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87" r:id="rId3"/>
    <p:sldId id="288" r:id="rId4"/>
    <p:sldId id="289" r:id="rId5"/>
    <p:sldId id="298" r:id="rId6"/>
    <p:sldId id="299" r:id="rId7"/>
    <p:sldId id="301" r:id="rId8"/>
    <p:sldId id="304" r:id="rId9"/>
    <p:sldId id="302" r:id="rId10"/>
    <p:sldId id="303" r:id="rId11"/>
    <p:sldId id="305" r:id="rId12"/>
    <p:sldId id="306" r:id="rId13"/>
    <p:sldId id="308" r:id="rId14"/>
    <p:sldId id="307" r:id="rId15"/>
    <p:sldId id="309" r:id="rId16"/>
    <p:sldId id="310" r:id="rId17"/>
    <p:sldId id="311" r:id="rId18"/>
    <p:sldId id="313" r:id="rId19"/>
    <p:sldId id="312" r:id="rId20"/>
    <p:sldId id="314" r:id="rId21"/>
    <p:sldId id="315" r:id="rId22"/>
    <p:sldId id="316" r:id="rId23"/>
    <p:sldId id="286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74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EECC"/>
    <a:srgbClr val="9D79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9" d="100"/>
          <a:sy n="69" d="100"/>
        </p:scale>
        <p:origin x="96" y="888"/>
      </p:cViewPr>
      <p:guideLst>
        <p:guide orient="horz" pos="2160"/>
        <p:guide pos="3840"/>
        <p:guide pos="574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image" Target="../media/image17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17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17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</a:gradFill>
            <a:ln>
              <a:noFill/>
            </a:ln>
          </c:spPr>
          <c:dPt>
            <c:idx val="0"/>
            <c:bubble3D val="0"/>
            <c:spPr>
              <a:noFill/>
              <a:ln w="1428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2024-4B78-B9B6-26B49F794521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1"/>
                <a:srcRect/>
                <a:tile tx="-228600" ty="0" sx="100000" sy="100000" flip="none" algn="tl"/>
              </a:blipFill>
              <a:ln w="1428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2024-4B78-B9B6-26B49F79452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024-4B78-B9B6-26B49F7945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9040">
          <a:noFill/>
        </a:ln>
      </c:spPr>
    </c:plotArea>
    <c:plotVisOnly val="1"/>
    <c:dispBlanksAs val="zero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</a:gradFill>
            <a:ln>
              <a:noFill/>
            </a:ln>
          </c:spPr>
          <c:dPt>
            <c:idx val="0"/>
            <c:bubble3D val="0"/>
            <c:spPr>
              <a:noFill/>
              <a:ln w="1428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2024-4B78-B9B6-26B49F794521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1"/>
                <a:srcRect/>
                <a:tile tx="-228600" ty="0" sx="100000" sy="100000" flip="none" algn="tl"/>
              </a:blipFill>
              <a:ln w="1428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2024-4B78-B9B6-26B49F79452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024-4B78-B9B6-26B49F7945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9040">
          <a:noFill/>
        </a:ln>
      </c:spPr>
    </c:plotArea>
    <c:plotVisOnly val="1"/>
    <c:dispBlanksAs val="zero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</a:gradFill>
            <a:ln>
              <a:noFill/>
            </a:ln>
          </c:spPr>
          <c:dPt>
            <c:idx val="0"/>
            <c:bubble3D val="0"/>
            <c:spPr>
              <a:noFill/>
              <a:ln w="1428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2024-4B78-B9B6-26B49F794521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1"/>
                <a:srcRect/>
                <a:tile tx="-228600" ty="0" sx="100000" sy="100000" flip="none" algn="tl"/>
              </a:blipFill>
              <a:ln w="14280">
                <a:noFill/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2024-4B78-B9B6-26B49F79452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</c:v>
                </c:pt>
                <c:pt idx="1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024-4B78-B9B6-26B49F7945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9040">
          <a:noFill/>
        </a:ln>
      </c:spPr>
    </c:plotArea>
    <c:plotVisOnly val="1"/>
    <c:dispBlanksAs val="zero"/>
    <c:showDLblsOverMax val="0"/>
  </c:chart>
  <c:spPr>
    <a:noFill/>
    <a:ln>
      <a:noFill/>
    </a:ln>
    <a:effectLst>
      <a:innerShdw blurRad="114300">
        <a:prstClr val="black"/>
      </a:innerShdw>
    </a:effectLst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059F4E-A20B-4088-8B43-7105A13F723B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FF989B-290B-4830-B989-31D698B231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774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89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307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219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0725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8059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8891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855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9102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887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2893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382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2019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83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6187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4482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446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081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446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721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1304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343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8278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C5F458-1E61-40D2-91F3-0DEE5A92368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538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F25332AF-04DE-C0C9-8167-883D0B88B4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970C16-0486-3C93-1A86-946379D03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48373-52A9-4B16-A2D1-121B67D07C0D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A0BF46-F5C4-0FBF-435F-C9C04E8C3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E4B94C-1F63-1EC5-1AD5-613B2D4FD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527D9-DE83-4EF4-BBB5-271CE0DE8B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249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31E181-2C97-E376-D3DE-1D58110CA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12B9927-1D84-6600-B046-DFBAE197B7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400E53B-EC6E-52F7-AF90-831A2FD91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84117DD-4C75-564C-5617-56C5122BE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48373-52A9-4B16-A2D1-121B67D07C0D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43E9AC0-328A-1F64-A5D0-1347EE8B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40DAC5C-F0DD-1920-FFB8-B05C88E1E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527D9-DE83-4EF4-BBB5-271CE0DE8B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209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6A13C6-5DCD-5806-DC45-5997684BC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BDEF759-CC6D-938F-1F4B-DBF1B5F5B8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C27714-F359-7443-53E9-E2AB135AF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48373-52A9-4B16-A2D1-121B67D07C0D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E1F6FB-299E-4E76-4151-0D59B36BE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F56396-03AE-4B63-9F27-414EC70B6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527D9-DE83-4EF4-BBB5-271CE0DE8B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904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E4ED8FA-A219-D0FF-B9AA-83214D4FE5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5109506-C9C6-C7E4-B553-8BD396DB3E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A29442-4082-FD6F-B674-43B5E52C7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48373-52A9-4B16-A2D1-121B67D07C0D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3400AA-3755-35DB-3F4B-2C7855BC9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CD79B89-43D9-B64E-1E1B-C662EC898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527D9-DE83-4EF4-BBB5-271CE0DE8B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790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826603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79479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F25332AF-04DE-C0C9-8167-883D0B88B4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970C16-0486-3C93-1A86-946379D03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48373-52A9-4B16-A2D1-121B67D07C0D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A0BF46-F5C4-0FBF-435F-C9C04E8C3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E4B94C-1F63-1EC5-1AD5-613B2D4FD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527D9-DE83-4EF4-BBB5-271CE0DE8BB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2B0C880F-94F1-1F8C-6B6E-CB90BB3CF590}"/>
              </a:ext>
            </a:extLst>
          </p:cNvPr>
          <p:cNvSpPr/>
          <p:nvPr userDrawn="1"/>
        </p:nvSpPr>
        <p:spPr>
          <a:xfrm>
            <a:off x="255173" y="207964"/>
            <a:ext cx="11681640" cy="6442071"/>
          </a:xfrm>
          <a:custGeom>
            <a:avLst/>
            <a:gdLst>
              <a:gd name="connsiteX0" fmla="*/ 0 w 11681640"/>
              <a:gd name="connsiteY0" fmla="*/ 0 h 6442071"/>
              <a:gd name="connsiteX1" fmla="*/ 3415967 w 11681640"/>
              <a:gd name="connsiteY1" fmla="*/ 0 h 6442071"/>
              <a:gd name="connsiteX2" fmla="*/ 3429404 w 11681640"/>
              <a:gd name="connsiteY2" fmla="*/ 11959 h 6442071"/>
              <a:gd name="connsiteX3" fmla="*/ 3476985 w 11681640"/>
              <a:gd name="connsiteY3" fmla="*/ 98077 h 6442071"/>
              <a:gd name="connsiteX4" fmla="*/ 3490425 w 11681640"/>
              <a:gd name="connsiteY4" fmla="*/ 220589 h 6442071"/>
              <a:gd name="connsiteX5" fmla="*/ 3611379 w 11681640"/>
              <a:gd name="connsiteY5" fmla="*/ 291513 h 6442071"/>
              <a:gd name="connsiteX6" fmla="*/ 3624818 w 11681640"/>
              <a:gd name="connsiteY6" fmla="*/ 365666 h 6442071"/>
              <a:gd name="connsiteX7" fmla="*/ 3681314 w 11681640"/>
              <a:gd name="connsiteY7" fmla="*/ 410307 h 6442071"/>
              <a:gd name="connsiteX8" fmla="*/ 3699293 w 11681640"/>
              <a:gd name="connsiteY8" fmla="*/ 422553 h 6442071"/>
              <a:gd name="connsiteX9" fmla="*/ 3729835 w 11681640"/>
              <a:gd name="connsiteY9" fmla="*/ 422553 h 6442071"/>
              <a:gd name="connsiteX10" fmla="*/ 3912579 w 11681640"/>
              <a:gd name="connsiteY10" fmla="*/ 422553 h 6442071"/>
              <a:gd name="connsiteX11" fmla="*/ 3990033 w 11681640"/>
              <a:gd name="connsiteY11" fmla="*/ 422553 h 6442071"/>
              <a:gd name="connsiteX12" fmla="*/ 4054945 w 11681640"/>
              <a:gd name="connsiteY12" fmla="*/ 422553 h 6442071"/>
              <a:gd name="connsiteX13" fmla="*/ 4886321 w 11681640"/>
              <a:gd name="connsiteY13" fmla="*/ 422553 h 6442071"/>
              <a:gd name="connsiteX14" fmla="*/ 4890471 w 11681640"/>
              <a:gd name="connsiteY14" fmla="*/ 422553 h 6442071"/>
              <a:gd name="connsiteX15" fmla="*/ 4916864 w 11681640"/>
              <a:gd name="connsiteY15" fmla="*/ 422553 h 6442071"/>
              <a:gd name="connsiteX16" fmla="*/ 4921012 w 11681640"/>
              <a:gd name="connsiteY16" fmla="*/ 422553 h 6442071"/>
              <a:gd name="connsiteX17" fmla="*/ 5241973 w 11681640"/>
              <a:gd name="connsiteY17" fmla="*/ 422553 h 6442071"/>
              <a:gd name="connsiteX18" fmla="*/ 5246122 w 11681640"/>
              <a:gd name="connsiteY18" fmla="*/ 422553 h 6442071"/>
              <a:gd name="connsiteX19" fmla="*/ 5319427 w 11681640"/>
              <a:gd name="connsiteY19" fmla="*/ 422553 h 6442071"/>
              <a:gd name="connsiteX20" fmla="*/ 5323575 w 11681640"/>
              <a:gd name="connsiteY20" fmla="*/ 422553 h 6442071"/>
              <a:gd name="connsiteX21" fmla="*/ 6219864 w 11681640"/>
              <a:gd name="connsiteY21" fmla="*/ 422553 h 6442071"/>
              <a:gd name="connsiteX22" fmla="*/ 6250407 w 11681640"/>
              <a:gd name="connsiteY22" fmla="*/ 422553 h 6442071"/>
              <a:gd name="connsiteX23" fmla="*/ 6510602 w 11681640"/>
              <a:gd name="connsiteY23" fmla="*/ 422553 h 6442071"/>
              <a:gd name="connsiteX24" fmla="*/ 6510602 w 11681640"/>
              <a:gd name="connsiteY24" fmla="*/ 421846 h 6442071"/>
              <a:gd name="connsiteX25" fmla="*/ 7626693 w 11681640"/>
              <a:gd name="connsiteY25" fmla="*/ 421846 h 6442071"/>
              <a:gd name="connsiteX26" fmla="*/ 7844145 w 11681640"/>
              <a:gd name="connsiteY26" fmla="*/ 421846 h 6442071"/>
              <a:gd name="connsiteX27" fmla="*/ 7951803 w 11681640"/>
              <a:gd name="connsiteY27" fmla="*/ 421846 h 6442071"/>
              <a:gd name="connsiteX28" fmla="*/ 7982345 w 11681640"/>
              <a:gd name="connsiteY28" fmla="*/ 421846 h 6442071"/>
              <a:gd name="connsiteX29" fmla="*/ 8000324 w 11681640"/>
              <a:gd name="connsiteY29" fmla="*/ 409600 h 6442071"/>
              <a:gd name="connsiteX30" fmla="*/ 8056821 w 11681640"/>
              <a:gd name="connsiteY30" fmla="*/ 364959 h 6442071"/>
              <a:gd name="connsiteX31" fmla="*/ 8070260 w 11681640"/>
              <a:gd name="connsiteY31" fmla="*/ 290809 h 6442071"/>
              <a:gd name="connsiteX32" fmla="*/ 8191212 w 11681640"/>
              <a:gd name="connsiteY32" fmla="*/ 219881 h 6442071"/>
              <a:gd name="connsiteX33" fmla="*/ 8204653 w 11681640"/>
              <a:gd name="connsiteY33" fmla="*/ 97369 h 6442071"/>
              <a:gd name="connsiteX34" fmla="*/ 8252233 w 11681640"/>
              <a:gd name="connsiteY34" fmla="*/ 11253 h 6442071"/>
              <a:gd name="connsiteX35" fmla="*/ 8264876 w 11681640"/>
              <a:gd name="connsiteY35" fmla="*/ 0 h 6442071"/>
              <a:gd name="connsiteX36" fmla="*/ 11681640 w 11681640"/>
              <a:gd name="connsiteY36" fmla="*/ 0 h 6442071"/>
              <a:gd name="connsiteX37" fmla="*/ 11681640 w 11681640"/>
              <a:gd name="connsiteY37" fmla="*/ 6442071 h 6442071"/>
              <a:gd name="connsiteX38" fmla="*/ 0 w 11681640"/>
              <a:gd name="connsiteY38" fmla="*/ 6442071 h 6442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1681640" h="6442071">
                <a:moveTo>
                  <a:pt x="0" y="0"/>
                </a:moveTo>
                <a:lnTo>
                  <a:pt x="3415967" y="0"/>
                </a:lnTo>
                <a:lnTo>
                  <a:pt x="3429404" y="11959"/>
                </a:lnTo>
                <a:cubicBezTo>
                  <a:pt x="3453531" y="37502"/>
                  <a:pt x="3472514" y="70254"/>
                  <a:pt x="3476985" y="98077"/>
                </a:cubicBezTo>
                <a:cubicBezTo>
                  <a:pt x="3481465" y="138914"/>
                  <a:pt x="3468289" y="178161"/>
                  <a:pt x="3490425" y="220589"/>
                </a:cubicBezTo>
                <a:cubicBezTo>
                  <a:pt x="3528537" y="268056"/>
                  <a:pt x="3571061" y="267871"/>
                  <a:pt x="3611379" y="291513"/>
                </a:cubicBezTo>
                <a:cubicBezTo>
                  <a:pt x="3615859" y="316232"/>
                  <a:pt x="3607097" y="342537"/>
                  <a:pt x="3624818" y="365666"/>
                </a:cubicBezTo>
                <a:cubicBezTo>
                  <a:pt x="3640548" y="386128"/>
                  <a:pt x="3661241" y="397659"/>
                  <a:pt x="3681314" y="410307"/>
                </a:cubicBezTo>
                <a:lnTo>
                  <a:pt x="3699293" y="422553"/>
                </a:lnTo>
                <a:lnTo>
                  <a:pt x="3729835" y="422553"/>
                </a:lnTo>
                <a:lnTo>
                  <a:pt x="3912579" y="422553"/>
                </a:lnTo>
                <a:lnTo>
                  <a:pt x="3990033" y="422553"/>
                </a:lnTo>
                <a:lnTo>
                  <a:pt x="4054945" y="422553"/>
                </a:lnTo>
                <a:lnTo>
                  <a:pt x="4886321" y="422553"/>
                </a:lnTo>
                <a:lnTo>
                  <a:pt x="4890471" y="422553"/>
                </a:lnTo>
                <a:lnTo>
                  <a:pt x="4916864" y="422553"/>
                </a:lnTo>
                <a:lnTo>
                  <a:pt x="4921012" y="422553"/>
                </a:lnTo>
                <a:lnTo>
                  <a:pt x="5241973" y="422553"/>
                </a:lnTo>
                <a:lnTo>
                  <a:pt x="5246122" y="422553"/>
                </a:lnTo>
                <a:lnTo>
                  <a:pt x="5319427" y="422553"/>
                </a:lnTo>
                <a:lnTo>
                  <a:pt x="5323575" y="422553"/>
                </a:lnTo>
                <a:lnTo>
                  <a:pt x="6219864" y="422553"/>
                </a:lnTo>
                <a:lnTo>
                  <a:pt x="6250407" y="422553"/>
                </a:lnTo>
                <a:lnTo>
                  <a:pt x="6510602" y="422553"/>
                </a:lnTo>
                <a:lnTo>
                  <a:pt x="6510602" y="421846"/>
                </a:lnTo>
                <a:lnTo>
                  <a:pt x="7626693" y="421846"/>
                </a:lnTo>
                <a:lnTo>
                  <a:pt x="7844145" y="421846"/>
                </a:lnTo>
                <a:lnTo>
                  <a:pt x="7951803" y="421846"/>
                </a:lnTo>
                <a:lnTo>
                  <a:pt x="7982345" y="421846"/>
                </a:lnTo>
                <a:lnTo>
                  <a:pt x="8000324" y="409600"/>
                </a:lnTo>
                <a:cubicBezTo>
                  <a:pt x="8020399" y="396954"/>
                  <a:pt x="8041091" y="385424"/>
                  <a:pt x="8056821" y="364959"/>
                </a:cubicBezTo>
                <a:cubicBezTo>
                  <a:pt x="8074542" y="341830"/>
                  <a:pt x="8065780" y="315526"/>
                  <a:pt x="8070260" y="290809"/>
                </a:cubicBezTo>
                <a:cubicBezTo>
                  <a:pt x="8110577" y="267167"/>
                  <a:pt x="8153101" y="267349"/>
                  <a:pt x="8191212" y="219881"/>
                </a:cubicBezTo>
                <a:cubicBezTo>
                  <a:pt x="8213349" y="177456"/>
                  <a:pt x="8200172" y="138207"/>
                  <a:pt x="8204653" y="97369"/>
                </a:cubicBezTo>
                <a:cubicBezTo>
                  <a:pt x="8209124" y="69547"/>
                  <a:pt x="8228106" y="36796"/>
                  <a:pt x="8252233" y="11253"/>
                </a:cubicBezTo>
                <a:lnTo>
                  <a:pt x="8264876" y="0"/>
                </a:lnTo>
                <a:lnTo>
                  <a:pt x="11681640" y="0"/>
                </a:lnTo>
                <a:lnTo>
                  <a:pt x="11681640" y="6442071"/>
                </a:lnTo>
                <a:lnTo>
                  <a:pt x="0" y="6442071"/>
                </a:lnTo>
                <a:close/>
              </a:path>
            </a:pathLst>
          </a:custGeom>
          <a:noFill/>
          <a:ln w="38100">
            <a:solidFill>
              <a:srgbClr val="9D794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5DD792F-872A-6E4F-AC97-7F0D83CB0022}"/>
              </a:ext>
            </a:extLst>
          </p:cNvPr>
          <p:cNvGrpSpPr/>
          <p:nvPr userDrawn="1"/>
        </p:nvGrpSpPr>
        <p:grpSpPr>
          <a:xfrm>
            <a:off x="256001" y="207964"/>
            <a:ext cx="11680824" cy="6430161"/>
            <a:chOff x="255588" y="217488"/>
            <a:chExt cx="11680824" cy="6430161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DD6C69C-ACCE-7254-7666-6062C668E28C}"/>
                </a:ext>
              </a:extLst>
            </p:cNvPr>
            <p:cNvGrpSpPr/>
            <p:nvPr/>
          </p:nvGrpSpPr>
          <p:grpSpPr>
            <a:xfrm>
              <a:off x="255588" y="217488"/>
              <a:ext cx="1260205" cy="441609"/>
              <a:chOff x="1380514" y="723211"/>
              <a:chExt cx="1957046" cy="685800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291B2122-DDC7-CCDF-6035-F71A6A2E9CB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723211"/>
                <a:ext cx="1957046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E786A262-2C37-46F9-F7DD-7618F148F32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1409011"/>
                <a:ext cx="196826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9A0ACDE3-FE18-8C60-8432-069B4BB3BE4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7340" y="974671"/>
                <a:ext cx="0" cy="43434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9C42B7EA-3C4E-8B30-A963-D120402372F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966362"/>
                <a:ext cx="196826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C2B3B58A-3E2B-5AB7-7AEE-8BB1DF7F85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1187342"/>
                <a:ext cx="394946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F96851EE-5005-E808-694C-DB1B452CAC0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2286" y="753002"/>
                <a:ext cx="0" cy="43434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02B977D0-1B32-F971-556C-8A6DDA8817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2286" y="980913"/>
                <a:ext cx="488974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72B6E42A-AE3A-D960-22E4-70692FB9B19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61260" y="749192"/>
                <a:ext cx="0" cy="225479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48D16F6-ABAC-14EF-BEB7-FCABD4088E83}"/>
                </a:ext>
              </a:extLst>
            </p:cNvPr>
            <p:cNvGrpSpPr/>
            <p:nvPr/>
          </p:nvGrpSpPr>
          <p:grpSpPr>
            <a:xfrm flipH="1">
              <a:off x="11240484" y="234217"/>
              <a:ext cx="695928" cy="424879"/>
              <a:chOff x="1380514" y="749192"/>
              <a:chExt cx="1080746" cy="659819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F5B9BA29-E3DD-6398-ED72-9E78DB1A389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1409011"/>
                <a:ext cx="196826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F952E1EB-D4F6-355A-6332-D2F81FF5C33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7340" y="974671"/>
                <a:ext cx="0" cy="43434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6484F8B6-695C-15CA-C387-E57CF3E7CF4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966362"/>
                <a:ext cx="196826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32D771B5-C217-E5A3-71B5-BF790CBDA8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1187342"/>
                <a:ext cx="394946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EEC95528-B6A8-E6DC-ED74-4FE5A9EFE5D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2286" y="753002"/>
                <a:ext cx="0" cy="43434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9795AA2D-AB0C-0C52-1336-0A8AC23924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2286" y="980913"/>
                <a:ext cx="488974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6790CDCC-4E25-286B-F3EB-C3F0F79FCEE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61260" y="749192"/>
                <a:ext cx="0" cy="225479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531B609-35BF-0297-811B-33584A97010D}"/>
                </a:ext>
              </a:extLst>
            </p:cNvPr>
            <p:cNvGrpSpPr/>
            <p:nvPr/>
          </p:nvGrpSpPr>
          <p:grpSpPr>
            <a:xfrm flipV="1">
              <a:off x="255588" y="6345005"/>
              <a:ext cx="11680824" cy="302644"/>
              <a:chOff x="255588" y="5634893"/>
              <a:chExt cx="11680824" cy="424880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F3C89CD2-94A7-C16C-E60E-211A6A9940A3}"/>
                  </a:ext>
                </a:extLst>
              </p:cNvPr>
              <p:cNvGrpSpPr/>
              <p:nvPr/>
            </p:nvGrpSpPr>
            <p:grpSpPr>
              <a:xfrm>
                <a:off x="255588" y="5634894"/>
                <a:ext cx="695927" cy="424879"/>
                <a:chOff x="1380514" y="749192"/>
                <a:chExt cx="1080746" cy="659819"/>
              </a:xfrm>
            </p:grpSpPr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DF383693-FF19-B13F-C630-4612A7B6E4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903205D3-43C0-5A42-5189-04B47EDF02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2BAA50E1-F860-BBFF-29A5-BC8E152764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99D44D40-EBEB-0317-5F63-DA49A55E9E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id="{DC6479F5-060E-5A0B-2FD5-8112136E4E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C6CE1E73-22D7-F861-8AC1-1A339767EC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7C108BAB-D8FD-3AE4-C5BC-A7AFBE43E8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271022B1-04EB-61F0-882B-611CEE1AD97F}"/>
                  </a:ext>
                </a:extLst>
              </p:cNvPr>
              <p:cNvGrpSpPr/>
              <p:nvPr/>
            </p:nvGrpSpPr>
            <p:grpSpPr>
              <a:xfrm flipH="1">
                <a:off x="11240484" y="5634893"/>
                <a:ext cx="695928" cy="424879"/>
                <a:chOff x="1380514" y="749192"/>
                <a:chExt cx="1080746" cy="659819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C387BCBB-2CF7-73C2-8A86-87B848894C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DAE0458A-412E-5085-1CF7-031C8B88BA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1FE03E6-AD95-DA9B-3DC3-46B40B61D3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" name="直接连接符 1">
                  <a:extLst>
                    <a:ext uri="{FF2B5EF4-FFF2-40B4-BE49-F238E27FC236}">
                      <a16:creationId xmlns:a16="http://schemas.microsoft.com/office/drawing/2014/main" id="{3D1EF8FD-6D39-8AE8-8483-1850EED54A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id="{F8CD0B6A-2287-24C3-889A-26E592ECF8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9F48C71E-F1E5-160C-B716-C8CCDFBDD4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3DE863E1-2BD8-C2C3-EE20-F9C3BB0DC6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2350889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C4CB7A-6EEE-125C-0725-65C4DD723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69888E2-7417-5A33-3458-A4D8BE0684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5FCC34-A329-C93D-B3CC-9A785611A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48373-52A9-4B16-A2D1-121B67D07C0D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E8D5C0-11A0-3D15-4104-C61AB2F74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D59D6F-CFAC-10CC-2B5C-6BB10F8BB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527D9-DE83-4EF4-BBB5-271CE0DE8B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817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590B77-6736-CF28-0F16-EBC3FB1F5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5552ED-67F2-8EB6-54DC-87D93FC4D5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B4774FC-88ED-6212-3E4B-966F23300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48373-52A9-4B16-A2D1-121B67D07C0D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9C1AEB-C5CA-A3A9-EB3B-2B3BF1E1B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104765-0239-BE73-2472-CF4A87DF8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527D9-DE83-4EF4-BBB5-271CE0DE8B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230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F6C459-E161-C935-385C-B6255AE51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51AD35-4649-2364-A89B-03E747E501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2D2CF17-29D1-856A-E1B1-5F4EEB855D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C90932A-C4A1-CB68-E428-D024B4856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48373-52A9-4B16-A2D1-121B67D07C0D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E0F259D-6419-3F9E-D9AD-F67D517A2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D89BFD-7D9A-7736-128E-A0B650970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527D9-DE83-4EF4-BBB5-271CE0DE8B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236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99FB94-ACC6-6B3A-F07A-F3BC63E5A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EA5C96B-A92D-A426-7BAD-8E2C8A6FA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2F500D8-7155-D2C8-4072-792595AF8E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8DB5851-CB26-EE8C-F2F0-758D576265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EA55312-ADBC-5EAC-4426-07C4BAB145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39BF623-1F4E-0CF7-A962-7515DC7CB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48373-52A9-4B16-A2D1-121B67D07C0D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A0F847F-6840-0B9F-E3E0-228ABEBC9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23ABB60-0816-F172-ED87-C99206DD7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527D9-DE83-4EF4-BBB5-271CE0DE8B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432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964597-20A7-DB6B-F5EC-33B5A3610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8857D71-E718-0544-B866-3A9EC6088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48373-52A9-4B16-A2D1-121B67D07C0D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0D16FFC-9A72-A1EC-35A4-D949F1CFD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18B2C13-C04F-3133-AD1E-E1B0A06B9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527D9-DE83-4EF4-BBB5-271CE0DE8B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183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3EE9E45-8F51-D0FF-3947-D684078BC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48373-52A9-4B16-A2D1-121B67D07C0D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019A94E-A098-D04A-05B4-5C7FCE44B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67EC091-DCBB-911D-A0FC-F675FD6E8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527D9-DE83-4EF4-BBB5-271CE0DE8B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089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D4B02C-D1C1-59B9-9C78-2AECD842C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3618A1-EA1E-CE99-2475-E942DFA24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B75DA4D-6D1C-DFA8-A56F-6F8FEB8269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F5A33FD-5CC7-B861-0661-F88E1FCAE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48373-52A9-4B16-A2D1-121B67D07C0D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25A0266-1ED7-FD9B-AEE3-FF9AAC61F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6441CC8-DC70-CC78-E9EB-C7E4C5A2D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527D9-DE83-4EF4-BBB5-271CE0DE8B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19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B0BCF0-F3E0-28A3-B5D8-5A863357B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F6759FD-09AA-7553-3C50-C84D9DC885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FD9AC3-4C12-35EA-CC52-56ACD19995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48373-52A9-4B16-A2D1-121B67D07C0D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AE0C15-5277-7C6E-F6C3-EE0352319D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BAB897-CA01-E086-2992-71D368A88C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527D9-DE83-4EF4-BBB5-271CE0DE8B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800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3.xml"/><Relationship Id="rId7" Type="http://schemas.openxmlformats.org/officeDocument/2006/relationships/image" Target="../media/image17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FE73EF6-8BDF-7BDB-5209-8B0EA58BCFA4}"/>
              </a:ext>
            </a:extLst>
          </p:cNvPr>
          <p:cNvSpPr>
            <a:spLocks/>
          </p:cNvSpPr>
          <p:nvPr/>
        </p:nvSpPr>
        <p:spPr bwMode="auto">
          <a:xfrm rot="8384551">
            <a:off x="1767384" y="1989483"/>
            <a:ext cx="1052504" cy="533719"/>
          </a:xfrm>
          <a:custGeom>
            <a:avLst/>
            <a:gdLst>
              <a:gd name="connsiteX0" fmla="*/ 916796 w 1052504"/>
              <a:gd name="connsiteY0" fmla="*/ 121631 h 533719"/>
              <a:gd name="connsiteX1" fmla="*/ 919902 w 1052504"/>
              <a:gd name="connsiteY1" fmla="*/ 120367 h 533719"/>
              <a:gd name="connsiteX2" fmla="*/ 926573 w 1052504"/>
              <a:gd name="connsiteY2" fmla="*/ 120149 h 533719"/>
              <a:gd name="connsiteX3" fmla="*/ 927875 w 1052504"/>
              <a:gd name="connsiteY3" fmla="*/ 120150 h 533719"/>
              <a:gd name="connsiteX4" fmla="*/ 915450 w 1052504"/>
              <a:gd name="connsiteY4" fmla="*/ 121811 h 533719"/>
              <a:gd name="connsiteX5" fmla="*/ 916796 w 1052504"/>
              <a:gd name="connsiteY5" fmla="*/ 121631 h 533719"/>
              <a:gd name="connsiteX6" fmla="*/ 916159 w 1052504"/>
              <a:gd name="connsiteY6" fmla="*/ 121891 h 533719"/>
              <a:gd name="connsiteX7" fmla="*/ 797937 w 1052504"/>
              <a:gd name="connsiteY7" fmla="*/ 25092 h 533719"/>
              <a:gd name="connsiteX8" fmla="*/ 799004 w 1052504"/>
              <a:gd name="connsiteY8" fmla="*/ 24378 h 533719"/>
              <a:gd name="connsiteX9" fmla="*/ 800757 w 1052504"/>
              <a:gd name="connsiteY9" fmla="*/ 24804 h 533719"/>
              <a:gd name="connsiteX10" fmla="*/ 772969 w 1052504"/>
              <a:gd name="connsiteY10" fmla="*/ 5224 h 533719"/>
              <a:gd name="connsiteX11" fmla="*/ 772969 w 1052504"/>
              <a:gd name="connsiteY11" fmla="*/ 3482 h 533719"/>
              <a:gd name="connsiteX12" fmla="*/ 774271 w 1052504"/>
              <a:gd name="connsiteY12" fmla="*/ 3483 h 533719"/>
              <a:gd name="connsiteX13" fmla="*/ 784685 w 1052504"/>
              <a:gd name="connsiteY13" fmla="*/ 871 h 533719"/>
              <a:gd name="connsiteX14" fmla="*/ 792495 w 1052504"/>
              <a:gd name="connsiteY14" fmla="*/ 1741 h 533719"/>
              <a:gd name="connsiteX15" fmla="*/ 793797 w 1052504"/>
              <a:gd name="connsiteY15" fmla="*/ 1741 h 533719"/>
              <a:gd name="connsiteX16" fmla="*/ 795099 w 1052504"/>
              <a:gd name="connsiteY16" fmla="*/ 1741 h 533719"/>
              <a:gd name="connsiteX17" fmla="*/ 782082 w 1052504"/>
              <a:gd name="connsiteY17" fmla="*/ 3483 h 533719"/>
              <a:gd name="connsiteX18" fmla="*/ 783383 w 1052504"/>
              <a:gd name="connsiteY18" fmla="*/ 4353 h 533719"/>
              <a:gd name="connsiteX19" fmla="*/ 793797 w 1052504"/>
              <a:gd name="connsiteY19" fmla="*/ 4353 h 533719"/>
              <a:gd name="connsiteX20" fmla="*/ 793797 w 1052504"/>
              <a:gd name="connsiteY20" fmla="*/ 5224 h 533719"/>
              <a:gd name="connsiteX21" fmla="*/ 772969 w 1052504"/>
              <a:gd name="connsiteY21" fmla="*/ 5224 h 533719"/>
              <a:gd name="connsiteX22" fmla="*/ 796400 w 1052504"/>
              <a:gd name="connsiteY22" fmla="*/ 25249 h 533719"/>
              <a:gd name="connsiteX23" fmla="*/ 797937 w 1052504"/>
              <a:gd name="connsiteY23" fmla="*/ 25092 h 533719"/>
              <a:gd name="connsiteX24" fmla="*/ 797702 w 1052504"/>
              <a:gd name="connsiteY24" fmla="*/ 25249 h 533719"/>
              <a:gd name="connsiteX25" fmla="*/ 796400 w 1052504"/>
              <a:gd name="connsiteY25" fmla="*/ 25249 h 533719"/>
              <a:gd name="connsiteX26" fmla="*/ 788590 w 1052504"/>
              <a:gd name="connsiteY26" fmla="*/ 22637 h 533719"/>
              <a:gd name="connsiteX27" fmla="*/ 789892 w 1052504"/>
              <a:gd name="connsiteY27" fmla="*/ 22637 h 533719"/>
              <a:gd name="connsiteX28" fmla="*/ 789404 w 1052504"/>
              <a:gd name="connsiteY28" fmla="*/ 23181 h 533719"/>
              <a:gd name="connsiteX29" fmla="*/ 788991 w 1052504"/>
              <a:gd name="connsiteY29" fmla="*/ 23641 h 533719"/>
              <a:gd name="connsiteX30" fmla="*/ 789404 w 1052504"/>
              <a:gd name="connsiteY30" fmla="*/ 23181 h 533719"/>
              <a:gd name="connsiteX31" fmla="*/ 789892 w 1052504"/>
              <a:gd name="connsiteY31" fmla="*/ 23507 h 533719"/>
              <a:gd name="connsiteX32" fmla="*/ 826075 w 1052504"/>
              <a:gd name="connsiteY32" fmla="*/ 166152 h 533719"/>
              <a:gd name="connsiteX33" fmla="*/ 834476 w 1052504"/>
              <a:gd name="connsiteY33" fmla="*/ 165641 h 533719"/>
              <a:gd name="connsiteX34" fmla="*/ 835452 w 1052504"/>
              <a:gd name="connsiteY34" fmla="*/ 163682 h 533719"/>
              <a:gd name="connsiteX35" fmla="*/ 831939 w 1052504"/>
              <a:gd name="connsiteY35" fmla="*/ 164018 h 533719"/>
              <a:gd name="connsiteX36" fmla="*/ 531656 w 1052504"/>
              <a:gd name="connsiteY36" fmla="*/ 16993 h 533719"/>
              <a:gd name="connsiteX37" fmla="*/ 535973 w 1052504"/>
              <a:gd name="connsiteY37" fmla="*/ 17690 h 533719"/>
              <a:gd name="connsiteX38" fmla="*/ 536055 w 1052504"/>
              <a:gd name="connsiteY38" fmla="*/ 17413 h 533719"/>
              <a:gd name="connsiteX39" fmla="*/ 534916 w 1052504"/>
              <a:gd name="connsiteY39" fmla="*/ 17304 h 533719"/>
              <a:gd name="connsiteX40" fmla="*/ 182237 w 1052504"/>
              <a:gd name="connsiteY40" fmla="*/ 495267 h 533719"/>
              <a:gd name="connsiteX41" fmla="*/ 113996 w 1052504"/>
              <a:gd name="connsiteY41" fmla="*/ 415592 h 533719"/>
              <a:gd name="connsiteX42" fmla="*/ 75176 w 1052504"/>
              <a:gd name="connsiteY42" fmla="*/ 347699 h 533719"/>
              <a:gd name="connsiteX43" fmla="*/ 47336 w 1052504"/>
              <a:gd name="connsiteY43" fmla="*/ 297859 h 533719"/>
              <a:gd name="connsiteX44" fmla="*/ 10286 w 1052504"/>
              <a:gd name="connsiteY44" fmla="*/ 222709 h 533719"/>
              <a:gd name="connsiteX45" fmla="*/ 1282 w 1052504"/>
              <a:gd name="connsiteY45" fmla="*/ 171305 h 533719"/>
              <a:gd name="connsiteX46" fmla="*/ 33481 w 1052504"/>
              <a:gd name="connsiteY46" fmla="*/ 102262 h 533719"/>
              <a:gd name="connsiteX47" fmla="*/ 56839 w 1052504"/>
              <a:gd name="connsiteY47" fmla="*/ 69509 h 533719"/>
              <a:gd name="connsiteX48" fmla="*/ 100695 w 1052504"/>
              <a:gd name="connsiteY48" fmla="*/ 40979 h 533719"/>
              <a:gd name="connsiteX49" fmla="*/ 194965 w 1052504"/>
              <a:gd name="connsiteY49" fmla="*/ 20121 h 533719"/>
              <a:gd name="connsiteX50" fmla="*/ 243428 w 1052504"/>
              <a:gd name="connsiteY50" fmla="*/ 4250 h 533719"/>
              <a:gd name="connsiteX51" fmla="*/ 269520 w 1052504"/>
              <a:gd name="connsiteY51" fmla="*/ 4455 h 533719"/>
              <a:gd name="connsiteX52" fmla="*/ 319741 w 1052504"/>
              <a:gd name="connsiteY52" fmla="*/ 9771 h 533719"/>
              <a:gd name="connsiteX53" fmla="*/ 390173 w 1052504"/>
              <a:gd name="connsiteY53" fmla="*/ 1557 h 533719"/>
              <a:gd name="connsiteX54" fmla="*/ 456872 w 1052504"/>
              <a:gd name="connsiteY54" fmla="*/ 5505 h 533719"/>
              <a:gd name="connsiteX55" fmla="*/ 519892 w 1052504"/>
              <a:gd name="connsiteY55" fmla="*/ 15092 h 533719"/>
              <a:gd name="connsiteX56" fmla="*/ 527087 w 1052504"/>
              <a:gd name="connsiteY56" fmla="*/ 16254 h 533719"/>
              <a:gd name="connsiteX57" fmla="*/ 528245 w 1052504"/>
              <a:gd name="connsiteY57" fmla="*/ 13930 h 533719"/>
              <a:gd name="connsiteX58" fmla="*/ 526943 w 1052504"/>
              <a:gd name="connsiteY58" fmla="*/ 13930 h 533719"/>
              <a:gd name="connsiteX59" fmla="*/ 532150 w 1052504"/>
              <a:gd name="connsiteY59" fmla="*/ 12189 h 533719"/>
              <a:gd name="connsiteX60" fmla="*/ 530848 w 1052504"/>
              <a:gd name="connsiteY60" fmla="*/ 9577 h 533719"/>
              <a:gd name="connsiteX61" fmla="*/ 533452 w 1052504"/>
              <a:gd name="connsiteY61" fmla="*/ 8706 h 533719"/>
              <a:gd name="connsiteX62" fmla="*/ 537357 w 1052504"/>
              <a:gd name="connsiteY62" fmla="*/ 6095 h 533719"/>
              <a:gd name="connsiteX63" fmla="*/ 618064 w 1052504"/>
              <a:gd name="connsiteY63" fmla="*/ 1741 h 533719"/>
              <a:gd name="connsiteX64" fmla="*/ 618064 w 1052504"/>
              <a:gd name="connsiteY64" fmla="*/ 871 h 533719"/>
              <a:gd name="connsiteX65" fmla="*/ 634987 w 1052504"/>
              <a:gd name="connsiteY65" fmla="*/ 871 h 533719"/>
              <a:gd name="connsiteX66" fmla="*/ 634986 w 1052504"/>
              <a:gd name="connsiteY66" fmla="*/ 1741 h 533719"/>
              <a:gd name="connsiteX67" fmla="*/ 631081 w 1052504"/>
              <a:gd name="connsiteY67" fmla="*/ 1741 h 533719"/>
              <a:gd name="connsiteX68" fmla="*/ 645400 w 1052504"/>
              <a:gd name="connsiteY68" fmla="*/ 3483 h 533719"/>
              <a:gd name="connsiteX69" fmla="*/ 646702 w 1052504"/>
              <a:gd name="connsiteY69" fmla="*/ 2612 h 533719"/>
              <a:gd name="connsiteX70" fmla="*/ 664926 w 1052504"/>
              <a:gd name="connsiteY70" fmla="*/ 3483 h 533719"/>
              <a:gd name="connsiteX71" fmla="*/ 662323 w 1052504"/>
              <a:gd name="connsiteY71" fmla="*/ 0 h 533719"/>
              <a:gd name="connsiteX72" fmla="*/ 672737 w 1052504"/>
              <a:gd name="connsiteY72" fmla="*/ 1741 h 533719"/>
              <a:gd name="connsiteX73" fmla="*/ 687056 w 1052504"/>
              <a:gd name="connsiteY73" fmla="*/ 1741 h 533719"/>
              <a:gd name="connsiteX74" fmla="*/ 672737 w 1052504"/>
              <a:gd name="connsiteY74" fmla="*/ 3483 h 533719"/>
              <a:gd name="connsiteX75" fmla="*/ 688357 w 1052504"/>
              <a:gd name="connsiteY75" fmla="*/ 4353 h 533719"/>
              <a:gd name="connsiteX76" fmla="*/ 679245 w 1052504"/>
              <a:gd name="connsiteY76" fmla="*/ 5224 h 533719"/>
              <a:gd name="connsiteX77" fmla="*/ 685754 w 1052504"/>
              <a:gd name="connsiteY77" fmla="*/ 5224 h 533719"/>
              <a:gd name="connsiteX78" fmla="*/ 683150 w 1052504"/>
              <a:gd name="connsiteY78" fmla="*/ 6965 h 533719"/>
              <a:gd name="connsiteX79" fmla="*/ 675340 w 1052504"/>
              <a:gd name="connsiteY79" fmla="*/ 5224 h 533719"/>
              <a:gd name="connsiteX80" fmla="*/ 664926 w 1052504"/>
              <a:gd name="connsiteY80" fmla="*/ 7836 h 533719"/>
              <a:gd name="connsiteX81" fmla="*/ 700073 w 1052504"/>
              <a:gd name="connsiteY81" fmla="*/ 7836 h 533719"/>
              <a:gd name="connsiteX82" fmla="*/ 697469 w 1052504"/>
              <a:gd name="connsiteY82" fmla="*/ 10448 h 533719"/>
              <a:gd name="connsiteX83" fmla="*/ 694866 w 1052504"/>
              <a:gd name="connsiteY83" fmla="*/ 10448 h 533719"/>
              <a:gd name="connsiteX84" fmla="*/ 693564 w 1052504"/>
              <a:gd name="connsiteY84" fmla="*/ 8707 h 533719"/>
              <a:gd name="connsiteX85" fmla="*/ 690961 w 1052504"/>
              <a:gd name="connsiteY85" fmla="*/ 11318 h 533719"/>
              <a:gd name="connsiteX86" fmla="*/ 705280 w 1052504"/>
              <a:gd name="connsiteY86" fmla="*/ 13060 h 533719"/>
              <a:gd name="connsiteX87" fmla="*/ 722202 w 1052504"/>
              <a:gd name="connsiteY87" fmla="*/ 6965 h 533719"/>
              <a:gd name="connsiteX88" fmla="*/ 743030 w 1052504"/>
              <a:gd name="connsiteY88" fmla="*/ 8707 h 533719"/>
              <a:gd name="connsiteX89" fmla="*/ 745633 w 1052504"/>
              <a:gd name="connsiteY89" fmla="*/ 7836 h 533719"/>
              <a:gd name="connsiteX90" fmla="*/ 772969 w 1052504"/>
              <a:gd name="connsiteY90" fmla="*/ 5224 h 533719"/>
              <a:gd name="connsiteX91" fmla="*/ 778176 w 1052504"/>
              <a:gd name="connsiteY91" fmla="*/ 6094 h 533719"/>
              <a:gd name="connsiteX92" fmla="*/ 775573 w 1052504"/>
              <a:gd name="connsiteY92" fmla="*/ 6965 h 533719"/>
              <a:gd name="connsiteX93" fmla="*/ 765159 w 1052504"/>
              <a:gd name="connsiteY93" fmla="*/ 6094 h 533719"/>
              <a:gd name="connsiteX94" fmla="*/ 763857 w 1052504"/>
              <a:gd name="connsiteY94" fmla="*/ 6094 h 533719"/>
              <a:gd name="connsiteX95" fmla="*/ 774271 w 1052504"/>
              <a:gd name="connsiteY95" fmla="*/ 7836 h 533719"/>
              <a:gd name="connsiteX96" fmla="*/ 766461 w 1052504"/>
              <a:gd name="connsiteY96" fmla="*/ 9577 h 533719"/>
              <a:gd name="connsiteX97" fmla="*/ 754745 w 1052504"/>
              <a:gd name="connsiteY97" fmla="*/ 9577 h 533719"/>
              <a:gd name="connsiteX98" fmla="*/ 756047 w 1052504"/>
              <a:gd name="connsiteY98" fmla="*/ 9577 h 533719"/>
              <a:gd name="connsiteX99" fmla="*/ 743030 w 1052504"/>
              <a:gd name="connsiteY99" fmla="*/ 9577 h 533719"/>
              <a:gd name="connsiteX100" fmla="*/ 745633 w 1052504"/>
              <a:gd name="connsiteY100" fmla="*/ 10448 h 533719"/>
              <a:gd name="connsiteX101" fmla="*/ 744331 w 1052504"/>
              <a:gd name="connsiteY101" fmla="*/ 11318 h 533719"/>
              <a:gd name="connsiteX102" fmla="*/ 749538 w 1052504"/>
              <a:gd name="connsiteY102" fmla="*/ 11319 h 533719"/>
              <a:gd name="connsiteX103" fmla="*/ 750840 w 1052504"/>
              <a:gd name="connsiteY103" fmla="*/ 10448 h 533719"/>
              <a:gd name="connsiteX104" fmla="*/ 752142 w 1052504"/>
              <a:gd name="connsiteY104" fmla="*/ 12189 h 533719"/>
              <a:gd name="connsiteX105" fmla="*/ 761254 w 1052504"/>
              <a:gd name="connsiteY105" fmla="*/ 13930 h 533719"/>
              <a:gd name="connsiteX106" fmla="*/ 741728 w 1052504"/>
              <a:gd name="connsiteY106" fmla="*/ 18284 h 533719"/>
              <a:gd name="connsiteX107" fmla="*/ 745633 w 1052504"/>
              <a:gd name="connsiteY107" fmla="*/ 18284 h 533719"/>
              <a:gd name="connsiteX108" fmla="*/ 746935 w 1052504"/>
              <a:gd name="connsiteY108" fmla="*/ 19154 h 533719"/>
              <a:gd name="connsiteX109" fmla="*/ 748237 w 1052504"/>
              <a:gd name="connsiteY109" fmla="*/ 18283 h 533719"/>
              <a:gd name="connsiteX110" fmla="*/ 763857 w 1052504"/>
              <a:gd name="connsiteY110" fmla="*/ 20896 h 533719"/>
              <a:gd name="connsiteX111" fmla="*/ 770366 w 1052504"/>
              <a:gd name="connsiteY111" fmla="*/ 20025 h 533719"/>
              <a:gd name="connsiteX112" fmla="*/ 766461 w 1052504"/>
              <a:gd name="connsiteY112" fmla="*/ 19154 h 533719"/>
              <a:gd name="connsiteX113" fmla="*/ 771668 w 1052504"/>
              <a:gd name="connsiteY113" fmla="*/ 19154 h 533719"/>
              <a:gd name="connsiteX114" fmla="*/ 785987 w 1052504"/>
              <a:gd name="connsiteY114" fmla="*/ 20896 h 533719"/>
              <a:gd name="connsiteX115" fmla="*/ 787288 w 1052504"/>
              <a:gd name="connsiteY115" fmla="*/ 20896 h 533719"/>
              <a:gd name="connsiteX116" fmla="*/ 788590 w 1052504"/>
              <a:gd name="connsiteY116" fmla="*/ 21766 h 533719"/>
              <a:gd name="connsiteX117" fmla="*/ 775573 w 1052504"/>
              <a:gd name="connsiteY117" fmla="*/ 21766 h 533719"/>
              <a:gd name="connsiteX118" fmla="*/ 779478 w 1052504"/>
              <a:gd name="connsiteY118" fmla="*/ 23508 h 533719"/>
              <a:gd name="connsiteX119" fmla="*/ 778176 w 1052504"/>
              <a:gd name="connsiteY119" fmla="*/ 23508 h 533719"/>
              <a:gd name="connsiteX120" fmla="*/ 785499 w 1052504"/>
              <a:gd name="connsiteY120" fmla="*/ 24161 h 533719"/>
              <a:gd name="connsiteX121" fmla="*/ 788991 w 1052504"/>
              <a:gd name="connsiteY121" fmla="*/ 23641 h 533719"/>
              <a:gd name="connsiteX122" fmla="*/ 785987 w 1052504"/>
              <a:gd name="connsiteY122" fmla="*/ 26990 h 533719"/>
              <a:gd name="connsiteX123" fmla="*/ 791194 w 1052504"/>
              <a:gd name="connsiteY123" fmla="*/ 27861 h 533719"/>
              <a:gd name="connsiteX124" fmla="*/ 791194 w 1052504"/>
              <a:gd name="connsiteY124" fmla="*/ 29602 h 533719"/>
              <a:gd name="connsiteX125" fmla="*/ 792495 w 1052504"/>
              <a:gd name="connsiteY125" fmla="*/ 29602 h 533719"/>
              <a:gd name="connsiteX126" fmla="*/ 789892 w 1052504"/>
              <a:gd name="connsiteY126" fmla="*/ 33085 h 533719"/>
              <a:gd name="connsiteX127" fmla="*/ 797702 w 1052504"/>
              <a:gd name="connsiteY127" fmla="*/ 33955 h 533719"/>
              <a:gd name="connsiteX128" fmla="*/ 799004 w 1052504"/>
              <a:gd name="connsiteY128" fmla="*/ 31343 h 533719"/>
              <a:gd name="connsiteX129" fmla="*/ 806814 w 1052504"/>
              <a:gd name="connsiteY129" fmla="*/ 32214 h 533719"/>
              <a:gd name="connsiteX130" fmla="*/ 795099 w 1052504"/>
              <a:gd name="connsiteY130" fmla="*/ 36567 h 533719"/>
              <a:gd name="connsiteX131" fmla="*/ 796400 w 1052504"/>
              <a:gd name="connsiteY131" fmla="*/ 41791 h 533719"/>
              <a:gd name="connsiteX132" fmla="*/ 801608 w 1052504"/>
              <a:gd name="connsiteY132" fmla="*/ 41791 h 533719"/>
              <a:gd name="connsiteX133" fmla="*/ 802909 w 1052504"/>
              <a:gd name="connsiteY133" fmla="*/ 38309 h 533719"/>
              <a:gd name="connsiteX134" fmla="*/ 813323 w 1052504"/>
              <a:gd name="connsiteY134" fmla="*/ 39179 h 533719"/>
              <a:gd name="connsiteX135" fmla="*/ 812021 w 1052504"/>
              <a:gd name="connsiteY135" fmla="*/ 29602 h 533719"/>
              <a:gd name="connsiteX136" fmla="*/ 806814 w 1052504"/>
              <a:gd name="connsiteY136" fmla="*/ 27861 h 533719"/>
              <a:gd name="connsiteX137" fmla="*/ 813323 w 1052504"/>
              <a:gd name="connsiteY137" fmla="*/ 27861 h 533719"/>
              <a:gd name="connsiteX138" fmla="*/ 800757 w 1052504"/>
              <a:gd name="connsiteY138" fmla="*/ 24804 h 533719"/>
              <a:gd name="connsiteX139" fmla="*/ 806001 w 1052504"/>
              <a:gd name="connsiteY139" fmla="*/ 24269 h 533719"/>
              <a:gd name="connsiteX140" fmla="*/ 818530 w 1052504"/>
              <a:gd name="connsiteY140" fmla="*/ 25249 h 533719"/>
              <a:gd name="connsiteX141" fmla="*/ 830245 w 1052504"/>
              <a:gd name="connsiteY141" fmla="*/ 27861 h 533719"/>
              <a:gd name="connsiteX142" fmla="*/ 828944 w 1052504"/>
              <a:gd name="connsiteY142" fmla="*/ 28731 h 533719"/>
              <a:gd name="connsiteX143" fmla="*/ 830245 w 1052504"/>
              <a:gd name="connsiteY143" fmla="*/ 29602 h 533719"/>
              <a:gd name="connsiteX144" fmla="*/ 825038 w 1052504"/>
              <a:gd name="connsiteY144" fmla="*/ 31343 h 533719"/>
              <a:gd name="connsiteX145" fmla="*/ 835452 w 1052504"/>
              <a:gd name="connsiteY145" fmla="*/ 32214 h 533719"/>
              <a:gd name="connsiteX146" fmla="*/ 831547 w 1052504"/>
              <a:gd name="connsiteY146" fmla="*/ 33955 h 533719"/>
              <a:gd name="connsiteX147" fmla="*/ 836754 w 1052504"/>
              <a:gd name="connsiteY147" fmla="*/ 33955 h 533719"/>
              <a:gd name="connsiteX148" fmla="*/ 827642 w 1052504"/>
              <a:gd name="connsiteY148" fmla="*/ 34826 h 533719"/>
              <a:gd name="connsiteX149" fmla="*/ 826340 w 1052504"/>
              <a:gd name="connsiteY149" fmla="*/ 37438 h 533719"/>
              <a:gd name="connsiteX150" fmla="*/ 826340 w 1052504"/>
              <a:gd name="connsiteY150" fmla="*/ 38309 h 533719"/>
              <a:gd name="connsiteX151" fmla="*/ 819832 w 1052504"/>
              <a:gd name="connsiteY151" fmla="*/ 38309 h 533719"/>
              <a:gd name="connsiteX152" fmla="*/ 836754 w 1052504"/>
              <a:gd name="connsiteY152" fmla="*/ 40050 h 533719"/>
              <a:gd name="connsiteX153" fmla="*/ 841961 w 1052504"/>
              <a:gd name="connsiteY153" fmla="*/ 39179 h 533719"/>
              <a:gd name="connsiteX154" fmla="*/ 845866 w 1052504"/>
              <a:gd name="connsiteY154" fmla="*/ 40050 h 533719"/>
              <a:gd name="connsiteX155" fmla="*/ 854978 w 1052504"/>
              <a:gd name="connsiteY155" fmla="*/ 35697 h 533719"/>
              <a:gd name="connsiteX156" fmla="*/ 862789 w 1052504"/>
              <a:gd name="connsiteY156" fmla="*/ 38309 h 533719"/>
              <a:gd name="connsiteX157" fmla="*/ 866694 w 1052504"/>
              <a:gd name="connsiteY157" fmla="*/ 37438 h 533719"/>
              <a:gd name="connsiteX158" fmla="*/ 867996 w 1052504"/>
              <a:gd name="connsiteY158" fmla="*/ 35697 h 533719"/>
              <a:gd name="connsiteX159" fmla="*/ 875806 w 1052504"/>
              <a:gd name="connsiteY159" fmla="*/ 34826 h 533719"/>
              <a:gd name="connsiteX160" fmla="*/ 875806 w 1052504"/>
              <a:gd name="connsiteY160" fmla="*/ 33955 h 533719"/>
              <a:gd name="connsiteX161" fmla="*/ 866694 w 1052504"/>
              <a:gd name="connsiteY161" fmla="*/ 33955 h 533719"/>
              <a:gd name="connsiteX162" fmla="*/ 866694 w 1052504"/>
              <a:gd name="connsiteY162" fmla="*/ 29602 h 533719"/>
              <a:gd name="connsiteX163" fmla="*/ 881013 w 1052504"/>
              <a:gd name="connsiteY163" fmla="*/ 33085 h 533719"/>
              <a:gd name="connsiteX164" fmla="*/ 882315 w 1052504"/>
              <a:gd name="connsiteY164" fmla="*/ 35697 h 533719"/>
              <a:gd name="connsiteX165" fmla="*/ 879711 w 1052504"/>
              <a:gd name="connsiteY165" fmla="*/ 35697 h 533719"/>
              <a:gd name="connsiteX166" fmla="*/ 867996 w 1052504"/>
              <a:gd name="connsiteY166" fmla="*/ 39179 h 533719"/>
              <a:gd name="connsiteX167" fmla="*/ 858883 w 1052504"/>
              <a:gd name="connsiteY167" fmla="*/ 43532 h 533719"/>
              <a:gd name="connsiteX168" fmla="*/ 856280 w 1052504"/>
              <a:gd name="connsiteY168" fmla="*/ 40920 h 533719"/>
              <a:gd name="connsiteX169" fmla="*/ 861487 w 1052504"/>
              <a:gd name="connsiteY169" fmla="*/ 40050 h 533719"/>
              <a:gd name="connsiteX170" fmla="*/ 849771 w 1052504"/>
              <a:gd name="connsiteY170" fmla="*/ 40050 h 533719"/>
              <a:gd name="connsiteX171" fmla="*/ 840659 w 1052504"/>
              <a:gd name="connsiteY171" fmla="*/ 41791 h 533719"/>
              <a:gd name="connsiteX172" fmla="*/ 830245 w 1052504"/>
              <a:gd name="connsiteY172" fmla="*/ 41791 h 533719"/>
              <a:gd name="connsiteX173" fmla="*/ 832849 w 1052504"/>
              <a:gd name="connsiteY173" fmla="*/ 42662 h 533719"/>
              <a:gd name="connsiteX174" fmla="*/ 818530 w 1052504"/>
              <a:gd name="connsiteY174" fmla="*/ 44403 h 533719"/>
              <a:gd name="connsiteX175" fmla="*/ 822435 w 1052504"/>
              <a:gd name="connsiteY175" fmla="*/ 41791 h 533719"/>
              <a:gd name="connsiteX176" fmla="*/ 810720 w 1052504"/>
              <a:gd name="connsiteY176" fmla="*/ 40050 h 533719"/>
              <a:gd name="connsiteX177" fmla="*/ 806814 w 1052504"/>
              <a:gd name="connsiteY177" fmla="*/ 40920 h 533719"/>
              <a:gd name="connsiteX178" fmla="*/ 812021 w 1052504"/>
              <a:gd name="connsiteY178" fmla="*/ 40920 h 533719"/>
              <a:gd name="connsiteX179" fmla="*/ 804211 w 1052504"/>
              <a:gd name="connsiteY179" fmla="*/ 42662 h 533719"/>
              <a:gd name="connsiteX180" fmla="*/ 806814 w 1052504"/>
              <a:gd name="connsiteY180" fmla="*/ 46144 h 533719"/>
              <a:gd name="connsiteX181" fmla="*/ 802909 w 1052504"/>
              <a:gd name="connsiteY181" fmla="*/ 46144 h 533719"/>
              <a:gd name="connsiteX182" fmla="*/ 799004 w 1052504"/>
              <a:gd name="connsiteY182" fmla="*/ 43533 h 533719"/>
              <a:gd name="connsiteX183" fmla="*/ 795099 w 1052504"/>
              <a:gd name="connsiteY183" fmla="*/ 47886 h 533719"/>
              <a:gd name="connsiteX184" fmla="*/ 800306 w 1052504"/>
              <a:gd name="connsiteY184" fmla="*/ 47015 h 533719"/>
              <a:gd name="connsiteX185" fmla="*/ 802909 w 1052504"/>
              <a:gd name="connsiteY185" fmla="*/ 47015 h 533719"/>
              <a:gd name="connsiteX186" fmla="*/ 804211 w 1052504"/>
              <a:gd name="connsiteY186" fmla="*/ 51368 h 533719"/>
              <a:gd name="connsiteX187" fmla="*/ 788590 w 1052504"/>
              <a:gd name="connsiteY187" fmla="*/ 52239 h 533719"/>
              <a:gd name="connsiteX188" fmla="*/ 784685 w 1052504"/>
              <a:gd name="connsiteY188" fmla="*/ 53980 h 533719"/>
              <a:gd name="connsiteX189" fmla="*/ 788590 w 1052504"/>
              <a:gd name="connsiteY189" fmla="*/ 55721 h 533719"/>
              <a:gd name="connsiteX190" fmla="*/ 797702 w 1052504"/>
              <a:gd name="connsiteY190" fmla="*/ 56592 h 533719"/>
              <a:gd name="connsiteX191" fmla="*/ 797702 w 1052504"/>
              <a:gd name="connsiteY191" fmla="*/ 57463 h 533719"/>
              <a:gd name="connsiteX192" fmla="*/ 771668 w 1052504"/>
              <a:gd name="connsiteY192" fmla="*/ 56592 h 533719"/>
              <a:gd name="connsiteX193" fmla="*/ 772970 w 1052504"/>
              <a:gd name="connsiteY193" fmla="*/ 53110 h 533719"/>
              <a:gd name="connsiteX194" fmla="*/ 749538 w 1052504"/>
              <a:gd name="connsiteY194" fmla="*/ 53110 h 533719"/>
              <a:gd name="connsiteX195" fmla="*/ 752142 w 1052504"/>
              <a:gd name="connsiteY195" fmla="*/ 54851 h 533719"/>
              <a:gd name="connsiteX196" fmla="*/ 737823 w 1052504"/>
              <a:gd name="connsiteY196" fmla="*/ 55722 h 533719"/>
              <a:gd name="connsiteX197" fmla="*/ 746935 w 1052504"/>
              <a:gd name="connsiteY197" fmla="*/ 49627 h 533719"/>
              <a:gd name="connsiteX198" fmla="*/ 745633 w 1052504"/>
              <a:gd name="connsiteY198" fmla="*/ 49627 h 533719"/>
              <a:gd name="connsiteX199" fmla="*/ 748237 w 1052504"/>
              <a:gd name="connsiteY199" fmla="*/ 43533 h 533719"/>
              <a:gd name="connsiteX200" fmla="*/ 739125 w 1052504"/>
              <a:gd name="connsiteY200" fmla="*/ 43532 h 533719"/>
              <a:gd name="connsiteX201" fmla="*/ 735219 w 1052504"/>
              <a:gd name="connsiteY201" fmla="*/ 44403 h 533719"/>
              <a:gd name="connsiteX202" fmla="*/ 733918 w 1052504"/>
              <a:gd name="connsiteY202" fmla="*/ 44403 h 533719"/>
              <a:gd name="connsiteX203" fmla="*/ 740426 w 1052504"/>
              <a:gd name="connsiteY203" fmla="*/ 46144 h 533719"/>
              <a:gd name="connsiteX204" fmla="*/ 722202 w 1052504"/>
              <a:gd name="connsiteY204" fmla="*/ 50498 h 533719"/>
              <a:gd name="connsiteX205" fmla="*/ 726107 w 1052504"/>
              <a:gd name="connsiteY205" fmla="*/ 50498 h 533719"/>
              <a:gd name="connsiteX206" fmla="*/ 736521 w 1052504"/>
              <a:gd name="connsiteY206" fmla="*/ 49627 h 533719"/>
              <a:gd name="connsiteX207" fmla="*/ 732616 w 1052504"/>
              <a:gd name="connsiteY207" fmla="*/ 51368 h 533719"/>
              <a:gd name="connsiteX208" fmla="*/ 737823 w 1052504"/>
              <a:gd name="connsiteY208" fmla="*/ 52239 h 533719"/>
              <a:gd name="connsiteX209" fmla="*/ 728711 w 1052504"/>
              <a:gd name="connsiteY209" fmla="*/ 53980 h 533719"/>
              <a:gd name="connsiteX210" fmla="*/ 733918 w 1052504"/>
              <a:gd name="connsiteY210" fmla="*/ 55721 h 533719"/>
              <a:gd name="connsiteX211" fmla="*/ 730013 w 1052504"/>
              <a:gd name="connsiteY211" fmla="*/ 56592 h 533719"/>
              <a:gd name="connsiteX212" fmla="*/ 732616 w 1052504"/>
              <a:gd name="connsiteY212" fmla="*/ 58333 h 533719"/>
              <a:gd name="connsiteX213" fmla="*/ 736521 w 1052504"/>
              <a:gd name="connsiteY213" fmla="*/ 59204 h 533719"/>
              <a:gd name="connsiteX214" fmla="*/ 737823 w 1052504"/>
              <a:gd name="connsiteY214" fmla="*/ 58334 h 533719"/>
              <a:gd name="connsiteX215" fmla="*/ 750840 w 1052504"/>
              <a:gd name="connsiteY215" fmla="*/ 60075 h 533719"/>
              <a:gd name="connsiteX216" fmla="*/ 735219 w 1052504"/>
              <a:gd name="connsiteY216" fmla="*/ 63557 h 533719"/>
              <a:gd name="connsiteX217" fmla="*/ 736521 w 1052504"/>
              <a:gd name="connsiteY217" fmla="*/ 66169 h 533719"/>
              <a:gd name="connsiteX218" fmla="*/ 740426 w 1052504"/>
              <a:gd name="connsiteY218" fmla="*/ 67911 h 533719"/>
              <a:gd name="connsiteX219" fmla="*/ 761254 w 1052504"/>
              <a:gd name="connsiteY219" fmla="*/ 60945 h 533719"/>
              <a:gd name="connsiteX220" fmla="*/ 774271 w 1052504"/>
              <a:gd name="connsiteY220" fmla="*/ 60075 h 533719"/>
              <a:gd name="connsiteX221" fmla="*/ 783383 w 1052504"/>
              <a:gd name="connsiteY221" fmla="*/ 61816 h 533719"/>
              <a:gd name="connsiteX222" fmla="*/ 793797 w 1052504"/>
              <a:gd name="connsiteY222" fmla="*/ 59204 h 533719"/>
              <a:gd name="connsiteX223" fmla="*/ 784685 w 1052504"/>
              <a:gd name="connsiteY223" fmla="*/ 62687 h 533719"/>
              <a:gd name="connsiteX224" fmla="*/ 778176 w 1052504"/>
              <a:gd name="connsiteY224" fmla="*/ 63557 h 533719"/>
              <a:gd name="connsiteX225" fmla="*/ 785987 w 1052504"/>
              <a:gd name="connsiteY225" fmla="*/ 64428 h 533719"/>
              <a:gd name="connsiteX226" fmla="*/ 802909 w 1052504"/>
              <a:gd name="connsiteY226" fmla="*/ 59204 h 533719"/>
              <a:gd name="connsiteX227" fmla="*/ 808116 w 1052504"/>
              <a:gd name="connsiteY227" fmla="*/ 57463 h 533719"/>
              <a:gd name="connsiteX228" fmla="*/ 813323 w 1052504"/>
              <a:gd name="connsiteY228" fmla="*/ 58333 h 533719"/>
              <a:gd name="connsiteX229" fmla="*/ 808116 w 1052504"/>
              <a:gd name="connsiteY229" fmla="*/ 59204 h 533719"/>
              <a:gd name="connsiteX230" fmla="*/ 826340 w 1052504"/>
              <a:gd name="connsiteY230" fmla="*/ 62687 h 533719"/>
              <a:gd name="connsiteX231" fmla="*/ 826340 w 1052504"/>
              <a:gd name="connsiteY231" fmla="*/ 59204 h 533719"/>
              <a:gd name="connsiteX232" fmla="*/ 835452 w 1052504"/>
              <a:gd name="connsiteY232" fmla="*/ 60075 h 533719"/>
              <a:gd name="connsiteX233" fmla="*/ 831547 w 1052504"/>
              <a:gd name="connsiteY233" fmla="*/ 62687 h 533719"/>
              <a:gd name="connsiteX234" fmla="*/ 844564 w 1052504"/>
              <a:gd name="connsiteY234" fmla="*/ 64428 h 533719"/>
              <a:gd name="connsiteX235" fmla="*/ 845866 w 1052504"/>
              <a:gd name="connsiteY235" fmla="*/ 63557 h 533719"/>
              <a:gd name="connsiteX236" fmla="*/ 852375 w 1052504"/>
              <a:gd name="connsiteY236" fmla="*/ 63557 h 533719"/>
              <a:gd name="connsiteX237" fmla="*/ 839358 w 1052504"/>
              <a:gd name="connsiteY237" fmla="*/ 59204 h 533719"/>
              <a:gd name="connsiteX238" fmla="*/ 860185 w 1052504"/>
              <a:gd name="connsiteY238" fmla="*/ 57463 h 533719"/>
              <a:gd name="connsiteX239" fmla="*/ 867995 w 1052504"/>
              <a:gd name="connsiteY239" fmla="*/ 59204 h 533719"/>
              <a:gd name="connsiteX240" fmla="*/ 856280 w 1052504"/>
              <a:gd name="connsiteY240" fmla="*/ 60945 h 533719"/>
              <a:gd name="connsiteX241" fmla="*/ 860185 w 1052504"/>
              <a:gd name="connsiteY241" fmla="*/ 64428 h 533719"/>
              <a:gd name="connsiteX242" fmla="*/ 866694 w 1052504"/>
              <a:gd name="connsiteY242" fmla="*/ 68781 h 533719"/>
              <a:gd name="connsiteX243" fmla="*/ 865392 w 1052504"/>
              <a:gd name="connsiteY243" fmla="*/ 69652 h 533719"/>
              <a:gd name="connsiteX244" fmla="*/ 871901 w 1052504"/>
              <a:gd name="connsiteY244" fmla="*/ 70522 h 533719"/>
              <a:gd name="connsiteX245" fmla="*/ 862788 w 1052504"/>
              <a:gd name="connsiteY245" fmla="*/ 71393 h 533719"/>
              <a:gd name="connsiteX246" fmla="*/ 860185 w 1052504"/>
              <a:gd name="connsiteY246" fmla="*/ 67911 h 533719"/>
              <a:gd name="connsiteX247" fmla="*/ 864090 w 1052504"/>
              <a:gd name="connsiteY247" fmla="*/ 66169 h 533719"/>
              <a:gd name="connsiteX248" fmla="*/ 849771 w 1052504"/>
              <a:gd name="connsiteY248" fmla="*/ 64428 h 533719"/>
              <a:gd name="connsiteX249" fmla="*/ 847168 w 1052504"/>
              <a:gd name="connsiteY249" fmla="*/ 67911 h 533719"/>
              <a:gd name="connsiteX250" fmla="*/ 843263 w 1052504"/>
              <a:gd name="connsiteY250" fmla="*/ 67911 h 533719"/>
              <a:gd name="connsiteX251" fmla="*/ 847168 w 1052504"/>
              <a:gd name="connsiteY251" fmla="*/ 64428 h 533719"/>
              <a:gd name="connsiteX252" fmla="*/ 831547 w 1052504"/>
              <a:gd name="connsiteY252" fmla="*/ 65299 h 533719"/>
              <a:gd name="connsiteX253" fmla="*/ 839357 w 1052504"/>
              <a:gd name="connsiteY253" fmla="*/ 69652 h 533719"/>
              <a:gd name="connsiteX254" fmla="*/ 854978 w 1052504"/>
              <a:gd name="connsiteY254" fmla="*/ 69652 h 533719"/>
              <a:gd name="connsiteX255" fmla="*/ 848469 w 1052504"/>
              <a:gd name="connsiteY255" fmla="*/ 70522 h 533719"/>
              <a:gd name="connsiteX256" fmla="*/ 861487 w 1052504"/>
              <a:gd name="connsiteY256" fmla="*/ 74005 h 533719"/>
              <a:gd name="connsiteX257" fmla="*/ 857582 w 1052504"/>
              <a:gd name="connsiteY257" fmla="*/ 76617 h 533719"/>
              <a:gd name="connsiteX258" fmla="*/ 843262 w 1052504"/>
              <a:gd name="connsiteY258" fmla="*/ 73134 h 533719"/>
              <a:gd name="connsiteX259" fmla="*/ 828944 w 1052504"/>
              <a:gd name="connsiteY259" fmla="*/ 75746 h 533719"/>
              <a:gd name="connsiteX260" fmla="*/ 825039 w 1052504"/>
              <a:gd name="connsiteY260" fmla="*/ 74876 h 533719"/>
              <a:gd name="connsiteX261" fmla="*/ 827642 w 1052504"/>
              <a:gd name="connsiteY261" fmla="*/ 66169 h 533719"/>
              <a:gd name="connsiteX262" fmla="*/ 819832 w 1052504"/>
              <a:gd name="connsiteY262" fmla="*/ 65299 h 533719"/>
              <a:gd name="connsiteX263" fmla="*/ 814625 w 1052504"/>
              <a:gd name="connsiteY263" fmla="*/ 62687 h 533719"/>
              <a:gd name="connsiteX264" fmla="*/ 796400 w 1052504"/>
              <a:gd name="connsiteY264" fmla="*/ 64428 h 533719"/>
              <a:gd name="connsiteX265" fmla="*/ 789892 w 1052504"/>
              <a:gd name="connsiteY265" fmla="*/ 67040 h 533719"/>
              <a:gd name="connsiteX266" fmla="*/ 808116 w 1052504"/>
              <a:gd name="connsiteY266" fmla="*/ 64428 h 533719"/>
              <a:gd name="connsiteX267" fmla="*/ 805513 w 1052504"/>
              <a:gd name="connsiteY267" fmla="*/ 65299 h 533719"/>
              <a:gd name="connsiteX268" fmla="*/ 806814 w 1052504"/>
              <a:gd name="connsiteY268" fmla="*/ 66169 h 533719"/>
              <a:gd name="connsiteX269" fmla="*/ 795099 w 1052504"/>
              <a:gd name="connsiteY269" fmla="*/ 67040 h 533719"/>
              <a:gd name="connsiteX270" fmla="*/ 812021 w 1052504"/>
              <a:gd name="connsiteY270" fmla="*/ 67040 h 533719"/>
              <a:gd name="connsiteX271" fmla="*/ 809418 w 1052504"/>
              <a:gd name="connsiteY271" fmla="*/ 68781 h 533719"/>
              <a:gd name="connsiteX272" fmla="*/ 817228 w 1052504"/>
              <a:gd name="connsiteY272" fmla="*/ 71393 h 533719"/>
              <a:gd name="connsiteX273" fmla="*/ 809418 w 1052504"/>
              <a:gd name="connsiteY273" fmla="*/ 71393 h 533719"/>
              <a:gd name="connsiteX274" fmla="*/ 810720 w 1052504"/>
              <a:gd name="connsiteY274" fmla="*/ 70523 h 533719"/>
              <a:gd name="connsiteX275" fmla="*/ 802909 w 1052504"/>
              <a:gd name="connsiteY275" fmla="*/ 70523 h 533719"/>
              <a:gd name="connsiteX276" fmla="*/ 801607 w 1052504"/>
              <a:gd name="connsiteY276" fmla="*/ 70523 h 533719"/>
              <a:gd name="connsiteX277" fmla="*/ 806814 w 1052504"/>
              <a:gd name="connsiteY277" fmla="*/ 74876 h 533719"/>
              <a:gd name="connsiteX278" fmla="*/ 810720 w 1052504"/>
              <a:gd name="connsiteY278" fmla="*/ 75746 h 533719"/>
              <a:gd name="connsiteX279" fmla="*/ 785987 w 1052504"/>
              <a:gd name="connsiteY279" fmla="*/ 75746 h 533719"/>
              <a:gd name="connsiteX280" fmla="*/ 782082 w 1052504"/>
              <a:gd name="connsiteY280" fmla="*/ 75746 h 533719"/>
              <a:gd name="connsiteX281" fmla="*/ 789892 w 1052504"/>
              <a:gd name="connsiteY281" fmla="*/ 74876 h 533719"/>
              <a:gd name="connsiteX282" fmla="*/ 789892 w 1052504"/>
              <a:gd name="connsiteY282" fmla="*/ 69652 h 533719"/>
              <a:gd name="connsiteX283" fmla="*/ 782081 w 1052504"/>
              <a:gd name="connsiteY283" fmla="*/ 67911 h 533719"/>
              <a:gd name="connsiteX284" fmla="*/ 766461 w 1052504"/>
              <a:gd name="connsiteY284" fmla="*/ 70522 h 533719"/>
              <a:gd name="connsiteX285" fmla="*/ 774271 w 1052504"/>
              <a:gd name="connsiteY285" fmla="*/ 70523 h 533719"/>
              <a:gd name="connsiteX286" fmla="*/ 770366 w 1052504"/>
              <a:gd name="connsiteY286" fmla="*/ 75746 h 533719"/>
              <a:gd name="connsiteX287" fmla="*/ 767763 w 1052504"/>
              <a:gd name="connsiteY287" fmla="*/ 75746 h 533719"/>
              <a:gd name="connsiteX288" fmla="*/ 793797 w 1052504"/>
              <a:gd name="connsiteY288" fmla="*/ 78358 h 533719"/>
              <a:gd name="connsiteX289" fmla="*/ 853676 w 1052504"/>
              <a:gd name="connsiteY289" fmla="*/ 77488 h 533719"/>
              <a:gd name="connsiteX290" fmla="*/ 877108 w 1052504"/>
              <a:gd name="connsiteY290" fmla="*/ 77488 h 533719"/>
              <a:gd name="connsiteX291" fmla="*/ 903142 w 1052504"/>
              <a:gd name="connsiteY291" fmla="*/ 78358 h 533719"/>
              <a:gd name="connsiteX292" fmla="*/ 904444 w 1052504"/>
              <a:gd name="connsiteY292" fmla="*/ 78358 h 533719"/>
              <a:gd name="connsiteX293" fmla="*/ 892728 w 1052504"/>
              <a:gd name="connsiteY293" fmla="*/ 78358 h 533719"/>
              <a:gd name="connsiteX294" fmla="*/ 874504 w 1052504"/>
              <a:gd name="connsiteY294" fmla="*/ 79229 h 533719"/>
              <a:gd name="connsiteX295" fmla="*/ 871901 w 1052504"/>
              <a:gd name="connsiteY295" fmla="*/ 80100 h 533719"/>
              <a:gd name="connsiteX296" fmla="*/ 866694 w 1052504"/>
              <a:gd name="connsiteY296" fmla="*/ 79229 h 533719"/>
              <a:gd name="connsiteX297" fmla="*/ 865392 w 1052504"/>
              <a:gd name="connsiteY297" fmla="*/ 80100 h 533719"/>
              <a:gd name="connsiteX298" fmla="*/ 854978 w 1052504"/>
              <a:gd name="connsiteY298" fmla="*/ 79229 h 533719"/>
              <a:gd name="connsiteX299" fmla="*/ 849771 w 1052504"/>
              <a:gd name="connsiteY299" fmla="*/ 79229 h 533719"/>
              <a:gd name="connsiteX300" fmla="*/ 848469 w 1052504"/>
              <a:gd name="connsiteY300" fmla="*/ 78358 h 533719"/>
              <a:gd name="connsiteX301" fmla="*/ 839357 w 1052504"/>
              <a:gd name="connsiteY301" fmla="*/ 80970 h 533719"/>
              <a:gd name="connsiteX302" fmla="*/ 831547 w 1052504"/>
              <a:gd name="connsiteY302" fmla="*/ 80100 h 533719"/>
              <a:gd name="connsiteX303" fmla="*/ 835452 w 1052504"/>
              <a:gd name="connsiteY303" fmla="*/ 82712 h 533719"/>
              <a:gd name="connsiteX304" fmla="*/ 839357 w 1052504"/>
              <a:gd name="connsiteY304" fmla="*/ 82712 h 533719"/>
              <a:gd name="connsiteX305" fmla="*/ 839358 w 1052504"/>
              <a:gd name="connsiteY305" fmla="*/ 81841 h 533719"/>
              <a:gd name="connsiteX306" fmla="*/ 845866 w 1052504"/>
              <a:gd name="connsiteY306" fmla="*/ 81841 h 533719"/>
              <a:gd name="connsiteX307" fmla="*/ 841961 w 1052504"/>
              <a:gd name="connsiteY307" fmla="*/ 83582 h 533719"/>
              <a:gd name="connsiteX308" fmla="*/ 839357 w 1052504"/>
              <a:gd name="connsiteY308" fmla="*/ 83582 h 533719"/>
              <a:gd name="connsiteX309" fmla="*/ 836754 w 1052504"/>
              <a:gd name="connsiteY309" fmla="*/ 84453 h 533719"/>
              <a:gd name="connsiteX310" fmla="*/ 831547 w 1052504"/>
              <a:gd name="connsiteY310" fmla="*/ 83582 h 533719"/>
              <a:gd name="connsiteX311" fmla="*/ 830245 w 1052504"/>
              <a:gd name="connsiteY311" fmla="*/ 84453 h 533719"/>
              <a:gd name="connsiteX312" fmla="*/ 834151 w 1052504"/>
              <a:gd name="connsiteY312" fmla="*/ 85324 h 533719"/>
              <a:gd name="connsiteX313" fmla="*/ 819832 w 1052504"/>
              <a:gd name="connsiteY313" fmla="*/ 83582 h 533719"/>
              <a:gd name="connsiteX314" fmla="*/ 825039 w 1052504"/>
              <a:gd name="connsiteY314" fmla="*/ 80100 h 533719"/>
              <a:gd name="connsiteX315" fmla="*/ 812021 w 1052504"/>
              <a:gd name="connsiteY315" fmla="*/ 79229 h 533719"/>
              <a:gd name="connsiteX316" fmla="*/ 795099 w 1052504"/>
              <a:gd name="connsiteY316" fmla="*/ 80970 h 533719"/>
              <a:gd name="connsiteX317" fmla="*/ 789892 w 1052504"/>
              <a:gd name="connsiteY317" fmla="*/ 80100 h 533719"/>
              <a:gd name="connsiteX318" fmla="*/ 773620 w 1052504"/>
              <a:gd name="connsiteY318" fmla="*/ 80535 h 533719"/>
              <a:gd name="connsiteX319" fmla="*/ 769505 w 1052504"/>
              <a:gd name="connsiteY319" fmla="*/ 80904 h 533719"/>
              <a:gd name="connsiteX320" fmla="*/ 778589 w 1052504"/>
              <a:gd name="connsiteY320" fmla="*/ 84655 h 533719"/>
              <a:gd name="connsiteX321" fmla="*/ 788590 w 1052504"/>
              <a:gd name="connsiteY321" fmla="*/ 84453 h 533719"/>
              <a:gd name="connsiteX322" fmla="*/ 784685 w 1052504"/>
              <a:gd name="connsiteY322" fmla="*/ 82712 h 533719"/>
              <a:gd name="connsiteX323" fmla="*/ 779478 w 1052504"/>
              <a:gd name="connsiteY323" fmla="*/ 82712 h 533719"/>
              <a:gd name="connsiteX324" fmla="*/ 809418 w 1052504"/>
              <a:gd name="connsiteY324" fmla="*/ 81841 h 533719"/>
              <a:gd name="connsiteX325" fmla="*/ 793797 w 1052504"/>
              <a:gd name="connsiteY325" fmla="*/ 83582 h 533719"/>
              <a:gd name="connsiteX326" fmla="*/ 799004 w 1052504"/>
              <a:gd name="connsiteY326" fmla="*/ 85324 h 533719"/>
              <a:gd name="connsiteX327" fmla="*/ 799004 w 1052504"/>
              <a:gd name="connsiteY327" fmla="*/ 87065 h 533719"/>
              <a:gd name="connsiteX328" fmla="*/ 815926 w 1052504"/>
              <a:gd name="connsiteY328" fmla="*/ 84453 h 533719"/>
              <a:gd name="connsiteX329" fmla="*/ 799004 w 1052504"/>
              <a:gd name="connsiteY329" fmla="*/ 90547 h 533719"/>
              <a:gd name="connsiteX330" fmla="*/ 797702 w 1052504"/>
              <a:gd name="connsiteY330" fmla="*/ 90547 h 533719"/>
              <a:gd name="connsiteX331" fmla="*/ 802909 w 1052504"/>
              <a:gd name="connsiteY331" fmla="*/ 92289 h 533719"/>
              <a:gd name="connsiteX332" fmla="*/ 798074 w 1052504"/>
              <a:gd name="connsiteY332" fmla="*/ 93906 h 533719"/>
              <a:gd name="connsiteX333" fmla="*/ 799684 w 1052504"/>
              <a:gd name="connsiteY333" fmla="*/ 94901 h 533719"/>
              <a:gd name="connsiteX334" fmla="*/ 808116 w 1052504"/>
              <a:gd name="connsiteY334" fmla="*/ 94901 h 533719"/>
              <a:gd name="connsiteX335" fmla="*/ 801770 w 1052504"/>
              <a:gd name="connsiteY335" fmla="*/ 95445 h 533719"/>
              <a:gd name="connsiteX336" fmla="*/ 800883 w 1052504"/>
              <a:gd name="connsiteY336" fmla="*/ 95642 h 533719"/>
              <a:gd name="connsiteX337" fmla="*/ 802890 w 1052504"/>
              <a:gd name="connsiteY337" fmla="*/ 96883 h 533719"/>
              <a:gd name="connsiteX338" fmla="*/ 819832 w 1052504"/>
              <a:gd name="connsiteY338" fmla="*/ 97513 h 533719"/>
              <a:gd name="connsiteX339" fmla="*/ 812021 w 1052504"/>
              <a:gd name="connsiteY339" fmla="*/ 94901 h 533719"/>
              <a:gd name="connsiteX340" fmla="*/ 813323 w 1052504"/>
              <a:gd name="connsiteY340" fmla="*/ 93159 h 533719"/>
              <a:gd name="connsiteX341" fmla="*/ 819832 w 1052504"/>
              <a:gd name="connsiteY341" fmla="*/ 87936 h 533719"/>
              <a:gd name="connsiteX342" fmla="*/ 839358 w 1052504"/>
              <a:gd name="connsiteY342" fmla="*/ 86194 h 533719"/>
              <a:gd name="connsiteX343" fmla="*/ 827642 w 1052504"/>
              <a:gd name="connsiteY343" fmla="*/ 88806 h 533719"/>
              <a:gd name="connsiteX344" fmla="*/ 832849 w 1052504"/>
              <a:gd name="connsiteY344" fmla="*/ 89677 h 533719"/>
              <a:gd name="connsiteX345" fmla="*/ 830246 w 1052504"/>
              <a:gd name="connsiteY345" fmla="*/ 90547 h 533719"/>
              <a:gd name="connsiteX346" fmla="*/ 843263 w 1052504"/>
              <a:gd name="connsiteY346" fmla="*/ 93159 h 533719"/>
              <a:gd name="connsiteX347" fmla="*/ 879711 w 1052504"/>
              <a:gd name="connsiteY347" fmla="*/ 94901 h 533719"/>
              <a:gd name="connsiteX348" fmla="*/ 884918 w 1052504"/>
              <a:gd name="connsiteY348" fmla="*/ 92289 h 533719"/>
              <a:gd name="connsiteX349" fmla="*/ 874504 w 1052504"/>
              <a:gd name="connsiteY349" fmla="*/ 87935 h 533719"/>
              <a:gd name="connsiteX350" fmla="*/ 883616 w 1052504"/>
              <a:gd name="connsiteY350" fmla="*/ 87065 h 533719"/>
              <a:gd name="connsiteX351" fmla="*/ 886220 w 1052504"/>
              <a:gd name="connsiteY351" fmla="*/ 90547 h 533719"/>
              <a:gd name="connsiteX352" fmla="*/ 883616 w 1052504"/>
              <a:gd name="connsiteY352" fmla="*/ 90547 h 533719"/>
              <a:gd name="connsiteX353" fmla="*/ 886220 w 1052504"/>
              <a:gd name="connsiteY353" fmla="*/ 91418 h 533719"/>
              <a:gd name="connsiteX354" fmla="*/ 895332 w 1052504"/>
              <a:gd name="connsiteY354" fmla="*/ 91418 h 533719"/>
              <a:gd name="connsiteX355" fmla="*/ 891426 w 1052504"/>
              <a:gd name="connsiteY355" fmla="*/ 93159 h 533719"/>
              <a:gd name="connsiteX356" fmla="*/ 903142 w 1052504"/>
              <a:gd name="connsiteY356" fmla="*/ 94901 h 533719"/>
              <a:gd name="connsiteX357" fmla="*/ 900539 w 1052504"/>
              <a:gd name="connsiteY357" fmla="*/ 92289 h 533719"/>
              <a:gd name="connsiteX358" fmla="*/ 918763 w 1052504"/>
              <a:gd name="connsiteY358" fmla="*/ 87936 h 533719"/>
              <a:gd name="connsiteX359" fmla="*/ 926573 w 1052504"/>
              <a:gd name="connsiteY359" fmla="*/ 90547 h 533719"/>
              <a:gd name="connsiteX360" fmla="*/ 920064 w 1052504"/>
              <a:gd name="connsiteY360" fmla="*/ 91418 h 533719"/>
              <a:gd name="connsiteX361" fmla="*/ 931780 w 1052504"/>
              <a:gd name="connsiteY361" fmla="*/ 91418 h 533719"/>
              <a:gd name="connsiteX362" fmla="*/ 901840 w 1052504"/>
              <a:gd name="connsiteY362" fmla="*/ 92289 h 533719"/>
              <a:gd name="connsiteX363" fmla="*/ 927875 w 1052504"/>
              <a:gd name="connsiteY363" fmla="*/ 94901 h 533719"/>
              <a:gd name="connsiteX364" fmla="*/ 947401 w 1052504"/>
              <a:gd name="connsiteY364" fmla="*/ 95771 h 533719"/>
              <a:gd name="connsiteX365" fmla="*/ 948702 w 1052504"/>
              <a:gd name="connsiteY365" fmla="*/ 95771 h 533719"/>
              <a:gd name="connsiteX366" fmla="*/ 938289 w 1052504"/>
              <a:gd name="connsiteY366" fmla="*/ 97513 h 533719"/>
              <a:gd name="connsiteX367" fmla="*/ 936987 w 1052504"/>
              <a:gd name="connsiteY367" fmla="*/ 100125 h 533719"/>
              <a:gd name="connsiteX368" fmla="*/ 922668 w 1052504"/>
              <a:gd name="connsiteY368" fmla="*/ 101866 h 533719"/>
              <a:gd name="connsiteX369" fmla="*/ 933082 w 1052504"/>
              <a:gd name="connsiteY369" fmla="*/ 102737 h 533719"/>
              <a:gd name="connsiteX370" fmla="*/ 952608 w 1052504"/>
              <a:gd name="connsiteY370" fmla="*/ 97513 h 533719"/>
              <a:gd name="connsiteX371" fmla="*/ 951306 w 1052504"/>
              <a:gd name="connsiteY371" fmla="*/ 95771 h 533719"/>
              <a:gd name="connsiteX372" fmla="*/ 952608 w 1052504"/>
              <a:gd name="connsiteY372" fmla="*/ 95771 h 533719"/>
              <a:gd name="connsiteX373" fmla="*/ 957815 w 1052504"/>
              <a:gd name="connsiteY373" fmla="*/ 95771 h 533719"/>
              <a:gd name="connsiteX374" fmla="*/ 959116 w 1052504"/>
              <a:gd name="connsiteY374" fmla="*/ 95771 h 533719"/>
              <a:gd name="connsiteX375" fmla="*/ 960418 w 1052504"/>
              <a:gd name="connsiteY375" fmla="*/ 95771 h 533719"/>
              <a:gd name="connsiteX376" fmla="*/ 950004 w 1052504"/>
              <a:gd name="connsiteY376" fmla="*/ 100995 h 533719"/>
              <a:gd name="connsiteX377" fmla="*/ 952608 w 1052504"/>
              <a:gd name="connsiteY377" fmla="*/ 103607 h 533719"/>
              <a:gd name="connsiteX378" fmla="*/ 946099 w 1052504"/>
              <a:gd name="connsiteY378" fmla="*/ 106219 h 533719"/>
              <a:gd name="connsiteX379" fmla="*/ 951306 w 1052504"/>
              <a:gd name="connsiteY379" fmla="*/ 107090 h 533719"/>
              <a:gd name="connsiteX380" fmla="*/ 942194 w 1052504"/>
              <a:gd name="connsiteY380" fmla="*/ 106219 h 533719"/>
              <a:gd name="connsiteX381" fmla="*/ 933082 w 1052504"/>
              <a:gd name="connsiteY381" fmla="*/ 107960 h 533719"/>
              <a:gd name="connsiteX382" fmla="*/ 951306 w 1052504"/>
              <a:gd name="connsiteY382" fmla="*/ 108831 h 533719"/>
              <a:gd name="connsiteX383" fmla="*/ 934383 w 1052504"/>
              <a:gd name="connsiteY383" fmla="*/ 109702 h 533719"/>
              <a:gd name="connsiteX384" fmla="*/ 935685 w 1052504"/>
              <a:gd name="connsiteY384" fmla="*/ 110572 h 533719"/>
              <a:gd name="connsiteX385" fmla="*/ 916159 w 1052504"/>
              <a:gd name="connsiteY385" fmla="*/ 109702 h 533719"/>
              <a:gd name="connsiteX386" fmla="*/ 917461 w 1052504"/>
              <a:gd name="connsiteY386" fmla="*/ 112314 h 533719"/>
              <a:gd name="connsiteX387" fmla="*/ 923970 w 1052504"/>
              <a:gd name="connsiteY387" fmla="*/ 110572 h 533719"/>
              <a:gd name="connsiteX388" fmla="*/ 931780 w 1052504"/>
              <a:gd name="connsiteY388" fmla="*/ 113184 h 533719"/>
              <a:gd name="connsiteX389" fmla="*/ 947401 w 1052504"/>
              <a:gd name="connsiteY389" fmla="*/ 110572 h 533719"/>
              <a:gd name="connsiteX390" fmla="*/ 947401 w 1052504"/>
              <a:gd name="connsiteY390" fmla="*/ 115796 h 533719"/>
              <a:gd name="connsiteX391" fmla="*/ 944797 w 1052504"/>
              <a:gd name="connsiteY391" fmla="*/ 114055 h 533719"/>
              <a:gd name="connsiteX392" fmla="*/ 921366 w 1052504"/>
              <a:gd name="connsiteY392" fmla="*/ 113184 h 533719"/>
              <a:gd name="connsiteX393" fmla="*/ 913556 w 1052504"/>
              <a:gd name="connsiteY393" fmla="*/ 114926 h 533719"/>
              <a:gd name="connsiteX394" fmla="*/ 914858 w 1052504"/>
              <a:gd name="connsiteY394" fmla="*/ 116667 h 533719"/>
              <a:gd name="connsiteX395" fmla="*/ 918763 w 1052504"/>
              <a:gd name="connsiteY395" fmla="*/ 117538 h 533719"/>
              <a:gd name="connsiteX396" fmla="*/ 908349 w 1052504"/>
              <a:gd name="connsiteY396" fmla="*/ 118408 h 533719"/>
              <a:gd name="connsiteX397" fmla="*/ 910952 w 1052504"/>
              <a:gd name="connsiteY397" fmla="*/ 118408 h 533719"/>
              <a:gd name="connsiteX398" fmla="*/ 908349 w 1052504"/>
              <a:gd name="connsiteY398" fmla="*/ 121020 h 533719"/>
              <a:gd name="connsiteX399" fmla="*/ 915450 w 1052504"/>
              <a:gd name="connsiteY399" fmla="*/ 121811 h 533719"/>
              <a:gd name="connsiteX400" fmla="*/ 914858 w 1052504"/>
              <a:gd name="connsiteY400" fmla="*/ 121891 h 533719"/>
              <a:gd name="connsiteX401" fmla="*/ 913556 w 1052504"/>
              <a:gd name="connsiteY401" fmla="*/ 125373 h 533719"/>
              <a:gd name="connsiteX402" fmla="*/ 930478 w 1052504"/>
              <a:gd name="connsiteY402" fmla="*/ 127985 h 533719"/>
              <a:gd name="connsiteX403" fmla="*/ 934384 w 1052504"/>
              <a:gd name="connsiteY403" fmla="*/ 127985 h 533719"/>
              <a:gd name="connsiteX404" fmla="*/ 925271 w 1052504"/>
              <a:gd name="connsiteY404" fmla="*/ 126244 h 533719"/>
              <a:gd name="connsiteX405" fmla="*/ 922668 w 1052504"/>
              <a:gd name="connsiteY405" fmla="*/ 127115 h 533719"/>
              <a:gd name="connsiteX406" fmla="*/ 927875 w 1052504"/>
              <a:gd name="connsiteY406" fmla="*/ 124503 h 533719"/>
              <a:gd name="connsiteX407" fmla="*/ 931780 w 1052504"/>
              <a:gd name="connsiteY407" fmla="*/ 121020 h 533719"/>
              <a:gd name="connsiteX408" fmla="*/ 960418 w 1052504"/>
              <a:gd name="connsiteY408" fmla="*/ 118408 h 533719"/>
              <a:gd name="connsiteX409" fmla="*/ 957815 w 1052504"/>
              <a:gd name="connsiteY409" fmla="*/ 118408 h 533719"/>
              <a:gd name="connsiteX410" fmla="*/ 957815 w 1052504"/>
              <a:gd name="connsiteY410" fmla="*/ 117537 h 533719"/>
              <a:gd name="connsiteX411" fmla="*/ 961720 w 1052504"/>
              <a:gd name="connsiteY411" fmla="*/ 116667 h 533719"/>
              <a:gd name="connsiteX412" fmla="*/ 969530 w 1052504"/>
              <a:gd name="connsiteY412" fmla="*/ 117537 h 533719"/>
              <a:gd name="connsiteX413" fmla="*/ 961720 w 1052504"/>
              <a:gd name="connsiteY413" fmla="*/ 120149 h 533719"/>
              <a:gd name="connsiteX414" fmla="*/ 960418 w 1052504"/>
              <a:gd name="connsiteY414" fmla="*/ 121891 h 533719"/>
              <a:gd name="connsiteX415" fmla="*/ 959116 w 1052504"/>
              <a:gd name="connsiteY415" fmla="*/ 124503 h 533719"/>
              <a:gd name="connsiteX416" fmla="*/ 960418 w 1052504"/>
              <a:gd name="connsiteY416" fmla="*/ 126244 h 533719"/>
              <a:gd name="connsiteX417" fmla="*/ 950004 w 1052504"/>
              <a:gd name="connsiteY417" fmla="*/ 127985 h 533719"/>
              <a:gd name="connsiteX418" fmla="*/ 930478 w 1052504"/>
              <a:gd name="connsiteY418" fmla="*/ 130597 h 533719"/>
              <a:gd name="connsiteX419" fmla="*/ 947401 w 1052504"/>
              <a:gd name="connsiteY419" fmla="*/ 131468 h 533719"/>
              <a:gd name="connsiteX420" fmla="*/ 947401 w 1052504"/>
              <a:gd name="connsiteY420" fmla="*/ 132338 h 533719"/>
              <a:gd name="connsiteX421" fmla="*/ 931780 w 1052504"/>
              <a:gd name="connsiteY421" fmla="*/ 132338 h 533719"/>
              <a:gd name="connsiteX422" fmla="*/ 946099 w 1052504"/>
              <a:gd name="connsiteY422" fmla="*/ 134950 h 533719"/>
              <a:gd name="connsiteX423" fmla="*/ 936987 w 1052504"/>
              <a:gd name="connsiteY423" fmla="*/ 136692 h 533719"/>
              <a:gd name="connsiteX424" fmla="*/ 950004 w 1052504"/>
              <a:gd name="connsiteY424" fmla="*/ 136692 h 533719"/>
              <a:gd name="connsiteX425" fmla="*/ 955211 w 1052504"/>
              <a:gd name="connsiteY425" fmla="*/ 136692 h 533719"/>
              <a:gd name="connsiteX426" fmla="*/ 952608 w 1052504"/>
              <a:gd name="connsiteY426" fmla="*/ 136692 h 533719"/>
              <a:gd name="connsiteX427" fmla="*/ 981246 w 1052504"/>
              <a:gd name="connsiteY427" fmla="*/ 140174 h 533719"/>
              <a:gd name="connsiteX428" fmla="*/ 982547 w 1052504"/>
              <a:gd name="connsiteY428" fmla="*/ 137563 h 533719"/>
              <a:gd name="connsiteX429" fmla="*/ 965625 w 1052504"/>
              <a:gd name="connsiteY429" fmla="*/ 137562 h 533719"/>
              <a:gd name="connsiteX430" fmla="*/ 985151 w 1052504"/>
              <a:gd name="connsiteY430" fmla="*/ 134951 h 533719"/>
              <a:gd name="connsiteX431" fmla="*/ 960418 w 1052504"/>
              <a:gd name="connsiteY431" fmla="*/ 130597 h 533719"/>
              <a:gd name="connsiteX432" fmla="*/ 952608 w 1052504"/>
              <a:gd name="connsiteY432" fmla="*/ 130597 h 533719"/>
              <a:gd name="connsiteX433" fmla="*/ 969530 w 1052504"/>
              <a:gd name="connsiteY433" fmla="*/ 128856 h 533719"/>
              <a:gd name="connsiteX434" fmla="*/ 970832 w 1052504"/>
              <a:gd name="connsiteY434" fmla="*/ 128856 h 533719"/>
              <a:gd name="connsiteX435" fmla="*/ 968228 w 1052504"/>
              <a:gd name="connsiteY435" fmla="*/ 129727 h 533719"/>
              <a:gd name="connsiteX436" fmla="*/ 974737 w 1052504"/>
              <a:gd name="connsiteY436" fmla="*/ 130597 h 533719"/>
              <a:gd name="connsiteX437" fmla="*/ 986453 w 1052504"/>
              <a:gd name="connsiteY437" fmla="*/ 129727 h 533719"/>
              <a:gd name="connsiteX438" fmla="*/ 989056 w 1052504"/>
              <a:gd name="connsiteY438" fmla="*/ 131468 h 533719"/>
              <a:gd name="connsiteX439" fmla="*/ 999470 w 1052504"/>
              <a:gd name="connsiteY439" fmla="*/ 133209 h 533719"/>
              <a:gd name="connsiteX440" fmla="*/ 989056 w 1052504"/>
              <a:gd name="connsiteY440" fmla="*/ 133209 h 533719"/>
              <a:gd name="connsiteX441" fmla="*/ 1000772 w 1052504"/>
              <a:gd name="connsiteY441" fmla="*/ 137562 h 533719"/>
              <a:gd name="connsiteX442" fmla="*/ 1005978 w 1052504"/>
              <a:gd name="connsiteY442" fmla="*/ 141916 h 533719"/>
              <a:gd name="connsiteX443" fmla="*/ 1005978 w 1052504"/>
              <a:gd name="connsiteY443" fmla="*/ 142786 h 533719"/>
              <a:gd name="connsiteX444" fmla="*/ 1021599 w 1052504"/>
              <a:gd name="connsiteY444" fmla="*/ 141916 h 533719"/>
              <a:gd name="connsiteX445" fmla="*/ 1013789 w 1052504"/>
              <a:gd name="connsiteY445" fmla="*/ 134951 h 533719"/>
              <a:gd name="connsiteX446" fmla="*/ 1024203 w 1052504"/>
              <a:gd name="connsiteY446" fmla="*/ 134950 h 533719"/>
              <a:gd name="connsiteX447" fmla="*/ 1020297 w 1052504"/>
              <a:gd name="connsiteY447" fmla="*/ 135821 h 533719"/>
              <a:gd name="connsiteX448" fmla="*/ 1026806 w 1052504"/>
              <a:gd name="connsiteY448" fmla="*/ 139304 h 533719"/>
              <a:gd name="connsiteX449" fmla="*/ 1051539 w 1052504"/>
              <a:gd name="connsiteY449" fmla="*/ 141916 h 533719"/>
              <a:gd name="connsiteX450" fmla="*/ 1045030 w 1052504"/>
              <a:gd name="connsiteY450" fmla="*/ 142786 h 533719"/>
              <a:gd name="connsiteX451" fmla="*/ 1038522 w 1052504"/>
              <a:gd name="connsiteY451" fmla="*/ 141045 h 533719"/>
              <a:gd name="connsiteX452" fmla="*/ 1030711 w 1052504"/>
              <a:gd name="connsiteY452" fmla="*/ 141916 h 533719"/>
              <a:gd name="connsiteX453" fmla="*/ 1041125 w 1052504"/>
              <a:gd name="connsiteY453" fmla="*/ 144528 h 533719"/>
              <a:gd name="connsiteX454" fmla="*/ 1033315 w 1052504"/>
              <a:gd name="connsiteY454" fmla="*/ 148881 h 533719"/>
              <a:gd name="connsiteX455" fmla="*/ 1050237 w 1052504"/>
              <a:gd name="connsiteY455" fmla="*/ 149751 h 533719"/>
              <a:gd name="connsiteX456" fmla="*/ 1048935 w 1052504"/>
              <a:gd name="connsiteY456" fmla="*/ 150622 h 533719"/>
              <a:gd name="connsiteX457" fmla="*/ 1047634 w 1052504"/>
              <a:gd name="connsiteY457" fmla="*/ 149752 h 533719"/>
              <a:gd name="connsiteX458" fmla="*/ 1046332 w 1052504"/>
              <a:gd name="connsiteY458" fmla="*/ 151493 h 533719"/>
              <a:gd name="connsiteX459" fmla="*/ 1048935 w 1052504"/>
              <a:gd name="connsiteY459" fmla="*/ 151493 h 533719"/>
              <a:gd name="connsiteX460" fmla="*/ 1034616 w 1052504"/>
              <a:gd name="connsiteY460" fmla="*/ 154105 h 533719"/>
              <a:gd name="connsiteX461" fmla="*/ 1032013 w 1052504"/>
              <a:gd name="connsiteY461" fmla="*/ 154975 h 533719"/>
              <a:gd name="connsiteX462" fmla="*/ 1035918 w 1052504"/>
              <a:gd name="connsiteY462" fmla="*/ 155846 h 533719"/>
              <a:gd name="connsiteX463" fmla="*/ 1041125 w 1052504"/>
              <a:gd name="connsiteY463" fmla="*/ 157587 h 533719"/>
              <a:gd name="connsiteX464" fmla="*/ 1045030 w 1052504"/>
              <a:gd name="connsiteY464" fmla="*/ 156717 h 533719"/>
              <a:gd name="connsiteX465" fmla="*/ 1047634 w 1052504"/>
              <a:gd name="connsiteY465" fmla="*/ 157587 h 533719"/>
              <a:gd name="connsiteX466" fmla="*/ 1045030 w 1052504"/>
              <a:gd name="connsiteY466" fmla="*/ 158458 h 533719"/>
              <a:gd name="connsiteX467" fmla="*/ 1022901 w 1052504"/>
              <a:gd name="connsiteY467" fmla="*/ 157587 h 533719"/>
              <a:gd name="connsiteX468" fmla="*/ 1025504 w 1052504"/>
              <a:gd name="connsiteY468" fmla="*/ 154105 h 533719"/>
              <a:gd name="connsiteX469" fmla="*/ 1024203 w 1052504"/>
              <a:gd name="connsiteY469" fmla="*/ 150622 h 533719"/>
              <a:gd name="connsiteX470" fmla="*/ 1005978 w 1052504"/>
              <a:gd name="connsiteY470" fmla="*/ 152363 h 533719"/>
              <a:gd name="connsiteX471" fmla="*/ 1005978 w 1052504"/>
              <a:gd name="connsiteY471" fmla="*/ 154975 h 533719"/>
              <a:gd name="connsiteX472" fmla="*/ 1012487 w 1052504"/>
              <a:gd name="connsiteY472" fmla="*/ 156717 h 533719"/>
              <a:gd name="connsiteX473" fmla="*/ 1004677 w 1052504"/>
              <a:gd name="connsiteY473" fmla="*/ 160199 h 533719"/>
              <a:gd name="connsiteX474" fmla="*/ 1002073 w 1052504"/>
              <a:gd name="connsiteY474" fmla="*/ 164553 h 533719"/>
              <a:gd name="connsiteX475" fmla="*/ 991659 w 1052504"/>
              <a:gd name="connsiteY475" fmla="*/ 162811 h 533719"/>
              <a:gd name="connsiteX476" fmla="*/ 963022 w 1052504"/>
              <a:gd name="connsiteY476" fmla="*/ 165423 h 533719"/>
              <a:gd name="connsiteX477" fmla="*/ 960418 w 1052504"/>
              <a:gd name="connsiteY477" fmla="*/ 165423 h 533719"/>
              <a:gd name="connsiteX478" fmla="*/ 952608 w 1052504"/>
              <a:gd name="connsiteY478" fmla="*/ 162811 h 533719"/>
              <a:gd name="connsiteX479" fmla="*/ 963021 w 1052504"/>
              <a:gd name="connsiteY479" fmla="*/ 158458 h 533719"/>
              <a:gd name="connsiteX480" fmla="*/ 944797 w 1052504"/>
              <a:gd name="connsiteY480" fmla="*/ 157587 h 533719"/>
              <a:gd name="connsiteX481" fmla="*/ 933082 w 1052504"/>
              <a:gd name="connsiteY481" fmla="*/ 160199 h 533719"/>
              <a:gd name="connsiteX482" fmla="*/ 922668 w 1052504"/>
              <a:gd name="connsiteY482" fmla="*/ 160199 h 533719"/>
              <a:gd name="connsiteX483" fmla="*/ 923970 w 1052504"/>
              <a:gd name="connsiteY483" fmla="*/ 163682 h 533719"/>
              <a:gd name="connsiteX484" fmla="*/ 901840 w 1052504"/>
              <a:gd name="connsiteY484" fmla="*/ 162811 h 533719"/>
              <a:gd name="connsiteX485" fmla="*/ 913556 w 1052504"/>
              <a:gd name="connsiteY485" fmla="*/ 159329 h 533719"/>
              <a:gd name="connsiteX486" fmla="*/ 908349 w 1052504"/>
              <a:gd name="connsiteY486" fmla="*/ 157587 h 533719"/>
              <a:gd name="connsiteX487" fmla="*/ 904444 w 1052504"/>
              <a:gd name="connsiteY487" fmla="*/ 157587 h 533719"/>
              <a:gd name="connsiteX488" fmla="*/ 900539 w 1052504"/>
              <a:gd name="connsiteY488" fmla="*/ 154975 h 533719"/>
              <a:gd name="connsiteX489" fmla="*/ 892728 w 1052504"/>
              <a:gd name="connsiteY489" fmla="*/ 154975 h 533719"/>
              <a:gd name="connsiteX490" fmla="*/ 888823 w 1052504"/>
              <a:gd name="connsiteY490" fmla="*/ 159329 h 533719"/>
              <a:gd name="connsiteX491" fmla="*/ 892728 w 1052504"/>
              <a:gd name="connsiteY491" fmla="*/ 162811 h 533719"/>
              <a:gd name="connsiteX492" fmla="*/ 891426 w 1052504"/>
              <a:gd name="connsiteY492" fmla="*/ 164552 h 533719"/>
              <a:gd name="connsiteX493" fmla="*/ 887521 w 1052504"/>
              <a:gd name="connsiteY493" fmla="*/ 165423 h 533719"/>
              <a:gd name="connsiteX494" fmla="*/ 873202 w 1052504"/>
              <a:gd name="connsiteY494" fmla="*/ 164553 h 533719"/>
              <a:gd name="connsiteX495" fmla="*/ 862788 w 1052504"/>
              <a:gd name="connsiteY495" fmla="*/ 166294 h 533719"/>
              <a:gd name="connsiteX496" fmla="*/ 866694 w 1052504"/>
              <a:gd name="connsiteY496" fmla="*/ 164553 h 533719"/>
              <a:gd name="connsiteX497" fmla="*/ 853677 w 1052504"/>
              <a:gd name="connsiteY497" fmla="*/ 164553 h 533719"/>
              <a:gd name="connsiteX498" fmla="*/ 851073 w 1052504"/>
              <a:gd name="connsiteY498" fmla="*/ 163682 h 533719"/>
              <a:gd name="connsiteX499" fmla="*/ 843263 w 1052504"/>
              <a:gd name="connsiteY499" fmla="*/ 166294 h 533719"/>
              <a:gd name="connsiteX500" fmla="*/ 825685 w 1052504"/>
              <a:gd name="connsiteY500" fmla="*/ 166294 h 533719"/>
              <a:gd name="connsiteX501" fmla="*/ 823475 w 1052504"/>
              <a:gd name="connsiteY501" fmla="*/ 167098 h 533719"/>
              <a:gd name="connsiteX502" fmla="*/ 730086 w 1052504"/>
              <a:gd name="connsiteY502" fmla="*/ 184328 h 533719"/>
              <a:gd name="connsiteX503" fmla="*/ 655141 w 1052504"/>
              <a:gd name="connsiteY503" fmla="*/ 195285 h 533719"/>
              <a:gd name="connsiteX504" fmla="*/ 422637 w 1052504"/>
              <a:gd name="connsiteY504" fmla="*/ 278577 h 533719"/>
              <a:gd name="connsiteX505" fmla="*/ 321785 w 1052504"/>
              <a:gd name="connsiteY505" fmla="*/ 320129 h 533719"/>
              <a:gd name="connsiteX506" fmla="*/ 278606 w 1052504"/>
              <a:gd name="connsiteY506" fmla="*/ 371121 h 533719"/>
              <a:gd name="connsiteX507" fmla="*/ 236210 w 1052504"/>
              <a:gd name="connsiteY507" fmla="*/ 431528 h 533719"/>
              <a:gd name="connsiteX508" fmla="*/ 263656 w 1052504"/>
              <a:gd name="connsiteY508" fmla="*/ 476659 h 533719"/>
              <a:gd name="connsiteX509" fmla="*/ 263636 w 1052504"/>
              <a:gd name="connsiteY509" fmla="*/ 533552 h 533719"/>
              <a:gd name="connsiteX510" fmla="*/ 229506 w 1052504"/>
              <a:gd name="connsiteY510" fmla="*/ 522160 h 533719"/>
              <a:gd name="connsiteX511" fmla="*/ 209500 w 1052504"/>
              <a:gd name="connsiteY511" fmla="*/ 509598 h 533719"/>
              <a:gd name="connsiteX512" fmla="*/ 182237 w 1052504"/>
              <a:gd name="connsiteY512" fmla="*/ 495267 h 53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</a:cxnLst>
            <a:rect l="l" t="t" r="r" b="b"/>
            <a:pathLst>
              <a:path w="1052504" h="533719">
                <a:moveTo>
                  <a:pt x="916796" y="121631"/>
                </a:moveTo>
                <a:lnTo>
                  <a:pt x="919902" y="120367"/>
                </a:lnTo>
                <a:cubicBezTo>
                  <a:pt x="921366" y="119932"/>
                  <a:pt x="923319" y="119714"/>
                  <a:pt x="926573" y="120149"/>
                </a:cubicBezTo>
                <a:cubicBezTo>
                  <a:pt x="926573" y="120149"/>
                  <a:pt x="926573" y="120149"/>
                  <a:pt x="927875" y="120150"/>
                </a:cubicBezTo>
                <a:close/>
                <a:moveTo>
                  <a:pt x="915450" y="121811"/>
                </a:moveTo>
                <a:lnTo>
                  <a:pt x="916796" y="121631"/>
                </a:lnTo>
                <a:lnTo>
                  <a:pt x="916159" y="121891"/>
                </a:lnTo>
                <a:close/>
                <a:moveTo>
                  <a:pt x="797937" y="25092"/>
                </a:moveTo>
                <a:lnTo>
                  <a:pt x="799004" y="24378"/>
                </a:lnTo>
                <a:lnTo>
                  <a:pt x="800757" y="24804"/>
                </a:lnTo>
                <a:close/>
                <a:moveTo>
                  <a:pt x="772969" y="5224"/>
                </a:moveTo>
                <a:cubicBezTo>
                  <a:pt x="772969" y="5224"/>
                  <a:pt x="772969" y="5224"/>
                  <a:pt x="772969" y="3482"/>
                </a:cubicBezTo>
                <a:cubicBezTo>
                  <a:pt x="772969" y="3482"/>
                  <a:pt x="772969" y="3482"/>
                  <a:pt x="774271" y="3483"/>
                </a:cubicBezTo>
                <a:cubicBezTo>
                  <a:pt x="776875" y="2612"/>
                  <a:pt x="785987" y="3483"/>
                  <a:pt x="784685" y="871"/>
                </a:cubicBezTo>
                <a:cubicBezTo>
                  <a:pt x="787289" y="871"/>
                  <a:pt x="788590" y="1741"/>
                  <a:pt x="792495" y="1741"/>
                </a:cubicBezTo>
                <a:cubicBezTo>
                  <a:pt x="792495" y="1741"/>
                  <a:pt x="792495" y="1741"/>
                  <a:pt x="793797" y="1741"/>
                </a:cubicBezTo>
                <a:cubicBezTo>
                  <a:pt x="793797" y="1741"/>
                  <a:pt x="793797" y="1741"/>
                  <a:pt x="795099" y="1741"/>
                </a:cubicBezTo>
                <a:cubicBezTo>
                  <a:pt x="791194" y="2612"/>
                  <a:pt x="784685" y="1741"/>
                  <a:pt x="782082" y="3483"/>
                </a:cubicBezTo>
                <a:cubicBezTo>
                  <a:pt x="782082" y="3483"/>
                  <a:pt x="780780" y="4353"/>
                  <a:pt x="783383" y="4353"/>
                </a:cubicBezTo>
                <a:cubicBezTo>
                  <a:pt x="785987" y="3483"/>
                  <a:pt x="789892" y="4353"/>
                  <a:pt x="793797" y="4353"/>
                </a:cubicBezTo>
                <a:cubicBezTo>
                  <a:pt x="793797" y="4353"/>
                  <a:pt x="793797" y="4353"/>
                  <a:pt x="793797" y="5224"/>
                </a:cubicBezTo>
                <a:cubicBezTo>
                  <a:pt x="793797" y="5224"/>
                  <a:pt x="793797" y="5224"/>
                  <a:pt x="772969" y="5224"/>
                </a:cubicBezTo>
                <a:close/>
                <a:moveTo>
                  <a:pt x="796400" y="25249"/>
                </a:moveTo>
                <a:lnTo>
                  <a:pt x="797937" y="25092"/>
                </a:lnTo>
                <a:lnTo>
                  <a:pt x="797702" y="25249"/>
                </a:lnTo>
                <a:cubicBezTo>
                  <a:pt x="797702" y="25249"/>
                  <a:pt x="797702" y="25249"/>
                  <a:pt x="796400" y="25249"/>
                </a:cubicBezTo>
                <a:close/>
                <a:moveTo>
                  <a:pt x="788590" y="22637"/>
                </a:moveTo>
                <a:cubicBezTo>
                  <a:pt x="788590" y="22637"/>
                  <a:pt x="788590" y="22637"/>
                  <a:pt x="789892" y="22637"/>
                </a:cubicBezTo>
                <a:lnTo>
                  <a:pt x="789404" y="23181"/>
                </a:lnTo>
                <a:close/>
                <a:moveTo>
                  <a:pt x="788991" y="23641"/>
                </a:moveTo>
                <a:lnTo>
                  <a:pt x="789404" y="23181"/>
                </a:lnTo>
                <a:lnTo>
                  <a:pt x="789892" y="23507"/>
                </a:lnTo>
                <a:close/>
                <a:moveTo>
                  <a:pt x="826075" y="166152"/>
                </a:moveTo>
                <a:lnTo>
                  <a:pt x="834476" y="165641"/>
                </a:lnTo>
                <a:cubicBezTo>
                  <a:pt x="838707" y="165641"/>
                  <a:pt x="841310" y="165423"/>
                  <a:pt x="835452" y="163682"/>
                </a:cubicBezTo>
                <a:lnTo>
                  <a:pt x="831939" y="164018"/>
                </a:lnTo>
                <a:close/>
                <a:moveTo>
                  <a:pt x="531656" y="16993"/>
                </a:moveTo>
                <a:lnTo>
                  <a:pt x="535973" y="17690"/>
                </a:lnTo>
                <a:lnTo>
                  <a:pt x="536055" y="17413"/>
                </a:lnTo>
                <a:cubicBezTo>
                  <a:pt x="536055" y="17413"/>
                  <a:pt x="536055" y="17413"/>
                  <a:pt x="534916" y="17304"/>
                </a:cubicBezTo>
                <a:close/>
                <a:moveTo>
                  <a:pt x="182237" y="495267"/>
                </a:moveTo>
                <a:cubicBezTo>
                  <a:pt x="146543" y="465042"/>
                  <a:pt x="123795" y="438482"/>
                  <a:pt x="113996" y="415592"/>
                </a:cubicBezTo>
                <a:cubicBezTo>
                  <a:pt x="106154" y="397279"/>
                  <a:pt x="93214" y="374648"/>
                  <a:pt x="75176" y="347699"/>
                </a:cubicBezTo>
                <a:cubicBezTo>
                  <a:pt x="56617" y="314473"/>
                  <a:pt x="47336" y="297859"/>
                  <a:pt x="47336" y="297859"/>
                </a:cubicBezTo>
                <a:cubicBezTo>
                  <a:pt x="46294" y="285304"/>
                  <a:pt x="33945" y="260252"/>
                  <a:pt x="10286" y="222709"/>
                </a:cubicBezTo>
                <a:cubicBezTo>
                  <a:pt x="1007" y="206095"/>
                  <a:pt x="-1995" y="188960"/>
                  <a:pt x="1282" y="171305"/>
                </a:cubicBezTo>
                <a:cubicBezTo>
                  <a:pt x="4557" y="153652"/>
                  <a:pt x="15289" y="130638"/>
                  <a:pt x="33481" y="102262"/>
                </a:cubicBezTo>
                <a:cubicBezTo>
                  <a:pt x="38975" y="92325"/>
                  <a:pt x="46764" y="81408"/>
                  <a:pt x="56839" y="69509"/>
                </a:cubicBezTo>
                <a:cubicBezTo>
                  <a:pt x="68353" y="55913"/>
                  <a:pt x="82972" y="46403"/>
                  <a:pt x="100695" y="40979"/>
                </a:cubicBezTo>
                <a:cubicBezTo>
                  <a:pt x="118417" y="35561"/>
                  <a:pt x="149843" y="28608"/>
                  <a:pt x="194965" y="20121"/>
                </a:cubicBezTo>
                <a:cubicBezTo>
                  <a:pt x="222957" y="14638"/>
                  <a:pt x="239111" y="9348"/>
                  <a:pt x="243428" y="4250"/>
                </a:cubicBezTo>
                <a:cubicBezTo>
                  <a:pt x="255983" y="3208"/>
                  <a:pt x="264682" y="3277"/>
                  <a:pt x="269520" y="4455"/>
                </a:cubicBezTo>
                <a:cubicBezTo>
                  <a:pt x="277758" y="8513"/>
                  <a:pt x="294500" y="10285"/>
                  <a:pt x="319741" y="9771"/>
                </a:cubicBezTo>
                <a:cubicBezTo>
                  <a:pt x="344984" y="9257"/>
                  <a:pt x="368461" y="6520"/>
                  <a:pt x="390173" y="1557"/>
                </a:cubicBezTo>
                <a:cubicBezTo>
                  <a:pt x="409006" y="-6"/>
                  <a:pt x="431241" y="1312"/>
                  <a:pt x="456872" y="5505"/>
                </a:cubicBezTo>
                <a:cubicBezTo>
                  <a:pt x="484075" y="9570"/>
                  <a:pt x="505082" y="12765"/>
                  <a:pt x="519892" y="15092"/>
                </a:cubicBezTo>
                <a:lnTo>
                  <a:pt x="527087" y="16254"/>
                </a:lnTo>
                <a:lnTo>
                  <a:pt x="528245" y="13930"/>
                </a:lnTo>
                <a:cubicBezTo>
                  <a:pt x="528245" y="13930"/>
                  <a:pt x="528245" y="13930"/>
                  <a:pt x="526943" y="13930"/>
                </a:cubicBezTo>
                <a:cubicBezTo>
                  <a:pt x="526943" y="13930"/>
                  <a:pt x="533452" y="13060"/>
                  <a:pt x="532150" y="12189"/>
                </a:cubicBezTo>
                <a:cubicBezTo>
                  <a:pt x="526943" y="11318"/>
                  <a:pt x="530848" y="10448"/>
                  <a:pt x="530848" y="9577"/>
                </a:cubicBezTo>
                <a:cubicBezTo>
                  <a:pt x="532150" y="9577"/>
                  <a:pt x="533452" y="8706"/>
                  <a:pt x="533452" y="8706"/>
                </a:cubicBezTo>
                <a:cubicBezTo>
                  <a:pt x="530848" y="7836"/>
                  <a:pt x="546469" y="6965"/>
                  <a:pt x="537357" y="6095"/>
                </a:cubicBezTo>
                <a:cubicBezTo>
                  <a:pt x="556883" y="1741"/>
                  <a:pt x="593331" y="3483"/>
                  <a:pt x="618064" y="1741"/>
                </a:cubicBezTo>
                <a:cubicBezTo>
                  <a:pt x="618064" y="1741"/>
                  <a:pt x="618064" y="1741"/>
                  <a:pt x="618064" y="871"/>
                </a:cubicBezTo>
                <a:cubicBezTo>
                  <a:pt x="618064" y="871"/>
                  <a:pt x="618064" y="871"/>
                  <a:pt x="634987" y="871"/>
                </a:cubicBezTo>
                <a:cubicBezTo>
                  <a:pt x="634987" y="871"/>
                  <a:pt x="634987" y="871"/>
                  <a:pt x="634986" y="1741"/>
                </a:cubicBezTo>
                <a:cubicBezTo>
                  <a:pt x="632383" y="1741"/>
                  <a:pt x="632383" y="1741"/>
                  <a:pt x="631081" y="1741"/>
                </a:cubicBezTo>
                <a:cubicBezTo>
                  <a:pt x="636288" y="2612"/>
                  <a:pt x="640193" y="4353"/>
                  <a:pt x="645400" y="3483"/>
                </a:cubicBezTo>
                <a:cubicBezTo>
                  <a:pt x="645400" y="2612"/>
                  <a:pt x="645400" y="2612"/>
                  <a:pt x="646702" y="2612"/>
                </a:cubicBezTo>
                <a:cubicBezTo>
                  <a:pt x="653211" y="2612"/>
                  <a:pt x="658418" y="4353"/>
                  <a:pt x="664926" y="3483"/>
                </a:cubicBezTo>
                <a:cubicBezTo>
                  <a:pt x="659719" y="1741"/>
                  <a:pt x="662323" y="1741"/>
                  <a:pt x="662323" y="0"/>
                </a:cubicBezTo>
                <a:cubicBezTo>
                  <a:pt x="666228" y="0"/>
                  <a:pt x="664926" y="4353"/>
                  <a:pt x="672737" y="1741"/>
                </a:cubicBezTo>
                <a:cubicBezTo>
                  <a:pt x="672737" y="1741"/>
                  <a:pt x="672737" y="1741"/>
                  <a:pt x="687056" y="1741"/>
                </a:cubicBezTo>
                <a:cubicBezTo>
                  <a:pt x="688357" y="2612"/>
                  <a:pt x="679245" y="3483"/>
                  <a:pt x="672737" y="3483"/>
                </a:cubicBezTo>
                <a:cubicBezTo>
                  <a:pt x="677943" y="4353"/>
                  <a:pt x="683150" y="4353"/>
                  <a:pt x="688357" y="4353"/>
                </a:cubicBezTo>
                <a:cubicBezTo>
                  <a:pt x="688357" y="4353"/>
                  <a:pt x="688357" y="4353"/>
                  <a:pt x="679245" y="5224"/>
                </a:cubicBezTo>
                <a:cubicBezTo>
                  <a:pt x="680547" y="5224"/>
                  <a:pt x="684452" y="5224"/>
                  <a:pt x="685754" y="5224"/>
                </a:cubicBezTo>
                <a:cubicBezTo>
                  <a:pt x="684452" y="5224"/>
                  <a:pt x="683150" y="6094"/>
                  <a:pt x="683150" y="6965"/>
                </a:cubicBezTo>
                <a:cubicBezTo>
                  <a:pt x="679245" y="6965"/>
                  <a:pt x="676642" y="6095"/>
                  <a:pt x="675340" y="5224"/>
                </a:cubicBezTo>
                <a:cubicBezTo>
                  <a:pt x="675340" y="5224"/>
                  <a:pt x="675340" y="5224"/>
                  <a:pt x="664926" y="7836"/>
                </a:cubicBezTo>
                <a:cubicBezTo>
                  <a:pt x="676642" y="10448"/>
                  <a:pt x="688357" y="8706"/>
                  <a:pt x="700073" y="7836"/>
                </a:cubicBezTo>
                <a:cubicBezTo>
                  <a:pt x="703978" y="8706"/>
                  <a:pt x="698771" y="9577"/>
                  <a:pt x="697469" y="10448"/>
                </a:cubicBezTo>
                <a:cubicBezTo>
                  <a:pt x="697469" y="10448"/>
                  <a:pt x="697469" y="10448"/>
                  <a:pt x="694866" y="10448"/>
                </a:cubicBezTo>
                <a:cubicBezTo>
                  <a:pt x="694866" y="10448"/>
                  <a:pt x="696168" y="9577"/>
                  <a:pt x="693564" y="8707"/>
                </a:cubicBezTo>
                <a:cubicBezTo>
                  <a:pt x="685754" y="8707"/>
                  <a:pt x="693564" y="11318"/>
                  <a:pt x="690961" y="11318"/>
                </a:cubicBezTo>
                <a:cubicBezTo>
                  <a:pt x="694866" y="11318"/>
                  <a:pt x="700073" y="12189"/>
                  <a:pt x="705280" y="13060"/>
                </a:cubicBezTo>
                <a:cubicBezTo>
                  <a:pt x="709185" y="11318"/>
                  <a:pt x="711788" y="7836"/>
                  <a:pt x="722202" y="6965"/>
                </a:cubicBezTo>
                <a:cubicBezTo>
                  <a:pt x="728711" y="7836"/>
                  <a:pt x="739125" y="7836"/>
                  <a:pt x="743030" y="8707"/>
                </a:cubicBezTo>
                <a:cubicBezTo>
                  <a:pt x="745633" y="8706"/>
                  <a:pt x="741728" y="7836"/>
                  <a:pt x="745633" y="7836"/>
                </a:cubicBezTo>
                <a:cubicBezTo>
                  <a:pt x="762556" y="10448"/>
                  <a:pt x="753444" y="1741"/>
                  <a:pt x="772969" y="5224"/>
                </a:cubicBezTo>
                <a:cubicBezTo>
                  <a:pt x="774271" y="6095"/>
                  <a:pt x="776875" y="6095"/>
                  <a:pt x="778176" y="6094"/>
                </a:cubicBezTo>
                <a:cubicBezTo>
                  <a:pt x="776875" y="6095"/>
                  <a:pt x="775573" y="6965"/>
                  <a:pt x="775573" y="6965"/>
                </a:cubicBezTo>
                <a:cubicBezTo>
                  <a:pt x="772970" y="6094"/>
                  <a:pt x="769064" y="6095"/>
                  <a:pt x="765159" y="6094"/>
                </a:cubicBezTo>
                <a:cubicBezTo>
                  <a:pt x="765159" y="6094"/>
                  <a:pt x="765159" y="6094"/>
                  <a:pt x="763857" y="6094"/>
                </a:cubicBezTo>
                <a:cubicBezTo>
                  <a:pt x="766461" y="6965"/>
                  <a:pt x="769064" y="8707"/>
                  <a:pt x="774271" y="7836"/>
                </a:cubicBezTo>
                <a:cubicBezTo>
                  <a:pt x="771668" y="8707"/>
                  <a:pt x="767763" y="7836"/>
                  <a:pt x="766461" y="9577"/>
                </a:cubicBezTo>
                <a:cubicBezTo>
                  <a:pt x="763857" y="9577"/>
                  <a:pt x="757349" y="6094"/>
                  <a:pt x="754745" y="9577"/>
                </a:cubicBezTo>
                <a:cubicBezTo>
                  <a:pt x="754745" y="9577"/>
                  <a:pt x="754745" y="9577"/>
                  <a:pt x="756047" y="9577"/>
                </a:cubicBezTo>
                <a:cubicBezTo>
                  <a:pt x="750840" y="9577"/>
                  <a:pt x="746935" y="7836"/>
                  <a:pt x="743030" y="9577"/>
                </a:cubicBezTo>
                <a:cubicBezTo>
                  <a:pt x="743030" y="9577"/>
                  <a:pt x="743030" y="9577"/>
                  <a:pt x="745633" y="10448"/>
                </a:cubicBezTo>
                <a:cubicBezTo>
                  <a:pt x="745633" y="10448"/>
                  <a:pt x="744331" y="10448"/>
                  <a:pt x="744331" y="11318"/>
                </a:cubicBezTo>
                <a:cubicBezTo>
                  <a:pt x="745633" y="11318"/>
                  <a:pt x="748237" y="11319"/>
                  <a:pt x="749538" y="11319"/>
                </a:cubicBezTo>
                <a:cubicBezTo>
                  <a:pt x="749538" y="11319"/>
                  <a:pt x="749538" y="11319"/>
                  <a:pt x="750840" y="10448"/>
                </a:cubicBezTo>
                <a:cubicBezTo>
                  <a:pt x="749538" y="10448"/>
                  <a:pt x="756047" y="11319"/>
                  <a:pt x="752142" y="12189"/>
                </a:cubicBezTo>
                <a:cubicBezTo>
                  <a:pt x="754745" y="13930"/>
                  <a:pt x="762556" y="12189"/>
                  <a:pt x="761254" y="13930"/>
                </a:cubicBezTo>
                <a:cubicBezTo>
                  <a:pt x="759952" y="18284"/>
                  <a:pt x="740426" y="13930"/>
                  <a:pt x="741728" y="18284"/>
                </a:cubicBezTo>
                <a:cubicBezTo>
                  <a:pt x="741728" y="18284"/>
                  <a:pt x="741728" y="18284"/>
                  <a:pt x="745633" y="18284"/>
                </a:cubicBezTo>
                <a:cubicBezTo>
                  <a:pt x="745633" y="19154"/>
                  <a:pt x="746935" y="19154"/>
                  <a:pt x="746935" y="19154"/>
                </a:cubicBezTo>
                <a:cubicBezTo>
                  <a:pt x="748237" y="19154"/>
                  <a:pt x="749538" y="19154"/>
                  <a:pt x="748237" y="18283"/>
                </a:cubicBezTo>
                <a:cubicBezTo>
                  <a:pt x="752142" y="20025"/>
                  <a:pt x="762556" y="18284"/>
                  <a:pt x="763857" y="20896"/>
                </a:cubicBezTo>
                <a:cubicBezTo>
                  <a:pt x="766461" y="20896"/>
                  <a:pt x="769064" y="20895"/>
                  <a:pt x="770366" y="20025"/>
                </a:cubicBezTo>
                <a:cubicBezTo>
                  <a:pt x="770366" y="20025"/>
                  <a:pt x="770366" y="20025"/>
                  <a:pt x="766461" y="19154"/>
                </a:cubicBezTo>
                <a:cubicBezTo>
                  <a:pt x="767762" y="19154"/>
                  <a:pt x="770366" y="19154"/>
                  <a:pt x="771668" y="19154"/>
                </a:cubicBezTo>
                <a:cubicBezTo>
                  <a:pt x="771668" y="21766"/>
                  <a:pt x="780780" y="20025"/>
                  <a:pt x="785987" y="20896"/>
                </a:cubicBezTo>
                <a:cubicBezTo>
                  <a:pt x="785987" y="20896"/>
                  <a:pt x="785987" y="20896"/>
                  <a:pt x="787288" y="20896"/>
                </a:cubicBezTo>
                <a:cubicBezTo>
                  <a:pt x="788590" y="20896"/>
                  <a:pt x="788590" y="21766"/>
                  <a:pt x="788590" y="21766"/>
                </a:cubicBezTo>
                <a:cubicBezTo>
                  <a:pt x="783383" y="21766"/>
                  <a:pt x="778176" y="21766"/>
                  <a:pt x="775573" y="21766"/>
                </a:cubicBezTo>
                <a:cubicBezTo>
                  <a:pt x="775573" y="21766"/>
                  <a:pt x="775573" y="21766"/>
                  <a:pt x="779478" y="23508"/>
                </a:cubicBezTo>
                <a:cubicBezTo>
                  <a:pt x="779478" y="23508"/>
                  <a:pt x="779478" y="23508"/>
                  <a:pt x="778176" y="23508"/>
                </a:cubicBezTo>
                <a:cubicBezTo>
                  <a:pt x="780129" y="23507"/>
                  <a:pt x="783058" y="23943"/>
                  <a:pt x="785499" y="24161"/>
                </a:cubicBezTo>
                <a:lnTo>
                  <a:pt x="788991" y="23641"/>
                </a:lnTo>
                <a:lnTo>
                  <a:pt x="785987" y="26990"/>
                </a:lnTo>
                <a:cubicBezTo>
                  <a:pt x="787289" y="26990"/>
                  <a:pt x="788590" y="26990"/>
                  <a:pt x="791194" y="27861"/>
                </a:cubicBezTo>
                <a:cubicBezTo>
                  <a:pt x="787288" y="27861"/>
                  <a:pt x="788590" y="28731"/>
                  <a:pt x="791194" y="29602"/>
                </a:cubicBezTo>
                <a:cubicBezTo>
                  <a:pt x="791194" y="29602"/>
                  <a:pt x="791194" y="29602"/>
                  <a:pt x="792495" y="29602"/>
                </a:cubicBezTo>
                <a:cubicBezTo>
                  <a:pt x="787288" y="30473"/>
                  <a:pt x="787289" y="32214"/>
                  <a:pt x="789892" y="33085"/>
                </a:cubicBezTo>
                <a:cubicBezTo>
                  <a:pt x="791194" y="33955"/>
                  <a:pt x="793797" y="33955"/>
                  <a:pt x="797702" y="33955"/>
                </a:cubicBezTo>
                <a:cubicBezTo>
                  <a:pt x="800306" y="33085"/>
                  <a:pt x="801608" y="32214"/>
                  <a:pt x="799004" y="31343"/>
                </a:cubicBezTo>
                <a:cubicBezTo>
                  <a:pt x="801607" y="31343"/>
                  <a:pt x="805513" y="31343"/>
                  <a:pt x="806814" y="32214"/>
                </a:cubicBezTo>
                <a:cubicBezTo>
                  <a:pt x="808116" y="34826"/>
                  <a:pt x="771668" y="33955"/>
                  <a:pt x="795099" y="36567"/>
                </a:cubicBezTo>
                <a:cubicBezTo>
                  <a:pt x="793797" y="38308"/>
                  <a:pt x="796401" y="39179"/>
                  <a:pt x="796400" y="41791"/>
                </a:cubicBezTo>
                <a:cubicBezTo>
                  <a:pt x="796400" y="41791"/>
                  <a:pt x="796400" y="41791"/>
                  <a:pt x="801608" y="41791"/>
                </a:cubicBezTo>
                <a:cubicBezTo>
                  <a:pt x="801608" y="41791"/>
                  <a:pt x="801608" y="41791"/>
                  <a:pt x="802909" y="38309"/>
                </a:cubicBezTo>
                <a:cubicBezTo>
                  <a:pt x="805513" y="39179"/>
                  <a:pt x="810719" y="39179"/>
                  <a:pt x="813323" y="39179"/>
                </a:cubicBezTo>
                <a:cubicBezTo>
                  <a:pt x="810720" y="35697"/>
                  <a:pt x="835452" y="31343"/>
                  <a:pt x="812021" y="29602"/>
                </a:cubicBezTo>
                <a:cubicBezTo>
                  <a:pt x="813323" y="28731"/>
                  <a:pt x="808116" y="28731"/>
                  <a:pt x="806814" y="27861"/>
                </a:cubicBezTo>
                <a:cubicBezTo>
                  <a:pt x="809418" y="27861"/>
                  <a:pt x="812021" y="27861"/>
                  <a:pt x="813323" y="27861"/>
                </a:cubicBezTo>
                <a:lnTo>
                  <a:pt x="800757" y="24804"/>
                </a:lnTo>
                <a:lnTo>
                  <a:pt x="806001" y="24269"/>
                </a:lnTo>
                <a:cubicBezTo>
                  <a:pt x="809418" y="25031"/>
                  <a:pt x="813323" y="26119"/>
                  <a:pt x="818530" y="25249"/>
                </a:cubicBezTo>
                <a:cubicBezTo>
                  <a:pt x="822435" y="26119"/>
                  <a:pt x="821133" y="28731"/>
                  <a:pt x="830245" y="27861"/>
                </a:cubicBezTo>
                <a:cubicBezTo>
                  <a:pt x="830245" y="27861"/>
                  <a:pt x="830245" y="28731"/>
                  <a:pt x="828944" y="28731"/>
                </a:cubicBezTo>
                <a:cubicBezTo>
                  <a:pt x="832849" y="28731"/>
                  <a:pt x="831547" y="29602"/>
                  <a:pt x="830245" y="29602"/>
                </a:cubicBezTo>
                <a:cubicBezTo>
                  <a:pt x="830245" y="29602"/>
                  <a:pt x="830245" y="29602"/>
                  <a:pt x="825038" y="31343"/>
                </a:cubicBezTo>
                <a:cubicBezTo>
                  <a:pt x="828944" y="31343"/>
                  <a:pt x="831547" y="33085"/>
                  <a:pt x="835452" y="32214"/>
                </a:cubicBezTo>
                <a:cubicBezTo>
                  <a:pt x="835452" y="32214"/>
                  <a:pt x="835452" y="32214"/>
                  <a:pt x="831547" y="33955"/>
                </a:cubicBezTo>
                <a:cubicBezTo>
                  <a:pt x="834151" y="34826"/>
                  <a:pt x="836754" y="33085"/>
                  <a:pt x="836754" y="33955"/>
                </a:cubicBezTo>
                <a:cubicBezTo>
                  <a:pt x="834151" y="35697"/>
                  <a:pt x="831547" y="33955"/>
                  <a:pt x="827642" y="34826"/>
                </a:cubicBezTo>
                <a:cubicBezTo>
                  <a:pt x="828944" y="35697"/>
                  <a:pt x="819832" y="36567"/>
                  <a:pt x="826340" y="37438"/>
                </a:cubicBezTo>
                <a:cubicBezTo>
                  <a:pt x="826340" y="37438"/>
                  <a:pt x="826340" y="37438"/>
                  <a:pt x="826340" y="38309"/>
                </a:cubicBezTo>
                <a:cubicBezTo>
                  <a:pt x="825039" y="37438"/>
                  <a:pt x="822435" y="38308"/>
                  <a:pt x="819832" y="38309"/>
                </a:cubicBezTo>
                <a:cubicBezTo>
                  <a:pt x="823737" y="39179"/>
                  <a:pt x="834151" y="38309"/>
                  <a:pt x="836754" y="40050"/>
                </a:cubicBezTo>
                <a:cubicBezTo>
                  <a:pt x="836754" y="40050"/>
                  <a:pt x="836754" y="40050"/>
                  <a:pt x="841961" y="39179"/>
                </a:cubicBezTo>
                <a:cubicBezTo>
                  <a:pt x="843263" y="40050"/>
                  <a:pt x="844564" y="40050"/>
                  <a:pt x="845866" y="40050"/>
                </a:cubicBezTo>
                <a:cubicBezTo>
                  <a:pt x="848470" y="38309"/>
                  <a:pt x="847168" y="36567"/>
                  <a:pt x="854978" y="35697"/>
                </a:cubicBezTo>
                <a:cubicBezTo>
                  <a:pt x="852375" y="36567"/>
                  <a:pt x="857582" y="37438"/>
                  <a:pt x="862789" y="38309"/>
                </a:cubicBezTo>
                <a:cubicBezTo>
                  <a:pt x="864090" y="38308"/>
                  <a:pt x="865392" y="37438"/>
                  <a:pt x="866694" y="37438"/>
                </a:cubicBezTo>
                <a:cubicBezTo>
                  <a:pt x="865392" y="36567"/>
                  <a:pt x="865392" y="35697"/>
                  <a:pt x="867996" y="35697"/>
                </a:cubicBezTo>
                <a:cubicBezTo>
                  <a:pt x="870599" y="34826"/>
                  <a:pt x="874504" y="35697"/>
                  <a:pt x="875806" y="34826"/>
                </a:cubicBezTo>
                <a:cubicBezTo>
                  <a:pt x="875806" y="34826"/>
                  <a:pt x="875806" y="34826"/>
                  <a:pt x="875806" y="33955"/>
                </a:cubicBezTo>
                <a:cubicBezTo>
                  <a:pt x="875806" y="33955"/>
                  <a:pt x="875806" y="33955"/>
                  <a:pt x="866694" y="33955"/>
                </a:cubicBezTo>
                <a:cubicBezTo>
                  <a:pt x="866694" y="33085"/>
                  <a:pt x="864090" y="31343"/>
                  <a:pt x="866694" y="29602"/>
                </a:cubicBezTo>
                <a:cubicBezTo>
                  <a:pt x="874504" y="30473"/>
                  <a:pt x="873202" y="33085"/>
                  <a:pt x="881013" y="33085"/>
                </a:cubicBezTo>
                <a:cubicBezTo>
                  <a:pt x="883616" y="33955"/>
                  <a:pt x="887521" y="34826"/>
                  <a:pt x="882315" y="35697"/>
                </a:cubicBezTo>
                <a:cubicBezTo>
                  <a:pt x="881013" y="36567"/>
                  <a:pt x="881013" y="35697"/>
                  <a:pt x="879711" y="35697"/>
                </a:cubicBezTo>
                <a:cubicBezTo>
                  <a:pt x="879711" y="37438"/>
                  <a:pt x="866694" y="37438"/>
                  <a:pt x="867996" y="39179"/>
                </a:cubicBezTo>
                <a:cubicBezTo>
                  <a:pt x="866694" y="40921"/>
                  <a:pt x="856280" y="40920"/>
                  <a:pt x="858883" y="43532"/>
                </a:cubicBezTo>
                <a:cubicBezTo>
                  <a:pt x="857582" y="42662"/>
                  <a:pt x="854978" y="41791"/>
                  <a:pt x="856280" y="40920"/>
                </a:cubicBezTo>
                <a:cubicBezTo>
                  <a:pt x="856280" y="40050"/>
                  <a:pt x="861487" y="40921"/>
                  <a:pt x="861487" y="40050"/>
                </a:cubicBezTo>
                <a:cubicBezTo>
                  <a:pt x="856280" y="40050"/>
                  <a:pt x="853676" y="38309"/>
                  <a:pt x="849771" y="40050"/>
                </a:cubicBezTo>
                <a:cubicBezTo>
                  <a:pt x="853676" y="41791"/>
                  <a:pt x="843263" y="40920"/>
                  <a:pt x="840659" y="41791"/>
                </a:cubicBezTo>
                <a:cubicBezTo>
                  <a:pt x="836754" y="41791"/>
                  <a:pt x="834151" y="40050"/>
                  <a:pt x="830245" y="41791"/>
                </a:cubicBezTo>
                <a:cubicBezTo>
                  <a:pt x="831547" y="41791"/>
                  <a:pt x="834151" y="41791"/>
                  <a:pt x="832849" y="42662"/>
                </a:cubicBezTo>
                <a:cubicBezTo>
                  <a:pt x="828944" y="43532"/>
                  <a:pt x="819831" y="42662"/>
                  <a:pt x="818530" y="44403"/>
                </a:cubicBezTo>
                <a:cubicBezTo>
                  <a:pt x="818530" y="43532"/>
                  <a:pt x="819831" y="42662"/>
                  <a:pt x="822435" y="41791"/>
                </a:cubicBezTo>
                <a:cubicBezTo>
                  <a:pt x="821133" y="40050"/>
                  <a:pt x="818530" y="40050"/>
                  <a:pt x="810720" y="40050"/>
                </a:cubicBezTo>
                <a:cubicBezTo>
                  <a:pt x="810720" y="40050"/>
                  <a:pt x="810720" y="40050"/>
                  <a:pt x="806814" y="40920"/>
                </a:cubicBezTo>
                <a:cubicBezTo>
                  <a:pt x="808116" y="41791"/>
                  <a:pt x="810720" y="40921"/>
                  <a:pt x="812021" y="40920"/>
                </a:cubicBezTo>
                <a:cubicBezTo>
                  <a:pt x="809418" y="41791"/>
                  <a:pt x="809418" y="42662"/>
                  <a:pt x="804211" y="42662"/>
                </a:cubicBezTo>
                <a:cubicBezTo>
                  <a:pt x="809418" y="43532"/>
                  <a:pt x="806814" y="45274"/>
                  <a:pt x="806814" y="46144"/>
                </a:cubicBezTo>
                <a:cubicBezTo>
                  <a:pt x="806814" y="46144"/>
                  <a:pt x="806814" y="46144"/>
                  <a:pt x="802909" y="46144"/>
                </a:cubicBezTo>
                <a:cubicBezTo>
                  <a:pt x="801608" y="45274"/>
                  <a:pt x="805513" y="43532"/>
                  <a:pt x="799004" y="43533"/>
                </a:cubicBezTo>
                <a:cubicBezTo>
                  <a:pt x="799004" y="45274"/>
                  <a:pt x="783383" y="46144"/>
                  <a:pt x="795099" y="47886"/>
                </a:cubicBezTo>
                <a:cubicBezTo>
                  <a:pt x="797702" y="47886"/>
                  <a:pt x="799004" y="47886"/>
                  <a:pt x="800306" y="47015"/>
                </a:cubicBezTo>
                <a:cubicBezTo>
                  <a:pt x="801607" y="47015"/>
                  <a:pt x="802909" y="47015"/>
                  <a:pt x="802909" y="47015"/>
                </a:cubicBezTo>
                <a:cubicBezTo>
                  <a:pt x="796401" y="48756"/>
                  <a:pt x="805512" y="49627"/>
                  <a:pt x="804211" y="51368"/>
                </a:cubicBezTo>
                <a:cubicBezTo>
                  <a:pt x="799004" y="52239"/>
                  <a:pt x="789892" y="48756"/>
                  <a:pt x="788590" y="52239"/>
                </a:cubicBezTo>
                <a:cubicBezTo>
                  <a:pt x="787289" y="53110"/>
                  <a:pt x="779478" y="53110"/>
                  <a:pt x="784685" y="53980"/>
                </a:cubicBezTo>
                <a:cubicBezTo>
                  <a:pt x="783383" y="54851"/>
                  <a:pt x="787288" y="54851"/>
                  <a:pt x="788590" y="55721"/>
                </a:cubicBezTo>
                <a:cubicBezTo>
                  <a:pt x="791194" y="53980"/>
                  <a:pt x="793797" y="56592"/>
                  <a:pt x="797702" y="56592"/>
                </a:cubicBezTo>
                <a:cubicBezTo>
                  <a:pt x="797702" y="56592"/>
                  <a:pt x="797702" y="56592"/>
                  <a:pt x="797702" y="57463"/>
                </a:cubicBezTo>
                <a:cubicBezTo>
                  <a:pt x="787288" y="57463"/>
                  <a:pt x="776875" y="59204"/>
                  <a:pt x="771668" y="56592"/>
                </a:cubicBezTo>
                <a:cubicBezTo>
                  <a:pt x="771668" y="55722"/>
                  <a:pt x="776875" y="53980"/>
                  <a:pt x="772970" y="53110"/>
                </a:cubicBezTo>
                <a:cubicBezTo>
                  <a:pt x="765159" y="52239"/>
                  <a:pt x="756047" y="53980"/>
                  <a:pt x="749538" y="53110"/>
                </a:cubicBezTo>
                <a:cubicBezTo>
                  <a:pt x="749538" y="53110"/>
                  <a:pt x="749538" y="53110"/>
                  <a:pt x="752142" y="54851"/>
                </a:cubicBezTo>
                <a:cubicBezTo>
                  <a:pt x="746935" y="54851"/>
                  <a:pt x="744332" y="56592"/>
                  <a:pt x="737823" y="55722"/>
                </a:cubicBezTo>
                <a:cubicBezTo>
                  <a:pt x="753444" y="54851"/>
                  <a:pt x="733918" y="50498"/>
                  <a:pt x="746935" y="49627"/>
                </a:cubicBezTo>
                <a:cubicBezTo>
                  <a:pt x="746935" y="49627"/>
                  <a:pt x="746935" y="49627"/>
                  <a:pt x="745633" y="49627"/>
                </a:cubicBezTo>
                <a:cubicBezTo>
                  <a:pt x="752142" y="47015"/>
                  <a:pt x="743030" y="46144"/>
                  <a:pt x="748237" y="43533"/>
                </a:cubicBezTo>
                <a:cubicBezTo>
                  <a:pt x="746935" y="42662"/>
                  <a:pt x="743030" y="43532"/>
                  <a:pt x="739125" y="43532"/>
                </a:cubicBezTo>
                <a:cubicBezTo>
                  <a:pt x="737823" y="43532"/>
                  <a:pt x="740426" y="44403"/>
                  <a:pt x="735219" y="44403"/>
                </a:cubicBezTo>
                <a:cubicBezTo>
                  <a:pt x="735219" y="44403"/>
                  <a:pt x="735219" y="44403"/>
                  <a:pt x="733918" y="44403"/>
                </a:cubicBezTo>
                <a:cubicBezTo>
                  <a:pt x="733918" y="44403"/>
                  <a:pt x="733918" y="44403"/>
                  <a:pt x="740426" y="46144"/>
                </a:cubicBezTo>
                <a:cubicBezTo>
                  <a:pt x="735220" y="48756"/>
                  <a:pt x="705280" y="45274"/>
                  <a:pt x="722202" y="50498"/>
                </a:cubicBezTo>
                <a:cubicBezTo>
                  <a:pt x="722202" y="50498"/>
                  <a:pt x="723504" y="50498"/>
                  <a:pt x="726107" y="50498"/>
                </a:cubicBezTo>
                <a:cubicBezTo>
                  <a:pt x="727409" y="49627"/>
                  <a:pt x="732616" y="48756"/>
                  <a:pt x="736521" y="49627"/>
                </a:cubicBezTo>
                <a:cubicBezTo>
                  <a:pt x="737823" y="50498"/>
                  <a:pt x="730012" y="49627"/>
                  <a:pt x="732616" y="51368"/>
                </a:cubicBezTo>
                <a:cubicBezTo>
                  <a:pt x="732616" y="51368"/>
                  <a:pt x="732616" y="51368"/>
                  <a:pt x="737823" y="52239"/>
                </a:cubicBezTo>
                <a:cubicBezTo>
                  <a:pt x="735219" y="53110"/>
                  <a:pt x="727409" y="53109"/>
                  <a:pt x="728711" y="53980"/>
                </a:cubicBezTo>
                <a:cubicBezTo>
                  <a:pt x="728711" y="53980"/>
                  <a:pt x="728711" y="53980"/>
                  <a:pt x="733918" y="55721"/>
                </a:cubicBezTo>
                <a:cubicBezTo>
                  <a:pt x="732616" y="55722"/>
                  <a:pt x="731314" y="55722"/>
                  <a:pt x="730013" y="56592"/>
                </a:cubicBezTo>
                <a:cubicBezTo>
                  <a:pt x="735219" y="56592"/>
                  <a:pt x="727409" y="57463"/>
                  <a:pt x="732616" y="58333"/>
                </a:cubicBezTo>
                <a:cubicBezTo>
                  <a:pt x="732616" y="59204"/>
                  <a:pt x="735219" y="59204"/>
                  <a:pt x="736521" y="59204"/>
                </a:cubicBezTo>
                <a:cubicBezTo>
                  <a:pt x="737823" y="59204"/>
                  <a:pt x="739125" y="58333"/>
                  <a:pt x="737823" y="58334"/>
                </a:cubicBezTo>
                <a:cubicBezTo>
                  <a:pt x="741728" y="58333"/>
                  <a:pt x="746935" y="59204"/>
                  <a:pt x="750840" y="60075"/>
                </a:cubicBezTo>
                <a:cubicBezTo>
                  <a:pt x="754745" y="61816"/>
                  <a:pt x="740426" y="62687"/>
                  <a:pt x="735219" y="63557"/>
                </a:cubicBezTo>
                <a:cubicBezTo>
                  <a:pt x="736521" y="64428"/>
                  <a:pt x="743030" y="65299"/>
                  <a:pt x="736521" y="66169"/>
                </a:cubicBezTo>
                <a:cubicBezTo>
                  <a:pt x="736521" y="67040"/>
                  <a:pt x="739125" y="67040"/>
                  <a:pt x="740426" y="67911"/>
                </a:cubicBezTo>
                <a:cubicBezTo>
                  <a:pt x="756047" y="67910"/>
                  <a:pt x="757349" y="63557"/>
                  <a:pt x="761254" y="60945"/>
                </a:cubicBezTo>
                <a:cubicBezTo>
                  <a:pt x="765159" y="60075"/>
                  <a:pt x="769064" y="58333"/>
                  <a:pt x="774271" y="60075"/>
                </a:cubicBezTo>
                <a:cubicBezTo>
                  <a:pt x="776875" y="60075"/>
                  <a:pt x="776874" y="62687"/>
                  <a:pt x="783383" y="61816"/>
                </a:cubicBezTo>
                <a:cubicBezTo>
                  <a:pt x="783383" y="60075"/>
                  <a:pt x="785987" y="57463"/>
                  <a:pt x="793797" y="59204"/>
                </a:cubicBezTo>
                <a:cubicBezTo>
                  <a:pt x="793797" y="60946"/>
                  <a:pt x="787288" y="61816"/>
                  <a:pt x="784685" y="62687"/>
                </a:cubicBezTo>
                <a:cubicBezTo>
                  <a:pt x="782082" y="62687"/>
                  <a:pt x="779478" y="62687"/>
                  <a:pt x="778176" y="63557"/>
                </a:cubicBezTo>
                <a:cubicBezTo>
                  <a:pt x="776875" y="64428"/>
                  <a:pt x="782082" y="64428"/>
                  <a:pt x="785987" y="64428"/>
                </a:cubicBezTo>
                <a:cubicBezTo>
                  <a:pt x="793797" y="63557"/>
                  <a:pt x="801607" y="61816"/>
                  <a:pt x="802909" y="59204"/>
                </a:cubicBezTo>
                <a:cubicBezTo>
                  <a:pt x="804211" y="58333"/>
                  <a:pt x="810720" y="59204"/>
                  <a:pt x="808116" y="57463"/>
                </a:cubicBezTo>
                <a:cubicBezTo>
                  <a:pt x="810720" y="57463"/>
                  <a:pt x="813323" y="57463"/>
                  <a:pt x="813323" y="58333"/>
                </a:cubicBezTo>
                <a:cubicBezTo>
                  <a:pt x="813323" y="58333"/>
                  <a:pt x="813323" y="58333"/>
                  <a:pt x="808116" y="59204"/>
                </a:cubicBezTo>
                <a:cubicBezTo>
                  <a:pt x="815926" y="60075"/>
                  <a:pt x="814625" y="63557"/>
                  <a:pt x="826340" y="62687"/>
                </a:cubicBezTo>
                <a:cubicBezTo>
                  <a:pt x="830246" y="60945"/>
                  <a:pt x="818530" y="60075"/>
                  <a:pt x="826340" y="59204"/>
                </a:cubicBezTo>
                <a:cubicBezTo>
                  <a:pt x="828944" y="59204"/>
                  <a:pt x="835452" y="59204"/>
                  <a:pt x="835452" y="60075"/>
                </a:cubicBezTo>
                <a:cubicBezTo>
                  <a:pt x="835452" y="60945"/>
                  <a:pt x="834151" y="61816"/>
                  <a:pt x="831547" y="62687"/>
                </a:cubicBezTo>
                <a:cubicBezTo>
                  <a:pt x="835452" y="62687"/>
                  <a:pt x="839357" y="64428"/>
                  <a:pt x="844564" y="64428"/>
                </a:cubicBezTo>
                <a:cubicBezTo>
                  <a:pt x="844564" y="64428"/>
                  <a:pt x="844564" y="64428"/>
                  <a:pt x="845866" y="63557"/>
                </a:cubicBezTo>
                <a:cubicBezTo>
                  <a:pt x="845866" y="63557"/>
                  <a:pt x="845866" y="63557"/>
                  <a:pt x="852375" y="63557"/>
                </a:cubicBezTo>
                <a:cubicBezTo>
                  <a:pt x="856280" y="61816"/>
                  <a:pt x="841961" y="60945"/>
                  <a:pt x="839358" y="59204"/>
                </a:cubicBezTo>
                <a:cubicBezTo>
                  <a:pt x="847168" y="59204"/>
                  <a:pt x="856280" y="60075"/>
                  <a:pt x="860185" y="57463"/>
                </a:cubicBezTo>
                <a:cubicBezTo>
                  <a:pt x="864090" y="57463"/>
                  <a:pt x="864090" y="59204"/>
                  <a:pt x="867995" y="59204"/>
                </a:cubicBezTo>
                <a:cubicBezTo>
                  <a:pt x="865392" y="60075"/>
                  <a:pt x="862788" y="61816"/>
                  <a:pt x="856280" y="60945"/>
                </a:cubicBezTo>
                <a:cubicBezTo>
                  <a:pt x="849771" y="62687"/>
                  <a:pt x="861487" y="63557"/>
                  <a:pt x="860185" y="64428"/>
                </a:cubicBezTo>
                <a:cubicBezTo>
                  <a:pt x="864090" y="66169"/>
                  <a:pt x="869297" y="67040"/>
                  <a:pt x="866694" y="68781"/>
                </a:cubicBezTo>
                <a:cubicBezTo>
                  <a:pt x="866694" y="68781"/>
                  <a:pt x="866694" y="68781"/>
                  <a:pt x="865392" y="69652"/>
                </a:cubicBezTo>
                <a:cubicBezTo>
                  <a:pt x="865392" y="69652"/>
                  <a:pt x="865392" y="69652"/>
                  <a:pt x="871901" y="70522"/>
                </a:cubicBezTo>
                <a:cubicBezTo>
                  <a:pt x="866694" y="69652"/>
                  <a:pt x="869297" y="74005"/>
                  <a:pt x="862788" y="71393"/>
                </a:cubicBezTo>
                <a:cubicBezTo>
                  <a:pt x="860185" y="69652"/>
                  <a:pt x="866694" y="67911"/>
                  <a:pt x="860185" y="67911"/>
                </a:cubicBezTo>
                <a:cubicBezTo>
                  <a:pt x="860185" y="67911"/>
                  <a:pt x="860185" y="67911"/>
                  <a:pt x="864090" y="66169"/>
                </a:cubicBezTo>
                <a:cubicBezTo>
                  <a:pt x="858883" y="65299"/>
                  <a:pt x="853677" y="65299"/>
                  <a:pt x="849771" y="64428"/>
                </a:cubicBezTo>
                <a:cubicBezTo>
                  <a:pt x="849771" y="66169"/>
                  <a:pt x="848470" y="67911"/>
                  <a:pt x="847168" y="67911"/>
                </a:cubicBezTo>
                <a:cubicBezTo>
                  <a:pt x="847168" y="67911"/>
                  <a:pt x="847168" y="67911"/>
                  <a:pt x="843263" y="67911"/>
                </a:cubicBezTo>
                <a:cubicBezTo>
                  <a:pt x="843263" y="67040"/>
                  <a:pt x="843263" y="66169"/>
                  <a:pt x="847168" y="64428"/>
                </a:cubicBezTo>
                <a:cubicBezTo>
                  <a:pt x="843263" y="64428"/>
                  <a:pt x="835452" y="64428"/>
                  <a:pt x="831547" y="65299"/>
                </a:cubicBezTo>
                <a:cubicBezTo>
                  <a:pt x="828944" y="67040"/>
                  <a:pt x="836754" y="67911"/>
                  <a:pt x="839357" y="69652"/>
                </a:cubicBezTo>
                <a:cubicBezTo>
                  <a:pt x="843263" y="68781"/>
                  <a:pt x="851073" y="68781"/>
                  <a:pt x="854978" y="69652"/>
                </a:cubicBezTo>
                <a:cubicBezTo>
                  <a:pt x="854978" y="69652"/>
                  <a:pt x="854978" y="69652"/>
                  <a:pt x="848469" y="70522"/>
                </a:cubicBezTo>
                <a:cubicBezTo>
                  <a:pt x="849771" y="72264"/>
                  <a:pt x="856280" y="74005"/>
                  <a:pt x="861487" y="74005"/>
                </a:cubicBezTo>
                <a:cubicBezTo>
                  <a:pt x="858883" y="74876"/>
                  <a:pt x="856280" y="75746"/>
                  <a:pt x="857582" y="76617"/>
                </a:cubicBezTo>
                <a:cubicBezTo>
                  <a:pt x="843263" y="76617"/>
                  <a:pt x="858883" y="72264"/>
                  <a:pt x="843262" y="73134"/>
                </a:cubicBezTo>
                <a:cubicBezTo>
                  <a:pt x="840659" y="74876"/>
                  <a:pt x="834151" y="75746"/>
                  <a:pt x="828944" y="75746"/>
                </a:cubicBezTo>
                <a:cubicBezTo>
                  <a:pt x="828944" y="75746"/>
                  <a:pt x="828944" y="75746"/>
                  <a:pt x="825039" y="74876"/>
                </a:cubicBezTo>
                <a:cubicBezTo>
                  <a:pt x="825039" y="74876"/>
                  <a:pt x="825039" y="74876"/>
                  <a:pt x="827642" y="66169"/>
                </a:cubicBezTo>
                <a:cubicBezTo>
                  <a:pt x="827642" y="66169"/>
                  <a:pt x="827642" y="66169"/>
                  <a:pt x="819832" y="65299"/>
                </a:cubicBezTo>
                <a:cubicBezTo>
                  <a:pt x="822435" y="64428"/>
                  <a:pt x="819832" y="62687"/>
                  <a:pt x="814625" y="62687"/>
                </a:cubicBezTo>
                <a:cubicBezTo>
                  <a:pt x="806814" y="61816"/>
                  <a:pt x="801607" y="63557"/>
                  <a:pt x="796400" y="64428"/>
                </a:cubicBezTo>
                <a:cubicBezTo>
                  <a:pt x="796401" y="66169"/>
                  <a:pt x="780780" y="65299"/>
                  <a:pt x="789892" y="67040"/>
                </a:cubicBezTo>
                <a:cubicBezTo>
                  <a:pt x="799004" y="67911"/>
                  <a:pt x="797702" y="63557"/>
                  <a:pt x="808116" y="64428"/>
                </a:cubicBezTo>
                <a:cubicBezTo>
                  <a:pt x="808116" y="64428"/>
                  <a:pt x="808116" y="64428"/>
                  <a:pt x="805513" y="65299"/>
                </a:cubicBezTo>
                <a:cubicBezTo>
                  <a:pt x="805513" y="65299"/>
                  <a:pt x="805513" y="65299"/>
                  <a:pt x="806814" y="66169"/>
                </a:cubicBezTo>
                <a:cubicBezTo>
                  <a:pt x="801607" y="65299"/>
                  <a:pt x="800306" y="67040"/>
                  <a:pt x="795099" y="67040"/>
                </a:cubicBezTo>
                <a:cubicBezTo>
                  <a:pt x="799004" y="69652"/>
                  <a:pt x="804211" y="65299"/>
                  <a:pt x="812021" y="67040"/>
                </a:cubicBezTo>
                <a:cubicBezTo>
                  <a:pt x="812021" y="67911"/>
                  <a:pt x="812021" y="68781"/>
                  <a:pt x="809418" y="68781"/>
                </a:cubicBezTo>
                <a:cubicBezTo>
                  <a:pt x="812021" y="69652"/>
                  <a:pt x="819832" y="69652"/>
                  <a:pt x="817228" y="71393"/>
                </a:cubicBezTo>
                <a:cubicBezTo>
                  <a:pt x="817228" y="71393"/>
                  <a:pt x="817228" y="71393"/>
                  <a:pt x="809418" y="71393"/>
                </a:cubicBezTo>
                <a:cubicBezTo>
                  <a:pt x="809418" y="70523"/>
                  <a:pt x="810720" y="70523"/>
                  <a:pt x="810720" y="70523"/>
                </a:cubicBezTo>
                <a:cubicBezTo>
                  <a:pt x="809418" y="69652"/>
                  <a:pt x="805513" y="70522"/>
                  <a:pt x="802909" y="70523"/>
                </a:cubicBezTo>
                <a:cubicBezTo>
                  <a:pt x="802909" y="70523"/>
                  <a:pt x="802909" y="70523"/>
                  <a:pt x="801607" y="70523"/>
                </a:cubicBezTo>
                <a:cubicBezTo>
                  <a:pt x="809418" y="71393"/>
                  <a:pt x="797702" y="74005"/>
                  <a:pt x="806814" y="74876"/>
                </a:cubicBezTo>
                <a:cubicBezTo>
                  <a:pt x="806814" y="74876"/>
                  <a:pt x="806814" y="74876"/>
                  <a:pt x="810720" y="75746"/>
                </a:cubicBezTo>
                <a:cubicBezTo>
                  <a:pt x="802909" y="76617"/>
                  <a:pt x="793797" y="76617"/>
                  <a:pt x="785987" y="75746"/>
                </a:cubicBezTo>
                <a:cubicBezTo>
                  <a:pt x="785987" y="75746"/>
                  <a:pt x="785987" y="75746"/>
                  <a:pt x="782082" y="75746"/>
                </a:cubicBezTo>
                <a:cubicBezTo>
                  <a:pt x="783383" y="74876"/>
                  <a:pt x="787289" y="75746"/>
                  <a:pt x="789892" y="74876"/>
                </a:cubicBezTo>
                <a:cubicBezTo>
                  <a:pt x="795099" y="73134"/>
                  <a:pt x="775573" y="72264"/>
                  <a:pt x="789892" y="69652"/>
                </a:cubicBezTo>
                <a:cubicBezTo>
                  <a:pt x="785987" y="69652"/>
                  <a:pt x="787288" y="67911"/>
                  <a:pt x="782081" y="67911"/>
                </a:cubicBezTo>
                <a:cubicBezTo>
                  <a:pt x="779478" y="70523"/>
                  <a:pt x="769064" y="68781"/>
                  <a:pt x="766461" y="70522"/>
                </a:cubicBezTo>
                <a:cubicBezTo>
                  <a:pt x="767763" y="70523"/>
                  <a:pt x="771668" y="70523"/>
                  <a:pt x="774271" y="70523"/>
                </a:cubicBezTo>
                <a:cubicBezTo>
                  <a:pt x="771668" y="72264"/>
                  <a:pt x="780780" y="74876"/>
                  <a:pt x="770366" y="75746"/>
                </a:cubicBezTo>
                <a:cubicBezTo>
                  <a:pt x="770366" y="75746"/>
                  <a:pt x="770366" y="75746"/>
                  <a:pt x="767763" y="75746"/>
                </a:cubicBezTo>
                <a:cubicBezTo>
                  <a:pt x="775573" y="78358"/>
                  <a:pt x="787289" y="75746"/>
                  <a:pt x="793797" y="78358"/>
                </a:cubicBezTo>
                <a:cubicBezTo>
                  <a:pt x="812021" y="77488"/>
                  <a:pt x="834150" y="78358"/>
                  <a:pt x="853676" y="77488"/>
                </a:cubicBezTo>
                <a:cubicBezTo>
                  <a:pt x="861487" y="77488"/>
                  <a:pt x="871901" y="80100"/>
                  <a:pt x="877108" y="77488"/>
                </a:cubicBezTo>
                <a:cubicBezTo>
                  <a:pt x="884918" y="78358"/>
                  <a:pt x="895332" y="79229"/>
                  <a:pt x="903142" y="78358"/>
                </a:cubicBezTo>
                <a:cubicBezTo>
                  <a:pt x="903142" y="78358"/>
                  <a:pt x="903142" y="78358"/>
                  <a:pt x="904444" y="78358"/>
                </a:cubicBezTo>
                <a:cubicBezTo>
                  <a:pt x="900539" y="80100"/>
                  <a:pt x="896633" y="80100"/>
                  <a:pt x="892728" y="78358"/>
                </a:cubicBezTo>
                <a:cubicBezTo>
                  <a:pt x="888823" y="79229"/>
                  <a:pt x="879711" y="79229"/>
                  <a:pt x="874504" y="79229"/>
                </a:cubicBezTo>
                <a:cubicBezTo>
                  <a:pt x="874504" y="79229"/>
                  <a:pt x="874504" y="79229"/>
                  <a:pt x="871901" y="80100"/>
                </a:cubicBezTo>
                <a:cubicBezTo>
                  <a:pt x="870599" y="79229"/>
                  <a:pt x="869297" y="79229"/>
                  <a:pt x="866694" y="79229"/>
                </a:cubicBezTo>
                <a:cubicBezTo>
                  <a:pt x="866694" y="79229"/>
                  <a:pt x="866694" y="79229"/>
                  <a:pt x="865392" y="80100"/>
                </a:cubicBezTo>
                <a:cubicBezTo>
                  <a:pt x="862789" y="79229"/>
                  <a:pt x="860185" y="79229"/>
                  <a:pt x="854978" y="79229"/>
                </a:cubicBezTo>
                <a:cubicBezTo>
                  <a:pt x="854978" y="79229"/>
                  <a:pt x="854978" y="79229"/>
                  <a:pt x="849771" y="79229"/>
                </a:cubicBezTo>
                <a:cubicBezTo>
                  <a:pt x="849771" y="79229"/>
                  <a:pt x="849771" y="78358"/>
                  <a:pt x="848469" y="78358"/>
                </a:cubicBezTo>
                <a:cubicBezTo>
                  <a:pt x="841961" y="78358"/>
                  <a:pt x="844564" y="80100"/>
                  <a:pt x="839357" y="80970"/>
                </a:cubicBezTo>
                <a:cubicBezTo>
                  <a:pt x="838056" y="80100"/>
                  <a:pt x="834151" y="80100"/>
                  <a:pt x="831547" y="80100"/>
                </a:cubicBezTo>
                <a:cubicBezTo>
                  <a:pt x="825038" y="80970"/>
                  <a:pt x="832849" y="82712"/>
                  <a:pt x="835452" y="82712"/>
                </a:cubicBezTo>
                <a:cubicBezTo>
                  <a:pt x="836754" y="82712"/>
                  <a:pt x="838056" y="82712"/>
                  <a:pt x="839357" y="82712"/>
                </a:cubicBezTo>
                <a:cubicBezTo>
                  <a:pt x="839357" y="82712"/>
                  <a:pt x="839357" y="82712"/>
                  <a:pt x="839358" y="81841"/>
                </a:cubicBezTo>
                <a:cubicBezTo>
                  <a:pt x="839358" y="81841"/>
                  <a:pt x="839358" y="81841"/>
                  <a:pt x="845866" y="81841"/>
                </a:cubicBezTo>
                <a:cubicBezTo>
                  <a:pt x="847168" y="82712"/>
                  <a:pt x="844564" y="83582"/>
                  <a:pt x="841961" y="83582"/>
                </a:cubicBezTo>
                <a:cubicBezTo>
                  <a:pt x="840659" y="83582"/>
                  <a:pt x="839357" y="83582"/>
                  <a:pt x="839357" y="83582"/>
                </a:cubicBezTo>
                <a:cubicBezTo>
                  <a:pt x="839357" y="83582"/>
                  <a:pt x="839357" y="83582"/>
                  <a:pt x="836754" y="84453"/>
                </a:cubicBezTo>
                <a:cubicBezTo>
                  <a:pt x="835452" y="83582"/>
                  <a:pt x="832849" y="83582"/>
                  <a:pt x="831547" y="83582"/>
                </a:cubicBezTo>
                <a:cubicBezTo>
                  <a:pt x="831547" y="83582"/>
                  <a:pt x="831547" y="83582"/>
                  <a:pt x="830245" y="84453"/>
                </a:cubicBezTo>
                <a:cubicBezTo>
                  <a:pt x="831547" y="84453"/>
                  <a:pt x="835452" y="84453"/>
                  <a:pt x="834151" y="85324"/>
                </a:cubicBezTo>
                <a:cubicBezTo>
                  <a:pt x="830245" y="85324"/>
                  <a:pt x="818530" y="86194"/>
                  <a:pt x="819832" y="83582"/>
                </a:cubicBezTo>
                <a:cubicBezTo>
                  <a:pt x="819831" y="81841"/>
                  <a:pt x="831547" y="81841"/>
                  <a:pt x="825039" y="80100"/>
                </a:cubicBezTo>
                <a:cubicBezTo>
                  <a:pt x="822435" y="79229"/>
                  <a:pt x="817228" y="79229"/>
                  <a:pt x="812021" y="79229"/>
                </a:cubicBezTo>
                <a:cubicBezTo>
                  <a:pt x="808116" y="81841"/>
                  <a:pt x="799004" y="79229"/>
                  <a:pt x="795099" y="80970"/>
                </a:cubicBezTo>
                <a:cubicBezTo>
                  <a:pt x="792495" y="80970"/>
                  <a:pt x="791194" y="80970"/>
                  <a:pt x="789892" y="80100"/>
                </a:cubicBezTo>
                <a:cubicBezTo>
                  <a:pt x="786638" y="80970"/>
                  <a:pt x="779153" y="80535"/>
                  <a:pt x="773620" y="80535"/>
                </a:cubicBezTo>
                <a:lnTo>
                  <a:pt x="769505" y="80904"/>
                </a:lnTo>
                <a:lnTo>
                  <a:pt x="778589" y="84655"/>
                </a:lnTo>
                <a:lnTo>
                  <a:pt x="788590" y="84453"/>
                </a:lnTo>
                <a:cubicBezTo>
                  <a:pt x="789892" y="83582"/>
                  <a:pt x="785987" y="82712"/>
                  <a:pt x="784685" y="82712"/>
                </a:cubicBezTo>
                <a:cubicBezTo>
                  <a:pt x="782082" y="82711"/>
                  <a:pt x="780780" y="83582"/>
                  <a:pt x="779478" y="82712"/>
                </a:cubicBezTo>
                <a:cubicBezTo>
                  <a:pt x="788590" y="81841"/>
                  <a:pt x="799004" y="81841"/>
                  <a:pt x="809418" y="81841"/>
                </a:cubicBezTo>
                <a:cubicBezTo>
                  <a:pt x="804211" y="82711"/>
                  <a:pt x="800306" y="84453"/>
                  <a:pt x="793797" y="83582"/>
                </a:cubicBezTo>
                <a:cubicBezTo>
                  <a:pt x="789892" y="84453"/>
                  <a:pt x="795099" y="86194"/>
                  <a:pt x="799004" y="85324"/>
                </a:cubicBezTo>
                <a:cubicBezTo>
                  <a:pt x="801608" y="85324"/>
                  <a:pt x="793797" y="86194"/>
                  <a:pt x="799004" y="87065"/>
                </a:cubicBezTo>
                <a:cubicBezTo>
                  <a:pt x="805513" y="87065"/>
                  <a:pt x="808116" y="82712"/>
                  <a:pt x="815926" y="84453"/>
                </a:cubicBezTo>
                <a:cubicBezTo>
                  <a:pt x="812021" y="87935"/>
                  <a:pt x="796401" y="87065"/>
                  <a:pt x="799004" y="90547"/>
                </a:cubicBezTo>
                <a:cubicBezTo>
                  <a:pt x="799004" y="90547"/>
                  <a:pt x="799004" y="90547"/>
                  <a:pt x="797702" y="90547"/>
                </a:cubicBezTo>
                <a:cubicBezTo>
                  <a:pt x="797702" y="90547"/>
                  <a:pt x="797702" y="90547"/>
                  <a:pt x="802909" y="92289"/>
                </a:cubicBezTo>
                <a:lnTo>
                  <a:pt x="798074" y="93906"/>
                </a:lnTo>
                <a:lnTo>
                  <a:pt x="799684" y="94901"/>
                </a:lnTo>
                <a:lnTo>
                  <a:pt x="808116" y="94901"/>
                </a:lnTo>
                <a:cubicBezTo>
                  <a:pt x="806814" y="95336"/>
                  <a:pt x="804211" y="95336"/>
                  <a:pt x="801770" y="95445"/>
                </a:cubicBezTo>
                <a:lnTo>
                  <a:pt x="800883" y="95642"/>
                </a:lnTo>
                <a:lnTo>
                  <a:pt x="802890" y="96883"/>
                </a:lnTo>
                <a:lnTo>
                  <a:pt x="819832" y="97513"/>
                </a:lnTo>
                <a:cubicBezTo>
                  <a:pt x="819832" y="97513"/>
                  <a:pt x="819832" y="97513"/>
                  <a:pt x="812021" y="94901"/>
                </a:cubicBezTo>
                <a:cubicBezTo>
                  <a:pt x="814625" y="94901"/>
                  <a:pt x="814625" y="94030"/>
                  <a:pt x="813323" y="93159"/>
                </a:cubicBezTo>
                <a:cubicBezTo>
                  <a:pt x="817228" y="91418"/>
                  <a:pt x="825039" y="89677"/>
                  <a:pt x="819832" y="87936"/>
                </a:cubicBezTo>
                <a:cubicBezTo>
                  <a:pt x="827642" y="87936"/>
                  <a:pt x="831547" y="86194"/>
                  <a:pt x="839358" y="86194"/>
                </a:cubicBezTo>
                <a:cubicBezTo>
                  <a:pt x="836754" y="87935"/>
                  <a:pt x="834151" y="89677"/>
                  <a:pt x="827642" y="88806"/>
                </a:cubicBezTo>
                <a:cubicBezTo>
                  <a:pt x="827642" y="88806"/>
                  <a:pt x="827642" y="88806"/>
                  <a:pt x="832849" y="89677"/>
                </a:cubicBezTo>
                <a:cubicBezTo>
                  <a:pt x="832849" y="89677"/>
                  <a:pt x="832849" y="89677"/>
                  <a:pt x="830246" y="90547"/>
                </a:cubicBezTo>
                <a:cubicBezTo>
                  <a:pt x="832849" y="91418"/>
                  <a:pt x="845866" y="90547"/>
                  <a:pt x="843263" y="93159"/>
                </a:cubicBezTo>
                <a:cubicBezTo>
                  <a:pt x="849771" y="96642"/>
                  <a:pt x="867995" y="94030"/>
                  <a:pt x="879711" y="94901"/>
                </a:cubicBezTo>
                <a:cubicBezTo>
                  <a:pt x="883616" y="94030"/>
                  <a:pt x="886220" y="93159"/>
                  <a:pt x="884918" y="92289"/>
                </a:cubicBezTo>
                <a:cubicBezTo>
                  <a:pt x="878409" y="91418"/>
                  <a:pt x="878409" y="89677"/>
                  <a:pt x="874504" y="87935"/>
                </a:cubicBezTo>
                <a:cubicBezTo>
                  <a:pt x="877108" y="86194"/>
                  <a:pt x="879711" y="87935"/>
                  <a:pt x="883616" y="87065"/>
                </a:cubicBezTo>
                <a:cubicBezTo>
                  <a:pt x="888823" y="87935"/>
                  <a:pt x="886220" y="88806"/>
                  <a:pt x="886220" y="90547"/>
                </a:cubicBezTo>
                <a:cubicBezTo>
                  <a:pt x="884918" y="90548"/>
                  <a:pt x="884918" y="90548"/>
                  <a:pt x="883616" y="90547"/>
                </a:cubicBezTo>
                <a:cubicBezTo>
                  <a:pt x="883616" y="91418"/>
                  <a:pt x="886220" y="91418"/>
                  <a:pt x="886220" y="91418"/>
                </a:cubicBezTo>
                <a:cubicBezTo>
                  <a:pt x="886220" y="91418"/>
                  <a:pt x="886220" y="91418"/>
                  <a:pt x="895332" y="91418"/>
                </a:cubicBezTo>
                <a:cubicBezTo>
                  <a:pt x="892728" y="92289"/>
                  <a:pt x="897935" y="93159"/>
                  <a:pt x="891426" y="93159"/>
                </a:cubicBezTo>
                <a:cubicBezTo>
                  <a:pt x="895332" y="94030"/>
                  <a:pt x="897935" y="94901"/>
                  <a:pt x="903142" y="94901"/>
                </a:cubicBezTo>
                <a:cubicBezTo>
                  <a:pt x="907047" y="94030"/>
                  <a:pt x="895332" y="93159"/>
                  <a:pt x="900539" y="92289"/>
                </a:cubicBezTo>
                <a:cubicBezTo>
                  <a:pt x="905745" y="90548"/>
                  <a:pt x="916159" y="89677"/>
                  <a:pt x="918763" y="87936"/>
                </a:cubicBezTo>
                <a:cubicBezTo>
                  <a:pt x="922668" y="87935"/>
                  <a:pt x="921366" y="89677"/>
                  <a:pt x="926573" y="90547"/>
                </a:cubicBezTo>
                <a:cubicBezTo>
                  <a:pt x="926573" y="90547"/>
                  <a:pt x="926573" y="90547"/>
                  <a:pt x="920064" y="91418"/>
                </a:cubicBezTo>
                <a:cubicBezTo>
                  <a:pt x="920064" y="91418"/>
                  <a:pt x="920064" y="91418"/>
                  <a:pt x="931780" y="91418"/>
                </a:cubicBezTo>
                <a:cubicBezTo>
                  <a:pt x="920064" y="93159"/>
                  <a:pt x="912254" y="90547"/>
                  <a:pt x="901840" y="92289"/>
                </a:cubicBezTo>
                <a:cubicBezTo>
                  <a:pt x="909651" y="94901"/>
                  <a:pt x="925271" y="91418"/>
                  <a:pt x="927875" y="94901"/>
                </a:cubicBezTo>
                <a:cubicBezTo>
                  <a:pt x="934383" y="94901"/>
                  <a:pt x="940892" y="96642"/>
                  <a:pt x="947401" y="95771"/>
                </a:cubicBezTo>
                <a:cubicBezTo>
                  <a:pt x="947401" y="95771"/>
                  <a:pt x="947401" y="95771"/>
                  <a:pt x="948702" y="95771"/>
                </a:cubicBezTo>
                <a:cubicBezTo>
                  <a:pt x="944797" y="95771"/>
                  <a:pt x="938289" y="96642"/>
                  <a:pt x="938289" y="97513"/>
                </a:cubicBezTo>
                <a:cubicBezTo>
                  <a:pt x="942194" y="98383"/>
                  <a:pt x="938289" y="99254"/>
                  <a:pt x="936987" y="100125"/>
                </a:cubicBezTo>
                <a:cubicBezTo>
                  <a:pt x="933082" y="100995"/>
                  <a:pt x="922668" y="100125"/>
                  <a:pt x="922668" y="101866"/>
                </a:cubicBezTo>
                <a:cubicBezTo>
                  <a:pt x="925272" y="102736"/>
                  <a:pt x="927875" y="103607"/>
                  <a:pt x="933082" y="102737"/>
                </a:cubicBezTo>
                <a:cubicBezTo>
                  <a:pt x="943496" y="102737"/>
                  <a:pt x="947401" y="100124"/>
                  <a:pt x="952608" y="97513"/>
                </a:cubicBezTo>
                <a:cubicBezTo>
                  <a:pt x="951306" y="97513"/>
                  <a:pt x="951306" y="96642"/>
                  <a:pt x="951306" y="95771"/>
                </a:cubicBezTo>
                <a:cubicBezTo>
                  <a:pt x="951306" y="95771"/>
                  <a:pt x="951306" y="95771"/>
                  <a:pt x="952608" y="95771"/>
                </a:cubicBezTo>
                <a:cubicBezTo>
                  <a:pt x="953909" y="95771"/>
                  <a:pt x="955211" y="96642"/>
                  <a:pt x="957815" y="95771"/>
                </a:cubicBezTo>
                <a:cubicBezTo>
                  <a:pt x="957815" y="95771"/>
                  <a:pt x="957815" y="95771"/>
                  <a:pt x="959116" y="95771"/>
                </a:cubicBezTo>
                <a:cubicBezTo>
                  <a:pt x="959116" y="95771"/>
                  <a:pt x="959116" y="95771"/>
                  <a:pt x="960418" y="95771"/>
                </a:cubicBezTo>
                <a:cubicBezTo>
                  <a:pt x="947401" y="95771"/>
                  <a:pt x="963022" y="100125"/>
                  <a:pt x="950004" y="100995"/>
                </a:cubicBezTo>
                <a:cubicBezTo>
                  <a:pt x="951306" y="101866"/>
                  <a:pt x="948702" y="102737"/>
                  <a:pt x="952608" y="103607"/>
                </a:cubicBezTo>
                <a:cubicBezTo>
                  <a:pt x="951306" y="104478"/>
                  <a:pt x="947401" y="104478"/>
                  <a:pt x="946099" y="106219"/>
                </a:cubicBezTo>
                <a:cubicBezTo>
                  <a:pt x="948702" y="106219"/>
                  <a:pt x="951306" y="106219"/>
                  <a:pt x="951306" y="107090"/>
                </a:cubicBezTo>
                <a:cubicBezTo>
                  <a:pt x="946099" y="107960"/>
                  <a:pt x="948702" y="105348"/>
                  <a:pt x="942194" y="106219"/>
                </a:cubicBezTo>
                <a:cubicBezTo>
                  <a:pt x="942194" y="107960"/>
                  <a:pt x="936987" y="107090"/>
                  <a:pt x="933082" y="107960"/>
                </a:cubicBezTo>
                <a:cubicBezTo>
                  <a:pt x="936987" y="109702"/>
                  <a:pt x="947401" y="107090"/>
                  <a:pt x="951306" y="108831"/>
                </a:cubicBezTo>
                <a:cubicBezTo>
                  <a:pt x="951306" y="108831"/>
                  <a:pt x="951306" y="108831"/>
                  <a:pt x="934383" y="109702"/>
                </a:cubicBezTo>
                <a:cubicBezTo>
                  <a:pt x="933082" y="110572"/>
                  <a:pt x="934384" y="110572"/>
                  <a:pt x="935685" y="110572"/>
                </a:cubicBezTo>
                <a:cubicBezTo>
                  <a:pt x="927875" y="111443"/>
                  <a:pt x="922668" y="109702"/>
                  <a:pt x="916159" y="109702"/>
                </a:cubicBezTo>
                <a:cubicBezTo>
                  <a:pt x="913556" y="110572"/>
                  <a:pt x="916159" y="111443"/>
                  <a:pt x="917461" y="112314"/>
                </a:cubicBezTo>
                <a:cubicBezTo>
                  <a:pt x="921366" y="112314"/>
                  <a:pt x="920065" y="110572"/>
                  <a:pt x="923970" y="110572"/>
                </a:cubicBezTo>
                <a:cubicBezTo>
                  <a:pt x="926573" y="111443"/>
                  <a:pt x="926573" y="113184"/>
                  <a:pt x="931780" y="113184"/>
                </a:cubicBezTo>
                <a:cubicBezTo>
                  <a:pt x="931780" y="113184"/>
                  <a:pt x="931780" y="113184"/>
                  <a:pt x="947401" y="110572"/>
                </a:cubicBezTo>
                <a:cubicBezTo>
                  <a:pt x="944797" y="112314"/>
                  <a:pt x="960418" y="114926"/>
                  <a:pt x="947401" y="115796"/>
                </a:cubicBezTo>
                <a:cubicBezTo>
                  <a:pt x="948702" y="114926"/>
                  <a:pt x="947401" y="114055"/>
                  <a:pt x="944797" y="114055"/>
                </a:cubicBezTo>
                <a:cubicBezTo>
                  <a:pt x="936987" y="113184"/>
                  <a:pt x="923970" y="116667"/>
                  <a:pt x="921366" y="113184"/>
                </a:cubicBezTo>
                <a:cubicBezTo>
                  <a:pt x="918763" y="113184"/>
                  <a:pt x="913556" y="113184"/>
                  <a:pt x="913556" y="114926"/>
                </a:cubicBezTo>
                <a:cubicBezTo>
                  <a:pt x="913556" y="114926"/>
                  <a:pt x="912254" y="115796"/>
                  <a:pt x="914858" y="116667"/>
                </a:cubicBezTo>
                <a:cubicBezTo>
                  <a:pt x="917461" y="115796"/>
                  <a:pt x="917461" y="116667"/>
                  <a:pt x="918763" y="117538"/>
                </a:cubicBezTo>
                <a:cubicBezTo>
                  <a:pt x="918763" y="117538"/>
                  <a:pt x="918763" y="117538"/>
                  <a:pt x="908349" y="118408"/>
                </a:cubicBezTo>
                <a:cubicBezTo>
                  <a:pt x="908349" y="118408"/>
                  <a:pt x="909651" y="119279"/>
                  <a:pt x="910952" y="118408"/>
                </a:cubicBezTo>
                <a:cubicBezTo>
                  <a:pt x="908349" y="119279"/>
                  <a:pt x="908349" y="120150"/>
                  <a:pt x="908349" y="121020"/>
                </a:cubicBezTo>
                <a:lnTo>
                  <a:pt x="915450" y="121811"/>
                </a:lnTo>
                <a:lnTo>
                  <a:pt x="914858" y="121891"/>
                </a:lnTo>
                <a:cubicBezTo>
                  <a:pt x="913556" y="123632"/>
                  <a:pt x="916159" y="123632"/>
                  <a:pt x="913556" y="125373"/>
                </a:cubicBezTo>
                <a:cubicBezTo>
                  <a:pt x="910952" y="127985"/>
                  <a:pt x="923970" y="127115"/>
                  <a:pt x="930478" y="127985"/>
                </a:cubicBezTo>
                <a:cubicBezTo>
                  <a:pt x="931780" y="127985"/>
                  <a:pt x="933082" y="127985"/>
                  <a:pt x="934384" y="127985"/>
                </a:cubicBezTo>
                <a:cubicBezTo>
                  <a:pt x="931780" y="127115"/>
                  <a:pt x="927875" y="126244"/>
                  <a:pt x="925271" y="126244"/>
                </a:cubicBezTo>
                <a:cubicBezTo>
                  <a:pt x="925271" y="126244"/>
                  <a:pt x="925271" y="126244"/>
                  <a:pt x="922668" y="127115"/>
                </a:cubicBezTo>
                <a:cubicBezTo>
                  <a:pt x="920064" y="126244"/>
                  <a:pt x="927875" y="125373"/>
                  <a:pt x="927875" y="124503"/>
                </a:cubicBezTo>
                <a:cubicBezTo>
                  <a:pt x="927875" y="122761"/>
                  <a:pt x="934383" y="121891"/>
                  <a:pt x="931780" y="121020"/>
                </a:cubicBezTo>
                <a:cubicBezTo>
                  <a:pt x="939590" y="120149"/>
                  <a:pt x="964323" y="122761"/>
                  <a:pt x="960418" y="118408"/>
                </a:cubicBezTo>
                <a:cubicBezTo>
                  <a:pt x="960418" y="118408"/>
                  <a:pt x="960418" y="118408"/>
                  <a:pt x="957815" y="118408"/>
                </a:cubicBezTo>
                <a:cubicBezTo>
                  <a:pt x="957815" y="118408"/>
                  <a:pt x="957815" y="118408"/>
                  <a:pt x="957815" y="117537"/>
                </a:cubicBezTo>
                <a:cubicBezTo>
                  <a:pt x="959116" y="117538"/>
                  <a:pt x="960418" y="117538"/>
                  <a:pt x="961720" y="116667"/>
                </a:cubicBezTo>
                <a:cubicBezTo>
                  <a:pt x="963021" y="117538"/>
                  <a:pt x="966927" y="117538"/>
                  <a:pt x="969530" y="117537"/>
                </a:cubicBezTo>
                <a:cubicBezTo>
                  <a:pt x="969530" y="119279"/>
                  <a:pt x="965625" y="119279"/>
                  <a:pt x="961720" y="120149"/>
                </a:cubicBezTo>
                <a:cubicBezTo>
                  <a:pt x="965625" y="121020"/>
                  <a:pt x="960418" y="121020"/>
                  <a:pt x="960418" y="121891"/>
                </a:cubicBezTo>
                <a:cubicBezTo>
                  <a:pt x="955211" y="122761"/>
                  <a:pt x="955211" y="124503"/>
                  <a:pt x="959116" y="124503"/>
                </a:cubicBezTo>
                <a:cubicBezTo>
                  <a:pt x="960418" y="125373"/>
                  <a:pt x="960418" y="125373"/>
                  <a:pt x="960418" y="126244"/>
                </a:cubicBezTo>
                <a:cubicBezTo>
                  <a:pt x="957815" y="127115"/>
                  <a:pt x="950004" y="127115"/>
                  <a:pt x="950004" y="127985"/>
                </a:cubicBezTo>
                <a:cubicBezTo>
                  <a:pt x="942194" y="128856"/>
                  <a:pt x="935685" y="128856"/>
                  <a:pt x="930478" y="130597"/>
                </a:cubicBezTo>
                <a:cubicBezTo>
                  <a:pt x="935685" y="131468"/>
                  <a:pt x="944797" y="128856"/>
                  <a:pt x="947401" y="131468"/>
                </a:cubicBezTo>
                <a:cubicBezTo>
                  <a:pt x="947401" y="131468"/>
                  <a:pt x="947401" y="131468"/>
                  <a:pt x="947401" y="132338"/>
                </a:cubicBezTo>
                <a:cubicBezTo>
                  <a:pt x="947401" y="132338"/>
                  <a:pt x="947401" y="132338"/>
                  <a:pt x="931780" y="132338"/>
                </a:cubicBezTo>
                <a:cubicBezTo>
                  <a:pt x="934384" y="133209"/>
                  <a:pt x="940892" y="134080"/>
                  <a:pt x="946099" y="134950"/>
                </a:cubicBezTo>
                <a:cubicBezTo>
                  <a:pt x="946099" y="135821"/>
                  <a:pt x="940892" y="135821"/>
                  <a:pt x="936987" y="136692"/>
                </a:cubicBezTo>
                <a:cubicBezTo>
                  <a:pt x="939590" y="137562"/>
                  <a:pt x="947401" y="137562"/>
                  <a:pt x="950004" y="136692"/>
                </a:cubicBezTo>
                <a:cubicBezTo>
                  <a:pt x="951306" y="136692"/>
                  <a:pt x="953909" y="136692"/>
                  <a:pt x="955211" y="136692"/>
                </a:cubicBezTo>
                <a:cubicBezTo>
                  <a:pt x="953909" y="136692"/>
                  <a:pt x="953909" y="136692"/>
                  <a:pt x="952608" y="136692"/>
                </a:cubicBezTo>
                <a:cubicBezTo>
                  <a:pt x="959116" y="139304"/>
                  <a:pt x="969530" y="140174"/>
                  <a:pt x="981246" y="140174"/>
                </a:cubicBezTo>
                <a:cubicBezTo>
                  <a:pt x="985151" y="139304"/>
                  <a:pt x="983849" y="137562"/>
                  <a:pt x="982547" y="137563"/>
                </a:cubicBezTo>
                <a:cubicBezTo>
                  <a:pt x="977341" y="136692"/>
                  <a:pt x="970832" y="140174"/>
                  <a:pt x="965625" y="137562"/>
                </a:cubicBezTo>
                <a:cubicBezTo>
                  <a:pt x="969530" y="136692"/>
                  <a:pt x="981246" y="137562"/>
                  <a:pt x="985151" y="134951"/>
                </a:cubicBezTo>
                <a:cubicBezTo>
                  <a:pt x="989056" y="129727"/>
                  <a:pt x="960418" y="135821"/>
                  <a:pt x="960418" y="130597"/>
                </a:cubicBezTo>
                <a:cubicBezTo>
                  <a:pt x="957815" y="130597"/>
                  <a:pt x="955211" y="130597"/>
                  <a:pt x="952608" y="130597"/>
                </a:cubicBezTo>
                <a:cubicBezTo>
                  <a:pt x="959116" y="130597"/>
                  <a:pt x="961720" y="127115"/>
                  <a:pt x="969530" y="128856"/>
                </a:cubicBezTo>
                <a:cubicBezTo>
                  <a:pt x="969530" y="128856"/>
                  <a:pt x="969530" y="128856"/>
                  <a:pt x="970832" y="128856"/>
                </a:cubicBezTo>
                <a:cubicBezTo>
                  <a:pt x="970832" y="128856"/>
                  <a:pt x="970832" y="128856"/>
                  <a:pt x="968228" y="129727"/>
                </a:cubicBezTo>
                <a:cubicBezTo>
                  <a:pt x="969530" y="130597"/>
                  <a:pt x="974737" y="129727"/>
                  <a:pt x="974737" y="130597"/>
                </a:cubicBezTo>
                <a:cubicBezTo>
                  <a:pt x="978642" y="131468"/>
                  <a:pt x="981246" y="129727"/>
                  <a:pt x="986453" y="129727"/>
                </a:cubicBezTo>
                <a:cubicBezTo>
                  <a:pt x="985151" y="130597"/>
                  <a:pt x="986453" y="130597"/>
                  <a:pt x="989056" y="131468"/>
                </a:cubicBezTo>
                <a:cubicBezTo>
                  <a:pt x="994263" y="131468"/>
                  <a:pt x="1002073" y="131468"/>
                  <a:pt x="999470" y="133209"/>
                </a:cubicBezTo>
                <a:cubicBezTo>
                  <a:pt x="996866" y="133209"/>
                  <a:pt x="991659" y="131468"/>
                  <a:pt x="989056" y="133209"/>
                </a:cubicBezTo>
                <a:cubicBezTo>
                  <a:pt x="987754" y="134950"/>
                  <a:pt x="995565" y="135821"/>
                  <a:pt x="1000772" y="137562"/>
                </a:cubicBezTo>
                <a:cubicBezTo>
                  <a:pt x="1005978" y="137562"/>
                  <a:pt x="1004677" y="140174"/>
                  <a:pt x="1005978" y="141916"/>
                </a:cubicBezTo>
                <a:cubicBezTo>
                  <a:pt x="1007280" y="141916"/>
                  <a:pt x="1004677" y="141916"/>
                  <a:pt x="1005978" y="142786"/>
                </a:cubicBezTo>
                <a:cubicBezTo>
                  <a:pt x="1009884" y="143657"/>
                  <a:pt x="1017694" y="142786"/>
                  <a:pt x="1021599" y="141916"/>
                </a:cubicBezTo>
                <a:cubicBezTo>
                  <a:pt x="1016392" y="139304"/>
                  <a:pt x="1016392" y="136692"/>
                  <a:pt x="1013789" y="134951"/>
                </a:cubicBezTo>
                <a:cubicBezTo>
                  <a:pt x="1013789" y="134951"/>
                  <a:pt x="1013789" y="134951"/>
                  <a:pt x="1024203" y="134950"/>
                </a:cubicBezTo>
                <a:cubicBezTo>
                  <a:pt x="1022901" y="134951"/>
                  <a:pt x="1021599" y="135821"/>
                  <a:pt x="1020297" y="135821"/>
                </a:cubicBezTo>
                <a:cubicBezTo>
                  <a:pt x="1020297" y="137563"/>
                  <a:pt x="1034616" y="137563"/>
                  <a:pt x="1026806" y="139304"/>
                </a:cubicBezTo>
                <a:cubicBezTo>
                  <a:pt x="1032013" y="141045"/>
                  <a:pt x="1052841" y="138433"/>
                  <a:pt x="1051539" y="141916"/>
                </a:cubicBezTo>
                <a:cubicBezTo>
                  <a:pt x="1055444" y="142786"/>
                  <a:pt x="1046332" y="141045"/>
                  <a:pt x="1045030" y="142786"/>
                </a:cubicBezTo>
                <a:cubicBezTo>
                  <a:pt x="1039823" y="141916"/>
                  <a:pt x="1045030" y="141045"/>
                  <a:pt x="1038522" y="141045"/>
                </a:cubicBezTo>
                <a:cubicBezTo>
                  <a:pt x="1034616" y="140174"/>
                  <a:pt x="1032013" y="141916"/>
                  <a:pt x="1030711" y="141916"/>
                </a:cubicBezTo>
                <a:cubicBezTo>
                  <a:pt x="1033315" y="142786"/>
                  <a:pt x="1042427" y="142786"/>
                  <a:pt x="1041125" y="144528"/>
                </a:cubicBezTo>
                <a:cubicBezTo>
                  <a:pt x="1045030" y="146269"/>
                  <a:pt x="1032013" y="147139"/>
                  <a:pt x="1033315" y="148881"/>
                </a:cubicBezTo>
                <a:cubicBezTo>
                  <a:pt x="1038521" y="148881"/>
                  <a:pt x="1047634" y="148881"/>
                  <a:pt x="1050237" y="149751"/>
                </a:cubicBezTo>
                <a:cubicBezTo>
                  <a:pt x="1050237" y="149751"/>
                  <a:pt x="1050237" y="149751"/>
                  <a:pt x="1048935" y="150622"/>
                </a:cubicBezTo>
                <a:cubicBezTo>
                  <a:pt x="1048935" y="150622"/>
                  <a:pt x="1048935" y="150622"/>
                  <a:pt x="1047634" y="149752"/>
                </a:cubicBezTo>
                <a:cubicBezTo>
                  <a:pt x="1045030" y="149751"/>
                  <a:pt x="1046332" y="150622"/>
                  <a:pt x="1046332" y="151493"/>
                </a:cubicBezTo>
                <a:cubicBezTo>
                  <a:pt x="1046332" y="151493"/>
                  <a:pt x="1047634" y="151493"/>
                  <a:pt x="1048935" y="151493"/>
                </a:cubicBezTo>
                <a:cubicBezTo>
                  <a:pt x="1045030" y="152363"/>
                  <a:pt x="1032013" y="151493"/>
                  <a:pt x="1034616" y="154105"/>
                </a:cubicBezTo>
                <a:cubicBezTo>
                  <a:pt x="1033315" y="154105"/>
                  <a:pt x="1032013" y="154105"/>
                  <a:pt x="1032013" y="154975"/>
                </a:cubicBezTo>
                <a:cubicBezTo>
                  <a:pt x="1028108" y="154105"/>
                  <a:pt x="1026806" y="159329"/>
                  <a:pt x="1035918" y="155846"/>
                </a:cubicBezTo>
                <a:cubicBezTo>
                  <a:pt x="1035918" y="155846"/>
                  <a:pt x="1035918" y="155846"/>
                  <a:pt x="1041125" y="157587"/>
                </a:cubicBezTo>
                <a:cubicBezTo>
                  <a:pt x="1042427" y="156717"/>
                  <a:pt x="1043728" y="156717"/>
                  <a:pt x="1045030" y="156717"/>
                </a:cubicBezTo>
                <a:cubicBezTo>
                  <a:pt x="1045030" y="156717"/>
                  <a:pt x="1045030" y="156717"/>
                  <a:pt x="1047634" y="157587"/>
                </a:cubicBezTo>
                <a:cubicBezTo>
                  <a:pt x="1047634" y="157587"/>
                  <a:pt x="1047634" y="157587"/>
                  <a:pt x="1045030" y="158458"/>
                </a:cubicBezTo>
                <a:cubicBezTo>
                  <a:pt x="1037220" y="157587"/>
                  <a:pt x="1030711" y="158458"/>
                  <a:pt x="1022901" y="157587"/>
                </a:cubicBezTo>
                <a:cubicBezTo>
                  <a:pt x="1030711" y="156717"/>
                  <a:pt x="1020297" y="154975"/>
                  <a:pt x="1025504" y="154105"/>
                </a:cubicBezTo>
                <a:cubicBezTo>
                  <a:pt x="1025504" y="154105"/>
                  <a:pt x="1025504" y="154105"/>
                  <a:pt x="1024203" y="150622"/>
                </a:cubicBezTo>
                <a:cubicBezTo>
                  <a:pt x="1017694" y="150622"/>
                  <a:pt x="1007280" y="150622"/>
                  <a:pt x="1005978" y="152363"/>
                </a:cubicBezTo>
                <a:cubicBezTo>
                  <a:pt x="1005978" y="152363"/>
                  <a:pt x="1005978" y="152363"/>
                  <a:pt x="1005978" y="154975"/>
                </a:cubicBezTo>
                <a:cubicBezTo>
                  <a:pt x="1012487" y="154975"/>
                  <a:pt x="1005978" y="157587"/>
                  <a:pt x="1012487" y="156717"/>
                </a:cubicBezTo>
                <a:cubicBezTo>
                  <a:pt x="1016392" y="159329"/>
                  <a:pt x="1007280" y="159329"/>
                  <a:pt x="1004677" y="160199"/>
                </a:cubicBezTo>
                <a:cubicBezTo>
                  <a:pt x="1007280" y="161070"/>
                  <a:pt x="1003375" y="162811"/>
                  <a:pt x="1002073" y="164553"/>
                </a:cubicBezTo>
                <a:cubicBezTo>
                  <a:pt x="999470" y="163682"/>
                  <a:pt x="995565" y="161070"/>
                  <a:pt x="991659" y="162811"/>
                </a:cubicBezTo>
                <a:cubicBezTo>
                  <a:pt x="985151" y="164553"/>
                  <a:pt x="969530" y="161070"/>
                  <a:pt x="963022" y="165423"/>
                </a:cubicBezTo>
                <a:cubicBezTo>
                  <a:pt x="963022" y="165423"/>
                  <a:pt x="963022" y="165423"/>
                  <a:pt x="960418" y="165423"/>
                </a:cubicBezTo>
                <a:cubicBezTo>
                  <a:pt x="961720" y="164553"/>
                  <a:pt x="959116" y="161941"/>
                  <a:pt x="952608" y="162811"/>
                </a:cubicBezTo>
                <a:cubicBezTo>
                  <a:pt x="956513" y="161070"/>
                  <a:pt x="956513" y="159329"/>
                  <a:pt x="963021" y="158458"/>
                </a:cubicBezTo>
                <a:cubicBezTo>
                  <a:pt x="960418" y="157587"/>
                  <a:pt x="950004" y="157587"/>
                  <a:pt x="944797" y="157587"/>
                </a:cubicBezTo>
                <a:cubicBezTo>
                  <a:pt x="943496" y="159329"/>
                  <a:pt x="931780" y="157587"/>
                  <a:pt x="933082" y="160199"/>
                </a:cubicBezTo>
                <a:cubicBezTo>
                  <a:pt x="933082" y="160199"/>
                  <a:pt x="933082" y="160199"/>
                  <a:pt x="922668" y="160199"/>
                </a:cubicBezTo>
                <a:cubicBezTo>
                  <a:pt x="921366" y="161941"/>
                  <a:pt x="925271" y="162811"/>
                  <a:pt x="923970" y="163682"/>
                </a:cubicBezTo>
                <a:cubicBezTo>
                  <a:pt x="916159" y="162811"/>
                  <a:pt x="903142" y="167164"/>
                  <a:pt x="901840" y="162811"/>
                </a:cubicBezTo>
                <a:cubicBezTo>
                  <a:pt x="910952" y="164553"/>
                  <a:pt x="909651" y="160199"/>
                  <a:pt x="913556" y="159329"/>
                </a:cubicBezTo>
                <a:cubicBezTo>
                  <a:pt x="914858" y="157587"/>
                  <a:pt x="909651" y="158458"/>
                  <a:pt x="908349" y="157587"/>
                </a:cubicBezTo>
                <a:cubicBezTo>
                  <a:pt x="908349" y="157587"/>
                  <a:pt x="908349" y="157587"/>
                  <a:pt x="904444" y="157587"/>
                </a:cubicBezTo>
                <a:cubicBezTo>
                  <a:pt x="904444" y="156717"/>
                  <a:pt x="905745" y="155846"/>
                  <a:pt x="900539" y="154975"/>
                </a:cubicBezTo>
                <a:cubicBezTo>
                  <a:pt x="899237" y="154975"/>
                  <a:pt x="895332" y="154975"/>
                  <a:pt x="892728" y="154975"/>
                </a:cubicBezTo>
                <a:cubicBezTo>
                  <a:pt x="884918" y="156717"/>
                  <a:pt x="899237" y="157587"/>
                  <a:pt x="888823" y="159329"/>
                </a:cubicBezTo>
                <a:cubicBezTo>
                  <a:pt x="891427" y="160199"/>
                  <a:pt x="883616" y="161941"/>
                  <a:pt x="892728" y="162811"/>
                </a:cubicBezTo>
                <a:cubicBezTo>
                  <a:pt x="892728" y="162811"/>
                  <a:pt x="887521" y="163682"/>
                  <a:pt x="891426" y="164552"/>
                </a:cubicBezTo>
                <a:cubicBezTo>
                  <a:pt x="891426" y="164552"/>
                  <a:pt x="891426" y="164552"/>
                  <a:pt x="887521" y="165423"/>
                </a:cubicBezTo>
                <a:cubicBezTo>
                  <a:pt x="886220" y="163682"/>
                  <a:pt x="878409" y="163682"/>
                  <a:pt x="873202" y="164553"/>
                </a:cubicBezTo>
                <a:cubicBezTo>
                  <a:pt x="871901" y="165423"/>
                  <a:pt x="867996" y="166294"/>
                  <a:pt x="862788" y="166294"/>
                </a:cubicBezTo>
                <a:cubicBezTo>
                  <a:pt x="862789" y="165423"/>
                  <a:pt x="869297" y="165423"/>
                  <a:pt x="866694" y="164553"/>
                </a:cubicBezTo>
                <a:cubicBezTo>
                  <a:pt x="862789" y="163682"/>
                  <a:pt x="857582" y="162811"/>
                  <a:pt x="853677" y="164553"/>
                </a:cubicBezTo>
                <a:cubicBezTo>
                  <a:pt x="853677" y="164553"/>
                  <a:pt x="852375" y="163682"/>
                  <a:pt x="851073" y="163682"/>
                </a:cubicBezTo>
                <a:cubicBezTo>
                  <a:pt x="845866" y="163682"/>
                  <a:pt x="844564" y="165423"/>
                  <a:pt x="843263" y="166294"/>
                </a:cubicBezTo>
                <a:lnTo>
                  <a:pt x="825685" y="166294"/>
                </a:lnTo>
                <a:lnTo>
                  <a:pt x="823475" y="167098"/>
                </a:lnTo>
                <a:lnTo>
                  <a:pt x="730086" y="184328"/>
                </a:lnTo>
                <a:cubicBezTo>
                  <a:pt x="705233" y="189550"/>
                  <a:pt x="680251" y="193202"/>
                  <a:pt x="655141" y="195285"/>
                </a:cubicBezTo>
                <a:cubicBezTo>
                  <a:pt x="644024" y="194628"/>
                  <a:pt x="566523" y="222389"/>
                  <a:pt x="422637" y="278577"/>
                </a:cubicBezTo>
                <a:lnTo>
                  <a:pt x="321785" y="320129"/>
                </a:lnTo>
                <a:lnTo>
                  <a:pt x="278606" y="371121"/>
                </a:lnTo>
                <a:cubicBezTo>
                  <a:pt x="249820" y="405115"/>
                  <a:pt x="235687" y="425249"/>
                  <a:pt x="236210" y="431528"/>
                </a:cubicBezTo>
                <a:cubicBezTo>
                  <a:pt x="236989" y="440945"/>
                  <a:pt x="246139" y="455990"/>
                  <a:pt x="263656" y="476659"/>
                </a:cubicBezTo>
                <a:cubicBezTo>
                  <a:pt x="295292" y="515122"/>
                  <a:pt x="295287" y="534086"/>
                  <a:pt x="263636" y="533552"/>
                </a:cubicBezTo>
                <a:cubicBezTo>
                  <a:pt x="251081" y="534593"/>
                  <a:pt x="239703" y="530795"/>
                  <a:pt x="229506" y="522160"/>
                </a:cubicBezTo>
                <a:cubicBezTo>
                  <a:pt x="217608" y="512085"/>
                  <a:pt x="210939" y="507899"/>
                  <a:pt x="209500" y="509598"/>
                </a:cubicBezTo>
                <a:cubicBezTo>
                  <a:pt x="203221" y="510119"/>
                  <a:pt x="194133" y="505341"/>
                  <a:pt x="182237" y="4952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1AA4BF6-6730-C144-524D-EBFB3B2E7B01}"/>
              </a:ext>
            </a:extLst>
          </p:cNvPr>
          <p:cNvGrpSpPr/>
          <p:nvPr/>
        </p:nvGrpSpPr>
        <p:grpSpPr>
          <a:xfrm>
            <a:off x="1803881" y="2049316"/>
            <a:ext cx="2209792" cy="2205185"/>
            <a:chOff x="1803881" y="2049316"/>
            <a:chExt cx="2209792" cy="2205185"/>
          </a:xfrm>
        </p:grpSpPr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3CE7A806-3D71-6168-2E31-915D75468D09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2816066" y="3825030"/>
              <a:ext cx="582577" cy="276365"/>
            </a:xfrm>
            <a:custGeom>
              <a:avLst/>
              <a:gdLst>
                <a:gd name="T0" fmla="*/ 376 w 1330"/>
                <a:gd name="T1" fmla="*/ 85 h 837"/>
                <a:gd name="T2" fmla="*/ 709 w 1330"/>
                <a:gd name="T3" fmla="*/ 10 h 837"/>
                <a:gd name="T4" fmla="*/ 870 w 1330"/>
                <a:gd name="T5" fmla="*/ 32 h 837"/>
                <a:gd name="T6" fmla="*/ 903 w 1330"/>
                <a:gd name="T7" fmla="*/ 774 h 837"/>
                <a:gd name="T8" fmla="*/ 965 w 1330"/>
                <a:gd name="T9" fmla="*/ 790 h 837"/>
                <a:gd name="T10" fmla="*/ 1042 w 1330"/>
                <a:gd name="T11" fmla="*/ 665 h 837"/>
                <a:gd name="T12" fmla="*/ 1084 w 1330"/>
                <a:gd name="T13" fmla="*/ 780 h 837"/>
                <a:gd name="T14" fmla="*/ 1132 w 1330"/>
                <a:gd name="T15" fmla="*/ 290 h 837"/>
                <a:gd name="T16" fmla="*/ 1166 w 1330"/>
                <a:gd name="T17" fmla="*/ 590 h 837"/>
                <a:gd name="T18" fmla="*/ 1168 w 1330"/>
                <a:gd name="T19" fmla="*/ 549 h 837"/>
                <a:gd name="T20" fmla="*/ 1179 w 1330"/>
                <a:gd name="T21" fmla="*/ 586 h 837"/>
                <a:gd name="T22" fmla="*/ 1209 w 1330"/>
                <a:gd name="T23" fmla="*/ 333 h 837"/>
                <a:gd name="T24" fmla="*/ 1247 w 1330"/>
                <a:gd name="T25" fmla="*/ 417 h 837"/>
                <a:gd name="T26" fmla="*/ 698 w 1330"/>
                <a:gd name="T27" fmla="*/ 47 h 837"/>
                <a:gd name="T28" fmla="*/ 119 w 1330"/>
                <a:gd name="T29" fmla="*/ 220 h 837"/>
                <a:gd name="T30" fmla="*/ 156 w 1330"/>
                <a:gd name="T31" fmla="*/ 381 h 837"/>
                <a:gd name="T32" fmla="*/ 83 w 1330"/>
                <a:gd name="T33" fmla="*/ 772 h 837"/>
                <a:gd name="T34" fmla="*/ 890 w 1330"/>
                <a:gd name="T35" fmla="*/ 750 h 837"/>
                <a:gd name="T36" fmla="*/ 1018 w 1330"/>
                <a:gd name="T37" fmla="*/ 660 h 837"/>
                <a:gd name="T38" fmla="*/ 813 w 1330"/>
                <a:gd name="T39" fmla="*/ 620 h 837"/>
                <a:gd name="T40" fmla="*/ 1117 w 1330"/>
                <a:gd name="T41" fmla="*/ 517 h 837"/>
                <a:gd name="T42" fmla="*/ 1154 w 1330"/>
                <a:gd name="T43" fmla="*/ 409 h 837"/>
                <a:gd name="T44" fmla="*/ 1156 w 1330"/>
                <a:gd name="T45" fmla="*/ 375 h 837"/>
                <a:gd name="T46" fmla="*/ 1092 w 1330"/>
                <a:gd name="T47" fmla="*/ 343 h 837"/>
                <a:gd name="T48" fmla="*/ 1152 w 1330"/>
                <a:gd name="T49" fmla="*/ 333 h 837"/>
                <a:gd name="T50" fmla="*/ 1047 w 1330"/>
                <a:gd name="T51" fmla="*/ 287 h 837"/>
                <a:gd name="T52" fmla="*/ 981 w 1330"/>
                <a:gd name="T53" fmla="*/ 183 h 837"/>
                <a:gd name="T54" fmla="*/ 818 w 1330"/>
                <a:gd name="T55" fmla="*/ 126 h 837"/>
                <a:gd name="T56" fmla="*/ 708 w 1330"/>
                <a:gd name="T57" fmla="*/ 113 h 837"/>
                <a:gd name="T58" fmla="*/ 335 w 1330"/>
                <a:gd name="T59" fmla="*/ 161 h 837"/>
                <a:gd name="T60" fmla="*/ 630 w 1330"/>
                <a:gd name="T61" fmla="*/ 107 h 837"/>
                <a:gd name="T62" fmla="*/ 708 w 1330"/>
                <a:gd name="T63" fmla="*/ 79 h 837"/>
                <a:gd name="T64" fmla="*/ 909 w 1330"/>
                <a:gd name="T65" fmla="*/ 56 h 837"/>
                <a:gd name="T66" fmla="*/ 451 w 1330"/>
                <a:gd name="T67" fmla="*/ 679 h 837"/>
                <a:gd name="T68" fmla="*/ 844 w 1330"/>
                <a:gd name="T69" fmla="*/ 696 h 837"/>
                <a:gd name="T70" fmla="*/ 881 w 1330"/>
                <a:gd name="T71" fmla="*/ 739 h 837"/>
                <a:gd name="T72" fmla="*/ 981 w 1330"/>
                <a:gd name="T73" fmla="*/ 727 h 837"/>
                <a:gd name="T74" fmla="*/ 451 w 1330"/>
                <a:gd name="T75" fmla="*/ 669 h 837"/>
                <a:gd name="T76" fmla="*/ 761 w 1330"/>
                <a:gd name="T77" fmla="*/ 662 h 837"/>
                <a:gd name="T78" fmla="*/ 628 w 1330"/>
                <a:gd name="T79" fmla="*/ 643 h 837"/>
                <a:gd name="T80" fmla="*/ 811 w 1330"/>
                <a:gd name="T81" fmla="*/ 639 h 837"/>
                <a:gd name="T82" fmla="*/ 943 w 1330"/>
                <a:gd name="T83" fmla="*/ 569 h 837"/>
                <a:gd name="T84" fmla="*/ 987 w 1330"/>
                <a:gd name="T85" fmla="*/ 546 h 837"/>
                <a:gd name="T86" fmla="*/ 1005 w 1330"/>
                <a:gd name="T87" fmla="*/ 472 h 837"/>
                <a:gd name="T88" fmla="*/ 1005 w 1330"/>
                <a:gd name="T89" fmla="*/ 486 h 837"/>
                <a:gd name="T90" fmla="*/ 326 w 1330"/>
                <a:gd name="T91" fmla="*/ 410 h 837"/>
                <a:gd name="T92" fmla="*/ 1172 w 1330"/>
                <a:gd name="T93" fmla="*/ 394 h 837"/>
                <a:gd name="T94" fmla="*/ 1084 w 1330"/>
                <a:gd name="T95" fmla="*/ 375 h 837"/>
                <a:gd name="T96" fmla="*/ 935 w 1330"/>
                <a:gd name="T97" fmla="*/ 207 h 837"/>
                <a:gd name="T98" fmla="*/ 622 w 1330"/>
                <a:gd name="T99" fmla="*/ 140 h 837"/>
                <a:gd name="T100" fmla="*/ 597 w 1330"/>
                <a:gd name="T101" fmla="*/ 139 h 837"/>
                <a:gd name="T102" fmla="*/ 301 w 1330"/>
                <a:gd name="T103" fmla="*/ 134 h 837"/>
                <a:gd name="T104" fmla="*/ 445 w 1330"/>
                <a:gd name="T105" fmla="*/ 104 h 837"/>
                <a:gd name="T106" fmla="*/ 739 w 1330"/>
                <a:gd name="T107" fmla="*/ 55 h 837"/>
                <a:gd name="T108" fmla="*/ 696 w 1330"/>
                <a:gd name="T109" fmla="*/ 39 h 837"/>
                <a:gd name="T110" fmla="*/ 1068 w 1330"/>
                <a:gd name="T111" fmla="*/ 84 h 837"/>
                <a:gd name="T112" fmla="*/ 1094 w 1330"/>
                <a:gd name="T113" fmla="*/ 542 h 837"/>
                <a:gd name="T114" fmla="*/ 1157 w 1330"/>
                <a:gd name="T115" fmla="*/ 443 h 837"/>
                <a:gd name="T116" fmla="*/ 1184 w 1330"/>
                <a:gd name="T117" fmla="*/ 450 h 837"/>
                <a:gd name="T118" fmla="*/ 1283 w 1330"/>
                <a:gd name="T119" fmla="*/ 304 h 837"/>
                <a:gd name="T120" fmla="*/ 1108 w 1330"/>
                <a:gd name="T121" fmla="*/ 468 h 837"/>
                <a:gd name="T122" fmla="*/ 1168 w 1330"/>
                <a:gd name="T123" fmla="*/ 355 h 837"/>
                <a:gd name="T124" fmla="*/ 1278 w 1330"/>
                <a:gd name="T125" fmla="*/ 406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0" h="837">
                  <a:moveTo>
                    <a:pt x="60" y="295"/>
                  </a:moveTo>
                  <a:cubicBezTo>
                    <a:pt x="59" y="293"/>
                    <a:pt x="59" y="285"/>
                    <a:pt x="56" y="287"/>
                  </a:cubicBezTo>
                  <a:cubicBezTo>
                    <a:pt x="59" y="290"/>
                    <a:pt x="54" y="292"/>
                    <a:pt x="54" y="295"/>
                  </a:cubicBezTo>
                  <a:cubicBezTo>
                    <a:pt x="57" y="294"/>
                    <a:pt x="59" y="297"/>
                    <a:pt x="60" y="295"/>
                  </a:cubicBezTo>
                  <a:close/>
                  <a:moveTo>
                    <a:pt x="56" y="317"/>
                  </a:moveTo>
                  <a:cubicBezTo>
                    <a:pt x="56" y="320"/>
                    <a:pt x="56" y="320"/>
                    <a:pt x="56" y="320"/>
                  </a:cubicBezTo>
                  <a:cubicBezTo>
                    <a:pt x="59" y="320"/>
                    <a:pt x="59" y="320"/>
                    <a:pt x="59" y="320"/>
                  </a:cubicBezTo>
                  <a:cubicBezTo>
                    <a:pt x="59" y="318"/>
                    <a:pt x="58" y="317"/>
                    <a:pt x="56" y="317"/>
                  </a:cubicBezTo>
                  <a:close/>
                  <a:moveTo>
                    <a:pt x="66" y="405"/>
                  </a:moveTo>
                  <a:cubicBezTo>
                    <a:pt x="66" y="402"/>
                    <a:pt x="65" y="400"/>
                    <a:pt x="64" y="398"/>
                  </a:cubicBezTo>
                  <a:cubicBezTo>
                    <a:pt x="63" y="402"/>
                    <a:pt x="63" y="404"/>
                    <a:pt x="66" y="405"/>
                  </a:cubicBezTo>
                  <a:close/>
                  <a:moveTo>
                    <a:pt x="72" y="430"/>
                  </a:moveTo>
                  <a:cubicBezTo>
                    <a:pt x="70" y="430"/>
                    <a:pt x="70" y="431"/>
                    <a:pt x="68" y="431"/>
                  </a:cubicBezTo>
                  <a:cubicBezTo>
                    <a:pt x="68" y="432"/>
                    <a:pt x="68" y="434"/>
                    <a:pt x="69" y="435"/>
                  </a:cubicBezTo>
                  <a:cubicBezTo>
                    <a:pt x="69" y="433"/>
                    <a:pt x="72" y="433"/>
                    <a:pt x="72" y="430"/>
                  </a:cubicBezTo>
                  <a:close/>
                  <a:moveTo>
                    <a:pt x="88" y="377"/>
                  </a:moveTo>
                  <a:cubicBezTo>
                    <a:pt x="87" y="375"/>
                    <a:pt x="84" y="374"/>
                    <a:pt x="84" y="378"/>
                  </a:cubicBezTo>
                  <a:cubicBezTo>
                    <a:pt x="85" y="377"/>
                    <a:pt x="88" y="379"/>
                    <a:pt x="88" y="377"/>
                  </a:cubicBezTo>
                  <a:close/>
                  <a:moveTo>
                    <a:pt x="89" y="381"/>
                  </a:moveTo>
                  <a:cubicBezTo>
                    <a:pt x="89" y="384"/>
                    <a:pt x="87" y="384"/>
                    <a:pt x="87" y="385"/>
                  </a:cubicBezTo>
                  <a:cubicBezTo>
                    <a:pt x="89" y="385"/>
                    <a:pt x="89" y="388"/>
                    <a:pt x="92" y="387"/>
                  </a:cubicBezTo>
                  <a:cubicBezTo>
                    <a:pt x="93" y="384"/>
                    <a:pt x="91" y="383"/>
                    <a:pt x="89" y="381"/>
                  </a:cubicBezTo>
                  <a:close/>
                  <a:moveTo>
                    <a:pt x="122" y="276"/>
                  </a:moveTo>
                  <a:cubicBezTo>
                    <a:pt x="128" y="277"/>
                    <a:pt x="134" y="279"/>
                    <a:pt x="141" y="279"/>
                  </a:cubicBezTo>
                  <a:cubicBezTo>
                    <a:pt x="138" y="271"/>
                    <a:pt x="124" y="276"/>
                    <a:pt x="122" y="276"/>
                  </a:cubicBezTo>
                  <a:close/>
                  <a:moveTo>
                    <a:pt x="136" y="288"/>
                  </a:moveTo>
                  <a:cubicBezTo>
                    <a:pt x="137" y="287"/>
                    <a:pt x="137" y="285"/>
                    <a:pt x="138" y="284"/>
                  </a:cubicBezTo>
                  <a:cubicBezTo>
                    <a:pt x="132" y="284"/>
                    <a:pt x="130" y="285"/>
                    <a:pt x="128" y="287"/>
                  </a:cubicBezTo>
                  <a:cubicBezTo>
                    <a:pt x="131" y="286"/>
                    <a:pt x="132" y="288"/>
                    <a:pt x="136" y="288"/>
                  </a:cubicBezTo>
                  <a:close/>
                  <a:moveTo>
                    <a:pt x="136" y="334"/>
                  </a:moveTo>
                  <a:cubicBezTo>
                    <a:pt x="134" y="334"/>
                    <a:pt x="134" y="333"/>
                    <a:pt x="135" y="332"/>
                  </a:cubicBezTo>
                  <a:cubicBezTo>
                    <a:pt x="133" y="332"/>
                    <a:pt x="129" y="330"/>
                    <a:pt x="128" y="333"/>
                  </a:cubicBezTo>
                  <a:cubicBezTo>
                    <a:pt x="131" y="332"/>
                    <a:pt x="134" y="336"/>
                    <a:pt x="136" y="334"/>
                  </a:cubicBezTo>
                  <a:close/>
                  <a:moveTo>
                    <a:pt x="157" y="298"/>
                  </a:moveTo>
                  <a:cubicBezTo>
                    <a:pt x="159" y="299"/>
                    <a:pt x="160" y="297"/>
                    <a:pt x="160" y="294"/>
                  </a:cubicBezTo>
                  <a:cubicBezTo>
                    <a:pt x="158" y="294"/>
                    <a:pt x="157" y="295"/>
                    <a:pt x="156" y="296"/>
                  </a:cubicBezTo>
                  <a:cubicBezTo>
                    <a:pt x="158" y="296"/>
                    <a:pt x="158" y="297"/>
                    <a:pt x="157" y="298"/>
                  </a:cubicBezTo>
                  <a:close/>
                  <a:moveTo>
                    <a:pt x="157" y="285"/>
                  </a:moveTo>
                  <a:cubicBezTo>
                    <a:pt x="161" y="286"/>
                    <a:pt x="163" y="284"/>
                    <a:pt x="164" y="281"/>
                  </a:cubicBezTo>
                  <a:cubicBezTo>
                    <a:pt x="163" y="282"/>
                    <a:pt x="159" y="280"/>
                    <a:pt x="159" y="282"/>
                  </a:cubicBezTo>
                  <a:cubicBezTo>
                    <a:pt x="162" y="284"/>
                    <a:pt x="157" y="284"/>
                    <a:pt x="157" y="285"/>
                  </a:cubicBezTo>
                  <a:close/>
                  <a:moveTo>
                    <a:pt x="145" y="813"/>
                  </a:moveTo>
                  <a:cubicBezTo>
                    <a:pt x="141" y="812"/>
                    <a:pt x="139" y="820"/>
                    <a:pt x="143" y="820"/>
                  </a:cubicBezTo>
                  <a:cubicBezTo>
                    <a:pt x="142" y="816"/>
                    <a:pt x="146" y="815"/>
                    <a:pt x="145" y="813"/>
                  </a:cubicBezTo>
                  <a:close/>
                  <a:moveTo>
                    <a:pt x="371" y="79"/>
                  </a:moveTo>
                  <a:cubicBezTo>
                    <a:pt x="368" y="78"/>
                    <a:pt x="366" y="79"/>
                    <a:pt x="366" y="82"/>
                  </a:cubicBezTo>
                  <a:cubicBezTo>
                    <a:pt x="368" y="84"/>
                    <a:pt x="370" y="83"/>
                    <a:pt x="372" y="84"/>
                  </a:cubicBezTo>
                  <a:cubicBezTo>
                    <a:pt x="371" y="81"/>
                    <a:pt x="368" y="81"/>
                    <a:pt x="371" y="79"/>
                  </a:cubicBezTo>
                  <a:close/>
                  <a:moveTo>
                    <a:pt x="376" y="85"/>
                  </a:moveTo>
                  <a:cubicBezTo>
                    <a:pt x="373" y="86"/>
                    <a:pt x="369" y="84"/>
                    <a:pt x="367" y="87"/>
                  </a:cubicBezTo>
                  <a:cubicBezTo>
                    <a:pt x="369" y="88"/>
                    <a:pt x="369" y="91"/>
                    <a:pt x="372" y="91"/>
                  </a:cubicBezTo>
                  <a:cubicBezTo>
                    <a:pt x="368" y="86"/>
                    <a:pt x="377" y="90"/>
                    <a:pt x="376" y="85"/>
                  </a:cubicBezTo>
                  <a:close/>
                  <a:moveTo>
                    <a:pt x="392" y="151"/>
                  </a:moveTo>
                  <a:cubicBezTo>
                    <a:pt x="394" y="152"/>
                    <a:pt x="393" y="154"/>
                    <a:pt x="395" y="153"/>
                  </a:cubicBezTo>
                  <a:cubicBezTo>
                    <a:pt x="396" y="152"/>
                    <a:pt x="397" y="152"/>
                    <a:pt x="397" y="151"/>
                  </a:cubicBezTo>
                  <a:cubicBezTo>
                    <a:pt x="396" y="151"/>
                    <a:pt x="392" y="150"/>
                    <a:pt x="392" y="151"/>
                  </a:cubicBezTo>
                  <a:close/>
                  <a:moveTo>
                    <a:pt x="489" y="139"/>
                  </a:moveTo>
                  <a:cubicBezTo>
                    <a:pt x="487" y="140"/>
                    <a:pt x="480" y="139"/>
                    <a:pt x="481" y="140"/>
                  </a:cubicBezTo>
                  <a:cubicBezTo>
                    <a:pt x="484" y="140"/>
                    <a:pt x="489" y="143"/>
                    <a:pt x="489" y="139"/>
                  </a:cubicBezTo>
                  <a:close/>
                  <a:moveTo>
                    <a:pt x="484" y="135"/>
                  </a:moveTo>
                  <a:cubicBezTo>
                    <a:pt x="484" y="136"/>
                    <a:pt x="483" y="136"/>
                    <a:pt x="482" y="137"/>
                  </a:cubicBezTo>
                  <a:cubicBezTo>
                    <a:pt x="488" y="138"/>
                    <a:pt x="491" y="140"/>
                    <a:pt x="495" y="136"/>
                  </a:cubicBezTo>
                  <a:cubicBezTo>
                    <a:pt x="490" y="136"/>
                    <a:pt x="489" y="134"/>
                    <a:pt x="484" y="135"/>
                  </a:cubicBezTo>
                  <a:close/>
                  <a:moveTo>
                    <a:pt x="489" y="672"/>
                  </a:moveTo>
                  <a:cubicBezTo>
                    <a:pt x="491" y="674"/>
                    <a:pt x="495" y="675"/>
                    <a:pt x="496" y="673"/>
                  </a:cubicBezTo>
                  <a:cubicBezTo>
                    <a:pt x="494" y="673"/>
                    <a:pt x="490" y="668"/>
                    <a:pt x="489" y="672"/>
                  </a:cubicBezTo>
                  <a:close/>
                  <a:moveTo>
                    <a:pt x="549" y="60"/>
                  </a:moveTo>
                  <a:cubicBezTo>
                    <a:pt x="552" y="57"/>
                    <a:pt x="558" y="59"/>
                    <a:pt x="559" y="54"/>
                  </a:cubicBezTo>
                  <a:cubicBezTo>
                    <a:pt x="551" y="53"/>
                    <a:pt x="544" y="54"/>
                    <a:pt x="538" y="54"/>
                  </a:cubicBezTo>
                  <a:cubicBezTo>
                    <a:pt x="539" y="56"/>
                    <a:pt x="537" y="56"/>
                    <a:pt x="537" y="59"/>
                  </a:cubicBezTo>
                  <a:cubicBezTo>
                    <a:pt x="540" y="58"/>
                    <a:pt x="541" y="60"/>
                    <a:pt x="541" y="62"/>
                  </a:cubicBezTo>
                  <a:cubicBezTo>
                    <a:pt x="545" y="62"/>
                    <a:pt x="551" y="63"/>
                    <a:pt x="553" y="60"/>
                  </a:cubicBezTo>
                  <a:cubicBezTo>
                    <a:pt x="551" y="59"/>
                    <a:pt x="550" y="63"/>
                    <a:pt x="549" y="60"/>
                  </a:cubicBezTo>
                  <a:close/>
                  <a:moveTo>
                    <a:pt x="570" y="798"/>
                  </a:moveTo>
                  <a:cubicBezTo>
                    <a:pt x="568" y="798"/>
                    <a:pt x="567" y="797"/>
                    <a:pt x="566" y="796"/>
                  </a:cubicBezTo>
                  <a:cubicBezTo>
                    <a:pt x="565" y="797"/>
                    <a:pt x="564" y="797"/>
                    <a:pt x="565" y="799"/>
                  </a:cubicBezTo>
                  <a:cubicBezTo>
                    <a:pt x="566" y="798"/>
                    <a:pt x="570" y="800"/>
                    <a:pt x="570" y="798"/>
                  </a:cubicBezTo>
                  <a:close/>
                  <a:moveTo>
                    <a:pt x="574" y="654"/>
                  </a:moveTo>
                  <a:cubicBezTo>
                    <a:pt x="582" y="654"/>
                    <a:pt x="585" y="657"/>
                    <a:pt x="590" y="653"/>
                  </a:cubicBezTo>
                  <a:cubicBezTo>
                    <a:pt x="585" y="653"/>
                    <a:pt x="577" y="649"/>
                    <a:pt x="574" y="654"/>
                  </a:cubicBezTo>
                  <a:close/>
                  <a:moveTo>
                    <a:pt x="617" y="642"/>
                  </a:moveTo>
                  <a:cubicBezTo>
                    <a:pt x="616" y="644"/>
                    <a:pt x="620" y="648"/>
                    <a:pt x="622" y="645"/>
                  </a:cubicBezTo>
                  <a:cubicBezTo>
                    <a:pt x="620" y="644"/>
                    <a:pt x="619" y="642"/>
                    <a:pt x="617" y="642"/>
                  </a:cubicBezTo>
                  <a:close/>
                  <a:moveTo>
                    <a:pt x="649" y="113"/>
                  </a:moveTo>
                  <a:cubicBezTo>
                    <a:pt x="648" y="113"/>
                    <a:pt x="646" y="113"/>
                    <a:pt x="646" y="115"/>
                  </a:cubicBezTo>
                  <a:cubicBezTo>
                    <a:pt x="648" y="115"/>
                    <a:pt x="650" y="116"/>
                    <a:pt x="649" y="113"/>
                  </a:cubicBezTo>
                  <a:close/>
                  <a:moveTo>
                    <a:pt x="654" y="78"/>
                  </a:moveTo>
                  <a:cubicBezTo>
                    <a:pt x="652" y="79"/>
                    <a:pt x="648" y="78"/>
                    <a:pt x="648" y="81"/>
                  </a:cubicBezTo>
                  <a:cubicBezTo>
                    <a:pt x="654" y="81"/>
                    <a:pt x="654" y="81"/>
                    <a:pt x="654" y="81"/>
                  </a:cubicBezTo>
                  <a:cubicBezTo>
                    <a:pt x="653" y="79"/>
                    <a:pt x="656" y="78"/>
                    <a:pt x="654" y="78"/>
                  </a:cubicBezTo>
                  <a:close/>
                  <a:moveTo>
                    <a:pt x="670" y="115"/>
                  </a:moveTo>
                  <a:cubicBezTo>
                    <a:pt x="672" y="116"/>
                    <a:pt x="673" y="116"/>
                    <a:pt x="673" y="117"/>
                  </a:cubicBezTo>
                  <a:cubicBezTo>
                    <a:pt x="677" y="116"/>
                    <a:pt x="680" y="114"/>
                    <a:pt x="683" y="117"/>
                  </a:cubicBezTo>
                  <a:cubicBezTo>
                    <a:pt x="682" y="111"/>
                    <a:pt x="672" y="115"/>
                    <a:pt x="670" y="115"/>
                  </a:cubicBezTo>
                  <a:close/>
                  <a:moveTo>
                    <a:pt x="667" y="637"/>
                  </a:moveTo>
                  <a:cubicBezTo>
                    <a:pt x="665" y="637"/>
                    <a:pt x="662" y="637"/>
                    <a:pt x="662" y="640"/>
                  </a:cubicBezTo>
                  <a:cubicBezTo>
                    <a:pt x="665" y="640"/>
                    <a:pt x="666" y="639"/>
                    <a:pt x="667" y="637"/>
                  </a:cubicBezTo>
                  <a:close/>
                  <a:moveTo>
                    <a:pt x="709" y="10"/>
                  </a:moveTo>
                  <a:cubicBezTo>
                    <a:pt x="708" y="11"/>
                    <a:pt x="708" y="13"/>
                    <a:pt x="707" y="14"/>
                  </a:cubicBezTo>
                  <a:cubicBezTo>
                    <a:pt x="710" y="13"/>
                    <a:pt x="711" y="15"/>
                    <a:pt x="713" y="17"/>
                  </a:cubicBezTo>
                  <a:cubicBezTo>
                    <a:pt x="718" y="16"/>
                    <a:pt x="719" y="11"/>
                    <a:pt x="723" y="9"/>
                  </a:cubicBezTo>
                  <a:cubicBezTo>
                    <a:pt x="722" y="4"/>
                    <a:pt x="722" y="1"/>
                    <a:pt x="715" y="0"/>
                  </a:cubicBezTo>
                  <a:cubicBezTo>
                    <a:pt x="716" y="3"/>
                    <a:pt x="715" y="11"/>
                    <a:pt x="709" y="10"/>
                  </a:cubicBezTo>
                  <a:close/>
                  <a:moveTo>
                    <a:pt x="710" y="92"/>
                  </a:moveTo>
                  <a:cubicBezTo>
                    <a:pt x="707" y="93"/>
                    <a:pt x="706" y="92"/>
                    <a:pt x="704" y="94"/>
                  </a:cubicBezTo>
                  <a:cubicBezTo>
                    <a:pt x="706" y="93"/>
                    <a:pt x="710" y="96"/>
                    <a:pt x="710" y="92"/>
                  </a:cubicBezTo>
                  <a:close/>
                  <a:moveTo>
                    <a:pt x="716" y="21"/>
                  </a:moveTo>
                  <a:cubicBezTo>
                    <a:pt x="708" y="23"/>
                    <a:pt x="712" y="30"/>
                    <a:pt x="717" y="32"/>
                  </a:cubicBezTo>
                  <a:cubicBezTo>
                    <a:pt x="718" y="27"/>
                    <a:pt x="720" y="24"/>
                    <a:pt x="716" y="21"/>
                  </a:cubicBezTo>
                  <a:close/>
                  <a:moveTo>
                    <a:pt x="712" y="87"/>
                  </a:moveTo>
                  <a:cubicBezTo>
                    <a:pt x="715" y="88"/>
                    <a:pt x="716" y="89"/>
                    <a:pt x="718" y="86"/>
                  </a:cubicBezTo>
                  <a:cubicBezTo>
                    <a:pt x="716" y="86"/>
                    <a:pt x="712" y="85"/>
                    <a:pt x="712" y="87"/>
                  </a:cubicBezTo>
                  <a:close/>
                  <a:moveTo>
                    <a:pt x="719" y="27"/>
                  </a:moveTo>
                  <a:cubicBezTo>
                    <a:pt x="719" y="29"/>
                    <a:pt x="720" y="31"/>
                    <a:pt x="722" y="32"/>
                  </a:cubicBezTo>
                  <a:cubicBezTo>
                    <a:pt x="722" y="30"/>
                    <a:pt x="724" y="29"/>
                    <a:pt x="726" y="29"/>
                  </a:cubicBezTo>
                  <a:cubicBezTo>
                    <a:pt x="726" y="26"/>
                    <a:pt x="726" y="24"/>
                    <a:pt x="725" y="23"/>
                  </a:cubicBezTo>
                  <a:cubicBezTo>
                    <a:pt x="724" y="26"/>
                    <a:pt x="722" y="27"/>
                    <a:pt x="719" y="27"/>
                  </a:cubicBezTo>
                  <a:close/>
                  <a:moveTo>
                    <a:pt x="731" y="12"/>
                  </a:moveTo>
                  <a:cubicBezTo>
                    <a:pt x="733" y="10"/>
                    <a:pt x="733" y="5"/>
                    <a:pt x="730" y="5"/>
                  </a:cubicBezTo>
                  <a:cubicBezTo>
                    <a:pt x="730" y="8"/>
                    <a:pt x="730" y="10"/>
                    <a:pt x="731" y="12"/>
                  </a:cubicBezTo>
                  <a:close/>
                  <a:moveTo>
                    <a:pt x="735" y="26"/>
                  </a:moveTo>
                  <a:cubicBezTo>
                    <a:pt x="733" y="24"/>
                    <a:pt x="734" y="20"/>
                    <a:pt x="733" y="18"/>
                  </a:cubicBezTo>
                  <a:cubicBezTo>
                    <a:pt x="731" y="20"/>
                    <a:pt x="731" y="26"/>
                    <a:pt x="735" y="26"/>
                  </a:cubicBezTo>
                  <a:close/>
                  <a:moveTo>
                    <a:pt x="754" y="72"/>
                  </a:moveTo>
                  <a:cubicBezTo>
                    <a:pt x="754" y="70"/>
                    <a:pt x="752" y="70"/>
                    <a:pt x="752" y="69"/>
                  </a:cubicBezTo>
                  <a:cubicBezTo>
                    <a:pt x="751" y="70"/>
                    <a:pt x="749" y="70"/>
                    <a:pt x="749" y="72"/>
                  </a:cubicBezTo>
                  <a:cubicBezTo>
                    <a:pt x="752" y="72"/>
                    <a:pt x="752" y="74"/>
                    <a:pt x="754" y="72"/>
                  </a:cubicBezTo>
                  <a:close/>
                  <a:moveTo>
                    <a:pt x="767" y="135"/>
                  </a:moveTo>
                  <a:cubicBezTo>
                    <a:pt x="767" y="132"/>
                    <a:pt x="761" y="132"/>
                    <a:pt x="760" y="134"/>
                  </a:cubicBezTo>
                  <a:cubicBezTo>
                    <a:pt x="762" y="134"/>
                    <a:pt x="764" y="135"/>
                    <a:pt x="767" y="135"/>
                  </a:cubicBezTo>
                  <a:close/>
                  <a:moveTo>
                    <a:pt x="770" y="94"/>
                  </a:moveTo>
                  <a:cubicBezTo>
                    <a:pt x="773" y="95"/>
                    <a:pt x="775" y="96"/>
                    <a:pt x="778" y="95"/>
                  </a:cubicBezTo>
                  <a:cubicBezTo>
                    <a:pt x="779" y="92"/>
                    <a:pt x="774" y="93"/>
                    <a:pt x="776" y="89"/>
                  </a:cubicBezTo>
                  <a:cubicBezTo>
                    <a:pt x="772" y="88"/>
                    <a:pt x="771" y="91"/>
                    <a:pt x="770" y="94"/>
                  </a:cubicBezTo>
                  <a:close/>
                  <a:moveTo>
                    <a:pt x="773" y="65"/>
                  </a:moveTo>
                  <a:cubicBezTo>
                    <a:pt x="776" y="65"/>
                    <a:pt x="777" y="63"/>
                    <a:pt x="780" y="62"/>
                  </a:cubicBezTo>
                  <a:cubicBezTo>
                    <a:pt x="778" y="63"/>
                    <a:pt x="776" y="62"/>
                    <a:pt x="775" y="61"/>
                  </a:cubicBezTo>
                  <a:cubicBezTo>
                    <a:pt x="776" y="64"/>
                    <a:pt x="772" y="62"/>
                    <a:pt x="773" y="65"/>
                  </a:cubicBezTo>
                  <a:close/>
                  <a:moveTo>
                    <a:pt x="827" y="629"/>
                  </a:moveTo>
                  <a:cubicBezTo>
                    <a:pt x="828" y="629"/>
                    <a:pt x="832" y="630"/>
                    <a:pt x="832" y="628"/>
                  </a:cubicBezTo>
                  <a:cubicBezTo>
                    <a:pt x="831" y="629"/>
                    <a:pt x="827" y="625"/>
                    <a:pt x="827" y="629"/>
                  </a:cubicBezTo>
                  <a:close/>
                  <a:moveTo>
                    <a:pt x="829" y="618"/>
                  </a:moveTo>
                  <a:cubicBezTo>
                    <a:pt x="830" y="615"/>
                    <a:pt x="834" y="620"/>
                    <a:pt x="834" y="616"/>
                  </a:cubicBezTo>
                  <a:cubicBezTo>
                    <a:pt x="833" y="614"/>
                    <a:pt x="826" y="616"/>
                    <a:pt x="829" y="618"/>
                  </a:cubicBezTo>
                  <a:close/>
                  <a:moveTo>
                    <a:pt x="870" y="32"/>
                  </a:moveTo>
                  <a:cubicBezTo>
                    <a:pt x="867" y="30"/>
                    <a:pt x="862" y="30"/>
                    <a:pt x="861" y="32"/>
                  </a:cubicBezTo>
                  <a:cubicBezTo>
                    <a:pt x="865" y="32"/>
                    <a:pt x="867" y="34"/>
                    <a:pt x="870" y="32"/>
                  </a:cubicBezTo>
                  <a:close/>
                  <a:moveTo>
                    <a:pt x="864" y="107"/>
                  </a:moveTo>
                  <a:cubicBezTo>
                    <a:pt x="868" y="108"/>
                    <a:pt x="872" y="110"/>
                    <a:pt x="874" y="109"/>
                  </a:cubicBezTo>
                  <a:cubicBezTo>
                    <a:pt x="873" y="108"/>
                    <a:pt x="873" y="108"/>
                    <a:pt x="873" y="107"/>
                  </a:cubicBezTo>
                  <a:cubicBezTo>
                    <a:pt x="869" y="109"/>
                    <a:pt x="866" y="104"/>
                    <a:pt x="864" y="107"/>
                  </a:cubicBezTo>
                  <a:close/>
                  <a:moveTo>
                    <a:pt x="848" y="663"/>
                  </a:moveTo>
                  <a:cubicBezTo>
                    <a:pt x="850" y="660"/>
                    <a:pt x="851" y="663"/>
                    <a:pt x="854" y="663"/>
                  </a:cubicBezTo>
                  <a:cubicBezTo>
                    <a:pt x="854" y="661"/>
                    <a:pt x="851" y="660"/>
                    <a:pt x="855" y="661"/>
                  </a:cubicBezTo>
                  <a:cubicBezTo>
                    <a:pt x="855" y="658"/>
                    <a:pt x="853" y="659"/>
                    <a:pt x="853" y="657"/>
                  </a:cubicBezTo>
                  <a:cubicBezTo>
                    <a:pt x="849" y="659"/>
                    <a:pt x="847" y="655"/>
                    <a:pt x="842" y="655"/>
                  </a:cubicBezTo>
                  <a:cubicBezTo>
                    <a:pt x="844" y="659"/>
                    <a:pt x="845" y="660"/>
                    <a:pt x="848" y="663"/>
                  </a:cubicBezTo>
                  <a:close/>
                  <a:moveTo>
                    <a:pt x="845" y="652"/>
                  </a:moveTo>
                  <a:cubicBezTo>
                    <a:pt x="850" y="656"/>
                    <a:pt x="861" y="657"/>
                    <a:pt x="863" y="656"/>
                  </a:cubicBezTo>
                  <a:cubicBezTo>
                    <a:pt x="859" y="652"/>
                    <a:pt x="852" y="653"/>
                    <a:pt x="845" y="652"/>
                  </a:cubicBezTo>
                  <a:close/>
                  <a:moveTo>
                    <a:pt x="847" y="801"/>
                  </a:moveTo>
                  <a:cubicBezTo>
                    <a:pt x="845" y="801"/>
                    <a:pt x="841" y="799"/>
                    <a:pt x="841" y="802"/>
                  </a:cubicBezTo>
                  <a:cubicBezTo>
                    <a:pt x="843" y="802"/>
                    <a:pt x="847" y="804"/>
                    <a:pt x="847" y="801"/>
                  </a:cubicBezTo>
                  <a:close/>
                  <a:moveTo>
                    <a:pt x="879" y="83"/>
                  </a:moveTo>
                  <a:cubicBezTo>
                    <a:pt x="879" y="84"/>
                    <a:pt x="878" y="86"/>
                    <a:pt x="879" y="86"/>
                  </a:cubicBezTo>
                  <a:cubicBezTo>
                    <a:pt x="880" y="82"/>
                    <a:pt x="884" y="90"/>
                    <a:pt x="885" y="84"/>
                  </a:cubicBezTo>
                  <a:cubicBezTo>
                    <a:pt x="882" y="85"/>
                    <a:pt x="881" y="83"/>
                    <a:pt x="879" y="83"/>
                  </a:cubicBezTo>
                  <a:close/>
                  <a:moveTo>
                    <a:pt x="902" y="796"/>
                  </a:moveTo>
                  <a:cubicBezTo>
                    <a:pt x="904" y="794"/>
                    <a:pt x="903" y="791"/>
                    <a:pt x="906" y="790"/>
                  </a:cubicBezTo>
                  <a:cubicBezTo>
                    <a:pt x="915" y="791"/>
                    <a:pt x="915" y="791"/>
                    <a:pt x="915" y="791"/>
                  </a:cubicBezTo>
                  <a:cubicBezTo>
                    <a:pt x="913" y="787"/>
                    <a:pt x="907" y="787"/>
                    <a:pt x="905" y="783"/>
                  </a:cubicBezTo>
                  <a:cubicBezTo>
                    <a:pt x="901" y="782"/>
                    <a:pt x="897" y="780"/>
                    <a:pt x="894" y="778"/>
                  </a:cubicBezTo>
                  <a:cubicBezTo>
                    <a:pt x="886" y="779"/>
                    <a:pt x="880" y="776"/>
                    <a:pt x="875" y="777"/>
                  </a:cubicBezTo>
                  <a:cubicBezTo>
                    <a:pt x="870" y="778"/>
                    <a:pt x="862" y="783"/>
                    <a:pt x="859" y="786"/>
                  </a:cubicBezTo>
                  <a:cubicBezTo>
                    <a:pt x="854" y="791"/>
                    <a:pt x="860" y="795"/>
                    <a:pt x="860" y="800"/>
                  </a:cubicBezTo>
                  <a:cubicBezTo>
                    <a:pt x="860" y="803"/>
                    <a:pt x="857" y="807"/>
                    <a:pt x="857" y="811"/>
                  </a:cubicBezTo>
                  <a:cubicBezTo>
                    <a:pt x="880" y="821"/>
                    <a:pt x="896" y="802"/>
                    <a:pt x="915" y="797"/>
                  </a:cubicBezTo>
                  <a:cubicBezTo>
                    <a:pt x="911" y="795"/>
                    <a:pt x="907" y="797"/>
                    <a:pt x="902" y="796"/>
                  </a:cubicBezTo>
                  <a:close/>
                  <a:moveTo>
                    <a:pt x="910" y="84"/>
                  </a:moveTo>
                  <a:cubicBezTo>
                    <a:pt x="911" y="84"/>
                    <a:pt x="911" y="86"/>
                    <a:pt x="911" y="87"/>
                  </a:cubicBezTo>
                  <a:cubicBezTo>
                    <a:pt x="914" y="87"/>
                    <a:pt x="915" y="85"/>
                    <a:pt x="917" y="84"/>
                  </a:cubicBezTo>
                  <a:cubicBezTo>
                    <a:pt x="917" y="81"/>
                    <a:pt x="914" y="82"/>
                    <a:pt x="915" y="80"/>
                  </a:cubicBezTo>
                  <a:cubicBezTo>
                    <a:pt x="912" y="79"/>
                    <a:pt x="912" y="83"/>
                    <a:pt x="910" y="84"/>
                  </a:cubicBezTo>
                  <a:close/>
                  <a:moveTo>
                    <a:pt x="928" y="83"/>
                  </a:moveTo>
                  <a:cubicBezTo>
                    <a:pt x="926" y="82"/>
                    <a:pt x="925" y="81"/>
                    <a:pt x="924" y="80"/>
                  </a:cubicBezTo>
                  <a:cubicBezTo>
                    <a:pt x="924" y="81"/>
                    <a:pt x="923" y="81"/>
                    <a:pt x="923" y="83"/>
                  </a:cubicBezTo>
                  <a:cubicBezTo>
                    <a:pt x="925" y="82"/>
                    <a:pt x="927" y="85"/>
                    <a:pt x="928" y="83"/>
                  </a:cubicBezTo>
                  <a:close/>
                  <a:moveTo>
                    <a:pt x="901" y="773"/>
                  </a:moveTo>
                  <a:cubicBezTo>
                    <a:pt x="899" y="771"/>
                    <a:pt x="896" y="771"/>
                    <a:pt x="896" y="771"/>
                  </a:cubicBezTo>
                  <a:cubicBezTo>
                    <a:pt x="897" y="771"/>
                    <a:pt x="899" y="768"/>
                    <a:pt x="897" y="768"/>
                  </a:cubicBezTo>
                  <a:cubicBezTo>
                    <a:pt x="896" y="770"/>
                    <a:pt x="893" y="770"/>
                    <a:pt x="893" y="773"/>
                  </a:cubicBezTo>
                  <a:cubicBezTo>
                    <a:pt x="895" y="773"/>
                    <a:pt x="899" y="776"/>
                    <a:pt x="901" y="773"/>
                  </a:cubicBezTo>
                  <a:close/>
                  <a:moveTo>
                    <a:pt x="903" y="774"/>
                  </a:moveTo>
                  <a:cubicBezTo>
                    <a:pt x="903" y="776"/>
                    <a:pt x="903" y="778"/>
                    <a:pt x="904" y="779"/>
                  </a:cubicBezTo>
                  <a:cubicBezTo>
                    <a:pt x="913" y="780"/>
                    <a:pt x="931" y="782"/>
                    <a:pt x="939" y="776"/>
                  </a:cubicBezTo>
                  <a:cubicBezTo>
                    <a:pt x="925" y="777"/>
                    <a:pt x="912" y="781"/>
                    <a:pt x="903" y="774"/>
                  </a:cubicBezTo>
                  <a:close/>
                  <a:moveTo>
                    <a:pt x="912" y="654"/>
                  </a:moveTo>
                  <a:cubicBezTo>
                    <a:pt x="911" y="658"/>
                    <a:pt x="916" y="657"/>
                    <a:pt x="917" y="655"/>
                  </a:cubicBezTo>
                  <a:cubicBezTo>
                    <a:pt x="914" y="656"/>
                    <a:pt x="915" y="654"/>
                    <a:pt x="912" y="654"/>
                  </a:cubicBezTo>
                  <a:close/>
                  <a:moveTo>
                    <a:pt x="945" y="93"/>
                  </a:moveTo>
                  <a:cubicBezTo>
                    <a:pt x="947" y="91"/>
                    <a:pt x="946" y="91"/>
                    <a:pt x="945" y="89"/>
                  </a:cubicBezTo>
                  <a:cubicBezTo>
                    <a:pt x="948" y="89"/>
                    <a:pt x="949" y="88"/>
                    <a:pt x="950" y="86"/>
                  </a:cubicBezTo>
                  <a:cubicBezTo>
                    <a:pt x="945" y="86"/>
                    <a:pt x="941" y="86"/>
                    <a:pt x="940" y="90"/>
                  </a:cubicBezTo>
                  <a:cubicBezTo>
                    <a:pt x="943" y="90"/>
                    <a:pt x="944" y="92"/>
                    <a:pt x="945" y="93"/>
                  </a:cubicBezTo>
                  <a:close/>
                  <a:moveTo>
                    <a:pt x="951" y="95"/>
                  </a:moveTo>
                  <a:cubicBezTo>
                    <a:pt x="952" y="95"/>
                    <a:pt x="956" y="96"/>
                    <a:pt x="956" y="95"/>
                  </a:cubicBezTo>
                  <a:cubicBezTo>
                    <a:pt x="954" y="94"/>
                    <a:pt x="955" y="92"/>
                    <a:pt x="955" y="91"/>
                  </a:cubicBezTo>
                  <a:cubicBezTo>
                    <a:pt x="951" y="91"/>
                    <a:pt x="954" y="94"/>
                    <a:pt x="951" y="95"/>
                  </a:cubicBezTo>
                  <a:close/>
                  <a:moveTo>
                    <a:pt x="940" y="579"/>
                  </a:moveTo>
                  <a:cubicBezTo>
                    <a:pt x="936" y="576"/>
                    <a:pt x="932" y="578"/>
                    <a:pt x="928" y="576"/>
                  </a:cubicBezTo>
                  <a:cubicBezTo>
                    <a:pt x="931" y="583"/>
                    <a:pt x="937" y="581"/>
                    <a:pt x="940" y="579"/>
                  </a:cubicBezTo>
                  <a:close/>
                  <a:moveTo>
                    <a:pt x="993" y="33"/>
                  </a:moveTo>
                  <a:cubicBezTo>
                    <a:pt x="989" y="32"/>
                    <a:pt x="976" y="30"/>
                    <a:pt x="973" y="33"/>
                  </a:cubicBezTo>
                  <a:cubicBezTo>
                    <a:pt x="980" y="31"/>
                    <a:pt x="988" y="38"/>
                    <a:pt x="993" y="33"/>
                  </a:cubicBezTo>
                  <a:close/>
                  <a:moveTo>
                    <a:pt x="975" y="587"/>
                  </a:moveTo>
                  <a:cubicBezTo>
                    <a:pt x="974" y="586"/>
                    <a:pt x="973" y="586"/>
                    <a:pt x="973" y="585"/>
                  </a:cubicBezTo>
                  <a:cubicBezTo>
                    <a:pt x="974" y="586"/>
                    <a:pt x="978" y="585"/>
                    <a:pt x="978" y="583"/>
                  </a:cubicBezTo>
                  <a:cubicBezTo>
                    <a:pt x="974" y="582"/>
                    <a:pt x="971" y="580"/>
                    <a:pt x="968" y="578"/>
                  </a:cubicBezTo>
                  <a:cubicBezTo>
                    <a:pt x="969" y="578"/>
                    <a:pt x="970" y="578"/>
                    <a:pt x="969" y="577"/>
                  </a:cubicBezTo>
                  <a:cubicBezTo>
                    <a:pt x="967" y="575"/>
                    <a:pt x="961" y="572"/>
                    <a:pt x="959" y="576"/>
                  </a:cubicBezTo>
                  <a:cubicBezTo>
                    <a:pt x="961" y="579"/>
                    <a:pt x="967" y="577"/>
                    <a:pt x="966" y="582"/>
                  </a:cubicBezTo>
                  <a:cubicBezTo>
                    <a:pt x="963" y="580"/>
                    <a:pt x="956" y="581"/>
                    <a:pt x="953" y="584"/>
                  </a:cubicBezTo>
                  <a:cubicBezTo>
                    <a:pt x="961" y="579"/>
                    <a:pt x="968" y="590"/>
                    <a:pt x="975" y="587"/>
                  </a:cubicBezTo>
                  <a:close/>
                  <a:moveTo>
                    <a:pt x="977" y="268"/>
                  </a:moveTo>
                  <a:cubicBezTo>
                    <a:pt x="980" y="268"/>
                    <a:pt x="982" y="269"/>
                    <a:pt x="982" y="266"/>
                  </a:cubicBezTo>
                  <a:cubicBezTo>
                    <a:pt x="980" y="266"/>
                    <a:pt x="978" y="267"/>
                    <a:pt x="977" y="268"/>
                  </a:cubicBezTo>
                  <a:close/>
                  <a:moveTo>
                    <a:pt x="980" y="265"/>
                  </a:moveTo>
                  <a:cubicBezTo>
                    <a:pt x="982" y="264"/>
                    <a:pt x="984" y="263"/>
                    <a:pt x="984" y="260"/>
                  </a:cubicBezTo>
                  <a:cubicBezTo>
                    <a:pt x="984" y="259"/>
                    <a:pt x="977" y="259"/>
                    <a:pt x="977" y="262"/>
                  </a:cubicBezTo>
                  <a:cubicBezTo>
                    <a:pt x="981" y="261"/>
                    <a:pt x="978" y="265"/>
                    <a:pt x="980" y="265"/>
                  </a:cubicBezTo>
                  <a:close/>
                  <a:moveTo>
                    <a:pt x="979" y="251"/>
                  </a:moveTo>
                  <a:cubicBezTo>
                    <a:pt x="987" y="254"/>
                    <a:pt x="993" y="253"/>
                    <a:pt x="1000" y="250"/>
                  </a:cubicBezTo>
                  <a:cubicBezTo>
                    <a:pt x="993" y="250"/>
                    <a:pt x="983" y="245"/>
                    <a:pt x="979" y="251"/>
                  </a:cubicBezTo>
                  <a:close/>
                  <a:moveTo>
                    <a:pt x="960" y="802"/>
                  </a:moveTo>
                  <a:cubicBezTo>
                    <a:pt x="963" y="804"/>
                    <a:pt x="970" y="805"/>
                    <a:pt x="973" y="805"/>
                  </a:cubicBezTo>
                  <a:cubicBezTo>
                    <a:pt x="970" y="804"/>
                    <a:pt x="963" y="798"/>
                    <a:pt x="960" y="802"/>
                  </a:cubicBezTo>
                  <a:close/>
                  <a:moveTo>
                    <a:pt x="1014" y="85"/>
                  </a:moveTo>
                  <a:cubicBezTo>
                    <a:pt x="1014" y="82"/>
                    <a:pt x="1017" y="82"/>
                    <a:pt x="1018" y="80"/>
                  </a:cubicBezTo>
                  <a:cubicBezTo>
                    <a:pt x="1013" y="82"/>
                    <a:pt x="1013" y="76"/>
                    <a:pt x="1010" y="78"/>
                  </a:cubicBezTo>
                  <a:cubicBezTo>
                    <a:pt x="1012" y="79"/>
                    <a:pt x="1008" y="81"/>
                    <a:pt x="1006" y="81"/>
                  </a:cubicBezTo>
                  <a:cubicBezTo>
                    <a:pt x="1004" y="81"/>
                    <a:pt x="1006" y="77"/>
                    <a:pt x="1003" y="78"/>
                  </a:cubicBezTo>
                  <a:cubicBezTo>
                    <a:pt x="1001" y="80"/>
                    <a:pt x="997" y="79"/>
                    <a:pt x="997" y="84"/>
                  </a:cubicBezTo>
                  <a:cubicBezTo>
                    <a:pt x="1000" y="83"/>
                    <a:pt x="1000" y="85"/>
                    <a:pt x="1001" y="86"/>
                  </a:cubicBezTo>
                  <a:cubicBezTo>
                    <a:pt x="1004" y="83"/>
                    <a:pt x="1010" y="83"/>
                    <a:pt x="1014" y="85"/>
                  </a:cubicBezTo>
                  <a:close/>
                  <a:moveTo>
                    <a:pt x="965" y="790"/>
                  </a:moveTo>
                  <a:cubicBezTo>
                    <a:pt x="971" y="790"/>
                    <a:pt x="976" y="792"/>
                    <a:pt x="981" y="790"/>
                  </a:cubicBezTo>
                  <a:cubicBezTo>
                    <a:pt x="977" y="786"/>
                    <a:pt x="968" y="785"/>
                    <a:pt x="965" y="790"/>
                  </a:cubicBezTo>
                  <a:close/>
                  <a:moveTo>
                    <a:pt x="991" y="259"/>
                  </a:moveTo>
                  <a:cubicBezTo>
                    <a:pt x="992" y="261"/>
                    <a:pt x="998" y="263"/>
                    <a:pt x="1000" y="261"/>
                  </a:cubicBezTo>
                  <a:cubicBezTo>
                    <a:pt x="998" y="260"/>
                    <a:pt x="993" y="258"/>
                    <a:pt x="991" y="259"/>
                  </a:cubicBezTo>
                  <a:close/>
                  <a:moveTo>
                    <a:pt x="976" y="656"/>
                  </a:moveTo>
                  <a:cubicBezTo>
                    <a:pt x="976" y="659"/>
                    <a:pt x="976" y="659"/>
                    <a:pt x="976" y="659"/>
                  </a:cubicBezTo>
                  <a:cubicBezTo>
                    <a:pt x="984" y="665"/>
                    <a:pt x="994" y="658"/>
                    <a:pt x="1004" y="660"/>
                  </a:cubicBezTo>
                  <a:cubicBezTo>
                    <a:pt x="999" y="656"/>
                    <a:pt x="988" y="658"/>
                    <a:pt x="987" y="653"/>
                  </a:cubicBezTo>
                  <a:cubicBezTo>
                    <a:pt x="983" y="653"/>
                    <a:pt x="982" y="658"/>
                    <a:pt x="976" y="656"/>
                  </a:cubicBezTo>
                  <a:close/>
                  <a:moveTo>
                    <a:pt x="1002" y="194"/>
                  </a:moveTo>
                  <a:cubicBezTo>
                    <a:pt x="1005" y="194"/>
                    <a:pt x="1010" y="196"/>
                    <a:pt x="1011" y="194"/>
                  </a:cubicBezTo>
                  <a:cubicBezTo>
                    <a:pt x="1008" y="194"/>
                    <a:pt x="1004" y="191"/>
                    <a:pt x="1002" y="194"/>
                  </a:cubicBezTo>
                  <a:close/>
                  <a:moveTo>
                    <a:pt x="1021" y="35"/>
                  </a:moveTo>
                  <a:cubicBezTo>
                    <a:pt x="1018" y="35"/>
                    <a:pt x="1014" y="33"/>
                    <a:pt x="1013" y="35"/>
                  </a:cubicBezTo>
                  <a:cubicBezTo>
                    <a:pt x="1017" y="37"/>
                    <a:pt x="1024" y="36"/>
                    <a:pt x="1026" y="40"/>
                  </a:cubicBezTo>
                  <a:cubicBezTo>
                    <a:pt x="1024" y="42"/>
                    <a:pt x="1020" y="40"/>
                    <a:pt x="1020" y="43"/>
                  </a:cubicBezTo>
                  <a:cubicBezTo>
                    <a:pt x="1030" y="45"/>
                    <a:pt x="1046" y="46"/>
                    <a:pt x="1062" y="49"/>
                  </a:cubicBezTo>
                  <a:cubicBezTo>
                    <a:pt x="1066" y="43"/>
                    <a:pt x="1080" y="52"/>
                    <a:pt x="1086" y="46"/>
                  </a:cubicBezTo>
                  <a:cubicBezTo>
                    <a:pt x="1078" y="45"/>
                    <a:pt x="1074" y="46"/>
                    <a:pt x="1070" y="42"/>
                  </a:cubicBezTo>
                  <a:cubicBezTo>
                    <a:pt x="1084" y="37"/>
                    <a:pt x="1101" y="48"/>
                    <a:pt x="1110" y="39"/>
                  </a:cubicBezTo>
                  <a:cubicBezTo>
                    <a:pt x="1076" y="36"/>
                    <a:pt x="1048" y="29"/>
                    <a:pt x="1019" y="27"/>
                  </a:cubicBezTo>
                  <a:cubicBezTo>
                    <a:pt x="1017" y="32"/>
                    <a:pt x="1023" y="33"/>
                    <a:pt x="1021" y="35"/>
                  </a:cubicBezTo>
                  <a:close/>
                  <a:moveTo>
                    <a:pt x="997" y="589"/>
                  </a:moveTo>
                  <a:cubicBezTo>
                    <a:pt x="992" y="589"/>
                    <a:pt x="992" y="589"/>
                    <a:pt x="992" y="589"/>
                  </a:cubicBezTo>
                  <a:cubicBezTo>
                    <a:pt x="992" y="592"/>
                    <a:pt x="992" y="592"/>
                    <a:pt x="992" y="592"/>
                  </a:cubicBezTo>
                  <a:cubicBezTo>
                    <a:pt x="995" y="592"/>
                    <a:pt x="996" y="593"/>
                    <a:pt x="997" y="589"/>
                  </a:cubicBezTo>
                  <a:close/>
                  <a:moveTo>
                    <a:pt x="989" y="806"/>
                  </a:moveTo>
                  <a:cubicBezTo>
                    <a:pt x="992" y="808"/>
                    <a:pt x="995" y="806"/>
                    <a:pt x="1001" y="807"/>
                  </a:cubicBezTo>
                  <a:cubicBezTo>
                    <a:pt x="999" y="804"/>
                    <a:pt x="991" y="799"/>
                    <a:pt x="989" y="806"/>
                  </a:cubicBezTo>
                  <a:close/>
                  <a:moveTo>
                    <a:pt x="1006" y="614"/>
                  </a:moveTo>
                  <a:cubicBezTo>
                    <a:pt x="1006" y="617"/>
                    <a:pt x="1006" y="617"/>
                    <a:pt x="1006" y="617"/>
                  </a:cubicBezTo>
                  <a:cubicBezTo>
                    <a:pt x="1010" y="618"/>
                    <a:pt x="1019" y="617"/>
                    <a:pt x="1015" y="613"/>
                  </a:cubicBezTo>
                  <a:cubicBezTo>
                    <a:pt x="1014" y="615"/>
                    <a:pt x="1011" y="614"/>
                    <a:pt x="1006" y="614"/>
                  </a:cubicBezTo>
                  <a:close/>
                  <a:moveTo>
                    <a:pt x="1088" y="254"/>
                  </a:moveTo>
                  <a:cubicBezTo>
                    <a:pt x="1083" y="246"/>
                    <a:pt x="1069" y="245"/>
                    <a:pt x="1061" y="240"/>
                  </a:cubicBezTo>
                  <a:cubicBezTo>
                    <a:pt x="1053" y="245"/>
                    <a:pt x="1039" y="239"/>
                    <a:pt x="1030" y="244"/>
                  </a:cubicBezTo>
                  <a:cubicBezTo>
                    <a:pt x="1050" y="251"/>
                    <a:pt x="1070" y="251"/>
                    <a:pt x="1088" y="254"/>
                  </a:cubicBezTo>
                  <a:close/>
                  <a:moveTo>
                    <a:pt x="1038" y="590"/>
                  </a:moveTo>
                  <a:cubicBezTo>
                    <a:pt x="1034" y="590"/>
                    <a:pt x="1033" y="588"/>
                    <a:pt x="1029" y="588"/>
                  </a:cubicBezTo>
                  <a:cubicBezTo>
                    <a:pt x="1029" y="589"/>
                    <a:pt x="1028" y="590"/>
                    <a:pt x="1028" y="591"/>
                  </a:cubicBezTo>
                  <a:cubicBezTo>
                    <a:pt x="1030" y="594"/>
                    <a:pt x="1035" y="591"/>
                    <a:pt x="1038" y="590"/>
                  </a:cubicBezTo>
                  <a:close/>
                  <a:moveTo>
                    <a:pt x="1050" y="254"/>
                  </a:moveTo>
                  <a:cubicBezTo>
                    <a:pt x="1050" y="257"/>
                    <a:pt x="1050" y="257"/>
                    <a:pt x="1050" y="257"/>
                  </a:cubicBezTo>
                  <a:cubicBezTo>
                    <a:pt x="1052" y="256"/>
                    <a:pt x="1053" y="258"/>
                    <a:pt x="1055" y="257"/>
                  </a:cubicBezTo>
                  <a:cubicBezTo>
                    <a:pt x="1052" y="257"/>
                    <a:pt x="1054" y="253"/>
                    <a:pt x="1052" y="253"/>
                  </a:cubicBezTo>
                  <a:cubicBezTo>
                    <a:pt x="1052" y="254"/>
                    <a:pt x="1051" y="254"/>
                    <a:pt x="1050" y="254"/>
                  </a:cubicBezTo>
                  <a:close/>
                  <a:moveTo>
                    <a:pt x="1043" y="659"/>
                  </a:moveTo>
                  <a:cubicBezTo>
                    <a:pt x="1043" y="662"/>
                    <a:pt x="1041" y="662"/>
                    <a:pt x="1042" y="665"/>
                  </a:cubicBezTo>
                  <a:cubicBezTo>
                    <a:pt x="1046" y="664"/>
                    <a:pt x="1046" y="665"/>
                    <a:pt x="1050" y="666"/>
                  </a:cubicBezTo>
                  <a:cubicBezTo>
                    <a:pt x="1050" y="663"/>
                    <a:pt x="1051" y="661"/>
                    <a:pt x="1052" y="659"/>
                  </a:cubicBezTo>
                  <a:cubicBezTo>
                    <a:pt x="1049" y="660"/>
                    <a:pt x="1048" y="659"/>
                    <a:pt x="1045" y="657"/>
                  </a:cubicBezTo>
                  <a:cubicBezTo>
                    <a:pt x="1045" y="661"/>
                    <a:pt x="1044" y="657"/>
                    <a:pt x="1043" y="659"/>
                  </a:cubicBezTo>
                  <a:close/>
                  <a:moveTo>
                    <a:pt x="1067" y="308"/>
                  </a:moveTo>
                  <a:cubicBezTo>
                    <a:pt x="1067" y="308"/>
                    <a:pt x="1066" y="307"/>
                    <a:pt x="1067" y="306"/>
                  </a:cubicBezTo>
                  <a:cubicBezTo>
                    <a:pt x="1065" y="306"/>
                    <a:pt x="1063" y="306"/>
                    <a:pt x="1062" y="308"/>
                  </a:cubicBezTo>
                  <a:cubicBezTo>
                    <a:pt x="1064" y="310"/>
                    <a:pt x="1066" y="310"/>
                    <a:pt x="1067" y="308"/>
                  </a:cubicBezTo>
                  <a:close/>
                  <a:moveTo>
                    <a:pt x="1068" y="290"/>
                  </a:moveTo>
                  <a:cubicBezTo>
                    <a:pt x="1071" y="290"/>
                    <a:pt x="1074" y="290"/>
                    <a:pt x="1074" y="289"/>
                  </a:cubicBezTo>
                  <a:cubicBezTo>
                    <a:pt x="1073" y="287"/>
                    <a:pt x="1069" y="288"/>
                    <a:pt x="1068" y="290"/>
                  </a:cubicBezTo>
                  <a:close/>
                  <a:moveTo>
                    <a:pt x="1079" y="96"/>
                  </a:moveTo>
                  <a:cubicBezTo>
                    <a:pt x="1081" y="95"/>
                    <a:pt x="1084" y="97"/>
                    <a:pt x="1084" y="95"/>
                  </a:cubicBezTo>
                  <a:cubicBezTo>
                    <a:pt x="1083" y="94"/>
                    <a:pt x="1079" y="93"/>
                    <a:pt x="1079" y="96"/>
                  </a:cubicBezTo>
                  <a:close/>
                  <a:moveTo>
                    <a:pt x="1088" y="269"/>
                  </a:moveTo>
                  <a:cubicBezTo>
                    <a:pt x="1085" y="266"/>
                    <a:pt x="1076" y="266"/>
                    <a:pt x="1071" y="267"/>
                  </a:cubicBezTo>
                  <a:cubicBezTo>
                    <a:pt x="1071" y="268"/>
                    <a:pt x="1071" y="269"/>
                    <a:pt x="1072" y="270"/>
                  </a:cubicBezTo>
                  <a:cubicBezTo>
                    <a:pt x="1075" y="268"/>
                    <a:pt x="1084" y="274"/>
                    <a:pt x="1088" y="269"/>
                  </a:cubicBezTo>
                  <a:close/>
                  <a:moveTo>
                    <a:pt x="1067" y="595"/>
                  </a:moveTo>
                  <a:cubicBezTo>
                    <a:pt x="1068" y="595"/>
                    <a:pt x="1065" y="591"/>
                    <a:pt x="1069" y="591"/>
                  </a:cubicBezTo>
                  <a:cubicBezTo>
                    <a:pt x="1074" y="592"/>
                    <a:pt x="1078" y="594"/>
                    <a:pt x="1083" y="595"/>
                  </a:cubicBezTo>
                  <a:cubicBezTo>
                    <a:pt x="1087" y="589"/>
                    <a:pt x="1095" y="580"/>
                    <a:pt x="1093" y="568"/>
                  </a:cubicBezTo>
                  <a:cubicBezTo>
                    <a:pt x="1089" y="568"/>
                    <a:pt x="1089" y="568"/>
                    <a:pt x="1089" y="568"/>
                  </a:cubicBezTo>
                  <a:cubicBezTo>
                    <a:pt x="1087" y="569"/>
                    <a:pt x="1090" y="572"/>
                    <a:pt x="1087" y="572"/>
                  </a:cubicBezTo>
                  <a:cubicBezTo>
                    <a:pt x="1086" y="571"/>
                    <a:pt x="1084" y="571"/>
                    <a:pt x="1084" y="570"/>
                  </a:cubicBezTo>
                  <a:cubicBezTo>
                    <a:pt x="1081" y="572"/>
                    <a:pt x="1076" y="572"/>
                    <a:pt x="1072" y="572"/>
                  </a:cubicBezTo>
                  <a:cubicBezTo>
                    <a:pt x="1072" y="571"/>
                    <a:pt x="1070" y="570"/>
                    <a:pt x="1070" y="568"/>
                  </a:cubicBezTo>
                  <a:cubicBezTo>
                    <a:pt x="1064" y="568"/>
                    <a:pt x="1064" y="568"/>
                    <a:pt x="1064" y="568"/>
                  </a:cubicBezTo>
                  <a:cubicBezTo>
                    <a:pt x="1064" y="569"/>
                    <a:pt x="1064" y="571"/>
                    <a:pt x="1064" y="572"/>
                  </a:cubicBezTo>
                  <a:cubicBezTo>
                    <a:pt x="1071" y="573"/>
                    <a:pt x="1087" y="572"/>
                    <a:pt x="1084" y="583"/>
                  </a:cubicBezTo>
                  <a:cubicBezTo>
                    <a:pt x="1078" y="582"/>
                    <a:pt x="1071" y="587"/>
                    <a:pt x="1065" y="587"/>
                  </a:cubicBezTo>
                  <a:cubicBezTo>
                    <a:pt x="1064" y="585"/>
                    <a:pt x="1064" y="583"/>
                    <a:pt x="1062" y="582"/>
                  </a:cubicBezTo>
                  <a:cubicBezTo>
                    <a:pt x="1061" y="585"/>
                    <a:pt x="1059" y="586"/>
                    <a:pt x="1058" y="589"/>
                  </a:cubicBezTo>
                  <a:cubicBezTo>
                    <a:pt x="1059" y="590"/>
                    <a:pt x="1062" y="591"/>
                    <a:pt x="1063" y="594"/>
                  </a:cubicBezTo>
                  <a:cubicBezTo>
                    <a:pt x="1061" y="596"/>
                    <a:pt x="1057" y="600"/>
                    <a:pt x="1059" y="604"/>
                  </a:cubicBezTo>
                  <a:cubicBezTo>
                    <a:pt x="1063" y="602"/>
                    <a:pt x="1063" y="595"/>
                    <a:pt x="1064" y="593"/>
                  </a:cubicBezTo>
                  <a:cubicBezTo>
                    <a:pt x="1066" y="593"/>
                    <a:pt x="1065" y="595"/>
                    <a:pt x="1067" y="595"/>
                  </a:cubicBezTo>
                  <a:close/>
                  <a:moveTo>
                    <a:pt x="1070" y="580"/>
                  </a:moveTo>
                  <a:cubicBezTo>
                    <a:pt x="1066" y="578"/>
                    <a:pt x="1063" y="576"/>
                    <a:pt x="1060" y="580"/>
                  </a:cubicBezTo>
                  <a:cubicBezTo>
                    <a:pt x="1061" y="581"/>
                    <a:pt x="1063" y="581"/>
                    <a:pt x="1064" y="583"/>
                  </a:cubicBezTo>
                  <a:cubicBezTo>
                    <a:pt x="1066" y="582"/>
                    <a:pt x="1068" y="581"/>
                    <a:pt x="1070" y="580"/>
                  </a:cubicBezTo>
                  <a:close/>
                  <a:moveTo>
                    <a:pt x="1050" y="800"/>
                  </a:moveTo>
                  <a:cubicBezTo>
                    <a:pt x="1054" y="804"/>
                    <a:pt x="1061" y="800"/>
                    <a:pt x="1063" y="797"/>
                  </a:cubicBezTo>
                  <a:cubicBezTo>
                    <a:pt x="1062" y="794"/>
                    <a:pt x="1063" y="789"/>
                    <a:pt x="1060" y="788"/>
                  </a:cubicBezTo>
                  <a:cubicBezTo>
                    <a:pt x="1054" y="789"/>
                    <a:pt x="1053" y="795"/>
                    <a:pt x="1050" y="800"/>
                  </a:cubicBezTo>
                  <a:close/>
                  <a:moveTo>
                    <a:pt x="1054" y="778"/>
                  </a:moveTo>
                  <a:cubicBezTo>
                    <a:pt x="1054" y="779"/>
                    <a:pt x="1053" y="779"/>
                    <a:pt x="1053" y="780"/>
                  </a:cubicBezTo>
                  <a:cubicBezTo>
                    <a:pt x="1057" y="783"/>
                    <a:pt x="1067" y="780"/>
                    <a:pt x="1071" y="785"/>
                  </a:cubicBezTo>
                  <a:cubicBezTo>
                    <a:pt x="1074" y="781"/>
                    <a:pt x="1081" y="783"/>
                    <a:pt x="1084" y="780"/>
                  </a:cubicBezTo>
                  <a:cubicBezTo>
                    <a:pt x="1077" y="776"/>
                    <a:pt x="1065" y="780"/>
                    <a:pt x="1054" y="778"/>
                  </a:cubicBezTo>
                  <a:close/>
                  <a:moveTo>
                    <a:pt x="1061" y="681"/>
                  </a:moveTo>
                  <a:cubicBezTo>
                    <a:pt x="1065" y="680"/>
                    <a:pt x="1064" y="683"/>
                    <a:pt x="1066" y="683"/>
                  </a:cubicBezTo>
                  <a:cubicBezTo>
                    <a:pt x="1065" y="681"/>
                    <a:pt x="1070" y="683"/>
                    <a:pt x="1070" y="681"/>
                  </a:cubicBezTo>
                  <a:cubicBezTo>
                    <a:pt x="1069" y="679"/>
                    <a:pt x="1062" y="676"/>
                    <a:pt x="1061" y="681"/>
                  </a:cubicBezTo>
                  <a:close/>
                  <a:moveTo>
                    <a:pt x="1069" y="559"/>
                  </a:moveTo>
                  <a:cubicBezTo>
                    <a:pt x="1069" y="561"/>
                    <a:pt x="1072" y="560"/>
                    <a:pt x="1072" y="561"/>
                  </a:cubicBezTo>
                  <a:cubicBezTo>
                    <a:pt x="1070" y="563"/>
                    <a:pt x="1067" y="562"/>
                    <a:pt x="1067" y="565"/>
                  </a:cubicBezTo>
                  <a:cubicBezTo>
                    <a:pt x="1070" y="565"/>
                    <a:pt x="1074" y="565"/>
                    <a:pt x="1076" y="564"/>
                  </a:cubicBezTo>
                  <a:cubicBezTo>
                    <a:pt x="1079" y="562"/>
                    <a:pt x="1072" y="552"/>
                    <a:pt x="1069" y="559"/>
                  </a:cubicBezTo>
                  <a:close/>
                  <a:moveTo>
                    <a:pt x="1086" y="263"/>
                  </a:moveTo>
                  <a:cubicBezTo>
                    <a:pt x="1086" y="265"/>
                    <a:pt x="1092" y="264"/>
                    <a:pt x="1093" y="263"/>
                  </a:cubicBezTo>
                  <a:cubicBezTo>
                    <a:pt x="1092" y="262"/>
                    <a:pt x="1086" y="260"/>
                    <a:pt x="1086" y="263"/>
                  </a:cubicBezTo>
                  <a:close/>
                  <a:moveTo>
                    <a:pt x="1074" y="717"/>
                  </a:moveTo>
                  <a:cubicBezTo>
                    <a:pt x="1079" y="719"/>
                    <a:pt x="1083" y="717"/>
                    <a:pt x="1087" y="714"/>
                  </a:cubicBezTo>
                  <a:cubicBezTo>
                    <a:pt x="1083" y="713"/>
                    <a:pt x="1075" y="714"/>
                    <a:pt x="1074" y="717"/>
                  </a:cubicBezTo>
                  <a:close/>
                  <a:moveTo>
                    <a:pt x="1092" y="531"/>
                  </a:moveTo>
                  <a:cubicBezTo>
                    <a:pt x="1093" y="529"/>
                    <a:pt x="1099" y="528"/>
                    <a:pt x="1097" y="525"/>
                  </a:cubicBezTo>
                  <a:cubicBezTo>
                    <a:pt x="1095" y="526"/>
                    <a:pt x="1088" y="524"/>
                    <a:pt x="1086" y="523"/>
                  </a:cubicBezTo>
                  <a:cubicBezTo>
                    <a:pt x="1088" y="526"/>
                    <a:pt x="1087" y="531"/>
                    <a:pt x="1092" y="531"/>
                  </a:cubicBezTo>
                  <a:close/>
                  <a:moveTo>
                    <a:pt x="1109" y="524"/>
                  </a:moveTo>
                  <a:cubicBezTo>
                    <a:pt x="1111" y="525"/>
                    <a:pt x="1112" y="527"/>
                    <a:pt x="1115" y="526"/>
                  </a:cubicBezTo>
                  <a:cubicBezTo>
                    <a:pt x="1115" y="523"/>
                    <a:pt x="1111" y="520"/>
                    <a:pt x="1109" y="524"/>
                  </a:cubicBezTo>
                  <a:close/>
                  <a:moveTo>
                    <a:pt x="1111" y="530"/>
                  </a:moveTo>
                  <a:cubicBezTo>
                    <a:pt x="1113" y="531"/>
                    <a:pt x="1116" y="529"/>
                    <a:pt x="1117" y="527"/>
                  </a:cubicBezTo>
                  <a:cubicBezTo>
                    <a:pt x="1114" y="527"/>
                    <a:pt x="1113" y="529"/>
                    <a:pt x="1111" y="530"/>
                  </a:cubicBezTo>
                  <a:close/>
                  <a:moveTo>
                    <a:pt x="1126" y="473"/>
                  </a:moveTo>
                  <a:cubicBezTo>
                    <a:pt x="1121" y="473"/>
                    <a:pt x="1119" y="475"/>
                    <a:pt x="1115" y="475"/>
                  </a:cubicBezTo>
                  <a:cubicBezTo>
                    <a:pt x="1115" y="479"/>
                    <a:pt x="1118" y="479"/>
                    <a:pt x="1120" y="481"/>
                  </a:cubicBezTo>
                  <a:cubicBezTo>
                    <a:pt x="1119" y="475"/>
                    <a:pt x="1123" y="475"/>
                    <a:pt x="1126" y="473"/>
                  </a:cubicBezTo>
                  <a:close/>
                  <a:moveTo>
                    <a:pt x="1126" y="570"/>
                  </a:moveTo>
                  <a:cubicBezTo>
                    <a:pt x="1130" y="571"/>
                    <a:pt x="1130" y="566"/>
                    <a:pt x="1134" y="567"/>
                  </a:cubicBezTo>
                  <a:cubicBezTo>
                    <a:pt x="1132" y="558"/>
                    <a:pt x="1117" y="565"/>
                    <a:pt x="1114" y="567"/>
                  </a:cubicBezTo>
                  <a:cubicBezTo>
                    <a:pt x="1116" y="568"/>
                    <a:pt x="1113" y="570"/>
                    <a:pt x="1113" y="571"/>
                  </a:cubicBezTo>
                  <a:cubicBezTo>
                    <a:pt x="1115" y="575"/>
                    <a:pt x="1121" y="575"/>
                    <a:pt x="1125" y="574"/>
                  </a:cubicBezTo>
                  <a:cubicBezTo>
                    <a:pt x="1121" y="574"/>
                    <a:pt x="1119" y="568"/>
                    <a:pt x="1120" y="566"/>
                  </a:cubicBezTo>
                  <a:cubicBezTo>
                    <a:pt x="1124" y="566"/>
                    <a:pt x="1123" y="569"/>
                    <a:pt x="1126" y="570"/>
                  </a:cubicBezTo>
                  <a:close/>
                  <a:moveTo>
                    <a:pt x="1131" y="304"/>
                  </a:moveTo>
                  <a:cubicBezTo>
                    <a:pt x="1132" y="304"/>
                    <a:pt x="1136" y="301"/>
                    <a:pt x="1133" y="299"/>
                  </a:cubicBezTo>
                  <a:cubicBezTo>
                    <a:pt x="1132" y="302"/>
                    <a:pt x="1128" y="299"/>
                    <a:pt x="1126" y="303"/>
                  </a:cubicBezTo>
                  <a:cubicBezTo>
                    <a:pt x="1129" y="303"/>
                    <a:pt x="1129" y="305"/>
                    <a:pt x="1131" y="304"/>
                  </a:cubicBezTo>
                  <a:close/>
                  <a:moveTo>
                    <a:pt x="1121" y="433"/>
                  </a:moveTo>
                  <a:cubicBezTo>
                    <a:pt x="1122" y="434"/>
                    <a:pt x="1123" y="436"/>
                    <a:pt x="1121" y="438"/>
                  </a:cubicBezTo>
                  <a:cubicBezTo>
                    <a:pt x="1128" y="439"/>
                    <a:pt x="1123" y="428"/>
                    <a:pt x="1121" y="433"/>
                  </a:cubicBezTo>
                  <a:close/>
                  <a:moveTo>
                    <a:pt x="1120" y="522"/>
                  </a:moveTo>
                  <a:cubicBezTo>
                    <a:pt x="1119" y="523"/>
                    <a:pt x="1119" y="526"/>
                    <a:pt x="1119" y="528"/>
                  </a:cubicBezTo>
                  <a:cubicBezTo>
                    <a:pt x="1128" y="528"/>
                    <a:pt x="1122" y="528"/>
                    <a:pt x="1125" y="523"/>
                  </a:cubicBezTo>
                  <a:cubicBezTo>
                    <a:pt x="1122" y="524"/>
                    <a:pt x="1123" y="522"/>
                    <a:pt x="1120" y="522"/>
                  </a:cubicBezTo>
                  <a:close/>
                  <a:moveTo>
                    <a:pt x="1132" y="290"/>
                  </a:moveTo>
                  <a:cubicBezTo>
                    <a:pt x="1135" y="292"/>
                    <a:pt x="1138" y="292"/>
                    <a:pt x="1139" y="288"/>
                  </a:cubicBezTo>
                  <a:cubicBezTo>
                    <a:pt x="1137" y="289"/>
                    <a:pt x="1136" y="287"/>
                    <a:pt x="1137" y="285"/>
                  </a:cubicBezTo>
                  <a:cubicBezTo>
                    <a:pt x="1132" y="285"/>
                    <a:pt x="1132" y="285"/>
                    <a:pt x="1132" y="285"/>
                  </a:cubicBezTo>
                  <a:cubicBezTo>
                    <a:pt x="1133" y="288"/>
                    <a:pt x="1135" y="288"/>
                    <a:pt x="1132" y="290"/>
                  </a:cubicBezTo>
                  <a:close/>
                  <a:moveTo>
                    <a:pt x="1131" y="442"/>
                  </a:moveTo>
                  <a:cubicBezTo>
                    <a:pt x="1129" y="442"/>
                    <a:pt x="1128" y="444"/>
                    <a:pt x="1127" y="445"/>
                  </a:cubicBezTo>
                  <a:cubicBezTo>
                    <a:pt x="1130" y="444"/>
                    <a:pt x="1133" y="445"/>
                    <a:pt x="1136" y="446"/>
                  </a:cubicBezTo>
                  <a:cubicBezTo>
                    <a:pt x="1135" y="443"/>
                    <a:pt x="1133" y="443"/>
                    <a:pt x="1131" y="442"/>
                  </a:cubicBezTo>
                  <a:close/>
                  <a:moveTo>
                    <a:pt x="1131" y="562"/>
                  </a:moveTo>
                  <a:cubicBezTo>
                    <a:pt x="1130" y="557"/>
                    <a:pt x="1127" y="559"/>
                    <a:pt x="1124" y="557"/>
                  </a:cubicBezTo>
                  <a:cubicBezTo>
                    <a:pt x="1124" y="558"/>
                    <a:pt x="1123" y="558"/>
                    <a:pt x="1123" y="559"/>
                  </a:cubicBezTo>
                  <a:cubicBezTo>
                    <a:pt x="1125" y="562"/>
                    <a:pt x="1128" y="560"/>
                    <a:pt x="1131" y="562"/>
                  </a:cubicBezTo>
                  <a:close/>
                  <a:moveTo>
                    <a:pt x="1148" y="284"/>
                  </a:moveTo>
                  <a:cubicBezTo>
                    <a:pt x="1146" y="282"/>
                    <a:pt x="1142" y="283"/>
                    <a:pt x="1140" y="284"/>
                  </a:cubicBezTo>
                  <a:cubicBezTo>
                    <a:pt x="1142" y="285"/>
                    <a:pt x="1148" y="286"/>
                    <a:pt x="1148" y="284"/>
                  </a:cubicBezTo>
                  <a:close/>
                  <a:moveTo>
                    <a:pt x="1162" y="297"/>
                  </a:moveTo>
                  <a:cubicBezTo>
                    <a:pt x="1162" y="290"/>
                    <a:pt x="1160" y="285"/>
                    <a:pt x="1154" y="283"/>
                  </a:cubicBezTo>
                  <a:cubicBezTo>
                    <a:pt x="1150" y="287"/>
                    <a:pt x="1145" y="288"/>
                    <a:pt x="1147" y="294"/>
                  </a:cubicBezTo>
                  <a:cubicBezTo>
                    <a:pt x="1150" y="295"/>
                    <a:pt x="1152" y="296"/>
                    <a:pt x="1150" y="299"/>
                  </a:cubicBezTo>
                  <a:cubicBezTo>
                    <a:pt x="1155" y="298"/>
                    <a:pt x="1159" y="300"/>
                    <a:pt x="1162" y="297"/>
                  </a:cubicBezTo>
                  <a:close/>
                  <a:moveTo>
                    <a:pt x="1140" y="527"/>
                  </a:moveTo>
                  <a:cubicBezTo>
                    <a:pt x="1140" y="529"/>
                    <a:pt x="1135" y="526"/>
                    <a:pt x="1137" y="529"/>
                  </a:cubicBezTo>
                  <a:cubicBezTo>
                    <a:pt x="1139" y="530"/>
                    <a:pt x="1143" y="528"/>
                    <a:pt x="1140" y="527"/>
                  </a:cubicBezTo>
                  <a:close/>
                  <a:moveTo>
                    <a:pt x="1138" y="616"/>
                  </a:moveTo>
                  <a:cubicBezTo>
                    <a:pt x="1140" y="616"/>
                    <a:pt x="1144" y="618"/>
                    <a:pt x="1145" y="616"/>
                  </a:cubicBezTo>
                  <a:cubicBezTo>
                    <a:pt x="1143" y="615"/>
                    <a:pt x="1140" y="615"/>
                    <a:pt x="1138" y="616"/>
                  </a:cubicBezTo>
                  <a:close/>
                  <a:moveTo>
                    <a:pt x="1143" y="564"/>
                  </a:moveTo>
                  <a:cubicBezTo>
                    <a:pt x="1144" y="565"/>
                    <a:pt x="1148" y="564"/>
                    <a:pt x="1148" y="567"/>
                  </a:cubicBezTo>
                  <a:cubicBezTo>
                    <a:pt x="1150" y="567"/>
                    <a:pt x="1152" y="567"/>
                    <a:pt x="1154" y="565"/>
                  </a:cubicBezTo>
                  <a:cubicBezTo>
                    <a:pt x="1150" y="565"/>
                    <a:pt x="1144" y="561"/>
                    <a:pt x="1143" y="564"/>
                  </a:cubicBezTo>
                  <a:close/>
                  <a:moveTo>
                    <a:pt x="1145" y="518"/>
                  </a:moveTo>
                  <a:cubicBezTo>
                    <a:pt x="1147" y="520"/>
                    <a:pt x="1155" y="520"/>
                    <a:pt x="1156" y="516"/>
                  </a:cubicBezTo>
                  <a:cubicBezTo>
                    <a:pt x="1153" y="517"/>
                    <a:pt x="1148" y="517"/>
                    <a:pt x="1145" y="518"/>
                  </a:cubicBezTo>
                  <a:close/>
                  <a:moveTo>
                    <a:pt x="1213" y="479"/>
                  </a:moveTo>
                  <a:cubicBezTo>
                    <a:pt x="1207" y="477"/>
                    <a:pt x="1196" y="473"/>
                    <a:pt x="1193" y="479"/>
                  </a:cubicBezTo>
                  <a:cubicBezTo>
                    <a:pt x="1190" y="478"/>
                    <a:pt x="1186" y="474"/>
                    <a:pt x="1186" y="479"/>
                  </a:cubicBezTo>
                  <a:cubicBezTo>
                    <a:pt x="1183" y="479"/>
                    <a:pt x="1183" y="478"/>
                    <a:pt x="1183" y="476"/>
                  </a:cubicBezTo>
                  <a:cubicBezTo>
                    <a:pt x="1173" y="480"/>
                    <a:pt x="1168" y="474"/>
                    <a:pt x="1157" y="478"/>
                  </a:cubicBezTo>
                  <a:cubicBezTo>
                    <a:pt x="1155" y="476"/>
                    <a:pt x="1159" y="474"/>
                    <a:pt x="1156" y="474"/>
                  </a:cubicBezTo>
                  <a:cubicBezTo>
                    <a:pt x="1154" y="476"/>
                    <a:pt x="1150" y="477"/>
                    <a:pt x="1148" y="479"/>
                  </a:cubicBezTo>
                  <a:cubicBezTo>
                    <a:pt x="1172" y="478"/>
                    <a:pt x="1194" y="482"/>
                    <a:pt x="1219" y="481"/>
                  </a:cubicBezTo>
                  <a:cubicBezTo>
                    <a:pt x="1214" y="481"/>
                    <a:pt x="1219" y="475"/>
                    <a:pt x="1213" y="476"/>
                  </a:cubicBezTo>
                  <a:cubicBezTo>
                    <a:pt x="1211" y="478"/>
                    <a:pt x="1216" y="479"/>
                    <a:pt x="1213" y="479"/>
                  </a:cubicBezTo>
                  <a:close/>
                  <a:moveTo>
                    <a:pt x="1159" y="579"/>
                  </a:moveTo>
                  <a:cubicBezTo>
                    <a:pt x="1161" y="579"/>
                    <a:pt x="1161" y="581"/>
                    <a:pt x="1162" y="581"/>
                  </a:cubicBezTo>
                  <a:cubicBezTo>
                    <a:pt x="1159" y="584"/>
                    <a:pt x="1152" y="582"/>
                    <a:pt x="1151" y="587"/>
                  </a:cubicBezTo>
                  <a:cubicBezTo>
                    <a:pt x="1153" y="589"/>
                    <a:pt x="1160" y="585"/>
                    <a:pt x="1161" y="589"/>
                  </a:cubicBezTo>
                  <a:cubicBezTo>
                    <a:pt x="1152" y="589"/>
                    <a:pt x="1147" y="589"/>
                    <a:pt x="1143" y="592"/>
                  </a:cubicBezTo>
                  <a:cubicBezTo>
                    <a:pt x="1152" y="594"/>
                    <a:pt x="1157" y="589"/>
                    <a:pt x="1166" y="590"/>
                  </a:cubicBezTo>
                  <a:cubicBezTo>
                    <a:pt x="1168" y="587"/>
                    <a:pt x="1162" y="590"/>
                    <a:pt x="1164" y="587"/>
                  </a:cubicBezTo>
                  <a:cubicBezTo>
                    <a:pt x="1167" y="587"/>
                    <a:pt x="1167" y="587"/>
                    <a:pt x="1167" y="587"/>
                  </a:cubicBezTo>
                  <a:cubicBezTo>
                    <a:pt x="1168" y="583"/>
                    <a:pt x="1165" y="582"/>
                    <a:pt x="1165" y="578"/>
                  </a:cubicBezTo>
                  <a:cubicBezTo>
                    <a:pt x="1163" y="578"/>
                    <a:pt x="1160" y="577"/>
                    <a:pt x="1159" y="579"/>
                  </a:cubicBezTo>
                  <a:close/>
                  <a:moveTo>
                    <a:pt x="1161" y="418"/>
                  </a:moveTo>
                  <a:cubicBezTo>
                    <a:pt x="1159" y="421"/>
                    <a:pt x="1157" y="423"/>
                    <a:pt x="1156" y="427"/>
                  </a:cubicBezTo>
                  <a:cubicBezTo>
                    <a:pt x="1157" y="428"/>
                    <a:pt x="1157" y="426"/>
                    <a:pt x="1159" y="428"/>
                  </a:cubicBezTo>
                  <a:cubicBezTo>
                    <a:pt x="1159" y="424"/>
                    <a:pt x="1165" y="421"/>
                    <a:pt x="1161" y="418"/>
                  </a:cubicBezTo>
                  <a:close/>
                  <a:moveTo>
                    <a:pt x="1168" y="307"/>
                  </a:moveTo>
                  <a:cubicBezTo>
                    <a:pt x="1171" y="307"/>
                    <a:pt x="1174" y="306"/>
                    <a:pt x="1176" y="303"/>
                  </a:cubicBezTo>
                  <a:cubicBezTo>
                    <a:pt x="1171" y="304"/>
                    <a:pt x="1165" y="302"/>
                    <a:pt x="1170" y="300"/>
                  </a:cubicBezTo>
                  <a:cubicBezTo>
                    <a:pt x="1168" y="298"/>
                    <a:pt x="1166" y="299"/>
                    <a:pt x="1165" y="301"/>
                  </a:cubicBezTo>
                  <a:cubicBezTo>
                    <a:pt x="1167" y="302"/>
                    <a:pt x="1167" y="303"/>
                    <a:pt x="1168" y="307"/>
                  </a:cubicBezTo>
                  <a:close/>
                  <a:moveTo>
                    <a:pt x="1175" y="331"/>
                  </a:moveTo>
                  <a:cubicBezTo>
                    <a:pt x="1173" y="325"/>
                    <a:pt x="1186" y="326"/>
                    <a:pt x="1185" y="318"/>
                  </a:cubicBezTo>
                  <a:cubicBezTo>
                    <a:pt x="1178" y="320"/>
                    <a:pt x="1172" y="322"/>
                    <a:pt x="1168" y="328"/>
                  </a:cubicBezTo>
                  <a:cubicBezTo>
                    <a:pt x="1172" y="328"/>
                    <a:pt x="1174" y="331"/>
                    <a:pt x="1171" y="334"/>
                  </a:cubicBezTo>
                  <a:cubicBezTo>
                    <a:pt x="1175" y="334"/>
                    <a:pt x="1177" y="335"/>
                    <a:pt x="1179" y="339"/>
                  </a:cubicBezTo>
                  <a:cubicBezTo>
                    <a:pt x="1183" y="339"/>
                    <a:pt x="1185" y="337"/>
                    <a:pt x="1186" y="334"/>
                  </a:cubicBezTo>
                  <a:cubicBezTo>
                    <a:pt x="1180" y="336"/>
                    <a:pt x="1176" y="333"/>
                    <a:pt x="1175" y="331"/>
                  </a:cubicBezTo>
                  <a:close/>
                  <a:moveTo>
                    <a:pt x="1180" y="285"/>
                  </a:moveTo>
                  <a:cubicBezTo>
                    <a:pt x="1175" y="284"/>
                    <a:pt x="1181" y="281"/>
                    <a:pt x="1181" y="278"/>
                  </a:cubicBezTo>
                  <a:cubicBezTo>
                    <a:pt x="1174" y="275"/>
                    <a:pt x="1171" y="285"/>
                    <a:pt x="1170" y="290"/>
                  </a:cubicBezTo>
                  <a:cubicBezTo>
                    <a:pt x="1174" y="290"/>
                    <a:pt x="1176" y="286"/>
                    <a:pt x="1180" y="285"/>
                  </a:cubicBezTo>
                  <a:close/>
                  <a:moveTo>
                    <a:pt x="1160" y="524"/>
                  </a:moveTo>
                  <a:cubicBezTo>
                    <a:pt x="1162" y="524"/>
                    <a:pt x="1164" y="525"/>
                    <a:pt x="1164" y="526"/>
                  </a:cubicBezTo>
                  <a:cubicBezTo>
                    <a:pt x="1163" y="526"/>
                    <a:pt x="1163" y="527"/>
                    <a:pt x="1162" y="527"/>
                  </a:cubicBezTo>
                  <a:cubicBezTo>
                    <a:pt x="1162" y="529"/>
                    <a:pt x="1163" y="530"/>
                    <a:pt x="1165" y="531"/>
                  </a:cubicBezTo>
                  <a:cubicBezTo>
                    <a:pt x="1165" y="528"/>
                    <a:pt x="1165" y="524"/>
                    <a:pt x="1166" y="523"/>
                  </a:cubicBezTo>
                  <a:cubicBezTo>
                    <a:pt x="1164" y="523"/>
                    <a:pt x="1161" y="523"/>
                    <a:pt x="1160" y="524"/>
                  </a:cubicBezTo>
                  <a:close/>
                  <a:moveTo>
                    <a:pt x="1167" y="533"/>
                  </a:moveTo>
                  <a:cubicBezTo>
                    <a:pt x="1165" y="533"/>
                    <a:pt x="1163" y="533"/>
                    <a:pt x="1162" y="534"/>
                  </a:cubicBezTo>
                  <a:cubicBezTo>
                    <a:pt x="1162" y="536"/>
                    <a:pt x="1162" y="536"/>
                    <a:pt x="1162" y="536"/>
                  </a:cubicBezTo>
                  <a:cubicBezTo>
                    <a:pt x="1165" y="536"/>
                    <a:pt x="1167" y="536"/>
                    <a:pt x="1167" y="533"/>
                  </a:cubicBezTo>
                  <a:close/>
                  <a:moveTo>
                    <a:pt x="1163" y="519"/>
                  </a:moveTo>
                  <a:cubicBezTo>
                    <a:pt x="1165" y="519"/>
                    <a:pt x="1170" y="521"/>
                    <a:pt x="1169" y="518"/>
                  </a:cubicBezTo>
                  <a:cubicBezTo>
                    <a:pt x="1167" y="518"/>
                    <a:pt x="1163" y="517"/>
                    <a:pt x="1163" y="519"/>
                  </a:cubicBezTo>
                  <a:close/>
                  <a:moveTo>
                    <a:pt x="1187" y="408"/>
                  </a:moveTo>
                  <a:cubicBezTo>
                    <a:pt x="1180" y="407"/>
                    <a:pt x="1175" y="407"/>
                    <a:pt x="1169" y="407"/>
                  </a:cubicBezTo>
                  <a:cubicBezTo>
                    <a:pt x="1170" y="411"/>
                    <a:pt x="1175" y="410"/>
                    <a:pt x="1178" y="412"/>
                  </a:cubicBezTo>
                  <a:cubicBezTo>
                    <a:pt x="1178" y="406"/>
                    <a:pt x="1186" y="414"/>
                    <a:pt x="1187" y="408"/>
                  </a:cubicBezTo>
                  <a:close/>
                  <a:moveTo>
                    <a:pt x="1167" y="568"/>
                  </a:moveTo>
                  <a:cubicBezTo>
                    <a:pt x="1167" y="563"/>
                    <a:pt x="1167" y="563"/>
                    <a:pt x="1167" y="563"/>
                  </a:cubicBezTo>
                  <a:cubicBezTo>
                    <a:pt x="1165" y="564"/>
                    <a:pt x="1164" y="565"/>
                    <a:pt x="1163" y="567"/>
                  </a:cubicBezTo>
                  <a:cubicBezTo>
                    <a:pt x="1165" y="567"/>
                    <a:pt x="1166" y="567"/>
                    <a:pt x="1167" y="568"/>
                  </a:cubicBezTo>
                  <a:close/>
                  <a:moveTo>
                    <a:pt x="1168" y="549"/>
                  </a:moveTo>
                  <a:cubicBezTo>
                    <a:pt x="1166" y="549"/>
                    <a:pt x="1164" y="548"/>
                    <a:pt x="1164" y="551"/>
                  </a:cubicBezTo>
                  <a:cubicBezTo>
                    <a:pt x="1166" y="552"/>
                    <a:pt x="1167" y="554"/>
                    <a:pt x="1169" y="552"/>
                  </a:cubicBezTo>
                  <a:cubicBezTo>
                    <a:pt x="1169" y="551"/>
                    <a:pt x="1168" y="550"/>
                    <a:pt x="1168" y="549"/>
                  </a:cubicBezTo>
                  <a:close/>
                  <a:moveTo>
                    <a:pt x="1173" y="365"/>
                  </a:moveTo>
                  <a:cubicBezTo>
                    <a:pt x="1176" y="365"/>
                    <a:pt x="1176" y="367"/>
                    <a:pt x="1177" y="368"/>
                  </a:cubicBezTo>
                  <a:cubicBezTo>
                    <a:pt x="1185" y="363"/>
                    <a:pt x="1200" y="366"/>
                    <a:pt x="1208" y="360"/>
                  </a:cubicBezTo>
                  <a:cubicBezTo>
                    <a:pt x="1197" y="364"/>
                    <a:pt x="1181" y="357"/>
                    <a:pt x="1173" y="365"/>
                  </a:cubicBezTo>
                  <a:close/>
                  <a:moveTo>
                    <a:pt x="1170" y="506"/>
                  </a:moveTo>
                  <a:cubicBezTo>
                    <a:pt x="1173" y="507"/>
                    <a:pt x="1180" y="510"/>
                    <a:pt x="1181" y="505"/>
                  </a:cubicBezTo>
                  <a:cubicBezTo>
                    <a:pt x="1178" y="504"/>
                    <a:pt x="1174" y="506"/>
                    <a:pt x="1171" y="502"/>
                  </a:cubicBezTo>
                  <a:cubicBezTo>
                    <a:pt x="1170" y="503"/>
                    <a:pt x="1169" y="504"/>
                    <a:pt x="1170" y="506"/>
                  </a:cubicBezTo>
                  <a:close/>
                  <a:moveTo>
                    <a:pt x="1208" y="518"/>
                  </a:moveTo>
                  <a:cubicBezTo>
                    <a:pt x="1197" y="516"/>
                    <a:pt x="1182" y="515"/>
                    <a:pt x="1170" y="519"/>
                  </a:cubicBezTo>
                  <a:cubicBezTo>
                    <a:pt x="1173" y="522"/>
                    <a:pt x="1179" y="518"/>
                    <a:pt x="1182" y="520"/>
                  </a:cubicBezTo>
                  <a:cubicBezTo>
                    <a:pt x="1182" y="522"/>
                    <a:pt x="1178" y="521"/>
                    <a:pt x="1178" y="523"/>
                  </a:cubicBezTo>
                  <a:cubicBezTo>
                    <a:pt x="1187" y="516"/>
                    <a:pt x="1202" y="522"/>
                    <a:pt x="1213" y="518"/>
                  </a:cubicBezTo>
                  <a:cubicBezTo>
                    <a:pt x="1211" y="518"/>
                    <a:pt x="1211" y="518"/>
                    <a:pt x="1212" y="517"/>
                  </a:cubicBezTo>
                  <a:cubicBezTo>
                    <a:pt x="1209" y="516"/>
                    <a:pt x="1204" y="516"/>
                    <a:pt x="1208" y="518"/>
                  </a:cubicBezTo>
                  <a:close/>
                  <a:moveTo>
                    <a:pt x="1177" y="398"/>
                  </a:moveTo>
                  <a:cubicBezTo>
                    <a:pt x="1177" y="400"/>
                    <a:pt x="1176" y="402"/>
                    <a:pt x="1178" y="403"/>
                  </a:cubicBezTo>
                  <a:cubicBezTo>
                    <a:pt x="1180" y="401"/>
                    <a:pt x="1180" y="398"/>
                    <a:pt x="1177" y="398"/>
                  </a:cubicBezTo>
                  <a:close/>
                  <a:moveTo>
                    <a:pt x="1184" y="283"/>
                  </a:moveTo>
                  <a:cubicBezTo>
                    <a:pt x="1185" y="286"/>
                    <a:pt x="1185" y="286"/>
                    <a:pt x="1184" y="288"/>
                  </a:cubicBezTo>
                  <a:cubicBezTo>
                    <a:pt x="1189" y="291"/>
                    <a:pt x="1199" y="293"/>
                    <a:pt x="1199" y="286"/>
                  </a:cubicBezTo>
                  <a:cubicBezTo>
                    <a:pt x="1198" y="288"/>
                    <a:pt x="1196" y="288"/>
                    <a:pt x="1194" y="289"/>
                  </a:cubicBezTo>
                  <a:cubicBezTo>
                    <a:pt x="1193" y="286"/>
                    <a:pt x="1189" y="287"/>
                    <a:pt x="1188" y="284"/>
                  </a:cubicBezTo>
                  <a:cubicBezTo>
                    <a:pt x="1191" y="283"/>
                    <a:pt x="1192" y="279"/>
                    <a:pt x="1195" y="277"/>
                  </a:cubicBezTo>
                  <a:cubicBezTo>
                    <a:pt x="1197" y="279"/>
                    <a:pt x="1201" y="279"/>
                    <a:pt x="1204" y="280"/>
                  </a:cubicBezTo>
                  <a:cubicBezTo>
                    <a:pt x="1203" y="277"/>
                    <a:pt x="1207" y="278"/>
                    <a:pt x="1205" y="275"/>
                  </a:cubicBezTo>
                  <a:cubicBezTo>
                    <a:pt x="1203" y="275"/>
                    <a:pt x="1202" y="274"/>
                    <a:pt x="1200" y="273"/>
                  </a:cubicBezTo>
                  <a:cubicBezTo>
                    <a:pt x="1200" y="278"/>
                    <a:pt x="1194" y="277"/>
                    <a:pt x="1190" y="277"/>
                  </a:cubicBezTo>
                  <a:cubicBezTo>
                    <a:pt x="1188" y="279"/>
                    <a:pt x="1188" y="283"/>
                    <a:pt x="1184" y="283"/>
                  </a:cubicBezTo>
                  <a:close/>
                  <a:moveTo>
                    <a:pt x="1181" y="616"/>
                  </a:moveTo>
                  <a:cubicBezTo>
                    <a:pt x="1178" y="618"/>
                    <a:pt x="1172" y="614"/>
                    <a:pt x="1170" y="617"/>
                  </a:cubicBezTo>
                  <a:cubicBezTo>
                    <a:pt x="1174" y="617"/>
                    <a:pt x="1180" y="619"/>
                    <a:pt x="1181" y="616"/>
                  </a:cubicBezTo>
                  <a:close/>
                  <a:moveTo>
                    <a:pt x="1172" y="593"/>
                  </a:moveTo>
                  <a:cubicBezTo>
                    <a:pt x="1176" y="593"/>
                    <a:pt x="1176" y="593"/>
                    <a:pt x="1176" y="593"/>
                  </a:cubicBezTo>
                  <a:cubicBezTo>
                    <a:pt x="1176" y="592"/>
                    <a:pt x="1177" y="590"/>
                    <a:pt x="1178" y="588"/>
                  </a:cubicBezTo>
                  <a:cubicBezTo>
                    <a:pt x="1174" y="588"/>
                    <a:pt x="1174" y="592"/>
                    <a:pt x="1172" y="593"/>
                  </a:cubicBezTo>
                  <a:close/>
                  <a:moveTo>
                    <a:pt x="1186" y="370"/>
                  </a:moveTo>
                  <a:cubicBezTo>
                    <a:pt x="1186" y="368"/>
                    <a:pt x="1189" y="369"/>
                    <a:pt x="1189" y="368"/>
                  </a:cubicBezTo>
                  <a:cubicBezTo>
                    <a:pt x="1188" y="367"/>
                    <a:pt x="1183" y="367"/>
                    <a:pt x="1183" y="370"/>
                  </a:cubicBezTo>
                  <a:cubicBezTo>
                    <a:pt x="1185" y="370"/>
                    <a:pt x="1184" y="373"/>
                    <a:pt x="1186" y="373"/>
                  </a:cubicBezTo>
                  <a:cubicBezTo>
                    <a:pt x="1187" y="371"/>
                    <a:pt x="1191" y="375"/>
                    <a:pt x="1191" y="370"/>
                  </a:cubicBezTo>
                  <a:cubicBezTo>
                    <a:pt x="1189" y="369"/>
                    <a:pt x="1187" y="373"/>
                    <a:pt x="1186" y="370"/>
                  </a:cubicBezTo>
                  <a:close/>
                  <a:moveTo>
                    <a:pt x="1183" y="535"/>
                  </a:moveTo>
                  <a:cubicBezTo>
                    <a:pt x="1181" y="534"/>
                    <a:pt x="1177" y="533"/>
                    <a:pt x="1176" y="535"/>
                  </a:cubicBezTo>
                  <a:cubicBezTo>
                    <a:pt x="1179" y="537"/>
                    <a:pt x="1181" y="537"/>
                    <a:pt x="1183" y="535"/>
                  </a:cubicBezTo>
                  <a:close/>
                  <a:moveTo>
                    <a:pt x="1193" y="313"/>
                  </a:moveTo>
                  <a:cubicBezTo>
                    <a:pt x="1193" y="312"/>
                    <a:pt x="1188" y="311"/>
                    <a:pt x="1188" y="313"/>
                  </a:cubicBezTo>
                  <a:cubicBezTo>
                    <a:pt x="1189" y="313"/>
                    <a:pt x="1193" y="315"/>
                    <a:pt x="1193" y="313"/>
                  </a:cubicBezTo>
                  <a:close/>
                  <a:moveTo>
                    <a:pt x="1179" y="586"/>
                  </a:moveTo>
                  <a:cubicBezTo>
                    <a:pt x="1184" y="584"/>
                    <a:pt x="1194" y="597"/>
                    <a:pt x="1202" y="589"/>
                  </a:cubicBezTo>
                  <a:cubicBezTo>
                    <a:pt x="1199" y="587"/>
                    <a:pt x="1196" y="590"/>
                    <a:pt x="1192" y="590"/>
                  </a:cubicBezTo>
                  <a:cubicBezTo>
                    <a:pt x="1189" y="587"/>
                    <a:pt x="1187" y="587"/>
                    <a:pt x="1189" y="582"/>
                  </a:cubicBezTo>
                  <a:cubicBezTo>
                    <a:pt x="1187" y="584"/>
                    <a:pt x="1176" y="582"/>
                    <a:pt x="1179" y="586"/>
                  </a:cubicBezTo>
                  <a:close/>
                  <a:moveTo>
                    <a:pt x="1179" y="567"/>
                  </a:moveTo>
                  <a:cubicBezTo>
                    <a:pt x="1181" y="567"/>
                    <a:pt x="1179" y="571"/>
                    <a:pt x="1182" y="570"/>
                  </a:cubicBezTo>
                  <a:cubicBezTo>
                    <a:pt x="1182" y="567"/>
                    <a:pt x="1183" y="565"/>
                    <a:pt x="1186" y="564"/>
                  </a:cubicBezTo>
                  <a:cubicBezTo>
                    <a:pt x="1184" y="564"/>
                    <a:pt x="1182" y="563"/>
                    <a:pt x="1181" y="562"/>
                  </a:cubicBezTo>
                  <a:cubicBezTo>
                    <a:pt x="1181" y="565"/>
                    <a:pt x="1179" y="564"/>
                    <a:pt x="1179" y="567"/>
                  </a:cubicBezTo>
                  <a:close/>
                  <a:moveTo>
                    <a:pt x="1188" y="425"/>
                  </a:moveTo>
                  <a:cubicBezTo>
                    <a:pt x="1190" y="427"/>
                    <a:pt x="1192" y="423"/>
                    <a:pt x="1192" y="420"/>
                  </a:cubicBezTo>
                  <a:cubicBezTo>
                    <a:pt x="1190" y="420"/>
                    <a:pt x="1190" y="420"/>
                    <a:pt x="1190" y="420"/>
                  </a:cubicBezTo>
                  <a:cubicBezTo>
                    <a:pt x="1191" y="423"/>
                    <a:pt x="1190" y="423"/>
                    <a:pt x="1188" y="425"/>
                  </a:cubicBezTo>
                  <a:close/>
                  <a:moveTo>
                    <a:pt x="1184" y="555"/>
                  </a:moveTo>
                  <a:cubicBezTo>
                    <a:pt x="1186" y="555"/>
                    <a:pt x="1187" y="553"/>
                    <a:pt x="1187" y="550"/>
                  </a:cubicBezTo>
                  <a:cubicBezTo>
                    <a:pt x="1185" y="550"/>
                    <a:pt x="1185" y="551"/>
                    <a:pt x="1182" y="550"/>
                  </a:cubicBezTo>
                  <a:cubicBezTo>
                    <a:pt x="1181" y="554"/>
                    <a:pt x="1184" y="552"/>
                    <a:pt x="1184" y="555"/>
                  </a:cubicBezTo>
                  <a:close/>
                  <a:moveTo>
                    <a:pt x="1189" y="533"/>
                  </a:moveTo>
                  <a:cubicBezTo>
                    <a:pt x="1188" y="532"/>
                    <a:pt x="1186" y="533"/>
                    <a:pt x="1186" y="532"/>
                  </a:cubicBezTo>
                  <a:cubicBezTo>
                    <a:pt x="1187" y="532"/>
                    <a:pt x="1189" y="532"/>
                    <a:pt x="1188" y="530"/>
                  </a:cubicBezTo>
                  <a:cubicBezTo>
                    <a:pt x="1185" y="530"/>
                    <a:pt x="1185" y="532"/>
                    <a:pt x="1183" y="533"/>
                  </a:cubicBezTo>
                  <a:cubicBezTo>
                    <a:pt x="1185" y="533"/>
                    <a:pt x="1185" y="533"/>
                    <a:pt x="1185" y="533"/>
                  </a:cubicBezTo>
                  <a:cubicBezTo>
                    <a:pt x="1188" y="534"/>
                    <a:pt x="1185" y="535"/>
                    <a:pt x="1186" y="537"/>
                  </a:cubicBezTo>
                  <a:cubicBezTo>
                    <a:pt x="1189" y="537"/>
                    <a:pt x="1189" y="535"/>
                    <a:pt x="1189" y="533"/>
                  </a:cubicBezTo>
                  <a:close/>
                  <a:moveTo>
                    <a:pt x="1196" y="617"/>
                  </a:moveTo>
                  <a:cubicBezTo>
                    <a:pt x="1192" y="615"/>
                    <a:pt x="1185" y="615"/>
                    <a:pt x="1182" y="617"/>
                  </a:cubicBezTo>
                  <a:cubicBezTo>
                    <a:pt x="1187" y="617"/>
                    <a:pt x="1193" y="620"/>
                    <a:pt x="1196" y="617"/>
                  </a:cubicBezTo>
                  <a:close/>
                  <a:moveTo>
                    <a:pt x="1202" y="414"/>
                  </a:moveTo>
                  <a:cubicBezTo>
                    <a:pt x="1200" y="416"/>
                    <a:pt x="1196" y="413"/>
                    <a:pt x="1196" y="416"/>
                  </a:cubicBezTo>
                  <a:cubicBezTo>
                    <a:pt x="1199" y="417"/>
                    <a:pt x="1202" y="417"/>
                    <a:pt x="1202" y="414"/>
                  </a:cubicBezTo>
                  <a:close/>
                  <a:moveTo>
                    <a:pt x="1204" y="287"/>
                  </a:moveTo>
                  <a:cubicBezTo>
                    <a:pt x="1207" y="287"/>
                    <a:pt x="1209" y="286"/>
                    <a:pt x="1209" y="283"/>
                  </a:cubicBezTo>
                  <a:cubicBezTo>
                    <a:pt x="1207" y="284"/>
                    <a:pt x="1205" y="285"/>
                    <a:pt x="1204" y="287"/>
                  </a:cubicBezTo>
                  <a:close/>
                  <a:moveTo>
                    <a:pt x="1212" y="419"/>
                  </a:moveTo>
                  <a:cubicBezTo>
                    <a:pt x="1208" y="422"/>
                    <a:pt x="1201" y="417"/>
                    <a:pt x="1198" y="421"/>
                  </a:cubicBezTo>
                  <a:cubicBezTo>
                    <a:pt x="1200" y="422"/>
                    <a:pt x="1214" y="423"/>
                    <a:pt x="1212" y="419"/>
                  </a:cubicBezTo>
                  <a:close/>
                  <a:moveTo>
                    <a:pt x="1195" y="521"/>
                  </a:moveTo>
                  <a:cubicBezTo>
                    <a:pt x="1195" y="524"/>
                    <a:pt x="1195" y="524"/>
                    <a:pt x="1195" y="524"/>
                  </a:cubicBezTo>
                  <a:cubicBezTo>
                    <a:pt x="1197" y="525"/>
                    <a:pt x="1199" y="525"/>
                    <a:pt x="1199" y="522"/>
                  </a:cubicBezTo>
                  <a:cubicBezTo>
                    <a:pt x="1197" y="522"/>
                    <a:pt x="1197" y="520"/>
                    <a:pt x="1195" y="521"/>
                  </a:cubicBezTo>
                  <a:close/>
                  <a:moveTo>
                    <a:pt x="1201" y="430"/>
                  </a:moveTo>
                  <a:cubicBezTo>
                    <a:pt x="1205" y="431"/>
                    <a:pt x="1209" y="432"/>
                    <a:pt x="1206" y="428"/>
                  </a:cubicBezTo>
                  <a:cubicBezTo>
                    <a:pt x="1210" y="426"/>
                    <a:pt x="1213" y="429"/>
                    <a:pt x="1215" y="426"/>
                  </a:cubicBezTo>
                  <a:cubicBezTo>
                    <a:pt x="1209" y="425"/>
                    <a:pt x="1211" y="425"/>
                    <a:pt x="1203" y="424"/>
                  </a:cubicBezTo>
                  <a:cubicBezTo>
                    <a:pt x="1204" y="427"/>
                    <a:pt x="1202" y="428"/>
                    <a:pt x="1201" y="430"/>
                  </a:cubicBezTo>
                  <a:close/>
                  <a:moveTo>
                    <a:pt x="1209" y="333"/>
                  </a:moveTo>
                  <a:cubicBezTo>
                    <a:pt x="1211" y="333"/>
                    <a:pt x="1214" y="333"/>
                    <a:pt x="1214" y="331"/>
                  </a:cubicBezTo>
                  <a:cubicBezTo>
                    <a:pt x="1213" y="331"/>
                    <a:pt x="1212" y="330"/>
                    <a:pt x="1211" y="329"/>
                  </a:cubicBezTo>
                  <a:cubicBezTo>
                    <a:pt x="1211" y="331"/>
                    <a:pt x="1210" y="331"/>
                    <a:pt x="1209" y="333"/>
                  </a:cubicBezTo>
                  <a:close/>
                  <a:moveTo>
                    <a:pt x="1205" y="550"/>
                  </a:moveTo>
                  <a:cubicBezTo>
                    <a:pt x="1206" y="553"/>
                    <a:pt x="1204" y="552"/>
                    <a:pt x="1203" y="554"/>
                  </a:cubicBezTo>
                  <a:cubicBezTo>
                    <a:pt x="1204" y="555"/>
                    <a:pt x="1207" y="556"/>
                    <a:pt x="1208" y="557"/>
                  </a:cubicBezTo>
                  <a:cubicBezTo>
                    <a:pt x="1210" y="555"/>
                    <a:pt x="1211" y="553"/>
                    <a:pt x="1214" y="553"/>
                  </a:cubicBezTo>
                  <a:cubicBezTo>
                    <a:pt x="1214" y="551"/>
                    <a:pt x="1213" y="551"/>
                    <a:pt x="1213" y="549"/>
                  </a:cubicBezTo>
                  <a:cubicBezTo>
                    <a:pt x="1209" y="548"/>
                    <a:pt x="1208" y="550"/>
                    <a:pt x="1205" y="550"/>
                  </a:cubicBezTo>
                  <a:close/>
                  <a:moveTo>
                    <a:pt x="1222" y="401"/>
                  </a:moveTo>
                  <a:cubicBezTo>
                    <a:pt x="1221" y="401"/>
                    <a:pt x="1220" y="400"/>
                    <a:pt x="1219" y="400"/>
                  </a:cubicBezTo>
                  <a:cubicBezTo>
                    <a:pt x="1217" y="400"/>
                    <a:pt x="1215" y="401"/>
                    <a:pt x="1213" y="402"/>
                  </a:cubicBezTo>
                  <a:cubicBezTo>
                    <a:pt x="1215" y="402"/>
                    <a:pt x="1214" y="404"/>
                    <a:pt x="1215" y="404"/>
                  </a:cubicBezTo>
                  <a:cubicBezTo>
                    <a:pt x="1215" y="400"/>
                    <a:pt x="1220" y="403"/>
                    <a:pt x="1222" y="401"/>
                  </a:cubicBezTo>
                  <a:close/>
                  <a:moveTo>
                    <a:pt x="1224" y="341"/>
                  </a:moveTo>
                  <a:cubicBezTo>
                    <a:pt x="1222" y="341"/>
                    <a:pt x="1223" y="343"/>
                    <a:pt x="1222" y="344"/>
                  </a:cubicBezTo>
                  <a:cubicBezTo>
                    <a:pt x="1220" y="343"/>
                    <a:pt x="1221" y="341"/>
                    <a:pt x="1219" y="341"/>
                  </a:cubicBezTo>
                  <a:cubicBezTo>
                    <a:pt x="1220" y="343"/>
                    <a:pt x="1218" y="344"/>
                    <a:pt x="1216" y="343"/>
                  </a:cubicBezTo>
                  <a:cubicBezTo>
                    <a:pt x="1216" y="346"/>
                    <a:pt x="1216" y="348"/>
                    <a:pt x="1218" y="349"/>
                  </a:cubicBezTo>
                  <a:cubicBezTo>
                    <a:pt x="1221" y="345"/>
                    <a:pt x="1227" y="345"/>
                    <a:pt x="1232" y="348"/>
                  </a:cubicBezTo>
                  <a:cubicBezTo>
                    <a:pt x="1232" y="345"/>
                    <a:pt x="1231" y="343"/>
                    <a:pt x="1232" y="341"/>
                  </a:cubicBezTo>
                  <a:cubicBezTo>
                    <a:pt x="1231" y="338"/>
                    <a:pt x="1230" y="342"/>
                    <a:pt x="1229" y="340"/>
                  </a:cubicBezTo>
                  <a:cubicBezTo>
                    <a:pt x="1229" y="338"/>
                    <a:pt x="1231" y="339"/>
                    <a:pt x="1232" y="339"/>
                  </a:cubicBezTo>
                  <a:cubicBezTo>
                    <a:pt x="1232" y="333"/>
                    <a:pt x="1225" y="339"/>
                    <a:pt x="1221" y="338"/>
                  </a:cubicBezTo>
                  <a:cubicBezTo>
                    <a:pt x="1220" y="341"/>
                    <a:pt x="1224" y="339"/>
                    <a:pt x="1224" y="341"/>
                  </a:cubicBezTo>
                  <a:close/>
                  <a:moveTo>
                    <a:pt x="1228" y="340"/>
                  </a:moveTo>
                  <a:cubicBezTo>
                    <a:pt x="1228" y="341"/>
                    <a:pt x="1227" y="342"/>
                    <a:pt x="1226" y="343"/>
                  </a:cubicBezTo>
                  <a:cubicBezTo>
                    <a:pt x="1225" y="342"/>
                    <a:pt x="1224" y="340"/>
                    <a:pt x="1226" y="339"/>
                  </a:cubicBezTo>
                  <a:cubicBezTo>
                    <a:pt x="1226" y="339"/>
                    <a:pt x="1227" y="340"/>
                    <a:pt x="1228" y="340"/>
                  </a:cubicBezTo>
                  <a:close/>
                  <a:moveTo>
                    <a:pt x="1207" y="592"/>
                  </a:moveTo>
                  <a:cubicBezTo>
                    <a:pt x="1211" y="591"/>
                    <a:pt x="1216" y="592"/>
                    <a:pt x="1218" y="590"/>
                  </a:cubicBezTo>
                  <a:cubicBezTo>
                    <a:pt x="1212" y="591"/>
                    <a:pt x="1209" y="588"/>
                    <a:pt x="1207" y="592"/>
                  </a:cubicBezTo>
                  <a:close/>
                  <a:moveTo>
                    <a:pt x="1215" y="585"/>
                  </a:moveTo>
                  <a:cubicBezTo>
                    <a:pt x="1216" y="586"/>
                    <a:pt x="1220" y="587"/>
                    <a:pt x="1220" y="584"/>
                  </a:cubicBezTo>
                  <a:cubicBezTo>
                    <a:pt x="1219" y="584"/>
                    <a:pt x="1215" y="581"/>
                    <a:pt x="1215" y="585"/>
                  </a:cubicBezTo>
                  <a:close/>
                  <a:moveTo>
                    <a:pt x="1230" y="378"/>
                  </a:moveTo>
                  <a:cubicBezTo>
                    <a:pt x="1232" y="381"/>
                    <a:pt x="1235" y="380"/>
                    <a:pt x="1236" y="376"/>
                  </a:cubicBezTo>
                  <a:cubicBezTo>
                    <a:pt x="1234" y="377"/>
                    <a:pt x="1231" y="376"/>
                    <a:pt x="1230" y="378"/>
                  </a:cubicBezTo>
                  <a:close/>
                  <a:moveTo>
                    <a:pt x="1244" y="471"/>
                  </a:moveTo>
                  <a:cubicBezTo>
                    <a:pt x="1242" y="471"/>
                    <a:pt x="1238" y="469"/>
                    <a:pt x="1238" y="471"/>
                  </a:cubicBezTo>
                  <a:cubicBezTo>
                    <a:pt x="1240" y="472"/>
                    <a:pt x="1243" y="473"/>
                    <a:pt x="1244" y="471"/>
                  </a:cubicBezTo>
                  <a:close/>
                  <a:moveTo>
                    <a:pt x="1244" y="376"/>
                  </a:moveTo>
                  <a:cubicBezTo>
                    <a:pt x="1244" y="377"/>
                    <a:pt x="1244" y="378"/>
                    <a:pt x="1243" y="379"/>
                  </a:cubicBezTo>
                  <a:cubicBezTo>
                    <a:pt x="1245" y="382"/>
                    <a:pt x="1252" y="382"/>
                    <a:pt x="1252" y="378"/>
                  </a:cubicBezTo>
                  <a:cubicBezTo>
                    <a:pt x="1251" y="378"/>
                    <a:pt x="1249" y="378"/>
                    <a:pt x="1250" y="376"/>
                  </a:cubicBezTo>
                  <a:cubicBezTo>
                    <a:pt x="1247" y="375"/>
                    <a:pt x="1246" y="377"/>
                    <a:pt x="1244" y="376"/>
                  </a:cubicBezTo>
                  <a:close/>
                  <a:moveTo>
                    <a:pt x="1249" y="343"/>
                  </a:moveTo>
                  <a:cubicBezTo>
                    <a:pt x="1248" y="344"/>
                    <a:pt x="1248" y="346"/>
                    <a:pt x="1247" y="347"/>
                  </a:cubicBezTo>
                  <a:cubicBezTo>
                    <a:pt x="1250" y="348"/>
                    <a:pt x="1252" y="344"/>
                    <a:pt x="1249" y="343"/>
                  </a:cubicBezTo>
                  <a:close/>
                  <a:moveTo>
                    <a:pt x="1244" y="420"/>
                  </a:moveTo>
                  <a:cubicBezTo>
                    <a:pt x="1246" y="422"/>
                    <a:pt x="1250" y="417"/>
                    <a:pt x="1253" y="420"/>
                  </a:cubicBezTo>
                  <a:cubicBezTo>
                    <a:pt x="1253" y="418"/>
                    <a:pt x="1250" y="418"/>
                    <a:pt x="1247" y="417"/>
                  </a:cubicBezTo>
                  <a:cubicBezTo>
                    <a:pt x="1246" y="418"/>
                    <a:pt x="1245" y="419"/>
                    <a:pt x="1244" y="420"/>
                  </a:cubicBezTo>
                  <a:close/>
                  <a:moveTo>
                    <a:pt x="1253" y="401"/>
                  </a:moveTo>
                  <a:cubicBezTo>
                    <a:pt x="1252" y="399"/>
                    <a:pt x="1252" y="398"/>
                    <a:pt x="1254" y="396"/>
                  </a:cubicBezTo>
                  <a:cubicBezTo>
                    <a:pt x="1251" y="396"/>
                    <a:pt x="1250" y="396"/>
                    <a:pt x="1248" y="398"/>
                  </a:cubicBezTo>
                  <a:cubicBezTo>
                    <a:pt x="1251" y="398"/>
                    <a:pt x="1251" y="400"/>
                    <a:pt x="1253" y="401"/>
                  </a:cubicBezTo>
                  <a:close/>
                  <a:moveTo>
                    <a:pt x="1248" y="472"/>
                  </a:moveTo>
                  <a:cubicBezTo>
                    <a:pt x="1252" y="473"/>
                    <a:pt x="1256" y="471"/>
                    <a:pt x="1262" y="472"/>
                  </a:cubicBezTo>
                  <a:cubicBezTo>
                    <a:pt x="1259" y="468"/>
                    <a:pt x="1252" y="470"/>
                    <a:pt x="1248" y="472"/>
                  </a:cubicBezTo>
                  <a:close/>
                  <a:moveTo>
                    <a:pt x="1262" y="273"/>
                  </a:moveTo>
                  <a:cubicBezTo>
                    <a:pt x="1268" y="275"/>
                    <a:pt x="1273" y="274"/>
                    <a:pt x="1278" y="271"/>
                  </a:cubicBezTo>
                  <a:cubicBezTo>
                    <a:pt x="1274" y="268"/>
                    <a:pt x="1272" y="266"/>
                    <a:pt x="1266" y="269"/>
                  </a:cubicBezTo>
                  <a:cubicBezTo>
                    <a:pt x="1267" y="270"/>
                    <a:pt x="1268" y="270"/>
                    <a:pt x="1269" y="272"/>
                  </a:cubicBezTo>
                  <a:cubicBezTo>
                    <a:pt x="1266" y="274"/>
                    <a:pt x="1263" y="270"/>
                    <a:pt x="1262" y="273"/>
                  </a:cubicBezTo>
                  <a:close/>
                  <a:moveTo>
                    <a:pt x="1288" y="469"/>
                  </a:moveTo>
                  <a:cubicBezTo>
                    <a:pt x="1280" y="469"/>
                    <a:pt x="1274" y="470"/>
                    <a:pt x="1270" y="472"/>
                  </a:cubicBezTo>
                  <a:cubicBezTo>
                    <a:pt x="1276" y="472"/>
                    <a:pt x="1285" y="474"/>
                    <a:pt x="1288" y="469"/>
                  </a:cubicBezTo>
                  <a:close/>
                  <a:moveTo>
                    <a:pt x="1287" y="269"/>
                  </a:moveTo>
                  <a:cubicBezTo>
                    <a:pt x="1287" y="270"/>
                    <a:pt x="1292" y="271"/>
                    <a:pt x="1292" y="269"/>
                  </a:cubicBezTo>
                  <a:cubicBezTo>
                    <a:pt x="1291" y="269"/>
                    <a:pt x="1291" y="268"/>
                    <a:pt x="1290" y="268"/>
                  </a:cubicBezTo>
                  <a:cubicBezTo>
                    <a:pt x="1289" y="268"/>
                    <a:pt x="1287" y="268"/>
                    <a:pt x="1287" y="269"/>
                  </a:cubicBezTo>
                  <a:close/>
                  <a:moveTo>
                    <a:pt x="1288" y="274"/>
                  </a:moveTo>
                  <a:cubicBezTo>
                    <a:pt x="1291" y="274"/>
                    <a:pt x="1294" y="275"/>
                    <a:pt x="1294" y="272"/>
                  </a:cubicBezTo>
                  <a:cubicBezTo>
                    <a:pt x="1292" y="272"/>
                    <a:pt x="1289" y="272"/>
                    <a:pt x="1288" y="274"/>
                  </a:cubicBezTo>
                  <a:close/>
                  <a:moveTo>
                    <a:pt x="1302" y="295"/>
                  </a:moveTo>
                  <a:cubicBezTo>
                    <a:pt x="1300" y="297"/>
                    <a:pt x="1303" y="297"/>
                    <a:pt x="1303" y="299"/>
                  </a:cubicBezTo>
                  <a:cubicBezTo>
                    <a:pt x="1299" y="302"/>
                    <a:pt x="1291" y="298"/>
                    <a:pt x="1289" y="305"/>
                  </a:cubicBezTo>
                  <a:cubicBezTo>
                    <a:pt x="1289" y="305"/>
                    <a:pt x="1291" y="306"/>
                    <a:pt x="1293" y="306"/>
                  </a:cubicBezTo>
                  <a:cubicBezTo>
                    <a:pt x="1292" y="301"/>
                    <a:pt x="1305" y="305"/>
                    <a:pt x="1306" y="296"/>
                  </a:cubicBezTo>
                  <a:cubicBezTo>
                    <a:pt x="1304" y="296"/>
                    <a:pt x="1304" y="294"/>
                    <a:pt x="1302" y="295"/>
                  </a:cubicBezTo>
                  <a:close/>
                  <a:moveTo>
                    <a:pt x="1294" y="358"/>
                  </a:moveTo>
                  <a:cubicBezTo>
                    <a:pt x="1293" y="359"/>
                    <a:pt x="1292" y="358"/>
                    <a:pt x="1292" y="359"/>
                  </a:cubicBezTo>
                  <a:cubicBezTo>
                    <a:pt x="1293" y="361"/>
                    <a:pt x="1295" y="359"/>
                    <a:pt x="1296" y="358"/>
                  </a:cubicBezTo>
                  <a:cubicBezTo>
                    <a:pt x="1294" y="358"/>
                    <a:pt x="1295" y="355"/>
                    <a:pt x="1292" y="356"/>
                  </a:cubicBezTo>
                  <a:cubicBezTo>
                    <a:pt x="1292" y="357"/>
                    <a:pt x="1293" y="358"/>
                    <a:pt x="1294" y="358"/>
                  </a:cubicBezTo>
                  <a:close/>
                  <a:moveTo>
                    <a:pt x="1295" y="299"/>
                  </a:moveTo>
                  <a:cubicBezTo>
                    <a:pt x="1297" y="299"/>
                    <a:pt x="1299" y="298"/>
                    <a:pt x="1300" y="297"/>
                  </a:cubicBezTo>
                  <a:cubicBezTo>
                    <a:pt x="1297" y="297"/>
                    <a:pt x="1297" y="295"/>
                    <a:pt x="1298" y="293"/>
                  </a:cubicBezTo>
                  <a:cubicBezTo>
                    <a:pt x="1301" y="294"/>
                    <a:pt x="1309" y="296"/>
                    <a:pt x="1310" y="292"/>
                  </a:cubicBezTo>
                  <a:cubicBezTo>
                    <a:pt x="1306" y="288"/>
                    <a:pt x="1299" y="293"/>
                    <a:pt x="1295" y="294"/>
                  </a:cubicBezTo>
                  <a:cubicBezTo>
                    <a:pt x="1298" y="295"/>
                    <a:pt x="1294" y="297"/>
                    <a:pt x="1295" y="299"/>
                  </a:cubicBezTo>
                  <a:close/>
                  <a:moveTo>
                    <a:pt x="1294" y="451"/>
                  </a:moveTo>
                  <a:cubicBezTo>
                    <a:pt x="1296" y="452"/>
                    <a:pt x="1299" y="451"/>
                    <a:pt x="1300" y="450"/>
                  </a:cubicBezTo>
                  <a:cubicBezTo>
                    <a:pt x="1298" y="451"/>
                    <a:pt x="1295" y="449"/>
                    <a:pt x="1294" y="451"/>
                  </a:cubicBezTo>
                  <a:close/>
                  <a:moveTo>
                    <a:pt x="1320" y="317"/>
                  </a:moveTo>
                  <a:cubicBezTo>
                    <a:pt x="1322" y="317"/>
                    <a:pt x="1330" y="319"/>
                    <a:pt x="1328" y="317"/>
                  </a:cubicBezTo>
                  <a:cubicBezTo>
                    <a:pt x="1326" y="317"/>
                    <a:pt x="1318" y="316"/>
                    <a:pt x="1320" y="317"/>
                  </a:cubicBezTo>
                  <a:close/>
                  <a:moveTo>
                    <a:pt x="733" y="49"/>
                  </a:moveTo>
                  <a:cubicBezTo>
                    <a:pt x="724" y="50"/>
                    <a:pt x="702" y="54"/>
                    <a:pt x="697" y="50"/>
                  </a:cubicBezTo>
                  <a:cubicBezTo>
                    <a:pt x="695" y="47"/>
                    <a:pt x="697" y="49"/>
                    <a:pt x="698" y="47"/>
                  </a:cubicBezTo>
                  <a:cubicBezTo>
                    <a:pt x="696" y="47"/>
                    <a:pt x="696" y="47"/>
                    <a:pt x="696" y="47"/>
                  </a:cubicBezTo>
                  <a:cubicBezTo>
                    <a:pt x="696" y="46"/>
                    <a:pt x="695" y="46"/>
                    <a:pt x="694" y="46"/>
                  </a:cubicBezTo>
                  <a:cubicBezTo>
                    <a:pt x="692" y="48"/>
                    <a:pt x="695" y="48"/>
                    <a:pt x="695" y="50"/>
                  </a:cubicBezTo>
                  <a:cubicBezTo>
                    <a:pt x="678" y="52"/>
                    <a:pt x="665" y="50"/>
                    <a:pt x="648" y="48"/>
                  </a:cubicBezTo>
                  <a:cubicBezTo>
                    <a:pt x="650" y="45"/>
                    <a:pt x="655" y="46"/>
                    <a:pt x="657" y="44"/>
                  </a:cubicBezTo>
                  <a:cubicBezTo>
                    <a:pt x="642" y="42"/>
                    <a:pt x="629" y="40"/>
                    <a:pt x="619" y="46"/>
                  </a:cubicBezTo>
                  <a:cubicBezTo>
                    <a:pt x="619" y="48"/>
                    <a:pt x="620" y="48"/>
                    <a:pt x="620" y="50"/>
                  </a:cubicBezTo>
                  <a:cubicBezTo>
                    <a:pt x="604" y="52"/>
                    <a:pt x="584" y="53"/>
                    <a:pt x="574" y="58"/>
                  </a:cubicBezTo>
                  <a:cubicBezTo>
                    <a:pt x="576" y="58"/>
                    <a:pt x="578" y="58"/>
                    <a:pt x="578" y="59"/>
                  </a:cubicBezTo>
                  <a:cubicBezTo>
                    <a:pt x="569" y="65"/>
                    <a:pt x="557" y="63"/>
                    <a:pt x="546" y="65"/>
                  </a:cubicBezTo>
                  <a:cubicBezTo>
                    <a:pt x="541" y="66"/>
                    <a:pt x="536" y="70"/>
                    <a:pt x="531" y="70"/>
                  </a:cubicBezTo>
                  <a:cubicBezTo>
                    <a:pt x="521" y="71"/>
                    <a:pt x="514" y="69"/>
                    <a:pt x="506" y="73"/>
                  </a:cubicBezTo>
                  <a:cubicBezTo>
                    <a:pt x="504" y="71"/>
                    <a:pt x="500" y="69"/>
                    <a:pt x="504" y="67"/>
                  </a:cubicBezTo>
                  <a:cubicBezTo>
                    <a:pt x="478" y="66"/>
                    <a:pt x="459" y="69"/>
                    <a:pt x="439" y="74"/>
                  </a:cubicBezTo>
                  <a:cubicBezTo>
                    <a:pt x="424" y="80"/>
                    <a:pt x="394" y="68"/>
                    <a:pt x="383" y="79"/>
                  </a:cubicBezTo>
                  <a:cubicBezTo>
                    <a:pt x="387" y="81"/>
                    <a:pt x="384" y="85"/>
                    <a:pt x="381" y="86"/>
                  </a:cubicBezTo>
                  <a:cubicBezTo>
                    <a:pt x="382" y="88"/>
                    <a:pt x="387" y="86"/>
                    <a:pt x="386" y="89"/>
                  </a:cubicBezTo>
                  <a:cubicBezTo>
                    <a:pt x="385" y="90"/>
                    <a:pt x="385" y="92"/>
                    <a:pt x="384" y="93"/>
                  </a:cubicBezTo>
                  <a:cubicBezTo>
                    <a:pt x="368" y="97"/>
                    <a:pt x="347" y="95"/>
                    <a:pt x="333" y="95"/>
                  </a:cubicBezTo>
                  <a:cubicBezTo>
                    <a:pt x="333" y="93"/>
                    <a:pt x="334" y="93"/>
                    <a:pt x="333" y="92"/>
                  </a:cubicBezTo>
                  <a:cubicBezTo>
                    <a:pt x="337" y="92"/>
                    <a:pt x="340" y="91"/>
                    <a:pt x="342" y="89"/>
                  </a:cubicBezTo>
                  <a:cubicBezTo>
                    <a:pt x="333" y="89"/>
                    <a:pt x="324" y="88"/>
                    <a:pt x="319" y="93"/>
                  </a:cubicBezTo>
                  <a:cubicBezTo>
                    <a:pt x="323" y="95"/>
                    <a:pt x="324" y="90"/>
                    <a:pt x="326" y="92"/>
                  </a:cubicBezTo>
                  <a:cubicBezTo>
                    <a:pt x="320" y="95"/>
                    <a:pt x="319" y="95"/>
                    <a:pt x="309" y="96"/>
                  </a:cubicBezTo>
                  <a:cubicBezTo>
                    <a:pt x="308" y="94"/>
                    <a:pt x="309" y="91"/>
                    <a:pt x="308" y="90"/>
                  </a:cubicBezTo>
                  <a:cubicBezTo>
                    <a:pt x="306" y="90"/>
                    <a:pt x="306" y="92"/>
                    <a:pt x="304" y="92"/>
                  </a:cubicBezTo>
                  <a:cubicBezTo>
                    <a:pt x="304" y="94"/>
                    <a:pt x="305" y="94"/>
                    <a:pt x="306" y="94"/>
                  </a:cubicBezTo>
                  <a:cubicBezTo>
                    <a:pt x="293" y="99"/>
                    <a:pt x="280" y="97"/>
                    <a:pt x="266" y="101"/>
                  </a:cubicBezTo>
                  <a:cubicBezTo>
                    <a:pt x="252" y="96"/>
                    <a:pt x="240" y="111"/>
                    <a:pt x="226" y="102"/>
                  </a:cubicBezTo>
                  <a:cubicBezTo>
                    <a:pt x="240" y="99"/>
                    <a:pt x="254" y="98"/>
                    <a:pt x="267" y="93"/>
                  </a:cubicBezTo>
                  <a:cubicBezTo>
                    <a:pt x="253" y="94"/>
                    <a:pt x="242" y="88"/>
                    <a:pt x="231" y="96"/>
                  </a:cubicBezTo>
                  <a:cubicBezTo>
                    <a:pt x="227" y="96"/>
                    <a:pt x="226" y="93"/>
                    <a:pt x="221" y="94"/>
                  </a:cubicBezTo>
                  <a:cubicBezTo>
                    <a:pt x="219" y="95"/>
                    <a:pt x="218" y="97"/>
                    <a:pt x="215" y="97"/>
                  </a:cubicBezTo>
                  <a:cubicBezTo>
                    <a:pt x="196" y="96"/>
                    <a:pt x="176" y="104"/>
                    <a:pt x="157" y="108"/>
                  </a:cubicBezTo>
                  <a:cubicBezTo>
                    <a:pt x="143" y="111"/>
                    <a:pt x="131" y="113"/>
                    <a:pt x="118" y="115"/>
                  </a:cubicBezTo>
                  <a:cubicBezTo>
                    <a:pt x="99" y="118"/>
                    <a:pt x="55" y="110"/>
                    <a:pt x="63" y="135"/>
                  </a:cubicBezTo>
                  <a:cubicBezTo>
                    <a:pt x="65" y="140"/>
                    <a:pt x="71" y="143"/>
                    <a:pt x="80" y="143"/>
                  </a:cubicBezTo>
                  <a:cubicBezTo>
                    <a:pt x="76" y="146"/>
                    <a:pt x="79" y="152"/>
                    <a:pt x="80" y="156"/>
                  </a:cubicBezTo>
                  <a:cubicBezTo>
                    <a:pt x="88" y="156"/>
                    <a:pt x="100" y="152"/>
                    <a:pt x="104" y="158"/>
                  </a:cubicBezTo>
                  <a:cubicBezTo>
                    <a:pt x="101" y="159"/>
                    <a:pt x="103" y="161"/>
                    <a:pt x="101" y="163"/>
                  </a:cubicBezTo>
                  <a:cubicBezTo>
                    <a:pt x="96" y="162"/>
                    <a:pt x="90" y="163"/>
                    <a:pt x="92" y="157"/>
                  </a:cubicBezTo>
                  <a:cubicBezTo>
                    <a:pt x="87" y="157"/>
                    <a:pt x="84" y="160"/>
                    <a:pt x="80" y="159"/>
                  </a:cubicBezTo>
                  <a:cubicBezTo>
                    <a:pt x="87" y="165"/>
                    <a:pt x="86" y="177"/>
                    <a:pt x="93" y="183"/>
                  </a:cubicBezTo>
                  <a:cubicBezTo>
                    <a:pt x="93" y="185"/>
                    <a:pt x="89" y="183"/>
                    <a:pt x="90" y="186"/>
                  </a:cubicBezTo>
                  <a:cubicBezTo>
                    <a:pt x="92" y="191"/>
                    <a:pt x="99" y="192"/>
                    <a:pt x="97" y="201"/>
                  </a:cubicBezTo>
                  <a:cubicBezTo>
                    <a:pt x="102" y="204"/>
                    <a:pt x="103" y="210"/>
                    <a:pt x="106" y="215"/>
                  </a:cubicBezTo>
                  <a:cubicBezTo>
                    <a:pt x="109" y="206"/>
                    <a:pt x="129" y="207"/>
                    <a:pt x="132" y="215"/>
                  </a:cubicBezTo>
                  <a:cubicBezTo>
                    <a:pt x="128" y="214"/>
                    <a:pt x="125" y="217"/>
                    <a:pt x="122" y="215"/>
                  </a:cubicBezTo>
                  <a:cubicBezTo>
                    <a:pt x="124" y="220"/>
                    <a:pt x="115" y="216"/>
                    <a:pt x="119" y="220"/>
                  </a:cubicBezTo>
                  <a:cubicBezTo>
                    <a:pt x="116" y="220"/>
                    <a:pt x="113" y="217"/>
                    <a:pt x="109" y="220"/>
                  </a:cubicBezTo>
                  <a:cubicBezTo>
                    <a:pt x="108" y="217"/>
                    <a:pt x="103" y="217"/>
                    <a:pt x="100" y="216"/>
                  </a:cubicBezTo>
                  <a:cubicBezTo>
                    <a:pt x="100" y="221"/>
                    <a:pt x="107" y="218"/>
                    <a:pt x="109" y="222"/>
                  </a:cubicBezTo>
                  <a:cubicBezTo>
                    <a:pt x="105" y="225"/>
                    <a:pt x="102" y="228"/>
                    <a:pt x="98" y="230"/>
                  </a:cubicBezTo>
                  <a:cubicBezTo>
                    <a:pt x="97" y="232"/>
                    <a:pt x="102" y="232"/>
                    <a:pt x="101" y="237"/>
                  </a:cubicBezTo>
                  <a:cubicBezTo>
                    <a:pt x="105" y="238"/>
                    <a:pt x="109" y="239"/>
                    <a:pt x="108" y="246"/>
                  </a:cubicBezTo>
                  <a:cubicBezTo>
                    <a:pt x="117" y="251"/>
                    <a:pt x="128" y="254"/>
                    <a:pt x="140" y="257"/>
                  </a:cubicBezTo>
                  <a:cubicBezTo>
                    <a:pt x="140" y="266"/>
                    <a:pt x="129" y="263"/>
                    <a:pt x="125" y="268"/>
                  </a:cubicBezTo>
                  <a:cubicBezTo>
                    <a:pt x="133" y="270"/>
                    <a:pt x="139" y="273"/>
                    <a:pt x="148" y="274"/>
                  </a:cubicBezTo>
                  <a:cubicBezTo>
                    <a:pt x="153" y="280"/>
                    <a:pt x="167" y="273"/>
                    <a:pt x="171" y="277"/>
                  </a:cubicBezTo>
                  <a:cubicBezTo>
                    <a:pt x="168" y="278"/>
                    <a:pt x="168" y="282"/>
                    <a:pt x="166" y="284"/>
                  </a:cubicBezTo>
                  <a:cubicBezTo>
                    <a:pt x="167" y="286"/>
                    <a:pt x="173" y="284"/>
                    <a:pt x="172" y="288"/>
                  </a:cubicBezTo>
                  <a:cubicBezTo>
                    <a:pt x="169" y="292"/>
                    <a:pt x="161" y="287"/>
                    <a:pt x="158" y="289"/>
                  </a:cubicBezTo>
                  <a:cubicBezTo>
                    <a:pt x="161" y="295"/>
                    <a:pt x="171" y="293"/>
                    <a:pt x="175" y="298"/>
                  </a:cubicBezTo>
                  <a:cubicBezTo>
                    <a:pt x="175" y="299"/>
                    <a:pt x="175" y="301"/>
                    <a:pt x="174" y="301"/>
                  </a:cubicBezTo>
                  <a:cubicBezTo>
                    <a:pt x="171" y="302"/>
                    <a:pt x="171" y="299"/>
                    <a:pt x="170" y="299"/>
                  </a:cubicBezTo>
                  <a:cubicBezTo>
                    <a:pt x="169" y="309"/>
                    <a:pt x="156" y="311"/>
                    <a:pt x="144" y="311"/>
                  </a:cubicBezTo>
                  <a:cubicBezTo>
                    <a:pt x="144" y="309"/>
                    <a:pt x="143" y="309"/>
                    <a:pt x="143" y="307"/>
                  </a:cubicBezTo>
                  <a:cubicBezTo>
                    <a:pt x="134" y="309"/>
                    <a:pt x="129" y="305"/>
                    <a:pt x="118" y="304"/>
                  </a:cubicBezTo>
                  <a:cubicBezTo>
                    <a:pt x="118" y="308"/>
                    <a:pt x="113" y="307"/>
                    <a:pt x="110" y="310"/>
                  </a:cubicBezTo>
                  <a:cubicBezTo>
                    <a:pt x="112" y="310"/>
                    <a:pt x="112" y="311"/>
                    <a:pt x="112" y="313"/>
                  </a:cubicBezTo>
                  <a:cubicBezTo>
                    <a:pt x="115" y="315"/>
                    <a:pt x="119" y="313"/>
                    <a:pt x="119" y="319"/>
                  </a:cubicBezTo>
                  <a:cubicBezTo>
                    <a:pt x="117" y="318"/>
                    <a:pt x="112" y="319"/>
                    <a:pt x="114" y="320"/>
                  </a:cubicBezTo>
                  <a:cubicBezTo>
                    <a:pt x="126" y="321"/>
                    <a:pt x="139" y="328"/>
                    <a:pt x="153" y="329"/>
                  </a:cubicBezTo>
                  <a:cubicBezTo>
                    <a:pt x="152" y="337"/>
                    <a:pt x="164" y="330"/>
                    <a:pt x="165" y="338"/>
                  </a:cubicBezTo>
                  <a:cubicBezTo>
                    <a:pt x="162" y="339"/>
                    <a:pt x="156" y="339"/>
                    <a:pt x="157" y="342"/>
                  </a:cubicBezTo>
                  <a:cubicBezTo>
                    <a:pt x="153" y="342"/>
                    <a:pt x="148" y="342"/>
                    <a:pt x="146" y="345"/>
                  </a:cubicBezTo>
                  <a:cubicBezTo>
                    <a:pt x="150" y="344"/>
                    <a:pt x="149" y="348"/>
                    <a:pt x="153" y="347"/>
                  </a:cubicBezTo>
                  <a:cubicBezTo>
                    <a:pt x="154" y="346"/>
                    <a:pt x="155" y="344"/>
                    <a:pt x="158" y="345"/>
                  </a:cubicBezTo>
                  <a:cubicBezTo>
                    <a:pt x="158" y="347"/>
                    <a:pt x="155" y="346"/>
                    <a:pt x="155" y="347"/>
                  </a:cubicBezTo>
                  <a:cubicBezTo>
                    <a:pt x="159" y="352"/>
                    <a:pt x="162" y="344"/>
                    <a:pt x="167" y="344"/>
                  </a:cubicBezTo>
                  <a:cubicBezTo>
                    <a:pt x="170" y="345"/>
                    <a:pt x="174" y="343"/>
                    <a:pt x="178" y="342"/>
                  </a:cubicBezTo>
                  <a:cubicBezTo>
                    <a:pt x="175" y="341"/>
                    <a:pt x="172" y="342"/>
                    <a:pt x="172" y="340"/>
                  </a:cubicBezTo>
                  <a:cubicBezTo>
                    <a:pt x="175" y="339"/>
                    <a:pt x="176" y="338"/>
                    <a:pt x="173" y="336"/>
                  </a:cubicBezTo>
                  <a:cubicBezTo>
                    <a:pt x="175" y="336"/>
                    <a:pt x="176" y="334"/>
                    <a:pt x="179" y="335"/>
                  </a:cubicBezTo>
                  <a:cubicBezTo>
                    <a:pt x="180" y="337"/>
                    <a:pt x="181" y="338"/>
                    <a:pt x="180" y="341"/>
                  </a:cubicBezTo>
                  <a:cubicBezTo>
                    <a:pt x="186" y="340"/>
                    <a:pt x="186" y="345"/>
                    <a:pt x="188" y="347"/>
                  </a:cubicBezTo>
                  <a:cubicBezTo>
                    <a:pt x="191" y="348"/>
                    <a:pt x="202" y="345"/>
                    <a:pt x="202" y="352"/>
                  </a:cubicBezTo>
                  <a:cubicBezTo>
                    <a:pt x="196" y="351"/>
                    <a:pt x="183" y="352"/>
                    <a:pt x="174" y="353"/>
                  </a:cubicBezTo>
                  <a:cubicBezTo>
                    <a:pt x="173" y="355"/>
                    <a:pt x="172" y="357"/>
                    <a:pt x="170" y="358"/>
                  </a:cubicBezTo>
                  <a:cubicBezTo>
                    <a:pt x="176" y="357"/>
                    <a:pt x="178" y="361"/>
                    <a:pt x="184" y="359"/>
                  </a:cubicBezTo>
                  <a:cubicBezTo>
                    <a:pt x="193" y="366"/>
                    <a:pt x="207" y="359"/>
                    <a:pt x="215" y="366"/>
                  </a:cubicBezTo>
                  <a:cubicBezTo>
                    <a:pt x="211" y="367"/>
                    <a:pt x="207" y="373"/>
                    <a:pt x="204" y="369"/>
                  </a:cubicBezTo>
                  <a:cubicBezTo>
                    <a:pt x="203" y="372"/>
                    <a:pt x="202" y="374"/>
                    <a:pt x="201" y="377"/>
                  </a:cubicBezTo>
                  <a:cubicBezTo>
                    <a:pt x="196" y="376"/>
                    <a:pt x="192" y="375"/>
                    <a:pt x="186" y="376"/>
                  </a:cubicBezTo>
                  <a:cubicBezTo>
                    <a:pt x="186" y="374"/>
                    <a:pt x="184" y="374"/>
                    <a:pt x="185" y="371"/>
                  </a:cubicBezTo>
                  <a:cubicBezTo>
                    <a:pt x="178" y="369"/>
                    <a:pt x="167" y="370"/>
                    <a:pt x="160" y="369"/>
                  </a:cubicBezTo>
                  <a:cubicBezTo>
                    <a:pt x="159" y="373"/>
                    <a:pt x="147" y="372"/>
                    <a:pt x="147" y="381"/>
                  </a:cubicBezTo>
                  <a:cubicBezTo>
                    <a:pt x="151" y="381"/>
                    <a:pt x="153" y="380"/>
                    <a:pt x="156" y="381"/>
                  </a:cubicBezTo>
                  <a:cubicBezTo>
                    <a:pt x="154" y="383"/>
                    <a:pt x="154" y="387"/>
                    <a:pt x="151" y="389"/>
                  </a:cubicBezTo>
                  <a:cubicBezTo>
                    <a:pt x="152" y="390"/>
                    <a:pt x="154" y="389"/>
                    <a:pt x="154" y="391"/>
                  </a:cubicBezTo>
                  <a:cubicBezTo>
                    <a:pt x="151" y="391"/>
                    <a:pt x="152" y="394"/>
                    <a:pt x="150" y="394"/>
                  </a:cubicBezTo>
                  <a:cubicBezTo>
                    <a:pt x="145" y="391"/>
                    <a:pt x="139" y="393"/>
                    <a:pt x="137" y="397"/>
                  </a:cubicBezTo>
                  <a:cubicBezTo>
                    <a:pt x="134" y="396"/>
                    <a:pt x="128" y="398"/>
                    <a:pt x="122" y="400"/>
                  </a:cubicBezTo>
                  <a:cubicBezTo>
                    <a:pt x="127" y="402"/>
                    <a:pt x="122" y="409"/>
                    <a:pt x="123" y="411"/>
                  </a:cubicBezTo>
                  <a:cubicBezTo>
                    <a:pt x="120" y="411"/>
                    <a:pt x="124" y="409"/>
                    <a:pt x="122" y="408"/>
                  </a:cubicBezTo>
                  <a:cubicBezTo>
                    <a:pt x="116" y="407"/>
                    <a:pt x="114" y="408"/>
                    <a:pt x="113" y="413"/>
                  </a:cubicBezTo>
                  <a:cubicBezTo>
                    <a:pt x="106" y="414"/>
                    <a:pt x="97" y="414"/>
                    <a:pt x="95" y="407"/>
                  </a:cubicBezTo>
                  <a:cubicBezTo>
                    <a:pt x="97" y="406"/>
                    <a:pt x="96" y="403"/>
                    <a:pt x="100" y="404"/>
                  </a:cubicBezTo>
                  <a:cubicBezTo>
                    <a:pt x="100" y="402"/>
                    <a:pt x="98" y="401"/>
                    <a:pt x="100" y="400"/>
                  </a:cubicBezTo>
                  <a:cubicBezTo>
                    <a:pt x="97" y="399"/>
                    <a:pt x="96" y="397"/>
                    <a:pt x="94" y="396"/>
                  </a:cubicBezTo>
                  <a:cubicBezTo>
                    <a:pt x="94" y="400"/>
                    <a:pt x="94" y="399"/>
                    <a:pt x="95" y="402"/>
                  </a:cubicBezTo>
                  <a:cubicBezTo>
                    <a:pt x="89" y="403"/>
                    <a:pt x="81" y="411"/>
                    <a:pt x="75" y="408"/>
                  </a:cubicBezTo>
                  <a:cubicBezTo>
                    <a:pt x="75" y="411"/>
                    <a:pt x="77" y="412"/>
                    <a:pt x="76" y="415"/>
                  </a:cubicBezTo>
                  <a:cubicBezTo>
                    <a:pt x="77" y="417"/>
                    <a:pt x="82" y="416"/>
                    <a:pt x="82" y="420"/>
                  </a:cubicBezTo>
                  <a:cubicBezTo>
                    <a:pt x="82" y="422"/>
                    <a:pt x="79" y="424"/>
                    <a:pt x="78" y="426"/>
                  </a:cubicBezTo>
                  <a:cubicBezTo>
                    <a:pt x="81" y="427"/>
                    <a:pt x="80" y="431"/>
                    <a:pt x="77" y="432"/>
                  </a:cubicBezTo>
                  <a:cubicBezTo>
                    <a:pt x="88" y="435"/>
                    <a:pt x="82" y="445"/>
                    <a:pt x="85" y="454"/>
                  </a:cubicBezTo>
                  <a:cubicBezTo>
                    <a:pt x="83" y="451"/>
                    <a:pt x="82" y="454"/>
                    <a:pt x="79" y="453"/>
                  </a:cubicBezTo>
                  <a:cubicBezTo>
                    <a:pt x="79" y="458"/>
                    <a:pt x="81" y="460"/>
                    <a:pt x="83" y="460"/>
                  </a:cubicBezTo>
                  <a:cubicBezTo>
                    <a:pt x="83" y="462"/>
                    <a:pt x="82" y="462"/>
                    <a:pt x="82" y="464"/>
                  </a:cubicBezTo>
                  <a:cubicBezTo>
                    <a:pt x="83" y="465"/>
                    <a:pt x="87" y="464"/>
                    <a:pt x="86" y="467"/>
                  </a:cubicBezTo>
                  <a:cubicBezTo>
                    <a:pt x="80" y="465"/>
                    <a:pt x="77" y="462"/>
                    <a:pt x="74" y="458"/>
                  </a:cubicBezTo>
                  <a:cubicBezTo>
                    <a:pt x="74" y="455"/>
                    <a:pt x="78" y="457"/>
                    <a:pt x="77" y="454"/>
                  </a:cubicBezTo>
                  <a:cubicBezTo>
                    <a:pt x="74" y="450"/>
                    <a:pt x="72" y="446"/>
                    <a:pt x="71" y="440"/>
                  </a:cubicBezTo>
                  <a:cubicBezTo>
                    <a:pt x="68" y="440"/>
                    <a:pt x="68" y="440"/>
                    <a:pt x="68" y="440"/>
                  </a:cubicBezTo>
                  <a:cubicBezTo>
                    <a:pt x="66" y="442"/>
                    <a:pt x="63" y="448"/>
                    <a:pt x="65" y="453"/>
                  </a:cubicBezTo>
                  <a:cubicBezTo>
                    <a:pt x="64" y="454"/>
                    <a:pt x="63" y="454"/>
                    <a:pt x="62" y="453"/>
                  </a:cubicBezTo>
                  <a:cubicBezTo>
                    <a:pt x="62" y="458"/>
                    <a:pt x="59" y="464"/>
                    <a:pt x="62" y="465"/>
                  </a:cubicBezTo>
                  <a:cubicBezTo>
                    <a:pt x="53" y="480"/>
                    <a:pt x="31" y="465"/>
                    <a:pt x="17" y="466"/>
                  </a:cubicBezTo>
                  <a:cubicBezTo>
                    <a:pt x="3" y="478"/>
                    <a:pt x="0" y="504"/>
                    <a:pt x="18" y="511"/>
                  </a:cubicBezTo>
                  <a:cubicBezTo>
                    <a:pt x="21" y="511"/>
                    <a:pt x="24" y="510"/>
                    <a:pt x="27" y="511"/>
                  </a:cubicBezTo>
                  <a:cubicBezTo>
                    <a:pt x="37" y="513"/>
                    <a:pt x="50" y="519"/>
                    <a:pt x="52" y="527"/>
                  </a:cubicBezTo>
                  <a:cubicBezTo>
                    <a:pt x="56" y="539"/>
                    <a:pt x="53" y="554"/>
                    <a:pt x="54" y="562"/>
                  </a:cubicBezTo>
                  <a:cubicBezTo>
                    <a:pt x="55" y="573"/>
                    <a:pt x="60" y="583"/>
                    <a:pt x="60" y="592"/>
                  </a:cubicBezTo>
                  <a:cubicBezTo>
                    <a:pt x="60" y="602"/>
                    <a:pt x="55" y="615"/>
                    <a:pt x="58" y="625"/>
                  </a:cubicBezTo>
                  <a:cubicBezTo>
                    <a:pt x="58" y="626"/>
                    <a:pt x="55" y="628"/>
                    <a:pt x="57" y="629"/>
                  </a:cubicBezTo>
                  <a:cubicBezTo>
                    <a:pt x="58" y="626"/>
                    <a:pt x="61" y="626"/>
                    <a:pt x="64" y="627"/>
                  </a:cubicBezTo>
                  <a:cubicBezTo>
                    <a:pt x="67" y="641"/>
                    <a:pt x="75" y="654"/>
                    <a:pt x="89" y="653"/>
                  </a:cubicBezTo>
                  <a:cubicBezTo>
                    <a:pt x="94" y="658"/>
                    <a:pt x="103" y="663"/>
                    <a:pt x="111" y="662"/>
                  </a:cubicBezTo>
                  <a:cubicBezTo>
                    <a:pt x="114" y="667"/>
                    <a:pt x="119" y="670"/>
                    <a:pt x="122" y="675"/>
                  </a:cubicBezTo>
                  <a:cubicBezTo>
                    <a:pt x="119" y="679"/>
                    <a:pt x="114" y="681"/>
                    <a:pt x="109" y="683"/>
                  </a:cubicBezTo>
                  <a:cubicBezTo>
                    <a:pt x="107" y="687"/>
                    <a:pt x="105" y="692"/>
                    <a:pt x="99" y="689"/>
                  </a:cubicBezTo>
                  <a:cubicBezTo>
                    <a:pt x="95" y="709"/>
                    <a:pt x="84" y="721"/>
                    <a:pt x="75" y="734"/>
                  </a:cubicBezTo>
                  <a:cubicBezTo>
                    <a:pt x="87" y="738"/>
                    <a:pt x="72" y="758"/>
                    <a:pt x="76" y="767"/>
                  </a:cubicBezTo>
                  <a:cubicBezTo>
                    <a:pt x="79" y="767"/>
                    <a:pt x="81" y="765"/>
                    <a:pt x="84" y="764"/>
                  </a:cubicBezTo>
                  <a:cubicBezTo>
                    <a:pt x="84" y="766"/>
                    <a:pt x="86" y="765"/>
                    <a:pt x="86" y="768"/>
                  </a:cubicBezTo>
                  <a:cubicBezTo>
                    <a:pt x="85" y="770"/>
                    <a:pt x="83" y="769"/>
                    <a:pt x="83" y="772"/>
                  </a:cubicBezTo>
                  <a:cubicBezTo>
                    <a:pt x="86" y="774"/>
                    <a:pt x="93" y="773"/>
                    <a:pt x="93" y="777"/>
                  </a:cubicBezTo>
                  <a:cubicBezTo>
                    <a:pt x="88" y="780"/>
                    <a:pt x="87" y="786"/>
                    <a:pt x="85" y="791"/>
                  </a:cubicBezTo>
                  <a:cubicBezTo>
                    <a:pt x="95" y="786"/>
                    <a:pt x="100" y="777"/>
                    <a:pt x="110" y="773"/>
                  </a:cubicBezTo>
                  <a:cubicBezTo>
                    <a:pt x="113" y="775"/>
                    <a:pt x="117" y="775"/>
                    <a:pt x="118" y="780"/>
                  </a:cubicBezTo>
                  <a:cubicBezTo>
                    <a:pt x="115" y="783"/>
                    <a:pt x="111" y="783"/>
                    <a:pt x="110" y="788"/>
                  </a:cubicBezTo>
                  <a:cubicBezTo>
                    <a:pt x="117" y="795"/>
                    <a:pt x="120" y="812"/>
                    <a:pt x="135" y="806"/>
                  </a:cubicBezTo>
                  <a:cubicBezTo>
                    <a:pt x="133" y="799"/>
                    <a:pt x="141" y="794"/>
                    <a:pt x="145" y="795"/>
                  </a:cubicBezTo>
                  <a:cubicBezTo>
                    <a:pt x="145" y="799"/>
                    <a:pt x="144" y="800"/>
                    <a:pt x="145" y="803"/>
                  </a:cubicBezTo>
                  <a:cubicBezTo>
                    <a:pt x="143" y="803"/>
                    <a:pt x="142" y="804"/>
                    <a:pt x="141" y="807"/>
                  </a:cubicBezTo>
                  <a:cubicBezTo>
                    <a:pt x="144" y="809"/>
                    <a:pt x="147" y="806"/>
                    <a:pt x="150" y="806"/>
                  </a:cubicBezTo>
                  <a:cubicBezTo>
                    <a:pt x="152" y="808"/>
                    <a:pt x="150" y="810"/>
                    <a:pt x="151" y="814"/>
                  </a:cubicBezTo>
                  <a:cubicBezTo>
                    <a:pt x="152" y="815"/>
                    <a:pt x="155" y="813"/>
                    <a:pt x="155" y="815"/>
                  </a:cubicBezTo>
                  <a:cubicBezTo>
                    <a:pt x="156" y="824"/>
                    <a:pt x="149" y="824"/>
                    <a:pt x="150" y="832"/>
                  </a:cubicBezTo>
                  <a:cubicBezTo>
                    <a:pt x="160" y="837"/>
                    <a:pt x="166" y="829"/>
                    <a:pt x="176" y="829"/>
                  </a:cubicBezTo>
                  <a:cubicBezTo>
                    <a:pt x="178" y="822"/>
                    <a:pt x="182" y="817"/>
                    <a:pt x="181" y="811"/>
                  </a:cubicBezTo>
                  <a:cubicBezTo>
                    <a:pt x="184" y="814"/>
                    <a:pt x="186" y="818"/>
                    <a:pt x="186" y="822"/>
                  </a:cubicBezTo>
                  <a:cubicBezTo>
                    <a:pt x="192" y="821"/>
                    <a:pt x="187" y="813"/>
                    <a:pt x="188" y="809"/>
                  </a:cubicBezTo>
                  <a:cubicBezTo>
                    <a:pt x="191" y="803"/>
                    <a:pt x="198" y="803"/>
                    <a:pt x="198" y="797"/>
                  </a:cubicBezTo>
                  <a:cubicBezTo>
                    <a:pt x="206" y="798"/>
                    <a:pt x="207" y="793"/>
                    <a:pt x="210" y="789"/>
                  </a:cubicBezTo>
                  <a:cubicBezTo>
                    <a:pt x="221" y="795"/>
                    <a:pt x="236" y="797"/>
                    <a:pt x="245" y="802"/>
                  </a:cubicBezTo>
                  <a:cubicBezTo>
                    <a:pt x="259" y="809"/>
                    <a:pt x="269" y="814"/>
                    <a:pt x="283" y="816"/>
                  </a:cubicBezTo>
                  <a:cubicBezTo>
                    <a:pt x="322" y="824"/>
                    <a:pt x="366" y="826"/>
                    <a:pt x="400" y="823"/>
                  </a:cubicBezTo>
                  <a:cubicBezTo>
                    <a:pt x="417" y="815"/>
                    <a:pt x="436" y="809"/>
                    <a:pt x="452" y="800"/>
                  </a:cubicBezTo>
                  <a:cubicBezTo>
                    <a:pt x="480" y="791"/>
                    <a:pt x="507" y="781"/>
                    <a:pt x="539" y="778"/>
                  </a:cubicBezTo>
                  <a:cubicBezTo>
                    <a:pt x="549" y="783"/>
                    <a:pt x="566" y="783"/>
                    <a:pt x="576" y="788"/>
                  </a:cubicBezTo>
                  <a:cubicBezTo>
                    <a:pt x="576" y="790"/>
                    <a:pt x="570" y="789"/>
                    <a:pt x="572" y="790"/>
                  </a:cubicBezTo>
                  <a:cubicBezTo>
                    <a:pt x="577" y="790"/>
                    <a:pt x="579" y="793"/>
                    <a:pt x="581" y="796"/>
                  </a:cubicBezTo>
                  <a:cubicBezTo>
                    <a:pt x="578" y="799"/>
                    <a:pt x="574" y="796"/>
                    <a:pt x="571" y="799"/>
                  </a:cubicBezTo>
                  <a:cubicBezTo>
                    <a:pt x="576" y="799"/>
                    <a:pt x="577" y="801"/>
                    <a:pt x="582" y="800"/>
                  </a:cubicBezTo>
                  <a:cubicBezTo>
                    <a:pt x="607" y="816"/>
                    <a:pt x="661" y="830"/>
                    <a:pt x="692" y="814"/>
                  </a:cubicBezTo>
                  <a:cubicBezTo>
                    <a:pt x="700" y="810"/>
                    <a:pt x="700" y="802"/>
                    <a:pt x="706" y="797"/>
                  </a:cubicBezTo>
                  <a:cubicBezTo>
                    <a:pt x="709" y="796"/>
                    <a:pt x="716" y="797"/>
                    <a:pt x="719" y="796"/>
                  </a:cubicBezTo>
                  <a:cubicBezTo>
                    <a:pt x="720" y="798"/>
                    <a:pt x="722" y="801"/>
                    <a:pt x="720" y="802"/>
                  </a:cubicBezTo>
                  <a:cubicBezTo>
                    <a:pt x="726" y="825"/>
                    <a:pt x="770" y="822"/>
                    <a:pt x="787" y="814"/>
                  </a:cubicBezTo>
                  <a:cubicBezTo>
                    <a:pt x="792" y="803"/>
                    <a:pt x="806" y="802"/>
                    <a:pt x="817" y="799"/>
                  </a:cubicBezTo>
                  <a:cubicBezTo>
                    <a:pt x="808" y="796"/>
                    <a:pt x="800" y="804"/>
                    <a:pt x="794" y="799"/>
                  </a:cubicBezTo>
                  <a:cubicBezTo>
                    <a:pt x="798" y="794"/>
                    <a:pt x="803" y="790"/>
                    <a:pt x="811" y="790"/>
                  </a:cubicBezTo>
                  <a:cubicBezTo>
                    <a:pt x="820" y="789"/>
                    <a:pt x="809" y="791"/>
                    <a:pt x="806" y="789"/>
                  </a:cubicBezTo>
                  <a:cubicBezTo>
                    <a:pt x="802" y="788"/>
                    <a:pt x="800" y="785"/>
                    <a:pt x="800" y="782"/>
                  </a:cubicBezTo>
                  <a:cubicBezTo>
                    <a:pt x="811" y="775"/>
                    <a:pt x="831" y="777"/>
                    <a:pt x="845" y="772"/>
                  </a:cubicBezTo>
                  <a:cubicBezTo>
                    <a:pt x="843" y="771"/>
                    <a:pt x="840" y="772"/>
                    <a:pt x="839" y="770"/>
                  </a:cubicBezTo>
                  <a:cubicBezTo>
                    <a:pt x="842" y="764"/>
                    <a:pt x="851" y="769"/>
                    <a:pt x="856" y="769"/>
                  </a:cubicBezTo>
                  <a:cubicBezTo>
                    <a:pt x="856" y="767"/>
                    <a:pt x="856" y="765"/>
                    <a:pt x="857" y="765"/>
                  </a:cubicBezTo>
                  <a:cubicBezTo>
                    <a:pt x="858" y="767"/>
                    <a:pt x="858" y="770"/>
                    <a:pt x="861" y="770"/>
                  </a:cubicBezTo>
                  <a:cubicBezTo>
                    <a:pt x="865" y="768"/>
                    <a:pt x="864" y="763"/>
                    <a:pt x="862" y="761"/>
                  </a:cubicBezTo>
                  <a:cubicBezTo>
                    <a:pt x="869" y="759"/>
                    <a:pt x="874" y="759"/>
                    <a:pt x="886" y="759"/>
                  </a:cubicBezTo>
                  <a:cubicBezTo>
                    <a:pt x="887" y="751"/>
                    <a:pt x="898" y="759"/>
                    <a:pt x="900" y="755"/>
                  </a:cubicBezTo>
                  <a:cubicBezTo>
                    <a:pt x="897" y="753"/>
                    <a:pt x="896" y="754"/>
                    <a:pt x="891" y="753"/>
                  </a:cubicBezTo>
                  <a:cubicBezTo>
                    <a:pt x="892" y="751"/>
                    <a:pt x="891" y="750"/>
                    <a:pt x="890" y="750"/>
                  </a:cubicBezTo>
                  <a:cubicBezTo>
                    <a:pt x="886" y="750"/>
                    <a:pt x="875" y="748"/>
                    <a:pt x="874" y="747"/>
                  </a:cubicBezTo>
                  <a:cubicBezTo>
                    <a:pt x="885" y="743"/>
                    <a:pt x="897" y="749"/>
                    <a:pt x="908" y="744"/>
                  </a:cubicBezTo>
                  <a:cubicBezTo>
                    <a:pt x="910" y="745"/>
                    <a:pt x="911" y="747"/>
                    <a:pt x="913" y="747"/>
                  </a:cubicBezTo>
                  <a:cubicBezTo>
                    <a:pt x="920" y="747"/>
                    <a:pt x="926" y="751"/>
                    <a:pt x="933" y="752"/>
                  </a:cubicBezTo>
                  <a:cubicBezTo>
                    <a:pt x="932" y="754"/>
                    <a:pt x="934" y="755"/>
                    <a:pt x="933" y="757"/>
                  </a:cubicBezTo>
                  <a:cubicBezTo>
                    <a:pt x="936" y="757"/>
                    <a:pt x="939" y="758"/>
                    <a:pt x="941" y="759"/>
                  </a:cubicBezTo>
                  <a:cubicBezTo>
                    <a:pt x="939" y="762"/>
                    <a:pt x="931" y="758"/>
                    <a:pt x="928" y="760"/>
                  </a:cubicBezTo>
                  <a:cubicBezTo>
                    <a:pt x="933" y="761"/>
                    <a:pt x="935" y="765"/>
                    <a:pt x="938" y="762"/>
                  </a:cubicBezTo>
                  <a:cubicBezTo>
                    <a:pt x="938" y="767"/>
                    <a:pt x="943" y="766"/>
                    <a:pt x="949" y="766"/>
                  </a:cubicBezTo>
                  <a:cubicBezTo>
                    <a:pt x="950" y="765"/>
                    <a:pt x="950" y="763"/>
                    <a:pt x="951" y="762"/>
                  </a:cubicBezTo>
                  <a:cubicBezTo>
                    <a:pt x="955" y="763"/>
                    <a:pt x="960" y="764"/>
                    <a:pt x="963" y="761"/>
                  </a:cubicBezTo>
                  <a:cubicBezTo>
                    <a:pt x="957" y="760"/>
                    <a:pt x="954" y="761"/>
                    <a:pt x="950" y="758"/>
                  </a:cubicBezTo>
                  <a:cubicBezTo>
                    <a:pt x="955" y="752"/>
                    <a:pt x="965" y="751"/>
                    <a:pt x="974" y="750"/>
                  </a:cubicBezTo>
                  <a:cubicBezTo>
                    <a:pt x="972" y="754"/>
                    <a:pt x="970" y="756"/>
                    <a:pt x="969" y="760"/>
                  </a:cubicBezTo>
                  <a:cubicBezTo>
                    <a:pt x="971" y="763"/>
                    <a:pt x="973" y="758"/>
                    <a:pt x="974" y="762"/>
                  </a:cubicBezTo>
                  <a:cubicBezTo>
                    <a:pt x="972" y="764"/>
                    <a:pt x="966" y="761"/>
                    <a:pt x="962" y="763"/>
                  </a:cubicBezTo>
                  <a:cubicBezTo>
                    <a:pt x="963" y="766"/>
                    <a:pt x="967" y="765"/>
                    <a:pt x="967" y="768"/>
                  </a:cubicBezTo>
                  <a:cubicBezTo>
                    <a:pt x="963" y="770"/>
                    <a:pt x="962" y="775"/>
                    <a:pt x="959" y="777"/>
                  </a:cubicBezTo>
                  <a:cubicBezTo>
                    <a:pt x="961" y="777"/>
                    <a:pt x="961" y="778"/>
                    <a:pt x="962" y="779"/>
                  </a:cubicBezTo>
                  <a:cubicBezTo>
                    <a:pt x="984" y="780"/>
                    <a:pt x="1001" y="768"/>
                    <a:pt x="1021" y="774"/>
                  </a:cubicBezTo>
                  <a:cubicBezTo>
                    <a:pt x="1031" y="766"/>
                    <a:pt x="1051" y="776"/>
                    <a:pt x="1059" y="766"/>
                  </a:cubicBezTo>
                  <a:cubicBezTo>
                    <a:pt x="1059" y="762"/>
                    <a:pt x="1059" y="760"/>
                    <a:pt x="1058" y="758"/>
                  </a:cubicBezTo>
                  <a:cubicBezTo>
                    <a:pt x="1063" y="757"/>
                    <a:pt x="1064" y="750"/>
                    <a:pt x="1065" y="745"/>
                  </a:cubicBezTo>
                  <a:cubicBezTo>
                    <a:pt x="1063" y="743"/>
                    <a:pt x="1061" y="740"/>
                    <a:pt x="1060" y="737"/>
                  </a:cubicBezTo>
                  <a:cubicBezTo>
                    <a:pt x="1066" y="738"/>
                    <a:pt x="1065" y="732"/>
                    <a:pt x="1070" y="733"/>
                  </a:cubicBezTo>
                  <a:cubicBezTo>
                    <a:pt x="1067" y="732"/>
                    <a:pt x="1067" y="728"/>
                    <a:pt x="1070" y="727"/>
                  </a:cubicBezTo>
                  <a:cubicBezTo>
                    <a:pt x="1065" y="725"/>
                    <a:pt x="1067" y="722"/>
                    <a:pt x="1066" y="717"/>
                  </a:cubicBezTo>
                  <a:cubicBezTo>
                    <a:pt x="1063" y="716"/>
                    <a:pt x="1059" y="720"/>
                    <a:pt x="1057" y="717"/>
                  </a:cubicBezTo>
                  <a:cubicBezTo>
                    <a:pt x="1058" y="712"/>
                    <a:pt x="1063" y="711"/>
                    <a:pt x="1059" y="706"/>
                  </a:cubicBezTo>
                  <a:cubicBezTo>
                    <a:pt x="1064" y="704"/>
                    <a:pt x="1069" y="704"/>
                    <a:pt x="1073" y="703"/>
                  </a:cubicBezTo>
                  <a:cubicBezTo>
                    <a:pt x="1073" y="700"/>
                    <a:pt x="1071" y="700"/>
                    <a:pt x="1072" y="698"/>
                  </a:cubicBezTo>
                  <a:cubicBezTo>
                    <a:pt x="1073" y="697"/>
                    <a:pt x="1075" y="697"/>
                    <a:pt x="1077" y="696"/>
                  </a:cubicBezTo>
                  <a:cubicBezTo>
                    <a:pt x="1078" y="694"/>
                    <a:pt x="1076" y="694"/>
                    <a:pt x="1077" y="692"/>
                  </a:cubicBezTo>
                  <a:cubicBezTo>
                    <a:pt x="1079" y="691"/>
                    <a:pt x="1082" y="691"/>
                    <a:pt x="1082" y="687"/>
                  </a:cubicBezTo>
                  <a:cubicBezTo>
                    <a:pt x="1081" y="686"/>
                    <a:pt x="1077" y="685"/>
                    <a:pt x="1076" y="687"/>
                  </a:cubicBezTo>
                  <a:cubicBezTo>
                    <a:pt x="1078" y="686"/>
                    <a:pt x="1079" y="691"/>
                    <a:pt x="1077" y="691"/>
                  </a:cubicBezTo>
                  <a:cubicBezTo>
                    <a:pt x="1078" y="687"/>
                    <a:pt x="1073" y="688"/>
                    <a:pt x="1072" y="685"/>
                  </a:cubicBezTo>
                  <a:cubicBezTo>
                    <a:pt x="1068" y="692"/>
                    <a:pt x="1059" y="682"/>
                    <a:pt x="1051" y="686"/>
                  </a:cubicBezTo>
                  <a:cubicBezTo>
                    <a:pt x="1054" y="687"/>
                    <a:pt x="1054" y="689"/>
                    <a:pt x="1056" y="691"/>
                  </a:cubicBezTo>
                  <a:cubicBezTo>
                    <a:pt x="1054" y="693"/>
                    <a:pt x="1048" y="695"/>
                    <a:pt x="1046" y="691"/>
                  </a:cubicBezTo>
                  <a:cubicBezTo>
                    <a:pt x="1049" y="691"/>
                    <a:pt x="1051" y="692"/>
                    <a:pt x="1052" y="691"/>
                  </a:cubicBezTo>
                  <a:cubicBezTo>
                    <a:pt x="1053" y="685"/>
                    <a:pt x="1046" y="686"/>
                    <a:pt x="1044" y="683"/>
                  </a:cubicBezTo>
                  <a:cubicBezTo>
                    <a:pt x="1048" y="679"/>
                    <a:pt x="1053" y="675"/>
                    <a:pt x="1051" y="668"/>
                  </a:cubicBezTo>
                  <a:cubicBezTo>
                    <a:pt x="1050" y="668"/>
                    <a:pt x="1049" y="668"/>
                    <a:pt x="1049" y="667"/>
                  </a:cubicBezTo>
                  <a:cubicBezTo>
                    <a:pt x="1045" y="668"/>
                    <a:pt x="1043" y="670"/>
                    <a:pt x="1038" y="671"/>
                  </a:cubicBezTo>
                  <a:cubicBezTo>
                    <a:pt x="1039" y="669"/>
                    <a:pt x="1041" y="668"/>
                    <a:pt x="1038" y="667"/>
                  </a:cubicBezTo>
                  <a:cubicBezTo>
                    <a:pt x="1038" y="668"/>
                    <a:pt x="1037" y="669"/>
                    <a:pt x="1036" y="670"/>
                  </a:cubicBezTo>
                  <a:cubicBezTo>
                    <a:pt x="1032" y="667"/>
                    <a:pt x="1029" y="663"/>
                    <a:pt x="1025" y="661"/>
                  </a:cubicBezTo>
                  <a:cubicBezTo>
                    <a:pt x="1023" y="662"/>
                    <a:pt x="1019" y="663"/>
                    <a:pt x="1018" y="660"/>
                  </a:cubicBezTo>
                  <a:cubicBezTo>
                    <a:pt x="1018" y="659"/>
                    <a:pt x="1023" y="661"/>
                    <a:pt x="1022" y="658"/>
                  </a:cubicBezTo>
                  <a:cubicBezTo>
                    <a:pt x="1019" y="657"/>
                    <a:pt x="1019" y="658"/>
                    <a:pt x="1015" y="658"/>
                  </a:cubicBezTo>
                  <a:cubicBezTo>
                    <a:pt x="1010" y="664"/>
                    <a:pt x="1003" y="669"/>
                    <a:pt x="998" y="675"/>
                  </a:cubicBezTo>
                  <a:cubicBezTo>
                    <a:pt x="1002" y="674"/>
                    <a:pt x="1009" y="665"/>
                    <a:pt x="1015" y="670"/>
                  </a:cubicBezTo>
                  <a:cubicBezTo>
                    <a:pt x="1015" y="669"/>
                    <a:pt x="1015" y="666"/>
                    <a:pt x="1019" y="666"/>
                  </a:cubicBezTo>
                  <a:cubicBezTo>
                    <a:pt x="1019" y="668"/>
                    <a:pt x="1017" y="668"/>
                    <a:pt x="1018" y="671"/>
                  </a:cubicBezTo>
                  <a:cubicBezTo>
                    <a:pt x="1023" y="670"/>
                    <a:pt x="1028" y="669"/>
                    <a:pt x="1031" y="673"/>
                  </a:cubicBezTo>
                  <a:cubicBezTo>
                    <a:pt x="1029" y="676"/>
                    <a:pt x="1027" y="678"/>
                    <a:pt x="1022" y="677"/>
                  </a:cubicBezTo>
                  <a:cubicBezTo>
                    <a:pt x="1022" y="681"/>
                    <a:pt x="1033" y="676"/>
                    <a:pt x="1031" y="682"/>
                  </a:cubicBezTo>
                  <a:cubicBezTo>
                    <a:pt x="1026" y="681"/>
                    <a:pt x="1024" y="685"/>
                    <a:pt x="1020" y="685"/>
                  </a:cubicBezTo>
                  <a:cubicBezTo>
                    <a:pt x="1017" y="680"/>
                    <a:pt x="1011" y="687"/>
                    <a:pt x="1007" y="685"/>
                  </a:cubicBezTo>
                  <a:cubicBezTo>
                    <a:pt x="1005" y="690"/>
                    <a:pt x="1008" y="690"/>
                    <a:pt x="1007" y="694"/>
                  </a:cubicBezTo>
                  <a:cubicBezTo>
                    <a:pt x="1003" y="695"/>
                    <a:pt x="998" y="694"/>
                    <a:pt x="997" y="697"/>
                  </a:cubicBezTo>
                  <a:cubicBezTo>
                    <a:pt x="987" y="694"/>
                    <a:pt x="979" y="697"/>
                    <a:pt x="970" y="699"/>
                  </a:cubicBezTo>
                  <a:cubicBezTo>
                    <a:pt x="970" y="698"/>
                    <a:pt x="971" y="698"/>
                    <a:pt x="971" y="697"/>
                  </a:cubicBezTo>
                  <a:cubicBezTo>
                    <a:pt x="968" y="696"/>
                    <a:pt x="964" y="699"/>
                    <a:pt x="962" y="696"/>
                  </a:cubicBezTo>
                  <a:cubicBezTo>
                    <a:pt x="962" y="698"/>
                    <a:pt x="958" y="700"/>
                    <a:pt x="958" y="699"/>
                  </a:cubicBezTo>
                  <a:cubicBezTo>
                    <a:pt x="959" y="699"/>
                    <a:pt x="959" y="698"/>
                    <a:pt x="958" y="697"/>
                  </a:cubicBezTo>
                  <a:cubicBezTo>
                    <a:pt x="959" y="697"/>
                    <a:pt x="960" y="697"/>
                    <a:pt x="961" y="696"/>
                  </a:cubicBezTo>
                  <a:cubicBezTo>
                    <a:pt x="957" y="696"/>
                    <a:pt x="951" y="694"/>
                    <a:pt x="948" y="696"/>
                  </a:cubicBezTo>
                  <a:cubicBezTo>
                    <a:pt x="951" y="695"/>
                    <a:pt x="951" y="697"/>
                    <a:pt x="949" y="698"/>
                  </a:cubicBezTo>
                  <a:cubicBezTo>
                    <a:pt x="947" y="698"/>
                    <a:pt x="948" y="694"/>
                    <a:pt x="945" y="694"/>
                  </a:cubicBezTo>
                  <a:cubicBezTo>
                    <a:pt x="939" y="694"/>
                    <a:pt x="920" y="690"/>
                    <a:pt x="916" y="686"/>
                  </a:cubicBezTo>
                  <a:cubicBezTo>
                    <a:pt x="920" y="687"/>
                    <a:pt x="923" y="686"/>
                    <a:pt x="924" y="684"/>
                  </a:cubicBezTo>
                  <a:cubicBezTo>
                    <a:pt x="919" y="683"/>
                    <a:pt x="915" y="685"/>
                    <a:pt x="912" y="682"/>
                  </a:cubicBezTo>
                  <a:cubicBezTo>
                    <a:pt x="916" y="681"/>
                    <a:pt x="926" y="684"/>
                    <a:pt x="928" y="680"/>
                  </a:cubicBezTo>
                  <a:cubicBezTo>
                    <a:pt x="915" y="678"/>
                    <a:pt x="903" y="678"/>
                    <a:pt x="897" y="672"/>
                  </a:cubicBezTo>
                  <a:cubicBezTo>
                    <a:pt x="892" y="677"/>
                    <a:pt x="889" y="669"/>
                    <a:pt x="884" y="674"/>
                  </a:cubicBezTo>
                  <a:cubicBezTo>
                    <a:pt x="881" y="671"/>
                    <a:pt x="881" y="672"/>
                    <a:pt x="879" y="673"/>
                  </a:cubicBezTo>
                  <a:cubicBezTo>
                    <a:pt x="877" y="673"/>
                    <a:pt x="878" y="670"/>
                    <a:pt x="877" y="670"/>
                  </a:cubicBezTo>
                  <a:cubicBezTo>
                    <a:pt x="863" y="667"/>
                    <a:pt x="847" y="664"/>
                    <a:pt x="832" y="666"/>
                  </a:cubicBezTo>
                  <a:cubicBezTo>
                    <a:pt x="834" y="661"/>
                    <a:pt x="829" y="661"/>
                    <a:pt x="829" y="658"/>
                  </a:cubicBezTo>
                  <a:cubicBezTo>
                    <a:pt x="826" y="658"/>
                    <a:pt x="823" y="659"/>
                    <a:pt x="820" y="660"/>
                  </a:cubicBezTo>
                  <a:cubicBezTo>
                    <a:pt x="822" y="658"/>
                    <a:pt x="820" y="659"/>
                    <a:pt x="819" y="657"/>
                  </a:cubicBezTo>
                  <a:cubicBezTo>
                    <a:pt x="821" y="657"/>
                    <a:pt x="822" y="657"/>
                    <a:pt x="823" y="658"/>
                  </a:cubicBezTo>
                  <a:cubicBezTo>
                    <a:pt x="824" y="653"/>
                    <a:pt x="816" y="656"/>
                    <a:pt x="814" y="653"/>
                  </a:cubicBezTo>
                  <a:cubicBezTo>
                    <a:pt x="825" y="654"/>
                    <a:pt x="832" y="652"/>
                    <a:pt x="841" y="651"/>
                  </a:cubicBezTo>
                  <a:cubicBezTo>
                    <a:pt x="834" y="648"/>
                    <a:pt x="826" y="648"/>
                    <a:pt x="828" y="642"/>
                  </a:cubicBezTo>
                  <a:cubicBezTo>
                    <a:pt x="825" y="643"/>
                    <a:pt x="819" y="641"/>
                    <a:pt x="817" y="637"/>
                  </a:cubicBezTo>
                  <a:cubicBezTo>
                    <a:pt x="814" y="637"/>
                    <a:pt x="814" y="640"/>
                    <a:pt x="813" y="637"/>
                  </a:cubicBezTo>
                  <a:cubicBezTo>
                    <a:pt x="814" y="636"/>
                    <a:pt x="816" y="636"/>
                    <a:pt x="816" y="635"/>
                  </a:cubicBezTo>
                  <a:cubicBezTo>
                    <a:pt x="819" y="636"/>
                    <a:pt x="819" y="636"/>
                    <a:pt x="823" y="636"/>
                  </a:cubicBezTo>
                  <a:cubicBezTo>
                    <a:pt x="824" y="633"/>
                    <a:pt x="824" y="634"/>
                    <a:pt x="823" y="631"/>
                  </a:cubicBezTo>
                  <a:cubicBezTo>
                    <a:pt x="821" y="630"/>
                    <a:pt x="819" y="634"/>
                    <a:pt x="818" y="631"/>
                  </a:cubicBezTo>
                  <a:cubicBezTo>
                    <a:pt x="818" y="629"/>
                    <a:pt x="823" y="632"/>
                    <a:pt x="822" y="629"/>
                  </a:cubicBezTo>
                  <a:cubicBezTo>
                    <a:pt x="817" y="629"/>
                    <a:pt x="815" y="628"/>
                    <a:pt x="815" y="624"/>
                  </a:cubicBezTo>
                  <a:cubicBezTo>
                    <a:pt x="817" y="624"/>
                    <a:pt x="817" y="624"/>
                    <a:pt x="818" y="623"/>
                  </a:cubicBezTo>
                  <a:cubicBezTo>
                    <a:pt x="815" y="622"/>
                    <a:pt x="816" y="624"/>
                    <a:pt x="814" y="624"/>
                  </a:cubicBezTo>
                  <a:cubicBezTo>
                    <a:pt x="814" y="622"/>
                    <a:pt x="812" y="622"/>
                    <a:pt x="813" y="620"/>
                  </a:cubicBezTo>
                  <a:cubicBezTo>
                    <a:pt x="816" y="619"/>
                    <a:pt x="815" y="621"/>
                    <a:pt x="820" y="619"/>
                  </a:cubicBezTo>
                  <a:cubicBezTo>
                    <a:pt x="821" y="616"/>
                    <a:pt x="821" y="614"/>
                    <a:pt x="822" y="613"/>
                  </a:cubicBezTo>
                  <a:cubicBezTo>
                    <a:pt x="823" y="613"/>
                    <a:pt x="822" y="616"/>
                    <a:pt x="823" y="616"/>
                  </a:cubicBezTo>
                  <a:cubicBezTo>
                    <a:pt x="825" y="613"/>
                    <a:pt x="825" y="613"/>
                    <a:pt x="824" y="610"/>
                  </a:cubicBezTo>
                  <a:cubicBezTo>
                    <a:pt x="821" y="610"/>
                    <a:pt x="821" y="611"/>
                    <a:pt x="819" y="610"/>
                  </a:cubicBezTo>
                  <a:cubicBezTo>
                    <a:pt x="819" y="612"/>
                    <a:pt x="819" y="614"/>
                    <a:pt x="816" y="614"/>
                  </a:cubicBezTo>
                  <a:cubicBezTo>
                    <a:pt x="818" y="612"/>
                    <a:pt x="816" y="609"/>
                    <a:pt x="814" y="608"/>
                  </a:cubicBezTo>
                  <a:cubicBezTo>
                    <a:pt x="814" y="609"/>
                    <a:pt x="816" y="611"/>
                    <a:pt x="814" y="612"/>
                  </a:cubicBezTo>
                  <a:cubicBezTo>
                    <a:pt x="810" y="609"/>
                    <a:pt x="813" y="609"/>
                    <a:pt x="810" y="606"/>
                  </a:cubicBezTo>
                  <a:cubicBezTo>
                    <a:pt x="822" y="597"/>
                    <a:pt x="841" y="611"/>
                    <a:pt x="852" y="603"/>
                  </a:cubicBezTo>
                  <a:cubicBezTo>
                    <a:pt x="845" y="601"/>
                    <a:pt x="839" y="604"/>
                    <a:pt x="834" y="600"/>
                  </a:cubicBezTo>
                  <a:cubicBezTo>
                    <a:pt x="837" y="600"/>
                    <a:pt x="835" y="596"/>
                    <a:pt x="839" y="597"/>
                  </a:cubicBezTo>
                  <a:cubicBezTo>
                    <a:pt x="839" y="598"/>
                    <a:pt x="837" y="598"/>
                    <a:pt x="837" y="599"/>
                  </a:cubicBezTo>
                  <a:cubicBezTo>
                    <a:pt x="844" y="598"/>
                    <a:pt x="872" y="594"/>
                    <a:pt x="878" y="598"/>
                  </a:cubicBezTo>
                  <a:cubicBezTo>
                    <a:pt x="880" y="599"/>
                    <a:pt x="877" y="600"/>
                    <a:pt x="880" y="601"/>
                  </a:cubicBezTo>
                  <a:cubicBezTo>
                    <a:pt x="886" y="601"/>
                    <a:pt x="893" y="598"/>
                    <a:pt x="898" y="597"/>
                  </a:cubicBezTo>
                  <a:cubicBezTo>
                    <a:pt x="894" y="598"/>
                    <a:pt x="897" y="592"/>
                    <a:pt x="899" y="594"/>
                  </a:cubicBezTo>
                  <a:cubicBezTo>
                    <a:pt x="899" y="590"/>
                    <a:pt x="898" y="588"/>
                    <a:pt x="902" y="588"/>
                  </a:cubicBezTo>
                  <a:cubicBezTo>
                    <a:pt x="903" y="585"/>
                    <a:pt x="898" y="586"/>
                    <a:pt x="899" y="583"/>
                  </a:cubicBezTo>
                  <a:cubicBezTo>
                    <a:pt x="904" y="581"/>
                    <a:pt x="904" y="582"/>
                    <a:pt x="909" y="584"/>
                  </a:cubicBezTo>
                  <a:cubicBezTo>
                    <a:pt x="907" y="580"/>
                    <a:pt x="910" y="576"/>
                    <a:pt x="913" y="574"/>
                  </a:cubicBezTo>
                  <a:cubicBezTo>
                    <a:pt x="927" y="573"/>
                    <a:pt x="952" y="576"/>
                    <a:pt x="965" y="567"/>
                  </a:cubicBezTo>
                  <a:cubicBezTo>
                    <a:pt x="960" y="568"/>
                    <a:pt x="952" y="566"/>
                    <a:pt x="948" y="564"/>
                  </a:cubicBezTo>
                  <a:cubicBezTo>
                    <a:pt x="956" y="561"/>
                    <a:pt x="968" y="553"/>
                    <a:pt x="977" y="556"/>
                  </a:cubicBezTo>
                  <a:cubicBezTo>
                    <a:pt x="974" y="556"/>
                    <a:pt x="979" y="559"/>
                    <a:pt x="976" y="559"/>
                  </a:cubicBezTo>
                  <a:cubicBezTo>
                    <a:pt x="976" y="558"/>
                    <a:pt x="975" y="559"/>
                    <a:pt x="974" y="560"/>
                  </a:cubicBezTo>
                  <a:cubicBezTo>
                    <a:pt x="978" y="560"/>
                    <a:pt x="982" y="560"/>
                    <a:pt x="984" y="562"/>
                  </a:cubicBezTo>
                  <a:cubicBezTo>
                    <a:pt x="984" y="564"/>
                    <a:pt x="983" y="564"/>
                    <a:pt x="983" y="565"/>
                  </a:cubicBezTo>
                  <a:cubicBezTo>
                    <a:pt x="984" y="566"/>
                    <a:pt x="986" y="566"/>
                    <a:pt x="987" y="567"/>
                  </a:cubicBezTo>
                  <a:cubicBezTo>
                    <a:pt x="986" y="568"/>
                    <a:pt x="985" y="569"/>
                    <a:pt x="985" y="571"/>
                  </a:cubicBezTo>
                  <a:cubicBezTo>
                    <a:pt x="992" y="575"/>
                    <a:pt x="1004" y="573"/>
                    <a:pt x="1010" y="578"/>
                  </a:cubicBezTo>
                  <a:cubicBezTo>
                    <a:pt x="1011" y="576"/>
                    <a:pt x="1009" y="576"/>
                    <a:pt x="1009" y="574"/>
                  </a:cubicBezTo>
                  <a:cubicBezTo>
                    <a:pt x="1013" y="573"/>
                    <a:pt x="1014" y="574"/>
                    <a:pt x="1018" y="574"/>
                  </a:cubicBezTo>
                  <a:cubicBezTo>
                    <a:pt x="1024" y="567"/>
                    <a:pt x="1042" y="567"/>
                    <a:pt x="1052" y="571"/>
                  </a:cubicBezTo>
                  <a:cubicBezTo>
                    <a:pt x="1054" y="570"/>
                    <a:pt x="1051" y="568"/>
                    <a:pt x="1054" y="566"/>
                  </a:cubicBezTo>
                  <a:cubicBezTo>
                    <a:pt x="1055" y="568"/>
                    <a:pt x="1060" y="570"/>
                    <a:pt x="1062" y="568"/>
                  </a:cubicBezTo>
                  <a:cubicBezTo>
                    <a:pt x="1059" y="565"/>
                    <a:pt x="1053" y="566"/>
                    <a:pt x="1053" y="562"/>
                  </a:cubicBezTo>
                  <a:cubicBezTo>
                    <a:pt x="1059" y="562"/>
                    <a:pt x="1059" y="562"/>
                    <a:pt x="1059" y="562"/>
                  </a:cubicBezTo>
                  <a:cubicBezTo>
                    <a:pt x="1060" y="559"/>
                    <a:pt x="1056" y="560"/>
                    <a:pt x="1056" y="558"/>
                  </a:cubicBezTo>
                  <a:cubicBezTo>
                    <a:pt x="1059" y="559"/>
                    <a:pt x="1059" y="553"/>
                    <a:pt x="1062" y="556"/>
                  </a:cubicBezTo>
                  <a:cubicBezTo>
                    <a:pt x="1062" y="548"/>
                    <a:pt x="1050" y="550"/>
                    <a:pt x="1047" y="544"/>
                  </a:cubicBezTo>
                  <a:cubicBezTo>
                    <a:pt x="1053" y="544"/>
                    <a:pt x="1058" y="541"/>
                    <a:pt x="1065" y="542"/>
                  </a:cubicBezTo>
                  <a:cubicBezTo>
                    <a:pt x="1065" y="537"/>
                    <a:pt x="1059" y="539"/>
                    <a:pt x="1057" y="535"/>
                  </a:cubicBezTo>
                  <a:cubicBezTo>
                    <a:pt x="1061" y="534"/>
                    <a:pt x="1066" y="537"/>
                    <a:pt x="1071" y="535"/>
                  </a:cubicBezTo>
                  <a:cubicBezTo>
                    <a:pt x="1071" y="534"/>
                    <a:pt x="1070" y="533"/>
                    <a:pt x="1069" y="533"/>
                  </a:cubicBezTo>
                  <a:cubicBezTo>
                    <a:pt x="1074" y="530"/>
                    <a:pt x="1078" y="527"/>
                    <a:pt x="1082" y="522"/>
                  </a:cubicBezTo>
                  <a:cubicBezTo>
                    <a:pt x="1095" y="521"/>
                    <a:pt x="1103" y="521"/>
                    <a:pt x="1114" y="518"/>
                  </a:cubicBezTo>
                  <a:cubicBezTo>
                    <a:pt x="1116" y="519"/>
                    <a:pt x="1121" y="521"/>
                    <a:pt x="1122" y="517"/>
                  </a:cubicBezTo>
                  <a:cubicBezTo>
                    <a:pt x="1120" y="515"/>
                    <a:pt x="1119" y="517"/>
                    <a:pt x="1117" y="517"/>
                  </a:cubicBezTo>
                  <a:cubicBezTo>
                    <a:pt x="1119" y="513"/>
                    <a:pt x="1116" y="514"/>
                    <a:pt x="1115" y="512"/>
                  </a:cubicBezTo>
                  <a:cubicBezTo>
                    <a:pt x="1119" y="513"/>
                    <a:pt x="1122" y="515"/>
                    <a:pt x="1126" y="510"/>
                  </a:cubicBezTo>
                  <a:cubicBezTo>
                    <a:pt x="1122" y="510"/>
                    <a:pt x="1127" y="506"/>
                    <a:pt x="1127" y="504"/>
                  </a:cubicBezTo>
                  <a:cubicBezTo>
                    <a:pt x="1125" y="502"/>
                    <a:pt x="1122" y="501"/>
                    <a:pt x="1120" y="499"/>
                  </a:cubicBezTo>
                  <a:cubicBezTo>
                    <a:pt x="1121" y="498"/>
                    <a:pt x="1124" y="499"/>
                    <a:pt x="1124" y="497"/>
                  </a:cubicBezTo>
                  <a:cubicBezTo>
                    <a:pt x="1122" y="495"/>
                    <a:pt x="1116" y="497"/>
                    <a:pt x="1117" y="492"/>
                  </a:cubicBezTo>
                  <a:cubicBezTo>
                    <a:pt x="1110" y="492"/>
                    <a:pt x="1106" y="486"/>
                    <a:pt x="1100" y="488"/>
                  </a:cubicBezTo>
                  <a:cubicBezTo>
                    <a:pt x="1099" y="484"/>
                    <a:pt x="1093" y="485"/>
                    <a:pt x="1091" y="482"/>
                  </a:cubicBezTo>
                  <a:cubicBezTo>
                    <a:pt x="1094" y="479"/>
                    <a:pt x="1097" y="477"/>
                    <a:pt x="1102" y="476"/>
                  </a:cubicBezTo>
                  <a:cubicBezTo>
                    <a:pt x="1102" y="474"/>
                    <a:pt x="1102" y="473"/>
                    <a:pt x="1103" y="472"/>
                  </a:cubicBezTo>
                  <a:cubicBezTo>
                    <a:pt x="1097" y="473"/>
                    <a:pt x="1100" y="467"/>
                    <a:pt x="1095" y="469"/>
                  </a:cubicBezTo>
                  <a:cubicBezTo>
                    <a:pt x="1095" y="467"/>
                    <a:pt x="1099" y="468"/>
                    <a:pt x="1097" y="466"/>
                  </a:cubicBezTo>
                  <a:cubicBezTo>
                    <a:pt x="1090" y="465"/>
                    <a:pt x="1093" y="457"/>
                    <a:pt x="1087" y="457"/>
                  </a:cubicBezTo>
                  <a:cubicBezTo>
                    <a:pt x="1087" y="455"/>
                    <a:pt x="1086" y="452"/>
                    <a:pt x="1088" y="452"/>
                  </a:cubicBezTo>
                  <a:cubicBezTo>
                    <a:pt x="1090" y="452"/>
                    <a:pt x="1090" y="452"/>
                    <a:pt x="1090" y="452"/>
                  </a:cubicBezTo>
                  <a:cubicBezTo>
                    <a:pt x="1089" y="455"/>
                    <a:pt x="1092" y="454"/>
                    <a:pt x="1092" y="457"/>
                  </a:cubicBezTo>
                  <a:cubicBezTo>
                    <a:pt x="1097" y="457"/>
                    <a:pt x="1098" y="452"/>
                    <a:pt x="1102" y="451"/>
                  </a:cubicBezTo>
                  <a:cubicBezTo>
                    <a:pt x="1098" y="451"/>
                    <a:pt x="1097" y="454"/>
                    <a:pt x="1093" y="451"/>
                  </a:cubicBezTo>
                  <a:cubicBezTo>
                    <a:pt x="1094" y="449"/>
                    <a:pt x="1097" y="449"/>
                    <a:pt x="1098" y="446"/>
                  </a:cubicBezTo>
                  <a:cubicBezTo>
                    <a:pt x="1095" y="444"/>
                    <a:pt x="1092" y="446"/>
                    <a:pt x="1095" y="442"/>
                  </a:cubicBezTo>
                  <a:cubicBezTo>
                    <a:pt x="1084" y="443"/>
                    <a:pt x="1078" y="442"/>
                    <a:pt x="1067" y="444"/>
                  </a:cubicBezTo>
                  <a:cubicBezTo>
                    <a:pt x="1069" y="442"/>
                    <a:pt x="1064" y="441"/>
                    <a:pt x="1067" y="440"/>
                  </a:cubicBezTo>
                  <a:cubicBezTo>
                    <a:pt x="1068" y="439"/>
                    <a:pt x="1070" y="443"/>
                    <a:pt x="1070" y="440"/>
                  </a:cubicBezTo>
                  <a:cubicBezTo>
                    <a:pt x="1070" y="439"/>
                    <a:pt x="1068" y="439"/>
                    <a:pt x="1068" y="437"/>
                  </a:cubicBezTo>
                  <a:cubicBezTo>
                    <a:pt x="1069" y="436"/>
                    <a:pt x="1069" y="434"/>
                    <a:pt x="1071" y="434"/>
                  </a:cubicBezTo>
                  <a:cubicBezTo>
                    <a:pt x="1072" y="435"/>
                    <a:pt x="1075" y="439"/>
                    <a:pt x="1076" y="437"/>
                  </a:cubicBezTo>
                  <a:cubicBezTo>
                    <a:pt x="1072" y="435"/>
                    <a:pt x="1079" y="439"/>
                    <a:pt x="1079" y="436"/>
                  </a:cubicBezTo>
                  <a:cubicBezTo>
                    <a:pt x="1078" y="435"/>
                    <a:pt x="1077" y="435"/>
                    <a:pt x="1077" y="435"/>
                  </a:cubicBezTo>
                  <a:cubicBezTo>
                    <a:pt x="1078" y="434"/>
                    <a:pt x="1080" y="434"/>
                    <a:pt x="1082" y="434"/>
                  </a:cubicBezTo>
                  <a:cubicBezTo>
                    <a:pt x="1083" y="430"/>
                    <a:pt x="1081" y="431"/>
                    <a:pt x="1081" y="427"/>
                  </a:cubicBezTo>
                  <a:cubicBezTo>
                    <a:pt x="1084" y="427"/>
                    <a:pt x="1084" y="424"/>
                    <a:pt x="1087" y="425"/>
                  </a:cubicBezTo>
                  <a:cubicBezTo>
                    <a:pt x="1087" y="429"/>
                    <a:pt x="1091" y="428"/>
                    <a:pt x="1090" y="433"/>
                  </a:cubicBezTo>
                  <a:cubicBezTo>
                    <a:pt x="1093" y="434"/>
                    <a:pt x="1094" y="432"/>
                    <a:pt x="1097" y="432"/>
                  </a:cubicBezTo>
                  <a:cubicBezTo>
                    <a:pt x="1097" y="434"/>
                    <a:pt x="1095" y="436"/>
                    <a:pt x="1098" y="436"/>
                  </a:cubicBezTo>
                  <a:cubicBezTo>
                    <a:pt x="1100" y="435"/>
                    <a:pt x="1099" y="431"/>
                    <a:pt x="1102" y="431"/>
                  </a:cubicBezTo>
                  <a:cubicBezTo>
                    <a:pt x="1102" y="433"/>
                    <a:pt x="1104" y="434"/>
                    <a:pt x="1107" y="434"/>
                  </a:cubicBezTo>
                  <a:cubicBezTo>
                    <a:pt x="1107" y="431"/>
                    <a:pt x="1104" y="431"/>
                    <a:pt x="1105" y="427"/>
                  </a:cubicBezTo>
                  <a:cubicBezTo>
                    <a:pt x="1109" y="428"/>
                    <a:pt x="1109" y="425"/>
                    <a:pt x="1111" y="425"/>
                  </a:cubicBezTo>
                  <a:cubicBezTo>
                    <a:pt x="1111" y="427"/>
                    <a:pt x="1113" y="428"/>
                    <a:pt x="1113" y="430"/>
                  </a:cubicBezTo>
                  <a:cubicBezTo>
                    <a:pt x="1115" y="429"/>
                    <a:pt x="1121" y="432"/>
                    <a:pt x="1120" y="429"/>
                  </a:cubicBezTo>
                  <a:cubicBezTo>
                    <a:pt x="1119" y="429"/>
                    <a:pt x="1118" y="430"/>
                    <a:pt x="1117" y="430"/>
                  </a:cubicBezTo>
                  <a:cubicBezTo>
                    <a:pt x="1119" y="428"/>
                    <a:pt x="1115" y="428"/>
                    <a:pt x="1116" y="425"/>
                  </a:cubicBezTo>
                  <a:cubicBezTo>
                    <a:pt x="1125" y="422"/>
                    <a:pt x="1133" y="417"/>
                    <a:pt x="1138" y="414"/>
                  </a:cubicBezTo>
                  <a:cubicBezTo>
                    <a:pt x="1136" y="409"/>
                    <a:pt x="1140" y="411"/>
                    <a:pt x="1141" y="407"/>
                  </a:cubicBezTo>
                  <a:cubicBezTo>
                    <a:pt x="1135" y="404"/>
                    <a:pt x="1134" y="414"/>
                    <a:pt x="1132" y="416"/>
                  </a:cubicBezTo>
                  <a:cubicBezTo>
                    <a:pt x="1129" y="414"/>
                    <a:pt x="1125" y="417"/>
                    <a:pt x="1122" y="414"/>
                  </a:cubicBezTo>
                  <a:cubicBezTo>
                    <a:pt x="1123" y="411"/>
                    <a:pt x="1129" y="410"/>
                    <a:pt x="1133" y="407"/>
                  </a:cubicBezTo>
                  <a:cubicBezTo>
                    <a:pt x="1131" y="407"/>
                    <a:pt x="1129" y="409"/>
                    <a:pt x="1128" y="406"/>
                  </a:cubicBezTo>
                  <a:cubicBezTo>
                    <a:pt x="1135" y="397"/>
                    <a:pt x="1144" y="408"/>
                    <a:pt x="1154" y="409"/>
                  </a:cubicBezTo>
                  <a:cubicBezTo>
                    <a:pt x="1155" y="414"/>
                    <a:pt x="1149" y="410"/>
                    <a:pt x="1150" y="413"/>
                  </a:cubicBezTo>
                  <a:cubicBezTo>
                    <a:pt x="1152" y="414"/>
                    <a:pt x="1157" y="415"/>
                    <a:pt x="1159" y="414"/>
                  </a:cubicBezTo>
                  <a:cubicBezTo>
                    <a:pt x="1157" y="409"/>
                    <a:pt x="1160" y="409"/>
                    <a:pt x="1163" y="408"/>
                  </a:cubicBezTo>
                  <a:cubicBezTo>
                    <a:pt x="1162" y="406"/>
                    <a:pt x="1158" y="408"/>
                    <a:pt x="1158" y="406"/>
                  </a:cubicBezTo>
                  <a:cubicBezTo>
                    <a:pt x="1160" y="405"/>
                    <a:pt x="1161" y="404"/>
                    <a:pt x="1162" y="403"/>
                  </a:cubicBezTo>
                  <a:cubicBezTo>
                    <a:pt x="1158" y="403"/>
                    <a:pt x="1161" y="396"/>
                    <a:pt x="1162" y="396"/>
                  </a:cubicBezTo>
                  <a:cubicBezTo>
                    <a:pt x="1175" y="402"/>
                    <a:pt x="1183" y="389"/>
                    <a:pt x="1193" y="394"/>
                  </a:cubicBezTo>
                  <a:cubicBezTo>
                    <a:pt x="1198" y="390"/>
                    <a:pt x="1202" y="384"/>
                    <a:pt x="1201" y="380"/>
                  </a:cubicBezTo>
                  <a:cubicBezTo>
                    <a:pt x="1202" y="380"/>
                    <a:pt x="1203" y="379"/>
                    <a:pt x="1205" y="379"/>
                  </a:cubicBezTo>
                  <a:cubicBezTo>
                    <a:pt x="1203" y="382"/>
                    <a:pt x="1210" y="381"/>
                    <a:pt x="1207" y="386"/>
                  </a:cubicBezTo>
                  <a:cubicBezTo>
                    <a:pt x="1208" y="387"/>
                    <a:pt x="1212" y="385"/>
                    <a:pt x="1212" y="387"/>
                  </a:cubicBezTo>
                  <a:cubicBezTo>
                    <a:pt x="1209" y="388"/>
                    <a:pt x="1205" y="388"/>
                    <a:pt x="1206" y="393"/>
                  </a:cubicBezTo>
                  <a:cubicBezTo>
                    <a:pt x="1211" y="395"/>
                    <a:pt x="1217" y="389"/>
                    <a:pt x="1222" y="394"/>
                  </a:cubicBezTo>
                  <a:cubicBezTo>
                    <a:pt x="1224" y="393"/>
                    <a:pt x="1224" y="389"/>
                    <a:pt x="1228" y="390"/>
                  </a:cubicBezTo>
                  <a:cubicBezTo>
                    <a:pt x="1228" y="386"/>
                    <a:pt x="1224" y="386"/>
                    <a:pt x="1222" y="384"/>
                  </a:cubicBezTo>
                  <a:cubicBezTo>
                    <a:pt x="1224" y="381"/>
                    <a:pt x="1227" y="381"/>
                    <a:pt x="1228" y="378"/>
                  </a:cubicBezTo>
                  <a:cubicBezTo>
                    <a:pt x="1221" y="377"/>
                    <a:pt x="1217" y="373"/>
                    <a:pt x="1222" y="370"/>
                  </a:cubicBezTo>
                  <a:cubicBezTo>
                    <a:pt x="1226" y="372"/>
                    <a:pt x="1235" y="372"/>
                    <a:pt x="1237" y="369"/>
                  </a:cubicBezTo>
                  <a:cubicBezTo>
                    <a:pt x="1234" y="368"/>
                    <a:pt x="1231" y="371"/>
                    <a:pt x="1231" y="368"/>
                  </a:cubicBezTo>
                  <a:cubicBezTo>
                    <a:pt x="1236" y="367"/>
                    <a:pt x="1229" y="366"/>
                    <a:pt x="1229" y="365"/>
                  </a:cubicBezTo>
                  <a:cubicBezTo>
                    <a:pt x="1230" y="361"/>
                    <a:pt x="1235" y="364"/>
                    <a:pt x="1238" y="364"/>
                  </a:cubicBezTo>
                  <a:cubicBezTo>
                    <a:pt x="1239" y="361"/>
                    <a:pt x="1242" y="360"/>
                    <a:pt x="1244" y="359"/>
                  </a:cubicBezTo>
                  <a:cubicBezTo>
                    <a:pt x="1248" y="362"/>
                    <a:pt x="1250" y="361"/>
                    <a:pt x="1254" y="364"/>
                  </a:cubicBezTo>
                  <a:cubicBezTo>
                    <a:pt x="1254" y="363"/>
                    <a:pt x="1253" y="362"/>
                    <a:pt x="1253" y="361"/>
                  </a:cubicBezTo>
                  <a:cubicBezTo>
                    <a:pt x="1257" y="358"/>
                    <a:pt x="1267" y="358"/>
                    <a:pt x="1266" y="366"/>
                  </a:cubicBezTo>
                  <a:cubicBezTo>
                    <a:pt x="1268" y="362"/>
                    <a:pt x="1272" y="368"/>
                    <a:pt x="1273" y="366"/>
                  </a:cubicBezTo>
                  <a:cubicBezTo>
                    <a:pt x="1270" y="364"/>
                    <a:pt x="1274" y="360"/>
                    <a:pt x="1271" y="358"/>
                  </a:cubicBezTo>
                  <a:cubicBezTo>
                    <a:pt x="1274" y="358"/>
                    <a:pt x="1276" y="358"/>
                    <a:pt x="1276" y="356"/>
                  </a:cubicBezTo>
                  <a:cubicBezTo>
                    <a:pt x="1254" y="354"/>
                    <a:pt x="1230" y="355"/>
                    <a:pt x="1209" y="360"/>
                  </a:cubicBezTo>
                  <a:cubicBezTo>
                    <a:pt x="1210" y="364"/>
                    <a:pt x="1215" y="364"/>
                    <a:pt x="1215" y="369"/>
                  </a:cubicBezTo>
                  <a:cubicBezTo>
                    <a:pt x="1212" y="375"/>
                    <a:pt x="1204" y="370"/>
                    <a:pt x="1201" y="373"/>
                  </a:cubicBezTo>
                  <a:cubicBezTo>
                    <a:pt x="1205" y="377"/>
                    <a:pt x="1215" y="371"/>
                    <a:pt x="1219" y="374"/>
                  </a:cubicBezTo>
                  <a:cubicBezTo>
                    <a:pt x="1215" y="381"/>
                    <a:pt x="1205" y="376"/>
                    <a:pt x="1199" y="379"/>
                  </a:cubicBezTo>
                  <a:cubicBezTo>
                    <a:pt x="1198" y="380"/>
                    <a:pt x="1200" y="380"/>
                    <a:pt x="1200" y="381"/>
                  </a:cubicBezTo>
                  <a:cubicBezTo>
                    <a:pt x="1195" y="384"/>
                    <a:pt x="1186" y="383"/>
                    <a:pt x="1182" y="388"/>
                  </a:cubicBezTo>
                  <a:cubicBezTo>
                    <a:pt x="1183" y="389"/>
                    <a:pt x="1185" y="389"/>
                    <a:pt x="1185" y="391"/>
                  </a:cubicBezTo>
                  <a:cubicBezTo>
                    <a:pt x="1183" y="390"/>
                    <a:pt x="1183" y="392"/>
                    <a:pt x="1181" y="392"/>
                  </a:cubicBezTo>
                  <a:cubicBezTo>
                    <a:pt x="1181" y="388"/>
                    <a:pt x="1177" y="389"/>
                    <a:pt x="1177" y="386"/>
                  </a:cubicBezTo>
                  <a:cubicBezTo>
                    <a:pt x="1177" y="385"/>
                    <a:pt x="1180" y="386"/>
                    <a:pt x="1179" y="384"/>
                  </a:cubicBezTo>
                  <a:cubicBezTo>
                    <a:pt x="1172" y="382"/>
                    <a:pt x="1164" y="386"/>
                    <a:pt x="1161" y="381"/>
                  </a:cubicBezTo>
                  <a:cubicBezTo>
                    <a:pt x="1164" y="380"/>
                    <a:pt x="1165" y="385"/>
                    <a:pt x="1166" y="382"/>
                  </a:cubicBezTo>
                  <a:cubicBezTo>
                    <a:pt x="1164" y="381"/>
                    <a:pt x="1165" y="377"/>
                    <a:pt x="1168" y="377"/>
                  </a:cubicBezTo>
                  <a:cubicBezTo>
                    <a:pt x="1170" y="378"/>
                    <a:pt x="1171" y="380"/>
                    <a:pt x="1173" y="382"/>
                  </a:cubicBezTo>
                  <a:cubicBezTo>
                    <a:pt x="1175" y="382"/>
                    <a:pt x="1175" y="380"/>
                    <a:pt x="1178" y="381"/>
                  </a:cubicBezTo>
                  <a:cubicBezTo>
                    <a:pt x="1178" y="376"/>
                    <a:pt x="1178" y="375"/>
                    <a:pt x="1182" y="373"/>
                  </a:cubicBezTo>
                  <a:cubicBezTo>
                    <a:pt x="1179" y="373"/>
                    <a:pt x="1177" y="368"/>
                    <a:pt x="1176" y="371"/>
                  </a:cubicBezTo>
                  <a:cubicBezTo>
                    <a:pt x="1177" y="371"/>
                    <a:pt x="1177" y="372"/>
                    <a:pt x="1177" y="372"/>
                  </a:cubicBezTo>
                  <a:cubicBezTo>
                    <a:pt x="1171" y="374"/>
                    <a:pt x="1166" y="377"/>
                    <a:pt x="1159" y="378"/>
                  </a:cubicBezTo>
                  <a:cubicBezTo>
                    <a:pt x="1160" y="376"/>
                    <a:pt x="1158" y="376"/>
                    <a:pt x="1156" y="375"/>
                  </a:cubicBezTo>
                  <a:cubicBezTo>
                    <a:pt x="1151" y="378"/>
                    <a:pt x="1144" y="380"/>
                    <a:pt x="1140" y="383"/>
                  </a:cubicBezTo>
                  <a:cubicBezTo>
                    <a:pt x="1146" y="387"/>
                    <a:pt x="1152" y="379"/>
                    <a:pt x="1156" y="383"/>
                  </a:cubicBezTo>
                  <a:cubicBezTo>
                    <a:pt x="1155" y="386"/>
                    <a:pt x="1151" y="386"/>
                    <a:pt x="1149" y="387"/>
                  </a:cubicBezTo>
                  <a:cubicBezTo>
                    <a:pt x="1150" y="388"/>
                    <a:pt x="1152" y="388"/>
                    <a:pt x="1153" y="389"/>
                  </a:cubicBezTo>
                  <a:cubicBezTo>
                    <a:pt x="1145" y="395"/>
                    <a:pt x="1137" y="386"/>
                    <a:pt x="1126" y="389"/>
                  </a:cubicBezTo>
                  <a:cubicBezTo>
                    <a:pt x="1126" y="392"/>
                    <a:pt x="1131" y="392"/>
                    <a:pt x="1133" y="391"/>
                  </a:cubicBezTo>
                  <a:cubicBezTo>
                    <a:pt x="1131" y="394"/>
                    <a:pt x="1129" y="396"/>
                    <a:pt x="1125" y="397"/>
                  </a:cubicBezTo>
                  <a:cubicBezTo>
                    <a:pt x="1124" y="394"/>
                    <a:pt x="1118" y="395"/>
                    <a:pt x="1116" y="397"/>
                  </a:cubicBezTo>
                  <a:cubicBezTo>
                    <a:pt x="1116" y="401"/>
                    <a:pt x="1121" y="400"/>
                    <a:pt x="1120" y="404"/>
                  </a:cubicBezTo>
                  <a:cubicBezTo>
                    <a:pt x="1118" y="404"/>
                    <a:pt x="1118" y="405"/>
                    <a:pt x="1117" y="405"/>
                  </a:cubicBezTo>
                  <a:cubicBezTo>
                    <a:pt x="1117" y="402"/>
                    <a:pt x="1118" y="400"/>
                    <a:pt x="1115" y="399"/>
                  </a:cubicBezTo>
                  <a:cubicBezTo>
                    <a:pt x="1113" y="403"/>
                    <a:pt x="1109" y="404"/>
                    <a:pt x="1105" y="403"/>
                  </a:cubicBezTo>
                  <a:cubicBezTo>
                    <a:pt x="1106" y="403"/>
                    <a:pt x="1108" y="404"/>
                    <a:pt x="1108" y="403"/>
                  </a:cubicBezTo>
                  <a:cubicBezTo>
                    <a:pt x="1106" y="399"/>
                    <a:pt x="1102" y="401"/>
                    <a:pt x="1100" y="397"/>
                  </a:cubicBezTo>
                  <a:cubicBezTo>
                    <a:pt x="1103" y="397"/>
                    <a:pt x="1106" y="396"/>
                    <a:pt x="1107" y="395"/>
                  </a:cubicBezTo>
                  <a:cubicBezTo>
                    <a:pt x="1099" y="390"/>
                    <a:pt x="1088" y="402"/>
                    <a:pt x="1084" y="394"/>
                  </a:cubicBezTo>
                  <a:cubicBezTo>
                    <a:pt x="1084" y="391"/>
                    <a:pt x="1088" y="392"/>
                    <a:pt x="1088" y="389"/>
                  </a:cubicBezTo>
                  <a:cubicBezTo>
                    <a:pt x="1085" y="389"/>
                    <a:pt x="1081" y="391"/>
                    <a:pt x="1078" y="389"/>
                  </a:cubicBezTo>
                  <a:cubicBezTo>
                    <a:pt x="1077" y="392"/>
                    <a:pt x="1079" y="392"/>
                    <a:pt x="1079" y="395"/>
                  </a:cubicBezTo>
                  <a:cubicBezTo>
                    <a:pt x="1077" y="397"/>
                    <a:pt x="1074" y="396"/>
                    <a:pt x="1072" y="398"/>
                  </a:cubicBezTo>
                  <a:cubicBezTo>
                    <a:pt x="1074" y="399"/>
                    <a:pt x="1076" y="399"/>
                    <a:pt x="1077" y="401"/>
                  </a:cubicBezTo>
                  <a:cubicBezTo>
                    <a:pt x="1070" y="402"/>
                    <a:pt x="1063" y="405"/>
                    <a:pt x="1057" y="402"/>
                  </a:cubicBezTo>
                  <a:cubicBezTo>
                    <a:pt x="1056" y="405"/>
                    <a:pt x="1054" y="406"/>
                    <a:pt x="1050" y="407"/>
                  </a:cubicBezTo>
                  <a:cubicBezTo>
                    <a:pt x="1049" y="405"/>
                    <a:pt x="1047" y="406"/>
                    <a:pt x="1047" y="403"/>
                  </a:cubicBezTo>
                  <a:cubicBezTo>
                    <a:pt x="1054" y="402"/>
                    <a:pt x="1059" y="399"/>
                    <a:pt x="1063" y="395"/>
                  </a:cubicBezTo>
                  <a:cubicBezTo>
                    <a:pt x="1058" y="394"/>
                    <a:pt x="1062" y="390"/>
                    <a:pt x="1062" y="386"/>
                  </a:cubicBezTo>
                  <a:cubicBezTo>
                    <a:pt x="1068" y="384"/>
                    <a:pt x="1069" y="386"/>
                    <a:pt x="1074" y="384"/>
                  </a:cubicBezTo>
                  <a:cubicBezTo>
                    <a:pt x="1074" y="387"/>
                    <a:pt x="1076" y="387"/>
                    <a:pt x="1079" y="388"/>
                  </a:cubicBezTo>
                  <a:cubicBezTo>
                    <a:pt x="1083" y="382"/>
                    <a:pt x="1092" y="382"/>
                    <a:pt x="1095" y="376"/>
                  </a:cubicBezTo>
                  <a:cubicBezTo>
                    <a:pt x="1098" y="377"/>
                    <a:pt x="1100" y="374"/>
                    <a:pt x="1101" y="376"/>
                  </a:cubicBezTo>
                  <a:cubicBezTo>
                    <a:pt x="1100" y="378"/>
                    <a:pt x="1097" y="376"/>
                    <a:pt x="1097" y="380"/>
                  </a:cubicBezTo>
                  <a:cubicBezTo>
                    <a:pt x="1100" y="380"/>
                    <a:pt x="1100" y="381"/>
                    <a:pt x="1103" y="381"/>
                  </a:cubicBezTo>
                  <a:cubicBezTo>
                    <a:pt x="1101" y="378"/>
                    <a:pt x="1103" y="378"/>
                    <a:pt x="1104" y="376"/>
                  </a:cubicBezTo>
                  <a:cubicBezTo>
                    <a:pt x="1103" y="374"/>
                    <a:pt x="1100" y="375"/>
                    <a:pt x="1100" y="374"/>
                  </a:cubicBezTo>
                  <a:cubicBezTo>
                    <a:pt x="1105" y="372"/>
                    <a:pt x="1097" y="365"/>
                    <a:pt x="1103" y="362"/>
                  </a:cubicBezTo>
                  <a:cubicBezTo>
                    <a:pt x="1095" y="362"/>
                    <a:pt x="1087" y="368"/>
                    <a:pt x="1082" y="362"/>
                  </a:cubicBezTo>
                  <a:cubicBezTo>
                    <a:pt x="1082" y="363"/>
                    <a:pt x="1083" y="364"/>
                    <a:pt x="1082" y="364"/>
                  </a:cubicBezTo>
                  <a:cubicBezTo>
                    <a:pt x="1080" y="364"/>
                    <a:pt x="1080" y="365"/>
                    <a:pt x="1078" y="365"/>
                  </a:cubicBezTo>
                  <a:cubicBezTo>
                    <a:pt x="1077" y="363"/>
                    <a:pt x="1079" y="362"/>
                    <a:pt x="1079" y="359"/>
                  </a:cubicBezTo>
                  <a:cubicBezTo>
                    <a:pt x="1075" y="356"/>
                    <a:pt x="1073" y="357"/>
                    <a:pt x="1069" y="357"/>
                  </a:cubicBezTo>
                  <a:cubicBezTo>
                    <a:pt x="1072" y="355"/>
                    <a:pt x="1075" y="355"/>
                    <a:pt x="1073" y="352"/>
                  </a:cubicBezTo>
                  <a:cubicBezTo>
                    <a:pt x="1077" y="351"/>
                    <a:pt x="1079" y="347"/>
                    <a:pt x="1084" y="347"/>
                  </a:cubicBezTo>
                  <a:cubicBezTo>
                    <a:pt x="1082" y="342"/>
                    <a:pt x="1080" y="341"/>
                    <a:pt x="1081" y="335"/>
                  </a:cubicBezTo>
                  <a:cubicBezTo>
                    <a:pt x="1074" y="332"/>
                    <a:pt x="1072" y="337"/>
                    <a:pt x="1067" y="335"/>
                  </a:cubicBezTo>
                  <a:cubicBezTo>
                    <a:pt x="1071" y="333"/>
                    <a:pt x="1071" y="332"/>
                    <a:pt x="1072" y="329"/>
                  </a:cubicBezTo>
                  <a:cubicBezTo>
                    <a:pt x="1076" y="328"/>
                    <a:pt x="1078" y="332"/>
                    <a:pt x="1081" y="328"/>
                  </a:cubicBezTo>
                  <a:cubicBezTo>
                    <a:pt x="1081" y="331"/>
                    <a:pt x="1085" y="328"/>
                    <a:pt x="1086" y="331"/>
                  </a:cubicBezTo>
                  <a:cubicBezTo>
                    <a:pt x="1084" y="334"/>
                    <a:pt x="1090" y="336"/>
                    <a:pt x="1087" y="341"/>
                  </a:cubicBezTo>
                  <a:cubicBezTo>
                    <a:pt x="1090" y="341"/>
                    <a:pt x="1089" y="344"/>
                    <a:pt x="1092" y="343"/>
                  </a:cubicBezTo>
                  <a:cubicBezTo>
                    <a:pt x="1095" y="340"/>
                    <a:pt x="1095" y="338"/>
                    <a:pt x="1097" y="336"/>
                  </a:cubicBezTo>
                  <a:cubicBezTo>
                    <a:pt x="1095" y="333"/>
                    <a:pt x="1090" y="333"/>
                    <a:pt x="1087" y="331"/>
                  </a:cubicBezTo>
                  <a:cubicBezTo>
                    <a:pt x="1089" y="325"/>
                    <a:pt x="1097" y="325"/>
                    <a:pt x="1102" y="329"/>
                  </a:cubicBezTo>
                  <a:cubicBezTo>
                    <a:pt x="1102" y="335"/>
                    <a:pt x="1104" y="333"/>
                    <a:pt x="1104" y="339"/>
                  </a:cubicBezTo>
                  <a:cubicBezTo>
                    <a:pt x="1102" y="341"/>
                    <a:pt x="1098" y="340"/>
                    <a:pt x="1098" y="343"/>
                  </a:cubicBezTo>
                  <a:cubicBezTo>
                    <a:pt x="1099" y="344"/>
                    <a:pt x="1101" y="344"/>
                    <a:pt x="1102" y="345"/>
                  </a:cubicBezTo>
                  <a:cubicBezTo>
                    <a:pt x="1098" y="352"/>
                    <a:pt x="1086" y="347"/>
                    <a:pt x="1081" y="351"/>
                  </a:cubicBezTo>
                  <a:cubicBezTo>
                    <a:pt x="1081" y="354"/>
                    <a:pt x="1081" y="354"/>
                    <a:pt x="1081" y="356"/>
                  </a:cubicBezTo>
                  <a:cubicBezTo>
                    <a:pt x="1085" y="355"/>
                    <a:pt x="1084" y="360"/>
                    <a:pt x="1086" y="361"/>
                  </a:cubicBezTo>
                  <a:cubicBezTo>
                    <a:pt x="1089" y="359"/>
                    <a:pt x="1088" y="358"/>
                    <a:pt x="1087" y="356"/>
                  </a:cubicBezTo>
                  <a:cubicBezTo>
                    <a:pt x="1091" y="357"/>
                    <a:pt x="1088" y="352"/>
                    <a:pt x="1089" y="352"/>
                  </a:cubicBezTo>
                  <a:cubicBezTo>
                    <a:pt x="1093" y="352"/>
                    <a:pt x="1093" y="350"/>
                    <a:pt x="1096" y="350"/>
                  </a:cubicBezTo>
                  <a:cubicBezTo>
                    <a:pt x="1098" y="351"/>
                    <a:pt x="1098" y="354"/>
                    <a:pt x="1102" y="353"/>
                  </a:cubicBezTo>
                  <a:cubicBezTo>
                    <a:pt x="1102" y="349"/>
                    <a:pt x="1104" y="349"/>
                    <a:pt x="1106" y="348"/>
                  </a:cubicBezTo>
                  <a:cubicBezTo>
                    <a:pt x="1107" y="349"/>
                    <a:pt x="1109" y="352"/>
                    <a:pt x="1109" y="350"/>
                  </a:cubicBezTo>
                  <a:cubicBezTo>
                    <a:pt x="1109" y="348"/>
                    <a:pt x="1108" y="344"/>
                    <a:pt x="1107" y="340"/>
                  </a:cubicBezTo>
                  <a:cubicBezTo>
                    <a:pt x="1111" y="341"/>
                    <a:pt x="1110" y="336"/>
                    <a:pt x="1113" y="335"/>
                  </a:cubicBezTo>
                  <a:cubicBezTo>
                    <a:pt x="1117" y="334"/>
                    <a:pt x="1118" y="337"/>
                    <a:pt x="1124" y="337"/>
                  </a:cubicBezTo>
                  <a:cubicBezTo>
                    <a:pt x="1121" y="340"/>
                    <a:pt x="1122" y="341"/>
                    <a:pt x="1125" y="342"/>
                  </a:cubicBezTo>
                  <a:cubicBezTo>
                    <a:pt x="1124" y="343"/>
                    <a:pt x="1122" y="347"/>
                    <a:pt x="1120" y="345"/>
                  </a:cubicBezTo>
                  <a:cubicBezTo>
                    <a:pt x="1119" y="349"/>
                    <a:pt x="1128" y="345"/>
                    <a:pt x="1128" y="348"/>
                  </a:cubicBezTo>
                  <a:cubicBezTo>
                    <a:pt x="1125" y="348"/>
                    <a:pt x="1122" y="348"/>
                    <a:pt x="1121" y="350"/>
                  </a:cubicBezTo>
                  <a:cubicBezTo>
                    <a:pt x="1125" y="350"/>
                    <a:pt x="1126" y="348"/>
                    <a:pt x="1130" y="349"/>
                  </a:cubicBezTo>
                  <a:cubicBezTo>
                    <a:pt x="1127" y="353"/>
                    <a:pt x="1133" y="350"/>
                    <a:pt x="1132" y="354"/>
                  </a:cubicBezTo>
                  <a:cubicBezTo>
                    <a:pt x="1130" y="355"/>
                    <a:pt x="1126" y="355"/>
                    <a:pt x="1123" y="356"/>
                  </a:cubicBezTo>
                  <a:cubicBezTo>
                    <a:pt x="1123" y="354"/>
                    <a:pt x="1125" y="353"/>
                    <a:pt x="1122" y="352"/>
                  </a:cubicBezTo>
                  <a:cubicBezTo>
                    <a:pt x="1120" y="357"/>
                    <a:pt x="1114" y="357"/>
                    <a:pt x="1111" y="360"/>
                  </a:cubicBezTo>
                  <a:cubicBezTo>
                    <a:pt x="1111" y="364"/>
                    <a:pt x="1110" y="364"/>
                    <a:pt x="1111" y="366"/>
                  </a:cubicBezTo>
                  <a:cubicBezTo>
                    <a:pt x="1110" y="367"/>
                    <a:pt x="1108" y="366"/>
                    <a:pt x="1108" y="367"/>
                  </a:cubicBezTo>
                  <a:cubicBezTo>
                    <a:pt x="1109" y="370"/>
                    <a:pt x="1113" y="370"/>
                    <a:pt x="1113" y="373"/>
                  </a:cubicBezTo>
                  <a:cubicBezTo>
                    <a:pt x="1112" y="374"/>
                    <a:pt x="1109" y="374"/>
                    <a:pt x="1109" y="377"/>
                  </a:cubicBezTo>
                  <a:cubicBezTo>
                    <a:pt x="1111" y="378"/>
                    <a:pt x="1112" y="380"/>
                    <a:pt x="1115" y="379"/>
                  </a:cubicBezTo>
                  <a:cubicBezTo>
                    <a:pt x="1116" y="375"/>
                    <a:pt x="1116" y="372"/>
                    <a:pt x="1113" y="369"/>
                  </a:cubicBezTo>
                  <a:cubicBezTo>
                    <a:pt x="1114" y="368"/>
                    <a:pt x="1118" y="369"/>
                    <a:pt x="1118" y="367"/>
                  </a:cubicBezTo>
                  <a:cubicBezTo>
                    <a:pt x="1117" y="366"/>
                    <a:pt x="1115" y="365"/>
                    <a:pt x="1116" y="363"/>
                  </a:cubicBezTo>
                  <a:cubicBezTo>
                    <a:pt x="1119" y="367"/>
                    <a:pt x="1117" y="358"/>
                    <a:pt x="1122" y="360"/>
                  </a:cubicBezTo>
                  <a:cubicBezTo>
                    <a:pt x="1123" y="365"/>
                    <a:pt x="1118" y="363"/>
                    <a:pt x="1119" y="368"/>
                  </a:cubicBezTo>
                  <a:cubicBezTo>
                    <a:pt x="1125" y="370"/>
                    <a:pt x="1129" y="365"/>
                    <a:pt x="1135" y="364"/>
                  </a:cubicBezTo>
                  <a:cubicBezTo>
                    <a:pt x="1135" y="364"/>
                    <a:pt x="1136" y="365"/>
                    <a:pt x="1138" y="365"/>
                  </a:cubicBezTo>
                  <a:cubicBezTo>
                    <a:pt x="1151" y="365"/>
                    <a:pt x="1150" y="355"/>
                    <a:pt x="1158" y="354"/>
                  </a:cubicBezTo>
                  <a:cubicBezTo>
                    <a:pt x="1159" y="354"/>
                    <a:pt x="1159" y="356"/>
                    <a:pt x="1161" y="355"/>
                  </a:cubicBezTo>
                  <a:cubicBezTo>
                    <a:pt x="1161" y="352"/>
                    <a:pt x="1165" y="352"/>
                    <a:pt x="1165" y="348"/>
                  </a:cubicBezTo>
                  <a:cubicBezTo>
                    <a:pt x="1160" y="348"/>
                    <a:pt x="1156" y="350"/>
                    <a:pt x="1151" y="349"/>
                  </a:cubicBezTo>
                  <a:cubicBezTo>
                    <a:pt x="1152" y="348"/>
                    <a:pt x="1152" y="346"/>
                    <a:pt x="1154" y="345"/>
                  </a:cubicBezTo>
                  <a:cubicBezTo>
                    <a:pt x="1152" y="345"/>
                    <a:pt x="1150" y="345"/>
                    <a:pt x="1150" y="344"/>
                  </a:cubicBezTo>
                  <a:cubicBezTo>
                    <a:pt x="1150" y="342"/>
                    <a:pt x="1155" y="345"/>
                    <a:pt x="1154" y="342"/>
                  </a:cubicBezTo>
                  <a:cubicBezTo>
                    <a:pt x="1150" y="337"/>
                    <a:pt x="1146" y="339"/>
                    <a:pt x="1143" y="337"/>
                  </a:cubicBezTo>
                  <a:cubicBezTo>
                    <a:pt x="1146" y="336"/>
                    <a:pt x="1147" y="334"/>
                    <a:pt x="1149" y="331"/>
                  </a:cubicBezTo>
                  <a:cubicBezTo>
                    <a:pt x="1150" y="332"/>
                    <a:pt x="1151" y="336"/>
                    <a:pt x="1152" y="333"/>
                  </a:cubicBezTo>
                  <a:cubicBezTo>
                    <a:pt x="1150" y="332"/>
                    <a:pt x="1156" y="331"/>
                    <a:pt x="1156" y="329"/>
                  </a:cubicBezTo>
                  <a:cubicBezTo>
                    <a:pt x="1153" y="327"/>
                    <a:pt x="1156" y="326"/>
                    <a:pt x="1156" y="322"/>
                  </a:cubicBezTo>
                  <a:cubicBezTo>
                    <a:pt x="1146" y="322"/>
                    <a:pt x="1134" y="326"/>
                    <a:pt x="1125" y="326"/>
                  </a:cubicBezTo>
                  <a:cubicBezTo>
                    <a:pt x="1127" y="325"/>
                    <a:pt x="1127" y="324"/>
                    <a:pt x="1128" y="323"/>
                  </a:cubicBezTo>
                  <a:cubicBezTo>
                    <a:pt x="1120" y="323"/>
                    <a:pt x="1113" y="332"/>
                    <a:pt x="1106" y="327"/>
                  </a:cubicBezTo>
                  <a:cubicBezTo>
                    <a:pt x="1111" y="323"/>
                    <a:pt x="1113" y="321"/>
                    <a:pt x="1117" y="320"/>
                  </a:cubicBezTo>
                  <a:cubicBezTo>
                    <a:pt x="1115" y="320"/>
                    <a:pt x="1115" y="317"/>
                    <a:pt x="1115" y="315"/>
                  </a:cubicBezTo>
                  <a:cubicBezTo>
                    <a:pt x="1118" y="311"/>
                    <a:pt x="1120" y="311"/>
                    <a:pt x="1117" y="306"/>
                  </a:cubicBezTo>
                  <a:cubicBezTo>
                    <a:pt x="1113" y="308"/>
                    <a:pt x="1113" y="304"/>
                    <a:pt x="1109" y="306"/>
                  </a:cubicBezTo>
                  <a:cubicBezTo>
                    <a:pt x="1108" y="301"/>
                    <a:pt x="1113" y="300"/>
                    <a:pt x="1110" y="296"/>
                  </a:cubicBezTo>
                  <a:cubicBezTo>
                    <a:pt x="1112" y="295"/>
                    <a:pt x="1113" y="298"/>
                    <a:pt x="1114" y="296"/>
                  </a:cubicBezTo>
                  <a:cubicBezTo>
                    <a:pt x="1113" y="292"/>
                    <a:pt x="1105" y="294"/>
                    <a:pt x="1104" y="290"/>
                  </a:cubicBezTo>
                  <a:cubicBezTo>
                    <a:pt x="1105" y="288"/>
                    <a:pt x="1106" y="289"/>
                    <a:pt x="1105" y="286"/>
                  </a:cubicBezTo>
                  <a:cubicBezTo>
                    <a:pt x="1103" y="285"/>
                    <a:pt x="1097" y="282"/>
                    <a:pt x="1095" y="285"/>
                  </a:cubicBezTo>
                  <a:cubicBezTo>
                    <a:pt x="1098" y="286"/>
                    <a:pt x="1102" y="285"/>
                    <a:pt x="1102" y="287"/>
                  </a:cubicBezTo>
                  <a:cubicBezTo>
                    <a:pt x="1101" y="289"/>
                    <a:pt x="1101" y="293"/>
                    <a:pt x="1103" y="294"/>
                  </a:cubicBezTo>
                  <a:cubicBezTo>
                    <a:pt x="1095" y="296"/>
                    <a:pt x="1087" y="299"/>
                    <a:pt x="1084" y="306"/>
                  </a:cubicBezTo>
                  <a:cubicBezTo>
                    <a:pt x="1073" y="306"/>
                    <a:pt x="1073" y="306"/>
                    <a:pt x="1073" y="306"/>
                  </a:cubicBezTo>
                  <a:cubicBezTo>
                    <a:pt x="1073" y="306"/>
                    <a:pt x="1073" y="308"/>
                    <a:pt x="1072" y="308"/>
                  </a:cubicBezTo>
                  <a:cubicBezTo>
                    <a:pt x="1070" y="311"/>
                    <a:pt x="1076" y="308"/>
                    <a:pt x="1074" y="311"/>
                  </a:cubicBezTo>
                  <a:cubicBezTo>
                    <a:pt x="1073" y="311"/>
                    <a:pt x="1073" y="310"/>
                    <a:pt x="1072" y="310"/>
                  </a:cubicBezTo>
                  <a:cubicBezTo>
                    <a:pt x="1069" y="319"/>
                    <a:pt x="1058" y="317"/>
                    <a:pt x="1051" y="315"/>
                  </a:cubicBezTo>
                  <a:cubicBezTo>
                    <a:pt x="1051" y="313"/>
                    <a:pt x="1053" y="313"/>
                    <a:pt x="1053" y="310"/>
                  </a:cubicBezTo>
                  <a:cubicBezTo>
                    <a:pt x="1049" y="310"/>
                    <a:pt x="1052" y="308"/>
                    <a:pt x="1049" y="307"/>
                  </a:cubicBezTo>
                  <a:cubicBezTo>
                    <a:pt x="1052" y="304"/>
                    <a:pt x="1052" y="301"/>
                    <a:pt x="1057" y="301"/>
                  </a:cubicBezTo>
                  <a:cubicBezTo>
                    <a:pt x="1058" y="298"/>
                    <a:pt x="1057" y="297"/>
                    <a:pt x="1056" y="295"/>
                  </a:cubicBezTo>
                  <a:cubicBezTo>
                    <a:pt x="1058" y="294"/>
                    <a:pt x="1063" y="292"/>
                    <a:pt x="1066" y="294"/>
                  </a:cubicBezTo>
                  <a:cubicBezTo>
                    <a:pt x="1065" y="291"/>
                    <a:pt x="1065" y="292"/>
                    <a:pt x="1068" y="290"/>
                  </a:cubicBezTo>
                  <a:cubicBezTo>
                    <a:pt x="1063" y="290"/>
                    <a:pt x="1056" y="289"/>
                    <a:pt x="1057" y="286"/>
                  </a:cubicBezTo>
                  <a:cubicBezTo>
                    <a:pt x="1054" y="285"/>
                    <a:pt x="1052" y="288"/>
                    <a:pt x="1051" y="285"/>
                  </a:cubicBezTo>
                  <a:cubicBezTo>
                    <a:pt x="1056" y="285"/>
                    <a:pt x="1061" y="284"/>
                    <a:pt x="1070" y="283"/>
                  </a:cubicBezTo>
                  <a:cubicBezTo>
                    <a:pt x="1061" y="275"/>
                    <a:pt x="1047" y="283"/>
                    <a:pt x="1039" y="283"/>
                  </a:cubicBezTo>
                  <a:cubicBezTo>
                    <a:pt x="1043" y="279"/>
                    <a:pt x="1050" y="278"/>
                    <a:pt x="1057" y="278"/>
                  </a:cubicBezTo>
                  <a:cubicBezTo>
                    <a:pt x="1059" y="277"/>
                    <a:pt x="1056" y="276"/>
                    <a:pt x="1059" y="275"/>
                  </a:cubicBezTo>
                  <a:cubicBezTo>
                    <a:pt x="1061" y="276"/>
                    <a:pt x="1061" y="274"/>
                    <a:pt x="1063" y="274"/>
                  </a:cubicBezTo>
                  <a:cubicBezTo>
                    <a:pt x="1066" y="275"/>
                    <a:pt x="1065" y="278"/>
                    <a:pt x="1069" y="278"/>
                  </a:cubicBezTo>
                  <a:cubicBezTo>
                    <a:pt x="1068" y="273"/>
                    <a:pt x="1075" y="279"/>
                    <a:pt x="1075" y="273"/>
                  </a:cubicBezTo>
                  <a:cubicBezTo>
                    <a:pt x="1070" y="271"/>
                    <a:pt x="1061" y="270"/>
                    <a:pt x="1058" y="271"/>
                  </a:cubicBezTo>
                  <a:cubicBezTo>
                    <a:pt x="1058" y="270"/>
                    <a:pt x="1060" y="271"/>
                    <a:pt x="1060" y="269"/>
                  </a:cubicBezTo>
                  <a:cubicBezTo>
                    <a:pt x="1060" y="267"/>
                    <a:pt x="1057" y="268"/>
                    <a:pt x="1058" y="265"/>
                  </a:cubicBezTo>
                  <a:cubicBezTo>
                    <a:pt x="1052" y="267"/>
                    <a:pt x="1046" y="265"/>
                    <a:pt x="1043" y="262"/>
                  </a:cubicBezTo>
                  <a:cubicBezTo>
                    <a:pt x="1043" y="264"/>
                    <a:pt x="1044" y="264"/>
                    <a:pt x="1044" y="266"/>
                  </a:cubicBezTo>
                  <a:cubicBezTo>
                    <a:pt x="1037" y="268"/>
                    <a:pt x="1028" y="277"/>
                    <a:pt x="1017" y="275"/>
                  </a:cubicBezTo>
                  <a:cubicBezTo>
                    <a:pt x="1015" y="279"/>
                    <a:pt x="1007" y="276"/>
                    <a:pt x="1004" y="279"/>
                  </a:cubicBezTo>
                  <a:cubicBezTo>
                    <a:pt x="1010" y="288"/>
                    <a:pt x="1021" y="278"/>
                    <a:pt x="1029" y="285"/>
                  </a:cubicBezTo>
                  <a:cubicBezTo>
                    <a:pt x="1028" y="285"/>
                    <a:pt x="1028" y="286"/>
                    <a:pt x="1027" y="287"/>
                  </a:cubicBezTo>
                  <a:cubicBezTo>
                    <a:pt x="1032" y="287"/>
                    <a:pt x="1038" y="283"/>
                    <a:pt x="1041" y="288"/>
                  </a:cubicBezTo>
                  <a:cubicBezTo>
                    <a:pt x="1042" y="286"/>
                    <a:pt x="1044" y="285"/>
                    <a:pt x="1046" y="286"/>
                  </a:cubicBezTo>
                  <a:cubicBezTo>
                    <a:pt x="1046" y="286"/>
                    <a:pt x="1047" y="287"/>
                    <a:pt x="1047" y="287"/>
                  </a:cubicBezTo>
                  <a:cubicBezTo>
                    <a:pt x="1047" y="290"/>
                    <a:pt x="1043" y="289"/>
                    <a:pt x="1040" y="289"/>
                  </a:cubicBezTo>
                  <a:cubicBezTo>
                    <a:pt x="1039" y="291"/>
                    <a:pt x="1040" y="291"/>
                    <a:pt x="1039" y="292"/>
                  </a:cubicBezTo>
                  <a:cubicBezTo>
                    <a:pt x="1033" y="293"/>
                    <a:pt x="1028" y="293"/>
                    <a:pt x="1022" y="292"/>
                  </a:cubicBezTo>
                  <a:cubicBezTo>
                    <a:pt x="1022" y="290"/>
                    <a:pt x="1026" y="290"/>
                    <a:pt x="1024" y="288"/>
                  </a:cubicBezTo>
                  <a:cubicBezTo>
                    <a:pt x="1020" y="287"/>
                    <a:pt x="1020" y="290"/>
                    <a:pt x="1018" y="289"/>
                  </a:cubicBezTo>
                  <a:cubicBezTo>
                    <a:pt x="1002" y="281"/>
                    <a:pt x="987" y="292"/>
                    <a:pt x="972" y="290"/>
                  </a:cubicBezTo>
                  <a:cubicBezTo>
                    <a:pt x="973" y="286"/>
                    <a:pt x="975" y="289"/>
                    <a:pt x="974" y="284"/>
                  </a:cubicBezTo>
                  <a:cubicBezTo>
                    <a:pt x="983" y="283"/>
                    <a:pt x="987" y="287"/>
                    <a:pt x="990" y="279"/>
                  </a:cubicBezTo>
                  <a:cubicBezTo>
                    <a:pt x="986" y="280"/>
                    <a:pt x="985" y="277"/>
                    <a:pt x="985" y="274"/>
                  </a:cubicBezTo>
                  <a:cubicBezTo>
                    <a:pt x="986" y="273"/>
                    <a:pt x="989" y="274"/>
                    <a:pt x="989" y="271"/>
                  </a:cubicBezTo>
                  <a:cubicBezTo>
                    <a:pt x="985" y="270"/>
                    <a:pt x="984" y="274"/>
                    <a:pt x="981" y="275"/>
                  </a:cubicBezTo>
                  <a:cubicBezTo>
                    <a:pt x="980" y="276"/>
                    <a:pt x="974" y="276"/>
                    <a:pt x="973" y="276"/>
                  </a:cubicBezTo>
                  <a:cubicBezTo>
                    <a:pt x="973" y="276"/>
                    <a:pt x="973" y="273"/>
                    <a:pt x="973" y="273"/>
                  </a:cubicBezTo>
                  <a:cubicBezTo>
                    <a:pt x="966" y="270"/>
                    <a:pt x="957" y="272"/>
                    <a:pt x="950" y="268"/>
                  </a:cubicBezTo>
                  <a:cubicBezTo>
                    <a:pt x="951" y="265"/>
                    <a:pt x="955" y="267"/>
                    <a:pt x="956" y="264"/>
                  </a:cubicBezTo>
                  <a:cubicBezTo>
                    <a:pt x="953" y="265"/>
                    <a:pt x="951" y="262"/>
                    <a:pt x="949" y="264"/>
                  </a:cubicBezTo>
                  <a:cubicBezTo>
                    <a:pt x="948" y="260"/>
                    <a:pt x="946" y="258"/>
                    <a:pt x="942" y="257"/>
                  </a:cubicBezTo>
                  <a:cubicBezTo>
                    <a:pt x="944" y="249"/>
                    <a:pt x="951" y="242"/>
                    <a:pt x="960" y="240"/>
                  </a:cubicBezTo>
                  <a:cubicBezTo>
                    <a:pt x="957" y="238"/>
                    <a:pt x="950" y="241"/>
                    <a:pt x="948" y="237"/>
                  </a:cubicBezTo>
                  <a:cubicBezTo>
                    <a:pt x="953" y="237"/>
                    <a:pt x="953" y="236"/>
                    <a:pt x="955" y="236"/>
                  </a:cubicBezTo>
                  <a:cubicBezTo>
                    <a:pt x="951" y="235"/>
                    <a:pt x="948" y="233"/>
                    <a:pt x="943" y="235"/>
                  </a:cubicBezTo>
                  <a:cubicBezTo>
                    <a:pt x="942" y="233"/>
                    <a:pt x="942" y="232"/>
                    <a:pt x="942" y="228"/>
                  </a:cubicBezTo>
                  <a:cubicBezTo>
                    <a:pt x="947" y="229"/>
                    <a:pt x="946" y="226"/>
                    <a:pt x="947" y="224"/>
                  </a:cubicBezTo>
                  <a:cubicBezTo>
                    <a:pt x="951" y="223"/>
                    <a:pt x="956" y="225"/>
                    <a:pt x="958" y="222"/>
                  </a:cubicBezTo>
                  <a:cubicBezTo>
                    <a:pt x="953" y="222"/>
                    <a:pt x="949" y="222"/>
                    <a:pt x="948" y="219"/>
                  </a:cubicBezTo>
                  <a:cubicBezTo>
                    <a:pt x="953" y="220"/>
                    <a:pt x="954" y="217"/>
                    <a:pt x="957" y="215"/>
                  </a:cubicBezTo>
                  <a:cubicBezTo>
                    <a:pt x="955" y="214"/>
                    <a:pt x="952" y="215"/>
                    <a:pt x="952" y="213"/>
                  </a:cubicBezTo>
                  <a:cubicBezTo>
                    <a:pt x="967" y="211"/>
                    <a:pt x="978" y="218"/>
                    <a:pt x="991" y="213"/>
                  </a:cubicBezTo>
                  <a:cubicBezTo>
                    <a:pt x="995" y="219"/>
                    <a:pt x="1005" y="212"/>
                    <a:pt x="1012" y="216"/>
                  </a:cubicBezTo>
                  <a:cubicBezTo>
                    <a:pt x="1012" y="218"/>
                    <a:pt x="1008" y="215"/>
                    <a:pt x="1008" y="217"/>
                  </a:cubicBezTo>
                  <a:cubicBezTo>
                    <a:pt x="1014" y="219"/>
                    <a:pt x="1022" y="217"/>
                    <a:pt x="1025" y="215"/>
                  </a:cubicBezTo>
                  <a:cubicBezTo>
                    <a:pt x="1016" y="214"/>
                    <a:pt x="1015" y="210"/>
                    <a:pt x="1010" y="209"/>
                  </a:cubicBezTo>
                  <a:cubicBezTo>
                    <a:pt x="1001" y="207"/>
                    <a:pt x="990" y="208"/>
                    <a:pt x="980" y="207"/>
                  </a:cubicBezTo>
                  <a:cubicBezTo>
                    <a:pt x="980" y="203"/>
                    <a:pt x="973" y="206"/>
                    <a:pt x="975" y="201"/>
                  </a:cubicBezTo>
                  <a:cubicBezTo>
                    <a:pt x="966" y="199"/>
                    <a:pt x="954" y="198"/>
                    <a:pt x="948" y="195"/>
                  </a:cubicBezTo>
                  <a:cubicBezTo>
                    <a:pt x="949" y="193"/>
                    <a:pt x="952" y="192"/>
                    <a:pt x="955" y="193"/>
                  </a:cubicBezTo>
                  <a:cubicBezTo>
                    <a:pt x="955" y="191"/>
                    <a:pt x="954" y="191"/>
                    <a:pt x="954" y="189"/>
                  </a:cubicBezTo>
                  <a:cubicBezTo>
                    <a:pt x="957" y="187"/>
                    <a:pt x="968" y="186"/>
                    <a:pt x="964" y="191"/>
                  </a:cubicBezTo>
                  <a:cubicBezTo>
                    <a:pt x="971" y="191"/>
                    <a:pt x="979" y="192"/>
                    <a:pt x="985" y="194"/>
                  </a:cubicBezTo>
                  <a:cubicBezTo>
                    <a:pt x="985" y="197"/>
                    <a:pt x="984" y="199"/>
                    <a:pt x="981" y="200"/>
                  </a:cubicBezTo>
                  <a:cubicBezTo>
                    <a:pt x="986" y="200"/>
                    <a:pt x="982" y="202"/>
                    <a:pt x="984" y="204"/>
                  </a:cubicBezTo>
                  <a:cubicBezTo>
                    <a:pt x="991" y="204"/>
                    <a:pt x="1000" y="206"/>
                    <a:pt x="1005" y="204"/>
                  </a:cubicBezTo>
                  <a:cubicBezTo>
                    <a:pt x="1001" y="202"/>
                    <a:pt x="997" y="201"/>
                    <a:pt x="996" y="197"/>
                  </a:cubicBezTo>
                  <a:cubicBezTo>
                    <a:pt x="998" y="197"/>
                    <a:pt x="999" y="196"/>
                    <a:pt x="999" y="194"/>
                  </a:cubicBezTo>
                  <a:cubicBezTo>
                    <a:pt x="993" y="193"/>
                    <a:pt x="987" y="192"/>
                    <a:pt x="983" y="189"/>
                  </a:cubicBezTo>
                  <a:cubicBezTo>
                    <a:pt x="985" y="189"/>
                    <a:pt x="987" y="189"/>
                    <a:pt x="988" y="188"/>
                  </a:cubicBezTo>
                  <a:cubicBezTo>
                    <a:pt x="985" y="188"/>
                    <a:pt x="985" y="186"/>
                    <a:pt x="986" y="184"/>
                  </a:cubicBezTo>
                  <a:cubicBezTo>
                    <a:pt x="984" y="184"/>
                    <a:pt x="979" y="186"/>
                    <a:pt x="978" y="184"/>
                  </a:cubicBezTo>
                  <a:cubicBezTo>
                    <a:pt x="979" y="184"/>
                    <a:pt x="980" y="184"/>
                    <a:pt x="981" y="183"/>
                  </a:cubicBezTo>
                  <a:cubicBezTo>
                    <a:pt x="979" y="179"/>
                    <a:pt x="972" y="181"/>
                    <a:pt x="969" y="182"/>
                  </a:cubicBezTo>
                  <a:cubicBezTo>
                    <a:pt x="970" y="183"/>
                    <a:pt x="975" y="181"/>
                    <a:pt x="975" y="184"/>
                  </a:cubicBezTo>
                  <a:cubicBezTo>
                    <a:pt x="972" y="184"/>
                    <a:pt x="970" y="185"/>
                    <a:pt x="968" y="186"/>
                  </a:cubicBezTo>
                  <a:cubicBezTo>
                    <a:pt x="965" y="185"/>
                    <a:pt x="966" y="182"/>
                    <a:pt x="964" y="181"/>
                  </a:cubicBezTo>
                  <a:cubicBezTo>
                    <a:pt x="963" y="183"/>
                    <a:pt x="959" y="183"/>
                    <a:pt x="957" y="184"/>
                  </a:cubicBezTo>
                  <a:cubicBezTo>
                    <a:pt x="956" y="184"/>
                    <a:pt x="955" y="183"/>
                    <a:pt x="955" y="182"/>
                  </a:cubicBezTo>
                  <a:cubicBezTo>
                    <a:pt x="956" y="180"/>
                    <a:pt x="957" y="178"/>
                    <a:pt x="956" y="176"/>
                  </a:cubicBezTo>
                  <a:cubicBezTo>
                    <a:pt x="962" y="174"/>
                    <a:pt x="966" y="172"/>
                    <a:pt x="973" y="172"/>
                  </a:cubicBezTo>
                  <a:cubicBezTo>
                    <a:pt x="971" y="166"/>
                    <a:pt x="957" y="172"/>
                    <a:pt x="955" y="165"/>
                  </a:cubicBezTo>
                  <a:cubicBezTo>
                    <a:pt x="953" y="166"/>
                    <a:pt x="949" y="167"/>
                    <a:pt x="949" y="164"/>
                  </a:cubicBezTo>
                  <a:cubicBezTo>
                    <a:pt x="955" y="162"/>
                    <a:pt x="955" y="154"/>
                    <a:pt x="963" y="155"/>
                  </a:cubicBezTo>
                  <a:cubicBezTo>
                    <a:pt x="963" y="150"/>
                    <a:pt x="959" y="149"/>
                    <a:pt x="964" y="144"/>
                  </a:cubicBezTo>
                  <a:cubicBezTo>
                    <a:pt x="960" y="140"/>
                    <a:pt x="953" y="142"/>
                    <a:pt x="951" y="138"/>
                  </a:cubicBezTo>
                  <a:cubicBezTo>
                    <a:pt x="964" y="138"/>
                    <a:pt x="974" y="134"/>
                    <a:pt x="986" y="134"/>
                  </a:cubicBezTo>
                  <a:cubicBezTo>
                    <a:pt x="984" y="134"/>
                    <a:pt x="986" y="131"/>
                    <a:pt x="987" y="131"/>
                  </a:cubicBezTo>
                  <a:cubicBezTo>
                    <a:pt x="1003" y="133"/>
                    <a:pt x="1017" y="136"/>
                    <a:pt x="1030" y="135"/>
                  </a:cubicBezTo>
                  <a:cubicBezTo>
                    <a:pt x="1019" y="131"/>
                    <a:pt x="995" y="131"/>
                    <a:pt x="982" y="128"/>
                  </a:cubicBezTo>
                  <a:cubicBezTo>
                    <a:pt x="980" y="131"/>
                    <a:pt x="980" y="130"/>
                    <a:pt x="979" y="128"/>
                  </a:cubicBezTo>
                  <a:cubicBezTo>
                    <a:pt x="978" y="132"/>
                    <a:pt x="977" y="129"/>
                    <a:pt x="979" y="133"/>
                  </a:cubicBezTo>
                  <a:cubicBezTo>
                    <a:pt x="975" y="133"/>
                    <a:pt x="971" y="130"/>
                    <a:pt x="972" y="128"/>
                  </a:cubicBezTo>
                  <a:cubicBezTo>
                    <a:pt x="966" y="127"/>
                    <a:pt x="959" y="127"/>
                    <a:pt x="953" y="123"/>
                  </a:cubicBezTo>
                  <a:cubicBezTo>
                    <a:pt x="953" y="120"/>
                    <a:pt x="956" y="121"/>
                    <a:pt x="955" y="119"/>
                  </a:cubicBezTo>
                  <a:cubicBezTo>
                    <a:pt x="948" y="117"/>
                    <a:pt x="948" y="120"/>
                    <a:pt x="945" y="122"/>
                  </a:cubicBezTo>
                  <a:cubicBezTo>
                    <a:pt x="942" y="117"/>
                    <a:pt x="939" y="116"/>
                    <a:pt x="935" y="120"/>
                  </a:cubicBezTo>
                  <a:cubicBezTo>
                    <a:pt x="936" y="120"/>
                    <a:pt x="937" y="121"/>
                    <a:pt x="938" y="122"/>
                  </a:cubicBezTo>
                  <a:cubicBezTo>
                    <a:pt x="935" y="121"/>
                    <a:pt x="935" y="123"/>
                    <a:pt x="933" y="123"/>
                  </a:cubicBezTo>
                  <a:cubicBezTo>
                    <a:pt x="929" y="120"/>
                    <a:pt x="928" y="116"/>
                    <a:pt x="924" y="114"/>
                  </a:cubicBezTo>
                  <a:cubicBezTo>
                    <a:pt x="932" y="115"/>
                    <a:pt x="937" y="119"/>
                    <a:pt x="941" y="113"/>
                  </a:cubicBezTo>
                  <a:cubicBezTo>
                    <a:pt x="932" y="106"/>
                    <a:pt x="920" y="116"/>
                    <a:pt x="912" y="110"/>
                  </a:cubicBezTo>
                  <a:cubicBezTo>
                    <a:pt x="911" y="112"/>
                    <a:pt x="910" y="112"/>
                    <a:pt x="908" y="112"/>
                  </a:cubicBezTo>
                  <a:cubicBezTo>
                    <a:pt x="908" y="110"/>
                    <a:pt x="905" y="111"/>
                    <a:pt x="906" y="108"/>
                  </a:cubicBezTo>
                  <a:cubicBezTo>
                    <a:pt x="901" y="111"/>
                    <a:pt x="895" y="110"/>
                    <a:pt x="891" y="111"/>
                  </a:cubicBezTo>
                  <a:cubicBezTo>
                    <a:pt x="889" y="112"/>
                    <a:pt x="881" y="113"/>
                    <a:pt x="880" y="115"/>
                  </a:cubicBezTo>
                  <a:cubicBezTo>
                    <a:pt x="883" y="113"/>
                    <a:pt x="887" y="116"/>
                    <a:pt x="887" y="119"/>
                  </a:cubicBezTo>
                  <a:cubicBezTo>
                    <a:pt x="882" y="120"/>
                    <a:pt x="871" y="117"/>
                    <a:pt x="865" y="124"/>
                  </a:cubicBezTo>
                  <a:cubicBezTo>
                    <a:pt x="870" y="126"/>
                    <a:pt x="875" y="123"/>
                    <a:pt x="878" y="124"/>
                  </a:cubicBezTo>
                  <a:cubicBezTo>
                    <a:pt x="875" y="123"/>
                    <a:pt x="879" y="128"/>
                    <a:pt x="876" y="128"/>
                  </a:cubicBezTo>
                  <a:cubicBezTo>
                    <a:pt x="868" y="125"/>
                    <a:pt x="861" y="128"/>
                    <a:pt x="852" y="129"/>
                  </a:cubicBezTo>
                  <a:cubicBezTo>
                    <a:pt x="853" y="131"/>
                    <a:pt x="854" y="134"/>
                    <a:pt x="858" y="135"/>
                  </a:cubicBezTo>
                  <a:cubicBezTo>
                    <a:pt x="852" y="144"/>
                    <a:pt x="836" y="132"/>
                    <a:pt x="828" y="139"/>
                  </a:cubicBezTo>
                  <a:cubicBezTo>
                    <a:pt x="824" y="136"/>
                    <a:pt x="817" y="142"/>
                    <a:pt x="814" y="135"/>
                  </a:cubicBezTo>
                  <a:cubicBezTo>
                    <a:pt x="815" y="135"/>
                    <a:pt x="815" y="134"/>
                    <a:pt x="815" y="133"/>
                  </a:cubicBezTo>
                  <a:cubicBezTo>
                    <a:pt x="817" y="134"/>
                    <a:pt x="818" y="135"/>
                    <a:pt x="821" y="134"/>
                  </a:cubicBezTo>
                  <a:cubicBezTo>
                    <a:pt x="823" y="133"/>
                    <a:pt x="826" y="134"/>
                    <a:pt x="827" y="132"/>
                  </a:cubicBezTo>
                  <a:cubicBezTo>
                    <a:pt x="828" y="135"/>
                    <a:pt x="831" y="132"/>
                    <a:pt x="832" y="132"/>
                  </a:cubicBezTo>
                  <a:cubicBezTo>
                    <a:pt x="833" y="132"/>
                    <a:pt x="835" y="133"/>
                    <a:pt x="836" y="132"/>
                  </a:cubicBezTo>
                  <a:cubicBezTo>
                    <a:pt x="830" y="131"/>
                    <a:pt x="828" y="133"/>
                    <a:pt x="824" y="130"/>
                  </a:cubicBezTo>
                  <a:cubicBezTo>
                    <a:pt x="824" y="132"/>
                    <a:pt x="820" y="130"/>
                    <a:pt x="819" y="132"/>
                  </a:cubicBezTo>
                  <a:cubicBezTo>
                    <a:pt x="818" y="130"/>
                    <a:pt x="820" y="128"/>
                    <a:pt x="818" y="126"/>
                  </a:cubicBezTo>
                  <a:cubicBezTo>
                    <a:pt x="818" y="129"/>
                    <a:pt x="817" y="129"/>
                    <a:pt x="815" y="129"/>
                  </a:cubicBezTo>
                  <a:cubicBezTo>
                    <a:pt x="816" y="126"/>
                    <a:pt x="816" y="126"/>
                    <a:pt x="814" y="125"/>
                  </a:cubicBezTo>
                  <a:cubicBezTo>
                    <a:pt x="813" y="131"/>
                    <a:pt x="810" y="126"/>
                    <a:pt x="808" y="129"/>
                  </a:cubicBezTo>
                  <a:cubicBezTo>
                    <a:pt x="809" y="130"/>
                    <a:pt x="810" y="131"/>
                    <a:pt x="810" y="132"/>
                  </a:cubicBezTo>
                  <a:cubicBezTo>
                    <a:pt x="806" y="134"/>
                    <a:pt x="801" y="133"/>
                    <a:pt x="801" y="135"/>
                  </a:cubicBezTo>
                  <a:cubicBezTo>
                    <a:pt x="797" y="134"/>
                    <a:pt x="795" y="131"/>
                    <a:pt x="792" y="134"/>
                  </a:cubicBezTo>
                  <a:cubicBezTo>
                    <a:pt x="789" y="128"/>
                    <a:pt x="780" y="131"/>
                    <a:pt x="782" y="125"/>
                  </a:cubicBezTo>
                  <a:cubicBezTo>
                    <a:pt x="782" y="127"/>
                    <a:pt x="783" y="128"/>
                    <a:pt x="784" y="126"/>
                  </a:cubicBezTo>
                  <a:cubicBezTo>
                    <a:pt x="783" y="125"/>
                    <a:pt x="782" y="123"/>
                    <a:pt x="783" y="120"/>
                  </a:cubicBezTo>
                  <a:cubicBezTo>
                    <a:pt x="778" y="121"/>
                    <a:pt x="771" y="121"/>
                    <a:pt x="771" y="118"/>
                  </a:cubicBezTo>
                  <a:cubicBezTo>
                    <a:pt x="768" y="118"/>
                    <a:pt x="766" y="119"/>
                    <a:pt x="765" y="120"/>
                  </a:cubicBezTo>
                  <a:cubicBezTo>
                    <a:pt x="769" y="120"/>
                    <a:pt x="769" y="124"/>
                    <a:pt x="769" y="127"/>
                  </a:cubicBezTo>
                  <a:cubicBezTo>
                    <a:pt x="774" y="124"/>
                    <a:pt x="776" y="130"/>
                    <a:pt x="778" y="125"/>
                  </a:cubicBezTo>
                  <a:cubicBezTo>
                    <a:pt x="778" y="127"/>
                    <a:pt x="781" y="126"/>
                    <a:pt x="781" y="128"/>
                  </a:cubicBezTo>
                  <a:cubicBezTo>
                    <a:pt x="779" y="132"/>
                    <a:pt x="775" y="126"/>
                    <a:pt x="774" y="129"/>
                  </a:cubicBezTo>
                  <a:cubicBezTo>
                    <a:pt x="777" y="135"/>
                    <a:pt x="785" y="136"/>
                    <a:pt x="790" y="140"/>
                  </a:cubicBezTo>
                  <a:cubicBezTo>
                    <a:pt x="777" y="143"/>
                    <a:pt x="768" y="138"/>
                    <a:pt x="752" y="138"/>
                  </a:cubicBezTo>
                  <a:cubicBezTo>
                    <a:pt x="753" y="135"/>
                    <a:pt x="751" y="135"/>
                    <a:pt x="753" y="133"/>
                  </a:cubicBezTo>
                  <a:cubicBezTo>
                    <a:pt x="746" y="134"/>
                    <a:pt x="751" y="133"/>
                    <a:pt x="747" y="131"/>
                  </a:cubicBezTo>
                  <a:cubicBezTo>
                    <a:pt x="745" y="134"/>
                    <a:pt x="744" y="132"/>
                    <a:pt x="743" y="130"/>
                  </a:cubicBezTo>
                  <a:cubicBezTo>
                    <a:pt x="738" y="133"/>
                    <a:pt x="735" y="133"/>
                    <a:pt x="730" y="134"/>
                  </a:cubicBezTo>
                  <a:cubicBezTo>
                    <a:pt x="730" y="133"/>
                    <a:pt x="731" y="132"/>
                    <a:pt x="731" y="132"/>
                  </a:cubicBezTo>
                  <a:cubicBezTo>
                    <a:pt x="726" y="132"/>
                    <a:pt x="729" y="137"/>
                    <a:pt x="724" y="136"/>
                  </a:cubicBezTo>
                  <a:cubicBezTo>
                    <a:pt x="724" y="135"/>
                    <a:pt x="726" y="135"/>
                    <a:pt x="726" y="134"/>
                  </a:cubicBezTo>
                  <a:cubicBezTo>
                    <a:pt x="716" y="133"/>
                    <a:pt x="710" y="132"/>
                    <a:pt x="703" y="134"/>
                  </a:cubicBezTo>
                  <a:cubicBezTo>
                    <a:pt x="702" y="129"/>
                    <a:pt x="702" y="133"/>
                    <a:pt x="701" y="134"/>
                  </a:cubicBezTo>
                  <a:cubicBezTo>
                    <a:pt x="699" y="134"/>
                    <a:pt x="697" y="133"/>
                    <a:pt x="697" y="131"/>
                  </a:cubicBezTo>
                  <a:cubicBezTo>
                    <a:pt x="698" y="134"/>
                    <a:pt x="697" y="134"/>
                    <a:pt x="694" y="135"/>
                  </a:cubicBezTo>
                  <a:cubicBezTo>
                    <a:pt x="696" y="133"/>
                    <a:pt x="694" y="133"/>
                    <a:pt x="693" y="131"/>
                  </a:cubicBezTo>
                  <a:cubicBezTo>
                    <a:pt x="696" y="129"/>
                    <a:pt x="697" y="129"/>
                    <a:pt x="703" y="128"/>
                  </a:cubicBezTo>
                  <a:cubicBezTo>
                    <a:pt x="701" y="130"/>
                    <a:pt x="703" y="129"/>
                    <a:pt x="704" y="131"/>
                  </a:cubicBezTo>
                  <a:cubicBezTo>
                    <a:pt x="706" y="130"/>
                    <a:pt x="708" y="129"/>
                    <a:pt x="711" y="130"/>
                  </a:cubicBezTo>
                  <a:cubicBezTo>
                    <a:pt x="718" y="124"/>
                    <a:pt x="727" y="131"/>
                    <a:pt x="735" y="127"/>
                  </a:cubicBezTo>
                  <a:cubicBezTo>
                    <a:pt x="734" y="125"/>
                    <a:pt x="732" y="125"/>
                    <a:pt x="732" y="123"/>
                  </a:cubicBezTo>
                  <a:cubicBezTo>
                    <a:pt x="734" y="122"/>
                    <a:pt x="738" y="123"/>
                    <a:pt x="738" y="126"/>
                  </a:cubicBezTo>
                  <a:cubicBezTo>
                    <a:pt x="738" y="125"/>
                    <a:pt x="734" y="124"/>
                    <a:pt x="734" y="126"/>
                  </a:cubicBezTo>
                  <a:cubicBezTo>
                    <a:pt x="736" y="126"/>
                    <a:pt x="737" y="127"/>
                    <a:pt x="736" y="128"/>
                  </a:cubicBezTo>
                  <a:cubicBezTo>
                    <a:pt x="738" y="127"/>
                    <a:pt x="740" y="128"/>
                    <a:pt x="742" y="127"/>
                  </a:cubicBezTo>
                  <a:cubicBezTo>
                    <a:pt x="740" y="127"/>
                    <a:pt x="740" y="126"/>
                    <a:pt x="740" y="124"/>
                  </a:cubicBezTo>
                  <a:cubicBezTo>
                    <a:pt x="743" y="124"/>
                    <a:pt x="746" y="125"/>
                    <a:pt x="748" y="122"/>
                  </a:cubicBezTo>
                  <a:cubicBezTo>
                    <a:pt x="745" y="121"/>
                    <a:pt x="745" y="118"/>
                    <a:pt x="747" y="117"/>
                  </a:cubicBezTo>
                  <a:cubicBezTo>
                    <a:pt x="745" y="117"/>
                    <a:pt x="744" y="116"/>
                    <a:pt x="743" y="116"/>
                  </a:cubicBezTo>
                  <a:cubicBezTo>
                    <a:pt x="741" y="117"/>
                    <a:pt x="744" y="118"/>
                    <a:pt x="741" y="118"/>
                  </a:cubicBezTo>
                  <a:cubicBezTo>
                    <a:pt x="738" y="114"/>
                    <a:pt x="742" y="116"/>
                    <a:pt x="743" y="113"/>
                  </a:cubicBezTo>
                  <a:cubicBezTo>
                    <a:pt x="735" y="114"/>
                    <a:pt x="728" y="109"/>
                    <a:pt x="725" y="117"/>
                  </a:cubicBezTo>
                  <a:cubicBezTo>
                    <a:pt x="722" y="118"/>
                    <a:pt x="718" y="118"/>
                    <a:pt x="715" y="119"/>
                  </a:cubicBezTo>
                  <a:cubicBezTo>
                    <a:pt x="716" y="117"/>
                    <a:pt x="716" y="115"/>
                    <a:pt x="715" y="114"/>
                  </a:cubicBezTo>
                  <a:cubicBezTo>
                    <a:pt x="711" y="115"/>
                    <a:pt x="712" y="112"/>
                    <a:pt x="710" y="112"/>
                  </a:cubicBezTo>
                  <a:cubicBezTo>
                    <a:pt x="710" y="113"/>
                    <a:pt x="709" y="113"/>
                    <a:pt x="708" y="113"/>
                  </a:cubicBezTo>
                  <a:cubicBezTo>
                    <a:pt x="706" y="115"/>
                    <a:pt x="710" y="118"/>
                    <a:pt x="706" y="118"/>
                  </a:cubicBezTo>
                  <a:cubicBezTo>
                    <a:pt x="704" y="117"/>
                    <a:pt x="699" y="118"/>
                    <a:pt x="701" y="115"/>
                  </a:cubicBezTo>
                  <a:cubicBezTo>
                    <a:pt x="698" y="115"/>
                    <a:pt x="696" y="115"/>
                    <a:pt x="695" y="118"/>
                  </a:cubicBezTo>
                  <a:cubicBezTo>
                    <a:pt x="698" y="118"/>
                    <a:pt x="700" y="118"/>
                    <a:pt x="702" y="120"/>
                  </a:cubicBezTo>
                  <a:cubicBezTo>
                    <a:pt x="698" y="120"/>
                    <a:pt x="695" y="122"/>
                    <a:pt x="691" y="122"/>
                  </a:cubicBezTo>
                  <a:cubicBezTo>
                    <a:pt x="689" y="119"/>
                    <a:pt x="691" y="117"/>
                    <a:pt x="690" y="115"/>
                  </a:cubicBezTo>
                  <a:cubicBezTo>
                    <a:pt x="689" y="114"/>
                    <a:pt x="685" y="114"/>
                    <a:pt x="685" y="116"/>
                  </a:cubicBezTo>
                  <a:cubicBezTo>
                    <a:pt x="686" y="118"/>
                    <a:pt x="689" y="117"/>
                    <a:pt x="689" y="119"/>
                  </a:cubicBezTo>
                  <a:cubicBezTo>
                    <a:pt x="682" y="123"/>
                    <a:pt x="671" y="118"/>
                    <a:pt x="667" y="121"/>
                  </a:cubicBezTo>
                  <a:cubicBezTo>
                    <a:pt x="665" y="120"/>
                    <a:pt x="667" y="118"/>
                    <a:pt x="665" y="118"/>
                  </a:cubicBezTo>
                  <a:cubicBezTo>
                    <a:pt x="663" y="122"/>
                    <a:pt x="657" y="117"/>
                    <a:pt x="655" y="122"/>
                  </a:cubicBezTo>
                  <a:cubicBezTo>
                    <a:pt x="653" y="120"/>
                    <a:pt x="654" y="120"/>
                    <a:pt x="653" y="118"/>
                  </a:cubicBezTo>
                  <a:cubicBezTo>
                    <a:pt x="646" y="121"/>
                    <a:pt x="642" y="121"/>
                    <a:pt x="638" y="124"/>
                  </a:cubicBezTo>
                  <a:cubicBezTo>
                    <a:pt x="635" y="124"/>
                    <a:pt x="633" y="124"/>
                    <a:pt x="631" y="122"/>
                  </a:cubicBezTo>
                  <a:cubicBezTo>
                    <a:pt x="631" y="127"/>
                    <a:pt x="626" y="125"/>
                    <a:pt x="625" y="124"/>
                  </a:cubicBezTo>
                  <a:cubicBezTo>
                    <a:pt x="619" y="128"/>
                    <a:pt x="614" y="124"/>
                    <a:pt x="605" y="127"/>
                  </a:cubicBezTo>
                  <a:cubicBezTo>
                    <a:pt x="604" y="128"/>
                    <a:pt x="606" y="129"/>
                    <a:pt x="604" y="129"/>
                  </a:cubicBezTo>
                  <a:cubicBezTo>
                    <a:pt x="598" y="127"/>
                    <a:pt x="593" y="131"/>
                    <a:pt x="584" y="131"/>
                  </a:cubicBezTo>
                  <a:cubicBezTo>
                    <a:pt x="582" y="130"/>
                    <a:pt x="586" y="128"/>
                    <a:pt x="583" y="127"/>
                  </a:cubicBezTo>
                  <a:cubicBezTo>
                    <a:pt x="584" y="130"/>
                    <a:pt x="579" y="127"/>
                    <a:pt x="579" y="130"/>
                  </a:cubicBezTo>
                  <a:cubicBezTo>
                    <a:pt x="580" y="130"/>
                    <a:pt x="582" y="130"/>
                    <a:pt x="582" y="131"/>
                  </a:cubicBezTo>
                  <a:cubicBezTo>
                    <a:pt x="570" y="134"/>
                    <a:pt x="558" y="136"/>
                    <a:pt x="545" y="139"/>
                  </a:cubicBezTo>
                  <a:cubicBezTo>
                    <a:pt x="545" y="137"/>
                    <a:pt x="546" y="136"/>
                    <a:pt x="545" y="136"/>
                  </a:cubicBezTo>
                  <a:cubicBezTo>
                    <a:pt x="542" y="139"/>
                    <a:pt x="535" y="140"/>
                    <a:pt x="530" y="140"/>
                  </a:cubicBezTo>
                  <a:cubicBezTo>
                    <a:pt x="530" y="138"/>
                    <a:pt x="532" y="138"/>
                    <a:pt x="529" y="137"/>
                  </a:cubicBezTo>
                  <a:cubicBezTo>
                    <a:pt x="528" y="139"/>
                    <a:pt x="525" y="141"/>
                    <a:pt x="522" y="139"/>
                  </a:cubicBezTo>
                  <a:cubicBezTo>
                    <a:pt x="522" y="141"/>
                    <a:pt x="520" y="141"/>
                    <a:pt x="519" y="142"/>
                  </a:cubicBezTo>
                  <a:cubicBezTo>
                    <a:pt x="508" y="141"/>
                    <a:pt x="495" y="145"/>
                    <a:pt x="482" y="147"/>
                  </a:cubicBezTo>
                  <a:cubicBezTo>
                    <a:pt x="487" y="148"/>
                    <a:pt x="488" y="145"/>
                    <a:pt x="493" y="148"/>
                  </a:cubicBezTo>
                  <a:cubicBezTo>
                    <a:pt x="492" y="149"/>
                    <a:pt x="492" y="150"/>
                    <a:pt x="490" y="151"/>
                  </a:cubicBezTo>
                  <a:cubicBezTo>
                    <a:pt x="488" y="147"/>
                    <a:pt x="484" y="150"/>
                    <a:pt x="481" y="148"/>
                  </a:cubicBezTo>
                  <a:cubicBezTo>
                    <a:pt x="482" y="148"/>
                    <a:pt x="483" y="148"/>
                    <a:pt x="483" y="147"/>
                  </a:cubicBezTo>
                  <a:cubicBezTo>
                    <a:pt x="482" y="147"/>
                    <a:pt x="481" y="147"/>
                    <a:pt x="481" y="146"/>
                  </a:cubicBezTo>
                  <a:cubicBezTo>
                    <a:pt x="477" y="145"/>
                    <a:pt x="478" y="148"/>
                    <a:pt x="475" y="148"/>
                  </a:cubicBezTo>
                  <a:cubicBezTo>
                    <a:pt x="472" y="148"/>
                    <a:pt x="472" y="146"/>
                    <a:pt x="469" y="147"/>
                  </a:cubicBezTo>
                  <a:cubicBezTo>
                    <a:pt x="439" y="157"/>
                    <a:pt x="400" y="150"/>
                    <a:pt x="372" y="165"/>
                  </a:cubicBezTo>
                  <a:cubicBezTo>
                    <a:pt x="363" y="158"/>
                    <a:pt x="347" y="168"/>
                    <a:pt x="333" y="164"/>
                  </a:cubicBezTo>
                  <a:cubicBezTo>
                    <a:pt x="333" y="168"/>
                    <a:pt x="328" y="166"/>
                    <a:pt x="327" y="169"/>
                  </a:cubicBezTo>
                  <a:cubicBezTo>
                    <a:pt x="322" y="167"/>
                    <a:pt x="320" y="169"/>
                    <a:pt x="315" y="167"/>
                  </a:cubicBezTo>
                  <a:cubicBezTo>
                    <a:pt x="315" y="166"/>
                    <a:pt x="317" y="166"/>
                    <a:pt x="315" y="165"/>
                  </a:cubicBezTo>
                  <a:cubicBezTo>
                    <a:pt x="311" y="169"/>
                    <a:pt x="300" y="169"/>
                    <a:pt x="295" y="166"/>
                  </a:cubicBezTo>
                  <a:cubicBezTo>
                    <a:pt x="298" y="159"/>
                    <a:pt x="304" y="152"/>
                    <a:pt x="314" y="155"/>
                  </a:cubicBezTo>
                  <a:cubicBezTo>
                    <a:pt x="313" y="157"/>
                    <a:pt x="313" y="157"/>
                    <a:pt x="314" y="159"/>
                  </a:cubicBezTo>
                  <a:cubicBezTo>
                    <a:pt x="311" y="159"/>
                    <a:pt x="308" y="163"/>
                    <a:pt x="306" y="159"/>
                  </a:cubicBezTo>
                  <a:cubicBezTo>
                    <a:pt x="308" y="164"/>
                    <a:pt x="324" y="163"/>
                    <a:pt x="325" y="158"/>
                  </a:cubicBezTo>
                  <a:cubicBezTo>
                    <a:pt x="319" y="160"/>
                    <a:pt x="319" y="153"/>
                    <a:pt x="316" y="155"/>
                  </a:cubicBezTo>
                  <a:cubicBezTo>
                    <a:pt x="322" y="154"/>
                    <a:pt x="327" y="152"/>
                    <a:pt x="334" y="153"/>
                  </a:cubicBezTo>
                  <a:cubicBezTo>
                    <a:pt x="334" y="156"/>
                    <a:pt x="331" y="157"/>
                    <a:pt x="329" y="160"/>
                  </a:cubicBezTo>
                  <a:cubicBezTo>
                    <a:pt x="330" y="161"/>
                    <a:pt x="333" y="161"/>
                    <a:pt x="335" y="161"/>
                  </a:cubicBezTo>
                  <a:cubicBezTo>
                    <a:pt x="335" y="155"/>
                    <a:pt x="344" y="159"/>
                    <a:pt x="346" y="160"/>
                  </a:cubicBezTo>
                  <a:cubicBezTo>
                    <a:pt x="344" y="160"/>
                    <a:pt x="343" y="160"/>
                    <a:pt x="342" y="162"/>
                  </a:cubicBezTo>
                  <a:cubicBezTo>
                    <a:pt x="346" y="163"/>
                    <a:pt x="348" y="162"/>
                    <a:pt x="351" y="160"/>
                  </a:cubicBezTo>
                  <a:cubicBezTo>
                    <a:pt x="350" y="160"/>
                    <a:pt x="348" y="160"/>
                    <a:pt x="348" y="159"/>
                  </a:cubicBezTo>
                  <a:cubicBezTo>
                    <a:pt x="349" y="155"/>
                    <a:pt x="356" y="157"/>
                    <a:pt x="359" y="155"/>
                  </a:cubicBezTo>
                  <a:cubicBezTo>
                    <a:pt x="349" y="154"/>
                    <a:pt x="340" y="159"/>
                    <a:pt x="334" y="156"/>
                  </a:cubicBezTo>
                  <a:cubicBezTo>
                    <a:pt x="334" y="152"/>
                    <a:pt x="339" y="152"/>
                    <a:pt x="342" y="150"/>
                  </a:cubicBezTo>
                  <a:cubicBezTo>
                    <a:pt x="345" y="154"/>
                    <a:pt x="349" y="152"/>
                    <a:pt x="353" y="150"/>
                  </a:cubicBezTo>
                  <a:cubicBezTo>
                    <a:pt x="354" y="148"/>
                    <a:pt x="350" y="149"/>
                    <a:pt x="352" y="146"/>
                  </a:cubicBezTo>
                  <a:cubicBezTo>
                    <a:pt x="355" y="146"/>
                    <a:pt x="359" y="145"/>
                    <a:pt x="362" y="147"/>
                  </a:cubicBezTo>
                  <a:cubicBezTo>
                    <a:pt x="362" y="148"/>
                    <a:pt x="360" y="147"/>
                    <a:pt x="360" y="148"/>
                  </a:cubicBezTo>
                  <a:cubicBezTo>
                    <a:pt x="368" y="148"/>
                    <a:pt x="371" y="148"/>
                    <a:pt x="381" y="148"/>
                  </a:cubicBezTo>
                  <a:cubicBezTo>
                    <a:pt x="384" y="140"/>
                    <a:pt x="393" y="147"/>
                    <a:pt x="399" y="148"/>
                  </a:cubicBezTo>
                  <a:cubicBezTo>
                    <a:pt x="412" y="149"/>
                    <a:pt x="427" y="144"/>
                    <a:pt x="440" y="145"/>
                  </a:cubicBezTo>
                  <a:cubicBezTo>
                    <a:pt x="441" y="145"/>
                    <a:pt x="440" y="142"/>
                    <a:pt x="442" y="143"/>
                  </a:cubicBezTo>
                  <a:cubicBezTo>
                    <a:pt x="449" y="145"/>
                    <a:pt x="455" y="145"/>
                    <a:pt x="462" y="143"/>
                  </a:cubicBezTo>
                  <a:cubicBezTo>
                    <a:pt x="461" y="140"/>
                    <a:pt x="462" y="141"/>
                    <a:pt x="463" y="138"/>
                  </a:cubicBezTo>
                  <a:cubicBezTo>
                    <a:pt x="460" y="136"/>
                    <a:pt x="455" y="137"/>
                    <a:pt x="456" y="139"/>
                  </a:cubicBezTo>
                  <a:cubicBezTo>
                    <a:pt x="450" y="135"/>
                    <a:pt x="440" y="141"/>
                    <a:pt x="432" y="137"/>
                  </a:cubicBezTo>
                  <a:cubicBezTo>
                    <a:pt x="440" y="133"/>
                    <a:pt x="452" y="135"/>
                    <a:pt x="460" y="131"/>
                  </a:cubicBezTo>
                  <a:cubicBezTo>
                    <a:pt x="450" y="130"/>
                    <a:pt x="437" y="134"/>
                    <a:pt x="428" y="130"/>
                  </a:cubicBezTo>
                  <a:cubicBezTo>
                    <a:pt x="428" y="130"/>
                    <a:pt x="429" y="130"/>
                    <a:pt x="429" y="129"/>
                  </a:cubicBezTo>
                  <a:cubicBezTo>
                    <a:pt x="422" y="129"/>
                    <a:pt x="422" y="129"/>
                    <a:pt x="422" y="129"/>
                  </a:cubicBezTo>
                  <a:cubicBezTo>
                    <a:pt x="423" y="133"/>
                    <a:pt x="417" y="134"/>
                    <a:pt x="413" y="135"/>
                  </a:cubicBezTo>
                  <a:cubicBezTo>
                    <a:pt x="414" y="132"/>
                    <a:pt x="410" y="133"/>
                    <a:pt x="410" y="132"/>
                  </a:cubicBezTo>
                  <a:cubicBezTo>
                    <a:pt x="414" y="130"/>
                    <a:pt x="409" y="130"/>
                    <a:pt x="409" y="129"/>
                  </a:cubicBezTo>
                  <a:cubicBezTo>
                    <a:pt x="410" y="127"/>
                    <a:pt x="417" y="126"/>
                    <a:pt x="413" y="124"/>
                  </a:cubicBezTo>
                  <a:cubicBezTo>
                    <a:pt x="427" y="123"/>
                    <a:pt x="446" y="119"/>
                    <a:pt x="464" y="121"/>
                  </a:cubicBezTo>
                  <a:cubicBezTo>
                    <a:pt x="461" y="123"/>
                    <a:pt x="460" y="124"/>
                    <a:pt x="457" y="124"/>
                  </a:cubicBezTo>
                  <a:cubicBezTo>
                    <a:pt x="456" y="127"/>
                    <a:pt x="461" y="126"/>
                    <a:pt x="459" y="128"/>
                  </a:cubicBezTo>
                  <a:cubicBezTo>
                    <a:pt x="470" y="123"/>
                    <a:pt x="481" y="133"/>
                    <a:pt x="489" y="127"/>
                  </a:cubicBezTo>
                  <a:cubicBezTo>
                    <a:pt x="487" y="127"/>
                    <a:pt x="484" y="127"/>
                    <a:pt x="484" y="125"/>
                  </a:cubicBezTo>
                  <a:cubicBezTo>
                    <a:pt x="490" y="124"/>
                    <a:pt x="492" y="127"/>
                    <a:pt x="496" y="126"/>
                  </a:cubicBezTo>
                  <a:cubicBezTo>
                    <a:pt x="495" y="125"/>
                    <a:pt x="495" y="125"/>
                    <a:pt x="495" y="124"/>
                  </a:cubicBezTo>
                  <a:cubicBezTo>
                    <a:pt x="504" y="124"/>
                    <a:pt x="510" y="121"/>
                    <a:pt x="519" y="122"/>
                  </a:cubicBezTo>
                  <a:cubicBezTo>
                    <a:pt x="524" y="117"/>
                    <a:pt x="533" y="124"/>
                    <a:pt x="538" y="117"/>
                  </a:cubicBezTo>
                  <a:cubicBezTo>
                    <a:pt x="545" y="123"/>
                    <a:pt x="559" y="112"/>
                    <a:pt x="565" y="115"/>
                  </a:cubicBezTo>
                  <a:cubicBezTo>
                    <a:pt x="564" y="115"/>
                    <a:pt x="562" y="115"/>
                    <a:pt x="562" y="116"/>
                  </a:cubicBezTo>
                  <a:cubicBezTo>
                    <a:pt x="570" y="118"/>
                    <a:pt x="577" y="110"/>
                    <a:pt x="583" y="115"/>
                  </a:cubicBezTo>
                  <a:cubicBezTo>
                    <a:pt x="579" y="117"/>
                    <a:pt x="575" y="114"/>
                    <a:pt x="574" y="117"/>
                  </a:cubicBezTo>
                  <a:cubicBezTo>
                    <a:pt x="575" y="117"/>
                    <a:pt x="576" y="117"/>
                    <a:pt x="576" y="118"/>
                  </a:cubicBezTo>
                  <a:cubicBezTo>
                    <a:pt x="585" y="117"/>
                    <a:pt x="590" y="116"/>
                    <a:pt x="599" y="120"/>
                  </a:cubicBezTo>
                  <a:cubicBezTo>
                    <a:pt x="601" y="115"/>
                    <a:pt x="603" y="111"/>
                    <a:pt x="606" y="110"/>
                  </a:cubicBezTo>
                  <a:cubicBezTo>
                    <a:pt x="605" y="115"/>
                    <a:pt x="619" y="120"/>
                    <a:pt x="623" y="117"/>
                  </a:cubicBezTo>
                  <a:cubicBezTo>
                    <a:pt x="622" y="117"/>
                    <a:pt x="620" y="115"/>
                    <a:pt x="622" y="115"/>
                  </a:cubicBezTo>
                  <a:cubicBezTo>
                    <a:pt x="624" y="115"/>
                    <a:pt x="630" y="116"/>
                    <a:pt x="628" y="113"/>
                  </a:cubicBezTo>
                  <a:cubicBezTo>
                    <a:pt x="627" y="114"/>
                    <a:pt x="623" y="115"/>
                    <a:pt x="622" y="112"/>
                  </a:cubicBezTo>
                  <a:cubicBezTo>
                    <a:pt x="627" y="113"/>
                    <a:pt x="629" y="111"/>
                    <a:pt x="634" y="111"/>
                  </a:cubicBezTo>
                  <a:cubicBezTo>
                    <a:pt x="635" y="108"/>
                    <a:pt x="628" y="111"/>
                    <a:pt x="630" y="107"/>
                  </a:cubicBezTo>
                  <a:cubicBezTo>
                    <a:pt x="635" y="107"/>
                    <a:pt x="639" y="107"/>
                    <a:pt x="643" y="105"/>
                  </a:cubicBezTo>
                  <a:cubicBezTo>
                    <a:pt x="641" y="105"/>
                    <a:pt x="642" y="101"/>
                    <a:pt x="644" y="101"/>
                  </a:cubicBezTo>
                  <a:cubicBezTo>
                    <a:pt x="651" y="109"/>
                    <a:pt x="667" y="108"/>
                    <a:pt x="673" y="101"/>
                  </a:cubicBezTo>
                  <a:cubicBezTo>
                    <a:pt x="680" y="103"/>
                    <a:pt x="689" y="103"/>
                    <a:pt x="693" y="104"/>
                  </a:cubicBezTo>
                  <a:cubicBezTo>
                    <a:pt x="691" y="103"/>
                    <a:pt x="694" y="102"/>
                    <a:pt x="693" y="99"/>
                  </a:cubicBezTo>
                  <a:cubicBezTo>
                    <a:pt x="706" y="96"/>
                    <a:pt x="715" y="100"/>
                    <a:pt x="724" y="99"/>
                  </a:cubicBezTo>
                  <a:cubicBezTo>
                    <a:pt x="721" y="94"/>
                    <a:pt x="733" y="96"/>
                    <a:pt x="737" y="95"/>
                  </a:cubicBezTo>
                  <a:cubicBezTo>
                    <a:pt x="736" y="95"/>
                    <a:pt x="736" y="94"/>
                    <a:pt x="737" y="94"/>
                  </a:cubicBezTo>
                  <a:cubicBezTo>
                    <a:pt x="739" y="90"/>
                    <a:pt x="734" y="95"/>
                    <a:pt x="734" y="92"/>
                  </a:cubicBezTo>
                  <a:cubicBezTo>
                    <a:pt x="737" y="91"/>
                    <a:pt x="735" y="89"/>
                    <a:pt x="733" y="88"/>
                  </a:cubicBezTo>
                  <a:cubicBezTo>
                    <a:pt x="736" y="92"/>
                    <a:pt x="729" y="89"/>
                    <a:pt x="726" y="90"/>
                  </a:cubicBezTo>
                  <a:cubicBezTo>
                    <a:pt x="724" y="90"/>
                    <a:pt x="723" y="92"/>
                    <a:pt x="721" y="92"/>
                  </a:cubicBezTo>
                  <a:cubicBezTo>
                    <a:pt x="718" y="92"/>
                    <a:pt x="714" y="90"/>
                    <a:pt x="712" y="93"/>
                  </a:cubicBezTo>
                  <a:cubicBezTo>
                    <a:pt x="712" y="94"/>
                    <a:pt x="716" y="93"/>
                    <a:pt x="717" y="95"/>
                  </a:cubicBezTo>
                  <a:cubicBezTo>
                    <a:pt x="717" y="96"/>
                    <a:pt x="717" y="97"/>
                    <a:pt x="716" y="97"/>
                  </a:cubicBezTo>
                  <a:cubicBezTo>
                    <a:pt x="713" y="92"/>
                    <a:pt x="705" y="98"/>
                    <a:pt x="698" y="96"/>
                  </a:cubicBezTo>
                  <a:cubicBezTo>
                    <a:pt x="697" y="93"/>
                    <a:pt x="698" y="87"/>
                    <a:pt x="694" y="86"/>
                  </a:cubicBezTo>
                  <a:cubicBezTo>
                    <a:pt x="693" y="89"/>
                    <a:pt x="695" y="88"/>
                    <a:pt x="695" y="90"/>
                  </a:cubicBezTo>
                  <a:cubicBezTo>
                    <a:pt x="693" y="91"/>
                    <a:pt x="691" y="92"/>
                    <a:pt x="688" y="92"/>
                  </a:cubicBezTo>
                  <a:cubicBezTo>
                    <a:pt x="688" y="95"/>
                    <a:pt x="689" y="97"/>
                    <a:pt x="686" y="97"/>
                  </a:cubicBezTo>
                  <a:cubicBezTo>
                    <a:pt x="682" y="95"/>
                    <a:pt x="678" y="100"/>
                    <a:pt x="673" y="98"/>
                  </a:cubicBezTo>
                  <a:cubicBezTo>
                    <a:pt x="674" y="94"/>
                    <a:pt x="674" y="94"/>
                    <a:pt x="674" y="94"/>
                  </a:cubicBezTo>
                  <a:cubicBezTo>
                    <a:pt x="671" y="93"/>
                    <a:pt x="668" y="94"/>
                    <a:pt x="667" y="93"/>
                  </a:cubicBezTo>
                  <a:cubicBezTo>
                    <a:pt x="667" y="92"/>
                    <a:pt x="668" y="91"/>
                    <a:pt x="669" y="90"/>
                  </a:cubicBezTo>
                  <a:cubicBezTo>
                    <a:pt x="663" y="92"/>
                    <a:pt x="664" y="82"/>
                    <a:pt x="664" y="88"/>
                  </a:cubicBezTo>
                  <a:cubicBezTo>
                    <a:pt x="654" y="89"/>
                    <a:pt x="645" y="91"/>
                    <a:pt x="632" y="89"/>
                  </a:cubicBezTo>
                  <a:cubicBezTo>
                    <a:pt x="632" y="88"/>
                    <a:pt x="630" y="88"/>
                    <a:pt x="630" y="87"/>
                  </a:cubicBezTo>
                  <a:cubicBezTo>
                    <a:pt x="631" y="87"/>
                    <a:pt x="634" y="88"/>
                    <a:pt x="633" y="85"/>
                  </a:cubicBezTo>
                  <a:cubicBezTo>
                    <a:pt x="633" y="84"/>
                    <a:pt x="628" y="86"/>
                    <a:pt x="627" y="86"/>
                  </a:cubicBezTo>
                  <a:cubicBezTo>
                    <a:pt x="626" y="89"/>
                    <a:pt x="630" y="87"/>
                    <a:pt x="631" y="89"/>
                  </a:cubicBezTo>
                  <a:cubicBezTo>
                    <a:pt x="624" y="92"/>
                    <a:pt x="616" y="93"/>
                    <a:pt x="609" y="89"/>
                  </a:cubicBezTo>
                  <a:cubicBezTo>
                    <a:pt x="612" y="88"/>
                    <a:pt x="611" y="88"/>
                    <a:pt x="609" y="87"/>
                  </a:cubicBezTo>
                  <a:cubicBezTo>
                    <a:pt x="611" y="82"/>
                    <a:pt x="619" y="84"/>
                    <a:pt x="622" y="80"/>
                  </a:cubicBezTo>
                  <a:cubicBezTo>
                    <a:pt x="619" y="79"/>
                    <a:pt x="614" y="79"/>
                    <a:pt x="611" y="77"/>
                  </a:cubicBezTo>
                  <a:cubicBezTo>
                    <a:pt x="611" y="75"/>
                    <a:pt x="611" y="75"/>
                    <a:pt x="611" y="75"/>
                  </a:cubicBezTo>
                  <a:cubicBezTo>
                    <a:pt x="613" y="75"/>
                    <a:pt x="616" y="75"/>
                    <a:pt x="617" y="74"/>
                  </a:cubicBezTo>
                  <a:cubicBezTo>
                    <a:pt x="618" y="72"/>
                    <a:pt x="614" y="71"/>
                    <a:pt x="616" y="70"/>
                  </a:cubicBezTo>
                  <a:cubicBezTo>
                    <a:pt x="620" y="70"/>
                    <a:pt x="622" y="76"/>
                    <a:pt x="625" y="73"/>
                  </a:cubicBezTo>
                  <a:cubicBezTo>
                    <a:pt x="625" y="72"/>
                    <a:pt x="624" y="72"/>
                    <a:pt x="624" y="71"/>
                  </a:cubicBezTo>
                  <a:cubicBezTo>
                    <a:pt x="630" y="68"/>
                    <a:pt x="638" y="71"/>
                    <a:pt x="646" y="70"/>
                  </a:cubicBezTo>
                  <a:cubicBezTo>
                    <a:pt x="648" y="67"/>
                    <a:pt x="654" y="67"/>
                    <a:pt x="655" y="64"/>
                  </a:cubicBezTo>
                  <a:cubicBezTo>
                    <a:pt x="667" y="65"/>
                    <a:pt x="692" y="55"/>
                    <a:pt x="694" y="68"/>
                  </a:cubicBezTo>
                  <a:cubicBezTo>
                    <a:pt x="696" y="69"/>
                    <a:pt x="697" y="66"/>
                    <a:pt x="697" y="69"/>
                  </a:cubicBezTo>
                  <a:cubicBezTo>
                    <a:pt x="695" y="70"/>
                    <a:pt x="692" y="70"/>
                    <a:pt x="690" y="68"/>
                  </a:cubicBezTo>
                  <a:cubicBezTo>
                    <a:pt x="686" y="71"/>
                    <a:pt x="687" y="73"/>
                    <a:pt x="690" y="76"/>
                  </a:cubicBezTo>
                  <a:cubicBezTo>
                    <a:pt x="692" y="74"/>
                    <a:pt x="699" y="78"/>
                    <a:pt x="703" y="75"/>
                  </a:cubicBezTo>
                  <a:cubicBezTo>
                    <a:pt x="704" y="77"/>
                    <a:pt x="702" y="78"/>
                    <a:pt x="705" y="79"/>
                  </a:cubicBezTo>
                  <a:cubicBezTo>
                    <a:pt x="706" y="78"/>
                    <a:pt x="703" y="76"/>
                    <a:pt x="706" y="76"/>
                  </a:cubicBezTo>
                  <a:cubicBezTo>
                    <a:pt x="708" y="76"/>
                    <a:pt x="705" y="80"/>
                    <a:pt x="708" y="79"/>
                  </a:cubicBezTo>
                  <a:cubicBezTo>
                    <a:pt x="709" y="72"/>
                    <a:pt x="718" y="76"/>
                    <a:pt x="724" y="73"/>
                  </a:cubicBezTo>
                  <a:cubicBezTo>
                    <a:pt x="721" y="68"/>
                    <a:pt x="710" y="71"/>
                    <a:pt x="706" y="68"/>
                  </a:cubicBezTo>
                  <a:cubicBezTo>
                    <a:pt x="708" y="67"/>
                    <a:pt x="706" y="65"/>
                    <a:pt x="706" y="63"/>
                  </a:cubicBezTo>
                  <a:cubicBezTo>
                    <a:pt x="720" y="65"/>
                    <a:pt x="728" y="59"/>
                    <a:pt x="740" y="58"/>
                  </a:cubicBezTo>
                  <a:cubicBezTo>
                    <a:pt x="743" y="59"/>
                    <a:pt x="744" y="63"/>
                    <a:pt x="748" y="63"/>
                  </a:cubicBezTo>
                  <a:cubicBezTo>
                    <a:pt x="749" y="62"/>
                    <a:pt x="748" y="61"/>
                    <a:pt x="749" y="61"/>
                  </a:cubicBezTo>
                  <a:cubicBezTo>
                    <a:pt x="755" y="65"/>
                    <a:pt x="765" y="63"/>
                    <a:pt x="768" y="62"/>
                  </a:cubicBezTo>
                  <a:cubicBezTo>
                    <a:pt x="766" y="62"/>
                    <a:pt x="767" y="59"/>
                    <a:pt x="765" y="59"/>
                  </a:cubicBezTo>
                  <a:cubicBezTo>
                    <a:pt x="763" y="61"/>
                    <a:pt x="759" y="61"/>
                    <a:pt x="758" y="60"/>
                  </a:cubicBezTo>
                  <a:cubicBezTo>
                    <a:pt x="764" y="57"/>
                    <a:pt x="769" y="54"/>
                    <a:pt x="776" y="55"/>
                  </a:cubicBezTo>
                  <a:cubicBezTo>
                    <a:pt x="776" y="53"/>
                    <a:pt x="774" y="52"/>
                    <a:pt x="777" y="52"/>
                  </a:cubicBezTo>
                  <a:cubicBezTo>
                    <a:pt x="782" y="53"/>
                    <a:pt x="782" y="56"/>
                    <a:pt x="788" y="55"/>
                  </a:cubicBezTo>
                  <a:cubicBezTo>
                    <a:pt x="787" y="56"/>
                    <a:pt x="786" y="57"/>
                    <a:pt x="786" y="58"/>
                  </a:cubicBezTo>
                  <a:cubicBezTo>
                    <a:pt x="789" y="58"/>
                    <a:pt x="789" y="60"/>
                    <a:pt x="791" y="60"/>
                  </a:cubicBezTo>
                  <a:cubicBezTo>
                    <a:pt x="790" y="57"/>
                    <a:pt x="793" y="57"/>
                    <a:pt x="795" y="56"/>
                  </a:cubicBezTo>
                  <a:cubicBezTo>
                    <a:pt x="795" y="57"/>
                    <a:pt x="796" y="57"/>
                    <a:pt x="796" y="58"/>
                  </a:cubicBezTo>
                  <a:cubicBezTo>
                    <a:pt x="796" y="60"/>
                    <a:pt x="794" y="59"/>
                    <a:pt x="793" y="60"/>
                  </a:cubicBezTo>
                  <a:cubicBezTo>
                    <a:pt x="797" y="61"/>
                    <a:pt x="799" y="63"/>
                    <a:pt x="803" y="61"/>
                  </a:cubicBezTo>
                  <a:cubicBezTo>
                    <a:pt x="802" y="62"/>
                    <a:pt x="802" y="65"/>
                    <a:pt x="803" y="65"/>
                  </a:cubicBezTo>
                  <a:cubicBezTo>
                    <a:pt x="805" y="63"/>
                    <a:pt x="803" y="66"/>
                    <a:pt x="804" y="67"/>
                  </a:cubicBezTo>
                  <a:cubicBezTo>
                    <a:pt x="808" y="67"/>
                    <a:pt x="809" y="65"/>
                    <a:pt x="811" y="63"/>
                  </a:cubicBezTo>
                  <a:cubicBezTo>
                    <a:pt x="813" y="66"/>
                    <a:pt x="816" y="66"/>
                    <a:pt x="820" y="67"/>
                  </a:cubicBezTo>
                  <a:cubicBezTo>
                    <a:pt x="820" y="61"/>
                    <a:pt x="828" y="63"/>
                    <a:pt x="830" y="59"/>
                  </a:cubicBezTo>
                  <a:cubicBezTo>
                    <a:pt x="840" y="61"/>
                    <a:pt x="844" y="55"/>
                    <a:pt x="852" y="55"/>
                  </a:cubicBezTo>
                  <a:cubicBezTo>
                    <a:pt x="850" y="57"/>
                    <a:pt x="854" y="58"/>
                    <a:pt x="854" y="60"/>
                  </a:cubicBezTo>
                  <a:cubicBezTo>
                    <a:pt x="859" y="58"/>
                    <a:pt x="864" y="61"/>
                    <a:pt x="866" y="64"/>
                  </a:cubicBezTo>
                  <a:cubicBezTo>
                    <a:pt x="867" y="62"/>
                    <a:pt x="863" y="61"/>
                    <a:pt x="865" y="61"/>
                  </a:cubicBezTo>
                  <a:cubicBezTo>
                    <a:pt x="872" y="65"/>
                    <a:pt x="882" y="60"/>
                    <a:pt x="888" y="62"/>
                  </a:cubicBezTo>
                  <a:cubicBezTo>
                    <a:pt x="888" y="62"/>
                    <a:pt x="887" y="62"/>
                    <a:pt x="887" y="61"/>
                  </a:cubicBezTo>
                  <a:cubicBezTo>
                    <a:pt x="894" y="60"/>
                    <a:pt x="896" y="63"/>
                    <a:pt x="903" y="61"/>
                  </a:cubicBezTo>
                  <a:cubicBezTo>
                    <a:pt x="903" y="63"/>
                    <a:pt x="905" y="64"/>
                    <a:pt x="903" y="65"/>
                  </a:cubicBezTo>
                  <a:cubicBezTo>
                    <a:pt x="907" y="67"/>
                    <a:pt x="908" y="63"/>
                    <a:pt x="911" y="66"/>
                  </a:cubicBezTo>
                  <a:cubicBezTo>
                    <a:pt x="910" y="61"/>
                    <a:pt x="922" y="57"/>
                    <a:pt x="919" y="62"/>
                  </a:cubicBezTo>
                  <a:cubicBezTo>
                    <a:pt x="927" y="65"/>
                    <a:pt x="936" y="62"/>
                    <a:pt x="940" y="64"/>
                  </a:cubicBezTo>
                  <a:cubicBezTo>
                    <a:pt x="940" y="60"/>
                    <a:pt x="936" y="60"/>
                    <a:pt x="939" y="59"/>
                  </a:cubicBezTo>
                  <a:cubicBezTo>
                    <a:pt x="938" y="58"/>
                    <a:pt x="935" y="58"/>
                    <a:pt x="933" y="58"/>
                  </a:cubicBezTo>
                  <a:cubicBezTo>
                    <a:pt x="935" y="56"/>
                    <a:pt x="931" y="55"/>
                    <a:pt x="930" y="54"/>
                  </a:cubicBezTo>
                  <a:cubicBezTo>
                    <a:pt x="930" y="51"/>
                    <a:pt x="934" y="54"/>
                    <a:pt x="934" y="52"/>
                  </a:cubicBezTo>
                  <a:cubicBezTo>
                    <a:pt x="932" y="49"/>
                    <a:pt x="927" y="50"/>
                    <a:pt x="925" y="52"/>
                  </a:cubicBezTo>
                  <a:cubicBezTo>
                    <a:pt x="927" y="53"/>
                    <a:pt x="928" y="55"/>
                    <a:pt x="929" y="56"/>
                  </a:cubicBezTo>
                  <a:cubicBezTo>
                    <a:pt x="927" y="57"/>
                    <a:pt x="926" y="58"/>
                    <a:pt x="924" y="59"/>
                  </a:cubicBezTo>
                  <a:cubicBezTo>
                    <a:pt x="925" y="60"/>
                    <a:pt x="928" y="59"/>
                    <a:pt x="927" y="61"/>
                  </a:cubicBezTo>
                  <a:cubicBezTo>
                    <a:pt x="924" y="61"/>
                    <a:pt x="923" y="61"/>
                    <a:pt x="922" y="60"/>
                  </a:cubicBezTo>
                  <a:cubicBezTo>
                    <a:pt x="921" y="57"/>
                    <a:pt x="925" y="57"/>
                    <a:pt x="925" y="56"/>
                  </a:cubicBezTo>
                  <a:cubicBezTo>
                    <a:pt x="925" y="56"/>
                    <a:pt x="919" y="55"/>
                    <a:pt x="923" y="51"/>
                  </a:cubicBezTo>
                  <a:cubicBezTo>
                    <a:pt x="921" y="53"/>
                    <a:pt x="918" y="51"/>
                    <a:pt x="921" y="54"/>
                  </a:cubicBezTo>
                  <a:cubicBezTo>
                    <a:pt x="919" y="54"/>
                    <a:pt x="914" y="53"/>
                    <a:pt x="914" y="54"/>
                  </a:cubicBezTo>
                  <a:cubicBezTo>
                    <a:pt x="914" y="56"/>
                    <a:pt x="919" y="54"/>
                    <a:pt x="919" y="56"/>
                  </a:cubicBezTo>
                  <a:cubicBezTo>
                    <a:pt x="916" y="58"/>
                    <a:pt x="912" y="58"/>
                    <a:pt x="909" y="56"/>
                  </a:cubicBezTo>
                  <a:cubicBezTo>
                    <a:pt x="908" y="53"/>
                    <a:pt x="911" y="54"/>
                    <a:pt x="911" y="53"/>
                  </a:cubicBezTo>
                  <a:cubicBezTo>
                    <a:pt x="909" y="52"/>
                    <a:pt x="906" y="52"/>
                    <a:pt x="903" y="53"/>
                  </a:cubicBezTo>
                  <a:cubicBezTo>
                    <a:pt x="906" y="53"/>
                    <a:pt x="909" y="57"/>
                    <a:pt x="907" y="58"/>
                  </a:cubicBezTo>
                  <a:cubicBezTo>
                    <a:pt x="903" y="57"/>
                    <a:pt x="904" y="53"/>
                    <a:pt x="901" y="52"/>
                  </a:cubicBezTo>
                  <a:cubicBezTo>
                    <a:pt x="901" y="54"/>
                    <a:pt x="897" y="53"/>
                    <a:pt x="896" y="55"/>
                  </a:cubicBezTo>
                  <a:cubicBezTo>
                    <a:pt x="898" y="56"/>
                    <a:pt x="896" y="58"/>
                    <a:pt x="898" y="59"/>
                  </a:cubicBezTo>
                  <a:cubicBezTo>
                    <a:pt x="883" y="61"/>
                    <a:pt x="874" y="58"/>
                    <a:pt x="862" y="59"/>
                  </a:cubicBezTo>
                  <a:cubicBezTo>
                    <a:pt x="863" y="57"/>
                    <a:pt x="859" y="55"/>
                    <a:pt x="862" y="54"/>
                  </a:cubicBezTo>
                  <a:cubicBezTo>
                    <a:pt x="863" y="54"/>
                    <a:pt x="863" y="56"/>
                    <a:pt x="864" y="56"/>
                  </a:cubicBezTo>
                  <a:cubicBezTo>
                    <a:pt x="865" y="54"/>
                    <a:pt x="863" y="52"/>
                    <a:pt x="866" y="51"/>
                  </a:cubicBezTo>
                  <a:cubicBezTo>
                    <a:pt x="865" y="51"/>
                    <a:pt x="863" y="51"/>
                    <a:pt x="862" y="49"/>
                  </a:cubicBezTo>
                  <a:cubicBezTo>
                    <a:pt x="863" y="47"/>
                    <a:pt x="865" y="47"/>
                    <a:pt x="867" y="45"/>
                  </a:cubicBezTo>
                  <a:cubicBezTo>
                    <a:pt x="866" y="44"/>
                    <a:pt x="862" y="46"/>
                    <a:pt x="862" y="42"/>
                  </a:cubicBezTo>
                  <a:cubicBezTo>
                    <a:pt x="869" y="43"/>
                    <a:pt x="876" y="45"/>
                    <a:pt x="881" y="41"/>
                  </a:cubicBezTo>
                  <a:cubicBezTo>
                    <a:pt x="863" y="40"/>
                    <a:pt x="844" y="41"/>
                    <a:pt x="825" y="42"/>
                  </a:cubicBezTo>
                  <a:cubicBezTo>
                    <a:pt x="795" y="40"/>
                    <a:pt x="763" y="46"/>
                    <a:pt x="733" y="49"/>
                  </a:cubicBezTo>
                  <a:close/>
                  <a:moveTo>
                    <a:pt x="714" y="793"/>
                  </a:moveTo>
                  <a:cubicBezTo>
                    <a:pt x="713" y="795"/>
                    <a:pt x="710" y="795"/>
                    <a:pt x="707" y="795"/>
                  </a:cubicBezTo>
                  <a:cubicBezTo>
                    <a:pt x="708" y="793"/>
                    <a:pt x="712" y="791"/>
                    <a:pt x="714" y="793"/>
                  </a:cubicBezTo>
                  <a:close/>
                  <a:moveTo>
                    <a:pt x="713" y="781"/>
                  </a:moveTo>
                  <a:cubicBezTo>
                    <a:pt x="712" y="783"/>
                    <a:pt x="711" y="784"/>
                    <a:pt x="709" y="784"/>
                  </a:cubicBezTo>
                  <a:cubicBezTo>
                    <a:pt x="708" y="781"/>
                    <a:pt x="711" y="781"/>
                    <a:pt x="713" y="781"/>
                  </a:cubicBezTo>
                  <a:close/>
                  <a:moveTo>
                    <a:pt x="822" y="761"/>
                  </a:moveTo>
                  <a:cubicBezTo>
                    <a:pt x="819" y="761"/>
                    <a:pt x="820" y="760"/>
                    <a:pt x="818" y="760"/>
                  </a:cubicBezTo>
                  <a:cubicBezTo>
                    <a:pt x="817" y="757"/>
                    <a:pt x="824" y="758"/>
                    <a:pt x="822" y="761"/>
                  </a:cubicBezTo>
                  <a:close/>
                  <a:moveTo>
                    <a:pt x="464" y="725"/>
                  </a:moveTo>
                  <a:cubicBezTo>
                    <a:pt x="464" y="729"/>
                    <a:pt x="460" y="729"/>
                    <a:pt x="460" y="725"/>
                  </a:cubicBezTo>
                  <a:lnTo>
                    <a:pt x="464" y="725"/>
                  </a:lnTo>
                  <a:close/>
                  <a:moveTo>
                    <a:pt x="949" y="763"/>
                  </a:moveTo>
                  <a:cubicBezTo>
                    <a:pt x="948" y="767"/>
                    <a:pt x="942" y="762"/>
                    <a:pt x="943" y="765"/>
                  </a:cubicBezTo>
                  <a:cubicBezTo>
                    <a:pt x="941" y="765"/>
                    <a:pt x="941" y="763"/>
                    <a:pt x="941" y="762"/>
                  </a:cubicBezTo>
                  <a:cubicBezTo>
                    <a:pt x="945" y="762"/>
                    <a:pt x="946" y="762"/>
                    <a:pt x="949" y="763"/>
                  </a:cubicBezTo>
                  <a:close/>
                  <a:moveTo>
                    <a:pt x="1028" y="764"/>
                  </a:moveTo>
                  <a:cubicBezTo>
                    <a:pt x="1021" y="768"/>
                    <a:pt x="1004" y="769"/>
                    <a:pt x="993" y="764"/>
                  </a:cubicBezTo>
                  <a:cubicBezTo>
                    <a:pt x="1006" y="762"/>
                    <a:pt x="1016" y="761"/>
                    <a:pt x="1028" y="764"/>
                  </a:cubicBezTo>
                  <a:close/>
                  <a:moveTo>
                    <a:pt x="1005" y="755"/>
                  </a:moveTo>
                  <a:cubicBezTo>
                    <a:pt x="1005" y="758"/>
                    <a:pt x="1002" y="757"/>
                    <a:pt x="1000" y="757"/>
                  </a:cubicBezTo>
                  <a:cubicBezTo>
                    <a:pt x="1000" y="754"/>
                    <a:pt x="1001" y="752"/>
                    <a:pt x="1004" y="753"/>
                  </a:cubicBezTo>
                  <a:cubicBezTo>
                    <a:pt x="1004" y="754"/>
                    <a:pt x="1004" y="755"/>
                    <a:pt x="1005" y="755"/>
                  </a:cubicBezTo>
                  <a:close/>
                  <a:moveTo>
                    <a:pt x="783" y="619"/>
                  </a:moveTo>
                  <a:cubicBezTo>
                    <a:pt x="785" y="619"/>
                    <a:pt x="786" y="619"/>
                    <a:pt x="787" y="620"/>
                  </a:cubicBezTo>
                  <a:cubicBezTo>
                    <a:pt x="786" y="621"/>
                    <a:pt x="785" y="621"/>
                    <a:pt x="783" y="621"/>
                  </a:cubicBezTo>
                  <a:cubicBezTo>
                    <a:pt x="784" y="624"/>
                    <a:pt x="784" y="626"/>
                    <a:pt x="786" y="629"/>
                  </a:cubicBezTo>
                  <a:cubicBezTo>
                    <a:pt x="783" y="627"/>
                    <a:pt x="782" y="627"/>
                    <a:pt x="780" y="625"/>
                  </a:cubicBezTo>
                  <a:cubicBezTo>
                    <a:pt x="781" y="623"/>
                    <a:pt x="783" y="623"/>
                    <a:pt x="783" y="619"/>
                  </a:cubicBezTo>
                  <a:close/>
                  <a:moveTo>
                    <a:pt x="675" y="617"/>
                  </a:moveTo>
                  <a:cubicBezTo>
                    <a:pt x="674" y="621"/>
                    <a:pt x="672" y="618"/>
                    <a:pt x="669" y="619"/>
                  </a:cubicBezTo>
                  <a:cubicBezTo>
                    <a:pt x="669" y="616"/>
                    <a:pt x="673" y="618"/>
                    <a:pt x="675" y="617"/>
                  </a:cubicBezTo>
                  <a:close/>
                  <a:moveTo>
                    <a:pt x="451" y="679"/>
                  </a:moveTo>
                  <a:cubicBezTo>
                    <a:pt x="451" y="682"/>
                    <a:pt x="448" y="681"/>
                    <a:pt x="446" y="681"/>
                  </a:cubicBezTo>
                  <a:cubicBezTo>
                    <a:pt x="446" y="679"/>
                    <a:pt x="449" y="679"/>
                    <a:pt x="451" y="679"/>
                  </a:cubicBezTo>
                  <a:close/>
                  <a:moveTo>
                    <a:pt x="790" y="703"/>
                  </a:moveTo>
                  <a:cubicBezTo>
                    <a:pt x="790" y="707"/>
                    <a:pt x="789" y="705"/>
                    <a:pt x="786" y="705"/>
                  </a:cubicBezTo>
                  <a:cubicBezTo>
                    <a:pt x="785" y="702"/>
                    <a:pt x="789" y="703"/>
                    <a:pt x="790" y="703"/>
                  </a:cubicBezTo>
                  <a:close/>
                  <a:moveTo>
                    <a:pt x="933" y="698"/>
                  </a:moveTo>
                  <a:cubicBezTo>
                    <a:pt x="936" y="699"/>
                    <a:pt x="932" y="700"/>
                    <a:pt x="933" y="702"/>
                  </a:cubicBezTo>
                  <a:cubicBezTo>
                    <a:pt x="931" y="702"/>
                    <a:pt x="930" y="699"/>
                    <a:pt x="929" y="702"/>
                  </a:cubicBezTo>
                  <a:cubicBezTo>
                    <a:pt x="927" y="704"/>
                    <a:pt x="931" y="698"/>
                    <a:pt x="929" y="698"/>
                  </a:cubicBezTo>
                  <a:cubicBezTo>
                    <a:pt x="931" y="696"/>
                    <a:pt x="931" y="703"/>
                    <a:pt x="933" y="698"/>
                  </a:cubicBezTo>
                  <a:close/>
                  <a:moveTo>
                    <a:pt x="834" y="705"/>
                  </a:moveTo>
                  <a:cubicBezTo>
                    <a:pt x="834" y="704"/>
                    <a:pt x="834" y="703"/>
                    <a:pt x="834" y="703"/>
                  </a:cubicBezTo>
                  <a:cubicBezTo>
                    <a:pt x="834" y="702"/>
                    <a:pt x="836" y="701"/>
                    <a:pt x="838" y="701"/>
                  </a:cubicBezTo>
                  <a:cubicBezTo>
                    <a:pt x="837" y="702"/>
                    <a:pt x="837" y="705"/>
                    <a:pt x="834" y="705"/>
                  </a:cubicBezTo>
                  <a:close/>
                  <a:moveTo>
                    <a:pt x="813" y="702"/>
                  </a:moveTo>
                  <a:cubicBezTo>
                    <a:pt x="814" y="700"/>
                    <a:pt x="818" y="702"/>
                    <a:pt x="820" y="703"/>
                  </a:cubicBezTo>
                  <a:cubicBezTo>
                    <a:pt x="818" y="705"/>
                    <a:pt x="814" y="702"/>
                    <a:pt x="813" y="702"/>
                  </a:cubicBezTo>
                  <a:close/>
                  <a:moveTo>
                    <a:pt x="878" y="702"/>
                  </a:moveTo>
                  <a:cubicBezTo>
                    <a:pt x="879" y="701"/>
                    <a:pt x="880" y="700"/>
                    <a:pt x="880" y="702"/>
                  </a:cubicBezTo>
                  <a:cubicBezTo>
                    <a:pt x="882" y="702"/>
                    <a:pt x="881" y="699"/>
                    <a:pt x="881" y="697"/>
                  </a:cubicBezTo>
                  <a:cubicBezTo>
                    <a:pt x="883" y="698"/>
                    <a:pt x="884" y="700"/>
                    <a:pt x="884" y="704"/>
                  </a:cubicBezTo>
                  <a:cubicBezTo>
                    <a:pt x="881" y="704"/>
                    <a:pt x="881" y="702"/>
                    <a:pt x="878" y="702"/>
                  </a:cubicBezTo>
                  <a:close/>
                  <a:moveTo>
                    <a:pt x="926" y="708"/>
                  </a:moveTo>
                  <a:cubicBezTo>
                    <a:pt x="926" y="706"/>
                    <a:pt x="926" y="706"/>
                    <a:pt x="926" y="706"/>
                  </a:cubicBezTo>
                  <a:cubicBezTo>
                    <a:pt x="928" y="706"/>
                    <a:pt x="930" y="706"/>
                    <a:pt x="929" y="709"/>
                  </a:cubicBezTo>
                  <a:cubicBezTo>
                    <a:pt x="928" y="709"/>
                    <a:pt x="928" y="708"/>
                    <a:pt x="928" y="708"/>
                  </a:cubicBezTo>
                  <a:cubicBezTo>
                    <a:pt x="927" y="708"/>
                    <a:pt x="927" y="708"/>
                    <a:pt x="926" y="708"/>
                  </a:cubicBezTo>
                  <a:close/>
                  <a:moveTo>
                    <a:pt x="924" y="708"/>
                  </a:moveTo>
                  <a:cubicBezTo>
                    <a:pt x="922" y="708"/>
                    <a:pt x="922" y="707"/>
                    <a:pt x="923" y="706"/>
                  </a:cubicBezTo>
                  <a:cubicBezTo>
                    <a:pt x="920" y="705"/>
                    <a:pt x="922" y="708"/>
                    <a:pt x="920" y="709"/>
                  </a:cubicBezTo>
                  <a:cubicBezTo>
                    <a:pt x="916" y="706"/>
                    <a:pt x="908" y="700"/>
                    <a:pt x="901" y="704"/>
                  </a:cubicBezTo>
                  <a:cubicBezTo>
                    <a:pt x="899" y="703"/>
                    <a:pt x="898" y="700"/>
                    <a:pt x="899" y="697"/>
                  </a:cubicBezTo>
                  <a:cubicBezTo>
                    <a:pt x="905" y="697"/>
                    <a:pt x="907" y="702"/>
                    <a:pt x="911" y="700"/>
                  </a:cubicBezTo>
                  <a:cubicBezTo>
                    <a:pt x="911" y="701"/>
                    <a:pt x="910" y="701"/>
                    <a:pt x="910" y="702"/>
                  </a:cubicBezTo>
                  <a:cubicBezTo>
                    <a:pt x="912" y="703"/>
                    <a:pt x="912" y="701"/>
                    <a:pt x="915" y="702"/>
                  </a:cubicBezTo>
                  <a:cubicBezTo>
                    <a:pt x="914" y="701"/>
                    <a:pt x="914" y="700"/>
                    <a:pt x="914" y="699"/>
                  </a:cubicBezTo>
                  <a:cubicBezTo>
                    <a:pt x="917" y="698"/>
                    <a:pt x="915" y="702"/>
                    <a:pt x="916" y="703"/>
                  </a:cubicBezTo>
                  <a:cubicBezTo>
                    <a:pt x="917" y="701"/>
                    <a:pt x="921" y="703"/>
                    <a:pt x="921" y="700"/>
                  </a:cubicBezTo>
                  <a:cubicBezTo>
                    <a:pt x="922" y="702"/>
                    <a:pt x="924" y="703"/>
                    <a:pt x="927" y="704"/>
                  </a:cubicBezTo>
                  <a:cubicBezTo>
                    <a:pt x="926" y="705"/>
                    <a:pt x="923" y="705"/>
                    <a:pt x="924" y="708"/>
                  </a:cubicBezTo>
                  <a:close/>
                  <a:moveTo>
                    <a:pt x="890" y="700"/>
                  </a:moveTo>
                  <a:cubicBezTo>
                    <a:pt x="887" y="698"/>
                    <a:pt x="892" y="698"/>
                    <a:pt x="893" y="696"/>
                  </a:cubicBezTo>
                  <a:cubicBezTo>
                    <a:pt x="895" y="698"/>
                    <a:pt x="889" y="698"/>
                    <a:pt x="890" y="700"/>
                  </a:cubicBezTo>
                  <a:close/>
                  <a:moveTo>
                    <a:pt x="813" y="695"/>
                  </a:moveTo>
                  <a:cubicBezTo>
                    <a:pt x="813" y="696"/>
                    <a:pt x="812" y="695"/>
                    <a:pt x="812" y="695"/>
                  </a:cubicBezTo>
                  <a:cubicBezTo>
                    <a:pt x="811" y="695"/>
                    <a:pt x="810" y="697"/>
                    <a:pt x="808" y="696"/>
                  </a:cubicBezTo>
                  <a:cubicBezTo>
                    <a:pt x="808" y="695"/>
                    <a:pt x="812" y="694"/>
                    <a:pt x="808" y="694"/>
                  </a:cubicBezTo>
                  <a:cubicBezTo>
                    <a:pt x="809" y="691"/>
                    <a:pt x="812" y="695"/>
                    <a:pt x="813" y="695"/>
                  </a:cubicBezTo>
                  <a:close/>
                  <a:moveTo>
                    <a:pt x="844" y="696"/>
                  </a:moveTo>
                  <a:cubicBezTo>
                    <a:pt x="845" y="697"/>
                    <a:pt x="845" y="697"/>
                    <a:pt x="844" y="697"/>
                  </a:cubicBezTo>
                  <a:cubicBezTo>
                    <a:pt x="844" y="699"/>
                    <a:pt x="846" y="698"/>
                    <a:pt x="846" y="701"/>
                  </a:cubicBezTo>
                  <a:cubicBezTo>
                    <a:pt x="847" y="700"/>
                    <a:pt x="848" y="700"/>
                    <a:pt x="849" y="701"/>
                  </a:cubicBezTo>
                  <a:cubicBezTo>
                    <a:pt x="848" y="703"/>
                    <a:pt x="844" y="701"/>
                    <a:pt x="844" y="699"/>
                  </a:cubicBezTo>
                  <a:cubicBezTo>
                    <a:pt x="843" y="699"/>
                    <a:pt x="843" y="700"/>
                    <a:pt x="843" y="702"/>
                  </a:cubicBezTo>
                  <a:cubicBezTo>
                    <a:pt x="841" y="700"/>
                    <a:pt x="842" y="702"/>
                    <a:pt x="840" y="701"/>
                  </a:cubicBezTo>
                  <a:cubicBezTo>
                    <a:pt x="840" y="700"/>
                    <a:pt x="840" y="700"/>
                    <a:pt x="841" y="700"/>
                  </a:cubicBezTo>
                  <a:cubicBezTo>
                    <a:pt x="841" y="699"/>
                    <a:pt x="840" y="699"/>
                    <a:pt x="839" y="699"/>
                  </a:cubicBezTo>
                  <a:cubicBezTo>
                    <a:pt x="839" y="697"/>
                    <a:pt x="844" y="699"/>
                    <a:pt x="844" y="696"/>
                  </a:cubicBezTo>
                  <a:close/>
                  <a:moveTo>
                    <a:pt x="809" y="702"/>
                  </a:moveTo>
                  <a:cubicBezTo>
                    <a:pt x="810" y="704"/>
                    <a:pt x="805" y="704"/>
                    <a:pt x="807" y="706"/>
                  </a:cubicBezTo>
                  <a:cubicBezTo>
                    <a:pt x="806" y="708"/>
                    <a:pt x="804" y="704"/>
                    <a:pt x="801" y="705"/>
                  </a:cubicBezTo>
                  <a:cubicBezTo>
                    <a:pt x="802" y="702"/>
                    <a:pt x="803" y="699"/>
                    <a:pt x="807" y="699"/>
                  </a:cubicBezTo>
                  <a:cubicBezTo>
                    <a:pt x="808" y="700"/>
                    <a:pt x="808" y="702"/>
                    <a:pt x="809" y="702"/>
                  </a:cubicBezTo>
                  <a:close/>
                  <a:moveTo>
                    <a:pt x="745" y="708"/>
                  </a:moveTo>
                  <a:cubicBezTo>
                    <a:pt x="748" y="709"/>
                    <a:pt x="754" y="704"/>
                    <a:pt x="755" y="708"/>
                  </a:cubicBezTo>
                  <a:cubicBezTo>
                    <a:pt x="756" y="705"/>
                    <a:pt x="764" y="702"/>
                    <a:pt x="765" y="707"/>
                  </a:cubicBezTo>
                  <a:cubicBezTo>
                    <a:pt x="769" y="701"/>
                    <a:pt x="776" y="703"/>
                    <a:pt x="776" y="708"/>
                  </a:cubicBezTo>
                  <a:cubicBezTo>
                    <a:pt x="773" y="708"/>
                    <a:pt x="776" y="708"/>
                    <a:pt x="776" y="706"/>
                  </a:cubicBezTo>
                  <a:cubicBezTo>
                    <a:pt x="773" y="706"/>
                    <a:pt x="772" y="706"/>
                    <a:pt x="772" y="708"/>
                  </a:cubicBezTo>
                  <a:cubicBezTo>
                    <a:pt x="769" y="709"/>
                    <a:pt x="770" y="706"/>
                    <a:pt x="769" y="706"/>
                  </a:cubicBezTo>
                  <a:cubicBezTo>
                    <a:pt x="764" y="711"/>
                    <a:pt x="755" y="706"/>
                    <a:pt x="749" y="711"/>
                  </a:cubicBezTo>
                  <a:cubicBezTo>
                    <a:pt x="747" y="711"/>
                    <a:pt x="745" y="711"/>
                    <a:pt x="745" y="708"/>
                  </a:cubicBezTo>
                  <a:close/>
                  <a:moveTo>
                    <a:pt x="165" y="689"/>
                  </a:moveTo>
                  <a:cubicBezTo>
                    <a:pt x="165" y="687"/>
                    <a:pt x="167" y="687"/>
                    <a:pt x="167" y="685"/>
                  </a:cubicBezTo>
                  <a:cubicBezTo>
                    <a:pt x="169" y="685"/>
                    <a:pt x="169" y="687"/>
                    <a:pt x="171" y="687"/>
                  </a:cubicBezTo>
                  <a:cubicBezTo>
                    <a:pt x="170" y="688"/>
                    <a:pt x="170" y="689"/>
                    <a:pt x="170" y="690"/>
                  </a:cubicBezTo>
                  <a:cubicBezTo>
                    <a:pt x="168" y="690"/>
                    <a:pt x="166" y="690"/>
                    <a:pt x="165" y="689"/>
                  </a:cubicBezTo>
                  <a:close/>
                  <a:moveTo>
                    <a:pt x="187" y="692"/>
                  </a:moveTo>
                  <a:cubicBezTo>
                    <a:pt x="187" y="689"/>
                    <a:pt x="187" y="689"/>
                    <a:pt x="187" y="689"/>
                  </a:cubicBezTo>
                  <a:cubicBezTo>
                    <a:pt x="194" y="689"/>
                    <a:pt x="194" y="689"/>
                    <a:pt x="194" y="689"/>
                  </a:cubicBezTo>
                  <a:cubicBezTo>
                    <a:pt x="194" y="690"/>
                    <a:pt x="194" y="690"/>
                    <a:pt x="193" y="690"/>
                  </a:cubicBezTo>
                  <a:cubicBezTo>
                    <a:pt x="193" y="692"/>
                    <a:pt x="193" y="692"/>
                    <a:pt x="193" y="692"/>
                  </a:cubicBezTo>
                  <a:cubicBezTo>
                    <a:pt x="192" y="690"/>
                    <a:pt x="188" y="689"/>
                    <a:pt x="190" y="692"/>
                  </a:cubicBezTo>
                  <a:cubicBezTo>
                    <a:pt x="190" y="694"/>
                    <a:pt x="189" y="691"/>
                    <a:pt x="187" y="692"/>
                  </a:cubicBezTo>
                  <a:close/>
                  <a:moveTo>
                    <a:pt x="199" y="691"/>
                  </a:moveTo>
                  <a:cubicBezTo>
                    <a:pt x="200" y="689"/>
                    <a:pt x="201" y="692"/>
                    <a:pt x="202" y="692"/>
                  </a:cubicBezTo>
                  <a:cubicBezTo>
                    <a:pt x="200" y="693"/>
                    <a:pt x="202" y="694"/>
                    <a:pt x="200" y="696"/>
                  </a:cubicBezTo>
                  <a:cubicBezTo>
                    <a:pt x="197" y="695"/>
                    <a:pt x="201" y="692"/>
                    <a:pt x="199" y="691"/>
                  </a:cubicBezTo>
                  <a:close/>
                  <a:moveTo>
                    <a:pt x="899" y="739"/>
                  </a:moveTo>
                  <a:cubicBezTo>
                    <a:pt x="902" y="740"/>
                    <a:pt x="897" y="741"/>
                    <a:pt x="897" y="742"/>
                  </a:cubicBezTo>
                  <a:cubicBezTo>
                    <a:pt x="895" y="742"/>
                    <a:pt x="895" y="738"/>
                    <a:pt x="892" y="738"/>
                  </a:cubicBezTo>
                  <a:cubicBezTo>
                    <a:pt x="892" y="736"/>
                    <a:pt x="895" y="737"/>
                    <a:pt x="897" y="736"/>
                  </a:cubicBezTo>
                  <a:cubicBezTo>
                    <a:pt x="896" y="738"/>
                    <a:pt x="899" y="740"/>
                    <a:pt x="899" y="739"/>
                  </a:cubicBezTo>
                  <a:close/>
                  <a:moveTo>
                    <a:pt x="889" y="737"/>
                  </a:moveTo>
                  <a:cubicBezTo>
                    <a:pt x="896" y="738"/>
                    <a:pt x="890" y="744"/>
                    <a:pt x="889" y="737"/>
                  </a:cubicBezTo>
                  <a:close/>
                  <a:moveTo>
                    <a:pt x="876" y="736"/>
                  </a:moveTo>
                  <a:cubicBezTo>
                    <a:pt x="881" y="736"/>
                    <a:pt x="881" y="736"/>
                    <a:pt x="881" y="736"/>
                  </a:cubicBezTo>
                  <a:cubicBezTo>
                    <a:pt x="882" y="737"/>
                    <a:pt x="881" y="738"/>
                    <a:pt x="881" y="739"/>
                  </a:cubicBezTo>
                  <a:cubicBezTo>
                    <a:pt x="882" y="739"/>
                    <a:pt x="883" y="738"/>
                    <a:pt x="884" y="737"/>
                  </a:cubicBezTo>
                  <a:cubicBezTo>
                    <a:pt x="887" y="737"/>
                    <a:pt x="882" y="740"/>
                    <a:pt x="884" y="740"/>
                  </a:cubicBezTo>
                  <a:cubicBezTo>
                    <a:pt x="885" y="742"/>
                    <a:pt x="881" y="738"/>
                    <a:pt x="881" y="741"/>
                  </a:cubicBezTo>
                  <a:cubicBezTo>
                    <a:pt x="880" y="738"/>
                    <a:pt x="876" y="739"/>
                    <a:pt x="876" y="736"/>
                  </a:cubicBezTo>
                  <a:close/>
                  <a:moveTo>
                    <a:pt x="834" y="738"/>
                  </a:moveTo>
                  <a:cubicBezTo>
                    <a:pt x="836" y="739"/>
                    <a:pt x="838" y="738"/>
                    <a:pt x="839" y="738"/>
                  </a:cubicBezTo>
                  <a:cubicBezTo>
                    <a:pt x="841" y="738"/>
                    <a:pt x="836" y="739"/>
                    <a:pt x="837" y="741"/>
                  </a:cubicBezTo>
                  <a:cubicBezTo>
                    <a:pt x="836" y="740"/>
                    <a:pt x="834" y="740"/>
                    <a:pt x="834" y="738"/>
                  </a:cubicBezTo>
                  <a:close/>
                  <a:moveTo>
                    <a:pt x="945" y="752"/>
                  </a:moveTo>
                  <a:cubicBezTo>
                    <a:pt x="945" y="749"/>
                    <a:pt x="950" y="748"/>
                    <a:pt x="949" y="752"/>
                  </a:cubicBezTo>
                  <a:lnTo>
                    <a:pt x="945" y="752"/>
                  </a:lnTo>
                  <a:close/>
                  <a:moveTo>
                    <a:pt x="1025" y="735"/>
                  </a:moveTo>
                  <a:cubicBezTo>
                    <a:pt x="1032" y="737"/>
                    <a:pt x="1042" y="737"/>
                    <a:pt x="1044" y="744"/>
                  </a:cubicBezTo>
                  <a:cubicBezTo>
                    <a:pt x="1043" y="746"/>
                    <a:pt x="1039" y="745"/>
                    <a:pt x="1036" y="747"/>
                  </a:cubicBezTo>
                  <a:cubicBezTo>
                    <a:pt x="1035" y="747"/>
                    <a:pt x="1035" y="749"/>
                    <a:pt x="1035" y="749"/>
                  </a:cubicBezTo>
                  <a:cubicBezTo>
                    <a:pt x="1034" y="749"/>
                    <a:pt x="1034" y="747"/>
                    <a:pt x="1033" y="747"/>
                  </a:cubicBezTo>
                  <a:cubicBezTo>
                    <a:pt x="1029" y="748"/>
                    <a:pt x="1017" y="751"/>
                    <a:pt x="1010" y="750"/>
                  </a:cubicBezTo>
                  <a:cubicBezTo>
                    <a:pt x="1007" y="750"/>
                    <a:pt x="1005" y="748"/>
                    <a:pt x="1003" y="748"/>
                  </a:cubicBezTo>
                  <a:cubicBezTo>
                    <a:pt x="999" y="749"/>
                    <a:pt x="994" y="753"/>
                    <a:pt x="990" y="748"/>
                  </a:cubicBezTo>
                  <a:cubicBezTo>
                    <a:pt x="997" y="740"/>
                    <a:pt x="1010" y="743"/>
                    <a:pt x="1022" y="741"/>
                  </a:cubicBezTo>
                  <a:cubicBezTo>
                    <a:pt x="1023" y="736"/>
                    <a:pt x="1016" y="739"/>
                    <a:pt x="1016" y="734"/>
                  </a:cubicBezTo>
                  <a:cubicBezTo>
                    <a:pt x="1021" y="736"/>
                    <a:pt x="1022" y="731"/>
                    <a:pt x="1024" y="735"/>
                  </a:cubicBezTo>
                  <a:cubicBezTo>
                    <a:pt x="1023" y="732"/>
                    <a:pt x="1025" y="732"/>
                    <a:pt x="1025" y="735"/>
                  </a:cubicBezTo>
                  <a:close/>
                  <a:moveTo>
                    <a:pt x="987" y="735"/>
                  </a:moveTo>
                  <a:cubicBezTo>
                    <a:pt x="989" y="731"/>
                    <a:pt x="993" y="733"/>
                    <a:pt x="996" y="733"/>
                  </a:cubicBezTo>
                  <a:cubicBezTo>
                    <a:pt x="995" y="735"/>
                    <a:pt x="993" y="734"/>
                    <a:pt x="993" y="737"/>
                  </a:cubicBezTo>
                  <a:cubicBezTo>
                    <a:pt x="990" y="737"/>
                    <a:pt x="991" y="734"/>
                    <a:pt x="987" y="735"/>
                  </a:cubicBezTo>
                  <a:close/>
                  <a:moveTo>
                    <a:pt x="1057" y="724"/>
                  </a:moveTo>
                  <a:cubicBezTo>
                    <a:pt x="1054" y="726"/>
                    <a:pt x="1056" y="727"/>
                    <a:pt x="1058" y="729"/>
                  </a:cubicBezTo>
                  <a:cubicBezTo>
                    <a:pt x="1056" y="732"/>
                    <a:pt x="1055" y="726"/>
                    <a:pt x="1052" y="727"/>
                  </a:cubicBezTo>
                  <a:cubicBezTo>
                    <a:pt x="1053" y="728"/>
                    <a:pt x="1054" y="728"/>
                    <a:pt x="1054" y="729"/>
                  </a:cubicBezTo>
                  <a:cubicBezTo>
                    <a:pt x="1053" y="730"/>
                    <a:pt x="1051" y="730"/>
                    <a:pt x="1050" y="729"/>
                  </a:cubicBezTo>
                  <a:cubicBezTo>
                    <a:pt x="1049" y="727"/>
                    <a:pt x="1053" y="727"/>
                    <a:pt x="1051" y="726"/>
                  </a:cubicBezTo>
                  <a:cubicBezTo>
                    <a:pt x="1050" y="724"/>
                    <a:pt x="1055" y="727"/>
                    <a:pt x="1054" y="723"/>
                  </a:cubicBezTo>
                  <a:cubicBezTo>
                    <a:pt x="1055" y="724"/>
                    <a:pt x="1056" y="724"/>
                    <a:pt x="1057" y="724"/>
                  </a:cubicBezTo>
                  <a:close/>
                  <a:moveTo>
                    <a:pt x="1049" y="727"/>
                  </a:moveTo>
                  <a:cubicBezTo>
                    <a:pt x="1049" y="729"/>
                    <a:pt x="1049" y="729"/>
                    <a:pt x="1049" y="729"/>
                  </a:cubicBezTo>
                  <a:cubicBezTo>
                    <a:pt x="1047" y="729"/>
                    <a:pt x="1046" y="728"/>
                    <a:pt x="1045" y="727"/>
                  </a:cubicBezTo>
                  <a:cubicBezTo>
                    <a:pt x="1046" y="725"/>
                    <a:pt x="1047" y="728"/>
                    <a:pt x="1049" y="727"/>
                  </a:cubicBezTo>
                  <a:close/>
                  <a:moveTo>
                    <a:pt x="1029" y="702"/>
                  </a:moveTo>
                  <a:cubicBezTo>
                    <a:pt x="1032" y="701"/>
                    <a:pt x="1037" y="701"/>
                    <a:pt x="1042" y="701"/>
                  </a:cubicBezTo>
                  <a:cubicBezTo>
                    <a:pt x="1041" y="705"/>
                    <a:pt x="1040" y="706"/>
                    <a:pt x="1041" y="709"/>
                  </a:cubicBezTo>
                  <a:cubicBezTo>
                    <a:pt x="1038" y="709"/>
                    <a:pt x="1035" y="710"/>
                    <a:pt x="1033" y="712"/>
                  </a:cubicBezTo>
                  <a:cubicBezTo>
                    <a:pt x="1035" y="717"/>
                    <a:pt x="1032" y="718"/>
                    <a:pt x="1030" y="721"/>
                  </a:cubicBezTo>
                  <a:cubicBezTo>
                    <a:pt x="1031" y="726"/>
                    <a:pt x="1036" y="726"/>
                    <a:pt x="1038" y="729"/>
                  </a:cubicBezTo>
                  <a:cubicBezTo>
                    <a:pt x="1040" y="728"/>
                    <a:pt x="1041" y="725"/>
                    <a:pt x="1044" y="725"/>
                  </a:cubicBezTo>
                  <a:cubicBezTo>
                    <a:pt x="1042" y="726"/>
                    <a:pt x="1041" y="728"/>
                    <a:pt x="1044" y="729"/>
                  </a:cubicBezTo>
                  <a:cubicBezTo>
                    <a:pt x="1038" y="730"/>
                    <a:pt x="1034" y="729"/>
                    <a:pt x="1032" y="733"/>
                  </a:cubicBezTo>
                  <a:cubicBezTo>
                    <a:pt x="1016" y="728"/>
                    <a:pt x="997" y="733"/>
                    <a:pt x="981" y="727"/>
                  </a:cubicBezTo>
                  <a:cubicBezTo>
                    <a:pt x="978" y="732"/>
                    <a:pt x="974" y="734"/>
                    <a:pt x="968" y="735"/>
                  </a:cubicBezTo>
                  <a:cubicBezTo>
                    <a:pt x="968" y="736"/>
                    <a:pt x="972" y="735"/>
                    <a:pt x="972" y="737"/>
                  </a:cubicBezTo>
                  <a:cubicBezTo>
                    <a:pt x="975" y="738"/>
                    <a:pt x="975" y="732"/>
                    <a:pt x="979" y="735"/>
                  </a:cubicBezTo>
                  <a:cubicBezTo>
                    <a:pt x="978" y="741"/>
                    <a:pt x="974" y="736"/>
                    <a:pt x="971" y="739"/>
                  </a:cubicBezTo>
                  <a:cubicBezTo>
                    <a:pt x="970" y="743"/>
                    <a:pt x="973" y="744"/>
                    <a:pt x="972" y="747"/>
                  </a:cubicBezTo>
                  <a:cubicBezTo>
                    <a:pt x="976" y="747"/>
                    <a:pt x="983" y="744"/>
                    <a:pt x="989" y="747"/>
                  </a:cubicBezTo>
                  <a:cubicBezTo>
                    <a:pt x="977" y="749"/>
                    <a:pt x="969" y="749"/>
                    <a:pt x="955" y="751"/>
                  </a:cubicBezTo>
                  <a:cubicBezTo>
                    <a:pt x="956" y="749"/>
                    <a:pt x="955" y="748"/>
                    <a:pt x="955" y="746"/>
                  </a:cubicBezTo>
                  <a:cubicBezTo>
                    <a:pt x="940" y="743"/>
                    <a:pt x="932" y="743"/>
                    <a:pt x="923" y="739"/>
                  </a:cubicBezTo>
                  <a:cubicBezTo>
                    <a:pt x="919" y="742"/>
                    <a:pt x="911" y="745"/>
                    <a:pt x="906" y="739"/>
                  </a:cubicBezTo>
                  <a:cubicBezTo>
                    <a:pt x="904" y="740"/>
                    <a:pt x="905" y="743"/>
                    <a:pt x="901" y="742"/>
                  </a:cubicBezTo>
                  <a:cubicBezTo>
                    <a:pt x="901" y="739"/>
                    <a:pt x="901" y="739"/>
                    <a:pt x="903" y="737"/>
                  </a:cubicBezTo>
                  <a:cubicBezTo>
                    <a:pt x="900" y="736"/>
                    <a:pt x="896" y="736"/>
                    <a:pt x="895" y="733"/>
                  </a:cubicBezTo>
                  <a:cubicBezTo>
                    <a:pt x="894" y="730"/>
                    <a:pt x="899" y="733"/>
                    <a:pt x="898" y="729"/>
                  </a:cubicBezTo>
                  <a:cubicBezTo>
                    <a:pt x="895" y="729"/>
                    <a:pt x="890" y="728"/>
                    <a:pt x="887" y="726"/>
                  </a:cubicBezTo>
                  <a:cubicBezTo>
                    <a:pt x="888" y="722"/>
                    <a:pt x="895" y="721"/>
                    <a:pt x="898" y="722"/>
                  </a:cubicBezTo>
                  <a:cubicBezTo>
                    <a:pt x="903" y="716"/>
                    <a:pt x="913" y="717"/>
                    <a:pt x="923" y="717"/>
                  </a:cubicBezTo>
                  <a:cubicBezTo>
                    <a:pt x="920" y="721"/>
                    <a:pt x="928" y="719"/>
                    <a:pt x="927" y="724"/>
                  </a:cubicBezTo>
                  <a:cubicBezTo>
                    <a:pt x="938" y="722"/>
                    <a:pt x="944" y="717"/>
                    <a:pt x="956" y="717"/>
                  </a:cubicBezTo>
                  <a:cubicBezTo>
                    <a:pt x="959" y="715"/>
                    <a:pt x="954" y="714"/>
                    <a:pt x="956" y="712"/>
                  </a:cubicBezTo>
                  <a:cubicBezTo>
                    <a:pt x="966" y="718"/>
                    <a:pt x="974" y="712"/>
                    <a:pt x="979" y="706"/>
                  </a:cubicBezTo>
                  <a:cubicBezTo>
                    <a:pt x="985" y="709"/>
                    <a:pt x="989" y="714"/>
                    <a:pt x="992" y="719"/>
                  </a:cubicBezTo>
                  <a:cubicBezTo>
                    <a:pt x="1000" y="717"/>
                    <a:pt x="1004" y="711"/>
                    <a:pt x="1010" y="707"/>
                  </a:cubicBezTo>
                  <a:cubicBezTo>
                    <a:pt x="1017" y="710"/>
                    <a:pt x="1023" y="706"/>
                    <a:pt x="1030" y="706"/>
                  </a:cubicBezTo>
                  <a:cubicBezTo>
                    <a:pt x="1033" y="705"/>
                    <a:pt x="1027" y="705"/>
                    <a:pt x="1029" y="702"/>
                  </a:cubicBezTo>
                  <a:close/>
                  <a:moveTo>
                    <a:pt x="961" y="707"/>
                  </a:moveTo>
                  <a:cubicBezTo>
                    <a:pt x="958" y="704"/>
                    <a:pt x="967" y="705"/>
                    <a:pt x="966" y="702"/>
                  </a:cubicBezTo>
                  <a:cubicBezTo>
                    <a:pt x="969" y="703"/>
                    <a:pt x="966" y="706"/>
                    <a:pt x="965" y="708"/>
                  </a:cubicBezTo>
                  <a:cubicBezTo>
                    <a:pt x="963" y="709"/>
                    <a:pt x="961" y="706"/>
                    <a:pt x="961" y="707"/>
                  </a:cubicBezTo>
                  <a:close/>
                  <a:moveTo>
                    <a:pt x="943" y="700"/>
                  </a:moveTo>
                  <a:cubicBezTo>
                    <a:pt x="940" y="700"/>
                    <a:pt x="940" y="700"/>
                    <a:pt x="937" y="701"/>
                  </a:cubicBezTo>
                  <a:cubicBezTo>
                    <a:pt x="939" y="710"/>
                    <a:pt x="948" y="704"/>
                    <a:pt x="953" y="704"/>
                  </a:cubicBezTo>
                  <a:cubicBezTo>
                    <a:pt x="955" y="706"/>
                    <a:pt x="950" y="708"/>
                    <a:pt x="949" y="709"/>
                  </a:cubicBezTo>
                  <a:cubicBezTo>
                    <a:pt x="945" y="705"/>
                    <a:pt x="941" y="710"/>
                    <a:pt x="937" y="710"/>
                  </a:cubicBezTo>
                  <a:cubicBezTo>
                    <a:pt x="941" y="707"/>
                    <a:pt x="935" y="707"/>
                    <a:pt x="933" y="706"/>
                  </a:cubicBezTo>
                  <a:cubicBezTo>
                    <a:pt x="933" y="703"/>
                    <a:pt x="936" y="704"/>
                    <a:pt x="937" y="703"/>
                  </a:cubicBezTo>
                  <a:cubicBezTo>
                    <a:pt x="937" y="702"/>
                    <a:pt x="936" y="702"/>
                    <a:pt x="935" y="702"/>
                  </a:cubicBezTo>
                  <a:cubicBezTo>
                    <a:pt x="937" y="701"/>
                    <a:pt x="937" y="700"/>
                    <a:pt x="936" y="698"/>
                  </a:cubicBezTo>
                  <a:cubicBezTo>
                    <a:pt x="940" y="698"/>
                    <a:pt x="943" y="696"/>
                    <a:pt x="943" y="700"/>
                  </a:cubicBezTo>
                  <a:close/>
                  <a:moveTo>
                    <a:pt x="509" y="673"/>
                  </a:moveTo>
                  <a:cubicBezTo>
                    <a:pt x="510" y="675"/>
                    <a:pt x="513" y="674"/>
                    <a:pt x="515" y="675"/>
                  </a:cubicBezTo>
                  <a:cubicBezTo>
                    <a:pt x="515" y="677"/>
                    <a:pt x="516" y="677"/>
                    <a:pt x="515" y="679"/>
                  </a:cubicBezTo>
                  <a:cubicBezTo>
                    <a:pt x="511" y="676"/>
                    <a:pt x="500" y="670"/>
                    <a:pt x="498" y="679"/>
                  </a:cubicBezTo>
                  <a:cubicBezTo>
                    <a:pt x="484" y="683"/>
                    <a:pt x="470" y="682"/>
                    <a:pt x="458" y="681"/>
                  </a:cubicBezTo>
                  <a:cubicBezTo>
                    <a:pt x="454" y="680"/>
                    <a:pt x="454" y="683"/>
                    <a:pt x="451" y="683"/>
                  </a:cubicBezTo>
                  <a:cubicBezTo>
                    <a:pt x="452" y="679"/>
                    <a:pt x="452" y="679"/>
                    <a:pt x="452" y="679"/>
                  </a:cubicBezTo>
                  <a:cubicBezTo>
                    <a:pt x="455" y="679"/>
                    <a:pt x="456" y="681"/>
                    <a:pt x="460" y="680"/>
                  </a:cubicBezTo>
                  <a:cubicBezTo>
                    <a:pt x="458" y="678"/>
                    <a:pt x="458" y="674"/>
                    <a:pt x="463" y="675"/>
                  </a:cubicBezTo>
                  <a:cubicBezTo>
                    <a:pt x="460" y="670"/>
                    <a:pt x="454" y="673"/>
                    <a:pt x="451" y="669"/>
                  </a:cubicBezTo>
                  <a:cubicBezTo>
                    <a:pt x="448" y="668"/>
                    <a:pt x="448" y="671"/>
                    <a:pt x="444" y="670"/>
                  </a:cubicBezTo>
                  <a:cubicBezTo>
                    <a:pt x="446" y="672"/>
                    <a:pt x="447" y="674"/>
                    <a:pt x="447" y="676"/>
                  </a:cubicBezTo>
                  <a:cubicBezTo>
                    <a:pt x="444" y="679"/>
                    <a:pt x="437" y="678"/>
                    <a:pt x="435" y="673"/>
                  </a:cubicBezTo>
                  <a:cubicBezTo>
                    <a:pt x="432" y="674"/>
                    <a:pt x="429" y="676"/>
                    <a:pt x="425" y="677"/>
                  </a:cubicBezTo>
                  <a:cubicBezTo>
                    <a:pt x="425" y="674"/>
                    <a:pt x="423" y="675"/>
                    <a:pt x="423" y="672"/>
                  </a:cubicBezTo>
                  <a:cubicBezTo>
                    <a:pt x="419" y="673"/>
                    <a:pt x="418" y="672"/>
                    <a:pt x="414" y="671"/>
                  </a:cubicBezTo>
                  <a:cubicBezTo>
                    <a:pt x="414" y="668"/>
                    <a:pt x="417" y="669"/>
                    <a:pt x="417" y="666"/>
                  </a:cubicBezTo>
                  <a:cubicBezTo>
                    <a:pt x="422" y="667"/>
                    <a:pt x="431" y="667"/>
                    <a:pt x="440" y="666"/>
                  </a:cubicBezTo>
                  <a:cubicBezTo>
                    <a:pt x="441" y="664"/>
                    <a:pt x="437" y="666"/>
                    <a:pt x="438" y="663"/>
                  </a:cubicBezTo>
                  <a:cubicBezTo>
                    <a:pt x="440" y="664"/>
                    <a:pt x="440" y="662"/>
                    <a:pt x="442" y="662"/>
                  </a:cubicBezTo>
                  <a:cubicBezTo>
                    <a:pt x="443" y="664"/>
                    <a:pt x="445" y="665"/>
                    <a:pt x="443" y="667"/>
                  </a:cubicBezTo>
                  <a:cubicBezTo>
                    <a:pt x="444" y="666"/>
                    <a:pt x="449" y="663"/>
                    <a:pt x="448" y="668"/>
                  </a:cubicBezTo>
                  <a:cubicBezTo>
                    <a:pt x="451" y="667"/>
                    <a:pt x="448" y="665"/>
                    <a:pt x="448" y="663"/>
                  </a:cubicBezTo>
                  <a:cubicBezTo>
                    <a:pt x="454" y="662"/>
                    <a:pt x="461" y="661"/>
                    <a:pt x="465" y="662"/>
                  </a:cubicBezTo>
                  <a:cubicBezTo>
                    <a:pt x="464" y="666"/>
                    <a:pt x="470" y="665"/>
                    <a:pt x="469" y="670"/>
                  </a:cubicBezTo>
                  <a:cubicBezTo>
                    <a:pt x="474" y="671"/>
                    <a:pt x="480" y="669"/>
                    <a:pt x="485" y="671"/>
                  </a:cubicBezTo>
                  <a:cubicBezTo>
                    <a:pt x="485" y="668"/>
                    <a:pt x="489" y="667"/>
                    <a:pt x="492" y="666"/>
                  </a:cubicBezTo>
                  <a:cubicBezTo>
                    <a:pt x="488" y="666"/>
                    <a:pt x="483" y="663"/>
                    <a:pt x="479" y="662"/>
                  </a:cubicBezTo>
                  <a:cubicBezTo>
                    <a:pt x="488" y="660"/>
                    <a:pt x="495" y="660"/>
                    <a:pt x="503" y="659"/>
                  </a:cubicBezTo>
                  <a:cubicBezTo>
                    <a:pt x="503" y="661"/>
                    <a:pt x="501" y="661"/>
                    <a:pt x="502" y="663"/>
                  </a:cubicBezTo>
                  <a:cubicBezTo>
                    <a:pt x="505" y="663"/>
                    <a:pt x="508" y="663"/>
                    <a:pt x="508" y="665"/>
                  </a:cubicBezTo>
                  <a:cubicBezTo>
                    <a:pt x="509" y="668"/>
                    <a:pt x="506" y="665"/>
                    <a:pt x="504" y="665"/>
                  </a:cubicBezTo>
                  <a:cubicBezTo>
                    <a:pt x="504" y="668"/>
                    <a:pt x="509" y="667"/>
                    <a:pt x="510" y="669"/>
                  </a:cubicBezTo>
                  <a:cubicBezTo>
                    <a:pt x="509" y="670"/>
                    <a:pt x="509" y="671"/>
                    <a:pt x="509" y="673"/>
                  </a:cubicBezTo>
                  <a:close/>
                  <a:moveTo>
                    <a:pt x="672" y="679"/>
                  </a:moveTo>
                  <a:cubicBezTo>
                    <a:pt x="669" y="678"/>
                    <a:pt x="670" y="678"/>
                    <a:pt x="667" y="679"/>
                  </a:cubicBezTo>
                  <a:cubicBezTo>
                    <a:pt x="667" y="678"/>
                    <a:pt x="666" y="677"/>
                    <a:pt x="667" y="675"/>
                  </a:cubicBezTo>
                  <a:cubicBezTo>
                    <a:pt x="669" y="676"/>
                    <a:pt x="672" y="676"/>
                    <a:pt x="672" y="679"/>
                  </a:cubicBezTo>
                  <a:close/>
                  <a:moveTo>
                    <a:pt x="757" y="670"/>
                  </a:moveTo>
                  <a:cubicBezTo>
                    <a:pt x="754" y="671"/>
                    <a:pt x="754" y="669"/>
                    <a:pt x="751" y="668"/>
                  </a:cubicBezTo>
                  <a:cubicBezTo>
                    <a:pt x="752" y="665"/>
                    <a:pt x="757" y="668"/>
                    <a:pt x="757" y="670"/>
                  </a:cubicBezTo>
                  <a:close/>
                  <a:moveTo>
                    <a:pt x="786" y="669"/>
                  </a:moveTo>
                  <a:cubicBezTo>
                    <a:pt x="783" y="670"/>
                    <a:pt x="783" y="668"/>
                    <a:pt x="782" y="667"/>
                  </a:cubicBezTo>
                  <a:cubicBezTo>
                    <a:pt x="783" y="666"/>
                    <a:pt x="785" y="666"/>
                    <a:pt x="786" y="666"/>
                  </a:cubicBezTo>
                  <a:lnTo>
                    <a:pt x="786" y="669"/>
                  </a:lnTo>
                  <a:close/>
                  <a:moveTo>
                    <a:pt x="792" y="669"/>
                  </a:moveTo>
                  <a:cubicBezTo>
                    <a:pt x="793" y="665"/>
                    <a:pt x="796" y="667"/>
                    <a:pt x="800" y="667"/>
                  </a:cubicBezTo>
                  <a:cubicBezTo>
                    <a:pt x="797" y="668"/>
                    <a:pt x="797" y="669"/>
                    <a:pt x="792" y="669"/>
                  </a:cubicBezTo>
                  <a:close/>
                  <a:moveTo>
                    <a:pt x="820" y="666"/>
                  </a:moveTo>
                  <a:cubicBezTo>
                    <a:pt x="819" y="667"/>
                    <a:pt x="818" y="668"/>
                    <a:pt x="815" y="667"/>
                  </a:cubicBezTo>
                  <a:cubicBezTo>
                    <a:pt x="816" y="665"/>
                    <a:pt x="818" y="665"/>
                    <a:pt x="820" y="664"/>
                  </a:cubicBezTo>
                  <a:cubicBezTo>
                    <a:pt x="823" y="665"/>
                    <a:pt x="816" y="665"/>
                    <a:pt x="820" y="666"/>
                  </a:cubicBezTo>
                  <a:close/>
                  <a:moveTo>
                    <a:pt x="785" y="660"/>
                  </a:moveTo>
                  <a:cubicBezTo>
                    <a:pt x="785" y="662"/>
                    <a:pt x="780" y="659"/>
                    <a:pt x="781" y="662"/>
                  </a:cubicBezTo>
                  <a:cubicBezTo>
                    <a:pt x="780" y="661"/>
                    <a:pt x="779" y="661"/>
                    <a:pt x="777" y="661"/>
                  </a:cubicBezTo>
                  <a:cubicBezTo>
                    <a:pt x="777" y="658"/>
                    <a:pt x="777" y="658"/>
                    <a:pt x="777" y="658"/>
                  </a:cubicBezTo>
                  <a:cubicBezTo>
                    <a:pt x="780" y="661"/>
                    <a:pt x="782" y="658"/>
                    <a:pt x="785" y="660"/>
                  </a:cubicBezTo>
                  <a:close/>
                  <a:moveTo>
                    <a:pt x="764" y="658"/>
                  </a:moveTo>
                  <a:cubicBezTo>
                    <a:pt x="765" y="661"/>
                    <a:pt x="762" y="660"/>
                    <a:pt x="761" y="662"/>
                  </a:cubicBezTo>
                  <a:cubicBezTo>
                    <a:pt x="760" y="662"/>
                    <a:pt x="759" y="660"/>
                    <a:pt x="760" y="658"/>
                  </a:cubicBezTo>
                  <a:cubicBezTo>
                    <a:pt x="762" y="659"/>
                    <a:pt x="762" y="657"/>
                    <a:pt x="764" y="658"/>
                  </a:cubicBezTo>
                  <a:close/>
                  <a:moveTo>
                    <a:pt x="702" y="654"/>
                  </a:moveTo>
                  <a:cubicBezTo>
                    <a:pt x="701" y="658"/>
                    <a:pt x="697" y="658"/>
                    <a:pt x="698" y="661"/>
                  </a:cubicBezTo>
                  <a:cubicBezTo>
                    <a:pt x="692" y="659"/>
                    <a:pt x="683" y="662"/>
                    <a:pt x="681" y="656"/>
                  </a:cubicBezTo>
                  <a:cubicBezTo>
                    <a:pt x="676" y="659"/>
                    <a:pt x="671" y="654"/>
                    <a:pt x="667" y="658"/>
                  </a:cubicBezTo>
                  <a:cubicBezTo>
                    <a:pt x="665" y="657"/>
                    <a:pt x="664" y="656"/>
                    <a:pt x="662" y="655"/>
                  </a:cubicBezTo>
                  <a:cubicBezTo>
                    <a:pt x="660" y="655"/>
                    <a:pt x="659" y="658"/>
                    <a:pt x="657" y="659"/>
                  </a:cubicBezTo>
                  <a:cubicBezTo>
                    <a:pt x="654" y="654"/>
                    <a:pt x="647" y="660"/>
                    <a:pt x="638" y="658"/>
                  </a:cubicBezTo>
                  <a:cubicBezTo>
                    <a:pt x="638" y="661"/>
                    <a:pt x="638" y="661"/>
                    <a:pt x="638" y="661"/>
                  </a:cubicBezTo>
                  <a:cubicBezTo>
                    <a:pt x="643" y="664"/>
                    <a:pt x="648" y="666"/>
                    <a:pt x="652" y="669"/>
                  </a:cubicBezTo>
                  <a:cubicBezTo>
                    <a:pt x="653" y="672"/>
                    <a:pt x="649" y="670"/>
                    <a:pt x="650" y="673"/>
                  </a:cubicBezTo>
                  <a:cubicBezTo>
                    <a:pt x="651" y="675"/>
                    <a:pt x="658" y="672"/>
                    <a:pt x="656" y="677"/>
                  </a:cubicBezTo>
                  <a:cubicBezTo>
                    <a:pt x="649" y="676"/>
                    <a:pt x="637" y="680"/>
                    <a:pt x="636" y="672"/>
                  </a:cubicBezTo>
                  <a:cubicBezTo>
                    <a:pt x="634" y="670"/>
                    <a:pt x="631" y="670"/>
                    <a:pt x="631" y="667"/>
                  </a:cubicBezTo>
                  <a:cubicBezTo>
                    <a:pt x="625" y="670"/>
                    <a:pt x="620" y="665"/>
                    <a:pt x="614" y="665"/>
                  </a:cubicBezTo>
                  <a:cubicBezTo>
                    <a:pt x="614" y="663"/>
                    <a:pt x="613" y="663"/>
                    <a:pt x="613" y="661"/>
                  </a:cubicBezTo>
                  <a:cubicBezTo>
                    <a:pt x="614" y="661"/>
                    <a:pt x="614" y="662"/>
                    <a:pt x="616" y="662"/>
                  </a:cubicBezTo>
                  <a:cubicBezTo>
                    <a:pt x="614" y="658"/>
                    <a:pt x="608" y="661"/>
                    <a:pt x="609" y="659"/>
                  </a:cubicBezTo>
                  <a:cubicBezTo>
                    <a:pt x="607" y="660"/>
                    <a:pt x="607" y="661"/>
                    <a:pt x="606" y="662"/>
                  </a:cubicBezTo>
                  <a:cubicBezTo>
                    <a:pt x="603" y="662"/>
                    <a:pt x="604" y="661"/>
                    <a:pt x="604" y="658"/>
                  </a:cubicBezTo>
                  <a:cubicBezTo>
                    <a:pt x="601" y="659"/>
                    <a:pt x="603" y="662"/>
                    <a:pt x="602" y="663"/>
                  </a:cubicBezTo>
                  <a:cubicBezTo>
                    <a:pt x="598" y="662"/>
                    <a:pt x="593" y="664"/>
                    <a:pt x="590" y="659"/>
                  </a:cubicBezTo>
                  <a:cubicBezTo>
                    <a:pt x="576" y="661"/>
                    <a:pt x="564" y="661"/>
                    <a:pt x="551" y="659"/>
                  </a:cubicBezTo>
                  <a:cubicBezTo>
                    <a:pt x="549" y="661"/>
                    <a:pt x="550" y="665"/>
                    <a:pt x="546" y="664"/>
                  </a:cubicBezTo>
                  <a:cubicBezTo>
                    <a:pt x="546" y="660"/>
                    <a:pt x="542" y="663"/>
                    <a:pt x="541" y="659"/>
                  </a:cubicBezTo>
                  <a:cubicBezTo>
                    <a:pt x="539" y="662"/>
                    <a:pt x="534" y="660"/>
                    <a:pt x="531" y="662"/>
                  </a:cubicBezTo>
                  <a:cubicBezTo>
                    <a:pt x="530" y="665"/>
                    <a:pt x="536" y="664"/>
                    <a:pt x="534" y="669"/>
                  </a:cubicBezTo>
                  <a:cubicBezTo>
                    <a:pt x="527" y="668"/>
                    <a:pt x="519" y="672"/>
                    <a:pt x="517" y="665"/>
                  </a:cubicBezTo>
                  <a:cubicBezTo>
                    <a:pt x="524" y="666"/>
                    <a:pt x="524" y="666"/>
                    <a:pt x="524" y="666"/>
                  </a:cubicBezTo>
                  <a:cubicBezTo>
                    <a:pt x="523" y="659"/>
                    <a:pt x="517" y="664"/>
                    <a:pt x="511" y="662"/>
                  </a:cubicBezTo>
                  <a:cubicBezTo>
                    <a:pt x="516" y="659"/>
                    <a:pt x="521" y="656"/>
                    <a:pt x="530" y="656"/>
                  </a:cubicBezTo>
                  <a:cubicBezTo>
                    <a:pt x="526" y="653"/>
                    <a:pt x="523" y="654"/>
                    <a:pt x="518" y="653"/>
                  </a:cubicBezTo>
                  <a:cubicBezTo>
                    <a:pt x="523" y="651"/>
                    <a:pt x="539" y="648"/>
                    <a:pt x="543" y="655"/>
                  </a:cubicBezTo>
                  <a:cubicBezTo>
                    <a:pt x="551" y="655"/>
                    <a:pt x="557" y="659"/>
                    <a:pt x="562" y="654"/>
                  </a:cubicBezTo>
                  <a:cubicBezTo>
                    <a:pt x="561" y="651"/>
                    <a:pt x="555" y="655"/>
                    <a:pt x="557" y="649"/>
                  </a:cubicBezTo>
                  <a:cubicBezTo>
                    <a:pt x="565" y="648"/>
                    <a:pt x="573" y="646"/>
                    <a:pt x="582" y="645"/>
                  </a:cubicBezTo>
                  <a:cubicBezTo>
                    <a:pt x="583" y="643"/>
                    <a:pt x="580" y="644"/>
                    <a:pt x="579" y="643"/>
                  </a:cubicBezTo>
                  <a:cubicBezTo>
                    <a:pt x="579" y="641"/>
                    <a:pt x="583" y="642"/>
                    <a:pt x="585" y="642"/>
                  </a:cubicBezTo>
                  <a:cubicBezTo>
                    <a:pt x="588" y="649"/>
                    <a:pt x="609" y="646"/>
                    <a:pt x="619" y="647"/>
                  </a:cubicBezTo>
                  <a:cubicBezTo>
                    <a:pt x="617" y="642"/>
                    <a:pt x="611" y="646"/>
                    <a:pt x="609" y="645"/>
                  </a:cubicBezTo>
                  <a:cubicBezTo>
                    <a:pt x="609" y="644"/>
                    <a:pt x="610" y="644"/>
                    <a:pt x="610" y="644"/>
                  </a:cubicBezTo>
                  <a:cubicBezTo>
                    <a:pt x="602" y="641"/>
                    <a:pt x="593" y="642"/>
                    <a:pt x="581" y="640"/>
                  </a:cubicBezTo>
                  <a:cubicBezTo>
                    <a:pt x="592" y="635"/>
                    <a:pt x="605" y="639"/>
                    <a:pt x="616" y="637"/>
                  </a:cubicBezTo>
                  <a:cubicBezTo>
                    <a:pt x="617" y="640"/>
                    <a:pt x="613" y="638"/>
                    <a:pt x="612" y="640"/>
                  </a:cubicBezTo>
                  <a:cubicBezTo>
                    <a:pt x="613" y="641"/>
                    <a:pt x="614" y="641"/>
                    <a:pt x="614" y="642"/>
                  </a:cubicBezTo>
                  <a:cubicBezTo>
                    <a:pt x="616" y="641"/>
                    <a:pt x="617" y="639"/>
                    <a:pt x="619" y="639"/>
                  </a:cubicBezTo>
                  <a:cubicBezTo>
                    <a:pt x="613" y="637"/>
                    <a:pt x="636" y="633"/>
                    <a:pt x="636" y="638"/>
                  </a:cubicBezTo>
                  <a:cubicBezTo>
                    <a:pt x="631" y="636"/>
                    <a:pt x="628" y="639"/>
                    <a:pt x="628" y="643"/>
                  </a:cubicBezTo>
                  <a:cubicBezTo>
                    <a:pt x="637" y="644"/>
                    <a:pt x="641" y="649"/>
                    <a:pt x="649" y="649"/>
                  </a:cubicBezTo>
                  <a:cubicBezTo>
                    <a:pt x="651" y="648"/>
                    <a:pt x="650" y="647"/>
                    <a:pt x="650" y="644"/>
                  </a:cubicBezTo>
                  <a:cubicBezTo>
                    <a:pt x="649" y="642"/>
                    <a:pt x="644" y="642"/>
                    <a:pt x="641" y="640"/>
                  </a:cubicBezTo>
                  <a:cubicBezTo>
                    <a:pt x="641" y="637"/>
                    <a:pt x="646" y="639"/>
                    <a:pt x="646" y="635"/>
                  </a:cubicBezTo>
                  <a:cubicBezTo>
                    <a:pt x="648" y="635"/>
                    <a:pt x="647" y="638"/>
                    <a:pt x="649" y="638"/>
                  </a:cubicBezTo>
                  <a:cubicBezTo>
                    <a:pt x="650" y="636"/>
                    <a:pt x="653" y="635"/>
                    <a:pt x="657" y="636"/>
                  </a:cubicBezTo>
                  <a:cubicBezTo>
                    <a:pt x="659" y="635"/>
                    <a:pt x="654" y="635"/>
                    <a:pt x="655" y="632"/>
                  </a:cubicBezTo>
                  <a:cubicBezTo>
                    <a:pt x="665" y="633"/>
                    <a:pt x="670" y="628"/>
                    <a:pt x="676" y="634"/>
                  </a:cubicBezTo>
                  <a:cubicBezTo>
                    <a:pt x="675" y="640"/>
                    <a:pt x="673" y="638"/>
                    <a:pt x="671" y="646"/>
                  </a:cubicBezTo>
                  <a:cubicBezTo>
                    <a:pt x="673" y="648"/>
                    <a:pt x="677" y="648"/>
                    <a:pt x="675" y="652"/>
                  </a:cubicBezTo>
                  <a:cubicBezTo>
                    <a:pt x="676" y="653"/>
                    <a:pt x="678" y="653"/>
                    <a:pt x="679" y="654"/>
                  </a:cubicBezTo>
                  <a:cubicBezTo>
                    <a:pt x="681" y="653"/>
                    <a:pt x="680" y="651"/>
                    <a:pt x="681" y="650"/>
                  </a:cubicBezTo>
                  <a:cubicBezTo>
                    <a:pt x="687" y="653"/>
                    <a:pt x="692" y="655"/>
                    <a:pt x="696" y="656"/>
                  </a:cubicBezTo>
                  <a:cubicBezTo>
                    <a:pt x="698" y="655"/>
                    <a:pt x="695" y="653"/>
                    <a:pt x="697" y="652"/>
                  </a:cubicBezTo>
                  <a:cubicBezTo>
                    <a:pt x="700" y="652"/>
                    <a:pt x="700" y="653"/>
                    <a:pt x="702" y="654"/>
                  </a:cubicBezTo>
                  <a:close/>
                  <a:moveTo>
                    <a:pt x="711" y="653"/>
                  </a:moveTo>
                  <a:cubicBezTo>
                    <a:pt x="700" y="655"/>
                    <a:pt x="700" y="643"/>
                    <a:pt x="691" y="645"/>
                  </a:cubicBezTo>
                  <a:cubicBezTo>
                    <a:pt x="691" y="641"/>
                    <a:pt x="693" y="640"/>
                    <a:pt x="696" y="640"/>
                  </a:cubicBezTo>
                  <a:cubicBezTo>
                    <a:pt x="700" y="644"/>
                    <a:pt x="706" y="639"/>
                    <a:pt x="712" y="638"/>
                  </a:cubicBezTo>
                  <a:cubicBezTo>
                    <a:pt x="713" y="640"/>
                    <a:pt x="715" y="642"/>
                    <a:pt x="718" y="643"/>
                  </a:cubicBezTo>
                  <a:cubicBezTo>
                    <a:pt x="715" y="644"/>
                    <a:pt x="710" y="646"/>
                    <a:pt x="711" y="653"/>
                  </a:cubicBezTo>
                  <a:close/>
                  <a:moveTo>
                    <a:pt x="807" y="649"/>
                  </a:moveTo>
                  <a:cubicBezTo>
                    <a:pt x="806" y="647"/>
                    <a:pt x="805" y="645"/>
                    <a:pt x="804" y="643"/>
                  </a:cubicBezTo>
                  <a:cubicBezTo>
                    <a:pt x="807" y="644"/>
                    <a:pt x="808" y="646"/>
                    <a:pt x="807" y="649"/>
                  </a:cubicBezTo>
                  <a:close/>
                  <a:moveTo>
                    <a:pt x="811" y="644"/>
                  </a:moveTo>
                  <a:cubicBezTo>
                    <a:pt x="812" y="645"/>
                    <a:pt x="810" y="646"/>
                    <a:pt x="811" y="649"/>
                  </a:cubicBezTo>
                  <a:cubicBezTo>
                    <a:pt x="807" y="649"/>
                    <a:pt x="810" y="646"/>
                    <a:pt x="811" y="644"/>
                  </a:cubicBezTo>
                  <a:close/>
                  <a:moveTo>
                    <a:pt x="799" y="643"/>
                  </a:moveTo>
                  <a:cubicBezTo>
                    <a:pt x="800" y="646"/>
                    <a:pt x="798" y="646"/>
                    <a:pt x="796" y="646"/>
                  </a:cubicBezTo>
                  <a:cubicBezTo>
                    <a:pt x="796" y="643"/>
                    <a:pt x="796" y="643"/>
                    <a:pt x="796" y="643"/>
                  </a:cubicBezTo>
                  <a:lnTo>
                    <a:pt x="799" y="643"/>
                  </a:lnTo>
                  <a:close/>
                  <a:moveTo>
                    <a:pt x="814" y="654"/>
                  </a:moveTo>
                  <a:cubicBezTo>
                    <a:pt x="811" y="652"/>
                    <a:pt x="808" y="654"/>
                    <a:pt x="806" y="654"/>
                  </a:cubicBezTo>
                  <a:cubicBezTo>
                    <a:pt x="806" y="651"/>
                    <a:pt x="806" y="651"/>
                    <a:pt x="806" y="651"/>
                  </a:cubicBezTo>
                  <a:cubicBezTo>
                    <a:pt x="810" y="653"/>
                    <a:pt x="813" y="650"/>
                    <a:pt x="814" y="654"/>
                  </a:cubicBezTo>
                  <a:close/>
                  <a:moveTo>
                    <a:pt x="761" y="651"/>
                  </a:moveTo>
                  <a:cubicBezTo>
                    <a:pt x="758" y="650"/>
                    <a:pt x="757" y="652"/>
                    <a:pt x="755" y="650"/>
                  </a:cubicBezTo>
                  <a:cubicBezTo>
                    <a:pt x="755" y="648"/>
                    <a:pt x="760" y="650"/>
                    <a:pt x="760" y="647"/>
                  </a:cubicBezTo>
                  <a:cubicBezTo>
                    <a:pt x="762" y="648"/>
                    <a:pt x="761" y="649"/>
                    <a:pt x="761" y="651"/>
                  </a:cubicBezTo>
                  <a:close/>
                  <a:moveTo>
                    <a:pt x="825" y="644"/>
                  </a:moveTo>
                  <a:cubicBezTo>
                    <a:pt x="824" y="646"/>
                    <a:pt x="821" y="646"/>
                    <a:pt x="821" y="649"/>
                  </a:cubicBezTo>
                  <a:cubicBezTo>
                    <a:pt x="817" y="650"/>
                    <a:pt x="821" y="643"/>
                    <a:pt x="817" y="644"/>
                  </a:cubicBezTo>
                  <a:cubicBezTo>
                    <a:pt x="820" y="642"/>
                    <a:pt x="822" y="643"/>
                    <a:pt x="825" y="644"/>
                  </a:cubicBezTo>
                  <a:close/>
                  <a:moveTo>
                    <a:pt x="777" y="642"/>
                  </a:moveTo>
                  <a:cubicBezTo>
                    <a:pt x="776" y="643"/>
                    <a:pt x="775" y="643"/>
                    <a:pt x="773" y="643"/>
                  </a:cubicBezTo>
                  <a:cubicBezTo>
                    <a:pt x="773" y="641"/>
                    <a:pt x="771" y="641"/>
                    <a:pt x="772" y="638"/>
                  </a:cubicBezTo>
                  <a:cubicBezTo>
                    <a:pt x="776" y="640"/>
                    <a:pt x="777" y="635"/>
                    <a:pt x="777" y="642"/>
                  </a:cubicBezTo>
                  <a:close/>
                  <a:moveTo>
                    <a:pt x="812" y="635"/>
                  </a:moveTo>
                  <a:cubicBezTo>
                    <a:pt x="812" y="637"/>
                    <a:pt x="811" y="637"/>
                    <a:pt x="811" y="639"/>
                  </a:cubicBezTo>
                  <a:cubicBezTo>
                    <a:pt x="810" y="638"/>
                    <a:pt x="808" y="637"/>
                    <a:pt x="808" y="635"/>
                  </a:cubicBezTo>
                  <a:lnTo>
                    <a:pt x="812" y="635"/>
                  </a:lnTo>
                  <a:close/>
                  <a:moveTo>
                    <a:pt x="730" y="627"/>
                  </a:moveTo>
                  <a:cubicBezTo>
                    <a:pt x="728" y="626"/>
                    <a:pt x="731" y="624"/>
                    <a:pt x="732" y="624"/>
                  </a:cubicBezTo>
                  <a:cubicBezTo>
                    <a:pt x="732" y="622"/>
                    <a:pt x="729" y="622"/>
                    <a:pt x="727" y="621"/>
                  </a:cubicBezTo>
                  <a:cubicBezTo>
                    <a:pt x="727" y="625"/>
                    <a:pt x="726" y="626"/>
                    <a:pt x="729" y="629"/>
                  </a:cubicBezTo>
                  <a:cubicBezTo>
                    <a:pt x="735" y="630"/>
                    <a:pt x="744" y="629"/>
                    <a:pt x="752" y="630"/>
                  </a:cubicBezTo>
                  <a:cubicBezTo>
                    <a:pt x="748" y="632"/>
                    <a:pt x="747" y="635"/>
                    <a:pt x="743" y="636"/>
                  </a:cubicBezTo>
                  <a:cubicBezTo>
                    <a:pt x="743" y="634"/>
                    <a:pt x="743" y="634"/>
                    <a:pt x="743" y="634"/>
                  </a:cubicBezTo>
                  <a:cubicBezTo>
                    <a:pt x="737" y="638"/>
                    <a:pt x="731" y="632"/>
                    <a:pt x="722" y="631"/>
                  </a:cubicBezTo>
                  <a:cubicBezTo>
                    <a:pt x="724" y="632"/>
                    <a:pt x="728" y="632"/>
                    <a:pt x="729" y="634"/>
                  </a:cubicBezTo>
                  <a:cubicBezTo>
                    <a:pt x="726" y="635"/>
                    <a:pt x="726" y="635"/>
                    <a:pt x="725" y="638"/>
                  </a:cubicBezTo>
                  <a:cubicBezTo>
                    <a:pt x="720" y="638"/>
                    <a:pt x="718" y="633"/>
                    <a:pt x="721" y="632"/>
                  </a:cubicBezTo>
                  <a:cubicBezTo>
                    <a:pt x="722" y="627"/>
                    <a:pt x="715" y="629"/>
                    <a:pt x="718" y="624"/>
                  </a:cubicBezTo>
                  <a:cubicBezTo>
                    <a:pt x="712" y="626"/>
                    <a:pt x="705" y="629"/>
                    <a:pt x="702" y="624"/>
                  </a:cubicBezTo>
                  <a:cubicBezTo>
                    <a:pt x="703" y="626"/>
                    <a:pt x="702" y="629"/>
                    <a:pt x="701" y="631"/>
                  </a:cubicBezTo>
                  <a:cubicBezTo>
                    <a:pt x="698" y="631"/>
                    <a:pt x="697" y="630"/>
                    <a:pt x="694" y="629"/>
                  </a:cubicBezTo>
                  <a:cubicBezTo>
                    <a:pt x="692" y="636"/>
                    <a:pt x="682" y="632"/>
                    <a:pt x="676" y="631"/>
                  </a:cubicBezTo>
                  <a:cubicBezTo>
                    <a:pt x="677" y="628"/>
                    <a:pt x="683" y="630"/>
                    <a:pt x="686" y="629"/>
                  </a:cubicBezTo>
                  <a:cubicBezTo>
                    <a:pt x="684" y="619"/>
                    <a:pt x="699" y="630"/>
                    <a:pt x="701" y="626"/>
                  </a:cubicBezTo>
                  <a:cubicBezTo>
                    <a:pt x="702" y="622"/>
                    <a:pt x="696" y="624"/>
                    <a:pt x="695" y="622"/>
                  </a:cubicBezTo>
                  <a:cubicBezTo>
                    <a:pt x="696" y="616"/>
                    <a:pt x="696" y="616"/>
                    <a:pt x="696" y="616"/>
                  </a:cubicBezTo>
                  <a:cubicBezTo>
                    <a:pt x="697" y="618"/>
                    <a:pt x="700" y="617"/>
                    <a:pt x="702" y="618"/>
                  </a:cubicBezTo>
                  <a:cubicBezTo>
                    <a:pt x="702" y="622"/>
                    <a:pt x="702" y="622"/>
                    <a:pt x="702" y="622"/>
                  </a:cubicBezTo>
                  <a:cubicBezTo>
                    <a:pt x="711" y="612"/>
                    <a:pt x="728" y="623"/>
                    <a:pt x="738" y="619"/>
                  </a:cubicBezTo>
                  <a:cubicBezTo>
                    <a:pt x="737" y="623"/>
                    <a:pt x="741" y="622"/>
                    <a:pt x="742" y="623"/>
                  </a:cubicBezTo>
                  <a:cubicBezTo>
                    <a:pt x="740" y="628"/>
                    <a:pt x="734" y="626"/>
                    <a:pt x="730" y="627"/>
                  </a:cubicBezTo>
                  <a:close/>
                  <a:moveTo>
                    <a:pt x="811" y="621"/>
                  </a:moveTo>
                  <a:cubicBezTo>
                    <a:pt x="806" y="624"/>
                    <a:pt x="804" y="620"/>
                    <a:pt x="799" y="623"/>
                  </a:cubicBezTo>
                  <a:cubicBezTo>
                    <a:pt x="800" y="625"/>
                    <a:pt x="804" y="624"/>
                    <a:pt x="803" y="628"/>
                  </a:cubicBezTo>
                  <a:cubicBezTo>
                    <a:pt x="800" y="629"/>
                    <a:pt x="797" y="629"/>
                    <a:pt x="794" y="629"/>
                  </a:cubicBezTo>
                  <a:cubicBezTo>
                    <a:pt x="794" y="627"/>
                    <a:pt x="793" y="626"/>
                    <a:pt x="792" y="626"/>
                  </a:cubicBezTo>
                  <a:cubicBezTo>
                    <a:pt x="792" y="623"/>
                    <a:pt x="794" y="623"/>
                    <a:pt x="795" y="621"/>
                  </a:cubicBezTo>
                  <a:cubicBezTo>
                    <a:pt x="792" y="618"/>
                    <a:pt x="796" y="620"/>
                    <a:pt x="796" y="615"/>
                  </a:cubicBezTo>
                  <a:cubicBezTo>
                    <a:pt x="799" y="620"/>
                    <a:pt x="806" y="616"/>
                    <a:pt x="811" y="621"/>
                  </a:cubicBezTo>
                  <a:close/>
                  <a:moveTo>
                    <a:pt x="808" y="611"/>
                  </a:moveTo>
                  <a:cubicBezTo>
                    <a:pt x="811" y="617"/>
                    <a:pt x="803" y="609"/>
                    <a:pt x="804" y="613"/>
                  </a:cubicBezTo>
                  <a:cubicBezTo>
                    <a:pt x="803" y="613"/>
                    <a:pt x="803" y="612"/>
                    <a:pt x="803" y="611"/>
                  </a:cubicBezTo>
                  <a:cubicBezTo>
                    <a:pt x="801" y="611"/>
                    <a:pt x="801" y="614"/>
                    <a:pt x="800" y="615"/>
                  </a:cubicBezTo>
                  <a:cubicBezTo>
                    <a:pt x="796" y="616"/>
                    <a:pt x="799" y="611"/>
                    <a:pt x="797" y="610"/>
                  </a:cubicBezTo>
                  <a:cubicBezTo>
                    <a:pt x="801" y="607"/>
                    <a:pt x="806" y="611"/>
                    <a:pt x="808" y="611"/>
                  </a:cubicBezTo>
                  <a:close/>
                  <a:moveTo>
                    <a:pt x="487" y="566"/>
                  </a:moveTo>
                  <a:cubicBezTo>
                    <a:pt x="484" y="568"/>
                    <a:pt x="482" y="567"/>
                    <a:pt x="478" y="567"/>
                  </a:cubicBezTo>
                  <a:cubicBezTo>
                    <a:pt x="481" y="563"/>
                    <a:pt x="483" y="567"/>
                    <a:pt x="487" y="566"/>
                  </a:cubicBezTo>
                  <a:close/>
                  <a:moveTo>
                    <a:pt x="171" y="533"/>
                  </a:moveTo>
                  <a:cubicBezTo>
                    <a:pt x="165" y="532"/>
                    <a:pt x="166" y="532"/>
                    <a:pt x="161" y="531"/>
                  </a:cubicBezTo>
                  <a:cubicBezTo>
                    <a:pt x="162" y="528"/>
                    <a:pt x="172" y="529"/>
                    <a:pt x="171" y="533"/>
                  </a:cubicBezTo>
                  <a:close/>
                  <a:moveTo>
                    <a:pt x="953" y="569"/>
                  </a:moveTo>
                  <a:cubicBezTo>
                    <a:pt x="949" y="568"/>
                    <a:pt x="947" y="569"/>
                    <a:pt x="943" y="569"/>
                  </a:cubicBezTo>
                  <a:cubicBezTo>
                    <a:pt x="944" y="567"/>
                    <a:pt x="946" y="567"/>
                    <a:pt x="947" y="565"/>
                  </a:cubicBezTo>
                  <a:cubicBezTo>
                    <a:pt x="949" y="567"/>
                    <a:pt x="954" y="565"/>
                    <a:pt x="953" y="569"/>
                  </a:cubicBezTo>
                  <a:close/>
                  <a:moveTo>
                    <a:pt x="138" y="524"/>
                  </a:moveTo>
                  <a:cubicBezTo>
                    <a:pt x="137" y="524"/>
                    <a:pt x="129" y="523"/>
                    <a:pt x="127" y="520"/>
                  </a:cubicBezTo>
                  <a:cubicBezTo>
                    <a:pt x="130" y="521"/>
                    <a:pt x="137" y="520"/>
                    <a:pt x="138" y="524"/>
                  </a:cubicBezTo>
                  <a:close/>
                  <a:moveTo>
                    <a:pt x="27" y="496"/>
                  </a:moveTo>
                  <a:cubicBezTo>
                    <a:pt x="27" y="495"/>
                    <a:pt x="26" y="493"/>
                    <a:pt x="25" y="493"/>
                  </a:cubicBezTo>
                  <a:cubicBezTo>
                    <a:pt x="26" y="489"/>
                    <a:pt x="29" y="493"/>
                    <a:pt x="29" y="495"/>
                  </a:cubicBezTo>
                  <a:cubicBezTo>
                    <a:pt x="30" y="492"/>
                    <a:pt x="30" y="493"/>
                    <a:pt x="35" y="493"/>
                  </a:cubicBezTo>
                  <a:cubicBezTo>
                    <a:pt x="34" y="494"/>
                    <a:pt x="33" y="495"/>
                    <a:pt x="34" y="498"/>
                  </a:cubicBezTo>
                  <a:cubicBezTo>
                    <a:pt x="30" y="497"/>
                    <a:pt x="31" y="495"/>
                    <a:pt x="27" y="496"/>
                  </a:cubicBezTo>
                  <a:close/>
                  <a:moveTo>
                    <a:pt x="42" y="499"/>
                  </a:moveTo>
                  <a:cubicBezTo>
                    <a:pt x="43" y="498"/>
                    <a:pt x="43" y="497"/>
                    <a:pt x="43" y="496"/>
                  </a:cubicBezTo>
                  <a:cubicBezTo>
                    <a:pt x="40" y="496"/>
                    <a:pt x="40" y="499"/>
                    <a:pt x="36" y="498"/>
                  </a:cubicBezTo>
                  <a:cubicBezTo>
                    <a:pt x="38" y="495"/>
                    <a:pt x="37" y="497"/>
                    <a:pt x="35" y="497"/>
                  </a:cubicBezTo>
                  <a:cubicBezTo>
                    <a:pt x="35" y="496"/>
                    <a:pt x="36" y="495"/>
                    <a:pt x="36" y="493"/>
                  </a:cubicBezTo>
                  <a:cubicBezTo>
                    <a:pt x="43" y="495"/>
                    <a:pt x="49" y="494"/>
                    <a:pt x="53" y="498"/>
                  </a:cubicBezTo>
                  <a:cubicBezTo>
                    <a:pt x="52" y="499"/>
                    <a:pt x="47" y="500"/>
                    <a:pt x="42" y="499"/>
                  </a:cubicBezTo>
                  <a:close/>
                  <a:moveTo>
                    <a:pt x="1027" y="566"/>
                  </a:moveTo>
                  <a:cubicBezTo>
                    <a:pt x="1019" y="564"/>
                    <a:pt x="1015" y="566"/>
                    <a:pt x="1008" y="564"/>
                  </a:cubicBezTo>
                  <a:cubicBezTo>
                    <a:pt x="1013" y="561"/>
                    <a:pt x="1024" y="558"/>
                    <a:pt x="1027" y="566"/>
                  </a:cubicBezTo>
                  <a:close/>
                  <a:moveTo>
                    <a:pt x="1045" y="548"/>
                  </a:moveTo>
                  <a:cubicBezTo>
                    <a:pt x="1043" y="552"/>
                    <a:pt x="1049" y="549"/>
                    <a:pt x="1051" y="552"/>
                  </a:cubicBezTo>
                  <a:cubicBezTo>
                    <a:pt x="1051" y="557"/>
                    <a:pt x="1051" y="557"/>
                    <a:pt x="1051" y="557"/>
                  </a:cubicBezTo>
                  <a:cubicBezTo>
                    <a:pt x="1045" y="556"/>
                    <a:pt x="1046" y="551"/>
                    <a:pt x="1041" y="549"/>
                  </a:cubicBezTo>
                  <a:cubicBezTo>
                    <a:pt x="1041" y="547"/>
                    <a:pt x="1043" y="548"/>
                    <a:pt x="1045" y="548"/>
                  </a:cubicBezTo>
                  <a:close/>
                  <a:moveTo>
                    <a:pt x="1029" y="543"/>
                  </a:moveTo>
                  <a:cubicBezTo>
                    <a:pt x="1027" y="546"/>
                    <a:pt x="1023" y="547"/>
                    <a:pt x="1022" y="549"/>
                  </a:cubicBezTo>
                  <a:cubicBezTo>
                    <a:pt x="1017" y="548"/>
                    <a:pt x="1013" y="548"/>
                    <a:pt x="1010" y="549"/>
                  </a:cubicBezTo>
                  <a:cubicBezTo>
                    <a:pt x="1008" y="546"/>
                    <a:pt x="1009" y="541"/>
                    <a:pt x="1004" y="542"/>
                  </a:cubicBezTo>
                  <a:cubicBezTo>
                    <a:pt x="1009" y="538"/>
                    <a:pt x="1016" y="539"/>
                    <a:pt x="1025" y="538"/>
                  </a:cubicBezTo>
                  <a:cubicBezTo>
                    <a:pt x="1025" y="541"/>
                    <a:pt x="1027" y="543"/>
                    <a:pt x="1029" y="543"/>
                  </a:cubicBezTo>
                  <a:close/>
                  <a:moveTo>
                    <a:pt x="991" y="536"/>
                  </a:moveTo>
                  <a:cubicBezTo>
                    <a:pt x="991" y="538"/>
                    <a:pt x="991" y="540"/>
                    <a:pt x="989" y="541"/>
                  </a:cubicBezTo>
                  <a:cubicBezTo>
                    <a:pt x="990" y="542"/>
                    <a:pt x="993" y="543"/>
                    <a:pt x="995" y="544"/>
                  </a:cubicBezTo>
                  <a:cubicBezTo>
                    <a:pt x="997" y="540"/>
                    <a:pt x="1000" y="544"/>
                    <a:pt x="1003" y="542"/>
                  </a:cubicBezTo>
                  <a:cubicBezTo>
                    <a:pt x="1002" y="543"/>
                    <a:pt x="1002" y="547"/>
                    <a:pt x="999" y="546"/>
                  </a:cubicBezTo>
                  <a:cubicBezTo>
                    <a:pt x="999" y="548"/>
                    <a:pt x="1000" y="548"/>
                    <a:pt x="1000" y="550"/>
                  </a:cubicBezTo>
                  <a:cubicBezTo>
                    <a:pt x="1004" y="551"/>
                    <a:pt x="1003" y="548"/>
                    <a:pt x="1006" y="548"/>
                  </a:cubicBezTo>
                  <a:cubicBezTo>
                    <a:pt x="1006" y="549"/>
                    <a:pt x="1007" y="549"/>
                    <a:pt x="1008" y="549"/>
                  </a:cubicBezTo>
                  <a:cubicBezTo>
                    <a:pt x="1007" y="555"/>
                    <a:pt x="1012" y="555"/>
                    <a:pt x="1013" y="558"/>
                  </a:cubicBezTo>
                  <a:cubicBezTo>
                    <a:pt x="1010" y="561"/>
                    <a:pt x="1002" y="560"/>
                    <a:pt x="1001" y="557"/>
                  </a:cubicBezTo>
                  <a:cubicBezTo>
                    <a:pt x="999" y="557"/>
                    <a:pt x="1000" y="559"/>
                    <a:pt x="999" y="559"/>
                  </a:cubicBezTo>
                  <a:cubicBezTo>
                    <a:pt x="996" y="559"/>
                    <a:pt x="996" y="558"/>
                    <a:pt x="996" y="556"/>
                  </a:cubicBezTo>
                  <a:cubicBezTo>
                    <a:pt x="1000" y="555"/>
                    <a:pt x="999" y="555"/>
                    <a:pt x="1002" y="556"/>
                  </a:cubicBezTo>
                  <a:cubicBezTo>
                    <a:pt x="1004" y="553"/>
                    <a:pt x="1000" y="554"/>
                    <a:pt x="1001" y="552"/>
                  </a:cubicBezTo>
                  <a:cubicBezTo>
                    <a:pt x="997" y="553"/>
                    <a:pt x="996" y="551"/>
                    <a:pt x="993" y="554"/>
                  </a:cubicBezTo>
                  <a:cubicBezTo>
                    <a:pt x="992" y="551"/>
                    <a:pt x="994" y="552"/>
                    <a:pt x="994" y="549"/>
                  </a:cubicBezTo>
                  <a:cubicBezTo>
                    <a:pt x="992" y="546"/>
                    <a:pt x="987" y="551"/>
                    <a:pt x="987" y="546"/>
                  </a:cubicBezTo>
                  <a:cubicBezTo>
                    <a:pt x="986" y="548"/>
                    <a:pt x="982" y="550"/>
                    <a:pt x="979" y="548"/>
                  </a:cubicBezTo>
                  <a:cubicBezTo>
                    <a:pt x="980" y="541"/>
                    <a:pt x="984" y="542"/>
                    <a:pt x="988" y="539"/>
                  </a:cubicBezTo>
                  <a:cubicBezTo>
                    <a:pt x="986" y="539"/>
                    <a:pt x="986" y="537"/>
                    <a:pt x="983" y="537"/>
                  </a:cubicBezTo>
                  <a:cubicBezTo>
                    <a:pt x="984" y="536"/>
                    <a:pt x="990" y="536"/>
                    <a:pt x="991" y="536"/>
                  </a:cubicBezTo>
                  <a:close/>
                  <a:moveTo>
                    <a:pt x="984" y="534"/>
                  </a:moveTo>
                  <a:cubicBezTo>
                    <a:pt x="984" y="531"/>
                    <a:pt x="986" y="530"/>
                    <a:pt x="989" y="530"/>
                  </a:cubicBezTo>
                  <a:cubicBezTo>
                    <a:pt x="989" y="534"/>
                    <a:pt x="986" y="534"/>
                    <a:pt x="984" y="534"/>
                  </a:cubicBezTo>
                  <a:close/>
                  <a:moveTo>
                    <a:pt x="1058" y="529"/>
                  </a:moveTo>
                  <a:cubicBezTo>
                    <a:pt x="1059" y="528"/>
                    <a:pt x="1060" y="526"/>
                    <a:pt x="1063" y="527"/>
                  </a:cubicBezTo>
                  <a:cubicBezTo>
                    <a:pt x="1064" y="528"/>
                    <a:pt x="1064" y="530"/>
                    <a:pt x="1066" y="531"/>
                  </a:cubicBezTo>
                  <a:cubicBezTo>
                    <a:pt x="1063" y="530"/>
                    <a:pt x="1059" y="532"/>
                    <a:pt x="1055" y="530"/>
                  </a:cubicBezTo>
                  <a:cubicBezTo>
                    <a:pt x="1054" y="528"/>
                    <a:pt x="1057" y="527"/>
                    <a:pt x="1055" y="527"/>
                  </a:cubicBezTo>
                  <a:cubicBezTo>
                    <a:pt x="1056" y="524"/>
                    <a:pt x="1058" y="528"/>
                    <a:pt x="1058" y="529"/>
                  </a:cubicBezTo>
                  <a:close/>
                  <a:moveTo>
                    <a:pt x="979" y="518"/>
                  </a:moveTo>
                  <a:cubicBezTo>
                    <a:pt x="980" y="520"/>
                    <a:pt x="984" y="520"/>
                    <a:pt x="986" y="521"/>
                  </a:cubicBezTo>
                  <a:cubicBezTo>
                    <a:pt x="983" y="523"/>
                    <a:pt x="986" y="526"/>
                    <a:pt x="984" y="528"/>
                  </a:cubicBezTo>
                  <a:cubicBezTo>
                    <a:pt x="981" y="528"/>
                    <a:pt x="982" y="525"/>
                    <a:pt x="980" y="528"/>
                  </a:cubicBezTo>
                  <a:cubicBezTo>
                    <a:pt x="980" y="525"/>
                    <a:pt x="976" y="526"/>
                    <a:pt x="972" y="526"/>
                  </a:cubicBezTo>
                  <a:cubicBezTo>
                    <a:pt x="972" y="522"/>
                    <a:pt x="978" y="525"/>
                    <a:pt x="979" y="522"/>
                  </a:cubicBezTo>
                  <a:cubicBezTo>
                    <a:pt x="974" y="520"/>
                    <a:pt x="965" y="522"/>
                    <a:pt x="959" y="520"/>
                  </a:cubicBezTo>
                  <a:cubicBezTo>
                    <a:pt x="961" y="517"/>
                    <a:pt x="965" y="518"/>
                    <a:pt x="967" y="515"/>
                  </a:cubicBezTo>
                  <a:cubicBezTo>
                    <a:pt x="969" y="517"/>
                    <a:pt x="967" y="516"/>
                    <a:pt x="967" y="519"/>
                  </a:cubicBezTo>
                  <a:cubicBezTo>
                    <a:pt x="969" y="517"/>
                    <a:pt x="973" y="513"/>
                    <a:pt x="974" y="517"/>
                  </a:cubicBezTo>
                  <a:cubicBezTo>
                    <a:pt x="978" y="516"/>
                    <a:pt x="980" y="514"/>
                    <a:pt x="984" y="514"/>
                  </a:cubicBezTo>
                  <a:cubicBezTo>
                    <a:pt x="984" y="517"/>
                    <a:pt x="981" y="517"/>
                    <a:pt x="979" y="518"/>
                  </a:cubicBezTo>
                  <a:close/>
                  <a:moveTo>
                    <a:pt x="735" y="504"/>
                  </a:moveTo>
                  <a:cubicBezTo>
                    <a:pt x="735" y="502"/>
                    <a:pt x="739" y="504"/>
                    <a:pt x="741" y="504"/>
                  </a:cubicBezTo>
                  <a:cubicBezTo>
                    <a:pt x="740" y="507"/>
                    <a:pt x="737" y="504"/>
                    <a:pt x="735" y="504"/>
                  </a:cubicBezTo>
                  <a:close/>
                  <a:moveTo>
                    <a:pt x="81" y="476"/>
                  </a:moveTo>
                  <a:cubicBezTo>
                    <a:pt x="75" y="473"/>
                    <a:pt x="65" y="474"/>
                    <a:pt x="63" y="467"/>
                  </a:cubicBezTo>
                  <a:cubicBezTo>
                    <a:pt x="67" y="467"/>
                    <a:pt x="69" y="462"/>
                    <a:pt x="73" y="466"/>
                  </a:cubicBezTo>
                  <a:cubicBezTo>
                    <a:pt x="76" y="465"/>
                    <a:pt x="71" y="465"/>
                    <a:pt x="72" y="463"/>
                  </a:cubicBezTo>
                  <a:cubicBezTo>
                    <a:pt x="77" y="460"/>
                    <a:pt x="76" y="468"/>
                    <a:pt x="81" y="467"/>
                  </a:cubicBezTo>
                  <a:cubicBezTo>
                    <a:pt x="80" y="471"/>
                    <a:pt x="82" y="472"/>
                    <a:pt x="81" y="476"/>
                  </a:cubicBezTo>
                  <a:close/>
                  <a:moveTo>
                    <a:pt x="1078" y="511"/>
                  </a:moveTo>
                  <a:cubicBezTo>
                    <a:pt x="1075" y="513"/>
                    <a:pt x="1073" y="511"/>
                    <a:pt x="1070" y="510"/>
                  </a:cubicBezTo>
                  <a:cubicBezTo>
                    <a:pt x="1071" y="509"/>
                    <a:pt x="1079" y="507"/>
                    <a:pt x="1078" y="511"/>
                  </a:cubicBezTo>
                  <a:close/>
                  <a:moveTo>
                    <a:pt x="207" y="423"/>
                  </a:moveTo>
                  <a:cubicBezTo>
                    <a:pt x="208" y="420"/>
                    <a:pt x="212" y="423"/>
                    <a:pt x="212" y="425"/>
                  </a:cubicBezTo>
                  <a:cubicBezTo>
                    <a:pt x="208" y="426"/>
                    <a:pt x="210" y="423"/>
                    <a:pt x="207" y="423"/>
                  </a:cubicBezTo>
                  <a:close/>
                  <a:moveTo>
                    <a:pt x="193" y="427"/>
                  </a:moveTo>
                  <a:cubicBezTo>
                    <a:pt x="192" y="428"/>
                    <a:pt x="194" y="428"/>
                    <a:pt x="194" y="428"/>
                  </a:cubicBezTo>
                  <a:cubicBezTo>
                    <a:pt x="194" y="431"/>
                    <a:pt x="191" y="431"/>
                    <a:pt x="188" y="431"/>
                  </a:cubicBezTo>
                  <a:cubicBezTo>
                    <a:pt x="190" y="430"/>
                    <a:pt x="189" y="427"/>
                    <a:pt x="193" y="427"/>
                  </a:cubicBezTo>
                  <a:close/>
                  <a:moveTo>
                    <a:pt x="985" y="474"/>
                  </a:moveTo>
                  <a:cubicBezTo>
                    <a:pt x="985" y="470"/>
                    <a:pt x="985" y="470"/>
                    <a:pt x="985" y="470"/>
                  </a:cubicBezTo>
                  <a:cubicBezTo>
                    <a:pt x="988" y="469"/>
                    <a:pt x="990" y="471"/>
                    <a:pt x="990" y="473"/>
                  </a:cubicBezTo>
                  <a:cubicBezTo>
                    <a:pt x="989" y="474"/>
                    <a:pt x="987" y="474"/>
                    <a:pt x="985" y="474"/>
                  </a:cubicBezTo>
                  <a:close/>
                  <a:moveTo>
                    <a:pt x="1005" y="472"/>
                  </a:moveTo>
                  <a:cubicBezTo>
                    <a:pt x="1008" y="471"/>
                    <a:pt x="1007" y="473"/>
                    <a:pt x="1009" y="473"/>
                  </a:cubicBezTo>
                  <a:cubicBezTo>
                    <a:pt x="1008" y="475"/>
                    <a:pt x="1006" y="475"/>
                    <a:pt x="1003" y="475"/>
                  </a:cubicBezTo>
                  <a:cubicBezTo>
                    <a:pt x="1003" y="473"/>
                    <a:pt x="1005" y="474"/>
                    <a:pt x="1005" y="472"/>
                  </a:cubicBezTo>
                  <a:close/>
                  <a:moveTo>
                    <a:pt x="1018" y="478"/>
                  </a:moveTo>
                  <a:cubicBezTo>
                    <a:pt x="1015" y="475"/>
                    <a:pt x="1026" y="477"/>
                    <a:pt x="1022" y="480"/>
                  </a:cubicBezTo>
                  <a:cubicBezTo>
                    <a:pt x="1019" y="481"/>
                    <a:pt x="1020" y="475"/>
                    <a:pt x="1018" y="478"/>
                  </a:cubicBezTo>
                  <a:close/>
                  <a:moveTo>
                    <a:pt x="196" y="438"/>
                  </a:moveTo>
                  <a:cubicBezTo>
                    <a:pt x="196" y="441"/>
                    <a:pt x="194" y="441"/>
                    <a:pt x="191" y="442"/>
                  </a:cubicBezTo>
                  <a:cubicBezTo>
                    <a:pt x="190" y="440"/>
                    <a:pt x="190" y="438"/>
                    <a:pt x="191" y="436"/>
                  </a:cubicBezTo>
                  <a:cubicBezTo>
                    <a:pt x="194" y="436"/>
                    <a:pt x="194" y="438"/>
                    <a:pt x="196" y="438"/>
                  </a:cubicBezTo>
                  <a:close/>
                  <a:moveTo>
                    <a:pt x="89" y="431"/>
                  </a:moveTo>
                  <a:cubicBezTo>
                    <a:pt x="94" y="431"/>
                    <a:pt x="95" y="433"/>
                    <a:pt x="96" y="437"/>
                  </a:cubicBezTo>
                  <a:cubicBezTo>
                    <a:pt x="92" y="437"/>
                    <a:pt x="88" y="436"/>
                    <a:pt x="89" y="431"/>
                  </a:cubicBezTo>
                  <a:close/>
                  <a:moveTo>
                    <a:pt x="766" y="477"/>
                  </a:moveTo>
                  <a:cubicBezTo>
                    <a:pt x="766" y="476"/>
                    <a:pt x="765" y="475"/>
                    <a:pt x="765" y="475"/>
                  </a:cubicBezTo>
                  <a:cubicBezTo>
                    <a:pt x="766" y="472"/>
                    <a:pt x="767" y="475"/>
                    <a:pt x="770" y="474"/>
                  </a:cubicBezTo>
                  <a:cubicBezTo>
                    <a:pt x="770" y="477"/>
                    <a:pt x="768" y="477"/>
                    <a:pt x="766" y="477"/>
                  </a:cubicBezTo>
                  <a:close/>
                  <a:moveTo>
                    <a:pt x="980" y="488"/>
                  </a:moveTo>
                  <a:cubicBezTo>
                    <a:pt x="978" y="485"/>
                    <a:pt x="977" y="483"/>
                    <a:pt x="974" y="482"/>
                  </a:cubicBezTo>
                  <a:cubicBezTo>
                    <a:pt x="975" y="479"/>
                    <a:pt x="977" y="478"/>
                    <a:pt x="975" y="475"/>
                  </a:cubicBezTo>
                  <a:cubicBezTo>
                    <a:pt x="976" y="474"/>
                    <a:pt x="979" y="475"/>
                    <a:pt x="981" y="475"/>
                  </a:cubicBezTo>
                  <a:cubicBezTo>
                    <a:pt x="978" y="479"/>
                    <a:pt x="982" y="480"/>
                    <a:pt x="980" y="484"/>
                  </a:cubicBezTo>
                  <a:cubicBezTo>
                    <a:pt x="983" y="484"/>
                    <a:pt x="984" y="480"/>
                    <a:pt x="987" y="480"/>
                  </a:cubicBezTo>
                  <a:cubicBezTo>
                    <a:pt x="990" y="480"/>
                    <a:pt x="991" y="483"/>
                    <a:pt x="993" y="484"/>
                  </a:cubicBezTo>
                  <a:cubicBezTo>
                    <a:pt x="994" y="486"/>
                    <a:pt x="989" y="486"/>
                    <a:pt x="992" y="487"/>
                  </a:cubicBezTo>
                  <a:cubicBezTo>
                    <a:pt x="990" y="489"/>
                    <a:pt x="986" y="488"/>
                    <a:pt x="984" y="490"/>
                  </a:cubicBezTo>
                  <a:cubicBezTo>
                    <a:pt x="983" y="490"/>
                    <a:pt x="982" y="489"/>
                    <a:pt x="982" y="487"/>
                  </a:cubicBezTo>
                  <a:cubicBezTo>
                    <a:pt x="978" y="490"/>
                    <a:pt x="975" y="490"/>
                    <a:pt x="968" y="490"/>
                  </a:cubicBezTo>
                  <a:cubicBezTo>
                    <a:pt x="968" y="485"/>
                    <a:pt x="977" y="489"/>
                    <a:pt x="980" y="488"/>
                  </a:cubicBezTo>
                  <a:close/>
                  <a:moveTo>
                    <a:pt x="930" y="492"/>
                  </a:moveTo>
                  <a:cubicBezTo>
                    <a:pt x="931" y="489"/>
                    <a:pt x="935" y="491"/>
                    <a:pt x="937" y="491"/>
                  </a:cubicBezTo>
                  <a:cubicBezTo>
                    <a:pt x="937" y="496"/>
                    <a:pt x="931" y="494"/>
                    <a:pt x="930" y="492"/>
                  </a:cubicBezTo>
                  <a:close/>
                  <a:moveTo>
                    <a:pt x="1070" y="502"/>
                  </a:moveTo>
                  <a:cubicBezTo>
                    <a:pt x="1065" y="511"/>
                    <a:pt x="1061" y="503"/>
                    <a:pt x="1054" y="502"/>
                  </a:cubicBezTo>
                  <a:cubicBezTo>
                    <a:pt x="1056" y="499"/>
                    <a:pt x="1065" y="500"/>
                    <a:pt x="1070" y="502"/>
                  </a:cubicBezTo>
                  <a:close/>
                  <a:moveTo>
                    <a:pt x="1031" y="493"/>
                  </a:moveTo>
                  <a:cubicBezTo>
                    <a:pt x="1035" y="491"/>
                    <a:pt x="1037" y="489"/>
                    <a:pt x="1041" y="494"/>
                  </a:cubicBezTo>
                  <a:cubicBezTo>
                    <a:pt x="1041" y="492"/>
                    <a:pt x="1047" y="489"/>
                    <a:pt x="1050" y="490"/>
                  </a:cubicBezTo>
                  <a:cubicBezTo>
                    <a:pt x="1049" y="494"/>
                    <a:pt x="1049" y="495"/>
                    <a:pt x="1050" y="498"/>
                  </a:cubicBezTo>
                  <a:cubicBezTo>
                    <a:pt x="1048" y="496"/>
                    <a:pt x="1041" y="500"/>
                    <a:pt x="1041" y="496"/>
                  </a:cubicBezTo>
                  <a:cubicBezTo>
                    <a:pt x="1038" y="501"/>
                    <a:pt x="1034" y="495"/>
                    <a:pt x="1031" y="496"/>
                  </a:cubicBezTo>
                  <a:cubicBezTo>
                    <a:pt x="1032" y="497"/>
                    <a:pt x="1033" y="497"/>
                    <a:pt x="1033" y="499"/>
                  </a:cubicBezTo>
                  <a:cubicBezTo>
                    <a:pt x="1030" y="496"/>
                    <a:pt x="1023" y="492"/>
                    <a:pt x="1018" y="496"/>
                  </a:cubicBezTo>
                  <a:cubicBezTo>
                    <a:pt x="1019" y="492"/>
                    <a:pt x="1012" y="491"/>
                    <a:pt x="1008" y="491"/>
                  </a:cubicBezTo>
                  <a:cubicBezTo>
                    <a:pt x="1013" y="487"/>
                    <a:pt x="1021" y="488"/>
                    <a:pt x="1028" y="487"/>
                  </a:cubicBezTo>
                  <a:cubicBezTo>
                    <a:pt x="1029" y="489"/>
                    <a:pt x="1030" y="491"/>
                    <a:pt x="1031" y="493"/>
                  </a:cubicBezTo>
                  <a:close/>
                  <a:moveTo>
                    <a:pt x="1005" y="486"/>
                  </a:moveTo>
                  <a:cubicBezTo>
                    <a:pt x="1005" y="488"/>
                    <a:pt x="1004" y="489"/>
                    <a:pt x="1001" y="489"/>
                  </a:cubicBezTo>
                  <a:cubicBezTo>
                    <a:pt x="1001" y="486"/>
                    <a:pt x="1003" y="486"/>
                    <a:pt x="1005" y="486"/>
                  </a:cubicBezTo>
                  <a:close/>
                  <a:moveTo>
                    <a:pt x="1032" y="464"/>
                  </a:moveTo>
                  <a:cubicBezTo>
                    <a:pt x="1033" y="465"/>
                    <a:pt x="1034" y="467"/>
                    <a:pt x="1036" y="467"/>
                  </a:cubicBezTo>
                  <a:cubicBezTo>
                    <a:pt x="1036" y="466"/>
                    <a:pt x="1037" y="464"/>
                    <a:pt x="1041" y="465"/>
                  </a:cubicBezTo>
                  <a:cubicBezTo>
                    <a:pt x="1041" y="466"/>
                    <a:pt x="1040" y="466"/>
                    <a:pt x="1040" y="467"/>
                  </a:cubicBezTo>
                  <a:cubicBezTo>
                    <a:pt x="1044" y="467"/>
                    <a:pt x="1045" y="470"/>
                    <a:pt x="1050" y="469"/>
                  </a:cubicBezTo>
                  <a:cubicBezTo>
                    <a:pt x="1049" y="471"/>
                    <a:pt x="1050" y="472"/>
                    <a:pt x="1050" y="473"/>
                  </a:cubicBezTo>
                  <a:cubicBezTo>
                    <a:pt x="1059" y="472"/>
                    <a:pt x="1061" y="475"/>
                    <a:pt x="1069" y="476"/>
                  </a:cubicBezTo>
                  <a:cubicBezTo>
                    <a:pt x="1069" y="481"/>
                    <a:pt x="1061" y="474"/>
                    <a:pt x="1060" y="479"/>
                  </a:cubicBezTo>
                  <a:cubicBezTo>
                    <a:pt x="1056" y="477"/>
                    <a:pt x="1049" y="480"/>
                    <a:pt x="1044" y="480"/>
                  </a:cubicBezTo>
                  <a:cubicBezTo>
                    <a:pt x="1044" y="478"/>
                    <a:pt x="1046" y="479"/>
                    <a:pt x="1046" y="478"/>
                  </a:cubicBezTo>
                  <a:cubicBezTo>
                    <a:pt x="1045" y="476"/>
                    <a:pt x="1040" y="477"/>
                    <a:pt x="1041" y="480"/>
                  </a:cubicBezTo>
                  <a:cubicBezTo>
                    <a:pt x="1037" y="476"/>
                    <a:pt x="1034" y="481"/>
                    <a:pt x="1036" y="485"/>
                  </a:cubicBezTo>
                  <a:cubicBezTo>
                    <a:pt x="1033" y="485"/>
                    <a:pt x="1031" y="486"/>
                    <a:pt x="1028" y="487"/>
                  </a:cubicBezTo>
                  <a:cubicBezTo>
                    <a:pt x="1029" y="481"/>
                    <a:pt x="1023" y="485"/>
                    <a:pt x="1021" y="484"/>
                  </a:cubicBezTo>
                  <a:cubicBezTo>
                    <a:pt x="1022" y="481"/>
                    <a:pt x="1025" y="483"/>
                    <a:pt x="1028" y="481"/>
                  </a:cubicBezTo>
                  <a:cubicBezTo>
                    <a:pt x="1029" y="479"/>
                    <a:pt x="1026" y="479"/>
                    <a:pt x="1023" y="479"/>
                  </a:cubicBezTo>
                  <a:cubicBezTo>
                    <a:pt x="1024" y="477"/>
                    <a:pt x="1028" y="479"/>
                    <a:pt x="1029" y="476"/>
                  </a:cubicBezTo>
                  <a:cubicBezTo>
                    <a:pt x="1032" y="476"/>
                    <a:pt x="1033" y="478"/>
                    <a:pt x="1036" y="479"/>
                  </a:cubicBezTo>
                  <a:cubicBezTo>
                    <a:pt x="1037" y="479"/>
                    <a:pt x="1036" y="476"/>
                    <a:pt x="1037" y="475"/>
                  </a:cubicBezTo>
                  <a:cubicBezTo>
                    <a:pt x="1044" y="475"/>
                    <a:pt x="1044" y="475"/>
                    <a:pt x="1044" y="475"/>
                  </a:cubicBezTo>
                  <a:cubicBezTo>
                    <a:pt x="1042" y="471"/>
                    <a:pt x="1031" y="475"/>
                    <a:pt x="1028" y="469"/>
                  </a:cubicBezTo>
                  <a:cubicBezTo>
                    <a:pt x="1022" y="470"/>
                    <a:pt x="1016" y="476"/>
                    <a:pt x="1010" y="474"/>
                  </a:cubicBezTo>
                  <a:cubicBezTo>
                    <a:pt x="1012" y="471"/>
                    <a:pt x="1017" y="467"/>
                    <a:pt x="1020" y="471"/>
                  </a:cubicBezTo>
                  <a:cubicBezTo>
                    <a:pt x="1020" y="471"/>
                    <a:pt x="1021" y="470"/>
                    <a:pt x="1021" y="469"/>
                  </a:cubicBezTo>
                  <a:cubicBezTo>
                    <a:pt x="1021" y="468"/>
                    <a:pt x="1018" y="469"/>
                    <a:pt x="1015" y="468"/>
                  </a:cubicBezTo>
                  <a:cubicBezTo>
                    <a:pt x="1016" y="467"/>
                    <a:pt x="1016" y="466"/>
                    <a:pt x="1016" y="465"/>
                  </a:cubicBezTo>
                  <a:cubicBezTo>
                    <a:pt x="1015" y="466"/>
                    <a:pt x="1008" y="467"/>
                    <a:pt x="1005" y="465"/>
                  </a:cubicBezTo>
                  <a:cubicBezTo>
                    <a:pt x="1003" y="468"/>
                    <a:pt x="999" y="469"/>
                    <a:pt x="996" y="471"/>
                  </a:cubicBezTo>
                  <a:cubicBezTo>
                    <a:pt x="994" y="471"/>
                    <a:pt x="994" y="469"/>
                    <a:pt x="995" y="467"/>
                  </a:cubicBezTo>
                  <a:cubicBezTo>
                    <a:pt x="996" y="466"/>
                    <a:pt x="997" y="466"/>
                    <a:pt x="999" y="466"/>
                  </a:cubicBezTo>
                  <a:cubicBezTo>
                    <a:pt x="1000" y="460"/>
                    <a:pt x="1007" y="459"/>
                    <a:pt x="1012" y="462"/>
                  </a:cubicBezTo>
                  <a:cubicBezTo>
                    <a:pt x="1020" y="461"/>
                    <a:pt x="1029" y="461"/>
                    <a:pt x="1034" y="461"/>
                  </a:cubicBezTo>
                  <a:cubicBezTo>
                    <a:pt x="1034" y="463"/>
                    <a:pt x="1032" y="463"/>
                    <a:pt x="1032" y="464"/>
                  </a:cubicBezTo>
                  <a:close/>
                  <a:moveTo>
                    <a:pt x="961" y="424"/>
                  </a:moveTo>
                  <a:cubicBezTo>
                    <a:pt x="961" y="429"/>
                    <a:pt x="957" y="426"/>
                    <a:pt x="955" y="425"/>
                  </a:cubicBezTo>
                  <a:cubicBezTo>
                    <a:pt x="956" y="423"/>
                    <a:pt x="960" y="425"/>
                    <a:pt x="961" y="424"/>
                  </a:cubicBezTo>
                  <a:close/>
                  <a:moveTo>
                    <a:pt x="158" y="393"/>
                  </a:moveTo>
                  <a:cubicBezTo>
                    <a:pt x="158" y="391"/>
                    <a:pt x="162" y="392"/>
                    <a:pt x="164" y="392"/>
                  </a:cubicBezTo>
                  <a:cubicBezTo>
                    <a:pt x="163" y="394"/>
                    <a:pt x="159" y="395"/>
                    <a:pt x="158" y="393"/>
                  </a:cubicBezTo>
                  <a:close/>
                  <a:moveTo>
                    <a:pt x="166" y="396"/>
                  </a:moveTo>
                  <a:cubicBezTo>
                    <a:pt x="165" y="394"/>
                    <a:pt x="166" y="394"/>
                    <a:pt x="165" y="393"/>
                  </a:cubicBezTo>
                  <a:cubicBezTo>
                    <a:pt x="166" y="392"/>
                    <a:pt x="167" y="392"/>
                    <a:pt x="167" y="390"/>
                  </a:cubicBezTo>
                  <a:cubicBezTo>
                    <a:pt x="169" y="391"/>
                    <a:pt x="171" y="391"/>
                    <a:pt x="173" y="390"/>
                  </a:cubicBezTo>
                  <a:cubicBezTo>
                    <a:pt x="174" y="392"/>
                    <a:pt x="174" y="394"/>
                    <a:pt x="177" y="394"/>
                  </a:cubicBezTo>
                  <a:cubicBezTo>
                    <a:pt x="174" y="400"/>
                    <a:pt x="170" y="396"/>
                    <a:pt x="166" y="396"/>
                  </a:cubicBezTo>
                  <a:close/>
                  <a:moveTo>
                    <a:pt x="284" y="407"/>
                  </a:moveTo>
                  <a:cubicBezTo>
                    <a:pt x="284" y="410"/>
                    <a:pt x="280" y="409"/>
                    <a:pt x="279" y="408"/>
                  </a:cubicBezTo>
                  <a:cubicBezTo>
                    <a:pt x="279" y="406"/>
                    <a:pt x="283" y="408"/>
                    <a:pt x="284" y="407"/>
                  </a:cubicBezTo>
                  <a:close/>
                  <a:moveTo>
                    <a:pt x="326" y="410"/>
                  </a:moveTo>
                  <a:cubicBezTo>
                    <a:pt x="328" y="413"/>
                    <a:pt x="326" y="413"/>
                    <a:pt x="327" y="416"/>
                  </a:cubicBezTo>
                  <a:cubicBezTo>
                    <a:pt x="325" y="417"/>
                    <a:pt x="321" y="414"/>
                    <a:pt x="318" y="414"/>
                  </a:cubicBezTo>
                  <a:cubicBezTo>
                    <a:pt x="322" y="414"/>
                    <a:pt x="322" y="410"/>
                    <a:pt x="326" y="410"/>
                  </a:cubicBezTo>
                  <a:close/>
                  <a:moveTo>
                    <a:pt x="134" y="414"/>
                  </a:moveTo>
                  <a:cubicBezTo>
                    <a:pt x="131" y="411"/>
                    <a:pt x="130" y="414"/>
                    <a:pt x="126" y="414"/>
                  </a:cubicBezTo>
                  <a:cubicBezTo>
                    <a:pt x="125" y="412"/>
                    <a:pt x="129" y="407"/>
                    <a:pt x="126" y="403"/>
                  </a:cubicBezTo>
                  <a:cubicBezTo>
                    <a:pt x="129" y="400"/>
                    <a:pt x="134" y="401"/>
                    <a:pt x="138" y="403"/>
                  </a:cubicBezTo>
                  <a:cubicBezTo>
                    <a:pt x="137" y="407"/>
                    <a:pt x="136" y="411"/>
                    <a:pt x="134" y="414"/>
                  </a:cubicBezTo>
                  <a:close/>
                  <a:moveTo>
                    <a:pt x="266" y="413"/>
                  </a:moveTo>
                  <a:cubicBezTo>
                    <a:pt x="266" y="412"/>
                    <a:pt x="266" y="411"/>
                    <a:pt x="267" y="411"/>
                  </a:cubicBezTo>
                  <a:cubicBezTo>
                    <a:pt x="274" y="412"/>
                    <a:pt x="282" y="411"/>
                    <a:pt x="292" y="414"/>
                  </a:cubicBezTo>
                  <a:cubicBezTo>
                    <a:pt x="284" y="416"/>
                    <a:pt x="275" y="415"/>
                    <a:pt x="266" y="413"/>
                  </a:cubicBezTo>
                  <a:close/>
                  <a:moveTo>
                    <a:pt x="398" y="418"/>
                  </a:moveTo>
                  <a:cubicBezTo>
                    <a:pt x="396" y="419"/>
                    <a:pt x="393" y="420"/>
                    <a:pt x="389" y="420"/>
                  </a:cubicBezTo>
                  <a:cubicBezTo>
                    <a:pt x="389" y="416"/>
                    <a:pt x="389" y="416"/>
                    <a:pt x="389" y="416"/>
                  </a:cubicBezTo>
                  <a:cubicBezTo>
                    <a:pt x="393" y="416"/>
                    <a:pt x="391" y="414"/>
                    <a:pt x="393" y="411"/>
                  </a:cubicBezTo>
                  <a:cubicBezTo>
                    <a:pt x="395" y="411"/>
                    <a:pt x="396" y="413"/>
                    <a:pt x="398" y="413"/>
                  </a:cubicBezTo>
                  <a:cubicBezTo>
                    <a:pt x="393" y="415"/>
                    <a:pt x="397" y="415"/>
                    <a:pt x="398" y="418"/>
                  </a:cubicBezTo>
                  <a:close/>
                  <a:moveTo>
                    <a:pt x="469" y="417"/>
                  </a:moveTo>
                  <a:cubicBezTo>
                    <a:pt x="466" y="417"/>
                    <a:pt x="465" y="415"/>
                    <a:pt x="461" y="416"/>
                  </a:cubicBezTo>
                  <a:cubicBezTo>
                    <a:pt x="462" y="412"/>
                    <a:pt x="469" y="415"/>
                    <a:pt x="469" y="417"/>
                  </a:cubicBezTo>
                  <a:close/>
                  <a:moveTo>
                    <a:pt x="403" y="411"/>
                  </a:moveTo>
                  <a:cubicBezTo>
                    <a:pt x="401" y="411"/>
                    <a:pt x="399" y="411"/>
                    <a:pt x="398" y="410"/>
                  </a:cubicBezTo>
                  <a:cubicBezTo>
                    <a:pt x="398" y="408"/>
                    <a:pt x="399" y="408"/>
                    <a:pt x="399" y="407"/>
                  </a:cubicBezTo>
                  <a:cubicBezTo>
                    <a:pt x="400" y="408"/>
                    <a:pt x="403" y="409"/>
                    <a:pt x="403" y="411"/>
                  </a:cubicBezTo>
                  <a:close/>
                  <a:moveTo>
                    <a:pt x="424" y="409"/>
                  </a:moveTo>
                  <a:cubicBezTo>
                    <a:pt x="423" y="412"/>
                    <a:pt x="421" y="409"/>
                    <a:pt x="419" y="411"/>
                  </a:cubicBezTo>
                  <a:cubicBezTo>
                    <a:pt x="417" y="410"/>
                    <a:pt x="419" y="408"/>
                    <a:pt x="417" y="407"/>
                  </a:cubicBezTo>
                  <a:cubicBezTo>
                    <a:pt x="418" y="402"/>
                    <a:pt x="421" y="411"/>
                    <a:pt x="421" y="407"/>
                  </a:cubicBezTo>
                  <a:cubicBezTo>
                    <a:pt x="423" y="406"/>
                    <a:pt x="422" y="409"/>
                    <a:pt x="424" y="409"/>
                  </a:cubicBezTo>
                  <a:close/>
                  <a:moveTo>
                    <a:pt x="1064" y="437"/>
                  </a:moveTo>
                  <a:cubicBezTo>
                    <a:pt x="1064" y="439"/>
                    <a:pt x="1062" y="439"/>
                    <a:pt x="1062" y="440"/>
                  </a:cubicBezTo>
                  <a:cubicBezTo>
                    <a:pt x="1061" y="440"/>
                    <a:pt x="1061" y="438"/>
                    <a:pt x="1061" y="436"/>
                  </a:cubicBezTo>
                  <a:lnTo>
                    <a:pt x="1064" y="437"/>
                  </a:lnTo>
                  <a:close/>
                  <a:moveTo>
                    <a:pt x="953" y="430"/>
                  </a:moveTo>
                  <a:cubicBezTo>
                    <a:pt x="952" y="429"/>
                    <a:pt x="950" y="429"/>
                    <a:pt x="950" y="430"/>
                  </a:cubicBezTo>
                  <a:cubicBezTo>
                    <a:pt x="948" y="429"/>
                    <a:pt x="950" y="426"/>
                    <a:pt x="952" y="427"/>
                  </a:cubicBezTo>
                  <a:cubicBezTo>
                    <a:pt x="952" y="428"/>
                    <a:pt x="953" y="428"/>
                    <a:pt x="953" y="430"/>
                  </a:cubicBezTo>
                  <a:close/>
                  <a:moveTo>
                    <a:pt x="1069" y="433"/>
                  </a:moveTo>
                  <a:cubicBezTo>
                    <a:pt x="1070" y="432"/>
                    <a:pt x="1070" y="431"/>
                    <a:pt x="1069" y="430"/>
                  </a:cubicBezTo>
                  <a:cubicBezTo>
                    <a:pt x="1070" y="428"/>
                    <a:pt x="1074" y="430"/>
                    <a:pt x="1074" y="427"/>
                  </a:cubicBezTo>
                  <a:cubicBezTo>
                    <a:pt x="1077" y="429"/>
                    <a:pt x="1072" y="434"/>
                    <a:pt x="1069" y="433"/>
                  </a:cubicBezTo>
                  <a:close/>
                  <a:moveTo>
                    <a:pt x="1218" y="368"/>
                  </a:moveTo>
                  <a:cubicBezTo>
                    <a:pt x="1218" y="365"/>
                    <a:pt x="1221" y="366"/>
                    <a:pt x="1222" y="365"/>
                  </a:cubicBezTo>
                  <a:cubicBezTo>
                    <a:pt x="1223" y="362"/>
                    <a:pt x="1220" y="367"/>
                    <a:pt x="1220" y="364"/>
                  </a:cubicBezTo>
                  <a:cubicBezTo>
                    <a:pt x="1221" y="362"/>
                    <a:pt x="1224" y="363"/>
                    <a:pt x="1227" y="361"/>
                  </a:cubicBezTo>
                  <a:cubicBezTo>
                    <a:pt x="1226" y="366"/>
                    <a:pt x="1226" y="372"/>
                    <a:pt x="1218" y="368"/>
                  </a:cubicBezTo>
                  <a:close/>
                  <a:moveTo>
                    <a:pt x="1176" y="394"/>
                  </a:moveTo>
                  <a:cubicBezTo>
                    <a:pt x="1172" y="394"/>
                    <a:pt x="1172" y="394"/>
                    <a:pt x="1172" y="394"/>
                  </a:cubicBezTo>
                  <a:cubicBezTo>
                    <a:pt x="1172" y="392"/>
                    <a:pt x="1173" y="392"/>
                    <a:pt x="1173" y="391"/>
                  </a:cubicBezTo>
                  <a:cubicBezTo>
                    <a:pt x="1174" y="392"/>
                    <a:pt x="1177" y="392"/>
                    <a:pt x="1176" y="394"/>
                  </a:cubicBezTo>
                  <a:close/>
                  <a:moveTo>
                    <a:pt x="1162" y="393"/>
                  </a:moveTo>
                  <a:cubicBezTo>
                    <a:pt x="1163" y="390"/>
                    <a:pt x="1165" y="387"/>
                    <a:pt x="1170" y="388"/>
                  </a:cubicBezTo>
                  <a:cubicBezTo>
                    <a:pt x="1169" y="389"/>
                    <a:pt x="1163" y="391"/>
                    <a:pt x="1168" y="392"/>
                  </a:cubicBezTo>
                  <a:cubicBezTo>
                    <a:pt x="1168" y="394"/>
                    <a:pt x="1163" y="395"/>
                    <a:pt x="1162" y="393"/>
                  </a:cubicBezTo>
                  <a:close/>
                  <a:moveTo>
                    <a:pt x="1074" y="419"/>
                  </a:moveTo>
                  <a:cubicBezTo>
                    <a:pt x="1077" y="418"/>
                    <a:pt x="1081" y="418"/>
                    <a:pt x="1085" y="418"/>
                  </a:cubicBezTo>
                  <a:cubicBezTo>
                    <a:pt x="1085" y="420"/>
                    <a:pt x="1080" y="422"/>
                    <a:pt x="1082" y="424"/>
                  </a:cubicBezTo>
                  <a:cubicBezTo>
                    <a:pt x="1080" y="425"/>
                    <a:pt x="1074" y="425"/>
                    <a:pt x="1074" y="419"/>
                  </a:cubicBezTo>
                  <a:close/>
                  <a:moveTo>
                    <a:pt x="1115" y="422"/>
                  </a:moveTo>
                  <a:cubicBezTo>
                    <a:pt x="1114" y="424"/>
                    <a:pt x="1112" y="425"/>
                    <a:pt x="1109" y="424"/>
                  </a:cubicBezTo>
                  <a:cubicBezTo>
                    <a:pt x="1111" y="423"/>
                    <a:pt x="1112" y="419"/>
                    <a:pt x="1115" y="422"/>
                  </a:cubicBezTo>
                  <a:close/>
                  <a:moveTo>
                    <a:pt x="1104" y="415"/>
                  </a:moveTo>
                  <a:cubicBezTo>
                    <a:pt x="1103" y="416"/>
                    <a:pt x="1103" y="417"/>
                    <a:pt x="1105" y="417"/>
                  </a:cubicBezTo>
                  <a:cubicBezTo>
                    <a:pt x="1103" y="419"/>
                    <a:pt x="1105" y="421"/>
                    <a:pt x="1102" y="423"/>
                  </a:cubicBezTo>
                  <a:cubicBezTo>
                    <a:pt x="1103" y="425"/>
                    <a:pt x="1105" y="422"/>
                    <a:pt x="1107" y="423"/>
                  </a:cubicBezTo>
                  <a:cubicBezTo>
                    <a:pt x="1103" y="427"/>
                    <a:pt x="1100" y="423"/>
                    <a:pt x="1097" y="425"/>
                  </a:cubicBezTo>
                  <a:cubicBezTo>
                    <a:pt x="1095" y="425"/>
                    <a:pt x="1098" y="424"/>
                    <a:pt x="1097" y="422"/>
                  </a:cubicBezTo>
                  <a:cubicBezTo>
                    <a:pt x="1099" y="424"/>
                    <a:pt x="1099" y="420"/>
                    <a:pt x="1102" y="421"/>
                  </a:cubicBezTo>
                  <a:cubicBezTo>
                    <a:pt x="1101" y="419"/>
                    <a:pt x="1098" y="419"/>
                    <a:pt x="1098" y="415"/>
                  </a:cubicBezTo>
                  <a:lnTo>
                    <a:pt x="1104" y="415"/>
                  </a:lnTo>
                  <a:close/>
                  <a:moveTo>
                    <a:pt x="1119" y="412"/>
                  </a:moveTo>
                  <a:cubicBezTo>
                    <a:pt x="1118" y="413"/>
                    <a:pt x="1117" y="414"/>
                    <a:pt x="1115" y="414"/>
                  </a:cubicBezTo>
                  <a:cubicBezTo>
                    <a:pt x="1115" y="412"/>
                    <a:pt x="1115" y="412"/>
                    <a:pt x="1115" y="412"/>
                  </a:cubicBezTo>
                  <a:lnTo>
                    <a:pt x="1119" y="412"/>
                  </a:lnTo>
                  <a:close/>
                  <a:moveTo>
                    <a:pt x="1114" y="405"/>
                  </a:moveTo>
                  <a:cubicBezTo>
                    <a:pt x="1115" y="407"/>
                    <a:pt x="1117" y="407"/>
                    <a:pt x="1117" y="410"/>
                  </a:cubicBezTo>
                  <a:cubicBezTo>
                    <a:pt x="1113" y="411"/>
                    <a:pt x="1110" y="410"/>
                    <a:pt x="1106" y="408"/>
                  </a:cubicBezTo>
                  <a:cubicBezTo>
                    <a:pt x="1107" y="405"/>
                    <a:pt x="1113" y="408"/>
                    <a:pt x="1114" y="405"/>
                  </a:cubicBezTo>
                  <a:close/>
                  <a:moveTo>
                    <a:pt x="1069" y="406"/>
                  </a:moveTo>
                  <a:cubicBezTo>
                    <a:pt x="1068" y="407"/>
                    <a:pt x="1067" y="407"/>
                    <a:pt x="1067" y="408"/>
                  </a:cubicBezTo>
                  <a:cubicBezTo>
                    <a:pt x="1073" y="409"/>
                    <a:pt x="1073" y="409"/>
                    <a:pt x="1073" y="409"/>
                  </a:cubicBezTo>
                  <a:cubicBezTo>
                    <a:pt x="1071" y="415"/>
                    <a:pt x="1063" y="421"/>
                    <a:pt x="1058" y="414"/>
                  </a:cubicBezTo>
                  <a:cubicBezTo>
                    <a:pt x="1063" y="413"/>
                    <a:pt x="1063" y="407"/>
                    <a:pt x="1069" y="406"/>
                  </a:cubicBezTo>
                  <a:close/>
                  <a:moveTo>
                    <a:pt x="228" y="357"/>
                  </a:moveTo>
                  <a:cubicBezTo>
                    <a:pt x="228" y="359"/>
                    <a:pt x="227" y="361"/>
                    <a:pt x="226" y="362"/>
                  </a:cubicBezTo>
                  <a:cubicBezTo>
                    <a:pt x="223" y="362"/>
                    <a:pt x="219" y="361"/>
                    <a:pt x="221" y="359"/>
                  </a:cubicBezTo>
                  <a:cubicBezTo>
                    <a:pt x="219" y="359"/>
                    <a:pt x="216" y="359"/>
                    <a:pt x="216" y="356"/>
                  </a:cubicBezTo>
                  <a:cubicBezTo>
                    <a:pt x="219" y="353"/>
                    <a:pt x="223" y="356"/>
                    <a:pt x="228" y="357"/>
                  </a:cubicBezTo>
                  <a:close/>
                  <a:moveTo>
                    <a:pt x="1054" y="388"/>
                  </a:moveTo>
                  <a:cubicBezTo>
                    <a:pt x="1054" y="389"/>
                    <a:pt x="1053" y="392"/>
                    <a:pt x="1055" y="392"/>
                  </a:cubicBezTo>
                  <a:cubicBezTo>
                    <a:pt x="1053" y="397"/>
                    <a:pt x="1048" y="393"/>
                    <a:pt x="1046" y="396"/>
                  </a:cubicBezTo>
                  <a:cubicBezTo>
                    <a:pt x="1044" y="393"/>
                    <a:pt x="1051" y="392"/>
                    <a:pt x="1050" y="387"/>
                  </a:cubicBezTo>
                  <a:cubicBezTo>
                    <a:pt x="1052" y="386"/>
                    <a:pt x="1051" y="388"/>
                    <a:pt x="1054" y="388"/>
                  </a:cubicBezTo>
                  <a:close/>
                  <a:moveTo>
                    <a:pt x="1090" y="374"/>
                  </a:moveTo>
                  <a:cubicBezTo>
                    <a:pt x="1090" y="375"/>
                    <a:pt x="1088" y="375"/>
                    <a:pt x="1087" y="375"/>
                  </a:cubicBezTo>
                  <a:cubicBezTo>
                    <a:pt x="1087" y="376"/>
                    <a:pt x="1088" y="375"/>
                    <a:pt x="1089" y="376"/>
                  </a:cubicBezTo>
                  <a:cubicBezTo>
                    <a:pt x="1088" y="379"/>
                    <a:pt x="1085" y="376"/>
                    <a:pt x="1084" y="375"/>
                  </a:cubicBezTo>
                  <a:cubicBezTo>
                    <a:pt x="1084" y="373"/>
                    <a:pt x="1088" y="374"/>
                    <a:pt x="1090" y="374"/>
                  </a:cubicBezTo>
                  <a:close/>
                  <a:moveTo>
                    <a:pt x="1077" y="366"/>
                  </a:moveTo>
                  <a:cubicBezTo>
                    <a:pt x="1077" y="368"/>
                    <a:pt x="1076" y="370"/>
                    <a:pt x="1074" y="371"/>
                  </a:cubicBezTo>
                  <a:cubicBezTo>
                    <a:pt x="1074" y="369"/>
                    <a:pt x="1074" y="368"/>
                    <a:pt x="1074" y="366"/>
                  </a:cubicBezTo>
                  <a:lnTo>
                    <a:pt x="1077" y="366"/>
                  </a:lnTo>
                  <a:close/>
                  <a:moveTo>
                    <a:pt x="137" y="320"/>
                  </a:moveTo>
                  <a:cubicBezTo>
                    <a:pt x="135" y="323"/>
                    <a:pt x="133" y="321"/>
                    <a:pt x="130" y="320"/>
                  </a:cubicBezTo>
                  <a:cubicBezTo>
                    <a:pt x="131" y="317"/>
                    <a:pt x="134" y="320"/>
                    <a:pt x="137" y="320"/>
                  </a:cubicBezTo>
                  <a:close/>
                  <a:moveTo>
                    <a:pt x="126" y="321"/>
                  </a:moveTo>
                  <a:cubicBezTo>
                    <a:pt x="124" y="319"/>
                    <a:pt x="122" y="322"/>
                    <a:pt x="120" y="320"/>
                  </a:cubicBezTo>
                  <a:cubicBezTo>
                    <a:pt x="120" y="317"/>
                    <a:pt x="120" y="317"/>
                    <a:pt x="120" y="317"/>
                  </a:cubicBezTo>
                  <a:cubicBezTo>
                    <a:pt x="124" y="317"/>
                    <a:pt x="126" y="318"/>
                    <a:pt x="126" y="321"/>
                  </a:cubicBezTo>
                  <a:close/>
                  <a:moveTo>
                    <a:pt x="174" y="310"/>
                  </a:moveTo>
                  <a:cubicBezTo>
                    <a:pt x="172" y="311"/>
                    <a:pt x="169" y="312"/>
                    <a:pt x="169" y="315"/>
                  </a:cubicBezTo>
                  <a:cubicBezTo>
                    <a:pt x="167" y="316"/>
                    <a:pt x="166" y="315"/>
                    <a:pt x="165" y="314"/>
                  </a:cubicBezTo>
                  <a:cubicBezTo>
                    <a:pt x="166" y="312"/>
                    <a:pt x="166" y="311"/>
                    <a:pt x="167" y="308"/>
                  </a:cubicBezTo>
                  <a:cubicBezTo>
                    <a:pt x="170" y="308"/>
                    <a:pt x="172" y="307"/>
                    <a:pt x="174" y="310"/>
                  </a:cubicBezTo>
                  <a:close/>
                  <a:moveTo>
                    <a:pt x="1145" y="347"/>
                  </a:moveTo>
                  <a:cubicBezTo>
                    <a:pt x="1145" y="351"/>
                    <a:pt x="1143" y="350"/>
                    <a:pt x="1140" y="349"/>
                  </a:cubicBezTo>
                  <a:cubicBezTo>
                    <a:pt x="1140" y="346"/>
                    <a:pt x="1143" y="348"/>
                    <a:pt x="1145" y="347"/>
                  </a:cubicBezTo>
                  <a:close/>
                  <a:moveTo>
                    <a:pt x="1137" y="347"/>
                  </a:moveTo>
                  <a:cubicBezTo>
                    <a:pt x="1137" y="349"/>
                    <a:pt x="1135" y="351"/>
                    <a:pt x="1133" y="350"/>
                  </a:cubicBezTo>
                  <a:cubicBezTo>
                    <a:pt x="1133" y="349"/>
                    <a:pt x="1135" y="349"/>
                    <a:pt x="1135" y="346"/>
                  </a:cubicBezTo>
                  <a:cubicBezTo>
                    <a:pt x="1135" y="347"/>
                    <a:pt x="1136" y="347"/>
                    <a:pt x="1137" y="347"/>
                  </a:cubicBezTo>
                  <a:close/>
                  <a:moveTo>
                    <a:pt x="1131" y="336"/>
                  </a:moveTo>
                  <a:cubicBezTo>
                    <a:pt x="1130" y="337"/>
                    <a:pt x="1129" y="339"/>
                    <a:pt x="1126" y="339"/>
                  </a:cubicBezTo>
                  <a:cubicBezTo>
                    <a:pt x="1128" y="337"/>
                    <a:pt x="1125" y="336"/>
                    <a:pt x="1127" y="334"/>
                  </a:cubicBezTo>
                  <a:cubicBezTo>
                    <a:pt x="1129" y="334"/>
                    <a:pt x="1129" y="336"/>
                    <a:pt x="1131" y="336"/>
                  </a:cubicBezTo>
                  <a:close/>
                  <a:moveTo>
                    <a:pt x="1153" y="325"/>
                  </a:moveTo>
                  <a:cubicBezTo>
                    <a:pt x="1153" y="329"/>
                    <a:pt x="1152" y="330"/>
                    <a:pt x="1149" y="330"/>
                  </a:cubicBezTo>
                  <a:cubicBezTo>
                    <a:pt x="1147" y="328"/>
                    <a:pt x="1149" y="324"/>
                    <a:pt x="1153" y="325"/>
                  </a:cubicBezTo>
                  <a:close/>
                  <a:moveTo>
                    <a:pt x="1076" y="312"/>
                  </a:moveTo>
                  <a:cubicBezTo>
                    <a:pt x="1076" y="311"/>
                    <a:pt x="1077" y="310"/>
                    <a:pt x="1078" y="309"/>
                  </a:cubicBezTo>
                  <a:cubicBezTo>
                    <a:pt x="1081" y="309"/>
                    <a:pt x="1081" y="311"/>
                    <a:pt x="1084" y="310"/>
                  </a:cubicBezTo>
                  <a:cubicBezTo>
                    <a:pt x="1085" y="310"/>
                    <a:pt x="1084" y="311"/>
                    <a:pt x="1083" y="311"/>
                  </a:cubicBezTo>
                  <a:cubicBezTo>
                    <a:pt x="1081" y="311"/>
                    <a:pt x="1081" y="313"/>
                    <a:pt x="1081" y="315"/>
                  </a:cubicBezTo>
                  <a:cubicBezTo>
                    <a:pt x="1078" y="315"/>
                    <a:pt x="1078" y="312"/>
                    <a:pt x="1076" y="312"/>
                  </a:cubicBezTo>
                  <a:close/>
                  <a:moveTo>
                    <a:pt x="1031" y="319"/>
                  </a:moveTo>
                  <a:cubicBezTo>
                    <a:pt x="1036" y="317"/>
                    <a:pt x="1038" y="317"/>
                    <a:pt x="1046" y="316"/>
                  </a:cubicBezTo>
                  <a:cubicBezTo>
                    <a:pt x="1042" y="318"/>
                    <a:pt x="1036" y="322"/>
                    <a:pt x="1031" y="319"/>
                  </a:cubicBezTo>
                  <a:close/>
                  <a:moveTo>
                    <a:pt x="1047" y="295"/>
                  </a:moveTo>
                  <a:cubicBezTo>
                    <a:pt x="1048" y="299"/>
                    <a:pt x="1045" y="299"/>
                    <a:pt x="1044" y="302"/>
                  </a:cubicBezTo>
                  <a:cubicBezTo>
                    <a:pt x="1042" y="301"/>
                    <a:pt x="1041" y="300"/>
                    <a:pt x="1038" y="301"/>
                  </a:cubicBezTo>
                  <a:cubicBezTo>
                    <a:pt x="1038" y="296"/>
                    <a:pt x="1048" y="297"/>
                    <a:pt x="1043" y="294"/>
                  </a:cubicBezTo>
                  <a:cubicBezTo>
                    <a:pt x="1044" y="292"/>
                    <a:pt x="1047" y="294"/>
                    <a:pt x="1047" y="295"/>
                  </a:cubicBezTo>
                  <a:close/>
                  <a:moveTo>
                    <a:pt x="858" y="232"/>
                  </a:moveTo>
                  <a:cubicBezTo>
                    <a:pt x="855" y="234"/>
                    <a:pt x="852" y="233"/>
                    <a:pt x="850" y="232"/>
                  </a:cubicBezTo>
                  <a:cubicBezTo>
                    <a:pt x="851" y="228"/>
                    <a:pt x="858" y="227"/>
                    <a:pt x="858" y="232"/>
                  </a:cubicBezTo>
                  <a:close/>
                  <a:moveTo>
                    <a:pt x="935" y="207"/>
                  </a:moveTo>
                  <a:cubicBezTo>
                    <a:pt x="934" y="208"/>
                    <a:pt x="929" y="207"/>
                    <a:pt x="927" y="207"/>
                  </a:cubicBezTo>
                  <a:cubicBezTo>
                    <a:pt x="929" y="206"/>
                    <a:pt x="933" y="205"/>
                    <a:pt x="935" y="207"/>
                  </a:cubicBezTo>
                  <a:close/>
                  <a:moveTo>
                    <a:pt x="997" y="202"/>
                  </a:moveTo>
                  <a:cubicBezTo>
                    <a:pt x="994" y="201"/>
                    <a:pt x="994" y="202"/>
                    <a:pt x="991" y="202"/>
                  </a:cubicBezTo>
                  <a:cubicBezTo>
                    <a:pt x="990" y="199"/>
                    <a:pt x="998" y="199"/>
                    <a:pt x="997" y="202"/>
                  </a:cubicBezTo>
                  <a:close/>
                  <a:moveTo>
                    <a:pt x="895" y="116"/>
                  </a:moveTo>
                  <a:cubicBezTo>
                    <a:pt x="894" y="114"/>
                    <a:pt x="898" y="116"/>
                    <a:pt x="900" y="115"/>
                  </a:cubicBezTo>
                  <a:cubicBezTo>
                    <a:pt x="900" y="120"/>
                    <a:pt x="898" y="116"/>
                    <a:pt x="895" y="116"/>
                  </a:cubicBezTo>
                  <a:close/>
                  <a:moveTo>
                    <a:pt x="888" y="119"/>
                  </a:moveTo>
                  <a:cubicBezTo>
                    <a:pt x="888" y="118"/>
                    <a:pt x="888" y="118"/>
                    <a:pt x="889" y="118"/>
                  </a:cubicBezTo>
                  <a:cubicBezTo>
                    <a:pt x="890" y="118"/>
                    <a:pt x="889" y="117"/>
                    <a:pt x="889" y="117"/>
                  </a:cubicBezTo>
                  <a:cubicBezTo>
                    <a:pt x="890" y="115"/>
                    <a:pt x="894" y="116"/>
                    <a:pt x="893" y="119"/>
                  </a:cubicBezTo>
                  <a:cubicBezTo>
                    <a:pt x="891" y="121"/>
                    <a:pt x="891" y="118"/>
                    <a:pt x="888" y="119"/>
                  </a:cubicBezTo>
                  <a:close/>
                  <a:moveTo>
                    <a:pt x="916" y="122"/>
                  </a:moveTo>
                  <a:cubicBezTo>
                    <a:pt x="915" y="117"/>
                    <a:pt x="920" y="117"/>
                    <a:pt x="922" y="120"/>
                  </a:cubicBezTo>
                  <a:cubicBezTo>
                    <a:pt x="924" y="119"/>
                    <a:pt x="921" y="118"/>
                    <a:pt x="922" y="116"/>
                  </a:cubicBezTo>
                  <a:cubicBezTo>
                    <a:pt x="924" y="116"/>
                    <a:pt x="926" y="116"/>
                    <a:pt x="927" y="117"/>
                  </a:cubicBezTo>
                  <a:cubicBezTo>
                    <a:pt x="927" y="121"/>
                    <a:pt x="927" y="121"/>
                    <a:pt x="927" y="121"/>
                  </a:cubicBezTo>
                  <a:cubicBezTo>
                    <a:pt x="922" y="123"/>
                    <a:pt x="921" y="124"/>
                    <a:pt x="916" y="122"/>
                  </a:cubicBezTo>
                  <a:close/>
                  <a:moveTo>
                    <a:pt x="883" y="126"/>
                  </a:moveTo>
                  <a:cubicBezTo>
                    <a:pt x="882" y="127"/>
                    <a:pt x="879" y="125"/>
                    <a:pt x="879" y="127"/>
                  </a:cubicBezTo>
                  <a:cubicBezTo>
                    <a:pt x="876" y="126"/>
                    <a:pt x="884" y="122"/>
                    <a:pt x="883" y="126"/>
                  </a:cubicBezTo>
                  <a:close/>
                  <a:moveTo>
                    <a:pt x="874" y="130"/>
                  </a:moveTo>
                  <a:cubicBezTo>
                    <a:pt x="877" y="127"/>
                    <a:pt x="881" y="129"/>
                    <a:pt x="885" y="129"/>
                  </a:cubicBezTo>
                  <a:cubicBezTo>
                    <a:pt x="884" y="131"/>
                    <a:pt x="880" y="130"/>
                    <a:pt x="879" y="133"/>
                  </a:cubicBezTo>
                  <a:cubicBezTo>
                    <a:pt x="877" y="132"/>
                    <a:pt x="877" y="129"/>
                    <a:pt x="874" y="130"/>
                  </a:cubicBezTo>
                  <a:close/>
                  <a:moveTo>
                    <a:pt x="916" y="138"/>
                  </a:moveTo>
                  <a:cubicBezTo>
                    <a:pt x="913" y="140"/>
                    <a:pt x="910" y="140"/>
                    <a:pt x="903" y="140"/>
                  </a:cubicBezTo>
                  <a:cubicBezTo>
                    <a:pt x="905" y="137"/>
                    <a:pt x="910" y="139"/>
                    <a:pt x="916" y="138"/>
                  </a:cubicBezTo>
                  <a:close/>
                  <a:moveTo>
                    <a:pt x="731" y="116"/>
                  </a:moveTo>
                  <a:cubicBezTo>
                    <a:pt x="727" y="113"/>
                    <a:pt x="739" y="112"/>
                    <a:pt x="737" y="116"/>
                  </a:cubicBezTo>
                  <a:cubicBezTo>
                    <a:pt x="734" y="119"/>
                    <a:pt x="733" y="114"/>
                    <a:pt x="731" y="116"/>
                  </a:cubicBezTo>
                  <a:close/>
                  <a:moveTo>
                    <a:pt x="710" y="116"/>
                  </a:moveTo>
                  <a:cubicBezTo>
                    <a:pt x="710" y="114"/>
                    <a:pt x="714" y="116"/>
                    <a:pt x="715" y="115"/>
                  </a:cubicBezTo>
                  <a:cubicBezTo>
                    <a:pt x="714" y="117"/>
                    <a:pt x="713" y="118"/>
                    <a:pt x="711" y="118"/>
                  </a:cubicBezTo>
                  <a:cubicBezTo>
                    <a:pt x="711" y="117"/>
                    <a:pt x="714" y="116"/>
                    <a:pt x="710" y="116"/>
                  </a:cubicBezTo>
                  <a:close/>
                  <a:moveTo>
                    <a:pt x="644" y="123"/>
                  </a:moveTo>
                  <a:cubicBezTo>
                    <a:pt x="645" y="120"/>
                    <a:pt x="647" y="124"/>
                    <a:pt x="649" y="124"/>
                  </a:cubicBezTo>
                  <a:cubicBezTo>
                    <a:pt x="648" y="127"/>
                    <a:pt x="644" y="125"/>
                    <a:pt x="644" y="123"/>
                  </a:cubicBezTo>
                  <a:close/>
                  <a:moveTo>
                    <a:pt x="811" y="156"/>
                  </a:moveTo>
                  <a:cubicBezTo>
                    <a:pt x="808" y="155"/>
                    <a:pt x="809" y="155"/>
                    <a:pt x="806" y="154"/>
                  </a:cubicBezTo>
                  <a:cubicBezTo>
                    <a:pt x="807" y="151"/>
                    <a:pt x="811" y="153"/>
                    <a:pt x="814" y="152"/>
                  </a:cubicBezTo>
                  <a:cubicBezTo>
                    <a:pt x="813" y="154"/>
                    <a:pt x="813" y="156"/>
                    <a:pt x="811" y="156"/>
                  </a:cubicBezTo>
                  <a:close/>
                  <a:moveTo>
                    <a:pt x="610" y="143"/>
                  </a:moveTo>
                  <a:cubicBezTo>
                    <a:pt x="610" y="139"/>
                    <a:pt x="610" y="139"/>
                    <a:pt x="610" y="139"/>
                  </a:cubicBezTo>
                  <a:cubicBezTo>
                    <a:pt x="613" y="139"/>
                    <a:pt x="613" y="139"/>
                    <a:pt x="613" y="139"/>
                  </a:cubicBezTo>
                  <a:cubicBezTo>
                    <a:pt x="614" y="142"/>
                    <a:pt x="613" y="143"/>
                    <a:pt x="610" y="143"/>
                  </a:cubicBezTo>
                  <a:close/>
                  <a:moveTo>
                    <a:pt x="619" y="140"/>
                  </a:moveTo>
                  <a:cubicBezTo>
                    <a:pt x="622" y="140"/>
                    <a:pt x="622" y="140"/>
                    <a:pt x="622" y="140"/>
                  </a:cubicBezTo>
                  <a:cubicBezTo>
                    <a:pt x="622" y="143"/>
                    <a:pt x="622" y="143"/>
                    <a:pt x="622" y="143"/>
                  </a:cubicBezTo>
                  <a:cubicBezTo>
                    <a:pt x="621" y="143"/>
                    <a:pt x="621" y="142"/>
                    <a:pt x="619" y="142"/>
                  </a:cubicBezTo>
                  <a:lnTo>
                    <a:pt x="619" y="140"/>
                  </a:lnTo>
                  <a:close/>
                  <a:moveTo>
                    <a:pt x="629" y="146"/>
                  </a:moveTo>
                  <a:cubicBezTo>
                    <a:pt x="627" y="146"/>
                    <a:pt x="625" y="146"/>
                    <a:pt x="624" y="145"/>
                  </a:cubicBezTo>
                  <a:cubicBezTo>
                    <a:pt x="625" y="143"/>
                    <a:pt x="630" y="143"/>
                    <a:pt x="629" y="146"/>
                  </a:cubicBezTo>
                  <a:close/>
                  <a:moveTo>
                    <a:pt x="866" y="153"/>
                  </a:moveTo>
                  <a:cubicBezTo>
                    <a:pt x="866" y="156"/>
                    <a:pt x="863" y="157"/>
                    <a:pt x="859" y="156"/>
                  </a:cubicBezTo>
                  <a:cubicBezTo>
                    <a:pt x="859" y="153"/>
                    <a:pt x="859" y="153"/>
                    <a:pt x="859" y="153"/>
                  </a:cubicBezTo>
                  <a:cubicBezTo>
                    <a:pt x="862" y="154"/>
                    <a:pt x="863" y="152"/>
                    <a:pt x="866" y="153"/>
                  </a:cubicBezTo>
                  <a:close/>
                  <a:moveTo>
                    <a:pt x="956" y="148"/>
                  </a:moveTo>
                  <a:cubicBezTo>
                    <a:pt x="956" y="151"/>
                    <a:pt x="953" y="149"/>
                    <a:pt x="950" y="149"/>
                  </a:cubicBezTo>
                  <a:cubicBezTo>
                    <a:pt x="951" y="146"/>
                    <a:pt x="954" y="148"/>
                    <a:pt x="956" y="148"/>
                  </a:cubicBezTo>
                  <a:close/>
                  <a:moveTo>
                    <a:pt x="801" y="139"/>
                  </a:moveTo>
                  <a:cubicBezTo>
                    <a:pt x="801" y="136"/>
                    <a:pt x="804" y="136"/>
                    <a:pt x="808" y="136"/>
                  </a:cubicBezTo>
                  <a:cubicBezTo>
                    <a:pt x="809" y="141"/>
                    <a:pt x="804" y="139"/>
                    <a:pt x="804" y="142"/>
                  </a:cubicBezTo>
                  <a:cubicBezTo>
                    <a:pt x="802" y="142"/>
                    <a:pt x="802" y="140"/>
                    <a:pt x="801" y="139"/>
                  </a:cubicBezTo>
                  <a:close/>
                  <a:moveTo>
                    <a:pt x="818" y="145"/>
                  </a:moveTo>
                  <a:cubicBezTo>
                    <a:pt x="814" y="147"/>
                    <a:pt x="813" y="143"/>
                    <a:pt x="808" y="144"/>
                  </a:cubicBezTo>
                  <a:cubicBezTo>
                    <a:pt x="810" y="142"/>
                    <a:pt x="818" y="141"/>
                    <a:pt x="818" y="145"/>
                  </a:cubicBezTo>
                  <a:close/>
                  <a:moveTo>
                    <a:pt x="757" y="143"/>
                  </a:moveTo>
                  <a:cubicBezTo>
                    <a:pt x="761" y="141"/>
                    <a:pt x="767" y="141"/>
                    <a:pt x="772" y="141"/>
                  </a:cubicBezTo>
                  <a:cubicBezTo>
                    <a:pt x="770" y="145"/>
                    <a:pt x="761" y="145"/>
                    <a:pt x="757" y="143"/>
                  </a:cubicBezTo>
                  <a:close/>
                  <a:moveTo>
                    <a:pt x="628" y="130"/>
                  </a:moveTo>
                  <a:cubicBezTo>
                    <a:pt x="628" y="128"/>
                    <a:pt x="631" y="128"/>
                    <a:pt x="633" y="128"/>
                  </a:cubicBezTo>
                  <a:cubicBezTo>
                    <a:pt x="633" y="130"/>
                    <a:pt x="630" y="130"/>
                    <a:pt x="628" y="130"/>
                  </a:cubicBezTo>
                  <a:close/>
                  <a:moveTo>
                    <a:pt x="681" y="131"/>
                  </a:moveTo>
                  <a:cubicBezTo>
                    <a:pt x="683" y="134"/>
                    <a:pt x="686" y="131"/>
                    <a:pt x="688" y="133"/>
                  </a:cubicBezTo>
                  <a:cubicBezTo>
                    <a:pt x="687" y="136"/>
                    <a:pt x="681" y="134"/>
                    <a:pt x="679" y="136"/>
                  </a:cubicBezTo>
                  <a:cubicBezTo>
                    <a:pt x="677" y="133"/>
                    <a:pt x="680" y="133"/>
                    <a:pt x="681" y="131"/>
                  </a:cubicBezTo>
                  <a:close/>
                  <a:moveTo>
                    <a:pt x="672" y="137"/>
                  </a:moveTo>
                  <a:cubicBezTo>
                    <a:pt x="670" y="138"/>
                    <a:pt x="670" y="136"/>
                    <a:pt x="668" y="136"/>
                  </a:cubicBezTo>
                  <a:cubicBezTo>
                    <a:pt x="668" y="134"/>
                    <a:pt x="673" y="134"/>
                    <a:pt x="672" y="137"/>
                  </a:cubicBezTo>
                  <a:close/>
                  <a:moveTo>
                    <a:pt x="662" y="135"/>
                  </a:moveTo>
                  <a:cubicBezTo>
                    <a:pt x="660" y="137"/>
                    <a:pt x="658" y="138"/>
                    <a:pt x="656" y="136"/>
                  </a:cubicBezTo>
                  <a:cubicBezTo>
                    <a:pt x="655" y="133"/>
                    <a:pt x="660" y="135"/>
                    <a:pt x="662" y="135"/>
                  </a:cubicBezTo>
                  <a:close/>
                  <a:moveTo>
                    <a:pt x="655" y="135"/>
                  </a:moveTo>
                  <a:cubicBezTo>
                    <a:pt x="655" y="136"/>
                    <a:pt x="655" y="137"/>
                    <a:pt x="656" y="137"/>
                  </a:cubicBezTo>
                  <a:cubicBezTo>
                    <a:pt x="652" y="138"/>
                    <a:pt x="649" y="137"/>
                    <a:pt x="644" y="137"/>
                  </a:cubicBezTo>
                  <a:cubicBezTo>
                    <a:pt x="646" y="135"/>
                    <a:pt x="650" y="135"/>
                    <a:pt x="655" y="135"/>
                  </a:cubicBezTo>
                  <a:close/>
                  <a:moveTo>
                    <a:pt x="718" y="136"/>
                  </a:moveTo>
                  <a:cubicBezTo>
                    <a:pt x="722" y="137"/>
                    <a:pt x="726" y="138"/>
                    <a:pt x="729" y="139"/>
                  </a:cubicBezTo>
                  <a:cubicBezTo>
                    <a:pt x="724" y="146"/>
                    <a:pt x="711" y="147"/>
                    <a:pt x="703" y="144"/>
                  </a:cubicBezTo>
                  <a:cubicBezTo>
                    <a:pt x="701" y="144"/>
                    <a:pt x="704" y="146"/>
                    <a:pt x="701" y="146"/>
                  </a:cubicBezTo>
                  <a:cubicBezTo>
                    <a:pt x="695" y="143"/>
                    <a:pt x="694" y="140"/>
                    <a:pt x="686" y="140"/>
                  </a:cubicBezTo>
                  <a:cubicBezTo>
                    <a:pt x="695" y="132"/>
                    <a:pt x="712" y="142"/>
                    <a:pt x="718" y="136"/>
                  </a:cubicBezTo>
                  <a:close/>
                  <a:moveTo>
                    <a:pt x="604" y="140"/>
                  </a:moveTo>
                  <a:cubicBezTo>
                    <a:pt x="605" y="141"/>
                    <a:pt x="598" y="140"/>
                    <a:pt x="600" y="143"/>
                  </a:cubicBezTo>
                  <a:cubicBezTo>
                    <a:pt x="599" y="142"/>
                    <a:pt x="597" y="141"/>
                    <a:pt x="597" y="139"/>
                  </a:cubicBezTo>
                  <a:cubicBezTo>
                    <a:pt x="600" y="140"/>
                    <a:pt x="600" y="140"/>
                    <a:pt x="604" y="140"/>
                  </a:cubicBezTo>
                  <a:close/>
                  <a:moveTo>
                    <a:pt x="554" y="147"/>
                  </a:moveTo>
                  <a:cubicBezTo>
                    <a:pt x="558" y="142"/>
                    <a:pt x="569" y="142"/>
                    <a:pt x="579" y="141"/>
                  </a:cubicBezTo>
                  <a:cubicBezTo>
                    <a:pt x="587" y="140"/>
                    <a:pt x="599" y="135"/>
                    <a:pt x="596" y="144"/>
                  </a:cubicBezTo>
                  <a:cubicBezTo>
                    <a:pt x="595" y="142"/>
                    <a:pt x="596" y="142"/>
                    <a:pt x="596" y="141"/>
                  </a:cubicBezTo>
                  <a:cubicBezTo>
                    <a:pt x="590" y="142"/>
                    <a:pt x="588" y="146"/>
                    <a:pt x="582" y="146"/>
                  </a:cubicBezTo>
                  <a:cubicBezTo>
                    <a:pt x="581" y="146"/>
                    <a:pt x="580" y="144"/>
                    <a:pt x="580" y="143"/>
                  </a:cubicBezTo>
                  <a:cubicBezTo>
                    <a:pt x="577" y="143"/>
                    <a:pt x="575" y="146"/>
                    <a:pt x="573" y="148"/>
                  </a:cubicBezTo>
                  <a:cubicBezTo>
                    <a:pt x="569" y="142"/>
                    <a:pt x="561" y="149"/>
                    <a:pt x="554" y="147"/>
                  </a:cubicBezTo>
                  <a:close/>
                  <a:moveTo>
                    <a:pt x="514" y="152"/>
                  </a:moveTo>
                  <a:cubicBezTo>
                    <a:pt x="512" y="155"/>
                    <a:pt x="509" y="155"/>
                    <a:pt x="505" y="155"/>
                  </a:cubicBezTo>
                  <a:cubicBezTo>
                    <a:pt x="505" y="151"/>
                    <a:pt x="510" y="150"/>
                    <a:pt x="514" y="152"/>
                  </a:cubicBezTo>
                  <a:close/>
                  <a:moveTo>
                    <a:pt x="514" y="158"/>
                  </a:moveTo>
                  <a:cubicBezTo>
                    <a:pt x="517" y="157"/>
                    <a:pt x="517" y="159"/>
                    <a:pt x="519" y="159"/>
                  </a:cubicBezTo>
                  <a:cubicBezTo>
                    <a:pt x="519" y="160"/>
                    <a:pt x="517" y="160"/>
                    <a:pt x="517" y="159"/>
                  </a:cubicBezTo>
                  <a:cubicBezTo>
                    <a:pt x="516" y="159"/>
                    <a:pt x="516" y="160"/>
                    <a:pt x="516" y="160"/>
                  </a:cubicBezTo>
                  <a:cubicBezTo>
                    <a:pt x="513" y="160"/>
                    <a:pt x="511" y="160"/>
                    <a:pt x="509" y="161"/>
                  </a:cubicBezTo>
                  <a:cubicBezTo>
                    <a:pt x="509" y="156"/>
                    <a:pt x="514" y="161"/>
                    <a:pt x="514" y="158"/>
                  </a:cubicBezTo>
                  <a:close/>
                  <a:moveTo>
                    <a:pt x="456" y="156"/>
                  </a:moveTo>
                  <a:cubicBezTo>
                    <a:pt x="457" y="156"/>
                    <a:pt x="457" y="158"/>
                    <a:pt x="459" y="157"/>
                  </a:cubicBezTo>
                  <a:cubicBezTo>
                    <a:pt x="458" y="158"/>
                    <a:pt x="457" y="160"/>
                    <a:pt x="455" y="160"/>
                  </a:cubicBezTo>
                  <a:cubicBezTo>
                    <a:pt x="454" y="158"/>
                    <a:pt x="455" y="158"/>
                    <a:pt x="456" y="156"/>
                  </a:cubicBezTo>
                  <a:close/>
                  <a:moveTo>
                    <a:pt x="479" y="169"/>
                  </a:moveTo>
                  <a:cubicBezTo>
                    <a:pt x="479" y="165"/>
                    <a:pt x="482" y="165"/>
                    <a:pt x="485" y="164"/>
                  </a:cubicBezTo>
                  <a:cubicBezTo>
                    <a:pt x="486" y="166"/>
                    <a:pt x="486" y="167"/>
                    <a:pt x="485" y="169"/>
                  </a:cubicBezTo>
                  <a:lnTo>
                    <a:pt x="479" y="169"/>
                  </a:lnTo>
                  <a:close/>
                  <a:moveTo>
                    <a:pt x="142" y="153"/>
                  </a:moveTo>
                  <a:cubicBezTo>
                    <a:pt x="132" y="157"/>
                    <a:pt x="116" y="158"/>
                    <a:pt x="107" y="154"/>
                  </a:cubicBezTo>
                  <a:cubicBezTo>
                    <a:pt x="111" y="153"/>
                    <a:pt x="124" y="150"/>
                    <a:pt x="126" y="154"/>
                  </a:cubicBezTo>
                  <a:cubicBezTo>
                    <a:pt x="131" y="154"/>
                    <a:pt x="136" y="150"/>
                    <a:pt x="142" y="153"/>
                  </a:cubicBezTo>
                  <a:close/>
                  <a:moveTo>
                    <a:pt x="90" y="143"/>
                  </a:moveTo>
                  <a:cubicBezTo>
                    <a:pt x="95" y="136"/>
                    <a:pt x="106" y="139"/>
                    <a:pt x="114" y="143"/>
                  </a:cubicBezTo>
                  <a:cubicBezTo>
                    <a:pt x="106" y="146"/>
                    <a:pt x="96" y="147"/>
                    <a:pt x="90" y="143"/>
                  </a:cubicBezTo>
                  <a:close/>
                  <a:moveTo>
                    <a:pt x="134" y="139"/>
                  </a:moveTo>
                  <a:cubicBezTo>
                    <a:pt x="129" y="141"/>
                    <a:pt x="125" y="144"/>
                    <a:pt x="120" y="142"/>
                  </a:cubicBezTo>
                  <a:cubicBezTo>
                    <a:pt x="122" y="136"/>
                    <a:pt x="129" y="135"/>
                    <a:pt x="134" y="139"/>
                  </a:cubicBezTo>
                  <a:close/>
                  <a:moveTo>
                    <a:pt x="260" y="142"/>
                  </a:moveTo>
                  <a:cubicBezTo>
                    <a:pt x="261" y="138"/>
                    <a:pt x="264" y="136"/>
                    <a:pt x="268" y="137"/>
                  </a:cubicBezTo>
                  <a:cubicBezTo>
                    <a:pt x="264" y="139"/>
                    <a:pt x="270" y="139"/>
                    <a:pt x="273" y="139"/>
                  </a:cubicBezTo>
                  <a:cubicBezTo>
                    <a:pt x="269" y="141"/>
                    <a:pt x="266" y="143"/>
                    <a:pt x="260" y="142"/>
                  </a:cubicBezTo>
                  <a:close/>
                  <a:moveTo>
                    <a:pt x="303" y="143"/>
                  </a:moveTo>
                  <a:cubicBezTo>
                    <a:pt x="306" y="139"/>
                    <a:pt x="295" y="141"/>
                    <a:pt x="297" y="135"/>
                  </a:cubicBezTo>
                  <a:cubicBezTo>
                    <a:pt x="295" y="135"/>
                    <a:pt x="291" y="134"/>
                    <a:pt x="291" y="136"/>
                  </a:cubicBezTo>
                  <a:cubicBezTo>
                    <a:pt x="291" y="137"/>
                    <a:pt x="292" y="137"/>
                    <a:pt x="293" y="137"/>
                  </a:cubicBezTo>
                  <a:cubicBezTo>
                    <a:pt x="290" y="140"/>
                    <a:pt x="285" y="137"/>
                    <a:pt x="281" y="136"/>
                  </a:cubicBezTo>
                  <a:cubicBezTo>
                    <a:pt x="285" y="133"/>
                    <a:pt x="292" y="134"/>
                    <a:pt x="297" y="133"/>
                  </a:cubicBezTo>
                  <a:cubicBezTo>
                    <a:pt x="297" y="131"/>
                    <a:pt x="294" y="132"/>
                    <a:pt x="294" y="131"/>
                  </a:cubicBezTo>
                  <a:cubicBezTo>
                    <a:pt x="296" y="129"/>
                    <a:pt x="298" y="130"/>
                    <a:pt x="302" y="131"/>
                  </a:cubicBezTo>
                  <a:cubicBezTo>
                    <a:pt x="301" y="131"/>
                    <a:pt x="301" y="132"/>
                    <a:pt x="301" y="134"/>
                  </a:cubicBezTo>
                  <a:cubicBezTo>
                    <a:pt x="304" y="132"/>
                    <a:pt x="306" y="128"/>
                    <a:pt x="312" y="129"/>
                  </a:cubicBezTo>
                  <a:cubicBezTo>
                    <a:pt x="312" y="130"/>
                    <a:pt x="310" y="131"/>
                    <a:pt x="310" y="132"/>
                  </a:cubicBezTo>
                  <a:cubicBezTo>
                    <a:pt x="312" y="132"/>
                    <a:pt x="313" y="131"/>
                    <a:pt x="313" y="128"/>
                  </a:cubicBezTo>
                  <a:cubicBezTo>
                    <a:pt x="316" y="128"/>
                    <a:pt x="315" y="131"/>
                    <a:pt x="316" y="131"/>
                  </a:cubicBezTo>
                  <a:cubicBezTo>
                    <a:pt x="315" y="133"/>
                    <a:pt x="313" y="134"/>
                    <a:pt x="310" y="134"/>
                  </a:cubicBezTo>
                  <a:cubicBezTo>
                    <a:pt x="312" y="137"/>
                    <a:pt x="309" y="136"/>
                    <a:pt x="306" y="137"/>
                  </a:cubicBezTo>
                  <a:cubicBezTo>
                    <a:pt x="312" y="140"/>
                    <a:pt x="327" y="136"/>
                    <a:pt x="335" y="138"/>
                  </a:cubicBezTo>
                  <a:cubicBezTo>
                    <a:pt x="326" y="143"/>
                    <a:pt x="313" y="142"/>
                    <a:pt x="303" y="143"/>
                  </a:cubicBezTo>
                  <a:close/>
                  <a:moveTo>
                    <a:pt x="344" y="139"/>
                  </a:moveTo>
                  <a:cubicBezTo>
                    <a:pt x="347" y="132"/>
                    <a:pt x="354" y="141"/>
                    <a:pt x="356" y="134"/>
                  </a:cubicBezTo>
                  <a:cubicBezTo>
                    <a:pt x="359" y="139"/>
                    <a:pt x="363" y="130"/>
                    <a:pt x="368" y="134"/>
                  </a:cubicBezTo>
                  <a:cubicBezTo>
                    <a:pt x="362" y="139"/>
                    <a:pt x="352" y="138"/>
                    <a:pt x="344" y="139"/>
                  </a:cubicBezTo>
                  <a:close/>
                  <a:moveTo>
                    <a:pt x="373" y="136"/>
                  </a:moveTo>
                  <a:cubicBezTo>
                    <a:pt x="373" y="134"/>
                    <a:pt x="374" y="134"/>
                    <a:pt x="374" y="132"/>
                  </a:cubicBezTo>
                  <a:cubicBezTo>
                    <a:pt x="377" y="132"/>
                    <a:pt x="375" y="136"/>
                    <a:pt x="379" y="135"/>
                  </a:cubicBezTo>
                  <a:cubicBezTo>
                    <a:pt x="379" y="137"/>
                    <a:pt x="375" y="135"/>
                    <a:pt x="373" y="136"/>
                  </a:cubicBezTo>
                  <a:close/>
                  <a:moveTo>
                    <a:pt x="388" y="135"/>
                  </a:moveTo>
                  <a:cubicBezTo>
                    <a:pt x="385" y="135"/>
                    <a:pt x="383" y="136"/>
                    <a:pt x="380" y="134"/>
                  </a:cubicBezTo>
                  <a:cubicBezTo>
                    <a:pt x="380" y="128"/>
                    <a:pt x="385" y="132"/>
                    <a:pt x="390" y="131"/>
                  </a:cubicBezTo>
                  <a:cubicBezTo>
                    <a:pt x="389" y="132"/>
                    <a:pt x="387" y="132"/>
                    <a:pt x="388" y="135"/>
                  </a:cubicBezTo>
                  <a:close/>
                  <a:moveTo>
                    <a:pt x="346" y="130"/>
                  </a:moveTo>
                  <a:cubicBezTo>
                    <a:pt x="344" y="126"/>
                    <a:pt x="350" y="125"/>
                    <a:pt x="349" y="123"/>
                  </a:cubicBezTo>
                  <a:cubicBezTo>
                    <a:pt x="355" y="121"/>
                    <a:pt x="354" y="131"/>
                    <a:pt x="346" y="130"/>
                  </a:cubicBezTo>
                  <a:close/>
                  <a:moveTo>
                    <a:pt x="497" y="89"/>
                  </a:moveTo>
                  <a:cubicBezTo>
                    <a:pt x="495" y="91"/>
                    <a:pt x="492" y="91"/>
                    <a:pt x="489" y="92"/>
                  </a:cubicBezTo>
                  <a:cubicBezTo>
                    <a:pt x="489" y="88"/>
                    <a:pt x="495" y="88"/>
                    <a:pt x="497" y="89"/>
                  </a:cubicBezTo>
                  <a:close/>
                  <a:moveTo>
                    <a:pt x="393" y="90"/>
                  </a:moveTo>
                  <a:cubicBezTo>
                    <a:pt x="394" y="85"/>
                    <a:pt x="403" y="89"/>
                    <a:pt x="407" y="88"/>
                  </a:cubicBezTo>
                  <a:cubicBezTo>
                    <a:pt x="404" y="89"/>
                    <a:pt x="399" y="94"/>
                    <a:pt x="393" y="90"/>
                  </a:cubicBezTo>
                  <a:close/>
                  <a:moveTo>
                    <a:pt x="428" y="95"/>
                  </a:moveTo>
                  <a:cubicBezTo>
                    <a:pt x="428" y="98"/>
                    <a:pt x="424" y="97"/>
                    <a:pt x="421" y="98"/>
                  </a:cubicBezTo>
                  <a:cubicBezTo>
                    <a:pt x="421" y="94"/>
                    <a:pt x="425" y="95"/>
                    <a:pt x="428" y="95"/>
                  </a:cubicBezTo>
                  <a:close/>
                  <a:moveTo>
                    <a:pt x="498" y="98"/>
                  </a:moveTo>
                  <a:cubicBezTo>
                    <a:pt x="497" y="100"/>
                    <a:pt x="491" y="100"/>
                    <a:pt x="490" y="99"/>
                  </a:cubicBezTo>
                  <a:cubicBezTo>
                    <a:pt x="488" y="98"/>
                    <a:pt x="495" y="99"/>
                    <a:pt x="498" y="98"/>
                  </a:cubicBezTo>
                  <a:close/>
                  <a:moveTo>
                    <a:pt x="418" y="110"/>
                  </a:moveTo>
                  <a:cubicBezTo>
                    <a:pt x="424" y="107"/>
                    <a:pt x="429" y="105"/>
                    <a:pt x="437" y="105"/>
                  </a:cubicBezTo>
                  <a:cubicBezTo>
                    <a:pt x="434" y="107"/>
                    <a:pt x="434" y="111"/>
                    <a:pt x="430" y="111"/>
                  </a:cubicBezTo>
                  <a:cubicBezTo>
                    <a:pt x="430" y="110"/>
                    <a:pt x="431" y="110"/>
                    <a:pt x="431" y="109"/>
                  </a:cubicBezTo>
                  <a:cubicBezTo>
                    <a:pt x="427" y="109"/>
                    <a:pt x="424" y="111"/>
                    <a:pt x="418" y="110"/>
                  </a:cubicBezTo>
                  <a:close/>
                  <a:moveTo>
                    <a:pt x="448" y="109"/>
                  </a:moveTo>
                  <a:cubicBezTo>
                    <a:pt x="447" y="111"/>
                    <a:pt x="444" y="111"/>
                    <a:pt x="441" y="112"/>
                  </a:cubicBezTo>
                  <a:cubicBezTo>
                    <a:pt x="442" y="109"/>
                    <a:pt x="444" y="108"/>
                    <a:pt x="448" y="109"/>
                  </a:cubicBezTo>
                  <a:close/>
                  <a:moveTo>
                    <a:pt x="472" y="111"/>
                  </a:moveTo>
                  <a:cubicBezTo>
                    <a:pt x="473" y="112"/>
                    <a:pt x="473" y="115"/>
                    <a:pt x="470" y="114"/>
                  </a:cubicBezTo>
                  <a:cubicBezTo>
                    <a:pt x="472" y="109"/>
                    <a:pt x="465" y="109"/>
                    <a:pt x="461" y="109"/>
                  </a:cubicBezTo>
                  <a:cubicBezTo>
                    <a:pt x="464" y="106"/>
                    <a:pt x="474" y="107"/>
                    <a:pt x="479" y="104"/>
                  </a:cubicBezTo>
                  <a:cubicBezTo>
                    <a:pt x="469" y="102"/>
                    <a:pt x="449" y="107"/>
                    <a:pt x="438" y="107"/>
                  </a:cubicBezTo>
                  <a:cubicBezTo>
                    <a:pt x="435" y="103"/>
                    <a:pt x="443" y="102"/>
                    <a:pt x="445" y="104"/>
                  </a:cubicBezTo>
                  <a:cubicBezTo>
                    <a:pt x="459" y="101"/>
                    <a:pt x="474" y="99"/>
                    <a:pt x="487" y="99"/>
                  </a:cubicBezTo>
                  <a:cubicBezTo>
                    <a:pt x="484" y="100"/>
                    <a:pt x="481" y="99"/>
                    <a:pt x="479" y="102"/>
                  </a:cubicBezTo>
                  <a:cubicBezTo>
                    <a:pt x="481" y="104"/>
                    <a:pt x="487" y="103"/>
                    <a:pt x="488" y="105"/>
                  </a:cubicBezTo>
                  <a:cubicBezTo>
                    <a:pt x="485" y="110"/>
                    <a:pt x="475" y="107"/>
                    <a:pt x="472" y="111"/>
                  </a:cubicBezTo>
                  <a:close/>
                  <a:moveTo>
                    <a:pt x="580" y="109"/>
                  </a:moveTo>
                  <a:cubicBezTo>
                    <a:pt x="581" y="112"/>
                    <a:pt x="578" y="112"/>
                    <a:pt x="575" y="112"/>
                  </a:cubicBezTo>
                  <a:cubicBezTo>
                    <a:pt x="575" y="108"/>
                    <a:pt x="578" y="109"/>
                    <a:pt x="580" y="109"/>
                  </a:cubicBezTo>
                  <a:close/>
                  <a:moveTo>
                    <a:pt x="505" y="106"/>
                  </a:moveTo>
                  <a:cubicBezTo>
                    <a:pt x="502" y="106"/>
                    <a:pt x="501" y="105"/>
                    <a:pt x="501" y="103"/>
                  </a:cubicBezTo>
                  <a:cubicBezTo>
                    <a:pt x="507" y="102"/>
                    <a:pt x="509" y="100"/>
                    <a:pt x="514" y="102"/>
                  </a:cubicBezTo>
                  <a:cubicBezTo>
                    <a:pt x="513" y="105"/>
                    <a:pt x="507" y="104"/>
                    <a:pt x="505" y="106"/>
                  </a:cubicBezTo>
                  <a:close/>
                  <a:moveTo>
                    <a:pt x="623" y="97"/>
                  </a:moveTo>
                  <a:cubicBezTo>
                    <a:pt x="623" y="98"/>
                    <a:pt x="621" y="98"/>
                    <a:pt x="619" y="98"/>
                  </a:cubicBezTo>
                  <a:cubicBezTo>
                    <a:pt x="619" y="96"/>
                    <a:pt x="619" y="96"/>
                    <a:pt x="619" y="96"/>
                  </a:cubicBezTo>
                  <a:cubicBezTo>
                    <a:pt x="621" y="95"/>
                    <a:pt x="622" y="96"/>
                    <a:pt x="623" y="97"/>
                  </a:cubicBezTo>
                  <a:close/>
                  <a:moveTo>
                    <a:pt x="573" y="95"/>
                  </a:moveTo>
                  <a:cubicBezTo>
                    <a:pt x="575" y="94"/>
                    <a:pt x="577" y="93"/>
                    <a:pt x="580" y="93"/>
                  </a:cubicBezTo>
                  <a:cubicBezTo>
                    <a:pt x="579" y="96"/>
                    <a:pt x="576" y="95"/>
                    <a:pt x="573" y="95"/>
                  </a:cubicBezTo>
                  <a:close/>
                  <a:moveTo>
                    <a:pt x="646" y="93"/>
                  </a:moveTo>
                  <a:cubicBezTo>
                    <a:pt x="645" y="95"/>
                    <a:pt x="643" y="96"/>
                    <a:pt x="641" y="94"/>
                  </a:cubicBezTo>
                  <a:cubicBezTo>
                    <a:pt x="641" y="92"/>
                    <a:pt x="644" y="91"/>
                    <a:pt x="646" y="93"/>
                  </a:cubicBezTo>
                  <a:close/>
                  <a:moveTo>
                    <a:pt x="640" y="94"/>
                  </a:moveTo>
                  <a:cubicBezTo>
                    <a:pt x="640" y="96"/>
                    <a:pt x="638" y="96"/>
                    <a:pt x="636" y="96"/>
                  </a:cubicBezTo>
                  <a:cubicBezTo>
                    <a:pt x="636" y="95"/>
                    <a:pt x="637" y="95"/>
                    <a:pt x="638" y="95"/>
                  </a:cubicBezTo>
                  <a:cubicBezTo>
                    <a:pt x="638" y="94"/>
                    <a:pt x="637" y="94"/>
                    <a:pt x="636" y="94"/>
                  </a:cubicBezTo>
                  <a:cubicBezTo>
                    <a:pt x="637" y="91"/>
                    <a:pt x="639" y="93"/>
                    <a:pt x="640" y="94"/>
                  </a:cubicBezTo>
                  <a:close/>
                  <a:moveTo>
                    <a:pt x="601" y="94"/>
                  </a:moveTo>
                  <a:cubicBezTo>
                    <a:pt x="601" y="92"/>
                    <a:pt x="601" y="90"/>
                    <a:pt x="599" y="90"/>
                  </a:cubicBezTo>
                  <a:cubicBezTo>
                    <a:pt x="600" y="87"/>
                    <a:pt x="604" y="90"/>
                    <a:pt x="608" y="89"/>
                  </a:cubicBezTo>
                  <a:cubicBezTo>
                    <a:pt x="607" y="92"/>
                    <a:pt x="606" y="95"/>
                    <a:pt x="601" y="94"/>
                  </a:cubicBezTo>
                  <a:close/>
                  <a:moveTo>
                    <a:pt x="548" y="85"/>
                  </a:moveTo>
                  <a:cubicBezTo>
                    <a:pt x="547" y="87"/>
                    <a:pt x="546" y="88"/>
                    <a:pt x="544" y="88"/>
                  </a:cubicBezTo>
                  <a:cubicBezTo>
                    <a:pt x="545" y="90"/>
                    <a:pt x="549" y="92"/>
                    <a:pt x="550" y="90"/>
                  </a:cubicBezTo>
                  <a:cubicBezTo>
                    <a:pt x="550" y="92"/>
                    <a:pt x="542" y="93"/>
                    <a:pt x="539" y="96"/>
                  </a:cubicBezTo>
                  <a:cubicBezTo>
                    <a:pt x="542" y="98"/>
                    <a:pt x="543" y="97"/>
                    <a:pt x="547" y="96"/>
                  </a:cubicBezTo>
                  <a:cubicBezTo>
                    <a:pt x="546" y="97"/>
                    <a:pt x="546" y="98"/>
                    <a:pt x="547" y="98"/>
                  </a:cubicBezTo>
                  <a:cubicBezTo>
                    <a:pt x="538" y="103"/>
                    <a:pt x="529" y="104"/>
                    <a:pt x="519" y="102"/>
                  </a:cubicBezTo>
                  <a:cubicBezTo>
                    <a:pt x="518" y="100"/>
                    <a:pt x="520" y="100"/>
                    <a:pt x="521" y="100"/>
                  </a:cubicBezTo>
                  <a:cubicBezTo>
                    <a:pt x="519" y="99"/>
                    <a:pt x="520" y="95"/>
                    <a:pt x="516" y="96"/>
                  </a:cubicBezTo>
                  <a:cubicBezTo>
                    <a:pt x="520" y="94"/>
                    <a:pt x="530" y="90"/>
                    <a:pt x="527" y="87"/>
                  </a:cubicBezTo>
                  <a:cubicBezTo>
                    <a:pt x="529" y="84"/>
                    <a:pt x="532" y="87"/>
                    <a:pt x="531" y="89"/>
                  </a:cubicBezTo>
                  <a:cubicBezTo>
                    <a:pt x="534" y="88"/>
                    <a:pt x="535" y="88"/>
                    <a:pt x="538" y="88"/>
                  </a:cubicBezTo>
                  <a:cubicBezTo>
                    <a:pt x="539" y="87"/>
                    <a:pt x="541" y="86"/>
                    <a:pt x="541" y="84"/>
                  </a:cubicBezTo>
                  <a:cubicBezTo>
                    <a:pt x="544" y="83"/>
                    <a:pt x="545" y="85"/>
                    <a:pt x="548" y="85"/>
                  </a:cubicBezTo>
                  <a:close/>
                  <a:moveTo>
                    <a:pt x="565" y="81"/>
                  </a:moveTo>
                  <a:cubicBezTo>
                    <a:pt x="563" y="82"/>
                    <a:pt x="562" y="83"/>
                    <a:pt x="560" y="83"/>
                  </a:cubicBezTo>
                  <a:cubicBezTo>
                    <a:pt x="560" y="82"/>
                    <a:pt x="559" y="82"/>
                    <a:pt x="559" y="82"/>
                  </a:cubicBezTo>
                  <a:cubicBezTo>
                    <a:pt x="559" y="80"/>
                    <a:pt x="563" y="79"/>
                    <a:pt x="565" y="81"/>
                  </a:cubicBezTo>
                  <a:close/>
                  <a:moveTo>
                    <a:pt x="739" y="55"/>
                  </a:moveTo>
                  <a:cubicBezTo>
                    <a:pt x="738" y="57"/>
                    <a:pt x="736" y="57"/>
                    <a:pt x="733" y="57"/>
                  </a:cubicBezTo>
                  <a:cubicBezTo>
                    <a:pt x="733" y="54"/>
                    <a:pt x="737" y="54"/>
                    <a:pt x="739" y="55"/>
                  </a:cubicBezTo>
                  <a:close/>
                  <a:moveTo>
                    <a:pt x="810" y="51"/>
                  </a:moveTo>
                  <a:cubicBezTo>
                    <a:pt x="810" y="50"/>
                    <a:pt x="808" y="50"/>
                    <a:pt x="807" y="50"/>
                  </a:cubicBezTo>
                  <a:cubicBezTo>
                    <a:pt x="807" y="47"/>
                    <a:pt x="809" y="46"/>
                    <a:pt x="810" y="44"/>
                  </a:cubicBezTo>
                  <a:cubicBezTo>
                    <a:pt x="815" y="44"/>
                    <a:pt x="817" y="46"/>
                    <a:pt x="821" y="45"/>
                  </a:cubicBezTo>
                  <a:cubicBezTo>
                    <a:pt x="819" y="49"/>
                    <a:pt x="812" y="47"/>
                    <a:pt x="810" y="52"/>
                  </a:cubicBezTo>
                  <a:cubicBezTo>
                    <a:pt x="809" y="52"/>
                    <a:pt x="810" y="51"/>
                    <a:pt x="810" y="51"/>
                  </a:cubicBezTo>
                  <a:close/>
                  <a:moveTo>
                    <a:pt x="860" y="49"/>
                  </a:moveTo>
                  <a:cubicBezTo>
                    <a:pt x="859" y="51"/>
                    <a:pt x="857" y="51"/>
                    <a:pt x="854" y="51"/>
                  </a:cubicBezTo>
                  <a:cubicBezTo>
                    <a:pt x="855" y="49"/>
                    <a:pt x="856" y="47"/>
                    <a:pt x="859" y="47"/>
                  </a:cubicBezTo>
                  <a:cubicBezTo>
                    <a:pt x="859" y="48"/>
                    <a:pt x="859" y="49"/>
                    <a:pt x="860" y="49"/>
                  </a:cubicBezTo>
                  <a:close/>
                  <a:moveTo>
                    <a:pt x="831" y="43"/>
                  </a:moveTo>
                  <a:cubicBezTo>
                    <a:pt x="829" y="45"/>
                    <a:pt x="830" y="47"/>
                    <a:pt x="831" y="48"/>
                  </a:cubicBezTo>
                  <a:cubicBezTo>
                    <a:pt x="829" y="51"/>
                    <a:pt x="824" y="50"/>
                    <a:pt x="821" y="51"/>
                  </a:cubicBezTo>
                  <a:cubicBezTo>
                    <a:pt x="821" y="51"/>
                    <a:pt x="822" y="52"/>
                    <a:pt x="823" y="52"/>
                  </a:cubicBezTo>
                  <a:cubicBezTo>
                    <a:pt x="823" y="54"/>
                    <a:pt x="820" y="53"/>
                    <a:pt x="819" y="53"/>
                  </a:cubicBezTo>
                  <a:cubicBezTo>
                    <a:pt x="818" y="50"/>
                    <a:pt x="819" y="51"/>
                    <a:pt x="819" y="47"/>
                  </a:cubicBezTo>
                  <a:cubicBezTo>
                    <a:pt x="823" y="48"/>
                    <a:pt x="822" y="48"/>
                    <a:pt x="824" y="46"/>
                  </a:cubicBezTo>
                  <a:cubicBezTo>
                    <a:pt x="824" y="46"/>
                    <a:pt x="822" y="45"/>
                    <a:pt x="823" y="44"/>
                  </a:cubicBezTo>
                  <a:cubicBezTo>
                    <a:pt x="826" y="45"/>
                    <a:pt x="827" y="43"/>
                    <a:pt x="831" y="43"/>
                  </a:cubicBezTo>
                  <a:close/>
                  <a:moveTo>
                    <a:pt x="110" y="385"/>
                  </a:moveTo>
                  <a:cubicBezTo>
                    <a:pt x="106" y="385"/>
                    <a:pt x="105" y="383"/>
                    <a:pt x="104" y="386"/>
                  </a:cubicBezTo>
                  <a:cubicBezTo>
                    <a:pt x="106" y="387"/>
                    <a:pt x="106" y="385"/>
                    <a:pt x="107" y="385"/>
                  </a:cubicBezTo>
                  <a:cubicBezTo>
                    <a:pt x="106" y="387"/>
                    <a:pt x="106" y="387"/>
                    <a:pt x="106" y="387"/>
                  </a:cubicBezTo>
                  <a:cubicBezTo>
                    <a:pt x="109" y="388"/>
                    <a:pt x="109" y="386"/>
                    <a:pt x="110" y="385"/>
                  </a:cubicBezTo>
                  <a:close/>
                  <a:moveTo>
                    <a:pt x="703" y="43"/>
                  </a:moveTo>
                  <a:cubicBezTo>
                    <a:pt x="704" y="41"/>
                    <a:pt x="704" y="39"/>
                    <a:pt x="703" y="36"/>
                  </a:cubicBezTo>
                  <a:cubicBezTo>
                    <a:pt x="705" y="35"/>
                    <a:pt x="708" y="35"/>
                    <a:pt x="708" y="32"/>
                  </a:cubicBezTo>
                  <a:cubicBezTo>
                    <a:pt x="704" y="33"/>
                    <a:pt x="706" y="27"/>
                    <a:pt x="699" y="26"/>
                  </a:cubicBezTo>
                  <a:cubicBezTo>
                    <a:pt x="698" y="28"/>
                    <a:pt x="701" y="30"/>
                    <a:pt x="697" y="31"/>
                  </a:cubicBezTo>
                  <a:cubicBezTo>
                    <a:pt x="697" y="28"/>
                    <a:pt x="693" y="23"/>
                    <a:pt x="697" y="22"/>
                  </a:cubicBezTo>
                  <a:cubicBezTo>
                    <a:pt x="697" y="24"/>
                    <a:pt x="699" y="25"/>
                    <a:pt x="699" y="26"/>
                  </a:cubicBezTo>
                  <a:cubicBezTo>
                    <a:pt x="701" y="22"/>
                    <a:pt x="705" y="26"/>
                    <a:pt x="707" y="22"/>
                  </a:cubicBezTo>
                  <a:cubicBezTo>
                    <a:pt x="699" y="21"/>
                    <a:pt x="699" y="21"/>
                    <a:pt x="699" y="21"/>
                  </a:cubicBezTo>
                  <a:cubicBezTo>
                    <a:pt x="700" y="19"/>
                    <a:pt x="697" y="16"/>
                    <a:pt x="696" y="18"/>
                  </a:cubicBezTo>
                  <a:cubicBezTo>
                    <a:pt x="699" y="18"/>
                    <a:pt x="695" y="20"/>
                    <a:pt x="694" y="20"/>
                  </a:cubicBezTo>
                  <a:cubicBezTo>
                    <a:pt x="694" y="23"/>
                    <a:pt x="693" y="25"/>
                    <a:pt x="692" y="26"/>
                  </a:cubicBezTo>
                  <a:cubicBezTo>
                    <a:pt x="691" y="21"/>
                    <a:pt x="691" y="28"/>
                    <a:pt x="689" y="28"/>
                  </a:cubicBezTo>
                  <a:cubicBezTo>
                    <a:pt x="689" y="26"/>
                    <a:pt x="689" y="25"/>
                    <a:pt x="687" y="25"/>
                  </a:cubicBezTo>
                  <a:cubicBezTo>
                    <a:pt x="687" y="28"/>
                    <a:pt x="689" y="29"/>
                    <a:pt x="691" y="30"/>
                  </a:cubicBezTo>
                  <a:cubicBezTo>
                    <a:pt x="690" y="32"/>
                    <a:pt x="688" y="32"/>
                    <a:pt x="687" y="34"/>
                  </a:cubicBezTo>
                  <a:cubicBezTo>
                    <a:pt x="689" y="35"/>
                    <a:pt x="692" y="39"/>
                    <a:pt x="690" y="41"/>
                  </a:cubicBezTo>
                  <a:cubicBezTo>
                    <a:pt x="694" y="41"/>
                    <a:pt x="695" y="42"/>
                    <a:pt x="698" y="40"/>
                  </a:cubicBezTo>
                  <a:cubicBezTo>
                    <a:pt x="698" y="42"/>
                    <a:pt x="699" y="43"/>
                    <a:pt x="700" y="44"/>
                  </a:cubicBezTo>
                  <a:cubicBezTo>
                    <a:pt x="700" y="40"/>
                    <a:pt x="702" y="41"/>
                    <a:pt x="703" y="43"/>
                  </a:cubicBezTo>
                  <a:close/>
                  <a:moveTo>
                    <a:pt x="692" y="33"/>
                  </a:moveTo>
                  <a:cubicBezTo>
                    <a:pt x="696" y="33"/>
                    <a:pt x="696" y="33"/>
                    <a:pt x="696" y="33"/>
                  </a:cubicBezTo>
                  <a:cubicBezTo>
                    <a:pt x="695" y="36"/>
                    <a:pt x="696" y="37"/>
                    <a:pt x="696" y="39"/>
                  </a:cubicBezTo>
                  <a:cubicBezTo>
                    <a:pt x="694" y="38"/>
                    <a:pt x="692" y="37"/>
                    <a:pt x="692" y="33"/>
                  </a:cubicBezTo>
                  <a:close/>
                  <a:moveTo>
                    <a:pt x="806" y="33"/>
                  </a:moveTo>
                  <a:cubicBezTo>
                    <a:pt x="798" y="35"/>
                    <a:pt x="786" y="34"/>
                    <a:pt x="779" y="38"/>
                  </a:cubicBezTo>
                  <a:cubicBezTo>
                    <a:pt x="790" y="37"/>
                    <a:pt x="800" y="37"/>
                    <a:pt x="806" y="33"/>
                  </a:cubicBezTo>
                  <a:close/>
                  <a:moveTo>
                    <a:pt x="877" y="113"/>
                  </a:moveTo>
                  <a:cubicBezTo>
                    <a:pt x="871" y="112"/>
                    <a:pt x="866" y="109"/>
                    <a:pt x="863" y="114"/>
                  </a:cubicBezTo>
                  <a:cubicBezTo>
                    <a:pt x="865" y="115"/>
                    <a:pt x="868" y="119"/>
                    <a:pt x="870" y="118"/>
                  </a:cubicBezTo>
                  <a:cubicBezTo>
                    <a:pt x="868" y="116"/>
                    <a:pt x="871" y="115"/>
                    <a:pt x="871" y="114"/>
                  </a:cubicBezTo>
                  <a:cubicBezTo>
                    <a:pt x="872" y="116"/>
                    <a:pt x="877" y="115"/>
                    <a:pt x="877" y="113"/>
                  </a:cubicBezTo>
                  <a:close/>
                  <a:moveTo>
                    <a:pt x="873" y="49"/>
                  </a:moveTo>
                  <a:cubicBezTo>
                    <a:pt x="874" y="49"/>
                    <a:pt x="874" y="50"/>
                    <a:pt x="873" y="51"/>
                  </a:cubicBezTo>
                  <a:cubicBezTo>
                    <a:pt x="877" y="51"/>
                    <a:pt x="876" y="52"/>
                    <a:pt x="874" y="53"/>
                  </a:cubicBezTo>
                  <a:cubicBezTo>
                    <a:pt x="875" y="54"/>
                    <a:pt x="875" y="54"/>
                    <a:pt x="876" y="55"/>
                  </a:cubicBezTo>
                  <a:cubicBezTo>
                    <a:pt x="877" y="55"/>
                    <a:pt x="879" y="55"/>
                    <a:pt x="879" y="53"/>
                  </a:cubicBezTo>
                  <a:cubicBezTo>
                    <a:pt x="878" y="53"/>
                    <a:pt x="877" y="53"/>
                    <a:pt x="877" y="52"/>
                  </a:cubicBezTo>
                  <a:cubicBezTo>
                    <a:pt x="879" y="52"/>
                    <a:pt x="879" y="49"/>
                    <a:pt x="881" y="50"/>
                  </a:cubicBezTo>
                  <a:cubicBezTo>
                    <a:pt x="883" y="51"/>
                    <a:pt x="880" y="54"/>
                    <a:pt x="882" y="55"/>
                  </a:cubicBezTo>
                  <a:cubicBezTo>
                    <a:pt x="884" y="50"/>
                    <a:pt x="882" y="52"/>
                    <a:pt x="886" y="49"/>
                  </a:cubicBezTo>
                  <a:cubicBezTo>
                    <a:pt x="881" y="49"/>
                    <a:pt x="876" y="46"/>
                    <a:pt x="873" y="49"/>
                  </a:cubicBezTo>
                  <a:close/>
                  <a:moveTo>
                    <a:pt x="954" y="85"/>
                  </a:moveTo>
                  <a:cubicBezTo>
                    <a:pt x="955" y="82"/>
                    <a:pt x="959" y="84"/>
                    <a:pt x="960" y="82"/>
                  </a:cubicBezTo>
                  <a:cubicBezTo>
                    <a:pt x="957" y="80"/>
                    <a:pt x="956" y="77"/>
                    <a:pt x="953" y="75"/>
                  </a:cubicBezTo>
                  <a:cubicBezTo>
                    <a:pt x="952" y="77"/>
                    <a:pt x="950" y="77"/>
                    <a:pt x="947" y="77"/>
                  </a:cubicBezTo>
                  <a:cubicBezTo>
                    <a:pt x="946" y="80"/>
                    <a:pt x="950" y="78"/>
                    <a:pt x="949" y="80"/>
                  </a:cubicBezTo>
                  <a:cubicBezTo>
                    <a:pt x="947" y="82"/>
                    <a:pt x="942" y="78"/>
                    <a:pt x="940" y="81"/>
                  </a:cubicBezTo>
                  <a:cubicBezTo>
                    <a:pt x="941" y="82"/>
                    <a:pt x="944" y="82"/>
                    <a:pt x="943" y="84"/>
                  </a:cubicBezTo>
                  <a:cubicBezTo>
                    <a:pt x="946" y="85"/>
                    <a:pt x="945" y="81"/>
                    <a:pt x="949" y="82"/>
                  </a:cubicBezTo>
                  <a:cubicBezTo>
                    <a:pt x="951" y="84"/>
                    <a:pt x="945" y="85"/>
                    <a:pt x="949" y="86"/>
                  </a:cubicBezTo>
                  <a:cubicBezTo>
                    <a:pt x="949" y="82"/>
                    <a:pt x="954" y="83"/>
                    <a:pt x="954" y="85"/>
                  </a:cubicBezTo>
                  <a:close/>
                  <a:moveTo>
                    <a:pt x="1027" y="182"/>
                  </a:moveTo>
                  <a:cubicBezTo>
                    <a:pt x="1020" y="181"/>
                    <a:pt x="1007" y="180"/>
                    <a:pt x="1000" y="183"/>
                  </a:cubicBezTo>
                  <a:cubicBezTo>
                    <a:pt x="1007" y="185"/>
                    <a:pt x="1021" y="184"/>
                    <a:pt x="1027" y="182"/>
                  </a:cubicBezTo>
                  <a:close/>
                  <a:moveTo>
                    <a:pt x="1012" y="166"/>
                  </a:moveTo>
                  <a:cubicBezTo>
                    <a:pt x="1013" y="167"/>
                    <a:pt x="1013" y="168"/>
                    <a:pt x="1013" y="169"/>
                  </a:cubicBezTo>
                  <a:cubicBezTo>
                    <a:pt x="1015" y="169"/>
                    <a:pt x="1016" y="168"/>
                    <a:pt x="1018" y="169"/>
                  </a:cubicBezTo>
                  <a:cubicBezTo>
                    <a:pt x="1018" y="166"/>
                    <a:pt x="1016" y="168"/>
                    <a:pt x="1013" y="167"/>
                  </a:cubicBezTo>
                  <a:cubicBezTo>
                    <a:pt x="1013" y="166"/>
                    <a:pt x="1012" y="165"/>
                    <a:pt x="1012" y="166"/>
                  </a:cubicBezTo>
                  <a:close/>
                  <a:moveTo>
                    <a:pt x="1003" y="618"/>
                  </a:moveTo>
                  <a:cubicBezTo>
                    <a:pt x="1004" y="617"/>
                    <a:pt x="1005" y="617"/>
                    <a:pt x="1004" y="615"/>
                  </a:cubicBezTo>
                  <a:cubicBezTo>
                    <a:pt x="1000" y="614"/>
                    <a:pt x="997" y="612"/>
                    <a:pt x="994" y="609"/>
                  </a:cubicBezTo>
                  <a:cubicBezTo>
                    <a:pt x="997" y="613"/>
                    <a:pt x="999" y="615"/>
                    <a:pt x="1000" y="618"/>
                  </a:cubicBezTo>
                  <a:cubicBezTo>
                    <a:pt x="1003" y="618"/>
                    <a:pt x="998" y="615"/>
                    <a:pt x="1001" y="615"/>
                  </a:cubicBezTo>
                  <a:cubicBezTo>
                    <a:pt x="1001" y="617"/>
                    <a:pt x="1002" y="618"/>
                    <a:pt x="1003" y="618"/>
                  </a:cubicBezTo>
                  <a:close/>
                  <a:moveTo>
                    <a:pt x="1039" y="79"/>
                  </a:moveTo>
                  <a:cubicBezTo>
                    <a:pt x="1037" y="75"/>
                    <a:pt x="1029" y="76"/>
                    <a:pt x="1025" y="78"/>
                  </a:cubicBezTo>
                  <a:cubicBezTo>
                    <a:pt x="1028" y="82"/>
                    <a:pt x="1032" y="81"/>
                    <a:pt x="1037" y="81"/>
                  </a:cubicBezTo>
                  <a:cubicBezTo>
                    <a:pt x="1045" y="83"/>
                    <a:pt x="1050" y="91"/>
                    <a:pt x="1055" y="83"/>
                  </a:cubicBezTo>
                  <a:cubicBezTo>
                    <a:pt x="1059" y="85"/>
                    <a:pt x="1063" y="86"/>
                    <a:pt x="1067" y="87"/>
                  </a:cubicBezTo>
                  <a:cubicBezTo>
                    <a:pt x="1066" y="84"/>
                    <a:pt x="1069" y="87"/>
                    <a:pt x="1068" y="84"/>
                  </a:cubicBezTo>
                  <a:cubicBezTo>
                    <a:pt x="1061" y="84"/>
                    <a:pt x="1050" y="80"/>
                    <a:pt x="1052" y="77"/>
                  </a:cubicBezTo>
                  <a:cubicBezTo>
                    <a:pt x="1049" y="77"/>
                    <a:pt x="1045" y="78"/>
                    <a:pt x="1042" y="76"/>
                  </a:cubicBezTo>
                  <a:cubicBezTo>
                    <a:pt x="1042" y="78"/>
                    <a:pt x="1042" y="79"/>
                    <a:pt x="1039" y="79"/>
                  </a:cubicBezTo>
                  <a:close/>
                  <a:moveTo>
                    <a:pt x="1015" y="645"/>
                  </a:moveTo>
                  <a:cubicBezTo>
                    <a:pt x="1016" y="650"/>
                    <a:pt x="1017" y="649"/>
                    <a:pt x="1014" y="650"/>
                  </a:cubicBezTo>
                  <a:cubicBezTo>
                    <a:pt x="1020" y="653"/>
                    <a:pt x="1025" y="649"/>
                    <a:pt x="1027" y="644"/>
                  </a:cubicBezTo>
                  <a:cubicBezTo>
                    <a:pt x="1028" y="643"/>
                    <a:pt x="1034" y="646"/>
                    <a:pt x="1036" y="642"/>
                  </a:cubicBezTo>
                  <a:cubicBezTo>
                    <a:pt x="1030" y="641"/>
                    <a:pt x="1026" y="640"/>
                    <a:pt x="1020" y="640"/>
                  </a:cubicBezTo>
                  <a:cubicBezTo>
                    <a:pt x="1018" y="641"/>
                    <a:pt x="1018" y="645"/>
                    <a:pt x="1015" y="645"/>
                  </a:cubicBezTo>
                  <a:close/>
                  <a:moveTo>
                    <a:pt x="1028" y="650"/>
                  </a:moveTo>
                  <a:cubicBezTo>
                    <a:pt x="1029" y="651"/>
                    <a:pt x="1029" y="652"/>
                    <a:pt x="1028" y="653"/>
                  </a:cubicBezTo>
                  <a:cubicBezTo>
                    <a:pt x="1040" y="657"/>
                    <a:pt x="1042" y="657"/>
                    <a:pt x="1049" y="655"/>
                  </a:cubicBezTo>
                  <a:cubicBezTo>
                    <a:pt x="1045" y="654"/>
                    <a:pt x="1050" y="655"/>
                    <a:pt x="1049" y="652"/>
                  </a:cubicBezTo>
                  <a:cubicBezTo>
                    <a:pt x="1046" y="652"/>
                    <a:pt x="1044" y="649"/>
                    <a:pt x="1040" y="649"/>
                  </a:cubicBezTo>
                  <a:cubicBezTo>
                    <a:pt x="1037" y="656"/>
                    <a:pt x="1034" y="648"/>
                    <a:pt x="1028" y="650"/>
                  </a:cubicBezTo>
                  <a:close/>
                  <a:moveTo>
                    <a:pt x="1073" y="94"/>
                  </a:moveTo>
                  <a:cubicBezTo>
                    <a:pt x="1075" y="95"/>
                    <a:pt x="1075" y="94"/>
                    <a:pt x="1077" y="94"/>
                  </a:cubicBezTo>
                  <a:cubicBezTo>
                    <a:pt x="1077" y="94"/>
                    <a:pt x="1077" y="95"/>
                    <a:pt x="1077" y="94"/>
                  </a:cubicBezTo>
                  <a:cubicBezTo>
                    <a:pt x="1075" y="94"/>
                    <a:pt x="1076" y="90"/>
                    <a:pt x="1074" y="90"/>
                  </a:cubicBezTo>
                  <a:cubicBezTo>
                    <a:pt x="1074" y="92"/>
                    <a:pt x="1072" y="92"/>
                    <a:pt x="1073" y="94"/>
                  </a:cubicBezTo>
                  <a:close/>
                  <a:moveTo>
                    <a:pt x="1081" y="542"/>
                  </a:moveTo>
                  <a:cubicBezTo>
                    <a:pt x="1080" y="539"/>
                    <a:pt x="1076" y="539"/>
                    <a:pt x="1075" y="542"/>
                  </a:cubicBezTo>
                  <a:cubicBezTo>
                    <a:pt x="1084" y="545"/>
                    <a:pt x="1101" y="540"/>
                    <a:pt x="1105" y="548"/>
                  </a:cubicBezTo>
                  <a:cubicBezTo>
                    <a:pt x="1098" y="548"/>
                    <a:pt x="1088" y="544"/>
                    <a:pt x="1080" y="546"/>
                  </a:cubicBezTo>
                  <a:cubicBezTo>
                    <a:pt x="1077" y="548"/>
                    <a:pt x="1077" y="551"/>
                    <a:pt x="1074" y="552"/>
                  </a:cubicBezTo>
                  <a:cubicBezTo>
                    <a:pt x="1073" y="552"/>
                    <a:pt x="1072" y="550"/>
                    <a:pt x="1073" y="548"/>
                  </a:cubicBezTo>
                  <a:cubicBezTo>
                    <a:pt x="1069" y="547"/>
                    <a:pt x="1069" y="550"/>
                    <a:pt x="1067" y="551"/>
                  </a:cubicBezTo>
                  <a:cubicBezTo>
                    <a:pt x="1068" y="553"/>
                    <a:pt x="1069" y="555"/>
                    <a:pt x="1070" y="556"/>
                  </a:cubicBezTo>
                  <a:cubicBezTo>
                    <a:pt x="1068" y="551"/>
                    <a:pt x="1079" y="552"/>
                    <a:pt x="1080" y="556"/>
                  </a:cubicBezTo>
                  <a:cubicBezTo>
                    <a:pt x="1080" y="550"/>
                    <a:pt x="1090" y="550"/>
                    <a:pt x="1092" y="554"/>
                  </a:cubicBezTo>
                  <a:cubicBezTo>
                    <a:pt x="1093" y="549"/>
                    <a:pt x="1098" y="552"/>
                    <a:pt x="1103" y="551"/>
                  </a:cubicBezTo>
                  <a:cubicBezTo>
                    <a:pt x="1102" y="553"/>
                    <a:pt x="1104" y="557"/>
                    <a:pt x="1102" y="557"/>
                  </a:cubicBezTo>
                  <a:cubicBezTo>
                    <a:pt x="1101" y="557"/>
                    <a:pt x="1101" y="556"/>
                    <a:pt x="1100" y="556"/>
                  </a:cubicBezTo>
                  <a:cubicBezTo>
                    <a:pt x="1099" y="557"/>
                    <a:pt x="1098" y="559"/>
                    <a:pt x="1097" y="561"/>
                  </a:cubicBezTo>
                  <a:cubicBezTo>
                    <a:pt x="1100" y="561"/>
                    <a:pt x="1101" y="562"/>
                    <a:pt x="1102" y="564"/>
                  </a:cubicBezTo>
                  <a:cubicBezTo>
                    <a:pt x="1098" y="563"/>
                    <a:pt x="1098" y="563"/>
                    <a:pt x="1098" y="563"/>
                  </a:cubicBezTo>
                  <a:cubicBezTo>
                    <a:pt x="1095" y="560"/>
                    <a:pt x="1097" y="559"/>
                    <a:pt x="1096" y="556"/>
                  </a:cubicBezTo>
                  <a:cubicBezTo>
                    <a:pt x="1094" y="561"/>
                    <a:pt x="1086" y="558"/>
                    <a:pt x="1081" y="560"/>
                  </a:cubicBezTo>
                  <a:cubicBezTo>
                    <a:pt x="1086" y="562"/>
                    <a:pt x="1095" y="558"/>
                    <a:pt x="1094" y="566"/>
                  </a:cubicBezTo>
                  <a:cubicBezTo>
                    <a:pt x="1099" y="567"/>
                    <a:pt x="1102" y="565"/>
                    <a:pt x="1105" y="565"/>
                  </a:cubicBezTo>
                  <a:cubicBezTo>
                    <a:pt x="1106" y="562"/>
                    <a:pt x="1104" y="563"/>
                    <a:pt x="1106" y="561"/>
                  </a:cubicBezTo>
                  <a:cubicBezTo>
                    <a:pt x="1111" y="560"/>
                    <a:pt x="1111" y="562"/>
                    <a:pt x="1116" y="563"/>
                  </a:cubicBezTo>
                  <a:cubicBezTo>
                    <a:pt x="1116" y="558"/>
                    <a:pt x="1109" y="560"/>
                    <a:pt x="1109" y="554"/>
                  </a:cubicBezTo>
                  <a:cubicBezTo>
                    <a:pt x="1116" y="557"/>
                    <a:pt x="1116" y="552"/>
                    <a:pt x="1123" y="555"/>
                  </a:cubicBezTo>
                  <a:cubicBezTo>
                    <a:pt x="1122" y="553"/>
                    <a:pt x="1127" y="553"/>
                    <a:pt x="1124" y="552"/>
                  </a:cubicBezTo>
                  <a:cubicBezTo>
                    <a:pt x="1123" y="554"/>
                    <a:pt x="1122" y="549"/>
                    <a:pt x="1120" y="549"/>
                  </a:cubicBezTo>
                  <a:cubicBezTo>
                    <a:pt x="1121" y="549"/>
                    <a:pt x="1121" y="548"/>
                    <a:pt x="1120" y="547"/>
                  </a:cubicBezTo>
                  <a:cubicBezTo>
                    <a:pt x="1120" y="545"/>
                    <a:pt x="1124" y="547"/>
                    <a:pt x="1124" y="544"/>
                  </a:cubicBezTo>
                  <a:cubicBezTo>
                    <a:pt x="1113" y="544"/>
                    <a:pt x="1102" y="541"/>
                    <a:pt x="1094" y="542"/>
                  </a:cubicBezTo>
                  <a:cubicBezTo>
                    <a:pt x="1094" y="541"/>
                    <a:pt x="1096" y="542"/>
                    <a:pt x="1095" y="540"/>
                  </a:cubicBezTo>
                  <a:cubicBezTo>
                    <a:pt x="1092" y="540"/>
                    <a:pt x="1087" y="537"/>
                    <a:pt x="1090" y="533"/>
                  </a:cubicBezTo>
                  <a:cubicBezTo>
                    <a:pt x="1083" y="534"/>
                    <a:pt x="1082" y="539"/>
                    <a:pt x="1081" y="542"/>
                  </a:cubicBezTo>
                  <a:close/>
                  <a:moveTo>
                    <a:pt x="1118" y="550"/>
                  </a:moveTo>
                  <a:cubicBezTo>
                    <a:pt x="1118" y="554"/>
                    <a:pt x="1109" y="554"/>
                    <a:pt x="1106" y="553"/>
                  </a:cubicBezTo>
                  <a:cubicBezTo>
                    <a:pt x="1106" y="550"/>
                    <a:pt x="1106" y="550"/>
                    <a:pt x="1106" y="550"/>
                  </a:cubicBezTo>
                  <a:cubicBezTo>
                    <a:pt x="1110" y="550"/>
                    <a:pt x="1114" y="549"/>
                    <a:pt x="1118" y="550"/>
                  </a:cubicBezTo>
                  <a:close/>
                  <a:moveTo>
                    <a:pt x="1092" y="277"/>
                  </a:moveTo>
                  <a:cubicBezTo>
                    <a:pt x="1093" y="276"/>
                    <a:pt x="1097" y="277"/>
                    <a:pt x="1099" y="274"/>
                  </a:cubicBezTo>
                  <a:cubicBezTo>
                    <a:pt x="1097" y="275"/>
                    <a:pt x="1090" y="275"/>
                    <a:pt x="1092" y="277"/>
                  </a:cubicBezTo>
                  <a:close/>
                  <a:moveTo>
                    <a:pt x="1102" y="592"/>
                  </a:moveTo>
                  <a:cubicBezTo>
                    <a:pt x="1105" y="592"/>
                    <a:pt x="1110" y="591"/>
                    <a:pt x="1108" y="590"/>
                  </a:cubicBezTo>
                  <a:cubicBezTo>
                    <a:pt x="1108" y="592"/>
                    <a:pt x="1101" y="588"/>
                    <a:pt x="1102" y="592"/>
                  </a:cubicBezTo>
                  <a:close/>
                  <a:moveTo>
                    <a:pt x="1121" y="298"/>
                  </a:moveTo>
                  <a:cubicBezTo>
                    <a:pt x="1128" y="298"/>
                    <a:pt x="1128" y="298"/>
                    <a:pt x="1128" y="298"/>
                  </a:cubicBezTo>
                  <a:cubicBezTo>
                    <a:pt x="1130" y="295"/>
                    <a:pt x="1127" y="295"/>
                    <a:pt x="1127" y="293"/>
                  </a:cubicBezTo>
                  <a:cubicBezTo>
                    <a:pt x="1130" y="285"/>
                    <a:pt x="1122" y="294"/>
                    <a:pt x="1121" y="298"/>
                  </a:cubicBezTo>
                  <a:close/>
                  <a:moveTo>
                    <a:pt x="1134" y="436"/>
                  </a:moveTo>
                  <a:cubicBezTo>
                    <a:pt x="1139" y="436"/>
                    <a:pt x="1142" y="437"/>
                    <a:pt x="1146" y="436"/>
                  </a:cubicBezTo>
                  <a:cubicBezTo>
                    <a:pt x="1142" y="436"/>
                    <a:pt x="1135" y="433"/>
                    <a:pt x="1134" y="436"/>
                  </a:cubicBezTo>
                  <a:close/>
                  <a:moveTo>
                    <a:pt x="1139" y="370"/>
                  </a:moveTo>
                  <a:cubicBezTo>
                    <a:pt x="1141" y="374"/>
                    <a:pt x="1142" y="375"/>
                    <a:pt x="1143" y="376"/>
                  </a:cubicBezTo>
                  <a:cubicBezTo>
                    <a:pt x="1146" y="375"/>
                    <a:pt x="1148" y="371"/>
                    <a:pt x="1148" y="370"/>
                  </a:cubicBezTo>
                  <a:cubicBezTo>
                    <a:pt x="1156" y="369"/>
                    <a:pt x="1170" y="371"/>
                    <a:pt x="1172" y="363"/>
                  </a:cubicBezTo>
                  <a:cubicBezTo>
                    <a:pt x="1167" y="363"/>
                    <a:pt x="1159" y="369"/>
                    <a:pt x="1153" y="365"/>
                  </a:cubicBezTo>
                  <a:cubicBezTo>
                    <a:pt x="1149" y="367"/>
                    <a:pt x="1146" y="371"/>
                    <a:pt x="1139" y="370"/>
                  </a:cubicBezTo>
                  <a:close/>
                  <a:moveTo>
                    <a:pt x="1165" y="436"/>
                  </a:moveTo>
                  <a:cubicBezTo>
                    <a:pt x="1162" y="436"/>
                    <a:pt x="1165" y="431"/>
                    <a:pt x="1160" y="431"/>
                  </a:cubicBezTo>
                  <a:cubicBezTo>
                    <a:pt x="1159" y="433"/>
                    <a:pt x="1160" y="434"/>
                    <a:pt x="1160" y="436"/>
                  </a:cubicBezTo>
                  <a:cubicBezTo>
                    <a:pt x="1153" y="435"/>
                    <a:pt x="1150" y="433"/>
                    <a:pt x="1146" y="437"/>
                  </a:cubicBezTo>
                  <a:cubicBezTo>
                    <a:pt x="1154" y="434"/>
                    <a:pt x="1157" y="440"/>
                    <a:pt x="1165" y="436"/>
                  </a:cubicBezTo>
                  <a:close/>
                  <a:moveTo>
                    <a:pt x="1227" y="436"/>
                  </a:moveTo>
                  <a:cubicBezTo>
                    <a:pt x="1227" y="435"/>
                    <a:pt x="1229" y="434"/>
                    <a:pt x="1229" y="432"/>
                  </a:cubicBezTo>
                  <a:cubicBezTo>
                    <a:pt x="1221" y="432"/>
                    <a:pt x="1221" y="432"/>
                    <a:pt x="1221" y="432"/>
                  </a:cubicBezTo>
                  <a:cubicBezTo>
                    <a:pt x="1220" y="433"/>
                    <a:pt x="1221" y="437"/>
                    <a:pt x="1216" y="436"/>
                  </a:cubicBezTo>
                  <a:cubicBezTo>
                    <a:pt x="1216" y="435"/>
                    <a:pt x="1217" y="435"/>
                    <a:pt x="1217" y="434"/>
                  </a:cubicBezTo>
                  <a:cubicBezTo>
                    <a:pt x="1206" y="429"/>
                    <a:pt x="1197" y="436"/>
                    <a:pt x="1191" y="435"/>
                  </a:cubicBezTo>
                  <a:cubicBezTo>
                    <a:pt x="1194" y="437"/>
                    <a:pt x="1188" y="435"/>
                    <a:pt x="1189" y="438"/>
                  </a:cubicBezTo>
                  <a:cubicBezTo>
                    <a:pt x="1190" y="438"/>
                    <a:pt x="1190" y="440"/>
                    <a:pt x="1190" y="441"/>
                  </a:cubicBezTo>
                  <a:cubicBezTo>
                    <a:pt x="1193" y="443"/>
                    <a:pt x="1196" y="440"/>
                    <a:pt x="1196" y="444"/>
                  </a:cubicBezTo>
                  <a:cubicBezTo>
                    <a:pt x="1189" y="445"/>
                    <a:pt x="1181" y="448"/>
                    <a:pt x="1172" y="445"/>
                  </a:cubicBezTo>
                  <a:cubicBezTo>
                    <a:pt x="1176" y="445"/>
                    <a:pt x="1176" y="442"/>
                    <a:pt x="1180" y="442"/>
                  </a:cubicBezTo>
                  <a:cubicBezTo>
                    <a:pt x="1178" y="439"/>
                    <a:pt x="1175" y="443"/>
                    <a:pt x="1175" y="440"/>
                  </a:cubicBezTo>
                  <a:cubicBezTo>
                    <a:pt x="1177" y="439"/>
                    <a:pt x="1185" y="439"/>
                    <a:pt x="1182" y="436"/>
                  </a:cubicBezTo>
                  <a:cubicBezTo>
                    <a:pt x="1176" y="439"/>
                    <a:pt x="1172" y="433"/>
                    <a:pt x="1169" y="438"/>
                  </a:cubicBezTo>
                  <a:cubicBezTo>
                    <a:pt x="1170" y="438"/>
                    <a:pt x="1172" y="438"/>
                    <a:pt x="1171" y="440"/>
                  </a:cubicBezTo>
                  <a:cubicBezTo>
                    <a:pt x="1169" y="441"/>
                    <a:pt x="1168" y="442"/>
                    <a:pt x="1165" y="443"/>
                  </a:cubicBezTo>
                  <a:cubicBezTo>
                    <a:pt x="1165" y="441"/>
                    <a:pt x="1163" y="440"/>
                    <a:pt x="1163" y="439"/>
                  </a:cubicBezTo>
                  <a:cubicBezTo>
                    <a:pt x="1161" y="440"/>
                    <a:pt x="1158" y="440"/>
                    <a:pt x="1157" y="443"/>
                  </a:cubicBezTo>
                  <a:cubicBezTo>
                    <a:pt x="1160" y="445"/>
                    <a:pt x="1159" y="445"/>
                    <a:pt x="1162" y="448"/>
                  </a:cubicBezTo>
                  <a:cubicBezTo>
                    <a:pt x="1159" y="449"/>
                    <a:pt x="1157" y="449"/>
                    <a:pt x="1155" y="451"/>
                  </a:cubicBezTo>
                  <a:cubicBezTo>
                    <a:pt x="1157" y="451"/>
                    <a:pt x="1159" y="451"/>
                    <a:pt x="1158" y="453"/>
                  </a:cubicBezTo>
                  <a:cubicBezTo>
                    <a:pt x="1156" y="454"/>
                    <a:pt x="1155" y="456"/>
                    <a:pt x="1153" y="458"/>
                  </a:cubicBezTo>
                  <a:cubicBezTo>
                    <a:pt x="1155" y="460"/>
                    <a:pt x="1158" y="461"/>
                    <a:pt x="1157" y="465"/>
                  </a:cubicBezTo>
                  <a:cubicBezTo>
                    <a:pt x="1160" y="464"/>
                    <a:pt x="1163" y="464"/>
                    <a:pt x="1165" y="463"/>
                  </a:cubicBezTo>
                  <a:cubicBezTo>
                    <a:pt x="1163" y="464"/>
                    <a:pt x="1162" y="460"/>
                    <a:pt x="1164" y="460"/>
                  </a:cubicBezTo>
                  <a:cubicBezTo>
                    <a:pt x="1168" y="460"/>
                    <a:pt x="1165" y="466"/>
                    <a:pt x="1170" y="465"/>
                  </a:cubicBezTo>
                  <a:cubicBezTo>
                    <a:pt x="1170" y="462"/>
                    <a:pt x="1170" y="458"/>
                    <a:pt x="1172" y="457"/>
                  </a:cubicBezTo>
                  <a:cubicBezTo>
                    <a:pt x="1176" y="457"/>
                    <a:pt x="1177" y="454"/>
                    <a:pt x="1182" y="455"/>
                  </a:cubicBezTo>
                  <a:cubicBezTo>
                    <a:pt x="1180" y="457"/>
                    <a:pt x="1180" y="459"/>
                    <a:pt x="1179" y="460"/>
                  </a:cubicBezTo>
                  <a:cubicBezTo>
                    <a:pt x="1180" y="461"/>
                    <a:pt x="1182" y="462"/>
                    <a:pt x="1181" y="465"/>
                  </a:cubicBezTo>
                  <a:cubicBezTo>
                    <a:pt x="1183" y="465"/>
                    <a:pt x="1184" y="465"/>
                    <a:pt x="1185" y="466"/>
                  </a:cubicBezTo>
                  <a:cubicBezTo>
                    <a:pt x="1189" y="463"/>
                    <a:pt x="1185" y="457"/>
                    <a:pt x="1195" y="459"/>
                  </a:cubicBezTo>
                  <a:cubicBezTo>
                    <a:pt x="1195" y="455"/>
                    <a:pt x="1195" y="455"/>
                    <a:pt x="1195" y="455"/>
                  </a:cubicBezTo>
                  <a:cubicBezTo>
                    <a:pt x="1194" y="453"/>
                    <a:pt x="1190" y="454"/>
                    <a:pt x="1188" y="455"/>
                  </a:cubicBezTo>
                  <a:cubicBezTo>
                    <a:pt x="1185" y="453"/>
                    <a:pt x="1185" y="449"/>
                    <a:pt x="1186" y="447"/>
                  </a:cubicBezTo>
                  <a:cubicBezTo>
                    <a:pt x="1190" y="447"/>
                    <a:pt x="1191" y="450"/>
                    <a:pt x="1192" y="453"/>
                  </a:cubicBezTo>
                  <a:cubicBezTo>
                    <a:pt x="1199" y="451"/>
                    <a:pt x="1198" y="456"/>
                    <a:pt x="1200" y="459"/>
                  </a:cubicBezTo>
                  <a:cubicBezTo>
                    <a:pt x="1206" y="460"/>
                    <a:pt x="1210" y="459"/>
                    <a:pt x="1213" y="460"/>
                  </a:cubicBezTo>
                  <a:cubicBezTo>
                    <a:pt x="1214" y="463"/>
                    <a:pt x="1212" y="462"/>
                    <a:pt x="1212" y="465"/>
                  </a:cubicBezTo>
                  <a:cubicBezTo>
                    <a:pt x="1216" y="464"/>
                    <a:pt x="1214" y="467"/>
                    <a:pt x="1216" y="467"/>
                  </a:cubicBezTo>
                  <a:cubicBezTo>
                    <a:pt x="1216" y="463"/>
                    <a:pt x="1220" y="463"/>
                    <a:pt x="1221" y="461"/>
                  </a:cubicBezTo>
                  <a:cubicBezTo>
                    <a:pt x="1236" y="459"/>
                    <a:pt x="1256" y="468"/>
                    <a:pt x="1264" y="456"/>
                  </a:cubicBezTo>
                  <a:cubicBezTo>
                    <a:pt x="1260" y="457"/>
                    <a:pt x="1253" y="458"/>
                    <a:pt x="1252" y="454"/>
                  </a:cubicBezTo>
                  <a:cubicBezTo>
                    <a:pt x="1253" y="456"/>
                    <a:pt x="1250" y="464"/>
                    <a:pt x="1246" y="459"/>
                  </a:cubicBezTo>
                  <a:cubicBezTo>
                    <a:pt x="1250" y="459"/>
                    <a:pt x="1246" y="457"/>
                    <a:pt x="1246" y="455"/>
                  </a:cubicBezTo>
                  <a:cubicBezTo>
                    <a:pt x="1244" y="458"/>
                    <a:pt x="1234" y="458"/>
                    <a:pt x="1236" y="452"/>
                  </a:cubicBezTo>
                  <a:cubicBezTo>
                    <a:pt x="1233" y="452"/>
                    <a:pt x="1231" y="453"/>
                    <a:pt x="1230" y="455"/>
                  </a:cubicBezTo>
                  <a:cubicBezTo>
                    <a:pt x="1229" y="453"/>
                    <a:pt x="1226" y="454"/>
                    <a:pt x="1227" y="450"/>
                  </a:cubicBezTo>
                  <a:cubicBezTo>
                    <a:pt x="1233" y="450"/>
                    <a:pt x="1235" y="450"/>
                    <a:pt x="1239" y="450"/>
                  </a:cubicBezTo>
                  <a:cubicBezTo>
                    <a:pt x="1240" y="451"/>
                    <a:pt x="1238" y="451"/>
                    <a:pt x="1239" y="454"/>
                  </a:cubicBezTo>
                  <a:cubicBezTo>
                    <a:pt x="1241" y="453"/>
                    <a:pt x="1243" y="453"/>
                    <a:pt x="1245" y="452"/>
                  </a:cubicBezTo>
                  <a:cubicBezTo>
                    <a:pt x="1244" y="451"/>
                    <a:pt x="1242" y="451"/>
                    <a:pt x="1242" y="448"/>
                  </a:cubicBezTo>
                  <a:cubicBezTo>
                    <a:pt x="1244" y="448"/>
                    <a:pt x="1244" y="449"/>
                    <a:pt x="1246" y="449"/>
                  </a:cubicBezTo>
                  <a:cubicBezTo>
                    <a:pt x="1246" y="448"/>
                    <a:pt x="1246" y="447"/>
                    <a:pt x="1245" y="446"/>
                  </a:cubicBezTo>
                  <a:cubicBezTo>
                    <a:pt x="1250" y="447"/>
                    <a:pt x="1248" y="441"/>
                    <a:pt x="1253" y="443"/>
                  </a:cubicBezTo>
                  <a:cubicBezTo>
                    <a:pt x="1253" y="441"/>
                    <a:pt x="1252" y="440"/>
                    <a:pt x="1252" y="438"/>
                  </a:cubicBezTo>
                  <a:cubicBezTo>
                    <a:pt x="1255" y="436"/>
                    <a:pt x="1262" y="439"/>
                    <a:pt x="1264" y="435"/>
                  </a:cubicBezTo>
                  <a:cubicBezTo>
                    <a:pt x="1263" y="435"/>
                    <a:pt x="1263" y="434"/>
                    <a:pt x="1263" y="433"/>
                  </a:cubicBezTo>
                  <a:cubicBezTo>
                    <a:pt x="1257" y="431"/>
                    <a:pt x="1256" y="434"/>
                    <a:pt x="1251" y="434"/>
                  </a:cubicBezTo>
                  <a:cubicBezTo>
                    <a:pt x="1251" y="433"/>
                    <a:pt x="1250" y="432"/>
                    <a:pt x="1250" y="430"/>
                  </a:cubicBezTo>
                  <a:cubicBezTo>
                    <a:pt x="1243" y="430"/>
                    <a:pt x="1235" y="441"/>
                    <a:pt x="1227" y="436"/>
                  </a:cubicBezTo>
                  <a:close/>
                  <a:moveTo>
                    <a:pt x="1162" y="460"/>
                  </a:moveTo>
                  <a:cubicBezTo>
                    <a:pt x="1161" y="463"/>
                    <a:pt x="1159" y="460"/>
                    <a:pt x="1157" y="460"/>
                  </a:cubicBezTo>
                  <a:cubicBezTo>
                    <a:pt x="1157" y="456"/>
                    <a:pt x="1161" y="460"/>
                    <a:pt x="1162" y="460"/>
                  </a:cubicBezTo>
                  <a:close/>
                  <a:moveTo>
                    <a:pt x="1183" y="455"/>
                  </a:moveTo>
                  <a:cubicBezTo>
                    <a:pt x="1181" y="454"/>
                    <a:pt x="1177" y="454"/>
                    <a:pt x="1178" y="451"/>
                  </a:cubicBezTo>
                  <a:cubicBezTo>
                    <a:pt x="1181" y="450"/>
                    <a:pt x="1180" y="451"/>
                    <a:pt x="1184" y="450"/>
                  </a:cubicBezTo>
                  <a:cubicBezTo>
                    <a:pt x="1184" y="452"/>
                    <a:pt x="1183" y="454"/>
                    <a:pt x="1183" y="455"/>
                  </a:cubicBezTo>
                  <a:close/>
                  <a:moveTo>
                    <a:pt x="1224" y="452"/>
                  </a:moveTo>
                  <a:cubicBezTo>
                    <a:pt x="1223" y="454"/>
                    <a:pt x="1221" y="455"/>
                    <a:pt x="1220" y="457"/>
                  </a:cubicBezTo>
                  <a:cubicBezTo>
                    <a:pt x="1218" y="456"/>
                    <a:pt x="1218" y="454"/>
                    <a:pt x="1218" y="451"/>
                  </a:cubicBezTo>
                  <a:lnTo>
                    <a:pt x="1224" y="452"/>
                  </a:lnTo>
                  <a:close/>
                  <a:moveTo>
                    <a:pt x="1239" y="446"/>
                  </a:moveTo>
                  <a:cubicBezTo>
                    <a:pt x="1237" y="450"/>
                    <a:pt x="1227" y="452"/>
                    <a:pt x="1228" y="444"/>
                  </a:cubicBezTo>
                  <a:cubicBezTo>
                    <a:pt x="1232" y="442"/>
                    <a:pt x="1233" y="448"/>
                    <a:pt x="1239" y="446"/>
                  </a:cubicBezTo>
                  <a:close/>
                  <a:moveTo>
                    <a:pt x="1227" y="440"/>
                  </a:moveTo>
                  <a:cubicBezTo>
                    <a:pt x="1221" y="438"/>
                    <a:pt x="1226" y="450"/>
                    <a:pt x="1216" y="449"/>
                  </a:cubicBezTo>
                  <a:cubicBezTo>
                    <a:pt x="1216" y="449"/>
                    <a:pt x="1216" y="448"/>
                    <a:pt x="1215" y="448"/>
                  </a:cubicBezTo>
                  <a:cubicBezTo>
                    <a:pt x="1217" y="446"/>
                    <a:pt x="1219" y="444"/>
                    <a:pt x="1221" y="443"/>
                  </a:cubicBezTo>
                  <a:cubicBezTo>
                    <a:pt x="1218" y="438"/>
                    <a:pt x="1223" y="441"/>
                    <a:pt x="1225" y="438"/>
                  </a:cubicBezTo>
                  <a:cubicBezTo>
                    <a:pt x="1226" y="438"/>
                    <a:pt x="1226" y="439"/>
                    <a:pt x="1227" y="440"/>
                  </a:cubicBezTo>
                  <a:close/>
                  <a:moveTo>
                    <a:pt x="1179" y="495"/>
                  </a:moveTo>
                  <a:cubicBezTo>
                    <a:pt x="1185" y="495"/>
                    <a:pt x="1180" y="498"/>
                    <a:pt x="1183" y="499"/>
                  </a:cubicBezTo>
                  <a:cubicBezTo>
                    <a:pt x="1185" y="495"/>
                    <a:pt x="1207" y="496"/>
                    <a:pt x="1203" y="499"/>
                  </a:cubicBezTo>
                  <a:cubicBezTo>
                    <a:pt x="1210" y="497"/>
                    <a:pt x="1214" y="498"/>
                    <a:pt x="1220" y="499"/>
                  </a:cubicBezTo>
                  <a:cubicBezTo>
                    <a:pt x="1220" y="497"/>
                    <a:pt x="1219" y="495"/>
                    <a:pt x="1219" y="494"/>
                  </a:cubicBezTo>
                  <a:cubicBezTo>
                    <a:pt x="1214" y="493"/>
                    <a:pt x="1214" y="493"/>
                    <a:pt x="1214" y="493"/>
                  </a:cubicBezTo>
                  <a:cubicBezTo>
                    <a:pt x="1213" y="494"/>
                    <a:pt x="1214" y="498"/>
                    <a:pt x="1212" y="497"/>
                  </a:cubicBezTo>
                  <a:cubicBezTo>
                    <a:pt x="1206" y="490"/>
                    <a:pt x="1187" y="493"/>
                    <a:pt x="1179" y="495"/>
                  </a:cubicBezTo>
                  <a:close/>
                  <a:moveTo>
                    <a:pt x="1192" y="508"/>
                  </a:moveTo>
                  <a:cubicBezTo>
                    <a:pt x="1196" y="508"/>
                    <a:pt x="1199" y="510"/>
                    <a:pt x="1201" y="507"/>
                  </a:cubicBezTo>
                  <a:cubicBezTo>
                    <a:pt x="1197" y="506"/>
                    <a:pt x="1194" y="508"/>
                    <a:pt x="1195" y="504"/>
                  </a:cubicBezTo>
                  <a:cubicBezTo>
                    <a:pt x="1194" y="506"/>
                    <a:pt x="1191" y="505"/>
                    <a:pt x="1192" y="508"/>
                  </a:cubicBezTo>
                  <a:close/>
                  <a:moveTo>
                    <a:pt x="1283" y="304"/>
                  </a:moveTo>
                  <a:cubicBezTo>
                    <a:pt x="1286" y="302"/>
                    <a:pt x="1289" y="301"/>
                    <a:pt x="1291" y="298"/>
                  </a:cubicBezTo>
                  <a:cubicBezTo>
                    <a:pt x="1289" y="297"/>
                    <a:pt x="1287" y="297"/>
                    <a:pt x="1286" y="295"/>
                  </a:cubicBezTo>
                  <a:cubicBezTo>
                    <a:pt x="1286" y="294"/>
                    <a:pt x="1287" y="293"/>
                    <a:pt x="1288" y="293"/>
                  </a:cubicBezTo>
                  <a:cubicBezTo>
                    <a:pt x="1266" y="296"/>
                    <a:pt x="1246" y="300"/>
                    <a:pt x="1223" y="304"/>
                  </a:cubicBezTo>
                  <a:cubicBezTo>
                    <a:pt x="1225" y="304"/>
                    <a:pt x="1227" y="304"/>
                    <a:pt x="1228" y="306"/>
                  </a:cubicBezTo>
                  <a:cubicBezTo>
                    <a:pt x="1224" y="306"/>
                    <a:pt x="1225" y="309"/>
                    <a:pt x="1226" y="311"/>
                  </a:cubicBezTo>
                  <a:cubicBezTo>
                    <a:pt x="1222" y="311"/>
                    <a:pt x="1210" y="322"/>
                    <a:pt x="1210" y="315"/>
                  </a:cubicBezTo>
                  <a:cubicBezTo>
                    <a:pt x="1210" y="313"/>
                    <a:pt x="1214" y="314"/>
                    <a:pt x="1211" y="311"/>
                  </a:cubicBezTo>
                  <a:cubicBezTo>
                    <a:pt x="1212" y="308"/>
                    <a:pt x="1219" y="310"/>
                    <a:pt x="1219" y="306"/>
                  </a:cubicBezTo>
                  <a:cubicBezTo>
                    <a:pt x="1211" y="306"/>
                    <a:pt x="1211" y="306"/>
                    <a:pt x="1211" y="306"/>
                  </a:cubicBezTo>
                  <a:cubicBezTo>
                    <a:pt x="1210" y="309"/>
                    <a:pt x="1208" y="312"/>
                    <a:pt x="1206" y="314"/>
                  </a:cubicBezTo>
                  <a:cubicBezTo>
                    <a:pt x="1207" y="315"/>
                    <a:pt x="1209" y="315"/>
                    <a:pt x="1209" y="317"/>
                  </a:cubicBezTo>
                  <a:cubicBezTo>
                    <a:pt x="1209" y="321"/>
                    <a:pt x="1198" y="321"/>
                    <a:pt x="1203" y="325"/>
                  </a:cubicBezTo>
                  <a:cubicBezTo>
                    <a:pt x="1203" y="323"/>
                    <a:pt x="1209" y="320"/>
                    <a:pt x="1213" y="323"/>
                  </a:cubicBezTo>
                  <a:cubicBezTo>
                    <a:pt x="1213" y="318"/>
                    <a:pt x="1220" y="321"/>
                    <a:pt x="1223" y="322"/>
                  </a:cubicBezTo>
                  <a:cubicBezTo>
                    <a:pt x="1224" y="319"/>
                    <a:pt x="1224" y="319"/>
                    <a:pt x="1227" y="320"/>
                  </a:cubicBezTo>
                  <a:cubicBezTo>
                    <a:pt x="1226" y="310"/>
                    <a:pt x="1248" y="307"/>
                    <a:pt x="1245" y="318"/>
                  </a:cubicBezTo>
                  <a:cubicBezTo>
                    <a:pt x="1251" y="317"/>
                    <a:pt x="1260" y="310"/>
                    <a:pt x="1270" y="308"/>
                  </a:cubicBezTo>
                  <a:cubicBezTo>
                    <a:pt x="1272" y="311"/>
                    <a:pt x="1280" y="317"/>
                    <a:pt x="1282" y="312"/>
                  </a:cubicBezTo>
                  <a:cubicBezTo>
                    <a:pt x="1281" y="312"/>
                    <a:pt x="1280" y="312"/>
                    <a:pt x="1280" y="311"/>
                  </a:cubicBezTo>
                  <a:cubicBezTo>
                    <a:pt x="1284" y="312"/>
                    <a:pt x="1284" y="309"/>
                    <a:pt x="1285" y="308"/>
                  </a:cubicBezTo>
                  <a:cubicBezTo>
                    <a:pt x="1282" y="308"/>
                    <a:pt x="1285" y="306"/>
                    <a:pt x="1283" y="304"/>
                  </a:cubicBezTo>
                  <a:close/>
                  <a:moveTo>
                    <a:pt x="1265" y="306"/>
                  </a:moveTo>
                  <a:cubicBezTo>
                    <a:pt x="1265" y="303"/>
                    <a:pt x="1265" y="303"/>
                    <a:pt x="1265" y="303"/>
                  </a:cubicBezTo>
                  <a:cubicBezTo>
                    <a:pt x="1269" y="304"/>
                    <a:pt x="1270" y="302"/>
                    <a:pt x="1273" y="304"/>
                  </a:cubicBezTo>
                  <a:cubicBezTo>
                    <a:pt x="1271" y="307"/>
                    <a:pt x="1269" y="307"/>
                    <a:pt x="1265" y="306"/>
                  </a:cubicBezTo>
                  <a:close/>
                  <a:moveTo>
                    <a:pt x="1215" y="341"/>
                  </a:moveTo>
                  <a:cubicBezTo>
                    <a:pt x="1212" y="341"/>
                    <a:pt x="1217" y="340"/>
                    <a:pt x="1217" y="339"/>
                  </a:cubicBezTo>
                  <a:cubicBezTo>
                    <a:pt x="1214" y="339"/>
                    <a:pt x="1214" y="338"/>
                    <a:pt x="1212" y="339"/>
                  </a:cubicBezTo>
                  <a:cubicBezTo>
                    <a:pt x="1211" y="341"/>
                    <a:pt x="1215" y="343"/>
                    <a:pt x="1215" y="341"/>
                  </a:cubicBezTo>
                  <a:close/>
                  <a:moveTo>
                    <a:pt x="1242" y="431"/>
                  </a:moveTo>
                  <a:cubicBezTo>
                    <a:pt x="1242" y="430"/>
                    <a:pt x="1242" y="429"/>
                    <a:pt x="1243" y="428"/>
                  </a:cubicBezTo>
                  <a:cubicBezTo>
                    <a:pt x="1239" y="429"/>
                    <a:pt x="1238" y="429"/>
                    <a:pt x="1236" y="430"/>
                  </a:cubicBezTo>
                  <a:cubicBezTo>
                    <a:pt x="1238" y="431"/>
                    <a:pt x="1238" y="430"/>
                    <a:pt x="1242" y="431"/>
                  </a:cubicBezTo>
                  <a:close/>
                  <a:moveTo>
                    <a:pt x="1255" y="449"/>
                  </a:moveTo>
                  <a:cubicBezTo>
                    <a:pt x="1253" y="449"/>
                    <a:pt x="1249" y="447"/>
                    <a:pt x="1248" y="449"/>
                  </a:cubicBezTo>
                  <a:cubicBezTo>
                    <a:pt x="1252" y="451"/>
                    <a:pt x="1251" y="453"/>
                    <a:pt x="1254" y="454"/>
                  </a:cubicBezTo>
                  <a:cubicBezTo>
                    <a:pt x="1251" y="451"/>
                    <a:pt x="1256" y="449"/>
                    <a:pt x="1255" y="449"/>
                  </a:cubicBezTo>
                  <a:close/>
                  <a:moveTo>
                    <a:pt x="1290" y="470"/>
                  </a:moveTo>
                  <a:cubicBezTo>
                    <a:pt x="1291" y="472"/>
                    <a:pt x="1301" y="474"/>
                    <a:pt x="1302" y="471"/>
                  </a:cubicBezTo>
                  <a:cubicBezTo>
                    <a:pt x="1298" y="473"/>
                    <a:pt x="1292" y="469"/>
                    <a:pt x="1290" y="470"/>
                  </a:cubicBezTo>
                  <a:close/>
                  <a:moveTo>
                    <a:pt x="522" y="138"/>
                  </a:moveTo>
                  <a:cubicBezTo>
                    <a:pt x="522" y="135"/>
                    <a:pt x="523" y="134"/>
                    <a:pt x="526" y="132"/>
                  </a:cubicBezTo>
                  <a:cubicBezTo>
                    <a:pt x="525" y="130"/>
                    <a:pt x="521" y="131"/>
                    <a:pt x="521" y="128"/>
                  </a:cubicBezTo>
                  <a:cubicBezTo>
                    <a:pt x="518" y="128"/>
                    <a:pt x="510" y="127"/>
                    <a:pt x="506" y="130"/>
                  </a:cubicBezTo>
                  <a:cubicBezTo>
                    <a:pt x="510" y="131"/>
                    <a:pt x="512" y="129"/>
                    <a:pt x="514" y="131"/>
                  </a:cubicBezTo>
                  <a:cubicBezTo>
                    <a:pt x="514" y="134"/>
                    <a:pt x="509" y="132"/>
                    <a:pt x="508" y="134"/>
                  </a:cubicBezTo>
                  <a:cubicBezTo>
                    <a:pt x="510" y="135"/>
                    <a:pt x="508" y="138"/>
                    <a:pt x="507" y="138"/>
                  </a:cubicBezTo>
                  <a:cubicBezTo>
                    <a:pt x="511" y="138"/>
                    <a:pt x="515" y="139"/>
                    <a:pt x="519" y="136"/>
                  </a:cubicBezTo>
                  <a:cubicBezTo>
                    <a:pt x="516" y="138"/>
                    <a:pt x="520" y="138"/>
                    <a:pt x="522" y="138"/>
                  </a:cubicBezTo>
                  <a:close/>
                  <a:moveTo>
                    <a:pt x="752" y="37"/>
                  </a:moveTo>
                  <a:cubicBezTo>
                    <a:pt x="752" y="40"/>
                    <a:pt x="756" y="39"/>
                    <a:pt x="752" y="43"/>
                  </a:cubicBezTo>
                  <a:cubicBezTo>
                    <a:pt x="761" y="40"/>
                    <a:pt x="770" y="39"/>
                    <a:pt x="774" y="32"/>
                  </a:cubicBezTo>
                  <a:cubicBezTo>
                    <a:pt x="767" y="25"/>
                    <a:pt x="750" y="30"/>
                    <a:pt x="752" y="37"/>
                  </a:cubicBezTo>
                  <a:close/>
                  <a:moveTo>
                    <a:pt x="869" y="769"/>
                  </a:moveTo>
                  <a:cubicBezTo>
                    <a:pt x="870" y="768"/>
                    <a:pt x="870" y="765"/>
                    <a:pt x="871" y="764"/>
                  </a:cubicBezTo>
                  <a:cubicBezTo>
                    <a:pt x="869" y="765"/>
                    <a:pt x="869" y="762"/>
                    <a:pt x="868" y="762"/>
                  </a:cubicBezTo>
                  <a:cubicBezTo>
                    <a:pt x="867" y="765"/>
                    <a:pt x="865" y="766"/>
                    <a:pt x="864" y="768"/>
                  </a:cubicBezTo>
                  <a:cubicBezTo>
                    <a:pt x="867" y="768"/>
                    <a:pt x="866" y="770"/>
                    <a:pt x="869" y="769"/>
                  </a:cubicBezTo>
                  <a:close/>
                  <a:moveTo>
                    <a:pt x="1113" y="463"/>
                  </a:moveTo>
                  <a:cubicBezTo>
                    <a:pt x="1115" y="464"/>
                    <a:pt x="1115" y="465"/>
                    <a:pt x="1118" y="465"/>
                  </a:cubicBezTo>
                  <a:cubicBezTo>
                    <a:pt x="1119" y="463"/>
                    <a:pt x="1115" y="464"/>
                    <a:pt x="1117" y="461"/>
                  </a:cubicBezTo>
                  <a:cubicBezTo>
                    <a:pt x="1119" y="463"/>
                    <a:pt x="1121" y="461"/>
                    <a:pt x="1123" y="464"/>
                  </a:cubicBezTo>
                  <a:cubicBezTo>
                    <a:pt x="1126" y="462"/>
                    <a:pt x="1127" y="460"/>
                    <a:pt x="1127" y="457"/>
                  </a:cubicBezTo>
                  <a:cubicBezTo>
                    <a:pt x="1135" y="454"/>
                    <a:pt x="1131" y="456"/>
                    <a:pt x="1126" y="454"/>
                  </a:cubicBezTo>
                  <a:cubicBezTo>
                    <a:pt x="1126" y="450"/>
                    <a:pt x="1131" y="451"/>
                    <a:pt x="1133" y="448"/>
                  </a:cubicBezTo>
                  <a:cubicBezTo>
                    <a:pt x="1125" y="446"/>
                    <a:pt x="1125" y="449"/>
                    <a:pt x="1119" y="450"/>
                  </a:cubicBezTo>
                  <a:cubicBezTo>
                    <a:pt x="1118" y="452"/>
                    <a:pt x="1117" y="456"/>
                    <a:pt x="1114" y="456"/>
                  </a:cubicBezTo>
                  <a:cubicBezTo>
                    <a:pt x="1112" y="456"/>
                    <a:pt x="1112" y="452"/>
                    <a:pt x="1108" y="453"/>
                  </a:cubicBezTo>
                  <a:cubicBezTo>
                    <a:pt x="1108" y="455"/>
                    <a:pt x="1106" y="458"/>
                    <a:pt x="1108" y="459"/>
                  </a:cubicBezTo>
                  <a:cubicBezTo>
                    <a:pt x="1102" y="457"/>
                    <a:pt x="1102" y="466"/>
                    <a:pt x="1108" y="468"/>
                  </a:cubicBezTo>
                  <a:cubicBezTo>
                    <a:pt x="1108" y="465"/>
                    <a:pt x="1113" y="466"/>
                    <a:pt x="1113" y="463"/>
                  </a:cubicBezTo>
                  <a:close/>
                  <a:moveTo>
                    <a:pt x="1143" y="586"/>
                  </a:moveTo>
                  <a:cubicBezTo>
                    <a:pt x="1141" y="584"/>
                    <a:pt x="1139" y="581"/>
                    <a:pt x="1142" y="579"/>
                  </a:cubicBezTo>
                  <a:cubicBezTo>
                    <a:pt x="1138" y="578"/>
                    <a:pt x="1132" y="578"/>
                    <a:pt x="1130" y="580"/>
                  </a:cubicBezTo>
                  <a:cubicBezTo>
                    <a:pt x="1129" y="584"/>
                    <a:pt x="1129" y="584"/>
                    <a:pt x="1129" y="584"/>
                  </a:cubicBezTo>
                  <a:cubicBezTo>
                    <a:pt x="1127" y="588"/>
                    <a:pt x="1120" y="582"/>
                    <a:pt x="1119" y="586"/>
                  </a:cubicBezTo>
                  <a:cubicBezTo>
                    <a:pt x="1120" y="588"/>
                    <a:pt x="1124" y="587"/>
                    <a:pt x="1124" y="590"/>
                  </a:cubicBezTo>
                  <a:cubicBezTo>
                    <a:pt x="1121" y="590"/>
                    <a:pt x="1115" y="589"/>
                    <a:pt x="1114" y="594"/>
                  </a:cubicBezTo>
                  <a:cubicBezTo>
                    <a:pt x="1116" y="596"/>
                    <a:pt x="1118" y="596"/>
                    <a:pt x="1119" y="597"/>
                  </a:cubicBezTo>
                  <a:cubicBezTo>
                    <a:pt x="1122" y="589"/>
                    <a:pt x="1129" y="592"/>
                    <a:pt x="1138" y="593"/>
                  </a:cubicBezTo>
                  <a:cubicBezTo>
                    <a:pt x="1137" y="588"/>
                    <a:pt x="1142" y="588"/>
                    <a:pt x="1143" y="586"/>
                  </a:cubicBezTo>
                  <a:close/>
                  <a:moveTo>
                    <a:pt x="1128" y="588"/>
                  </a:moveTo>
                  <a:cubicBezTo>
                    <a:pt x="1127" y="585"/>
                    <a:pt x="1132" y="587"/>
                    <a:pt x="1133" y="588"/>
                  </a:cubicBezTo>
                  <a:cubicBezTo>
                    <a:pt x="1132" y="589"/>
                    <a:pt x="1129" y="590"/>
                    <a:pt x="1128" y="588"/>
                  </a:cubicBezTo>
                  <a:close/>
                  <a:moveTo>
                    <a:pt x="1145" y="475"/>
                  </a:moveTo>
                  <a:cubicBezTo>
                    <a:pt x="1141" y="474"/>
                    <a:pt x="1140" y="475"/>
                    <a:pt x="1138" y="472"/>
                  </a:cubicBezTo>
                  <a:cubicBezTo>
                    <a:pt x="1137" y="474"/>
                    <a:pt x="1132" y="473"/>
                    <a:pt x="1132" y="476"/>
                  </a:cubicBezTo>
                  <a:cubicBezTo>
                    <a:pt x="1134" y="477"/>
                    <a:pt x="1137" y="475"/>
                    <a:pt x="1137" y="477"/>
                  </a:cubicBezTo>
                  <a:cubicBezTo>
                    <a:pt x="1136" y="478"/>
                    <a:pt x="1135" y="478"/>
                    <a:pt x="1135" y="479"/>
                  </a:cubicBezTo>
                  <a:cubicBezTo>
                    <a:pt x="1139" y="479"/>
                    <a:pt x="1141" y="480"/>
                    <a:pt x="1144" y="480"/>
                  </a:cubicBezTo>
                  <a:cubicBezTo>
                    <a:pt x="1145" y="479"/>
                    <a:pt x="1145" y="477"/>
                    <a:pt x="1145" y="475"/>
                  </a:cubicBezTo>
                  <a:close/>
                  <a:moveTo>
                    <a:pt x="1141" y="314"/>
                  </a:moveTo>
                  <a:cubicBezTo>
                    <a:pt x="1139" y="315"/>
                    <a:pt x="1139" y="318"/>
                    <a:pt x="1137" y="319"/>
                  </a:cubicBezTo>
                  <a:cubicBezTo>
                    <a:pt x="1139" y="319"/>
                    <a:pt x="1141" y="320"/>
                    <a:pt x="1144" y="321"/>
                  </a:cubicBezTo>
                  <a:cubicBezTo>
                    <a:pt x="1146" y="319"/>
                    <a:pt x="1148" y="316"/>
                    <a:pt x="1152" y="317"/>
                  </a:cubicBezTo>
                  <a:cubicBezTo>
                    <a:pt x="1154" y="318"/>
                    <a:pt x="1151" y="319"/>
                    <a:pt x="1154" y="319"/>
                  </a:cubicBezTo>
                  <a:cubicBezTo>
                    <a:pt x="1160" y="318"/>
                    <a:pt x="1165" y="316"/>
                    <a:pt x="1168" y="312"/>
                  </a:cubicBezTo>
                  <a:cubicBezTo>
                    <a:pt x="1163" y="312"/>
                    <a:pt x="1157" y="316"/>
                    <a:pt x="1154" y="312"/>
                  </a:cubicBezTo>
                  <a:cubicBezTo>
                    <a:pt x="1155" y="308"/>
                    <a:pt x="1161" y="309"/>
                    <a:pt x="1162" y="304"/>
                  </a:cubicBezTo>
                  <a:cubicBezTo>
                    <a:pt x="1159" y="305"/>
                    <a:pt x="1153" y="305"/>
                    <a:pt x="1151" y="304"/>
                  </a:cubicBezTo>
                  <a:cubicBezTo>
                    <a:pt x="1148" y="310"/>
                    <a:pt x="1131" y="306"/>
                    <a:pt x="1132" y="313"/>
                  </a:cubicBezTo>
                  <a:cubicBezTo>
                    <a:pt x="1135" y="312"/>
                    <a:pt x="1139" y="311"/>
                    <a:pt x="1141" y="314"/>
                  </a:cubicBezTo>
                  <a:close/>
                  <a:moveTo>
                    <a:pt x="1143" y="311"/>
                  </a:moveTo>
                  <a:cubicBezTo>
                    <a:pt x="1145" y="312"/>
                    <a:pt x="1148" y="311"/>
                    <a:pt x="1147" y="314"/>
                  </a:cubicBezTo>
                  <a:cubicBezTo>
                    <a:pt x="1145" y="314"/>
                    <a:pt x="1143" y="314"/>
                    <a:pt x="1143" y="311"/>
                  </a:cubicBezTo>
                  <a:close/>
                  <a:moveTo>
                    <a:pt x="1139" y="464"/>
                  </a:moveTo>
                  <a:cubicBezTo>
                    <a:pt x="1145" y="467"/>
                    <a:pt x="1147" y="464"/>
                    <a:pt x="1151" y="461"/>
                  </a:cubicBezTo>
                  <a:cubicBezTo>
                    <a:pt x="1148" y="461"/>
                    <a:pt x="1147" y="460"/>
                    <a:pt x="1147" y="458"/>
                  </a:cubicBezTo>
                  <a:cubicBezTo>
                    <a:pt x="1150" y="456"/>
                    <a:pt x="1148" y="455"/>
                    <a:pt x="1151" y="452"/>
                  </a:cubicBezTo>
                  <a:cubicBezTo>
                    <a:pt x="1147" y="453"/>
                    <a:pt x="1150" y="448"/>
                    <a:pt x="1149" y="446"/>
                  </a:cubicBezTo>
                  <a:cubicBezTo>
                    <a:pt x="1146" y="446"/>
                    <a:pt x="1143" y="446"/>
                    <a:pt x="1141" y="446"/>
                  </a:cubicBezTo>
                  <a:cubicBezTo>
                    <a:pt x="1136" y="454"/>
                    <a:pt x="1138" y="458"/>
                    <a:pt x="1139" y="464"/>
                  </a:cubicBezTo>
                  <a:close/>
                  <a:moveTo>
                    <a:pt x="1185" y="358"/>
                  </a:moveTo>
                  <a:cubicBezTo>
                    <a:pt x="1185" y="354"/>
                    <a:pt x="1187" y="353"/>
                    <a:pt x="1188" y="350"/>
                  </a:cubicBezTo>
                  <a:cubicBezTo>
                    <a:pt x="1196" y="349"/>
                    <a:pt x="1205" y="349"/>
                    <a:pt x="1211" y="345"/>
                  </a:cubicBezTo>
                  <a:cubicBezTo>
                    <a:pt x="1208" y="342"/>
                    <a:pt x="1202" y="344"/>
                    <a:pt x="1201" y="342"/>
                  </a:cubicBezTo>
                  <a:cubicBezTo>
                    <a:pt x="1203" y="340"/>
                    <a:pt x="1209" y="342"/>
                    <a:pt x="1210" y="340"/>
                  </a:cubicBezTo>
                  <a:cubicBezTo>
                    <a:pt x="1196" y="340"/>
                    <a:pt x="1177" y="338"/>
                    <a:pt x="1170" y="349"/>
                  </a:cubicBezTo>
                  <a:cubicBezTo>
                    <a:pt x="1171" y="352"/>
                    <a:pt x="1170" y="354"/>
                    <a:pt x="1168" y="355"/>
                  </a:cubicBezTo>
                  <a:cubicBezTo>
                    <a:pt x="1173" y="355"/>
                    <a:pt x="1169" y="359"/>
                    <a:pt x="1171" y="361"/>
                  </a:cubicBezTo>
                  <a:cubicBezTo>
                    <a:pt x="1173" y="357"/>
                    <a:pt x="1175" y="354"/>
                    <a:pt x="1181" y="354"/>
                  </a:cubicBezTo>
                  <a:cubicBezTo>
                    <a:pt x="1182" y="355"/>
                    <a:pt x="1182" y="358"/>
                    <a:pt x="1185" y="358"/>
                  </a:cubicBezTo>
                  <a:close/>
                  <a:moveTo>
                    <a:pt x="1194" y="343"/>
                  </a:moveTo>
                  <a:cubicBezTo>
                    <a:pt x="1197" y="339"/>
                    <a:pt x="1203" y="345"/>
                    <a:pt x="1200" y="348"/>
                  </a:cubicBezTo>
                  <a:cubicBezTo>
                    <a:pt x="1198" y="346"/>
                    <a:pt x="1196" y="345"/>
                    <a:pt x="1194" y="343"/>
                  </a:cubicBezTo>
                  <a:close/>
                  <a:moveTo>
                    <a:pt x="1195" y="536"/>
                  </a:moveTo>
                  <a:cubicBezTo>
                    <a:pt x="1204" y="536"/>
                    <a:pt x="1212" y="539"/>
                    <a:pt x="1217" y="532"/>
                  </a:cubicBezTo>
                  <a:cubicBezTo>
                    <a:pt x="1213" y="530"/>
                    <a:pt x="1209" y="530"/>
                    <a:pt x="1206" y="533"/>
                  </a:cubicBezTo>
                  <a:cubicBezTo>
                    <a:pt x="1205" y="528"/>
                    <a:pt x="1199" y="531"/>
                    <a:pt x="1196" y="530"/>
                  </a:cubicBezTo>
                  <a:cubicBezTo>
                    <a:pt x="1199" y="533"/>
                    <a:pt x="1196" y="533"/>
                    <a:pt x="1195" y="536"/>
                  </a:cubicBezTo>
                  <a:close/>
                  <a:moveTo>
                    <a:pt x="1240" y="267"/>
                  </a:moveTo>
                  <a:cubicBezTo>
                    <a:pt x="1235" y="274"/>
                    <a:pt x="1218" y="267"/>
                    <a:pt x="1208" y="275"/>
                  </a:cubicBezTo>
                  <a:cubicBezTo>
                    <a:pt x="1216" y="275"/>
                    <a:pt x="1214" y="284"/>
                    <a:pt x="1220" y="286"/>
                  </a:cubicBezTo>
                  <a:cubicBezTo>
                    <a:pt x="1220" y="287"/>
                    <a:pt x="1218" y="286"/>
                    <a:pt x="1219" y="288"/>
                  </a:cubicBezTo>
                  <a:cubicBezTo>
                    <a:pt x="1224" y="290"/>
                    <a:pt x="1231" y="289"/>
                    <a:pt x="1233" y="285"/>
                  </a:cubicBezTo>
                  <a:cubicBezTo>
                    <a:pt x="1228" y="282"/>
                    <a:pt x="1236" y="276"/>
                    <a:pt x="1233" y="272"/>
                  </a:cubicBezTo>
                  <a:cubicBezTo>
                    <a:pt x="1243" y="271"/>
                    <a:pt x="1247" y="279"/>
                    <a:pt x="1259" y="276"/>
                  </a:cubicBezTo>
                  <a:cubicBezTo>
                    <a:pt x="1261" y="272"/>
                    <a:pt x="1261" y="269"/>
                    <a:pt x="1259" y="266"/>
                  </a:cubicBezTo>
                  <a:cubicBezTo>
                    <a:pt x="1251" y="267"/>
                    <a:pt x="1249" y="268"/>
                    <a:pt x="1240" y="267"/>
                  </a:cubicBezTo>
                  <a:close/>
                  <a:moveTo>
                    <a:pt x="1245" y="404"/>
                  </a:moveTo>
                  <a:cubicBezTo>
                    <a:pt x="1248" y="401"/>
                    <a:pt x="1242" y="401"/>
                    <a:pt x="1242" y="398"/>
                  </a:cubicBezTo>
                  <a:cubicBezTo>
                    <a:pt x="1243" y="398"/>
                    <a:pt x="1244" y="398"/>
                    <a:pt x="1244" y="397"/>
                  </a:cubicBezTo>
                  <a:cubicBezTo>
                    <a:pt x="1243" y="398"/>
                    <a:pt x="1239" y="396"/>
                    <a:pt x="1239" y="398"/>
                  </a:cubicBezTo>
                  <a:cubicBezTo>
                    <a:pt x="1240" y="399"/>
                    <a:pt x="1240" y="400"/>
                    <a:pt x="1240" y="401"/>
                  </a:cubicBezTo>
                  <a:cubicBezTo>
                    <a:pt x="1237" y="402"/>
                    <a:pt x="1237" y="407"/>
                    <a:pt x="1232" y="406"/>
                  </a:cubicBezTo>
                  <a:cubicBezTo>
                    <a:pt x="1230" y="406"/>
                    <a:pt x="1232" y="403"/>
                    <a:pt x="1229" y="403"/>
                  </a:cubicBezTo>
                  <a:cubicBezTo>
                    <a:pt x="1225" y="408"/>
                    <a:pt x="1220" y="405"/>
                    <a:pt x="1216" y="409"/>
                  </a:cubicBezTo>
                  <a:cubicBezTo>
                    <a:pt x="1215" y="408"/>
                    <a:pt x="1215" y="407"/>
                    <a:pt x="1216" y="405"/>
                  </a:cubicBezTo>
                  <a:cubicBezTo>
                    <a:pt x="1210" y="408"/>
                    <a:pt x="1204" y="405"/>
                    <a:pt x="1198" y="409"/>
                  </a:cubicBezTo>
                  <a:cubicBezTo>
                    <a:pt x="1200" y="409"/>
                    <a:pt x="1201" y="412"/>
                    <a:pt x="1202" y="413"/>
                  </a:cubicBezTo>
                  <a:cubicBezTo>
                    <a:pt x="1202" y="412"/>
                    <a:pt x="1203" y="410"/>
                    <a:pt x="1204" y="409"/>
                  </a:cubicBezTo>
                  <a:cubicBezTo>
                    <a:pt x="1207" y="413"/>
                    <a:pt x="1214" y="408"/>
                    <a:pt x="1218" y="412"/>
                  </a:cubicBezTo>
                  <a:cubicBezTo>
                    <a:pt x="1217" y="413"/>
                    <a:pt x="1214" y="412"/>
                    <a:pt x="1215" y="415"/>
                  </a:cubicBezTo>
                  <a:cubicBezTo>
                    <a:pt x="1216" y="417"/>
                    <a:pt x="1218" y="414"/>
                    <a:pt x="1219" y="417"/>
                  </a:cubicBezTo>
                  <a:cubicBezTo>
                    <a:pt x="1219" y="419"/>
                    <a:pt x="1217" y="419"/>
                    <a:pt x="1216" y="421"/>
                  </a:cubicBezTo>
                  <a:cubicBezTo>
                    <a:pt x="1224" y="420"/>
                    <a:pt x="1226" y="424"/>
                    <a:pt x="1230" y="419"/>
                  </a:cubicBezTo>
                  <a:cubicBezTo>
                    <a:pt x="1227" y="416"/>
                    <a:pt x="1225" y="421"/>
                    <a:pt x="1222" y="419"/>
                  </a:cubicBezTo>
                  <a:cubicBezTo>
                    <a:pt x="1227" y="414"/>
                    <a:pt x="1229" y="411"/>
                    <a:pt x="1238" y="415"/>
                  </a:cubicBezTo>
                  <a:cubicBezTo>
                    <a:pt x="1239" y="409"/>
                    <a:pt x="1244" y="410"/>
                    <a:pt x="1244" y="407"/>
                  </a:cubicBezTo>
                  <a:cubicBezTo>
                    <a:pt x="1246" y="409"/>
                    <a:pt x="1249" y="409"/>
                    <a:pt x="1251" y="410"/>
                  </a:cubicBezTo>
                  <a:cubicBezTo>
                    <a:pt x="1251" y="412"/>
                    <a:pt x="1248" y="411"/>
                    <a:pt x="1246" y="411"/>
                  </a:cubicBezTo>
                  <a:cubicBezTo>
                    <a:pt x="1249" y="412"/>
                    <a:pt x="1247" y="417"/>
                    <a:pt x="1251" y="414"/>
                  </a:cubicBezTo>
                  <a:cubicBezTo>
                    <a:pt x="1250" y="414"/>
                    <a:pt x="1249" y="414"/>
                    <a:pt x="1249" y="413"/>
                  </a:cubicBezTo>
                  <a:cubicBezTo>
                    <a:pt x="1251" y="411"/>
                    <a:pt x="1255" y="415"/>
                    <a:pt x="1255" y="413"/>
                  </a:cubicBezTo>
                  <a:cubicBezTo>
                    <a:pt x="1254" y="411"/>
                    <a:pt x="1258" y="408"/>
                    <a:pt x="1260" y="407"/>
                  </a:cubicBezTo>
                  <a:cubicBezTo>
                    <a:pt x="1258" y="410"/>
                    <a:pt x="1265" y="411"/>
                    <a:pt x="1266" y="414"/>
                  </a:cubicBezTo>
                  <a:cubicBezTo>
                    <a:pt x="1268" y="411"/>
                    <a:pt x="1272" y="410"/>
                    <a:pt x="1277" y="409"/>
                  </a:cubicBezTo>
                  <a:cubicBezTo>
                    <a:pt x="1277" y="408"/>
                    <a:pt x="1278" y="407"/>
                    <a:pt x="1278" y="406"/>
                  </a:cubicBezTo>
                  <a:cubicBezTo>
                    <a:pt x="1274" y="406"/>
                    <a:pt x="1272" y="407"/>
                    <a:pt x="1270" y="404"/>
                  </a:cubicBezTo>
                  <a:cubicBezTo>
                    <a:pt x="1271" y="404"/>
                    <a:pt x="1271" y="402"/>
                    <a:pt x="1272" y="401"/>
                  </a:cubicBezTo>
                  <a:cubicBezTo>
                    <a:pt x="1265" y="401"/>
                    <a:pt x="1265" y="401"/>
                    <a:pt x="1265" y="401"/>
                  </a:cubicBezTo>
                  <a:cubicBezTo>
                    <a:pt x="1263" y="409"/>
                    <a:pt x="1248" y="406"/>
                    <a:pt x="1245" y="404"/>
                  </a:cubicBezTo>
                  <a:close/>
                  <a:moveTo>
                    <a:pt x="1250" y="282"/>
                  </a:moveTo>
                  <a:cubicBezTo>
                    <a:pt x="1252" y="282"/>
                    <a:pt x="1251" y="285"/>
                    <a:pt x="1250" y="285"/>
                  </a:cubicBezTo>
                  <a:cubicBezTo>
                    <a:pt x="1246" y="286"/>
                    <a:pt x="1247" y="282"/>
                    <a:pt x="1243" y="282"/>
                  </a:cubicBezTo>
                  <a:cubicBezTo>
                    <a:pt x="1236" y="288"/>
                    <a:pt x="1256" y="294"/>
                    <a:pt x="1252" y="289"/>
                  </a:cubicBezTo>
                  <a:cubicBezTo>
                    <a:pt x="1256" y="290"/>
                    <a:pt x="1256" y="288"/>
                    <a:pt x="1259" y="288"/>
                  </a:cubicBezTo>
                  <a:cubicBezTo>
                    <a:pt x="1260" y="289"/>
                    <a:pt x="1260" y="292"/>
                    <a:pt x="1262" y="291"/>
                  </a:cubicBezTo>
                  <a:cubicBezTo>
                    <a:pt x="1264" y="291"/>
                    <a:pt x="1263" y="289"/>
                    <a:pt x="1264" y="289"/>
                  </a:cubicBezTo>
                  <a:cubicBezTo>
                    <a:pt x="1265" y="289"/>
                    <a:pt x="1267" y="289"/>
                    <a:pt x="1267" y="288"/>
                  </a:cubicBezTo>
                  <a:cubicBezTo>
                    <a:pt x="1265" y="288"/>
                    <a:pt x="1263" y="288"/>
                    <a:pt x="1263" y="285"/>
                  </a:cubicBezTo>
                  <a:cubicBezTo>
                    <a:pt x="1260" y="285"/>
                    <a:pt x="1259" y="286"/>
                    <a:pt x="1257" y="286"/>
                  </a:cubicBezTo>
                  <a:cubicBezTo>
                    <a:pt x="1256" y="284"/>
                    <a:pt x="1255" y="282"/>
                    <a:pt x="1254" y="280"/>
                  </a:cubicBezTo>
                  <a:cubicBezTo>
                    <a:pt x="1252" y="280"/>
                    <a:pt x="1251" y="281"/>
                    <a:pt x="1250" y="28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BA1BEDE-8228-92D9-B785-221C2334DB07}"/>
                </a:ext>
              </a:extLst>
            </p:cNvPr>
            <p:cNvGrpSpPr/>
            <p:nvPr/>
          </p:nvGrpSpPr>
          <p:grpSpPr>
            <a:xfrm>
              <a:off x="1803881" y="2049316"/>
              <a:ext cx="2209792" cy="2175712"/>
              <a:chOff x="1803881" y="2049316"/>
              <a:chExt cx="2209792" cy="2175712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8BB95B6C-1503-A8A0-0E33-CC2CCA4A18A2}"/>
                  </a:ext>
                </a:extLst>
              </p:cNvPr>
              <p:cNvSpPr/>
              <p:nvPr/>
            </p:nvSpPr>
            <p:spPr>
              <a:xfrm>
                <a:off x="1803881" y="2049316"/>
                <a:ext cx="2005936" cy="2175712"/>
              </a:xfrm>
              <a:custGeom>
                <a:avLst/>
                <a:gdLst>
                  <a:gd name="connsiteX0" fmla="*/ 1179630 w 1553260"/>
                  <a:gd name="connsiteY0" fmla="*/ 645 h 1684722"/>
                  <a:gd name="connsiteX1" fmla="*/ 1195151 w 1553260"/>
                  <a:gd name="connsiteY1" fmla="*/ 645 h 1684722"/>
                  <a:gd name="connsiteX2" fmla="*/ 1249476 w 1553260"/>
                  <a:gd name="connsiteY2" fmla="*/ 8406 h 1684722"/>
                  <a:gd name="connsiteX3" fmla="*/ 1371061 w 1553260"/>
                  <a:gd name="connsiteY3" fmla="*/ 54970 h 1684722"/>
                  <a:gd name="connsiteX4" fmla="*/ 1407278 w 1553260"/>
                  <a:gd name="connsiteY4" fmla="*/ 78253 h 1684722"/>
                  <a:gd name="connsiteX5" fmla="*/ 1427972 w 1553260"/>
                  <a:gd name="connsiteY5" fmla="*/ 106709 h 1684722"/>
                  <a:gd name="connsiteX6" fmla="*/ 1438319 w 1553260"/>
                  <a:gd name="connsiteY6" fmla="*/ 135164 h 1684722"/>
                  <a:gd name="connsiteX7" fmla="*/ 1420212 w 1553260"/>
                  <a:gd name="connsiteY7" fmla="*/ 150686 h 1684722"/>
                  <a:gd name="connsiteX8" fmla="*/ 1368474 w 1553260"/>
                  <a:gd name="connsiteY8" fmla="*/ 173968 h 1684722"/>
                  <a:gd name="connsiteX9" fmla="*/ 1210673 w 1553260"/>
                  <a:gd name="connsiteY9" fmla="*/ 184317 h 1684722"/>
                  <a:gd name="connsiteX10" fmla="*/ 1120130 w 1553260"/>
                  <a:gd name="connsiteY10" fmla="*/ 192078 h 1684722"/>
                  <a:gd name="connsiteX11" fmla="*/ 1081326 w 1553260"/>
                  <a:gd name="connsiteY11" fmla="*/ 192078 h 1684722"/>
                  <a:gd name="connsiteX12" fmla="*/ 980438 w 1553260"/>
                  <a:gd name="connsiteY12" fmla="*/ 186903 h 1684722"/>
                  <a:gd name="connsiteX13" fmla="*/ 889897 w 1553260"/>
                  <a:gd name="connsiteY13" fmla="*/ 192078 h 1684722"/>
                  <a:gd name="connsiteX14" fmla="*/ 928699 w 1553260"/>
                  <a:gd name="connsiteY14" fmla="*/ 207597 h 1684722"/>
                  <a:gd name="connsiteX15" fmla="*/ 985610 w 1553260"/>
                  <a:gd name="connsiteY15" fmla="*/ 233468 h 1684722"/>
                  <a:gd name="connsiteX16" fmla="*/ 1050285 w 1553260"/>
                  <a:gd name="connsiteY16" fmla="*/ 292966 h 1684722"/>
                  <a:gd name="connsiteX17" fmla="*/ 1091675 w 1553260"/>
                  <a:gd name="connsiteY17" fmla="*/ 339530 h 1684722"/>
                  <a:gd name="connsiteX18" fmla="*/ 1117543 w 1553260"/>
                  <a:gd name="connsiteY18" fmla="*/ 336944 h 1684722"/>
                  <a:gd name="connsiteX19" fmla="*/ 1151173 w 1553260"/>
                  <a:gd name="connsiteY19" fmla="*/ 326595 h 1684722"/>
                  <a:gd name="connsiteX20" fmla="*/ 1182216 w 1553260"/>
                  <a:gd name="connsiteY20" fmla="*/ 321423 h 1684722"/>
                  <a:gd name="connsiteX21" fmla="*/ 1267584 w 1553260"/>
                  <a:gd name="connsiteY21" fmla="*/ 330476 h 1684722"/>
                  <a:gd name="connsiteX22" fmla="*/ 1342604 w 1553260"/>
                  <a:gd name="connsiteY22" fmla="*/ 355052 h 1684722"/>
                  <a:gd name="connsiteX23" fmla="*/ 1368474 w 1553260"/>
                  <a:gd name="connsiteY23" fmla="*/ 360226 h 1684722"/>
                  <a:gd name="connsiteX24" fmla="*/ 1389168 w 1553260"/>
                  <a:gd name="connsiteY24" fmla="*/ 375748 h 1684722"/>
                  <a:gd name="connsiteX25" fmla="*/ 1422798 w 1553260"/>
                  <a:gd name="connsiteY25" fmla="*/ 414550 h 1684722"/>
                  <a:gd name="connsiteX26" fmla="*/ 1451255 w 1553260"/>
                  <a:gd name="connsiteY26" fmla="*/ 468875 h 1684722"/>
                  <a:gd name="connsiteX27" fmla="*/ 1453841 w 1553260"/>
                  <a:gd name="connsiteY27" fmla="*/ 502507 h 1684722"/>
                  <a:gd name="connsiteX28" fmla="*/ 1420212 w 1553260"/>
                  <a:gd name="connsiteY28" fmla="*/ 510266 h 1684722"/>
                  <a:gd name="connsiteX29" fmla="*/ 1373647 w 1553260"/>
                  <a:gd name="connsiteY29" fmla="*/ 518026 h 1684722"/>
                  <a:gd name="connsiteX30" fmla="*/ 1360714 w 1553260"/>
                  <a:gd name="connsiteY30" fmla="*/ 520614 h 1684722"/>
                  <a:gd name="connsiteX31" fmla="*/ 1321910 w 1553260"/>
                  <a:gd name="connsiteY31" fmla="*/ 507679 h 1684722"/>
                  <a:gd name="connsiteX32" fmla="*/ 1226194 w 1553260"/>
                  <a:gd name="connsiteY32" fmla="*/ 484397 h 1684722"/>
                  <a:gd name="connsiteX33" fmla="*/ 1218433 w 1553260"/>
                  <a:gd name="connsiteY33" fmla="*/ 484397 h 1684722"/>
                  <a:gd name="connsiteX34" fmla="*/ 1188683 w 1553260"/>
                  <a:gd name="connsiteY34" fmla="*/ 479224 h 1684722"/>
                  <a:gd name="connsiteX35" fmla="*/ 1164108 w 1553260"/>
                  <a:gd name="connsiteY35" fmla="*/ 468875 h 1684722"/>
                  <a:gd name="connsiteX36" fmla="*/ 1127891 w 1553260"/>
                  <a:gd name="connsiteY36" fmla="*/ 458528 h 1684722"/>
                  <a:gd name="connsiteX37" fmla="*/ 1102022 w 1553260"/>
                  <a:gd name="connsiteY37" fmla="*/ 455942 h 1684722"/>
                  <a:gd name="connsiteX38" fmla="*/ 1091675 w 1553260"/>
                  <a:gd name="connsiteY38" fmla="*/ 481811 h 1684722"/>
                  <a:gd name="connsiteX39" fmla="*/ 1081326 w 1553260"/>
                  <a:gd name="connsiteY39" fmla="*/ 527081 h 1684722"/>
                  <a:gd name="connsiteX40" fmla="*/ 1081326 w 1553260"/>
                  <a:gd name="connsiteY40" fmla="*/ 637024 h 1684722"/>
                  <a:gd name="connsiteX41" fmla="*/ 1082620 w 1553260"/>
                  <a:gd name="connsiteY41" fmla="*/ 744381 h 1684722"/>
                  <a:gd name="connsiteX42" fmla="*/ 1083914 w 1553260"/>
                  <a:gd name="connsiteY42" fmla="*/ 789653 h 1684722"/>
                  <a:gd name="connsiteX43" fmla="*/ 1086500 w 1553260"/>
                  <a:gd name="connsiteY43" fmla="*/ 801294 h 1684722"/>
                  <a:gd name="connsiteX44" fmla="*/ 1099436 w 1553260"/>
                  <a:gd name="connsiteY44" fmla="*/ 805175 h 1684722"/>
                  <a:gd name="connsiteX45" fmla="*/ 1169282 w 1553260"/>
                  <a:gd name="connsiteY45" fmla="*/ 797414 h 1684722"/>
                  <a:gd name="connsiteX46" fmla="*/ 1257237 w 1553260"/>
                  <a:gd name="connsiteY46" fmla="*/ 784479 h 1684722"/>
                  <a:gd name="connsiteX47" fmla="*/ 1332257 w 1553260"/>
                  <a:gd name="connsiteY47" fmla="*/ 768957 h 1684722"/>
                  <a:gd name="connsiteX48" fmla="*/ 1418272 w 1553260"/>
                  <a:gd name="connsiteY48" fmla="*/ 749556 h 1684722"/>
                  <a:gd name="connsiteX49" fmla="*/ 1448113 w 1553260"/>
                  <a:gd name="connsiteY49" fmla="*/ 747207 h 1684722"/>
                  <a:gd name="connsiteX50" fmla="*/ 1459559 w 1553260"/>
                  <a:gd name="connsiteY50" fmla="*/ 762202 h 1684722"/>
                  <a:gd name="connsiteX51" fmla="*/ 1491111 w 1553260"/>
                  <a:gd name="connsiteY51" fmla="*/ 801790 h 1684722"/>
                  <a:gd name="connsiteX52" fmla="*/ 1553023 w 1553260"/>
                  <a:gd name="connsiteY52" fmla="*/ 916090 h 1684722"/>
                  <a:gd name="connsiteX53" fmla="*/ 1548037 w 1553260"/>
                  <a:gd name="connsiteY53" fmla="*/ 933266 h 1684722"/>
                  <a:gd name="connsiteX54" fmla="*/ 1544249 w 1553260"/>
                  <a:gd name="connsiteY54" fmla="*/ 939987 h 1684722"/>
                  <a:gd name="connsiteX55" fmla="*/ 1471951 w 1553260"/>
                  <a:gd name="connsiteY55" fmla="*/ 924172 h 1684722"/>
                  <a:gd name="connsiteX56" fmla="*/ 1396929 w 1553260"/>
                  <a:gd name="connsiteY56" fmla="*/ 911237 h 1684722"/>
                  <a:gd name="connsiteX57" fmla="*/ 1308974 w 1553260"/>
                  <a:gd name="connsiteY57" fmla="*/ 898302 h 1684722"/>
                  <a:gd name="connsiteX58" fmla="*/ 1239128 w 1553260"/>
                  <a:gd name="connsiteY58" fmla="*/ 893129 h 1684722"/>
                  <a:gd name="connsiteX59" fmla="*/ 1144706 w 1553260"/>
                  <a:gd name="connsiteY59" fmla="*/ 894422 h 1684722"/>
                  <a:gd name="connsiteX60" fmla="*/ 1102022 w 1553260"/>
                  <a:gd name="connsiteY60" fmla="*/ 899596 h 1684722"/>
                  <a:gd name="connsiteX61" fmla="*/ 1094261 w 1553260"/>
                  <a:gd name="connsiteY61" fmla="*/ 911237 h 1684722"/>
                  <a:gd name="connsiteX62" fmla="*/ 1092967 w 1553260"/>
                  <a:gd name="connsiteY62" fmla="*/ 943573 h 1684722"/>
                  <a:gd name="connsiteX63" fmla="*/ 1091675 w 1553260"/>
                  <a:gd name="connsiteY63" fmla="*/ 1050929 h 1684722"/>
                  <a:gd name="connsiteX64" fmla="*/ 1078740 w 1553260"/>
                  <a:gd name="connsiteY64" fmla="*/ 1309621 h 1684722"/>
                  <a:gd name="connsiteX65" fmla="*/ 1060632 w 1553260"/>
                  <a:gd name="connsiteY65" fmla="*/ 1431205 h 1684722"/>
                  <a:gd name="connsiteX66" fmla="*/ 1047697 w 1553260"/>
                  <a:gd name="connsiteY66" fmla="*/ 1495877 h 1684722"/>
                  <a:gd name="connsiteX67" fmla="*/ 1037349 w 1553260"/>
                  <a:gd name="connsiteY67" fmla="*/ 1530801 h 1684722"/>
                  <a:gd name="connsiteX68" fmla="*/ 1029589 w 1553260"/>
                  <a:gd name="connsiteY68" fmla="*/ 1563138 h 1684722"/>
                  <a:gd name="connsiteX69" fmla="*/ 1001132 w 1553260"/>
                  <a:gd name="connsiteY69" fmla="*/ 1635571 h 1684722"/>
                  <a:gd name="connsiteX70" fmla="*/ 977850 w 1553260"/>
                  <a:gd name="connsiteY70" fmla="*/ 1679548 h 1684722"/>
                  <a:gd name="connsiteX71" fmla="*/ 970091 w 1553260"/>
                  <a:gd name="connsiteY71" fmla="*/ 1684722 h 1684722"/>
                  <a:gd name="connsiteX72" fmla="*/ 955861 w 1553260"/>
                  <a:gd name="connsiteY72" fmla="*/ 1678255 h 1684722"/>
                  <a:gd name="connsiteX73" fmla="*/ 949395 w 1553260"/>
                  <a:gd name="connsiteY73" fmla="*/ 1661440 h 1684722"/>
                  <a:gd name="connsiteX74" fmla="*/ 941634 w 1553260"/>
                  <a:gd name="connsiteY74" fmla="*/ 1640744 h 1684722"/>
                  <a:gd name="connsiteX75" fmla="*/ 910591 w 1553260"/>
                  <a:gd name="connsiteY75" fmla="*/ 1467423 h 1684722"/>
                  <a:gd name="connsiteX76" fmla="*/ 902830 w 1553260"/>
                  <a:gd name="connsiteY76" fmla="*/ 1255296 h 1684722"/>
                  <a:gd name="connsiteX77" fmla="*/ 908004 w 1553260"/>
                  <a:gd name="connsiteY77" fmla="*/ 1102668 h 1684722"/>
                  <a:gd name="connsiteX78" fmla="*/ 913177 w 1553260"/>
                  <a:gd name="connsiteY78" fmla="*/ 999192 h 1684722"/>
                  <a:gd name="connsiteX79" fmla="*/ 915765 w 1553260"/>
                  <a:gd name="connsiteY79" fmla="*/ 926759 h 1684722"/>
                  <a:gd name="connsiteX80" fmla="*/ 882134 w 1553260"/>
                  <a:gd name="connsiteY80" fmla="*/ 924172 h 1684722"/>
                  <a:gd name="connsiteX81" fmla="*/ 809701 w 1553260"/>
                  <a:gd name="connsiteY81" fmla="*/ 929345 h 1684722"/>
                  <a:gd name="connsiteX82" fmla="*/ 729507 w 1553260"/>
                  <a:gd name="connsiteY82" fmla="*/ 939692 h 1684722"/>
                  <a:gd name="connsiteX83" fmla="*/ 644140 w 1553260"/>
                  <a:gd name="connsiteY83" fmla="*/ 955214 h 1684722"/>
                  <a:gd name="connsiteX84" fmla="*/ 569119 w 1553260"/>
                  <a:gd name="connsiteY84" fmla="*/ 973323 h 1684722"/>
                  <a:gd name="connsiteX85" fmla="*/ 519968 w 1553260"/>
                  <a:gd name="connsiteY85" fmla="*/ 986257 h 1684722"/>
                  <a:gd name="connsiteX86" fmla="*/ 483750 w 1553260"/>
                  <a:gd name="connsiteY86" fmla="*/ 994018 h 1684722"/>
                  <a:gd name="connsiteX87" fmla="*/ 300080 w 1553260"/>
                  <a:gd name="connsiteY87" fmla="*/ 1050929 h 1684722"/>
                  <a:gd name="connsiteX88" fmla="*/ 230235 w 1553260"/>
                  <a:gd name="connsiteY88" fmla="*/ 1075506 h 1684722"/>
                  <a:gd name="connsiteX89" fmla="*/ 183670 w 1553260"/>
                  <a:gd name="connsiteY89" fmla="*/ 1081972 h 1684722"/>
                  <a:gd name="connsiteX90" fmla="*/ 54324 w 1553260"/>
                  <a:gd name="connsiteY90" fmla="*/ 1043169 h 1684722"/>
                  <a:gd name="connsiteX91" fmla="*/ 7761 w 1553260"/>
                  <a:gd name="connsiteY91" fmla="*/ 1014714 h 1684722"/>
                  <a:gd name="connsiteX92" fmla="*/ 7761 w 1553260"/>
                  <a:gd name="connsiteY92" fmla="*/ 1005659 h 1684722"/>
                  <a:gd name="connsiteX93" fmla="*/ 5173 w 1553260"/>
                  <a:gd name="connsiteY93" fmla="*/ 996606 h 1684722"/>
                  <a:gd name="connsiteX94" fmla="*/ 0 w 1553260"/>
                  <a:gd name="connsiteY94" fmla="*/ 991431 h 1684722"/>
                  <a:gd name="connsiteX95" fmla="*/ 28455 w 1553260"/>
                  <a:gd name="connsiteY95" fmla="*/ 981084 h 1684722"/>
                  <a:gd name="connsiteX96" fmla="*/ 196604 w 1553260"/>
                  <a:gd name="connsiteY96" fmla="*/ 955214 h 1684722"/>
                  <a:gd name="connsiteX97" fmla="*/ 389329 w 1553260"/>
                  <a:gd name="connsiteY97" fmla="*/ 926759 h 1684722"/>
                  <a:gd name="connsiteX98" fmla="*/ 548423 w 1553260"/>
                  <a:gd name="connsiteY98" fmla="*/ 898302 h 1684722"/>
                  <a:gd name="connsiteX99" fmla="*/ 558772 w 1553260"/>
                  <a:gd name="connsiteY99" fmla="*/ 891835 h 1684722"/>
                  <a:gd name="connsiteX100" fmla="*/ 553597 w 1553260"/>
                  <a:gd name="connsiteY100" fmla="*/ 880194 h 1684722"/>
                  <a:gd name="connsiteX101" fmla="*/ 545837 w 1553260"/>
                  <a:gd name="connsiteY101" fmla="*/ 859498 h 1684722"/>
                  <a:gd name="connsiteX102" fmla="*/ 584640 w 1553260"/>
                  <a:gd name="connsiteY102" fmla="*/ 794826 h 1684722"/>
                  <a:gd name="connsiteX103" fmla="*/ 629911 w 1553260"/>
                  <a:gd name="connsiteY103" fmla="*/ 718512 h 1684722"/>
                  <a:gd name="connsiteX104" fmla="*/ 646727 w 1553260"/>
                  <a:gd name="connsiteY104" fmla="*/ 662895 h 1684722"/>
                  <a:gd name="connsiteX105" fmla="*/ 628619 w 1553260"/>
                  <a:gd name="connsiteY105" fmla="*/ 634438 h 1684722"/>
                  <a:gd name="connsiteX106" fmla="*/ 607923 w 1553260"/>
                  <a:gd name="connsiteY106" fmla="*/ 603395 h 1684722"/>
                  <a:gd name="connsiteX107" fmla="*/ 602748 w 1553260"/>
                  <a:gd name="connsiteY107" fmla="*/ 590461 h 1684722"/>
                  <a:gd name="connsiteX108" fmla="*/ 600162 w 1553260"/>
                  <a:gd name="connsiteY108" fmla="*/ 582701 h 1684722"/>
                  <a:gd name="connsiteX109" fmla="*/ 623444 w 1553260"/>
                  <a:gd name="connsiteY109" fmla="*/ 572352 h 1684722"/>
                  <a:gd name="connsiteX110" fmla="*/ 659660 w 1553260"/>
                  <a:gd name="connsiteY110" fmla="*/ 580112 h 1684722"/>
                  <a:gd name="connsiteX111" fmla="*/ 681650 w 1553260"/>
                  <a:gd name="connsiteY111" fmla="*/ 586581 h 1684722"/>
                  <a:gd name="connsiteX112" fmla="*/ 706225 w 1553260"/>
                  <a:gd name="connsiteY112" fmla="*/ 593048 h 1684722"/>
                  <a:gd name="connsiteX113" fmla="*/ 768311 w 1553260"/>
                  <a:gd name="connsiteY113" fmla="*/ 639612 h 1684722"/>
                  <a:gd name="connsiteX114" fmla="*/ 809701 w 1553260"/>
                  <a:gd name="connsiteY114" fmla="*/ 686177 h 1684722"/>
                  <a:gd name="connsiteX115" fmla="*/ 822636 w 1553260"/>
                  <a:gd name="connsiteY115" fmla="*/ 709459 h 1684722"/>
                  <a:gd name="connsiteX116" fmla="*/ 832983 w 1553260"/>
                  <a:gd name="connsiteY116" fmla="*/ 732740 h 1684722"/>
                  <a:gd name="connsiteX117" fmla="*/ 822636 w 1553260"/>
                  <a:gd name="connsiteY117" fmla="*/ 771543 h 1684722"/>
                  <a:gd name="connsiteX118" fmla="*/ 803234 w 1553260"/>
                  <a:gd name="connsiteY118" fmla="*/ 803881 h 1684722"/>
                  <a:gd name="connsiteX119" fmla="*/ 760550 w 1553260"/>
                  <a:gd name="connsiteY119" fmla="*/ 831043 h 1684722"/>
                  <a:gd name="connsiteX120" fmla="*/ 721746 w 1553260"/>
                  <a:gd name="connsiteY120" fmla="*/ 851737 h 1684722"/>
                  <a:gd name="connsiteX121" fmla="*/ 698466 w 1553260"/>
                  <a:gd name="connsiteY121" fmla="*/ 862086 h 1684722"/>
                  <a:gd name="connsiteX122" fmla="*/ 688117 w 1553260"/>
                  <a:gd name="connsiteY122" fmla="*/ 867259 h 1684722"/>
                  <a:gd name="connsiteX123" fmla="*/ 708813 w 1553260"/>
                  <a:gd name="connsiteY123" fmla="*/ 869847 h 1684722"/>
                  <a:gd name="connsiteX124" fmla="*/ 776071 w 1553260"/>
                  <a:gd name="connsiteY124" fmla="*/ 859498 h 1684722"/>
                  <a:gd name="connsiteX125" fmla="*/ 866613 w 1553260"/>
                  <a:gd name="connsiteY125" fmla="*/ 846565 h 1684722"/>
                  <a:gd name="connsiteX126" fmla="*/ 918352 w 1553260"/>
                  <a:gd name="connsiteY126" fmla="*/ 831043 h 1684722"/>
                  <a:gd name="connsiteX127" fmla="*/ 923526 w 1553260"/>
                  <a:gd name="connsiteY127" fmla="*/ 802587 h 1684722"/>
                  <a:gd name="connsiteX128" fmla="*/ 918352 w 1553260"/>
                  <a:gd name="connsiteY128" fmla="*/ 727567 h 1684722"/>
                  <a:gd name="connsiteX129" fmla="*/ 913177 w 1553260"/>
                  <a:gd name="connsiteY129" fmla="*/ 549069 h 1684722"/>
                  <a:gd name="connsiteX130" fmla="*/ 908004 w 1553260"/>
                  <a:gd name="connsiteY130" fmla="*/ 458528 h 1684722"/>
                  <a:gd name="connsiteX131" fmla="*/ 902830 w 1553260"/>
                  <a:gd name="connsiteY131" fmla="*/ 458528 h 1684722"/>
                  <a:gd name="connsiteX132" fmla="*/ 882134 w 1553260"/>
                  <a:gd name="connsiteY132" fmla="*/ 461115 h 1684722"/>
                  <a:gd name="connsiteX133" fmla="*/ 804528 w 1553260"/>
                  <a:gd name="connsiteY133" fmla="*/ 474050 h 1684722"/>
                  <a:gd name="connsiteX134" fmla="*/ 737268 w 1553260"/>
                  <a:gd name="connsiteY134" fmla="*/ 486985 h 1684722"/>
                  <a:gd name="connsiteX135" fmla="*/ 659660 w 1553260"/>
                  <a:gd name="connsiteY135" fmla="*/ 518026 h 1684722"/>
                  <a:gd name="connsiteX136" fmla="*/ 561358 w 1553260"/>
                  <a:gd name="connsiteY136" fmla="*/ 549069 h 1684722"/>
                  <a:gd name="connsiteX137" fmla="*/ 530315 w 1553260"/>
                  <a:gd name="connsiteY137" fmla="*/ 543897 h 1684722"/>
                  <a:gd name="connsiteX138" fmla="*/ 503152 w 1553260"/>
                  <a:gd name="connsiteY138" fmla="*/ 519320 h 1684722"/>
                  <a:gd name="connsiteX139" fmla="*/ 486339 w 1553260"/>
                  <a:gd name="connsiteY139" fmla="*/ 476636 h 1684722"/>
                  <a:gd name="connsiteX140" fmla="*/ 483750 w 1553260"/>
                  <a:gd name="connsiteY140" fmla="*/ 453354 h 1684722"/>
                  <a:gd name="connsiteX141" fmla="*/ 525142 w 1553260"/>
                  <a:gd name="connsiteY141" fmla="*/ 453354 h 1684722"/>
                  <a:gd name="connsiteX142" fmla="*/ 641552 w 1553260"/>
                  <a:gd name="connsiteY142" fmla="*/ 430072 h 1684722"/>
                  <a:gd name="connsiteX143" fmla="*/ 765724 w 1553260"/>
                  <a:gd name="connsiteY143" fmla="*/ 399030 h 1684722"/>
                  <a:gd name="connsiteX144" fmla="*/ 848505 w 1553260"/>
                  <a:gd name="connsiteY144" fmla="*/ 383509 h 1684722"/>
                  <a:gd name="connsiteX145" fmla="*/ 892483 w 1553260"/>
                  <a:gd name="connsiteY145" fmla="*/ 373160 h 1684722"/>
                  <a:gd name="connsiteX146" fmla="*/ 905416 w 1553260"/>
                  <a:gd name="connsiteY146" fmla="*/ 364107 h 1684722"/>
                  <a:gd name="connsiteX147" fmla="*/ 908004 w 1553260"/>
                  <a:gd name="connsiteY147" fmla="*/ 329183 h 1684722"/>
                  <a:gd name="connsiteX148" fmla="*/ 905416 w 1553260"/>
                  <a:gd name="connsiteY148" fmla="*/ 294260 h 1684722"/>
                  <a:gd name="connsiteX149" fmla="*/ 892483 w 1553260"/>
                  <a:gd name="connsiteY149" fmla="*/ 259337 h 1684722"/>
                  <a:gd name="connsiteX150" fmla="*/ 874373 w 1553260"/>
                  <a:gd name="connsiteY150" fmla="*/ 220533 h 1684722"/>
                  <a:gd name="connsiteX151" fmla="*/ 864026 w 1553260"/>
                  <a:gd name="connsiteY151" fmla="*/ 202425 h 1684722"/>
                  <a:gd name="connsiteX152" fmla="*/ 839452 w 1553260"/>
                  <a:gd name="connsiteY152" fmla="*/ 190784 h 1684722"/>
                  <a:gd name="connsiteX153" fmla="*/ 794179 w 1553260"/>
                  <a:gd name="connsiteY153" fmla="*/ 186903 h 1684722"/>
                  <a:gd name="connsiteX154" fmla="*/ 734681 w 1553260"/>
                  <a:gd name="connsiteY154" fmla="*/ 180437 h 1684722"/>
                  <a:gd name="connsiteX155" fmla="*/ 719160 w 1553260"/>
                  <a:gd name="connsiteY155" fmla="*/ 161035 h 1684722"/>
                  <a:gd name="connsiteX156" fmla="*/ 717866 w 1553260"/>
                  <a:gd name="connsiteY156" fmla="*/ 148099 h 1684722"/>
                  <a:gd name="connsiteX157" fmla="*/ 726921 w 1553260"/>
                  <a:gd name="connsiteY157" fmla="*/ 142925 h 1684722"/>
                  <a:gd name="connsiteX158" fmla="*/ 972677 w 1553260"/>
                  <a:gd name="connsiteY158" fmla="*/ 67905 h 1684722"/>
                  <a:gd name="connsiteX159" fmla="*/ 1153761 w 1553260"/>
                  <a:gd name="connsiteY159" fmla="*/ 13580 h 1684722"/>
                  <a:gd name="connsiteX160" fmla="*/ 1169282 w 1553260"/>
                  <a:gd name="connsiteY160" fmla="*/ 5819 h 1684722"/>
                  <a:gd name="connsiteX161" fmla="*/ 1179630 w 1553260"/>
                  <a:gd name="connsiteY161" fmla="*/ 645 h 1684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</a:cxnLst>
                <a:rect l="l" t="t" r="r" b="b"/>
                <a:pathLst>
                  <a:path w="1553260" h="1684722">
                    <a:moveTo>
                      <a:pt x="1179630" y="645"/>
                    </a:moveTo>
                    <a:cubicBezTo>
                      <a:pt x="1183941" y="-216"/>
                      <a:pt x="1189114" y="-216"/>
                      <a:pt x="1195151" y="645"/>
                    </a:cubicBezTo>
                    <a:lnTo>
                      <a:pt x="1249476" y="8406"/>
                    </a:lnTo>
                    <a:cubicBezTo>
                      <a:pt x="1306388" y="15306"/>
                      <a:pt x="1346916" y="30827"/>
                      <a:pt x="1371061" y="54970"/>
                    </a:cubicBezTo>
                    <a:cubicBezTo>
                      <a:pt x="1383133" y="63594"/>
                      <a:pt x="1395206" y="71354"/>
                      <a:pt x="1407278" y="78253"/>
                    </a:cubicBezTo>
                    <a:cubicBezTo>
                      <a:pt x="1415900" y="81702"/>
                      <a:pt x="1422798" y="91188"/>
                      <a:pt x="1427972" y="106709"/>
                    </a:cubicBezTo>
                    <a:lnTo>
                      <a:pt x="1438319" y="135164"/>
                    </a:lnTo>
                    <a:lnTo>
                      <a:pt x="1420212" y="150686"/>
                    </a:lnTo>
                    <a:cubicBezTo>
                      <a:pt x="1402966" y="162758"/>
                      <a:pt x="1385719" y="170519"/>
                      <a:pt x="1368474" y="173968"/>
                    </a:cubicBezTo>
                    <a:cubicBezTo>
                      <a:pt x="1351227" y="177417"/>
                      <a:pt x="1298627" y="180866"/>
                      <a:pt x="1210673" y="184317"/>
                    </a:cubicBezTo>
                    <a:lnTo>
                      <a:pt x="1120130" y="192078"/>
                    </a:lnTo>
                    <a:cubicBezTo>
                      <a:pt x="1097710" y="195527"/>
                      <a:pt x="1084775" y="195527"/>
                      <a:pt x="1081326" y="192078"/>
                    </a:cubicBezTo>
                    <a:cubicBezTo>
                      <a:pt x="1077877" y="188627"/>
                      <a:pt x="1044247" y="186903"/>
                      <a:pt x="980438" y="186903"/>
                    </a:cubicBezTo>
                    <a:cubicBezTo>
                      <a:pt x="916626" y="186903"/>
                      <a:pt x="886446" y="188627"/>
                      <a:pt x="889897" y="192078"/>
                    </a:cubicBezTo>
                    <a:cubicBezTo>
                      <a:pt x="889897" y="195527"/>
                      <a:pt x="902830" y="200699"/>
                      <a:pt x="928699" y="207597"/>
                    </a:cubicBezTo>
                    <a:cubicBezTo>
                      <a:pt x="951118" y="214497"/>
                      <a:pt x="970091" y="223119"/>
                      <a:pt x="985610" y="233468"/>
                    </a:cubicBezTo>
                    <a:cubicBezTo>
                      <a:pt x="1001132" y="243815"/>
                      <a:pt x="1022691" y="263648"/>
                      <a:pt x="1050285" y="292966"/>
                    </a:cubicBezTo>
                    <a:lnTo>
                      <a:pt x="1091675" y="339530"/>
                    </a:lnTo>
                    <a:lnTo>
                      <a:pt x="1117543" y="336944"/>
                    </a:lnTo>
                    <a:cubicBezTo>
                      <a:pt x="1138239" y="333495"/>
                      <a:pt x="1149449" y="330044"/>
                      <a:pt x="1151173" y="326595"/>
                    </a:cubicBezTo>
                    <a:cubicBezTo>
                      <a:pt x="1158071" y="323146"/>
                      <a:pt x="1168420" y="321423"/>
                      <a:pt x="1182216" y="321423"/>
                    </a:cubicBezTo>
                    <a:cubicBezTo>
                      <a:pt x="1206361" y="321423"/>
                      <a:pt x="1234818" y="324440"/>
                      <a:pt x="1267584" y="330476"/>
                    </a:cubicBezTo>
                    <a:cubicBezTo>
                      <a:pt x="1300351" y="336513"/>
                      <a:pt x="1325359" y="344705"/>
                      <a:pt x="1342604" y="355052"/>
                    </a:cubicBezTo>
                    <a:cubicBezTo>
                      <a:pt x="1356402" y="361950"/>
                      <a:pt x="1365023" y="363675"/>
                      <a:pt x="1368474" y="360226"/>
                    </a:cubicBezTo>
                    <a:cubicBezTo>
                      <a:pt x="1373647" y="360226"/>
                      <a:pt x="1380545" y="365399"/>
                      <a:pt x="1389168" y="375748"/>
                    </a:cubicBezTo>
                    <a:cubicBezTo>
                      <a:pt x="1396067" y="386095"/>
                      <a:pt x="1407278" y="399030"/>
                      <a:pt x="1422798" y="414550"/>
                    </a:cubicBezTo>
                    <a:cubicBezTo>
                      <a:pt x="1436596" y="430072"/>
                      <a:pt x="1446080" y="448181"/>
                      <a:pt x="1451255" y="468875"/>
                    </a:cubicBezTo>
                    <a:cubicBezTo>
                      <a:pt x="1452980" y="479224"/>
                      <a:pt x="1453841" y="490434"/>
                      <a:pt x="1453841" y="502507"/>
                    </a:cubicBezTo>
                    <a:cubicBezTo>
                      <a:pt x="1452117" y="504230"/>
                      <a:pt x="1440908" y="506817"/>
                      <a:pt x="1420212" y="510266"/>
                    </a:cubicBezTo>
                    <a:cubicBezTo>
                      <a:pt x="1409864" y="510266"/>
                      <a:pt x="1394343" y="512854"/>
                      <a:pt x="1373647" y="518026"/>
                    </a:cubicBezTo>
                    <a:lnTo>
                      <a:pt x="1360714" y="520614"/>
                    </a:lnTo>
                    <a:cubicBezTo>
                      <a:pt x="1357264" y="520614"/>
                      <a:pt x="1344329" y="516303"/>
                      <a:pt x="1321910" y="507679"/>
                    </a:cubicBezTo>
                    <a:cubicBezTo>
                      <a:pt x="1271896" y="490434"/>
                      <a:pt x="1239990" y="482673"/>
                      <a:pt x="1226194" y="484397"/>
                    </a:cubicBezTo>
                    <a:lnTo>
                      <a:pt x="1218433" y="484397"/>
                    </a:lnTo>
                    <a:cubicBezTo>
                      <a:pt x="1209810" y="484397"/>
                      <a:pt x="1199894" y="482673"/>
                      <a:pt x="1188683" y="479224"/>
                    </a:cubicBezTo>
                    <a:cubicBezTo>
                      <a:pt x="1177473" y="475773"/>
                      <a:pt x="1169282" y="472324"/>
                      <a:pt x="1164108" y="468875"/>
                    </a:cubicBezTo>
                    <a:cubicBezTo>
                      <a:pt x="1157210" y="461977"/>
                      <a:pt x="1145137" y="458528"/>
                      <a:pt x="1127891" y="458528"/>
                    </a:cubicBezTo>
                    <a:lnTo>
                      <a:pt x="1102022" y="455942"/>
                    </a:lnTo>
                    <a:lnTo>
                      <a:pt x="1091675" y="481811"/>
                    </a:lnTo>
                    <a:cubicBezTo>
                      <a:pt x="1086500" y="495607"/>
                      <a:pt x="1083051" y="510697"/>
                      <a:pt x="1081326" y="527081"/>
                    </a:cubicBezTo>
                    <a:cubicBezTo>
                      <a:pt x="1079602" y="543465"/>
                      <a:pt x="1079602" y="580112"/>
                      <a:pt x="1081326" y="637024"/>
                    </a:cubicBezTo>
                    <a:cubicBezTo>
                      <a:pt x="1081326" y="680140"/>
                      <a:pt x="1081759" y="715926"/>
                      <a:pt x="1082620" y="744381"/>
                    </a:cubicBezTo>
                    <a:cubicBezTo>
                      <a:pt x="1083483" y="772838"/>
                      <a:pt x="1083914" y="787928"/>
                      <a:pt x="1083914" y="789653"/>
                    </a:cubicBezTo>
                    <a:cubicBezTo>
                      <a:pt x="1083914" y="794826"/>
                      <a:pt x="1084775" y="798706"/>
                      <a:pt x="1086500" y="801294"/>
                    </a:cubicBezTo>
                    <a:cubicBezTo>
                      <a:pt x="1088226" y="803881"/>
                      <a:pt x="1092538" y="805175"/>
                      <a:pt x="1099436" y="805175"/>
                    </a:cubicBezTo>
                    <a:cubicBezTo>
                      <a:pt x="1109783" y="805175"/>
                      <a:pt x="1133065" y="802587"/>
                      <a:pt x="1169282" y="797414"/>
                    </a:cubicBezTo>
                    <a:cubicBezTo>
                      <a:pt x="1226194" y="788790"/>
                      <a:pt x="1255512" y="784479"/>
                      <a:pt x="1257237" y="784479"/>
                    </a:cubicBezTo>
                    <a:lnTo>
                      <a:pt x="1332257" y="768957"/>
                    </a:lnTo>
                    <a:cubicBezTo>
                      <a:pt x="1361575" y="760335"/>
                      <a:pt x="1390247" y="753868"/>
                      <a:pt x="1418272" y="749556"/>
                    </a:cubicBezTo>
                    <a:lnTo>
                      <a:pt x="1448113" y="747207"/>
                    </a:lnTo>
                    <a:lnTo>
                      <a:pt x="1459559" y="762202"/>
                    </a:lnTo>
                    <a:cubicBezTo>
                      <a:pt x="1469680" y="773810"/>
                      <a:pt x="1481586" y="785915"/>
                      <a:pt x="1491111" y="801790"/>
                    </a:cubicBezTo>
                    <a:cubicBezTo>
                      <a:pt x="1510161" y="833540"/>
                      <a:pt x="1556992" y="873227"/>
                      <a:pt x="1553023" y="916090"/>
                    </a:cubicBezTo>
                    <a:cubicBezTo>
                      <a:pt x="1552527" y="921448"/>
                      <a:pt x="1550753" y="927215"/>
                      <a:pt x="1548037" y="933266"/>
                    </a:cubicBezTo>
                    <a:lnTo>
                      <a:pt x="1544249" y="939987"/>
                    </a:lnTo>
                    <a:lnTo>
                      <a:pt x="1471951" y="924172"/>
                    </a:lnTo>
                    <a:cubicBezTo>
                      <a:pt x="1437458" y="915549"/>
                      <a:pt x="1412451" y="911237"/>
                      <a:pt x="1396929" y="911237"/>
                    </a:cubicBezTo>
                    <a:cubicBezTo>
                      <a:pt x="1355539" y="906063"/>
                      <a:pt x="1326221" y="901751"/>
                      <a:pt x="1308974" y="898302"/>
                    </a:cubicBezTo>
                    <a:cubicBezTo>
                      <a:pt x="1277931" y="894853"/>
                      <a:pt x="1254649" y="893129"/>
                      <a:pt x="1239128" y="893129"/>
                    </a:cubicBezTo>
                    <a:cubicBezTo>
                      <a:pt x="1199463" y="893129"/>
                      <a:pt x="1167988" y="893559"/>
                      <a:pt x="1144706" y="894422"/>
                    </a:cubicBezTo>
                    <a:cubicBezTo>
                      <a:pt x="1121424" y="895284"/>
                      <a:pt x="1107196" y="897010"/>
                      <a:pt x="1102022" y="899596"/>
                    </a:cubicBezTo>
                    <a:cubicBezTo>
                      <a:pt x="1096849" y="902182"/>
                      <a:pt x="1094261" y="906063"/>
                      <a:pt x="1094261" y="911237"/>
                    </a:cubicBezTo>
                    <a:cubicBezTo>
                      <a:pt x="1094261" y="912961"/>
                      <a:pt x="1093830" y="923741"/>
                      <a:pt x="1092967" y="943573"/>
                    </a:cubicBezTo>
                    <a:cubicBezTo>
                      <a:pt x="1092106" y="963406"/>
                      <a:pt x="1091675" y="999192"/>
                      <a:pt x="1091675" y="1050929"/>
                    </a:cubicBezTo>
                    <a:cubicBezTo>
                      <a:pt x="1089949" y="1199247"/>
                      <a:pt x="1085638" y="1285476"/>
                      <a:pt x="1078740" y="1309621"/>
                    </a:cubicBezTo>
                    <a:cubicBezTo>
                      <a:pt x="1070116" y="1344113"/>
                      <a:pt x="1064081" y="1384640"/>
                      <a:pt x="1060632" y="1431205"/>
                    </a:cubicBezTo>
                    <a:lnTo>
                      <a:pt x="1047697" y="1495877"/>
                    </a:lnTo>
                    <a:cubicBezTo>
                      <a:pt x="1044247" y="1504501"/>
                      <a:pt x="1040798" y="1516142"/>
                      <a:pt x="1037349" y="1530801"/>
                    </a:cubicBezTo>
                    <a:cubicBezTo>
                      <a:pt x="1033900" y="1545460"/>
                      <a:pt x="1031314" y="1556240"/>
                      <a:pt x="1029589" y="1563138"/>
                    </a:cubicBezTo>
                    <a:cubicBezTo>
                      <a:pt x="1026140" y="1583832"/>
                      <a:pt x="1016653" y="1607977"/>
                      <a:pt x="1001132" y="1635571"/>
                    </a:cubicBezTo>
                    <a:cubicBezTo>
                      <a:pt x="985610" y="1659716"/>
                      <a:pt x="977850" y="1674375"/>
                      <a:pt x="977850" y="1679548"/>
                    </a:cubicBezTo>
                    <a:cubicBezTo>
                      <a:pt x="977850" y="1682997"/>
                      <a:pt x="975263" y="1684722"/>
                      <a:pt x="970091" y="1684722"/>
                    </a:cubicBezTo>
                    <a:cubicBezTo>
                      <a:pt x="964916" y="1684722"/>
                      <a:pt x="960173" y="1682567"/>
                      <a:pt x="955861" y="1678255"/>
                    </a:cubicBezTo>
                    <a:cubicBezTo>
                      <a:pt x="951550" y="1673944"/>
                      <a:pt x="949395" y="1668338"/>
                      <a:pt x="949395" y="1661440"/>
                    </a:cubicBezTo>
                    <a:cubicBezTo>
                      <a:pt x="949395" y="1651093"/>
                      <a:pt x="946808" y="1644195"/>
                      <a:pt x="941634" y="1640744"/>
                    </a:cubicBezTo>
                    <a:cubicBezTo>
                      <a:pt x="931287" y="1626948"/>
                      <a:pt x="920938" y="1569173"/>
                      <a:pt x="910591" y="1467423"/>
                    </a:cubicBezTo>
                    <a:cubicBezTo>
                      <a:pt x="905416" y="1422582"/>
                      <a:pt x="902830" y="1351874"/>
                      <a:pt x="902830" y="1255296"/>
                    </a:cubicBezTo>
                    <a:cubicBezTo>
                      <a:pt x="902830" y="1184586"/>
                      <a:pt x="904555" y="1133711"/>
                      <a:pt x="908004" y="1102668"/>
                    </a:cubicBezTo>
                    <a:cubicBezTo>
                      <a:pt x="911454" y="1081972"/>
                      <a:pt x="913177" y="1047480"/>
                      <a:pt x="913177" y="999192"/>
                    </a:cubicBezTo>
                    <a:lnTo>
                      <a:pt x="915765" y="926759"/>
                    </a:lnTo>
                    <a:lnTo>
                      <a:pt x="882134" y="924172"/>
                    </a:lnTo>
                    <a:cubicBezTo>
                      <a:pt x="847642" y="924172"/>
                      <a:pt x="823499" y="925896"/>
                      <a:pt x="809701" y="929345"/>
                    </a:cubicBezTo>
                    <a:lnTo>
                      <a:pt x="729507" y="939692"/>
                    </a:lnTo>
                    <a:cubicBezTo>
                      <a:pt x="708813" y="941418"/>
                      <a:pt x="680356" y="946592"/>
                      <a:pt x="644140" y="955214"/>
                    </a:cubicBezTo>
                    <a:cubicBezTo>
                      <a:pt x="618270" y="963837"/>
                      <a:pt x="593264" y="969874"/>
                      <a:pt x="569119" y="973323"/>
                    </a:cubicBezTo>
                    <a:lnTo>
                      <a:pt x="519968" y="986257"/>
                    </a:lnTo>
                    <a:lnTo>
                      <a:pt x="483750" y="994018"/>
                    </a:lnTo>
                    <a:cubicBezTo>
                      <a:pt x="437188" y="1002641"/>
                      <a:pt x="375964" y="1021612"/>
                      <a:pt x="300080" y="1050929"/>
                    </a:cubicBezTo>
                    <a:cubicBezTo>
                      <a:pt x="269037" y="1063002"/>
                      <a:pt x="245756" y="1071194"/>
                      <a:pt x="230235" y="1075506"/>
                    </a:cubicBezTo>
                    <a:cubicBezTo>
                      <a:pt x="214713" y="1079817"/>
                      <a:pt x="199192" y="1081972"/>
                      <a:pt x="183670" y="1081972"/>
                    </a:cubicBezTo>
                    <a:cubicBezTo>
                      <a:pt x="149178" y="1081972"/>
                      <a:pt x="106063" y="1069039"/>
                      <a:pt x="54324" y="1043169"/>
                    </a:cubicBezTo>
                    <a:cubicBezTo>
                      <a:pt x="23281" y="1029372"/>
                      <a:pt x="7761" y="1019886"/>
                      <a:pt x="7761" y="1014714"/>
                    </a:cubicBezTo>
                    <a:cubicBezTo>
                      <a:pt x="7761" y="1012988"/>
                      <a:pt x="7761" y="1009970"/>
                      <a:pt x="7761" y="1005659"/>
                    </a:cubicBezTo>
                    <a:cubicBezTo>
                      <a:pt x="7761" y="1001347"/>
                      <a:pt x="6898" y="998329"/>
                      <a:pt x="5173" y="996606"/>
                    </a:cubicBezTo>
                    <a:cubicBezTo>
                      <a:pt x="1724" y="993157"/>
                      <a:pt x="0" y="991431"/>
                      <a:pt x="0" y="991431"/>
                    </a:cubicBezTo>
                    <a:cubicBezTo>
                      <a:pt x="0" y="987982"/>
                      <a:pt x="9484" y="984533"/>
                      <a:pt x="28455" y="981084"/>
                    </a:cubicBezTo>
                    <a:cubicBezTo>
                      <a:pt x="69845" y="972461"/>
                      <a:pt x="125896" y="963837"/>
                      <a:pt x="196604" y="955214"/>
                    </a:cubicBezTo>
                    <a:cubicBezTo>
                      <a:pt x="227647" y="951765"/>
                      <a:pt x="291888" y="942280"/>
                      <a:pt x="389329" y="926759"/>
                    </a:cubicBezTo>
                    <a:cubicBezTo>
                      <a:pt x="486770" y="911237"/>
                      <a:pt x="539801" y="901751"/>
                      <a:pt x="548423" y="898302"/>
                    </a:cubicBezTo>
                    <a:cubicBezTo>
                      <a:pt x="555323" y="896578"/>
                      <a:pt x="558772" y="894422"/>
                      <a:pt x="558772" y="891835"/>
                    </a:cubicBezTo>
                    <a:cubicBezTo>
                      <a:pt x="558772" y="889249"/>
                      <a:pt x="557046" y="885369"/>
                      <a:pt x="553597" y="880194"/>
                    </a:cubicBezTo>
                    <a:cubicBezTo>
                      <a:pt x="548423" y="871571"/>
                      <a:pt x="545837" y="864673"/>
                      <a:pt x="545837" y="859498"/>
                    </a:cubicBezTo>
                    <a:cubicBezTo>
                      <a:pt x="545837" y="850877"/>
                      <a:pt x="558772" y="829318"/>
                      <a:pt x="584640" y="794826"/>
                    </a:cubicBezTo>
                    <a:cubicBezTo>
                      <a:pt x="603611" y="768957"/>
                      <a:pt x="618701" y="743520"/>
                      <a:pt x="629911" y="718512"/>
                    </a:cubicBezTo>
                    <a:cubicBezTo>
                      <a:pt x="641121" y="693506"/>
                      <a:pt x="646727" y="674967"/>
                      <a:pt x="646727" y="662895"/>
                    </a:cubicBezTo>
                    <a:cubicBezTo>
                      <a:pt x="646727" y="655995"/>
                      <a:pt x="640689" y="646510"/>
                      <a:pt x="628619" y="634438"/>
                    </a:cubicBezTo>
                    <a:cubicBezTo>
                      <a:pt x="614821" y="617193"/>
                      <a:pt x="607923" y="606844"/>
                      <a:pt x="607923" y="603395"/>
                    </a:cubicBezTo>
                    <a:cubicBezTo>
                      <a:pt x="607923" y="598222"/>
                      <a:pt x="606197" y="593910"/>
                      <a:pt x="602748" y="590461"/>
                    </a:cubicBezTo>
                    <a:cubicBezTo>
                      <a:pt x="601025" y="588736"/>
                      <a:pt x="600162" y="586150"/>
                      <a:pt x="600162" y="582701"/>
                    </a:cubicBezTo>
                    <a:cubicBezTo>
                      <a:pt x="600162" y="575801"/>
                      <a:pt x="607923" y="572352"/>
                      <a:pt x="623444" y="572352"/>
                    </a:cubicBezTo>
                    <a:cubicBezTo>
                      <a:pt x="635517" y="572352"/>
                      <a:pt x="647589" y="574940"/>
                      <a:pt x="659660" y="580112"/>
                    </a:cubicBezTo>
                    <a:cubicBezTo>
                      <a:pt x="666560" y="581838"/>
                      <a:pt x="673889" y="583993"/>
                      <a:pt x="681650" y="586581"/>
                    </a:cubicBezTo>
                    <a:cubicBezTo>
                      <a:pt x="689411" y="589167"/>
                      <a:pt x="697603" y="591322"/>
                      <a:pt x="706225" y="593048"/>
                    </a:cubicBezTo>
                    <a:cubicBezTo>
                      <a:pt x="720022" y="596497"/>
                      <a:pt x="740717" y="612018"/>
                      <a:pt x="768311" y="639612"/>
                    </a:cubicBezTo>
                    <a:cubicBezTo>
                      <a:pt x="792456" y="663755"/>
                      <a:pt x="806252" y="679277"/>
                      <a:pt x="809701" y="686177"/>
                    </a:cubicBezTo>
                    <a:cubicBezTo>
                      <a:pt x="811426" y="691350"/>
                      <a:pt x="815738" y="699110"/>
                      <a:pt x="822636" y="709459"/>
                    </a:cubicBezTo>
                    <a:cubicBezTo>
                      <a:pt x="829534" y="716357"/>
                      <a:pt x="832983" y="724118"/>
                      <a:pt x="832983" y="732740"/>
                    </a:cubicBezTo>
                    <a:cubicBezTo>
                      <a:pt x="832983" y="743089"/>
                      <a:pt x="829534" y="756022"/>
                      <a:pt x="822636" y="771543"/>
                    </a:cubicBezTo>
                    <a:cubicBezTo>
                      <a:pt x="817462" y="785341"/>
                      <a:pt x="810995" y="796120"/>
                      <a:pt x="803234" y="803881"/>
                    </a:cubicBezTo>
                    <a:cubicBezTo>
                      <a:pt x="795473" y="811641"/>
                      <a:pt x="781246" y="820694"/>
                      <a:pt x="760550" y="831043"/>
                    </a:cubicBezTo>
                    <a:cubicBezTo>
                      <a:pt x="746754" y="836216"/>
                      <a:pt x="733819" y="843116"/>
                      <a:pt x="721746" y="851737"/>
                    </a:cubicBezTo>
                    <a:cubicBezTo>
                      <a:pt x="714848" y="858637"/>
                      <a:pt x="707087" y="862086"/>
                      <a:pt x="698466" y="862086"/>
                    </a:cubicBezTo>
                    <a:cubicBezTo>
                      <a:pt x="691566" y="862086"/>
                      <a:pt x="688117" y="863810"/>
                      <a:pt x="688117" y="867259"/>
                    </a:cubicBezTo>
                    <a:cubicBezTo>
                      <a:pt x="688117" y="870708"/>
                      <a:pt x="695015" y="871571"/>
                      <a:pt x="708813" y="869847"/>
                    </a:cubicBezTo>
                    <a:cubicBezTo>
                      <a:pt x="722609" y="868122"/>
                      <a:pt x="745028" y="864673"/>
                      <a:pt x="776071" y="859498"/>
                    </a:cubicBezTo>
                    <a:lnTo>
                      <a:pt x="866613" y="846565"/>
                    </a:lnTo>
                    <a:cubicBezTo>
                      <a:pt x="899381" y="841390"/>
                      <a:pt x="916626" y="836216"/>
                      <a:pt x="918352" y="831043"/>
                    </a:cubicBezTo>
                    <a:cubicBezTo>
                      <a:pt x="921801" y="824145"/>
                      <a:pt x="923526" y="814659"/>
                      <a:pt x="923526" y="802587"/>
                    </a:cubicBezTo>
                    <a:lnTo>
                      <a:pt x="918352" y="727567"/>
                    </a:lnTo>
                    <a:cubicBezTo>
                      <a:pt x="914903" y="662032"/>
                      <a:pt x="913177" y="602532"/>
                      <a:pt x="913177" y="549069"/>
                    </a:cubicBezTo>
                    <a:cubicBezTo>
                      <a:pt x="913177" y="492158"/>
                      <a:pt x="911454" y="461977"/>
                      <a:pt x="908004" y="458528"/>
                    </a:cubicBezTo>
                    <a:lnTo>
                      <a:pt x="902830" y="458528"/>
                    </a:lnTo>
                    <a:lnTo>
                      <a:pt x="882134" y="461115"/>
                    </a:lnTo>
                    <a:lnTo>
                      <a:pt x="804528" y="474050"/>
                    </a:lnTo>
                    <a:cubicBezTo>
                      <a:pt x="776934" y="477499"/>
                      <a:pt x="754515" y="481811"/>
                      <a:pt x="737268" y="486985"/>
                    </a:cubicBezTo>
                    <a:cubicBezTo>
                      <a:pt x="720022" y="492158"/>
                      <a:pt x="694154" y="502507"/>
                      <a:pt x="659660" y="518026"/>
                    </a:cubicBezTo>
                    <a:cubicBezTo>
                      <a:pt x="609648" y="538722"/>
                      <a:pt x="576880" y="549069"/>
                      <a:pt x="561358" y="549069"/>
                    </a:cubicBezTo>
                    <a:cubicBezTo>
                      <a:pt x="557909" y="549069"/>
                      <a:pt x="547562" y="547346"/>
                      <a:pt x="530315" y="543897"/>
                    </a:cubicBezTo>
                    <a:cubicBezTo>
                      <a:pt x="521692" y="542171"/>
                      <a:pt x="512639" y="533979"/>
                      <a:pt x="503152" y="519320"/>
                    </a:cubicBezTo>
                    <a:cubicBezTo>
                      <a:pt x="493668" y="504662"/>
                      <a:pt x="488062" y="490434"/>
                      <a:pt x="486339" y="476636"/>
                    </a:cubicBezTo>
                    <a:lnTo>
                      <a:pt x="483750" y="453354"/>
                    </a:lnTo>
                    <a:lnTo>
                      <a:pt x="525142" y="453354"/>
                    </a:lnTo>
                    <a:cubicBezTo>
                      <a:pt x="556184" y="451630"/>
                      <a:pt x="594989" y="443869"/>
                      <a:pt x="641552" y="430072"/>
                    </a:cubicBezTo>
                    <a:lnTo>
                      <a:pt x="765724" y="399030"/>
                    </a:lnTo>
                    <a:lnTo>
                      <a:pt x="848505" y="383509"/>
                    </a:lnTo>
                    <a:cubicBezTo>
                      <a:pt x="869201" y="376609"/>
                      <a:pt x="883859" y="373160"/>
                      <a:pt x="892483" y="373160"/>
                    </a:cubicBezTo>
                    <a:cubicBezTo>
                      <a:pt x="899381" y="371436"/>
                      <a:pt x="903693" y="368417"/>
                      <a:pt x="905416" y="364107"/>
                    </a:cubicBezTo>
                    <a:cubicBezTo>
                      <a:pt x="907142" y="359795"/>
                      <a:pt x="908004" y="348154"/>
                      <a:pt x="908004" y="329183"/>
                    </a:cubicBezTo>
                    <a:cubicBezTo>
                      <a:pt x="908004" y="315385"/>
                      <a:pt x="907142" y="303744"/>
                      <a:pt x="905416" y="294260"/>
                    </a:cubicBezTo>
                    <a:cubicBezTo>
                      <a:pt x="903693" y="284774"/>
                      <a:pt x="899381" y="273133"/>
                      <a:pt x="892483" y="259337"/>
                    </a:cubicBezTo>
                    <a:cubicBezTo>
                      <a:pt x="880410" y="240366"/>
                      <a:pt x="874373" y="227431"/>
                      <a:pt x="874373" y="220533"/>
                    </a:cubicBezTo>
                    <a:cubicBezTo>
                      <a:pt x="874373" y="215358"/>
                      <a:pt x="870924" y="209323"/>
                      <a:pt x="864026" y="202425"/>
                    </a:cubicBezTo>
                    <a:cubicBezTo>
                      <a:pt x="857128" y="197250"/>
                      <a:pt x="848936" y="193370"/>
                      <a:pt x="839452" y="190784"/>
                    </a:cubicBezTo>
                    <a:cubicBezTo>
                      <a:pt x="829965" y="188197"/>
                      <a:pt x="814875" y="186903"/>
                      <a:pt x="794179" y="186903"/>
                    </a:cubicBezTo>
                    <a:cubicBezTo>
                      <a:pt x="763136" y="185178"/>
                      <a:pt x="743305" y="183023"/>
                      <a:pt x="734681" y="180437"/>
                    </a:cubicBezTo>
                    <a:cubicBezTo>
                      <a:pt x="726058" y="177848"/>
                      <a:pt x="720883" y="171382"/>
                      <a:pt x="719160" y="161035"/>
                    </a:cubicBezTo>
                    <a:cubicBezTo>
                      <a:pt x="717434" y="154135"/>
                      <a:pt x="717003" y="149825"/>
                      <a:pt x="717866" y="148099"/>
                    </a:cubicBezTo>
                    <a:cubicBezTo>
                      <a:pt x="718728" y="146374"/>
                      <a:pt x="721746" y="144650"/>
                      <a:pt x="726921" y="142925"/>
                    </a:cubicBezTo>
                    <a:cubicBezTo>
                      <a:pt x="825222" y="115331"/>
                      <a:pt x="907142" y="90325"/>
                      <a:pt x="972677" y="67905"/>
                    </a:cubicBezTo>
                    <a:cubicBezTo>
                      <a:pt x="1081326" y="31688"/>
                      <a:pt x="1141688" y="13580"/>
                      <a:pt x="1153761" y="13580"/>
                    </a:cubicBezTo>
                    <a:cubicBezTo>
                      <a:pt x="1162383" y="13580"/>
                      <a:pt x="1167557" y="10994"/>
                      <a:pt x="1169282" y="5819"/>
                    </a:cubicBezTo>
                    <a:cubicBezTo>
                      <a:pt x="1171869" y="3233"/>
                      <a:pt x="1175318" y="1508"/>
                      <a:pt x="1179630" y="64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15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1" name="Group 205">
                <a:extLst>
                  <a:ext uri="{FF2B5EF4-FFF2-40B4-BE49-F238E27FC236}">
                    <a16:creationId xmlns:a16="http://schemas.microsoft.com/office/drawing/2014/main" id="{626C267C-6A95-1D3A-BC68-981152800CD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9877046">
                <a:off x="3665374" y="2891436"/>
                <a:ext cx="348299" cy="321649"/>
                <a:chOff x="360" y="756"/>
                <a:chExt cx="6959" cy="2809"/>
              </a:xfrm>
              <a:solidFill>
                <a:schemeClr val="tx1"/>
              </a:solidFill>
            </p:grpSpPr>
            <p:sp>
              <p:nvSpPr>
                <p:cNvPr id="52" name="Freeform 5">
                  <a:extLst>
                    <a:ext uri="{FF2B5EF4-FFF2-40B4-BE49-F238E27FC236}">
                      <a16:creationId xmlns:a16="http://schemas.microsoft.com/office/drawing/2014/main" id="{86B93152-A2F6-5DD6-25EF-7D842ADA4B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4" y="1094"/>
                  <a:ext cx="15" cy="15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1 w 1"/>
                    <a:gd name="T5" fmla="*/ 0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6">
                  <a:extLst>
                    <a:ext uri="{FF2B5EF4-FFF2-40B4-BE49-F238E27FC236}">
                      <a16:creationId xmlns:a16="http://schemas.microsoft.com/office/drawing/2014/main" id="{227BE9D9-E448-6CF9-2807-27D900EA50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3" y="1063"/>
                  <a:ext cx="821" cy="92"/>
                </a:xfrm>
                <a:custGeom>
                  <a:avLst/>
                  <a:gdLst>
                    <a:gd name="T0" fmla="*/ 52 w 54"/>
                    <a:gd name="T1" fmla="*/ 5 h 6"/>
                    <a:gd name="T2" fmla="*/ 48 w 54"/>
                    <a:gd name="T3" fmla="*/ 5 h 6"/>
                    <a:gd name="T4" fmla="*/ 46 w 54"/>
                    <a:gd name="T5" fmla="*/ 5 h 6"/>
                    <a:gd name="T6" fmla="*/ 46 w 54"/>
                    <a:gd name="T7" fmla="*/ 5 h 6"/>
                    <a:gd name="T8" fmla="*/ 44 w 54"/>
                    <a:gd name="T9" fmla="*/ 5 h 6"/>
                    <a:gd name="T10" fmla="*/ 37 w 54"/>
                    <a:gd name="T11" fmla="*/ 4 h 6"/>
                    <a:gd name="T12" fmla="*/ 37 w 54"/>
                    <a:gd name="T13" fmla="*/ 4 h 6"/>
                    <a:gd name="T14" fmla="*/ 31 w 54"/>
                    <a:gd name="T15" fmla="*/ 4 h 6"/>
                    <a:gd name="T16" fmla="*/ 25 w 54"/>
                    <a:gd name="T17" fmla="*/ 3 h 6"/>
                    <a:gd name="T18" fmla="*/ 22 w 54"/>
                    <a:gd name="T19" fmla="*/ 3 h 6"/>
                    <a:gd name="T20" fmla="*/ 22 w 54"/>
                    <a:gd name="T21" fmla="*/ 2 h 6"/>
                    <a:gd name="T22" fmla="*/ 18 w 54"/>
                    <a:gd name="T23" fmla="*/ 2 h 6"/>
                    <a:gd name="T24" fmla="*/ 18 w 54"/>
                    <a:gd name="T25" fmla="*/ 3 h 6"/>
                    <a:gd name="T26" fmla="*/ 11 w 54"/>
                    <a:gd name="T27" fmla="*/ 2 h 6"/>
                    <a:gd name="T28" fmla="*/ 0 w 54"/>
                    <a:gd name="T29" fmla="*/ 2 h 6"/>
                    <a:gd name="T30" fmla="*/ 4 w 54"/>
                    <a:gd name="T31" fmla="*/ 0 h 6"/>
                    <a:gd name="T32" fmla="*/ 6 w 54"/>
                    <a:gd name="T33" fmla="*/ 2 h 6"/>
                    <a:gd name="T34" fmla="*/ 25 w 54"/>
                    <a:gd name="T35" fmla="*/ 1 h 6"/>
                    <a:gd name="T36" fmla="*/ 25 w 54"/>
                    <a:gd name="T37" fmla="*/ 1 h 6"/>
                    <a:gd name="T38" fmla="*/ 24 w 54"/>
                    <a:gd name="T39" fmla="*/ 0 h 6"/>
                    <a:gd name="T40" fmla="*/ 24 w 54"/>
                    <a:gd name="T41" fmla="*/ 0 h 6"/>
                    <a:gd name="T42" fmla="*/ 26 w 54"/>
                    <a:gd name="T43" fmla="*/ 0 h 6"/>
                    <a:gd name="T44" fmla="*/ 26 w 54"/>
                    <a:gd name="T45" fmla="*/ 0 h 6"/>
                    <a:gd name="T46" fmla="*/ 25 w 54"/>
                    <a:gd name="T47" fmla="*/ 1 h 6"/>
                    <a:gd name="T48" fmla="*/ 26 w 54"/>
                    <a:gd name="T49" fmla="*/ 1 h 6"/>
                    <a:gd name="T50" fmla="*/ 34 w 54"/>
                    <a:gd name="T51" fmla="*/ 2 h 6"/>
                    <a:gd name="T52" fmla="*/ 37 w 54"/>
                    <a:gd name="T53" fmla="*/ 2 h 6"/>
                    <a:gd name="T54" fmla="*/ 36 w 54"/>
                    <a:gd name="T55" fmla="*/ 0 h 6"/>
                    <a:gd name="T56" fmla="*/ 38 w 54"/>
                    <a:gd name="T57" fmla="*/ 1 h 6"/>
                    <a:gd name="T58" fmla="*/ 38 w 54"/>
                    <a:gd name="T59" fmla="*/ 1 h 6"/>
                    <a:gd name="T60" fmla="*/ 45 w 54"/>
                    <a:gd name="T61" fmla="*/ 3 h 6"/>
                    <a:gd name="T62" fmla="*/ 46 w 54"/>
                    <a:gd name="T63" fmla="*/ 2 h 6"/>
                    <a:gd name="T64" fmla="*/ 53 w 54"/>
                    <a:gd name="T65" fmla="*/ 4 h 6"/>
                    <a:gd name="T66" fmla="*/ 54 w 54"/>
                    <a:gd name="T67" fmla="*/ 3 h 6"/>
                    <a:gd name="T68" fmla="*/ 52 w 54"/>
                    <a:gd name="T6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4" h="6">
                      <a:moveTo>
                        <a:pt x="52" y="5"/>
                      </a:moveTo>
                      <a:cubicBezTo>
                        <a:pt x="52" y="3"/>
                        <a:pt x="50" y="4"/>
                        <a:pt x="48" y="5"/>
                      </a:cubicBezTo>
                      <a:cubicBezTo>
                        <a:pt x="48" y="5"/>
                        <a:pt x="47" y="5"/>
                        <a:pt x="46" y="5"/>
                      </a:cubicBezTo>
                      <a:cubicBezTo>
                        <a:pt x="46" y="5"/>
                        <a:pt x="46" y="5"/>
                        <a:pt x="46" y="5"/>
                      </a:cubicBezTo>
                      <a:cubicBezTo>
                        <a:pt x="45" y="4"/>
                        <a:pt x="44" y="5"/>
                        <a:pt x="44" y="5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35" y="2"/>
                        <a:pt x="33" y="6"/>
                        <a:pt x="31" y="4"/>
                      </a:cubicBezTo>
                      <a:cubicBezTo>
                        <a:pt x="29" y="4"/>
                        <a:pt x="27" y="5"/>
                        <a:pt x="25" y="3"/>
                      </a:cubicBezTo>
                      <a:cubicBezTo>
                        <a:pt x="24" y="3"/>
                        <a:pt x="23" y="4"/>
                        <a:pt x="22" y="3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1" y="2"/>
                        <a:pt x="19" y="2"/>
                        <a:pt x="18" y="2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7" y="2"/>
                        <a:pt x="12" y="2"/>
                        <a:pt x="11" y="2"/>
                      </a:cubicBezTo>
                      <a:cubicBezTo>
                        <a:pt x="7" y="2"/>
                        <a:pt x="4" y="2"/>
                        <a:pt x="0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5" y="1"/>
                        <a:pt x="6" y="2"/>
                      </a:cubicBezTo>
                      <a:cubicBezTo>
                        <a:pt x="12" y="0"/>
                        <a:pt x="18" y="2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5" y="0"/>
                        <a:pt x="25" y="0"/>
                        <a:pt x="25" y="1"/>
                      </a:cubicBezTo>
                      <a:cubicBezTo>
                        <a:pt x="25" y="1"/>
                        <a:pt x="26" y="1"/>
                        <a:pt x="26" y="1"/>
                      </a:cubicBezTo>
                      <a:cubicBezTo>
                        <a:pt x="28" y="4"/>
                        <a:pt x="32" y="1"/>
                        <a:pt x="34" y="2"/>
                      </a:cubicBezTo>
                      <a:cubicBezTo>
                        <a:pt x="35" y="2"/>
                        <a:pt x="36" y="3"/>
                        <a:pt x="37" y="2"/>
                      </a:cubicBezTo>
                      <a:cubicBezTo>
                        <a:pt x="37" y="1"/>
                        <a:pt x="36" y="1"/>
                        <a:pt x="36" y="0"/>
                      </a:cubicBezTo>
                      <a:cubicBezTo>
                        <a:pt x="37" y="0"/>
                        <a:pt x="37" y="1"/>
                        <a:pt x="38" y="1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40" y="1"/>
                        <a:pt x="43" y="2"/>
                        <a:pt x="45" y="3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7" y="5"/>
                        <a:pt x="51" y="1"/>
                        <a:pt x="53" y="4"/>
                      </a:cubicBezTo>
                      <a:cubicBezTo>
                        <a:pt x="54" y="3"/>
                        <a:pt x="54" y="3"/>
                        <a:pt x="54" y="3"/>
                      </a:cubicBezTo>
                      <a:lnTo>
                        <a:pt x="52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7">
                  <a:extLst>
                    <a:ext uri="{FF2B5EF4-FFF2-40B4-BE49-F238E27FC236}">
                      <a16:creationId xmlns:a16="http://schemas.microsoft.com/office/drawing/2014/main" id="{B3C95121-BBEA-4B2E-1A61-872D70C4D0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23" y="1079"/>
                  <a:ext cx="2416" cy="168"/>
                </a:xfrm>
                <a:custGeom>
                  <a:avLst/>
                  <a:gdLst>
                    <a:gd name="T0" fmla="*/ 154 w 159"/>
                    <a:gd name="T1" fmla="*/ 5 h 11"/>
                    <a:gd name="T2" fmla="*/ 155 w 159"/>
                    <a:gd name="T3" fmla="*/ 5 h 11"/>
                    <a:gd name="T4" fmla="*/ 147 w 159"/>
                    <a:gd name="T5" fmla="*/ 6 h 11"/>
                    <a:gd name="T6" fmla="*/ 134 w 159"/>
                    <a:gd name="T7" fmla="*/ 7 h 11"/>
                    <a:gd name="T8" fmla="*/ 125 w 159"/>
                    <a:gd name="T9" fmla="*/ 7 h 11"/>
                    <a:gd name="T10" fmla="*/ 106 w 159"/>
                    <a:gd name="T11" fmla="*/ 9 h 11"/>
                    <a:gd name="T12" fmla="*/ 101 w 159"/>
                    <a:gd name="T13" fmla="*/ 8 h 11"/>
                    <a:gd name="T14" fmla="*/ 84 w 159"/>
                    <a:gd name="T15" fmla="*/ 9 h 11"/>
                    <a:gd name="T16" fmla="*/ 86 w 159"/>
                    <a:gd name="T17" fmla="*/ 8 h 11"/>
                    <a:gd name="T18" fmla="*/ 100 w 159"/>
                    <a:gd name="T19" fmla="*/ 7 h 11"/>
                    <a:gd name="T20" fmla="*/ 113 w 159"/>
                    <a:gd name="T21" fmla="*/ 5 h 11"/>
                    <a:gd name="T22" fmla="*/ 91 w 159"/>
                    <a:gd name="T23" fmla="*/ 7 h 11"/>
                    <a:gd name="T24" fmla="*/ 70 w 159"/>
                    <a:gd name="T25" fmla="*/ 8 h 11"/>
                    <a:gd name="T26" fmla="*/ 66 w 159"/>
                    <a:gd name="T27" fmla="*/ 10 h 11"/>
                    <a:gd name="T28" fmla="*/ 61 w 159"/>
                    <a:gd name="T29" fmla="*/ 9 h 11"/>
                    <a:gd name="T30" fmla="*/ 61 w 159"/>
                    <a:gd name="T31" fmla="*/ 8 h 11"/>
                    <a:gd name="T32" fmla="*/ 58 w 159"/>
                    <a:gd name="T33" fmla="*/ 9 h 11"/>
                    <a:gd name="T34" fmla="*/ 59 w 159"/>
                    <a:gd name="T35" fmla="*/ 11 h 11"/>
                    <a:gd name="T36" fmla="*/ 56 w 159"/>
                    <a:gd name="T37" fmla="*/ 10 h 11"/>
                    <a:gd name="T38" fmla="*/ 56 w 159"/>
                    <a:gd name="T39" fmla="*/ 9 h 11"/>
                    <a:gd name="T40" fmla="*/ 50 w 159"/>
                    <a:gd name="T41" fmla="*/ 8 h 11"/>
                    <a:gd name="T42" fmla="*/ 41 w 159"/>
                    <a:gd name="T43" fmla="*/ 10 h 11"/>
                    <a:gd name="T44" fmla="*/ 34 w 159"/>
                    <a:gd name="T45" fmla="*/ 9 h 11"/>
                    <a:gd name="T46" fmla="*/ 31 w 159"/>
                    <a:gd name="T47" fmla="*/ 9 h 11"/>
                    <a:gd name="T48" fmla="*/ 5 w 159"/>
                    <a:gd name="T49" fmla="*/ 9 h 11"/>
                    <a:gd name="T50" fmla="*/ 4 w 159"/>
                    <a:gd name="T51" fmla="*/ 9 h 11"/>
                    <a:gd name="T52" fmla="*/ 6 w 159"/>
                    <a:gd name="T53" fmla="*/ 8 h 11"/>
                    <a:gd name="T54" fmla="*/ 10 w 159"/>
                    <a:gd name="T55" fmla="*/ 8 h 11"/>
                    <a:gd name="T56" fmla="*/ 12 w 159"/>
                    <a:gd name="T57" fmla="*/ 8 h 11"/>
                    <a:gd name="T58" fmla="*/ 19 w 159"/>
                    <a:gd name="T59" fmla="*/ 7 h 11"/>
                    <a:gd name="T60" fmla="*/ 20 w 159"/>
                    <a:gd name="T61" fmla="*/ 8 h 11"/>
                    <a:gd name="T62" fmla="*/ 23 w 159"/>
                    <a:gd name="T63" fmla="*/ 7 h 11"/>
                    <a:gd name="T64" fmla="*/ 24 w 159"/>
                    <a:gd name="T65" fmla="*/ 8 h 11"/>
                    <a:gd name="T66" fmla="*/ 27 w 159"/>
                    <a:gd name="T67" fmla="*/ 8 h 11"/>
                    <a:gd name="T68" fmla="*/ 28 w 159"/>
                    <a:gd name="T69" fmla="*/ 8 h 11"/>
                    <a:gd name="T70" fmla="*/ 29 w 159"/>
                    <a:gd name="T71" fmla="*/ 6 h 11"/>
                    <a:gd name="T72" fmla="*/ 38 w 159"/>
                    <a:gd name="T73" fmla="*/ 7 h 11"/>
                    <a:gd name="T74" fmla="*/ 39 w 159"/>
                    <a:gd name="T75" fmla="*/ 8 h 11"/>
                    <a:gd name="T76" fmla="*/ 47 w 159"/>
                    <a:gd name="T77" fmla="*/ 6 h 11"/>
                    <a:gd name="T78" fmla="*/ 47 w 159"/>
                    <a:gd name="T79" fmla="*/ 7 h 11"/>
                    <a:gd name="T80" fmla="*/ 48 w 159"/>
                    <a:gd name="T81" fmla="*/ 7 h 11"/>
                    <a:gd name="T82" fmla="*/ 49 w 159"/>
                    <a:gd name="T83" fmla="*/ 6 h 11"/>
                    <a:gd name="T84" fmla="*/ 51 w 159"/>
                    <a:gd name="T85" fmla="*/ 6 h 11"/>
                    <a:gd name="T86" fmla="*/ 57 w 159"/>
                    <a:gd name="T87" fmla="*/ 5 h 11"/>
                    <a:gd name="T88" fmla="*/ 54 w 159"/>
                    <a:gd name="T89" fmla="*/ 6 h 11"/>
                    <a:gd name="T90" fmla="*/ 65 w 159"/>
                    <a:gd name="T91" fmla="*/ 6 h 11"/>
                    <a:gd name="T92" fmla="*/ 65 w 159"/>
                    <a:gd name="T93" fmla="*/ 5 h 11"/>
                    <a:gd name="T94" fmla="*/ 73 w 159"/>
                    <a:gd name="T95" fmla="*/ 5 h 11"/>
                    <a:gd name="T96" fmla="*/ 113 w 159"/>
                    <a:gd name="T97" fmla="*/ 2 h 11"/>
                    <a:gd name="T98" fmla="*/ 120 w 159"/>
                    <a:gd name="T99" fmla="*/ 1 h 11"/>
                    <a:gd name="T100" fmla="*/ 121 w 159"/>
                    <a:gd name="T101" fmla="*/ 0 h 11"/>
                    <a:gd name="T102" fmla="*/ 124 w 159"/>
                    <a:gd name="T103" fmla="*/ 1 h 11"/>
                    <a:gd name="T104" fmla="*/ 129 w 159"/>
                    <a:gd name="T105" fmla="*/ 3 h 11"/>
                    <a:gd name="T106" fmla="*/ 137 w 159"/>
                    <a:gd name="T107" fmla="*/ 3 h 11"/>
                    <a:gd name="T108" fmla="*/ 149 w 159"/>
                    <a:gd name="T109" fmla="*/ 4 h 11"/>
                    <a:gd name="T110" fmla="*/ 151 w 159"/>
                    <a:gd name="T111" fmla="*/ 4 h 11"/>
                    <a:gd name="T112" fmla="*/ 151 w 159"/>
                    <a:gd name="T113" fmla="*/ 4 h 11"/>
                    <a:gd name="T114" fmla="*/ 159 w 159"/>
                    <a:gd name="T11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59" h="11">
                      <a:moveTo>
                        <a:pt x="155" y="6"/>
                      </a:moveTo>
                      <a:cubicBezTo>
                        <a:pt x="154" y="5"/>
                        <a:pt x="154" y="5"/>
                        <a:pt x="154" y="5"/>
                      </a:cubicBezTo>
                      <a:cubicBezTo>
                        <a:pt x="154" y="5"/>
                        <a:pt x="154" y="6"/>
                        <a:pt x="155" y="5"/>
                      </a:cubicBezTo>
                      <a:cubicBezTo>
                        <a:pt x="155" y="5"/>
                        <a:pt x="155" y="5"/>
                        <a:pt x="155" y="5"/>
                      </a:cubicBezTo>
                      <a:cubicBezTo>
                        <a:pt x="155" y="4"/>
                        <a:pt x="154" y="4"/>
                        <a:pt x="153" y="4"/>
                      </a:cubicBezTo>
                      <a:cubicBezTo>
                        <a:pt x="152" y="7"/>
                        <a:pt x="149" y="4"/>
                        <a:pt x="147" y="6"/>
                      </a:cubicBezTo>
                      <a:cubicBezTo>
                        <a:pt x="147" y="5"/>
                        <a:pt x="146" y="5"/>
                        <a:pt x="145" y="5"/>
                      </a:cubicBezTo>
                      <a:cubicBezTo>
                        <a:pt x="142" y="7"/>
                        <a:pt x="138" y="6"/>
                        <a:pt x="134" y="7"/>
                      </a:cubicBezTo>
                      <a:cubicBezTo>
                        <a:pt x="131" y="7"/>
                        <a:pt x="128" y="6"/>
                        <a:pt x="125" y="7"/>
                      </a:cubicBezTo>
                      <a:cubicBezTo>
                        <a:pt x="125" y="7"/>
                        <a:pt x="125" y="7"/>
                        <a:pt x="125" y="7"/>
                      </a:cubicBezTo>
                      <a:cubicBezTo>
                        <a:pt x="118" y="7"/>
                        <a:pt x="113" y="7"/>
                        <a:pt x="106" y="7"/>
                      </a:cubicBezTo>
                      <a:cubicBezTo>
                        <a:pt x="105" y="8"/>
                        <a:pt x="105" y="9"/>
                        <a:pt x="106" y="9"/>
                      </a:cubicBezTo>
                      <a:cubicBezTo>
                        <a:pt x="106" y="6"/>
                        <a:pt x="103" y="8"/>
                        <a:pt x="101" y="8"/>
                      </a:cubicBezTo>
                      <a:cubicBezTo>
                        <a:pt x="101" y="8"/>
                        <a:pt x="101" y="8"/>
                        <a:pt x="101" y="8"/>
                      </a:cubicBezTo>
                      <a:cubicBezTo>
                        <a:pt x="99" y="7"/>
                        <a:pt x="99" y="7"/>
                        <a:pt x="99" y="7"/>
                      </a:cubicBezTo>
                      <a:cubicBezTo>
                        <a:pt x="94" y="9"/>
                        <a:pt x="89" y="8"/>
                        <a:pt x="84" y="9"/>
                      </a:cubicBezTo>
                      <a:cubicBezTo>
                        <a:pt x="84" y="8"/>
                        <a:pt x="84" y="8"/>
                        <a:pt x="84" y="8"/>
                      </a:cubicBezTo>
                      <a:cubicBezTo>
                        <a:pt x="84" y="8"/>
                        <a:pt x="85" y="9"/>
                        <a:pt x="86" y="8"/>
                      </a:cubicBezTo>
                      <a:cubicBezTo>
                        <a:pt x="85" y="8"/>
                        <a:pt x="85" y="8"/>
                        <a:pt x="85" y="8"/>
                      </a:cubicBezTo>
                      <a:cubicBezTo>
                        <a:pt x="90" y="10"/>
                        <a:pt x="97" y="6"/>
                        <a:pt x="100" y="7"/>
                      </a:cubicBezTo>
                      <a:cubicBezTo>
                        <a:pt x="104" y="7"/>
                        <a:pt x="109" y="5"/>
                        <a:pt x="113" y="6"/>
                      </a:cubicBezTo>
                      <a:cubicBezTo>
                        <a:pt x="113" y="6"/>
                        <a:pt x="114" y="6"/>
                        <a:pt x="113" y="5"/>
                      </a:cubicBezTo>
                      <a:cubicBezTo>
                        <a:pt x="106" y="4"/>
                        <a:pt x="98" y="4"/>
                        <a:pt x="90" y="7"/>
                      </a:cubicBezTo>
                      <a:cubicBezTo>
                        <a:pt x="90" y="8"/>
                        <a:pt x="90" y="7"/>
                        <a:pt x="91" y="7"/>
                      </a:cubicBezTo>
                      <a:cubicBezTo>
                        <a:pt x="87" y="5"/>
                        <a:pt x="82" y="6"/>
                        <a:pt x="78" y="6"/>
                      </a:cubicBezTo>
                      <a:cubicBezTo>
                        <a:pt x="76" y="8"/>
                        <a:pt x="72" y="5"/>
                        <a:pt x="70" y="8"/>
                      </a:cubicBezTo>
                      <a:cubicBezTo>
                        <a:pt x="71" y="8"/>
                        <a:pt x="71" y="9"/>
                        <a:pt x="71" y="9"/>
                      </a:cubicBezTo>
                      <a:cubicBezTo>
                        <a:pt x="69" y="8"/>
                        <a:pt x="68" y="11"/>
                        <a:pt x="66" y="10"/>
                      </a:cubicBezTo>
                      <a:cubicBezTo>
                        <a:pt x="68" y="8"/>
                        <a:pt x="68" y="8"/>
                        <a:pt x="68" y="8"/>
                      </a:cubicBezTo>
                      <a:cubicBezTo>
                        <a:pt x="65" y="8"/>
                        <a:pt x="63" y="8"/>
                        <a:pt x="61" y="9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0" y="8"/>
                        <a:pt x="61" y="9"/>
                        <a:pt x="61" y="8"/>
                      </a:cubicBezTo>
                      <a:cubicBezTo>
                        <a:pt x="60" y="7"/>
                        <a:pt x="58" y="8"/>
                        <a:pt x="57" y="8"/>
                      </a:cubicBezTo>
                      <a:cubicBezTo>
                        <a:pt x="57" y="8"/>
                        <a:pt x="58" y="9"/>
                        <a:pt x="58" y="9"/>
                      </a:cubicBezTo>
                      <a:cubicBezTo>
                        <a:pt x="58" y="9"/>
                        <a:pt x="57" y="9"/>
                        <a:pt x="57" y="9"/>
                      </a:cubicBezTo>
                      <a:cubicBezTo>
                        <a:pt x="57" y="11"/>
                        <a:pt x="58" y="10"/>
                        <a:pt x="59" y="11"/>
                      </a:cubicBezTo>
                      <a:cubicBezTo>
                        <a:pt x="59" y="11"/>
                        <a:pt x="58" y="11"/>
                        <a:pt x="57" y="11"/>
                      </a:cubicBezTo>
                      <a:cubicBezTo>
                        <a:pt x="57" y="11"/>
                        <a:pt x="57" y="10"/>
                        <a:pt x="56" y="10"/>
                      </a:cubicBezTo>
                      <a:cubicBezTo>
                        <a:pt x="56" y="10"/>
                        <a:pt x="56" y="10"/>
                        <a:pt x="56" y="10"/>
                      </a:cubicBezTo>
                      <a:cubicBezTo>
                        <a:pt x="56" y="11"/>
                        <a:pt x="55" y="9"/>
                        <a:pt x="56" y="9"/>
                      </a:cubicBezTo>
                      <a:cubicBezTo>
                        <a:pt x="50" y="9"/>
                        <a:pt x="50" y="9"/>
                        <a:pt x="50" y="9"/>
                      </a:cubicBezTo>
                      <a:cubicBezTo>
                        <a:pt x="50" y="9"/>
                        <a:pt x="50" y="8"/>
                        <a:pt x="50" y="8"/>
                      </a:cubicBezTo>
                      <a:cubicBezTo>
                        <a:pt x="49" y="8"/>
                        <a:pt x="49" y="8"/>
                        <a:pt x="49" y="9"/>
                      </a:cubicBezTo>
                      <a:cubicBezTo>
                        <a:pt x="46" y="7"/>
                        <a:pt x="44" y="10"/>
                        <a:pt x="41" y="10"/>
                      </a:cubicBezTo>
                      <a:cubicBezTo>
                        <a:pt x="41" y="9"/>
                        <a:pt x="44" y="10"/>
                        <a:pt x="43" y="8"/>
                      </a:cubicBezTo>
                      <a:cubicBezTo>
                        <a:pt x="39" y="8"/>
                        <a:pt x="38" y="11"/>
                        <a:pt x="34" y="9"/>
                      </a:cubicBezTo>
                      <a:cubicBezTo>
                        <a:pt x="34" y="10"/>
                        <a:pt x="31" y="10"/>
                        <a:pt x="30" y="10"/>
                      </a:cubicBezTo>
                      <a:cubicBezTo>
                        <a:pt x="29" y="10"/>
                        <a:pt x="31" y="9"/>
                        <a:pt x="31" y="9"/>
                      </a:cubicBezTo>
                      <a:cubicBezTo>
                        <a:pt x="24" y="10"/>
                        <a:pt x="14" y="8"/>
                        <a:pt x="6" y="10"/>
                      </a:cubicBezTo>
                      <a:cubicBezTo>
                        <a:pt x="6" y="10"/>
                        <a:pt x="5" y="10"/>
                        <a:pt x="5" y="9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4" y="9"/>
                        <a:pt x="3" y="7"/>
                        <a:pt x="6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8"/>
                        <a:pt x="10" y="8"/>
                        <a:pt x="10" y="8"/>
                      </a:cubicBezTo>
                      <a:cubicBezTo>
                        <a:pt x="10" y="7"/>
                        <a:pt x="12" y="8"/>
                        <a:pt x="13" y="7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3" y="9"/>
                        <a:pt x="14" y="8"/>
                        <a:pt x="14" y="9"/>
                      </a:cubicBezTo>
                      <a:cubicBezTo>
                        <a:pt x="13" y="7"/>
                        <a:pt x="17" y="8"/>
                        <a:pt x="19" y="7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9" y="8"/>
                        <a:pt x="20" y="8"/>
                        <a:pt x="20" y="8"/>
                      </a:cubicBezTo>
                      <a:cubicBezTo>
                        <a:pt x="21" y="8"/>
                        <a:pt x="21" y="7"/>
                        <a:pt x="21" y="7"/>
                      </a:cubicBezTo>
                      <a:cubicBezTo>
                        <a:pt x="23" y="7"/>
                        <a:pt x="23" y="7"/>
                        <a:pt x="23" y="7"/>
                      </a:cubicBezTo>
                      <a:cubicBezTo>
                        <a:pt x="23" y="7"/>
                        <a:pt x="23" y="7"/>
                        <a:pt x="22" y="8"/>
                      </a:cubicBezTo>
                      <a:cubicBezTo>
                        <a:pt x="23" y="8"/>
                        <a:pt x="23" y="8"/>
                        <a:pt x="24" y="8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3" y="8"/>
                        <a:pt x="26" y="8"/>
                        <a:pt x="27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7"/>
                        <a:pt x="28" y="7"/>
                        <a:pt x="28" y="7"/>
                      </a:cubicBezTo>
                      <a:cubicBezTo>
                        <a:pt x="29" y="6"/>
                        <a:pt x="29" y="6"/>
                        <a:pt x="29" y="6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32" y="8"/>
                        <a:pt x="35" y="8"/>
                        <a:pt x="38" y="7"/>
                      </a:cubicBezTo>
                      <a:cubicBezTo>
                        <a:pt x="38" y="6"/>
                        <a:pt x="38" y="6"/>
                        <a:pt x="38" y="6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40" y="7"/>
                        <a:pt x="41" y="8"/>
                        <a:pt x="40" y="6"/>
                      </a:cubicBezTo>
                      <a:cubicBezTo>
                        <a:pt x="43" y="6"/>
                        <a:pt x="45" y="4"/>
                        <a:pt x="47" y="6"/>
                      </a:cubicBezTo>
                      <a:cubicBezTo>
                        <a:pt x="46" y="6"/>
                        <a:pt x="46" y="6"/>
                        <a:pt x="46" y="6"/>
                      </a:cubicBezTo>
                      <a:cubicBezTo>
                        <a:pt x="47" y="7"/>
                        <a:pt x="47" y="7"/>
                        <a:pt x="47" y="7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8" y="7"/>
                        <a:pt x="48" y="7"/>
                        <a:pt x="48" y="7"/>
                      </a:cubicBezTo>
                      <a:cubicBezTo>
                        <a:pt x="49" y="7"/>
                        <a:pt x="49" y="7"/>
                        <a:pt x="49" y="6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51" y="7"/>
                        <a:pt x="51" y="4"/>
                        <a:pt x="53" y="5"/>
                      </a:cubicBezTo>
                      <a:cubicBezTo>
                        <a:pt x="51" y="6"/>
                        <a:pt x="51" y="6"/>
                        <a:pt x="51" y="6"/>
                      </a:cubicBezTo>
                      <a:cubicBezTo>
                        <a:pt x="52" y="7"/>
                        <a:pt x="53" y="6"/>
                        <a:pt x="54" y="6"/>
                      </a:cubicBezTo>
                      <a:cubicBezTo>
                        <a:pt x="53" y="5"/>
                        <a:pt x="56" y="4"/>
                        <a:pt x="57" y="5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4" y="6"/>
                        <a:pt x="54" y="6"/>
                        <a:pt x="54" y="6"/>
                      </a:cubicBezTo>
                      <a:cubicBezTo>
                        <a:pt x="57" y="7"/>
                        <a:pt x="59" y="6"/>
                        <a:pt x="62" y="6"/>
                      </a:cubicBezTo>
                      <a:cubicBezTo>
                        <a:pt x="62" y="7"/>
                        <a:pt x="64" y="6"/>
                        <a:pt x="65" y="6"/>
                      </a:cubicBezTo>
                      <a:cubicBezTo>
                        <a:pt x="66" y="5"/>
                        <a:pt x="66" y="5"/>
                        <a:pt x="66" y="5"/>
                      </a:cubicBezTo>
                      <a:cubicBezTo>
                        <a:pt x="65" y="5"/>
                        <a:pt x="65" y="5"/>
                        <a:pt x="65" y="5"/>
                      </a:cubicBezTo>
                      <a:cubicBezTo>
                        <a:pt x="66" y="5"/>
                        <a:pt x="70" y="5"/>
                        <a:pt x="72" y="4"/>
                      </a:cubicBezTo>
                      <a:cubicBezTo>
                        <a:pt x="72" y="5"/>
                        <a:pt x="73" y="5"/>
                        <a:pt x="73" y="5"/>
                      </a:cubicBezTo>
                      <a:cubicBezTo>
                        <a:pt x="80" y="6"/>
                        <a:pt x="87" y="3"/>
                        <a:pt x="93" y="5"/>
                      </a:cubicBezTo>
                      <a:cubicBezTo>
                        <a:pt x="98" y="4"/>
                        <a:pt x="107" y="3"/>
                        <a:pt x="113" y="2"/>
                      </a:cubicBezTo>
                      <a:cubicBezTo>
                        <a:pt x="113" y="2"/>
                        <a:pt x="113" y="2"/>
                        <a:pt x="113" y="2"/>
                      </a:cubicBezTo>
                      <a:cubicBezTo>
                        <a:pt x="120" y="1"/>
                        <a:pt x="120" y="1"/>
                        <a:pt x="120" y="1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121" y="0"/>
                        <a:pt x="121" y="0"/>
                        <a:pt x="121" y="0"/>
                      </a:cubicBezTo>
                      <a:cubicBezTo>
                        <a:pt x="120" y="1"/>
                        <a:pt x="122" y="1"/>
                        <a:pt x="122" y="1"/>
                      </a:cubicBezTo>
                      <a:cubicBezTo>
                        <a:pt x="124" y="1"/>
                        <a:pt x="124" y="1"/>
                        <a:pt x="124" y="1"/>
                      </a:cubicBezTo>
                      <a:cubicBezTo>
                        <a:pt x="121" y="2"/>
                        <a:pt x="121" y="2"/>
                        <a:pt x="121" y="2"/>
                      </a:cubicBezTo>
                      <a:cubicBezTo>
                        <a:pt x="124" y="3"/>
                        <a:pt x="127" y="2"/>
                        <a:pt x="129" y="3"/>
                      </a:cubicBezTo>
                      <a:cubicBezTo>
                        <a:pt x="131" y="3"/>
                        <a:pt x="134" y="4"/>
                        <a:pt x="136" y="2"/>
                      </a:cubicBezTo>
                      <a:cubicBezTo>
                        <a:pt x="137" y="3"/>
                        <a:pt x="137" y="3"/>
                        <a:pt x="137" y="3"/>
                      </a:cubicBezTo>
                      <a:cubicBezTo>
                        <a:pt x="140" y="2"/>
                        <a:pt x="145" y="3"/>
                        <a:pt x="148" y="3"/>
                      </a:cubicBezTo>
                      <a:cubicBezTo>
                        <a:pt x="148" y="3"/>
                        <a:pt x="149" y="3"/>
                        <a:pt x="149" y="4"/>
                      </a:cubicBezTo>
                      <a:cubicBezTo>
                        <a:pt x="150" y="3"/>
                        <a:pt x="150" y="3"/>
                        <a:pt x="150" y="3"/>
                      </a:cubicBezTo>
                      <a:cubicBezTo>
                        <a:pt x="150" y="4"/>
                        <a:pt x="151" y="4"/>
                        <a:pt x="151" y="4"/>
                      </a:cubicBezTo>
                      <a:cubicBezTo>
                        <a:pt x="151" y="3"/>
                        <a:pt x="151" y="3"/>
                        <a:pt x="151" y="3"/>
                      </a:cubicBezTo>
                      <a:cubicBezTo>
                        <a:pt x="151" y="4"/>
                        <a:pt x="151" y="4"/>
                        <a:pt x="151" y="4"/>
                      </a:cubicBezTo>
                      <a:cubicBezTo>
                        <a:pt x="154" y="5"/>
                        <a:pt x="156" y="3"/>
                        <a:pt x="158" y="5"/>
                      </a:cubicBezTo>
                      <a:cubicBezTo>
                        <a:pt x="158" y="5"/>
                        <a:pt x="158" y="5"/>
                        <a:pt x="159" y="5"/>
                      </a:cubicBezTo>
                      <a:cubicBezTo>
                        <a:pt x="158" y="7"/>
                        <a:pt x="156" y="6"/>
                        <a:pt x="15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8">
                  <a:extLst>
                    <a:ext uri="{FF2B5EF4-FFF2-40B4-BE49-F238E27FC236}">
                      <a16:creationId xmlns:a16="http://schemas.microsoft.com/office/drawing/2014/main" id="{D6FB8FE7-65C4-E541-D14F-8BF399E6C5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30" y="2153"/>
                  <a:ext cx="31" cy="0"/>
                </a:xfrm>
                <a:custGeom>
                  <a:avLst/>
                  <a:gdLst>
                    <a:gd name="T0" fmla="*/ 31 w 31"/>
                    <a:gd name="T1" fmla="*/ 31 w 31"/>
                    <a:gd name="T2" fmla="*/ 15 w 31"/>
                    <a:gd name="T3" fmla="*/ 0 w 31"/>
                    <a:gd name="T4" fmla="*/ 31 w 3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31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9">
                  <a:extLst>
                    <a:ext uri="{FF2B5EF4-FFF2-40B4-BE49-F238E27FC236}">
                      <a16:creationId xmlns:a16="http://schemas.microsoft.com/office/drawing/2014/main" id="{2BE3598E-289A-6EAA-E7F8-E5C3C65236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93" y="1155"/>
                  <a:ext cx="16" cy="16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10">
                  <a:extLst>
                    <a:ext uri="{FF2B5EF4-FFF2-40B4-BE49-F238E27FC236}">
                      <a16:creationId xmlns:a16="http://schemas.microsoft.com/office/drawing/2014/main" id="{59438C2A-0C37-3CB4-2D4A-0F9BF730E8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5" y="2076"/>
                  <a:ext cx="15" cy="0"/>
                </a:xfrm>
                <a:custGeom>
                  <a:avLst/>
                  <a:gdLst>
                    <a:gd name="T0" fmla="*/ 0 w 15"/>
                    <a:gd name="T1" fmla="*/ 15 w 15"/>
                    <a:gd name="T2" fmla="*/ 0 w 15"/>
                    <a:gd name="T3" fmla="*/ 0 w 1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5">
                      <a:moveTo>
                        <a:pt x="0" y="0"/>
                      </a:move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11">
                  <a:extLst>
                    <a:ext uri="{FF2B5EF4-FFF2-40B4-BE49-F238E27FC236}">
                      <a16:creationId xmlns:a16="http://schemas.microsoft.com/office/drawing/2014/main" id="{AF19F55B-CF24-F9C2-0B92-0E4B382367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11" y="1048"/>
                  <a:ext cx="122" cy="31"/>
                </a:xfrm>
                <a:custGeom>
                  <a:avLst/>
                  <a:gdLst>
                    <a:gd name="T0" fmla="*/ 8 w 8"/>
                    <a:gd name="T1" fmla="*/ 1 h 2"/>
                    <a:gd name="T2" fmla="*/ 4 w 8"/>
                    <a:gd name="T3" fmla="*/ 1 h 2"/>
                    <a:gd name="T4" fmla="*/ 4 w 8"/>
                    <a:gd name="T5" fmla="*/ 1 h 2"/>
                    <a:gd name="T6" fmla="*/ 0 w 8"/>
                    <a:gd name="T7" fmla="*/ 0 h 2"/>
                    <a:gd name="T8" fmla="*/ 1 w 8"/>
                    <a:gd name="T9" fmla="*/ 0 h 2"/>
                    <a:gd name="T10" fmla="*/ 8 w 8"/>
                    <a:gd name="T11" fmla="*/ 0 h 2"/>
                    <a:gd name="T12" fmla="*/ 8 w 8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">
                      <a:moveTo>
                        <a:pt x="8" y="1"/>
                      </a:moveTo>
                      <a:cubicBezTo>
                        <a:pt x="7" y="0"/>
                        <a:pt x="5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1"/>
                        <a:pt x="0" y="1"/>
                        <a:pt x="0" y="0"/>
                      </a:cubicBezTo>
                      <a:cubicBezTo>
                        <a:pt x="0" y="2"/>
                        <a:pt x="1" y="0"/>
                        <a:pt x="1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8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12">
                  <a:extLst>
                    <a:ext uri="{FF2B5EF4-FFF2-40B4-BE49-F238E27FC236}">
                      <a16:creationId xmlns:a16="http://schemas.microsoft.com/office/drawing/2014/main" id="{E2136E45-43E3-7306-2529-1B3DC0AE9E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26" y="1125"/>
                  <a:ext cx="15" cy="15"/>
                </a:xfrm>
                <a:custGeom>
                  <a:avLst/>
                  <a:gdLst>
                    <a:gd name="T0" fmla="*/ 15 w 15"/>
                    <a:gd name="T1" fmla="*/ 0 h 15"/>
                    <a:gd name="T2" fmla="*/ 15 w 15"/>
                    <a:gd name="T3" fmla="*/ 15 h 15"/>
                    <a:gd name="T4" fmla="*/ 0 w 15"/>
                    <a:gd name="T5" fmla="*/ 15 h 15"/>
                    <a:gd name="T6" fmla="*/ 0 w 15"/>
                    <a:gd name="T7" fmla="*/ 15 h 15"/>
                    <a:gd name="T8" fmla="*/ 15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15" y="0"/>
                      </a:moveTo>
                      <a:lnTo>
                        <a:pt x="15" y="15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13">
                  <a:extLst>
                    <a:ext uri="{FF2B5EF4-FFF2-40B4-BE49-F238E27FC236}">
                      <a16:creationId xmlns:a16="http://schemas.microsoft.com/office/drawing/2014/main" id="{F8D3CC78-A0DC-DBDD-AF4E-DBB5648685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6" y="1324"/>
                  <a:ext cx="30" cy="16"/>
                </a:xfrm>
                <a:custGeom>
                  <a:avLst/>
                  <a:gdLst>
                    <a:gd name="T0" fmla="*/ 1 w 2"/>
                    <a:gd name="T1" fmla="*/ 1 h 1"/>
                    <a:gd name="T2" fmla="*/ 0 w 2"/>
                    <a:gd name="T3" fmla="*/ 1 h 1"/>
                    <a:gd name="T4" fmla="*/ 2 w 2"/>
                    <a:gd name="T5" fmla="*/ 0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14">
                  <a:extLst>
                    <a:ext uri="{FF2B5EF4-FFF2-40B4-BE49-F238E27FC236}">
                      <a16:creationId xmlns:a16="http://schemas.microsoft.com/office/drawing/2014/main" id="{3835D9FC-D71D-4CD2-0712-86D1A8A482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" y="756"/>
                  <a:ext cx="6427" cy="2809"/>
                </a:xfrm>
                <a:custGeom>
                  <a:avLst/>
                  <a:gdLst>
                    <a:gd name="T0" fmla="*/ 354 w 423"/>
                    <a:gd name="T1" fmla="*/ 77 h 183"/>
                    <a:gd name="T2" fmla="*/ 334 w 423"/>
                    <a:gd name="T3" fmla="*/ 81 h 183"/>
                    <a:gd name="T4" fmla="*/ 347 w 423"/>
                    <a:gd name="T5" fmla="*/ 84 h 183"/>
                    <a:gd name="T6" fmla="*/ 359 w 423"/>
                    <a:gd name="T7" fmla="*/ 88 h 183"/>
                    <a:gd name="T8" fmla="*/ 385 w 423"/>
                    <a:gd name="T9" fmla="*/ 86 h 183"/>
                    <a:gd name="T10" fmla="*/ 331 w 423"/>
                    <a:gd name="T11" fmla="*/ 109 h 183"/>
                    <a:gd name="T12" fmla="*/ 308 w 423"/>
                    <a:gd name="T13" fmla="*/ 118 h 183"/>
                    <a:gd name="T14" fmla="*/ 315 w 423"/>
                    <a:gd name="T15" fmla="*/ 123 h 183"/>
                    <a:gd name="T16" fmla="*/ 312 w 423"/>
                    <a:gd name="T17" fmla="*/ 129 h 183"/>
                    <a:gd name="T18" fmla="*/ 273 w 423"/>
                    <a:gd name="T19" fmla="*/ 138 h 183"/>
                    <a:gd name="T20" fmla="*/ 282 w 423"/>
                    <a:gd name="T21" fmla="*/ 139 h 183"/>
                    <a:gd name="T22" fmla="*/ 284 w 423"/>
                    <a:gd name="T23" fmla="*/ 143 h 183"/>
                    <a:gd name="T24" fmla="*/ 266 w 423"/>
                    <a:gd name="T25" fmla="*/ 153 h 183"/>
                    <a:gd name="T26" fmla="*/ 250 w 423"/>
                    <a:gd name="T27" fmla="*/ 161 h 183"/>
                    <a:gd name="T28" fmla="*/ 244 w 423"/>
                    <a:gd name="T29" fmla="*/ 171 h 183"/>
                    <a:gd name="T30" fmla="*/ 212 w 423"/>
                    <a:gd name="T31" fmla="*/ 176 h 183"/>
                    <a:gd name="T32" fmla="*/ 196 w 423"/>
                    <a:gd name="T33" fmla="*/ 178 h 183"/>
                    <a:gd name="T34" fmla="*/ 117 w 423"/>
                    <a:gd name="T35" fmla="*/ 177 h 183"/>
                    <a:gd name="T36" fmla="*/ 50 w 423"/>
                    <a:gd name="T37" fmla="*/ 181 h 183"/>
                    <a:gd name="T38" fmla="*/ 13 w 423"/>
                    <a:gd name="T39" fmla="*/ 151 h 183"/>
                    <a:gd name="T40" fmla="*/ 14 w 423"/>
                    <a:gd name="T41" fmla="*/ 125 h 183"/>
                    <a:gd name="T42" fmla="*/ 40 w 423"/>
                    <a:gd name="T43" fmla="*/ 51 h 183"/>
                    <a:gd name="T44" fmla="*/ 99 w 423"/>
                    <a:gd name="T45" fmla="*/ 9 h 183"/>
                    <a:gd name="T46" fmla="*/ 163 w 423"/>
                    <a:gd name="T47" fmla="*/ 41 h 183"/>
                    <a:gd name="T48" fmla="*/ 181 w 423"/>
                    <a:gd name="T49" fmla="*/ 34 h 183"/>
                    <a:gd name="T50" fmla="*/ 195 w 423"/>
                    <a:gd name="T51" fmla="*/ 38 h 183"/>
                    <a:gd name="T52" fmla="*/ 204 w 423"/>
                    <a:gd name="T53" fmla="*/ 36 h 183"/>
                    <a:gd name="T54" fmla="*/ 197 w 423"/>
                    <a:gd name="T55" fmla="*/ 42 h 183"/>
                    <a:gd name="T56" fmla="*/ 185 w 423"/>
                    <a:gd name="T57" fmla="*/ 47 h 183"/>
                    <a:gd name="T58" fmla="*/ 227 w 423"/>
                    <a:gd name="T59" fmla="*/ 43 h 183"/>
                    <a:gd name="T60" fmla="*/ 243 w 423"/>
                    <a:gd name="T61" fmla="*/ 40 h 183"/>
                    <a:gd name="T62" fmla="*/ 234 w 423"/>
                    <a:gd name="T63" fmla="*/ 43 h 183"/>
                    <a:gd name="T64" fmla="*/ 228 w 423"/>
                    <a:gd name="T65" fmla="*/ 48 h 183"/>
                    <a:gd name="T66" fmla="*/ 240 w 423"/>
                    <a:gd name="T67" fmla="*/ 49 h 183"/>
                    <a:gd name="T68" fmla="*/ 249 w 423"/>
                    <a:gd name="T69" fmla="*/ 47 h 183"/>
                    <a:gd name="T70" fmla="*/ 216 w 423"/>
                    <a:gd name="T71" fmla="*/ 62 h 183"/>
                    <a:gd name="T72" fmla="*/ 273 w 423"/>
                    <a:gd name="T73" fmla="*/ 60 h 183"/>
                    <a:gd name="T74" fmla="*/ 275 w 423"/>
                    <a:gd name="T75" fmla="*/ 48 h 183"/>
                    <a:gd name="T76" fmla="*/ 271 w 423"/>
                    <a:gd name="T77" fmla="*/ 46 h 183"/>
                    <a:gd name="T78" fmla="*/ 297 w 423"/>
                    <a:gd name="T79" fmla="*/ 40 h 183"/>
                    <a:gd name="T80" fmla="*/ 374 w 423"/>
                    <a:gd name="T81" fmla="*/ 38 h 183"/>
                    <a:gd name="T82" fmla="*/ 409 w 423"/>
                    <a:gd name="T83" fmla="*/ 38 h 183"/>
                    <a:gd name="T84" fmla="*/ 402 w 423"/>
                    <a:gd name="T85" fmla="*/ 47 h 183"/>
                    <a:gd name="T86" fmla="*/ 391 w 423"/>
                    <a:gd name="T87" fmla="*/ 47 h 183"/>
                    <a:gd name="T88" fmla="*/ 347 w 423"/>
                    <a:gd name="T89" fmla="*/ 55 h 183"/>
                    <a:gd name="T90" fmla="*/ 362 w 423"/>
                    <a:gd name="T91" fmla="*/ 50 h 183"/>
                    <a:gd name="T92" fmla="*/ 369 w 423"/>
                    <a:gd name="T93" fmla="*/ 45 h 183"/>
                    <a:gd name="T94" fmla="*/ 332 w 423"/>
                    <a:gd name="T95" fmla="*/ 52 h 183"/>
                    <a:gd name="T96" fmla="*/ 325 w 423"/>
                    <a:gd name="T97" fmla="*/ 52 h 183"/>
                    <a:gd name="T98" fmla="*/ 343 w 423"/>
                    <a:gd name="T99" fmla="*/ 48 h 183"/>
                    <a:gd name="T100" fmla="*/ 365 w 423"/>
                    <a:gd name="T101" fmla="*/ 45 h 183"/>
                    <a:gd name="T102" fmla="*/ 390 w 423"/>
                    <a:gd name="T103" fmla="*/ 38 h 183"/>
                    <a:gd name="T104" fmla="*/ 336 w 423"/>
                    <a:gd name="T105" fmla="*/ 41 h 183"/>
                    <a:gd name="T106" fmla="*/ 314 w 423"/>
                    <a:gd name="T107" fmla="*/ 42 h 183"/>
                    <a:gd name="T108" fmla="*/ 301 w 423"/>
                    <a:gd name="T109" fmla="*/ 46 h 183"/>
                    <a:gd name="T110" fmla="*/ 287 w 423"/>
                    <a:gd name="T111" fmla="*/ 51 h 183"/>
                    <a:gd name="T112" fmla="*/ 291 w 423"/>
                    <a:gd name="T113" fmla="*/ 55 h 183"/>
                    <a:gd name="T114" fmla="*/ 294 w 423"/>
                    <a:gd name="T115" fmla="*/ 60 h 183"/>
                    <a:gd name="T116" fmla="*/ 283 w 423"/>
                    <a:gd name="T117" fmla="*/ 69 h 183"/>
                    <a:gd name="T118" fmla="*/ 339 w 423"/>
                    <a:gd name="T119" fmla="*/ 70 h 183"/>
                    <a:gd name="T120" fmla="*/ 393 w 423"/>
                    <a:gd name="T121" fmla="*/ 80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423" h="183">
                      <a:moveTo>
                        <a:pt x="411" y="85"/>
                      </a:moveTo>
                      <a:cubicBezTo>
                        <a:pt x="412" y="85"/>
                        <a:pt x="412" y="85"/>
                        <a:pt x="412" y="85"/>
                      </a:cubicBezTo>
                      <a:cubicBezTo>
                        <a:pt x="412" y="86"/>
                        <a:pt x="410" y="86"/>
                        <a:pt x="409" y="86"/>
                      </a:cubicBezTo>
                      <a:cubicBezTo>
                        <a:pt x="406" y="84"/>
                        <a:pt x="402" y="84"/>
                        <a:pt x="399" y="83"/>
                      </a:cubicBezTo>
                      <a:cubicBezTo>
                        <a:pt x="397" y="84"/>
                        <a:pt x="397" y="84"/>
                        <a:pt x="397" y="84"/>
                      </a:cubicBezTo>
                      <a:cubicBezTo>
                        <a:pt x="398" y="82"/>
                        <a:pt x="395" y="83"/>
                        <a:pt x="394" y="82"/>
                      </a:cubicBezTo>
                      <a:cubicBezTo>
                        <a:pt x="392" y="82"/>
                        <a:pt x="391" y="82"/>
                        <a:pt x="390" y="81"/>
                      </a:cubicBezTo>
                      <a:cubicBezTo>
                        <a:pt x="384" y="82"/>
                        <a:pt x="380" y="78"/>
                        <a:pt x="374" y="79"/>
                      </a:cubicBezTo>
                      <a:cubicBezTo>
                        <a:pt x="372" y="78"/>
                        <a:pt x="369" y="78"/>
                        <a:pt x="366" y="77"/>
                      </a:cubicBezTo>
                      <a:cubicBezTo>
                        <a:pt x="365" y="79"/>
                        <a:pt x="364" y="77"/>
                        <a:pt x="363" y="77"/>
                      </a:cubicBezTo>
                      <a:cubicBezTo>
                        <a:pt x="363" y="77"/>
                        <a:pt x="363" y="77"/>
                        <a:pt x="363" y="77"/>
                      </a:cubicBezTo>
                      <a:cubicBezTo>
                        <a:pt x="360" y="76"/>
                        <a:pt x="357" y="77"/>
                        <a:pt x="354" y="76"/>
                      </a:cubicBezTo>
                      <a:cubicBezTo>
                        <a:pt x="354" y="76"/>
                        <a:pt x="354" y="76"/>
                        <a:pt x="354" y="77"/>
                      </a:cubicBezTo>
                      <a:cubicBezTo>
                        <a:pt x="353" y="76"/>
                        <a:pt x="353" y="76"/>
                        <a:pt x="353" y="76"/>
                      </a:cubicBezTo>
                      <a:cubicBezTo>
                        <a:pt x="353" y="76"/>
                        <a:pt x="352" y="76"/>
                        <a:pt x="353" y="76"/>
                      </a:cubicBezTo>
                      <a:cubicBezTo>
                        <a:pt x="350" y="75"/>
                        <a:pt x="347" y="77"/>
                        <a:pt x="345" y="76"/>
                      </a:cubicBezTo>
                      <a:cubicBezTo>
                        <a:pt x="344" y="76"/>
                        <a:pt x="344" y="76"/>
                        <a:pt x="344" y="76"/>
                      </a:cubicBezTo>
                      <a:cubicBezTo>
                        <a:pt x="344" y="76"/>
                        <a:pt x="345" y="75"/>
                        <a:pt x="344" y="75"/>
                      </a:cubicBezTo>
                      <a:cubicBezTo>
                        <a:pt x="343" y="76"/>
                        <a:pt x="343" y="77"/>
                        <a:pt x="341" y="78"/>
                      </a:cubicBezTo>
                      <a:cubicBezTo>
                        <a:pt x="343" y="79"/>
                        <a:pt x="343" y="79"/>
                        <a:pt x="343" y="79"/>
                      </a:cubicBezTo>
                      <a:cubicBezTo>
                        <a:pt x="342" y="79"/>
                        <a:pt x="339" y="80"/>
                        <a:pt x="339" y="78"/>
                      </a:cubicBezTo>
                      <a:cubicBezTo>
                        <a:pt x="338" y="79"/>
                        <a:pt x="338" y="79"/>
                        <a:pt x="338" y="79"/>
                      </a:cubicBezTo>
                      <a:cubicBezTo>
                        <a:pt x="335" y="78"/>
                        <a:pt x="334" y="79"/>
                        <a:pt x="331" y="80"/>
                      </a:cubicBezTo>
                      <a:cubicBezTo>
                        <a:pt x="333" y="80"/>
                        <a:pt x="333" y="80"/>
                        <a:pt x="333" y="80"/>
                      </a:cubicBezTo>
                      <a:cubicBezTo>
                        <a:pt x="333" y="80"/>
                        <a:pt x="332" y="81"/>
                        <a:pt x="332" y="81"/>
                      </a:cubicBezTo>
                      <a:cubicBezTo>
                        <a:pt x="333" y="82"/>
                        <a:pt x="333" y="81"/>
                        <a:pt x="334" y="81"/>
                      </a:cubicBezTo>
                      <a:cubicBezTo>
                        <a:pt x="334" y="82"/>
                        <a:pt x="334" y="82"/>
                        <a:pt x="334" y="82"/>
                      </a:cubicBezTo>
                      <a:cubicBezTo>
                        <a:pt x="335" y="82"/>
                        <a:pt x="337" y="83"/>
                        <a:pt x="338" y="82"/>
                      </a:cubicBezTo>
                      <a:cubicBezTo>
                        <a:pt x="338" y="83"/>
                        <a:pt x="338" y="83"/>
                        <a:pt x="338" y="83"/>
                      </a:cubicBezTo>
                      <a:cubicBezTo>
                        <a:pt x="337" y="83"/>
                        <a:pt x="337" y="84"/>
                        <a:pt x="336" y="83"/>
                      </a:cubicBezTo>
                      <a:cubicBezTo>
                        <a:pt x="336" y="84"/>
                        <a:pt x="336" y="86"/>
                        <a:pt x="335" y="86"/>
                      </a:cubicBezTo>
                      <a:cubicBezTo>
                        <a:pt x="335" y="87"/>
                        <a:pt x="336" y="88"/>
                        <a:pt x="337" y="87"/>
                      </a:cubicBezTo>
                      <a:cubicBezTo>
                        <a:pt x="337" y="87"/>
                        <a:pt x="337" y="86"/>
                        <a:pt x="337" y="86"/>
                      </a:cubicBezTo>
                      <a:cubicBezTo>
                        <a:pt x="340" y="85"/>
                        <a:pt x="342" y="86"/>
                        <a:pt x="345" y="85"/>
                      </a:cubicBezTo>
                      <a:cubicBezTo>
                        <a:pt x="346" y="84"/>
                        <a:pt x="345" y="84"/>
                        <a:pt x="345" y="83"/>
                      </a:cubicBezTo>
                      <a:cubicBezTo>
                        <a:pt x="347" y="83"/>
                        <a:pt x="347" y="83"/>
                        <a:pt x="347" y="83"/>
                      </a:cubicBezTo>
                      <a:cubicBezTo>
                        <a:pt x="347" y="84"/>
                        <a:pt x="347" y="84"/>
                        <a:pt x="347" y="84"/>
                      </a:cubicBezTo>
                      <a:cubicBezTo>
                        <a:pt x="350" y="84"/>
                        <a:pt x="350" y="84"/>
                        <a:pt x="350" y="84"/>
                      </a:cubicBezTo>
                      <a:cubicBezTo>
                        <a:pt x="349" y="84"/>
                        <a:pt x="348" y="85"/>
                        <a:pt x="347" y="84"/>
                      </a:cubicBezTo>
                      <a:cubicBezTo>
                        <a:pt x="347" y="84"/>
                        <a:pt x="346" y="84"/>
                        <a:pt x="346" y="84"/>
                      </a:cubicBezTo>
                      <a:cubicBezTo>
                        <a:pt x="345" y="84"/>
                        <a:pt x="346" y="85"/>
                        <a:pt x="346" y="86"/>
                      </a:cubicBezTo>
                      <a:cubicBezTo>
                        <a:pt x="345" y="84"/>
                        <a:pt x="340" y="86"/>
                        <a:pt x="338" y="87"/>
                      </a:cubicBezTo>
                      <a:cubicBezTo>
                        <a:pt x="337" y="87"/>
                        <a:pt x="337" y="87"/>
                        <a:pt x="337" y="87"/>
                      </a:cubicBezTo>
                      <a:cubicBezTo>
                        <a:pt x="339" y="88"/>
                        <a:pt x="342" y="87"/>
                        <a:pt x="344" y="87"/>
                      </a:cubicBezTo>
                      <a:cubicBezTo>
                        <a:pt x="346" y="89"/>
                        <a:pt x="350" y="84"/>
                        <a:pt x="350" y="87"/>
                      </a:cubicBezTo>
                      <a:cubicBezTo>
                        <a:pt x="351" y="88"/>
                        <a:pt x="352" y="88"/>
                        <a:pt x="353" y="88"/>
                      </a:cubicBezTo>
                      <a:cubicBezTo>
                        <a:pt x="353" y="87"/>
                        <a:pt x="354" y="86"/>
                        <a:pt x="355" y="86"/>
                      </a:cubicBezTo>
                      <a:cubicBezTo>
                        <a:pt x="356" y="87"/>
                        <a:pt x="356" y="87"/>
                        <a:pt x="356" y="87"/>
                      </a:cubicBezTo>
                      <a:cubicBezTo>
                        <a:pt x="357" y="86"/>
                        <a:pt x="357" y="86"/>
                        <a:pt x="357" y="86"/>
                      </a:cubicBezTo>
                      <a:cubicBezTo>
                        <a:pt x="357" y="86"/>
                        <a:pt x="357" y="86"/>
                        <a:pt x="357" y="87"/>
                      </a:cubicBezTo>
                      <a:cubicBezTo>
                        <a:pt x="357" y="87"/>
                        <a:pt x="358" y="87"/>
                        <a:pt x="359" y="87"/>
                      </a:cubicBezTo>
                      <a:cubicBezTo>
                        <a:pt x="359" y="88"/>
                        <a:pt x="359" y="88"/>
                        <a:pt x="359" y="88"/>
                      </a:cubicBezTo>
                      <a:cubicBezTo>
                        <a:pt x="358" y="88"/>
                        <a:pt x="358" y="88"/>
                        <a:pt x="358" y="88"/>
                      </a:cubicBezTo>
                      <a:cubicBezTo>
                        <a:pt x="360" y="89"/>
                        <a:pt x="363" y="87"/>
                        <a:pt x="365" y="87"/>
                      </a:cubicBezTo>
                      <a:cubicBezTo>
                        <a:pt x="364" y="86"/>
                        <a:pt x="363" y="87"/>
                        <a:pt x="363" y="86"/>
                      </a:cubicBezTo>
                      <a:cubicBezTo>
                        <a:pt x="363" y="85"/>
                        <a:pt x="364" y="87"/>
                        <a:pt x="365" y="86"/>
                      </a:cubicBezTo>
                      <a:cubicBezTo>
                        <a:pt x="366" y="86"/>
                        <a:pt x="366" y="86"/>
                        <a:pt x="366" y="86"/>
                      </a:cubicBezTo>
                      <a:cubicBezTo>
                        <a:pt x="364" y="85"/>
                        <a:pt x="364" y="85"/>
                        <a:pt x="364" y="85"/>
                      </a:cubicBezTo>
                      <a:cubicBezTo>
                        <a:pt x="364" y="84"/>
                        <a:pt x="367" y="86"/>
                        <a:pt x="367" y="84"/>
                      </a:cubicBezTo>
                      <a:cubicBezTo>
                        <a:pt x="367" y="84"/>
                        <a:pt x="367" y="84"/>
                        <a:pt x="367" y="84"/>
                      </a:cubicBezTo>
                      <a:cubicBezTo>
                        <a:pt x="367" y="85"/>
                        <a:pt x="367" y="85"/>
                        <a:pt x="367" y="85"/>
                      </a:cubicBezTo>
                      <a:cubicBezTo>
                        <a:pt x="368" y="87"/>
                        <a:pt x="370" y="86"/>
                        <a:pt x="371" y="85"/>
                      </a:cubicBezTo>
                      <a:cubicBezTo>
                        <a:pt x="378" y="85"/>
                        <a:pt x="378" y="85"/>
                        <a:pt x="378" y="85"/>
                      </a:cubicBezTo>
                      <a:cubicBezTo>
                        <a:pt x="378" y="86"/>
                        <a:pt x="378" y="86"/>
                        <a:pt x="378" y="86"/>
                      </a:cubicBezTo>
                      <a:cubicBezTo>
                        <a:pt x="380" y="85"/>
                        <a:pt x="383" y="85"/>
                        <a:pt x="385" y="86"/>
                      </a:cubicBezTo>
                      <a:cubicBezTo>
                        <a:pt x="385" y="86"/>
                        <a:pt x="384" y="86"/>
                        <a:pt x="384" y="86"/>
                      </a:cubicBezTo>
                      <a:cubicBezTo>
                        <a:pt x="383" y="85"/>
                        <a:pt x="383" y="85"/>
                        <a:pt x="383" y="85"/>
                      </a:cubicBezTo>
                      <a:cubicBezTo>
                        <a:pt x="382" y="85"/>
                        <a:pt x="380" y="88"/>
                        <a:pt x="379" y="86"/>
                      </a:cubicBezTo>
                      <a:cubicBezTo>
                        <a:pt x="378" y="88"/>
                        <a:pt x="377" y="87"/>
                        <a:pt x="377" y="87"/>
                      </a:cubicBezTo>
                      <a:cubicBezTo>
                        <a:pt x="376" y="88"/>
                        <a:pt x="374" y="86"/>
                        <a:pt x="373" y="88"/>
                      </a:cubicBezTo>
                      <a:cubicBezTo>
                        <a:pt x="375" y="88"/>
                        <a:pt x="376" y="88"/>
                        <a:pt x="378" y="88"/>
                      </a:cubicBezTo>
                      <a:cubicBezTo>
                        <a:pt x="377" y="90"/>
                        <a:pt x="376" y="87"/>
                        <a:pt x="376" y="89"/>
                      </a:cubicBezTo>
                      <a:cubicBezTo>
                        <a:pt x="382" y="90"/>
                        <a:pt x="382" y="90"/>
                        <a:pt x="382" y="90"/>
                      </a:cubicBezTo>
                      <a:cubicBezTo>
                        <a:pt x="382" y="90"/>
                        <a:pt x="381" y="91"/>
                        <a:pt x="381" y="91"/>
                      </a:cubicBezTo>
                      <a:cubicBezTo>
                        <a:pt x="379" y="91"/>
                        <a:pt x="377" y="92"/>
                        <a:pt x="376" y="93"/>
                      </a:cubicBezTo>
                      <a:cubicBezTo>
                        <a:pt x="375" y="93"/>
                        <a:pt x="374" y="95"/>
                        <a:pt x="373" y="95"/>
                      </a:cubicBezTo>
                      <a:cubicBezTo>
                        <a:pt x="359" y="99"/>
                        <a:pt x="344" y="104"/>
                        <a:pt x="331" y="109"/>
                      </a:cubicBezTo>
                      <a:cubicBezTo>
                        <a:pt x="331" y="109"/>
                        <a:pt x="331" y="109"/>
                        <a:pt x="331" y="109"/>
                      </a:cubicBezTo>
                      <a:cubicBezTo>
                        <a:pt x="329" y="110"/>
                        <a:pt x="326" y="109"/>
                        <a:pt x="324" y="111"/>
                      </a:cubicBezTo>
                      <a:cubicBezTo>
                        <a:pt x="325" y="112"/>
                        <a:pt x="325" y="112"/>
                        <a:pt x="325" y="112"/>
                      </a:cubicBezTo>
                      <a:cubicBezTo>
                        <a:pt x="323" y="112"/>
                        <a:pt x="323" y="112"/>
                        <a:pt x="323" y="112"/>
                      </a:cubicBezTo>
                      <a:cubicBezTo>
                        <a:pt x="323" y="111"/>
                        <a:pt x="323" y="111"/>
                        <a:pt x="323" y="111"/>
                      </a:cubicBezTo>
                      <a:cubicBezTo>
                        <a:pt x="322" y="111"/>
                        <a:pt x="321" y="112"/>
                        <a:pt x="321" y="112"/>
                      </a:cubicBezTo>
                      <a:cubicBezTo>
                        <a:pt x="321" y="113"/>
                        <a:pt x="321" y="113"/>
                        <a:pt x="321" y="113"/>
                      </a:cubicBezTo>
                      <a:cubicBezTo>
                        <a:pt x="320" y="112"/>
                        <a:pt x="317" y="113"/>
                        <a:pt x="316" y="114"/>
                      </a:cubicBezTo>
                      <a:cubicBezTo>
                        <a:pt x="317" y="114"/>
                        <a:pt x="317" y="114"/>
                        <a:pt x="317" y="114"/>
                      </a:cubicBezTo>
                      <a:cubicBezTo>
                        <a:pt x="316" y="115"/>
                        <a:pt x="314" y="114"/>
                        <a:pt x="313" y="116"/>
                      </a:cubicBezTo>
                      <a:cubicBezTo>
                        <a:pt x="319" y="116"/>
                        <a:pt x="319" y="116"/>
                        <a:pt x="319" y="116"/>
                      </a:cubicBezTo>
                      <a:cubicBezTo>
                        <a:pt x="317" y="117"/>
                        <a:pt x="313" y="116"/>
                        <a:pt x="311" y="118"/>
                      </a:cubicBezTo>
                      <a:cubicBezTo>
                        <a:pt x="310" y="117"/>
                        <a:pt x="309" y="118"/>
                        <a:pt x="308" y="117"/>
                      </a:cubicBezTo>
                      <a:cubicBezTo>
                        <a:pt x="308" y="117"/>
                        <a:pt x="308" y="118"/>
                        <a:pt x="308" y="118"/>
                      </a:cubicBezTo>
                      <a:cubicBezTo>
                        <a:pt x="308" y="118"/>
                        <a:pt x="309" y="119"/>
                        <a:pt x="309" y="119"/>
                      </a:cubicBezTo>
                      <a:cubicBezTo>
                        <a:pt x="308" y="120"/>
                        <a:pt x="307" y="119"/>
                        <a:pt x="305" y="119"/>
                      </a:cubicBezTo>
                      <a:cubicBezTo>
                        <a:pt x="305" y="119"/>
                        <a:pt x="305" y="119"/>
                        <a:pt x="305" y="120"/>
                      </a:cubicBezTo>
                      <a:cubicBezTo>
                        <a:pt x="305" y="120"/>
                        <a:pt x="307" y="119"/>
                        <a:pt x="306" y="121"/>
                      </a:cubicBezTo>
                      <a:cubicBezTo>
                        <a:pt x="310" y="122"/>
                        <a:pt x="313" y="120"/>
                        <a:pt x="317" y="119"/>
                      </a:cubicBezTo>
                      <a:cubicBezTo>
                        <a:pt x="316" y="119"/>
                        <a:pt x="316" y="119"/>
                        <a:pt x="316" y="119"/>
                      </a:cubicBezTo>
                      <a:cubicBezTo>
                        <a:pt x="317" y="118"/>
                        <a:pt x="317" y="118"/>
                        <a:pt x="317" y="118"/>
                      </a:cubicBezTo>
                      <a:cubicBezTo>
                        <a:pt x="317" y="119"/>
                        <a:pt x="317" y="119"/>
                        <a:pt x="318" y="119"/>
                      </a:cubicBezTo>
                      <a:cubicBezTo>
                        <a:pt x="318" y="118"/>
                        <a:pt x="319" y="118"/>
                        <a:pt x="319" y="117"/>
                      </a:cubicBezTo>
                      <a:cubicBezTo>
                        <a:pt x="320" y="118"/>
                        <a:pt x="320" y="118"/>
                        <a:pt x="320" y="118"/>
                      </a:cubicBezTo>
                      <a:cubicBezTo>
                        <a:pt x="318" y="119"/>
                        <a:pt x="318" y="121"/>
                        <a:pt x="316" y="121"/>
                      </a:cubicBezTo>
                      <a:cubicBezTo>
                        <a:pt x="316" y="122"/>
                        <a:pt x="316" y="121"/>
                        <a:pt x="316" y="121"/>
                      </a:cubicBezTo>
                      <a:cubicBezTo>
                        <a:pt x="317" y="122"/>
                        <a:pt x="316" y="123"/>
                        <a:pt x="315" y="123"/>
                      </a:cubicBezTo>
                      <a:cubicBezTo>
                        <a:pt x="316" y="121"/>
                        <a:pt x="316" y="121"/>
                        <a:pt x="316" y="121"/>
                      </a:cubicBezTo>
                      <a:cubicBezTo>
                        <a:pt x="315" y="121"/>
                        <a:pt x="315" y="121"/>
                        <a:pt x="315" y="121"/>
                      </a:cubicBezTo>
                      <a:cubicBezTo>
                        <a:pt x="310" y="122"/>
                        <a:pt x="305" y="122"/>
                        <a:pt x="301" y="124"/>
                      </a:cubicBezTo>
                      <a:cubicBezTo>
                        <a:pt x="305" y="126"/>
                        <a:pt x="305" y="126"/>
                        <a:pt x="305" y="126"/>
                      </a:cubicBezTo>
                      <a:cubicBezTo>
                        <a:pt x="303" y="126"/>
                        <a:pt x="303" y="126"/>
                        <a:pt x="303" y="126"/>
                      </a:cubicBezTo>
                      <a:cubicBezTo>
                        <a:pt x="303" y="126"/>
                        <a:pt x="303" y="126"/>
                        <a:pt x="303" y="126"/>
                      </a:cubicBezTo>
                      <a:cubicBezTo>
                        <a:pt x="300" y="125"/>
                        <a:pt x="298" y="127"/>
                        <a:pt x="296" y="128"/>
                      </a:cubicBezTo>
                      <a:cubicBezTo>
                        <a:pt x="297" y="128"/>
                        <a:pt x="300" y="129"/>
                        <a:pt x="300" y="128"/>
                      </a:cubicBezTo>
                      <a:cubicBezTo>
                        <a:pt x="301" y="126"/>
                        <a:pt x="300" y="129"/>
                        <a:pt x="302" y="128"/>
                      </a:cubicBezTo>
                      <a:cubicBezTo>
                        <a:pt x="304" y="128"/>
                        <a:pt x="304" y="128"/>
                        <a:pt x="304" y="128"/>
                      </a:cubicBezTo>
                      <a:cubicBezTo>
                        <a:pt x="305" y="129"/>
                        <a:pt x="307" y="128"/>
                        <a:pt x="308" y="129"/>
                      </a:cubicBezTo>
                      <a:cubicBezTo>
                        <a:pt x="309" y="127"/>
                        <a:pt x="311" y="129"/>
                        <a:pt x="312" y="128"/>
                      </a:cubicBezTo>
                      <a:cubicBezTo>
                        <a:pt x="312" y="128"/>
                        <a:pt x="311" y="128"/>
                        <a:pt x="312" y="129"/>
                      </a:cubicBezTo>
                      <a:cubicBezTo>
                        <a:pt x="312" y="129"/>
                        <a:pt x="312" y="129"/>
                        <a:pt x="312" y="129"/>
                      </a:cubicBezTo>
                      <a:cubicBezTo>
                        <a:pt x="310" y="130"/>
                        <a:pt x="305" y="128"/>
                        <a:pt x="304" y="131"/>
                      </a:cubicBezTo>
                      <a:cubicBezTo>
                        <a:pt x="303" y="132"/>
                        <a:pt x="302" y="133"/>
                        <a:pt x="301" y="133"/>
                      </a:cubicBezTo>
                      <a:cubicBezTo>
                        <a:pt x="301" y="133"/>
                        <a:pt x="301" y="134"/>
                        <a:pt x="300" y="134"/>
                      </a:cubicBezTo>
                      <a:cubicBezTo>
                        <a:pt x="300" y="134"/>
                        <a:pt x="300" y="134"/>
                        <a:pt x="300" y="134"/>
                      </a:cubicBezTo>
                      <a:cubicBezTo>
                        <a:pt x="299" y="137"/>
                        <a:pt x="297" y="136"/>
                        <a:pt x="295" y="137"/>
                      </a:cubicBezTo>
                      <a:cubicBezTo>
                        <a:pt x="294" y="136"/>
                        <a:pt x="293" y="138"/>
                        <a:pt x="291" y="136"/>
                      </a:cubicBezTo>
                      <a:cubicBezTo>
                        <a:pt x="290" y="139"/>
                        <a:pt x="287" y="137"/>
                        <a:pt x="285" y="137"/>
                      </a:cubicBezTo>
                      <a:cubicBezTo>
                        <a:pt x="284" y="137"/>
                        <a:pt x="283" y="136"/>
                        <a:pt x="282" y="137"/>
                      </a:cubicBezTo>
                      <a:cubicBezTo>
                        <a:pt x="283" y="136"/>
                        <a:pt x="283" y="136"/>
                        <a:pt x="283" y="136"/>
                      </a:cubicBezTo>
                      <a:cubicBezTo>
                        <a:pt x="280" y="135"/>
                        <a:pt x="278" y="136"/>
                        <a:pt x="275" y="137"/>
                      </a:cubicBezTo>
                      <a:cubicBezTo>
                        <a:pt x="275" y="137"/>
                        <a:pt x="275" y="137"/>
                        <a:pt x="275" y="137"/>
                      </a:cubicBezTo>
                      <a:cubicBezTo>
                        <a:pt x="274" y="138"/>
                        <a:pt x="273" y="136"/>
                        <a:pt x="273" y="138"/>
                      </a:cubicBezTo>
                      <a:cubicBezTo>
                        <a:pt x="274" y="140"/>
                        <a:pt x="276" y="138"/>
                        <a:pt x="278" y="138"/>
                      </a:cubicBezTo>
                      <a:cubicBezTo>
                        <a:pt x="278" y="138"/>
                        <a:pt x="278" y="138"/>
                        <a:pt x="278" y="138"/>
                      </a:cubicBezTo>
                      <a:cubicBezTo>
                        <a:pt x="279" y="138"/>
                        <a:pt x="279" y="138"/>
                        <a:pt x="279" y="138"/>
                      </a:cubicBezTo>
                      <a:cubicBezTo>
                        <a:pt x="279" y="138"/>
                        <a:pt x="282" y="139"/>
                        <a:pt x="280" y="140"/>
                      </a:cubicBezTo>
                      <a:cubicBezTo>
                        <a:pt x="281" y="141"/>
                        <a:pt x="282" y="139"/>
                        <a:pt x="282" y="138"/>
                      </a:cubicBezTo>
                      <a:cubicBezTo>
                        <a:pt x="283" y="138"/>
                        <a:pt x="283" y="138"/>
                        <a:pt x="283" y="138"/>
                      </a:cubicBezTo>
                      <a:cubicBezTo>
                        <a:pt x="282" y="139"/>
                        <a:pt x="282" y="139"/>
                        <a:pt x="282" y="139"/>
                      </a:cubicBezTo>
                      <a:cubicBezTo>
                        <a:pt x="284" y="140"/>
                        <a:pt x="284" y="140"/>
                        <a:pt x="284" y="140"/>
                      </a:cubicBezTo>
                      <a:cubicBezTo>
                        <a:pt x="284" y="140"/>
                        <a:pt x="284" y="139"/>
                        <a:pt x="284" y="139"/>
                      </a:cubicBezTo>
                      <a:cubicBezTo>
                        <a:pt x="284" y="139"/>
                        <a:pt x="284" y="139"/>
                        <a:pt x="284" y="139"/>
                      </a:cubicBezTo>
                      <a:cubicBezTo>
                        <a:pt x="284" y="140"/>
                        <a:pt x="284" y="140"/>
                        <a:pt x="284" y="140"/>
                      </a:cubicBezTo>
                      <a:cubicBezTo>
                        <a:pt x="282" y="140"/>
                        <a:pt x="282" y="140"/>
                        <a:pt x="282" y="140"/>
                      </a:cubicBezTo>
                      <a:cubicBezTo>
                        <a:pt x="283" y="140"/>
                        <a:pt x="282" y="139"/>
                        <a:pt x="282" y="139"/>
                      </a:cubicBezTo>
                      <a:cubicBezTo>
                        <a:pt x="282" y="141"/>
                        <a:pt x="282" y="142"/>
                        <a:pt x="281" y="143"/>
                      </a:cubicBezTo>
                      <a:cubicBezTo>
                        <a:pt x="282" y="144"/>
                        <a:pt x="282" y="144"/>
                        <a:pt x="282" y="144"/>
                      </a:cubicBezTo>
                      <a:cubicBezTo>
                        <a:pt x="282" y="143"/>
                        <a:pt x="282" y="143"/>
                        <a:pt x="282" y="143"/>
                      </a:cubicBezTo>
                      <a:cubicBezTo>
                        <a:pt x="283" y="143"/>
                        <a:pt x="286" y="144"/>
                        <a:pt x="287" y="143"/>
                      </a:cubicBezTo>
                      <a:cubicBezTo>
                        <a:pt x="287" y="143"/>
                        <a:pt x="287" y="143"/>
                        <a:pt x="287" y="143"/>
                      </a:cubicBezTo>
                      <a:cubicBezTo>
                        <a:pt x="288" y="144"/>
                        <a:pt x="288" y="144"/>
                        <a:pt x="288" y="144"/>
                      </a:cubicBezTo>
                      <a:cubicBezTo>
                        <a:pt x="288" y="145"/>
                        <a:pt x="284" y="144"/>
                        <a:pt x="286" y="146"/>
                      </a:cubicBezTo>
                      <a:cubicBezTo>
                        <a:pt x="287" y="146"/>
                        <a:pt x="287" y="146"/>
                        <a:pt x="287" y="146"/>
                      </a:cubicBezTo>
                      <a:cubicBezTo>
                        <a:pt x="287" y="146"/>
                        <a:pt x="286" y="146"/>
                        <a:pt x="285" y="146"/>
                      </a:cubicBezTo>
                      <a:cubicBezTo>
                        <a:pt x="285" y="146"/>
                        <a:pt x="285" y="146"/>
                        <a:pt x="284" y="146"/>
                      </a:cubicBezTo>
                      <a:cubicBezTo>
                        <a:pt x="284" y="147"/>
                        <a:pt x="282" y="147"/>
                        <a:pt x="281" y="147"/>
                      </a:cubicBezTo>
                      <a:cubicBezTo>
                        <a:pt x="282" y="146"/>
                        <a:pt x="285" y="147"/>
                        <a:pt x="285" y="144"/>
                      </a:cubicBezTo>
                      <a:cubicBezTo>
                        <a:pt x="284" y="143"/>
                        <a:pt x="284" y="143"/>
                        <a:pt x="284" y="143"/>
                      </a:cubicBezTo>
                      <a:cubicBezTo>
                        <a:pt x="284" y="145"/>
                        <a:pt x="281" y="143"/>
                        <a:pt x="279" y="144"/>
                      </a:cubicBezTo>
                      <a:cubicBezTo>
                        <a:pt x="280" y="145"/>
                        <a:pt x="280" y="145"/>
                        <a:pt x="280" y="145"/>
                      </a:cubicBezTo>
                      <a:cubicBezTo>
                        <a:pt x="279" y="144"/>
                        <a:pt x="277" y="147"/>
                        <a:pt x="276" y="146"/>
                      </a:cubicBezTo>
                      <a:cubicBezTo>
                        <a:pt x="277" y="147"/>
                        <a:pt x="278" y="147"/>
                        <a:pt x="279" y="147"/>
                      </a:cubicBezTo>
                      <a:cubicBezTo>
                        <a:pt x="275" y="148"/>
                        <a:pt x="275" y="148"/>
                        <a:pt x="275" y="148"/>
                      </a:cubicBezTo>
                      <a:cubicBezTo>
                        <a:pt x="275" y="148"/>
                        <a:pt x="275" y="147"/>
                        <a:pt x="275" y="148"/>
                      </a:cubicBezTo>
                      <a:cubicBezTo>
                        <a:pt x="274" y="148"/>
                        <a:pt x="274" y="148"/>
                        <a:pt x="274" y="149"/>
                      </a:cubicBezTo>
                      <a:cubicBezTo>
                        <a:pt x="275" y="150"/>
                        <a:pt x="276" y="149"/>
                        <a:pt x="277" y="149"/>
                      </a:cubicBezTo>
                      <a:cubicBezTo>
                        <a:pt x="274" y="150"/>
                        <a:pt x="274" y="150"/>
                        <a:pt x="274" y="150"/>
                      </a:cubicBezTo>
                      <a:cubicBezTo>
                        <a:pt x="274" y="151"/>
                        <a:pt x="275" y="150"/>
                        <a:pt x="276" y="150"/>
                      </a:cubicBezTo>
                      <a:cubicBezTo>
                        <a:pt x="274" y="151"/>
                        <a:pt x="271" y="151"/>
                        <a:pt x="268" y="151"/>
                      </a:cubicBezTo>
                      <a:cubicBezTo>
                        <a:pt x="267" y="152"/>
                        <a:pt x="264" y="149"/>
                        <a:pt x="263" y="152"/>
                      </a:cubicBezTo>
                      <a:cubicBezTo>
                        <a:pt x="266" y="153"/>
                        <a:pt x="266" y="153"/>
                        <a:pt x="266" y="153"/>
                      </a:cubicBezTo>
                      <a:cubicBezTo>
                        <a:pt x="265" y="153"/>
                        <a:pt x="264" y="153"/>
                        <a:pt x="264" y="152"/>
                      </a:cubicBezTo>
                      <a:cubicBezTo>
                        <a:pt x="263" y="152"/>
                        <a:pt x="262" y="153"/>
                        <a:pt x="261" y="153"/>
                      </a:cubicBezTo>
                      <a:cubicBezTo>
                        <a:pt x="262" y="154"/>
                        <a:pt x="262" y="154"/>
                        <a:pt x="262" y="154"/>
                      </a:cubicBezTo>
                      <a:cubicBezTo>
                        <a:pt x="261" y="155"/>
                        <a:pt x="261" y="153"/>
                        <a:pt x="259" y="154"/>
                      </a:cubicBezTo>
                      <a:cubicBezTo>
                        <a:pt x="259" y="154"/>
                        <a:pt x="259" y="154"/>
                        <a:pt x="259" y="154"/>
                      </a:cubicBezTo>
                      <a:cubicBezTo>
                        <a:pt x="259" y="154"/>
                        <a:pt x="257" y="154"/>
                        <a:pt x="256" y="154"/>
                      </a:cubicBezTo>
                      <a:cubicBezTo>
                        <a:pt x="257" y="155"/>
                        <a:pt x="257" y="155"/>
                        <a:pt x="257" y="155"/>
                      </a:cubicBezTo>
                      <a:cubicBezTo>
                        <a:pt x="255" y="156"/>
                        <a:pt x="252" y="156"/>
                        <a:pt x="251" y="156"/>
                      </a:cubicBezTo>
                      <a:cubicBezTo>
                        <a:pt x="250" y="158"/>
                        <a:pt x="251" y="157"/>
                        <a:pt x="252" y="158"/>
                      </a:cubicBezTo>
                      <a:cubicBezTo>
                        <a:pt x="253" y="157"/>
                        <a:pt x="253" y="157"/>
                        <a:pt x="253" y="157"/>
                      </a:cubicBezTo>
                      <a:cubicBezTo>
                        <a:pt x="254" y="158"/>
                        <a:pt x="256" y="156"/>
                        <a:pt x="258" y="158"/>
                      </a:cubicBezTo>
                      <a:cubicBezTo>
                        <a:pt x="257" y="159"/>
                        <a:pt x="253" y="158"/>
                        <a:pt x="254" y="160"/>
                      </a:cubicBezTo>
                      <a:cubicBezTo>
                        <a:pt x="250" y="161"/>
                        <a:pt x="250" y="161"/>
                        <a:pt x="250" y="161"/>
                      </a:cubicBezTo>
                      <a:cubicBezTo>
                        <a:pt x="252" y="160"/>
                        <a:pt x="252" y="163"/>
                        <a:pt x="255" y="162"/>
                      </a:cubicBezTo>
                      <a:cubicBezTo>
                        <a:pt x="256" y="163"/>
                        <a:pt x="256" y="163"/>
                        <a:pt x="256" y="163"/>
                      </a:cubicBezTo>
                      <a:cubicBezTo>
                        <a:pt x="254" y="162"/>
                        <a:pt x="252" y="163"/>
                        <a:pt x="250" y="163"/>
                      </a:cubicBezTo>
                      <a:cubicBezTo>
                        <a:pt x="252" y="165"/>
                        <a:pt x="252" y="165"/>
                        <a:pt x="252" y="165"/>
                      </a:cubicBezTo>
                      <a:cubicBezTo>
                        <a:pt x="252" y="164"/>
                        <a:pt x="252" y="165"/>
                        <a:pt x="251" y="165"/>
                      </a:cubicBezTo>
                      <a:cubicBezTo>
                        <a:pt x="251" y="165"/>
                        <a:pt x="251" y="165"/>
                        <a:pt x="251" y="165"/>
                      </a:cubicBezTo>
                      <a:cubicBezTo>
                        <a:pt x="253" y="167"/>
                        <a:pt x="253" y="167"/>
                        <a:pt x="253" y="167"/>
                      </a:cubicBezTo>
                      <a:cubicBezTo>
                        <a:pt x="259" y="167"/>
                        <a:pt x="264" y="167"/>
                        <a:pt x="270" y="167"/>
                      </a:cubicBezTo>
                      <a:cubicBezTo>
                        <a:pt x="263" y="168"/>
                        <a:pt x="256" y="166"/>
                        <a:pt x="250" y="169"/>
                      </a:cubicBezTo>
                      <a:cubicBezTo>
                        <a:pt x="251" y="170"/>
                        <a:pt x="251" y="170"/>
                        <a:pt x="251" y="170"/>
                      </a:cubicBezTo>
                      <a:cubicBezTo>
                        <a:pt x="251" y="170"/>
                        <a:pt x="250" y="170"/>
                        <a:pt x="250" y="170"/>
                      </a:cubicBezTo>
                      <a:cubicBezTo>
                        <a:pt x="250" y="171"/>
                        <a:pt x="250" y="171"/>
                        <a:pt x="250" y="171"/>
                      </a:cubicBezTo>
                      <a:cubicBezTo>
                        <a:pt x="248" y="171"/>
                        <a:pt x="248" y="172"/>
                        <a:pt x="244" y="171"/>
                      </a:cubicBezTo>
                      <a:cubicBezTo>
                        <a:pt x="242" y="171"/>
                        <a:pt x="241" y="173"/>
                        <a:pt x="241" y="174"/>
                      </a:cubicBezTo>
                      <a:cubicBezTo>
                        <a:pt x="239" y="172"/>
                        <a:pt x="235" y="173"/>
                        <a:pt x="232" y="173"/>
                      </a:cubicBezTo>
                      <a:cubicBezTo>
                        <a:pt x="231" y="173"/>
                        <a:pt x="231" y="173"/>
                        <a:pt x="231" y="173"/>
                      </a:cubicBezTo>
                      <a:cubicBezTo>
                        <a:pt x="229" y="173"/>
                        <a:pt x="231" y="174"/>
                        <a:pt x="231" y="173"/>
                      </a:cubicBezTo>
                      <a:cubicBezTo>
                        <a:pt x="229" y="172"/>
                        <a:pt x="226" y="173"/>
                        <a:pt x="224" y="172"/>
                      </a:cubicBezTo>
                      <a:cubicBezTo>
                        <a:pt x="223" y="175"/>
                        <a:pt x="219" y="173"/>
                        <a:pt x="219" y="175"/>
                      </a:cubicBezTo>
                      <a:cubicBezTo>
                        <a:pt x="216" y="174"/>
                        <a:pt x="216" y="174"/>
                        <a:pt x="216" y="174"/>
                      </a:cubicBezTo>
                      <a:cubicBezTo>
                        <a:pt x="217" y="174"/>
                        <a:pt x="218" y="175"/>
                        <a:pt x="218" y="174"/>
                      </a:cubicBezTo>
                      <a:cubicBezTo>
                        <a:pt x="218" y="172"/>
                        <a:pt x="216" y="173"/>
                        <a:pt x="216" y="172"/>
                      </a:cubicBezTo>
                      <a:cubicBezTo>
                        <a:pt x="214" y="174"/>
                        <a:pt x="214" y="174"/>
                        <a:pt x="214" y="174"/>
                      </a:cubicBezTo>
                      <a:cubicBezTo>
                        <a:pt x="214" y="174"/>
                        <a:pt x="215" y="175"/>
                        <a:pt x="215" y="174"/>
                      </a:cubicBezTo>
                      <a:cubicBezTo>
                        <a:pt x="214" y="175"/>
                        <a:pt x="215" y="176"/>
                        <a:pt x="215" y="177"/>
                      </a:cubicBezTo>
                      <a:cubicBezTo>
                        <a:pt x="214" y="178"/>
                        <a:pt x="212" y="177"/>
                        <a:pt x="212" y="176"/>
                      </a:cubicBezTo>
                      <a:cubicBezTo>
                        <a:pt x="213" y="175"/>
                        <a:pt x="213" y="175"/>
                        <a:pt x="213" y="175"/>
                      </a:cubicBezTo>
                      <a:cubicBezTo>
                        <a:pt x="213" y="174"/>
                        <a:pt x="212" y="174"/>
                        <a:pt x="212" y="174"/>
                      </a:cubicBezTo>
                      <a:cubicBezTo>
                        <a:pt x="211" y="176"/>
                        <a:pt x="212" y="176"/>
                        <a:pt x="211" y="177"/>
                      </a:cubicBezTo>
                      <a:cubicBezTo>
                        <a:pt x="211" y="177"/>
                        <a:pt x="211" y="177"/>
                        <a:pt x="211" y="177"/>
                      </a:cubicBezTo>
                      <a:cubicBezTo>
                        <a:pt x="211" y="176"/>
                        <a:pt x="211" y="176"/>
                        <a:pt x="211" y="176"/>
                      </a:cubicBezTo>
                      <a:cubicBezTo>
                        <a:pt x="210" y="176"/>
                        <a:pt x="210" y="174"/>
                        <a:pt x="209" y="175"/>
                      </a:cubicBezTo>
                      <a:cubicBezTo>
                        <a:pt x="207" y="177"/>
                        <a:pt x="207" y="177"/>
                        <a:pt x="207" y="177"/>
                      </a:cubicBezTo>
                      <a:cubicBezTo>
                        <a:pt x="208" y="177"/>
                        <a:pt x="208" y="177"/>
                        <a:pt x="208" y="177"/>
                      </a:cubicBezTo>
                      <a:cubicBezTo>
                        <a:pt x="207" y="177"/>
                        <a:pt x="206" y="176"/>
                        <a:pt x="205" y="176"/>
                      </a:cubicBezTo>
                      <a:cubicBezTo>
                        <a:pt x="205" y="177"/>
                        <a:pt x="205" y="177"/>
                        <a:pt x="205" y="177"/>
                      </a:cubicBezTo>
                      <a:cubicBezTo>
                        <a:pt x="203" y="177"/>
                        <a:pt x="201" y="176"/>
                        <a:pt x="199" y="178"/>
                      </a:cubicBezTo>
                      <a:cubicBezTo>
                        <a:pt x="200" y="178"/>
                        <a:pt x="200" y="178"/>
                        <a:pt x="200" y="178"/>
                      </a:cubicBezTo>
                      <a:cubicBezTo>
                        <a:pt x="200" y="178"/>
                        <a:pt x="198" y="179"/>
                        <a:pt x="196" y="178"/>
                      </a:cubicBezTo>
                      <a:cubicBezTo>
                        <a:pt x="195" y="179"/>
                        <a:pt x="196" y="180"/>
                        <a:pt x="194" y="179"/>
                      </a:cubicBezTo>
                      <a:cubicBezTo>
                        <a:pt x="195" y="179"/>
                        <a:pt x="195" y="179"/>
                        <a:pt x="195" y="178"/>
                      </a:cubicBezTo>
                      <a:cubicBezTo>
                        <a:pt x="193" y="178"/>
                        <a:pt x="192" y="177"/>
                        <a:pt x="190" y="178"/>
                      </a:cubicBezTo>
                      <a:cubicBezTo>
                        <a:pt x="171" y="176"/>
                        <a:pt x="150" y="176"/>
                        <a:pt x="131" y="175"/>
                      </a:cubicBezTo>
                      <a:cubicBezTo>
                        <a:pt x="130" y="176"/>
                        <a:pt x="130" y="176"/>
                        <a:pt x="130" y="176"/>
                      </a:cubicBezTo>
                      <a:cubicBezTo>
                        <a:pt x="129" y="175"/>
                        <a:pt x="126" y="175"/>
                        <a:pt x="125" y="175"/>
                      </a:cubicBezTo>
                      <a:cubicBezTo>
                        <a:pt x="123" y="176"/>
                        <a:pt x="122" y="176"/>
                        <a:pt x="120" y="177"/>
                      </a:cubicBezTo>
                      <a:cubicBezTo>
                        <a:pt x="120" y="178"/>
                        <a:pt x="118" y="179"/>
                        <a:pt x="117" y="178"/>
                      </a:cubicBezTo>
                      <a:cubicBezTo>
                        <a:pt x="117" y="177"/>
                        <a:pt x="119" y="177"/>
                        <a:pt x="120" y="176"/>
                      </a:cubicBezTo>
                      <a:cubicBezTo>
                        <a:pt x="119" y="176"/>
                        <a:pt x="119" y="175"/>
                        <a:pt x="118" y="175"/>
                      </a:cubicBezTo>
                      <a:cubicBezTo>
                        <a:pt x="117" y="176"/>
                        <a:pt x="117" y="176"/>
                        <a:pt x="117" y="176"/>
                      </a:cubicBezTo>
                      <a:cubicBezTo>
                        <a:pt x="119" y="176"/>
                        <a:pt x="119" y="176"/>
                        <a:pt x="119" y="176"/>
                      </a:cubicBezTo>
                      <a:cubicBezTo>
                        <a:pt x="117" y="177"/>
                        <a:pt x="117" y="177"/>
                        <a:pt x="117" y="177"/>
                      </a:cubicBezTo>
                      <a:cubicBezTo>
                        <a:pt x="117" y="174"/>
                        <a:pt x="114" y="176"/>
                        <a:pt x="113" y="175"/>
                      </a:cubicBezTo>
                      <a:cubicBezTo>
                        <a:pt x="112" y="177"/>
                        <a:pt x="108" y="174"/>
                        <a:pt x="110" y="177"/>
                      </a:cubicBezTo>
                      <a:cubicBezTo>
                        <a:pt x="109" y="177"/>
                        <a:pt x="106" y="174"/>
                        <a:pt x="105" y="177"/>
                      </a:cubicBezTo>
                      <a:cubicBezTo>
                        <a:pt x="103" y="178"/>
                        <a:pt x="100" y="175"/>
                        <a:pt x="97" y="176"/>
                      </a:cubicBezTo>
                      <a:cubicBezTo>
                        <a:pt x="97" y="177"/>
                        <a:pt x="97" y="177"/>
                        <a:pt x="97" y="177"/>
                      </a:cubicBezTo>
                      <a:cubicBezTo>
                        <a:pt x="95" y="176"/>
                        <a:pt x="94" y="177"/>
                        <a:pt x="92" y="177"/>
                      </a:cubicBezTo>
                      <a:cubicBezTo>
                        <a:pt x="91" y="178"/>
                        <a:pt x="91" y="178"/>
                        <a:pt x="91" y="178"/>
                      </a:cubicBezTo>
                      <a:cubicBezTo>
                        <a:pt x="91" y="178"/>
                        <a:pt x="91" y="178"/>
                        <a:pt x="91" y="178"/>
                      </a:cubicBezTo>
                      <a:cubicBezTo>
                        <a:pt x="91" y="177"/>
                        <a:pt x="91" y="177"/>
                        <a:pt x="91" y="177"/>
                      </a:cubicBezTo>
                      <a:cubicBezTo>
                        <a:pt x="91" y="177"/>
                        <a:pt x="90" y="177"/>
                        <a:pt x="90" y="177"/>
                      </a:cubicBezTo>
                      <a:cubicBezTo>
                        <a:pt x="88" y="178"/>
                        <a:pt x="84" y="177"/>
                        <a:pt x="81" y="178"/>
                      </a:cubicBezTo>
                      <a:cubicBezTo>
                        <a:pt x="77" y="180"/>
                        <a:pt x="71" y="178"/>
                        <a:pt x="67" y="180"/>
                      </a:cubicBezTo>
                      <a:cubicBezTo>
                        <a:pt x="61" y="182"/>
                        <a:pt x="55" y="180"/>
                        <a:pt x="50" y="181"/>
                      </a:cubicBezTo>
                      <a:cubicBezTo>
                        <a:pt x="52" y="182"/>
                        <a:pt x="54" y="182"/>
                        <a:pt x="56" y="182"/>
                      </a:cubicBezTo>
                      <a:cubicBezTo>
                        <a:pt x="56" y="183"/>
                        <a:pt x="57" y="182"/>
                        <a:pt x="58" y="182"/>
                      </a:cubicBezTo>
                      <a:cubicBezTo>
                        <a:pt x="53" y="183"/>
                        <a:pt x="47" y="181"/>
                        <a:pt x="42" y="182"/>
                      </a:cubicBezTo>
                      <a:cubicBezTo>
                        <a:pt x="39" y="176"/>
                        <a:pt x="32" y="180"/>
                        <a:pt x="29" y="175"/>
                      </a:cubicBezTo>
                      <a:cubicBezTo>
                        <a:pt x="26" y="172"/>
                        <a:pt x="24" y="168"/>
                        <a:pt x="24" y="163"/>
                      </a:cubicBezTo>
                      <a:cubicBezTo>
                        <a:pt x="24" y="163"/>
                        <a:pt x="24" y="163"/>
                        <a:pt x="24" y="163"/>
                      </a:cubicBezTo>
                      <a:cubicBezTo>
                        <a:pt x="22" y="165"/>
                        <a:pt x="22" y="165"/>
                        <a:pt x="22" y="165"/>
                      </a:cubicBezTo>
                      <a:cubicBezTo>
                        <a:pt x="21" y="164"/>
                        <a:pt x="20" y="162"/>
                        <a:pt x="19" y="162"/>
                      </a:cubicBezTo>
                      <a:cubicBezTo>
                        <a:pt x="20" y="161"/>
                        <a:pt x="20" y="159"/>
                        <a:pt x="20" y="158"/>
                      </a:cubicBezTo>
                      <a:cubicBezTo>
                        <a:pt x="19" y="156"/>
                        <a:pt x="17" y="161"/>
                        <a:pt x="17" y="158"/>
                      </a:cubicBezTo>
                      <a:cubicBezTo>
                        <a:pt x="16" y="157"/>
                        <a:pt x="16" y="157"/>
                        <a:pt x="16" y="157"/>
                      </a:cubicBezTo>
                      <a:cubicBezTo>
                        <a:pt x="17" y="156"/>
                        <a:pt x="15" y="154"/>
                        <a:pt x="16" y="153"/>
                      </a:cubicBezTo>
                      <a:cubicBezTo>
                        <a:pt x="17" y="151"/>
                        <a:pt x="13" y="151"/>
                        <a:pt x="13" y="151"/>
                      </a:cubicBezTo>
                      <a:cubicBezTo>
                        <a:pt x="15" y="151"/>
                        <a:pt x="15" y="149"/>
                        <a:pt x="16" y="148"/>
                      </a:cubicBezTo>
                      <a:cubicBezTo>
                        <a:pt x="13" y="148"/>
                        <a:pt x="13" y="148"/>
                        <a:pt x="13" y="148"/>
                      </a:cubicBezTo>
                      <a:cubicBezTo>
                        <a:pt x="13" y="146"/>
                        <a:pt x="12" y="147"/>
                        <a:pt x="11" y="147"/>
                      </a:cubicBezTo>
                      <a:cubicBezTo>
                        <a:pt x="13" y="144"/>
                        <a:pt x="11" y="142"/>
                        <a:pt x="14" y="140"/>
                      </a:cubicBezTo>
                      <a:cubicBezTo>
                        <a:pt x="13" y="139"/>
                        <a:pt x="13" y="139"/>
                        <a:pt x="13" y="139"/>
                      </a:cubicBezTo>
                      <a:cubicBezTo>
                        <a:pt x="14" y="138"/>
                        <a:pt x="15" y="138"/>
                        <a:pt x="15" y="137"/>
                      </a:cubicBezTo>
                      <a:cubicBezTo>
                        <a:pt x="12" y="137"/>
                        <a:pt x="12" y="137"/>
                        <a:pt x="12" y="137"/>
                      </a:cubicBezTo>
                      <a:cubicBezTo>
                        <a:pt x="10" y="135"/>
                        <a:pt x="18" y="130"/>
                        <a:pt x="12" y="131"/>
                      </a:cubicBezTo>
                      <a:cubicBezTo>
                        <a:pt x="12" y="130"/>
                        <a:pt x="14" y="129"/>
                        <a:pt x="12" y="128"/>
                      </a:cubicBezTo>
                      <a:cubicBezTo>
                        <a:pt x="12" y="128"/>
                        <a:pt x="12" y="129"/>
                        <a:pt x="11" y="129"/>
                      </a:cubicBezTo>
                      <a:cubicBezTo>
                        <a:pt x="12" y="128"/>
                        <a:pt x="12" y="126"/>
                        <a:pt x="13" y="125"/>
                      </a:cubicBezTo>
                      <a:cubicBezTo>
                        <a:pt x="9" y="125"/>
                        <a:pt x="4" y="124"/>
                        <a:pt x="0" y="125"/>
                      </a:cubicBezTo>
                      <a:cubicBezTo>
                        <a:pt x="4" y="124"/>
                        <a:pt x="9" y="124"/>
                        <a:pt x="14" y="125"/>
                      </a:cubicBezTo>
                      <a:cubicBezTo>
                        <a:pt x="14" y="123"/>
                        <a:pt x="14" y="121"/>
                        <a:pt x="16" y="120"/>
                      </a:cubicBezTo>
                      <a:cubicBezTo>
                        <a:pt x="16" y="120"/>
                        <a:pt x="17" y="120"/>
                        <a:pt x="17" y="119"/>
                      </a:cubicBezTo>
                      <a:cubicBezTo>
                        <a:pt x="16" y="119"/>
                        <a:pt x="16" y="119"/>
                        <a:pt x="16" y="119"/>
                      </a:cubicBezTo>
                      <a:cubicBezTo>
                        <a:pt x="16" y="117"/>
                        <a:pt x="18" y="116"/>
                        <a:pt x="18" y="114"/>
                      </a:cubicBezTo>
                      <a:cubicBezTo>
                        <a:pt x="18" y="113"/>
                        <a:pt x="18" y="113"/>
                        <a:pt x="18" y="113"/>
                      </a:cubicBezTo>
                      <a:cubicBezTo>
                        <a:pt x="18" y="110"/>
                        <a:pt x="20" y="107"/>
                        <a:pt x="21" y="104"/>
                      </a:cubicBezTo>
                      <a:cubicBezTo>
                        <a:pt x="19" y="102"/>
                        <a:pt x="23" y="100"/>
                        <a:pt x="21" y="97"/>
                      </a:cubicBezTo>
                      <a:cubicBezTo>
                        <a:pt x="18" y="97"/>
                        <a:pt x="15" y="96"/>
                        <a:pt x="12" y="97"/>
                      </a:cubicBezTo>
                      <a:cubicBezTo>
                        <a:pt x="14" y="96"/>
                        <a:pt x="18" y="96"/>
                        <a:pt x="21" y="96"/>
                      </a:cubicBezTo>
                      <a:cubicBezTo>
                        <a:pt x="24" y="88"/>
                        <a:pt x="20" y="79"/>
                        <a:pt x="27" y="72"/>
                      </a:cubicBezTo>
                      <a:cubicBezTo>
                        <a:pt x="27" y="73"/>
                        <a:pt x="27" y="73"/>
                        <a:pt x="27" y="73"/>
                      </a:cubicBezTo>
                      <a:cubicBezTo>
                        <a:pt x="29" y="66"/>
                        <a:pt x="35" y="60"/>
                        <a:pt x="39" y="53"/>
                      </a:cubicBezTo>
                      <a:cubicBezTo>
                        <a:pt x="40" y="51"/>
                        <a:pt x="40" y="51"/>
                        <a:pt x="40" y="51"/>
                      </a:cubicBezTo>
                      <a:cubicBezTo>
                        <a:pt x="40" y="50"/>
                        <a:pt x="39" y="50"/>
                        <a:pt x="38" y="49"/>
                      </a:cubicBezTo>
                      <a:cubicBezTo>
                        <a:pt x="34" y="54"/>
                        <a:pt x="31" y="60"/>
                        <a:pt x="29" y="66"/>
                      </a:cubicBezTo>
                      <a:cubicBezTo>
                        <a:pt x="30" y="61"/>
                        <a:pt x="33" y="56"/>
                        <a:pt x="36" y="50"/>
                      </a:cubicBezTo>
                      <a:cubicBezTo>
                        <a:pt x="43" y="41"/>
                        <a:pt x="54" y="33"/>
                        <a:pt x="60" y="22"/>
                      </a:cubicBezTo>
                      <a:cubicBezTo>
                        <a:pt x="62" y="20"/>
                        <a:pt x="66" y="18"/>
                        <a:pt x="64" y="14"/>
                      </a:cubicBezTo>
                      <a:cubicBezTo>
                        <a:pt x="68" y="12"/>
                        <a:pt x="69" y="8"/>
                        <a:pt x="71" y="5"/>
                      </a:cubicBezTo>
                      <a:cubicBezTo>
                        <a:pt x="75" y="4"/>
                        <a:pt x="77" y="0"/>
                        <a:pt x="81" y="2"/>
                      </a:cubicBezTo>
                      <a:cubicBezTo>
                        <a:pt x="82" y="1"/>
                        <a:pt x="83" y="4"/>
                        <a:pt x="84" y="4"/>
                      </a:cubicBezTo>
                      <a:cubicBezTo>
                        <a:pt x="87" y="2"/>
                        <a:pt x="89" y="5"/>
                        <a:pt x="91" y="4"/>
                      </a:cubicBezTo>
                      <a:cubicBezTo>
                        <a:pt x="95" y="7"/>
                        <a:pt x="101" y="4"/>
                        <a:pt x="104" y="8"/>
                      </a:cubicBezTo>
                      <a:cubicBezTo>
                        <a:pt x="105" y="8"/>
                        <a:pt x="105" y="8"/>
                        <a:pt x="105" y="8"/>
                      </a:cubicBezTo>
                      <a:cubicBezTo>
                        <a:pt x="105" y="9"/>
                        <a:pt x="105" y="9"/>
                        <a:pt x="105" y="9"/>
                      </a:cubicBezTo>
                      <a:cubicBezTo>
                        <a:pt x="103" y="11"/>
                        <a:pt x="101" y="7"/>
                        <a:pt x="99" y="9"/>
                      </a:cubicBezTo>
                      <a:cubicBezTo>
                        <a:pt x="100" y="10"/>
                        <a:pt x="103" y="9"/>
                        <a:pt x="102" y="12"/>
                      </a:cubicBezTo>
                      <a:cubicBezTo>
                        <a:pt x="109" y="17"/>
                        <a:pt x="116" y="19"/>
                        <a:pt x="121" y="26"/>
                      </a:cubicBezTo>
                      <a:cubicBezTo>
                        <a:pt x="124" y="27"/>
                        <a:pt x="127" y="29"/>
                        <a:pt x="127" y="32"/>
                      </a:cubicBezTo>
                      <a:cubicBezTo>
                        <a:pt x="128" y="33"/>
                        <a:pt x="129" y="34"/>
                        <a:pt x="131" y="35"/>
                      </a:cubicBezTo>
                      <a:cubicBezTo>
                        <a:pt x="131" y="35"/>
                        <a:pt x="131" y="35"/>
                        <a:pt x="131" y="34"/>
                      </a:cubicBezTo>
                      <a:cubicBezTo>
                        <a:pt x="131" y="36"/>
                        <a:pt x="134" y="37"/>
                        <a:pt x="136" y="39"/>
                      </a:cubicBezTo>
                      <a:cubicBezTo>
                        <a:pt x="136" y="39"/>
                        <a:pt x="137" y="38"/>
                        <a:pt x="138" y="39"/>
                      </a:cubicBezTo>
                      <a:cubicBezTo>
                        <a:pt x="137" y="40"/>
                        <a:pt x="137" y="40"/>
                        <a:pt x="137" y="40"/>
                      </a:cubicBezTo>
                      <a:cubicBezTo>
                        <a:pt x="139" y="41"/>
                        <a:pt x="141" y="39"/>
                        <a:pt x="143" y="41"/>
                      </a:cubicBezTo>
                      <a:cubicBezTo>
                        <a:pt x="143" y="41"/>
                        <a:pt x="142" y="41"/>
                        <a:pt x="142" y="41"/>
                      </a:cubicBezTo>
                      <a:cubicBezTo>
                        <a:pt x="146" y="42"/>
                        <a:pt x="150" y="43"/>
                        <a:pt x="155" y="42"/>
                      </a:cubicBezTo>
                      <a:cubicBezTo>
                        <a:pt x="155" y="42"/>
                        <a:pt x="155" y="42"/>
                        <a:pt x="155" y="42"/>
                      </a:cubicBezTo>
                      <a:cubicBezTo>
                        <a:pt x="158" y="42"/>
                        <a:pt x="161" y="41"/>
                        <a:pt x="163" y="41"/>
                      </a:cubicBezTo>
                      <a:cubicBezTo>
                        <a:pt x="164" y="40"/>
                        <a:pt x="164" y="40"/>
                        <a:pt x="164" y="40"/>
                      </a:cubicBezTo>
                      <a:cubicBezTo>
                        <a:pt x="166" y="42"/>
                        <a:pt x="168" y="40"/>
                        <a:pt x="169" y="40"/>
                      </a:cubicBezTo>
                      <a:cubicBezTo>
                        <a:pt x="170" y="41"/>
                        <a:pt x="170" y="42"/>
                        <a:pt x="169" y="42"/>
                      </a:cubicBezTo>
                      <a:cubicBezTo>
                        <a:pt x="167" y="41"/>
                        <a:pt x="165" y="41"/>
                        <a:pt x="163" y="43"/>
                      </a:cubicBezTo>
                      <a:cubicBezTo>
                        <a:pt x="163" y="43"/>
                        <a:pt x="163" y="43"/>
                        <a:pt x="163" y="43"/>
                      </a:cubicBezTo>
                      <a:cubicBezTo>
                        <a:pt x="165" y="44"/>
                        <a:pt x="169" y="43"/>
                        <a:pt x="171" y="42"/>
                      </a:cubicBezTo>
                      <a:cubicBezTo>
                        <a:pt x="171" y="41"/>
                        <a:pt x="171" y="41"/>
                        <a:pt x="171" y="41"/>
                      </a:cubicBezTo>
                      <a:cubicBezTo>
                        <a:pt x="171" y="41"/>
                        <a:pt x="171" y="41"/>
                        <a:pt x="171" y="41"/>
                      </a:cubicBezTo>
                      <a:cubicBezTo>
                        <a:pt x="172" y="39"/>
                        <a:pt x="174" y="42"/>
                        <a:pt x="174" y="40"/>
                      </a:cubicBezTo>
                      <a:cubicBezTo>
                        <a:pt x="176" y="40"/>
                        <a:pt x="177" y="38"/>
                        <a:pt x="178" y="36"/>
                      </a:cubicBezTo>
                      <a:cubicBezTo>
                        <a:pt x="179" y="32"/>
                        <a:pt x="183" y="29"/>
                        <a:pt x="184" y="24"/>
                      </a:cubicBezTo>
                      <a:cubicBezTo>
                        <a:pt x="186" y="24"/>
                        <a:pt x="186" y="24"/>
                        <a:pt x="186" y="24"/>
                      </a:cubicBezTo>
                      <a:cubicBezTo>
                        <a:pt x="185" y="28"/>
                        <a:pt x="182" y="30"/>
                        <a:pt x="181" y="34"/>
                      </a:cubicBezTo>
                      <a:cubicBezTo>
                        <a:pt x="180" y="35"/>
                        <a:pt x="182" y="36"/>
                        <a:pt x="181" y="37"/>
                      </a:cubicBezTo>
                      <a:cubicBezTo>
                        <a:pt x="180" y="36"/>
                        <a:pt x="180" y="36"/>
                        <a:pt x="180" y="36"/>
                      </a:cubicBezTo>
                      <a:cubicBezTo>
                        <a:pt x="179" y="37"/>
                        <a:pt x="178" y="38"/>
                        <a:pt x="178" y="40"/>
                      </a:cubicBezTo>
                      <a:cubicBezTo>
                        <a:pt x="179" y="39"/>
                        <a:pt x="181" y="40"/>
                        <a:pt x="181" y="39"/>
                      </a:cubicBezTo>
                      <a:cubicBezTo>
                        <a:pt x="181" y="38"/>
                        <a:pt x="180" y="39"/>
                        <a:pt x="179" y="39"/>
                      </a:cubicBezTo>
                      <a:cubicBezTo>
                        <a:pt x="179" y="38"/>
                        <a:pt x="180" y="38"/>
                        <a:pt x="181" y="38"/>
                      </a:cubicBezTo>
                      <a:cubicBezTo>
                        <a:pt x="181" y="39"/>
                        <a:pt x="182" y="39"/>
                        <a:pt x="182" y="40"/>
                      </a:cubicBezTo>
                      <a:cubicBezTo>
                        <a:pt x="180" y="40"/>
                        <a:pt x="178" y="41"/>
                        <a:pt x="176" y="41"/>
                      </a:cubicBezTo>
                      <a:cubicBezTo>
                        <a:pt x="177" y="42"/>
                        <a:pt x="177" y="42"/>
                        <a:pt x="177" y="42"/>
                      </a:cubicBezTo>
                      <a:cubicBezTo>
                        <a:pt x="201" y="39"/>
                        <a:pt x="201" y="39"/>
                        <a:pt x="201" y="39"/>
                      </a:cubicBezTo>
                      <a:cubicBezTo>
                        <a:pt x="202" y="38"/>
                        <a:pt x="202" y="38"/>
                        <a:pt x="202" y="38"/>
                      </a:cubicBezTo>
                      <a:cubicBezTo>
                        <a:pt x="201" y="37"/>
                        <a:pt x="200" y="38"/>
                        <a:pt x="200" y="38"/>
                      </a:cubicBezTo>
                      <a:cubicBezTo>
                        <a:pt x="198" y="38"/>
                        <a:pt x="196" y="39"/>
                        <a:pt x="195" y="38"/>
                      </a:cubicBezTo>
                      <a:cubicBezTo>
                        <a:pt x="197" y="37"/>
                        <a:pt x="199" y="38"/>
                        <a:pt x="201" y="38"/>
                      </a:cubicBezTo>
                      <a:cubicBezTo>
                        <a:pt x="201" y="38"/>
                        <a:pt x="202" y="38"/>
                        <a:pt x="203" y="38"/>
                      </a:cubicBezTo>
                      <a:cubicBezTo>
                        <a:pt x="203" y="37"/>
                        <a:pt x="203" y="37"/>
                        <a:pt x="203" y="36"/>
                      </a:cubicBezTo>
                      <a:cubicBezTo>
                        <a:pt x="204" y="36"/>
                        <a:pt x="204" y="36"/>
                        <a:pt x="204" y="36"/>
                      </a:cubicBezTo>
                      <a:cubicBezTo>
                        <a:pt x="202" y="36"/>
                        <a:pt x="204" y="34"/>
                        <a:pt x="202" y="34"/>
                      </a:cubicBezTo>
                      <a:cubicBezTo>
                        <a:pt x="201" y="34"/>
                        <a:pt x="201" y="34"/>
                        <a:pt x="201" y="34"/>
                      </a:cubicBezTo>
                      <a:cubicBezTo>
                        <a:pt x="202" y="35"/>
                        <a:pt x="202" y="35"/>
                        <a:pt x="202" y="35"/>
                      </a:cubicBezTo>
                      <a:cubicBezTo>
                        <a:pt x="201" y="34"/>
                        <a:pt x="201" y="34"/>
                        <a:pt x="201" y="34"/>
                      </a:cubicBezTo>
                      <a:cubicBezTo>
                        <a:pt x="201" y="36"/>
                        <a:pt x="199" y="34"/>
                        <a:pt x="198" y="35"/>
                      </a:cubicBezTo>
                      <a:cubicBezTo>
                        <a:pt x="198" y="34"/>
                        <a:pt x="198" y="34"/>
                        <a:pt x="198" y="34"/>
                      </a:cubicBezTo>
                      <a:cubicBezTo>
                        <a:pt x="205" y="33"/>
                        <a:pt x="205" y="33"/>
                        <a:pt x="205" y="33"/>
                      </a:cubicBezTo>
                      <a:cubicBezTo>
                        <a:pt x="204" y="34"/>
                        <a:pt x="203" y="33"/>
                        <a:pt x="203" y="34"/>
                      </a:cubicBezTo>
                      <a:cubicBezTo>
                        <a:pt x="204" y="36"/>
                        <a:pt x="204" y="36"/>
                        <a:pt x="204" y="36"/>
                      </a:cubicBezTo>
                      <a:cubicBezTo>
                        <a:pt x="204" y="36"/>
                        <a:pt x="204" y="36"/>
                        <a:pt x="204" y="36"/>
                      </a:cubicBezTo>
                      <a:cubicBezTo>
                        <a:pt x="204" y="37"/>
                        <a:pt x="204" y="37"/>
                        <a:pt x="204" y="37"/>
                      </a:cubicBezTo>
                      <a:cubicBezTo>
                        <a:pt x="206" y="36"/>
                        <a:pt x="207" y="38"/>
                        <a:pt x="209" y="36"/>
                      </a:cubicBezTo>
                      <a:cubicBezTo>
                        <a:pt x="210" y="37"/>
                        <a:pt x="212" y="35"/>
                        <a:pt x="214" y="35"/>
                      </a:cubicBezTo>
                      <a:cubicBezTo>
                        <a:pt x="214" y="36"/>
                        <a:pt x="214" y="36"/>
                        <a:pt x="214" y="36"/>
                      </a:cubicBezTo>
                      <a:cubicBezTo>
                        <a:pt x="210" y="37"/>
                        <a:pt x="207" y="37"/>
                        <a:pt x="204" y="39"/>
                      </a:cubicBezTo>
                      <a:cubicBezTo>
                        <a:pt x="180" y="43"/>
                        <a:pt x="180" y="43"/>
                        <a:pt x="180" y="43"/>
                      </a:cubicBezTo>
                      <a:cubicBezTo>
                        <a:pt x="179" y="44"/>
                        <a:pt x="179" y="44"/>
                        <a:pt x="179" y="44"/>
                      </a:cubicBezTo>
                      <a:cubicBezTo>
                        <a:pt x="182" y="44"/>
                        <a:pt x="185" y="43"/>
                        <a:pt x="188" y="43"/>
                      </a:cubicBezTo>
                      <a:cubicBezTo>
                        <a:pt x="187" y="43"/>
                        <a:pt x="187" y="43"/>
                        <a:pt x="187" y="43"/>
                      </a:cubicBezTo>
                      <a:cubicBezTo>
                        <a:pt x="189" y="45"/>
                        <a:pt x="190" y="42"/>
                        <a:pt x="192" y="42"/>
                      </a:cubicBezTo>
                      <a:cubicBezTo>
                        <a:pt x="192" y="43"/>
                        <a:pt x="192" y="43"/>
                        <a:pt x="192" y="43"/>
                      </a:cubicBezTo>
                      <a:cubicBezTo>
                        <a:pt x="193" y="43"/>
                        <a:pt x="197" y="43"/>
                        <a:pt x="197" y="42"/>
                      </a:cubicBezTo>
                      <a:cubicBezTo>
                        <a:pt x="199" y="43"/>
                        <a:pt x="203" y="42"/>
                        <a:pt x="206" y="41"/>
                      </a:cubicBezTo>
                      <a:cubicBezTo>
                        <a:pt x="206" y="41"/>
                        <a:pt x="206" y="41"/>
                        <a:pt x="205" y="42"/>
                      </a:cubicBezTo>
                      <a:cubicBezTo>
                        <a:pt x="207" y="43"/>
                        <a:pt x="207" y="43"/>
                        <a:pt x="207" y="43"/>
                      </a:cubicBezTo>
                      <a:cubicBezTo>
                        <a:pt x="207" y="42"/>
                        <a:pt x="207" y="42"/>
                        <a:pt x="207" y="41"/>
                      </a:cubicBezTo>
                      <a:cubicBezTo>
                        <a:pt x="210" y="41"/>
                        <a:pt x="210" y="41"/>
                        <a:pt x="210" y="41"/>
                      </a:cubicBezTo>
                      <a:cubicBezTo>
                        <a:pt x="207" y="41"/>
                        <a:pt x="204" y="45"/>
                        <a:pt x="201" y="43"/>
                      </a:cubicBezTo>
                      <a:cubicBezTo>
                        <a:pt x="199" y="42"/>
                        <a:pt x="198" y="46"/>
                        <a:pt x="196" y="44"/>
                      </a:cubicBezTo>
                      <a:cubicBezTo>
                        <a:pt x="196" y="43"/>
                        <a:pt x="196" y="43"/>
                        <a:pt x="196" y="43"/>
                      </a:cubicBezTo>
                      <a:cubicBezTo>
                        <a:pt x="196" y="44"/>
                        <a:pt x="196" y="44"/>
                        <a:pt x="196" y="44"/>
                      </a:cubicBezTo>
                      <a:cubicBezTo>
                        <a:pt x="193" y="44"/>
                        <a:pt x="192" y="44"/>
                        <a:pt x="190" y="45"/>
                      </a:cubicBezTo>
                      <a:cubicBezTo>
                        <a:pt x="190" y="44"/>
                        <a:pt x="190" y="44"/>
                        <a:pt x="190" y="44"/>
                      </a:cubicBezTo>
                      <a:cubicBezTo>
                        <a:pt x="190" y="44"/>
                        <a:pt x="190" y="44"/>
                        <a:pt x="190" y="44"/>
                      </a:cubicBezTo>
                      <a:cubicBezTo>
                        <a:pt x="189" y="46"/>
                        <a:pt x="186" y="45"/>
                        <a:pt x="185" y="47"/>
                      </a:cubicBezTo>
                      <a:cubicBezTo>
                        <a:pt x="185" y="46"/>
                        <a:pt x="185" y="46"/>
                        <a:pt x="184" y="46"/>
                      </a:cubicBezTo>
                      <a:cubicBezTo>
                        <a:pt x="183" y="46"/>
                        <a:pt x="183" y="46"/>
                        <a:pt x="183" y="46"/>
                      </a:cubicBezTo>
                      <a:cubicBezTo>
                        <a:pt x="183" y="47"/>
                        <a:pt x="183" y="47"/>
                        <a:pt x="183" y="47"/>
                      </a:cubicBezTo>
                      <a:cubicBezTo>
                        <a:pt x="192" y="47"/>
                        <a:pt x="200" y="45"/>
                        <a:pt x="207" y="45"/>
                      </a:cubicBezTo>
                      <a:cubicBezTo>
                        <a:pt x="207" y="43"/>
                        <a:pt x="207" y="43"/>
                        <a:pt x="207" y="43"/>
                      </a:cubicBezTo>
                      <a:cubicBezTo>
                        <a:pt x="209" y="44"/>
                        <a:pt x="213" y="44"/>
                        <a:pt x="215" y="42"/>
                      </a:cubicBezTo>
                      <a:cubicBezTo>
                        <a:pt x="215" y="42"/>
                        <a:pt x="215" y="42"/>
                        <a:pt x="215" y="42"/>
                      </a:cubicBezTo>
                      <a:cubicBezTo>
                        <a:pt x="216" y="43"/>
                        <a:pt x="216" y="43"/>
                        <a:pt x="216" y="43"/>
                      </a:cubicBezTo>
                      <a:cubicBezTo>
                        <a:pt x="216" y="42"/>
                        <a:pt x="216" y="42"/>
                        <a:pt x="217" y="42"/>
                      </a:cubicBezTo>
                      <a:cubicBezTo>
                        <a:pt x="218" y="42"/>
                        <a:pt x="218" y="42"/>
                        <a:pt x="218" y="42"/>
                      </a:cubicBezTo>
                      <a:cubicBezTo>
                        <a:pt x="218" y="43"/>
                        <a:pt x="220" y="42"/>
                        <a:pt x="221" y="43"/>
                      </a:cubicBezTo>
                      <a:cubicBezTo>
                        <a:pt x="223" y="43"/>
                        <a:pt x="227" y="41"/>
                        <a:pt x="227" y="43"/>
                      </a:cubicBezTo>
                      <a:cubicBezTo>
                        <a:pt x="227" y="43"/>
                        <a:pt x="227" y="43"/>
                        <a:pt x="227" y="43"/>
                      </a:cubicBezTo>
                      <a:cubicBezTo>
                        <a:pt x="227" y="41"/>
                        <a:pt x="227" y="41"/>
                        <a:pt x="227" y="41"/>
                      </a:cubicBezTo>
                      <a:cubicBezTo>
                        <a:pt x="229" y="42"/>
                        <a:pt x="230" y="43"/>
                        <a:pt x="230" y="41"/>
                      </a:cubicBezTo>
                      <a:cubicBezTo>
                        <a:pt x="230" y="41"/>
                        <a:pt x="230" y="42"/>
                        <a:pt x="231" y="42"/>
                      </a:cubicBezTo>
                      <a:cubicBezTo>
                        <a:pt x="231" y="42"/>
                        <a:pt x="231" y="41"/>
                        <a:pt x="231" y="41"/>
                      </a:cubicBezTo>
                      <a:cubicBezTo>
                        <a:pt x="232" y="41"/>
                        <a:pt x="232" y="41"/>
                        <a:pt x="232" y="41"/>
                      </a:cubicBezTo>
                      <a:cubicBezTo>
                        <a:pt x="232" y="41"/>
                        <a:pt x="232" y="41"/>
                        <a:pt x="232" y="42"/>
                      </a:cubicBezTo>
                      <a:cubicBezTo>
                        <a:pt x="233" y="41"/>
                        <a:pt x="233" y="41"/>
                        <a:pt x="233" y="41"/>
                      </a:cubicBezTo>
                      <a:cubicBezTo>
                        <a:pt x="233" y="41"/>
                        <a:pt x="234" y="42"/>
                        <a:pt x="235" y="41"/>
                      </a:cubicBezTo>
                      <a:cubicBezTo>
                        <a:pt x="235" y="41"/>
                        <a:pt x="235" y="41"/>
                        <a:pt x="235" y="40"/>
                      </a:cubicBezTo>
                      <a:cubicBezTo>
                        <a:pt x="238" y="43"/>
                        <a:pt x="240" y="39"/>
                        <a:pt x="241" y="40"/>
                      </a:cubicBezTo>
                      <a:cubicBezTo>
                        <a:pt x="241" y="42"/>
                        <a:pt x="240" y="40"/>
                        <a:pt x="239" y="42"/>
                      </a:cubicBezTo>
                      <a:cubicBezTo>
                        <a:pt x="240" y="43"/>
                        <a:pt x="242" y="41"/>
                        <a:pt x="243" y="41"/>
                      </a:cubicBezTo>
                      <a:cubicBezTo>
                        <a:pt x="243" y="40"/>
                        <a:pt x="243" y="40"/>
                        <a:pt x="243" y="40"/>
                      </a:cubicBezTo>
                      <a:cubicBezTo>
                        <a:pt x="243" y="40"/>
                        <a:pt x="243" y="40"/>
                        <a:pt x="243" y="40"/>
                      </a:cubicBezTo>
                      <a:cubicBezTo>
                        <a:pt x="243" y="41"/>
                        <a:pt x="243" y="41"/>
                        <a:pt x="243" y="41"/>
                      </a:cubicBezTo>
                      <a:cubicBezTo>
                        <a:pt x="244" y="41"/>
                        <a:pt x="245" y="41"/>
                        <a:pt x="245" y="41"/>
                      </a:cubicBezTo>
                      <a:cubicBezTo>
                        <a:pt x="246" y="41"/>
                        <a:pt x="246" y="41"/>
                        <a:pt x="246" y="41"/>
                      </a:cubicBezTo>
                      <a:cubicBezTo>
                        <a:pt x="245" y="42"/>
                        <a:pt x="245" y="42"/>
                        <a:pt x="245" y="42"/>
                      </a:cubicBezTo>
                      <a:cubicBezTo>
                        <a:pt x="246" y="43"/>
                        <a:pt x="246" y="43"/>
                        <a:pt x="246" y="43"/>
                      </a:cubicBezTo>
                      <a:cubicBezTo>
                        <a:pt x="245" y="44"/>
                        <a:pt x="245" y="44"/>
                        <a:pt x="245" y="44"/>
                      </a:cubicBezTo>
                      <a:cubicBezTo>
                        <a:pt x="244" y="43"/>
                        <a:pt x="244" y="43"/>
                        <a:pt x="244" y="43"/>
                      </a:cubicBezTo>
                      <a:cubicBezTo>
                        <a:pt x="243" y="43"/>
                        <a:pt x="244" y="44"/>
                        <a:pt x="244" y="44"/>
                      </a:cubicBezTo>
                      <a:cubicBezTo>
                        <a:pt x="244" y="45"/>
                        <a:pt x="242" y="44"/>
                        <a:pt x="243" y="43"/>
                      </a:cubicBezTo>
                      <a:cubicBezTo>
                        <a:pt x="237" y="43"/>
                        <a:pt x="237" y="43"/>
                        <a:pt x="237" y="43"/>
                      </a:cubicBezTo>
                      <a:cubicBezTo>
                        <a:pt x="238" y="43"/>
                        <a:pt x="238" y="42"/>
                        <a:pt x="238" y="42"/>
                      </a:cubicBezTo>
                      <a:cubicBezTo>
                        <a:pt x="237" y="41"/>
                        <a:pt x="236" y="45"/>
                        <a:pt x="234" y="43"/>
                      </a:cubicBezTo>
                      <a:cubicBezTo>
                        <a:pt x="234" y="43"/>
                        <a:pt x="234" y="43"/>
                        <a:pt x="234" y="43"/>
                      </a:cubicBezTo>
                      <a:cubicBezTo>
                        <a:pt x="233" y="43"/>
                        <a:pt x="232" y="43"/>
                        <a:pt x="232" y="43"/>
                      </a:cubicBezTo>
                      <a:cubicBezTo>
                        <a:pt x="232" y="43"/>
                        <a:pt x="232" y="43"/>
                        <a:pt x="232" y="43"/>
                      </a:cubicBezTo>
                      <a:cubicBezTo>
                        <a:pt x="231" y="43"/>
                        <a:pt x="228" y="45"/>
                        <a:pt x="225" y="45"/>
                      </a:cubicBezTo>
                      <a:cubicBezTo>
                        <a:pt x="225" y="44"/>
                        <a:pt x="225" y="44"/>
                        <a:pt x="225" y="44"/>
                      </a:cubicBezTo>
                      <a:cubicBezTo>
                        <a:pt x="224" y="45"/>
                        <a:pt x="220" y="44"/>
                        <a:pt x="219" y="46"/>
                      </a:cubicBezTo>
                      <a:cubicBezTo>
                        <a:pt x="215" y="47"/>
                        <a:pt x="210" y="48"/>
                        <a:pt x="205" y="48"/>
                      </a:cubicBezTo>
                      <a:cubicBezTo>
                        <a:pt x="204" y="49"/>
                        <a:pt x="204" y="49"/>
                        <a:pt x="204" y="49"/>
                      </a:cubicBezTo>
                      <a:cubicBezTo>
                        <a:pt x="213" y="48"/>
                        <a:pt x="222" y="49"/>
                        <a:pt x="230" y="46"/>
                      </a:cubicBezTo>
                      <a:cubicBezTo>
                        <a:pt x="231" y="47"/>
                        <a:pt x="232" y="46"/>
                        <a:pt x="232" y="46"/>
                      </a:cubicBezTo>
                      <a:cubicBezTo>
                        <a:pt x="233" y="47"/>
                        <a:pt x="232" y="47"/>
                        <a:pt x="231" y="47"/>
                      </a:cubicBezTo>
                      <a:cubicBezTo>
                        <a:pt x="230" y="47"/>
                        <a:pt x="230" y="47"/>
                        <a:pt x="230" y="47"/>
                      </a:cubicBezTo>
                      <a:cubicBezTo>
                        <a:pt x="230" y="49"/>
                        <a:pt x="229" y="47"/>
                        <a:pt x="228" y="48"/>
                      </a:cubicBezTo>
                      <a:cubicBezTo>
                        <a:pt x="226" y="48"/>
                        <a:pt x="224" y="49"/>
                        <a:pt x="222" y="50"/>
                      </a:cubicBezTo>
                      <a:cubicBezTo>
                        <a:pt x="231" y="49"/>
                        <a:pt x="231" y="49"/>
                        <a:pt x="231" y="49"/>
                      </a:cubicBezTo>
                      <a:cubicBezTo>
                        <a:pt x="230" y="49"/>
                        <a:pt x="229" y="51"/>
                        <a:pt x="229" y="49"/>
                      </a:cubicBezTo>
                      <a:cubicBezTo>
                        <a:pt x="224" y="51"/>
                        <a:pt x="221" y="50"/>
                        <a:pt x="217" y="53"/>
                      </a:cubicBezTo>
                      <a:cubicBezTo>
                        <a:pt x="220" y="54"/>
                        <a:pt x="223" y="53"/>
                        <a:pt x="225" y="54"/>
                      </a:cubicBezTo>
                      <a:cubicBezTo>
                        <a:pt x="226" y="53"/>
                        <a:pt x="226" y="53"/>
                        <a:pt x="226" y="53"/>
                      </a:cubicBezTo>
                      <a:cubicBezTo>
                        <a:pt x="226" y="53"/>
                        <a:pt x="226" y="53"/>
                        <a:pt x="227" y="53"/>
                      </a:cubicBezTo>
                      <a:cubicBezTo>
                        <a:pt x="230" y="54"/>
                        <a:pt x="226" y="51"/>
                        <a:pt x="229" y="51"/>
                      </a:cubicBezTo>
                      <a:cubicBezTo>
                        <a:pt x="228" y="53"/>
                        <a:pt x="228" y="53"/>
                        <a:pt x="228" y="53"/>
                      </a:cubicBezTo>
                      <a:cubicBezTo>
                        <a:pt x="233" y="53"/>
                        <a:pt x="238" y="51"/>
                        <a:pt x="243" y="51"/>
                      </a:cubicBezTo>
                      <a:cubicBezTo>
                        <a:pt x="240" y="49"/>
                        <a:pt x="239" y="51"/>
                        <a:pt x="237" y="49"/>
                      </a:cubicBezTo>
                      <a:cubicBezTo>
                        <a:pt x="241" y="48"/>
                        <a:pt x="241" y="48"/>
                        <a:pt x="241" y="48"/>
                      </a:cubicBezTo>
                      <a:cubicBezTo>
                        <a:pt x="241" y="49"/>
                        <a:pt x="240" y="49"/>
                        <a:pt x="240" y="49"/>
                      </a:cubicBezTo>
                      <a:cubicBezTo>
                        <a:pt x="241" y="49"/>
                        <a:pt x="242" y="50"/>
                        <a:pt x="243" y="50"/>
                      </a:cubicBezTo>
                      <a:cubicBezTo>
                        <a:pt x="243" y="50"/>
                        <a:pt x="243" y="49"/>
                        <a:pt x="243" y="49"/>
                      </a:cubicBezTo>
                      <a:cubicBezTo>
                        <a:pt x="243" y="49"/>
                        <a:pt x="243" y="49"/>
                        <a:pt x="243" y="49"/>
                      </a:cubicBezTo>
                      <a:cubicBezTo>
                        <a:pt x="243" y="50"/>
                        <a:pt x="243" y="50"/>
                        <a:pt x="243" y="50"/>
                      </a:cubicBezTo>
                      <a:cubicBezTo>
                        <a:pt x="244" y="51"/>
                        <a:pt x="244" y="51"/>
                        <a:pt x="245" y="50"/>
                      </a:cubicBezTo>
                      <a:cubicBezTo>
                        <a:pt x="246" y="50"/>
                        <a:pt x="245" y="49"/>
                        <a:pt x="245" y="49"/>
                      </a:cubicBezTo>
                      <a:cubicBezTo>
                        <a:pt x="246" y="47"/>
                        <a:pt x="246" y="47"/>
                        <a:pt x="246" y="47"/>
                      </a:cubicBezTo>
                      <a:cubicBezTo>
                        <a:pt x="245" y="49"/>
                        <a:pt x="245" y="49"/>
                        <a:pt x="245" y="49"/>
                      </a:cubicBezTo>
                      <a:cubicBezTo>
                        <a:pt x="246" y="49"/>
                        <a:pt x="246" y="50"/>
                        <a:pt x="247" y="49"/>
                      </a:cubicBezTo>
                      <a:cubicBezTo>
                        <a:pt x="248" y="50"/>
                        <a:pt x="248" y="50"/>
                        <a:pt x="248" y="50"/>
                      </a:cubicBezTo>
                      <a:cubicBezTo>
                        <a:pt x="249" y="48"/>
                        <a:pt x="249" y="48"/>
                        <a:pt x="249" y="48"/>
                      </a:cubicBezTo>
                      <a:cubicBezTo>
                        <a:pt x="249" y="48"/>
                        <a:pt x="248" y="48"/>
                        <a:pt x="248" y="48"/>
                      </a:cubicBezTo>
                      <a:cubicBezTo>
                        <a:pt x="249" y="47"/>
                        <a:pt x="249" y="47"/>
                        <a:pt x="249" y="47"/>
                      </a:cubicBezTo>
                      <a:cubicBezTo>
                        <a:pt x="250" y="47"/>
                        <a:pt x="250" y="48"/>
                        <a:pt x="250" y="48"/>
                      </a:cubicBezTo>
                      <a:cubicBezTo>
                        <a:pt x="249" y="48"/>
                        <a:pt x="249" y="48"/>
                        <a:pt x="249" y="49"/>
                      </a:cubicBezTo>
                      <a:cubicBezTo>
                        <a:pt x="251" y="47"/>
                        <a:pt x="254" y="51"/>
                        <a:pt x="256" y="49"/>
                      </a:cubicBezTo>
                      <a:cubicBezTo>
                        <a:pt x="256" y="49"/>
                        <a:pt x="256" y="49"/>
                        <a:pt x="256" y="49"/>
                      </a:cubicBezTo>
                      <a:cubicBezTo>
                        <a:pt x="256" y="49"/>
                        <a:pt x="256" y="49"/>
                        <a:pt x="256" y="49"/>
                      </a:cubicBezTo>
                      <a:cubicBezTo>
                        <a:pt x="246" y="50"/>
                        <a:pt x="235" y="54"/>
                        <a:pt x="224" y="55"/>
                      </a:cubicBezTo>
                      <a:cubicBezTo>
                        <a:pt x="223" y="56"/>
                        <a:pt x="223" y="56"/>
                        <a:pt x="223" y="57"/>
                      </a:cubicBezTo>
                      <a:cubicBezTo>
                        <a:pt x="225" y="57"/>
                        <a:pt x="225" y="57"/>
                        <a:pt x="225" y="57"/>
                      </a:cubicBezTo>
                      <a:cubicBezTo>
                        <a:pt x="222" y="59"/>
                        <a:pt x="222" y="56"/>
                        <a:pt x="219" y="57"/>
                      </a:cubicBezTo>
                      <a:cubicBezTo>
                        <a:pt x="217" y="58"/>
                        <a:pt x="214" y="59"/>
                        <a:pt x="212" y="60"/>
                      </a:cubicBezTo>
                      <a:cubicBezTo>
                        <a:pt x="212" y="61"/>
                        <a:pt x="212" y="61"/>
                        <a:pt x="212" y="61"/>
                      </a:cubicBezTo>
                      <a:cubicBezTo>
                        <a:pt x="216" y="61"/>
                        <a:pt x="219" y="59"/>
                        <a:pt x="223" y="60"/>
                      </a:cubicBezTo>
                      <a:cubicBezTo>
                        <a:pt x="216" y="62"/>
                        <a:pt x="216" y="62"/>
                        <a:pt x="216" y="62"/>
                      </a:cubicBezTo>
                      <a:cubicBezTo>
                        <a:pt x="215" y="64"/>
                        <a:pt x="219" y="63"/>
                        <a:pt x="219" y="63"/>
                      </a:cubicBezTo>
                      <a:cubicBezTo>
                        <a:pt x="219" y="64"/>
                        <a:pt x="219" y="64"/>
                        <a:pt x="219" y="64"/>
                      </a:cubicBezTo>
                      <a:cubicBezTo>
                        <a:pt x="220" y="65"/>
                        <a:pt x="221" y="64"/>
                        <a:pt x="222" y="64"/>
                      </a:cubicBezTo>
                      <a:cubicBezTo>
                        <a:pt x="223" y="65"/>
                        <a:pt x="225" y="65"/>
                        <a:pt x="227" y="65"/>
                      </a:cubicBezTo>
                      <a:cubicBezTo>
                        <a:pt x="237" y="65"/>
                        <a:pt x="248" y="63"/>
                        <a:pt x="258" y="62"/>
                      </a:cubicBezTo>
                      <a:cubicBezTo>
                        <a:pt x="257" y="63"/>
                        <a:pt x="257" y="63"/>
                        <a:pt x="257" y="63"/>
                      </a:cubicBezTo>
                      <a:cubicBezTo>
                        <a:pt x="252" y="65"/>
                        <a:pt x="246" y="65"/>
                        <a:pt x="242" y="66"/>
                      </a:cubicBezTo>
                      <a:cubicBezTo>
                        <a:pt x="245" y="66"/>
                        <a:pt x="249" y="67"/>
                        <a:pt x="252" y="67"/>
                      </a:cubicBezTo>
                      <a:cubicBezTo>
                        <a:pt x="254" y="68"/>
                        <a:pt x="260" y="66"/>
                        <a:pt x="263" y="67"/>
                      </a:cubicBezTo>
                      <a:cubicBezTo>
                        <a:pt x="264" y="64"/>
                        <a:pt x="268" y="65"/>
                        <a:pt x="270" y="63"/>
                      </a:cubicBezTo>
                      <a:cubicBezTo>
                        <a:pt x="271" y="64"/>
                        <a:pt x="272" y="62"/>
                        <a:pt x="272" y="62"/>
                      </a:cubicBezTo>
                      <a:cubicBezTo>
                        <a:pt x="271" y="61"/>
                        <a:pt x="271" y="61"/>
                        <a:pt x="271" y="61"/>
                      </a:cubicBezTo>
                      <a:cubicBezTo>
                        <a:pt x="273" y="60"/>
                        <a:pt x="273" y="60"/>
                        <a:pt x="273" y="60"/>
                      </a:cubicBezTo>
                      <a:cubicBezTo>
                        <a:pt x="272" y="60"/>
                        <a:pt x="273" y="58"/>
                        <a:pt x="271" y="58"/>
                      </a:cubicBezTo>
                      <a:cubicBezTo>
                        <a:pt x="271" y="58"/>
                        <a:pt x="271" y="58"/>
                        <a:pt x="271" y="59"/>
                      </a:cubicBezTo>
                      <a:cubicBezTo>
                        <a:pt x="270" y="59"/>
                        <a:pt x="270" y="59"/>
                        <a:pt x="270" y="59"/>
                      </a:cubicBezTo>
                      <a:cubicBezTo>
                        <a:pt x="271" y="58"/>
                        <a:pt x="271" y="57"/>
                        <a:pt x="272" y="57"/>
                      </a:cubicBezTo>
                      <a:cubicBezTo>
                        <a:pt x="273" y="57"/>
                        <a:pt x="273" y="57"/>
                        <a:pt x="273" y="57"/>
                      </a:cubicBezTo>
                      <a:cubicBezTo>
                        <a:pt x="273" y="56"/>
                        <a:pt x="272" y="56"/>
                        <a:pt x="271" y="56"/>
                      </a:cubicBezTo>
                      <a:cubicBezTo>
                        <a:pt x="271" y="56"/>
                        <a:pt x="271" y="56"/>
                        <a:pt x="271" y="56"/>
                      </a:cubicBezTo>
                      <a:cubicBezTo>
                        <a:pt x="270" y="56"/>
                        <a:pt x="270" y="56"/>
                        <a:pt x="270" y="56"/>
                      </a:cubicBezTo>
                      <a:cubicBezTo>
                        <a:pt x="271" y="53"/>
                        <a:pt x="274" y="57"/>
                        <a:pt x="275" y="54"/>
                      </a:cubicBezTo>
                      <a:cubicBezTo>
                        <a:pt x="275" y="54"/>
                        <a:pt x="275" y="54"/>
                        <a:pt x="276" y="54"/>
                      </a:cubicBezTo>
                      <a:cubicBezTo>
                        <a:pt x="276" y="54"/>
                        <a:pt x="276" y="54"/>
                        <a:pt x="276" y="54"/>
                      </a:cubicBezTo>
                      <a:cubicBezTo>
                        <a:pt x="275" y="52"/>
                        <a:pt x="274" y="51"/>
                        <a:pt x="271" y="52"/>
                      </a:cubicBezTo>
                      <a:cubicBezTo>
                        <a:pt x="272" y="50"/>
                        <a:pt x="276" y="51"/>
                        <a:pt x="275" y="48"/>
                      </a:cubicBezTo>
                      <a:cubicBezTo>
                        <a:pt x="275" y="50"/>
                        <a:pt x="272" y="48"/>
                        <a:pt x="271" y="50"/>
                      </a:cubicBezTo>
                      <a:cubicBezTo>
                        <a:pt x="271" y="48"/>
                        <a:pt x="270" y="51"/>
                        <a:pt x="269" y="49"/>
                      </a:cubicBezTo>
                      <a:cubicBezTo>
                        <a:pt x="270" y="49"/>
                        <a:pt x="270" y="49"/>
                        <a:pt x="270" y="48"/>
                      </a:cubicBezTo>
                      <a:cubicBezTo>
                        <a:pt x="270" y="48"/>
                        <a:pt x="269" y="48"/>
                        <a:pt x="269" y="48"/>
                      </a:cubicBezTo>
                      <a:cubicBezTo>
                        <a:pt x="269" y="50"/>
                        <a:pt x="267" y="48"/>
                        <a:pt x="266" y="50"/>
                      </a:cubicBezTo>
                      <a:cubicBezTo>
                        <a:pt x="266" y="50"/>
                        <a:pt x="264" y="50"/>
                        <a:pt x="263" y="50"/>
                      </a:cubicBezTo>
                      <a:cubicBezTo>
                        <a:pt x="263" y="49"/>
                        <a:pt x="265" y="49"/>
                        <a:pt x="265" y="47"/>
                      </a:cubicBezTo>
                      <a:cubicBezTo>
                        <a:pt x="264" y="48"/>
                        <a:pt x="264" y="48"/>
                        <a:pt x="264" y="48"/>
                      </a:cubicBezTo>
                      <a:cubicBezTo>
                        <a:pt x="265" y="45"/>
                        <a:pt x="267" y="48"/>
                        <a:pt x="269" y="46"/>
                      </a:cubicBezTo>
                      <a:cubicBezTo>
                        <a:pt x="268" y="45"/>
                        <a:pt x="267" y="46"/>
                        <a:pt x="266" y="46"/>
                      </a:cubicBezTo>
                      <a:cubicBezTo>
                        <a:pt x="267" y="45"/>
                        <a:pt x="268" y="45"/>
                        <a:pt x="269" y="45"/>
                      </a:cubicBezTo>
                      <a:cubicBezTo>
                        <a:pt x="269" y="46"/>
                        <a:pt x="269" y="46"/>
                        <a:pt x="269" y="46"/>
                      </a:cubicBezTo>
                      <a:cubicBezTo>
                        <a:pt x="270" y="47"/>
                        <a:pt x="270" y="46"/>
                        <a:pt x="271" y="46"/>
                      </a:cubicBezTo>
                      <a:cubicBezTo>
                        <a:pt x="271" y="45"/>
                        <a:pt x="271" y="45"/>
                        <a:pt x="271" y="45"/>
                      </a:cubicBezTo>
                      <a:cubicBezTo>
                        <a:pt x="273" y="44"/>
                        <a:pt x="272" y="46"/>
                        <a:pt x="273" y="47"/>
                      </a:cubicBezTo>
                      <a:cubicBezTo>
                        <a:pt x="273" y="45"/>
                        <a:pt x="275" y="46"/>
                        <a:pt x="275" y="44"/>
                      </a:cubicBezTo>
                      <a:cubicBezTo>
                        <a:pt x="274" y="43"/>
                        <a:pt x="273" y="44"/>
                        <a:pt x="273" y="44"/>
                      </a:cubicBezTo>
                      <a:cubicBezTo>
                        <a:pt x="273" y="43"/>
                        <a:pt x="273" y="43"/>
                        <a:pt x="273" y="43"/>
                      </a:cubicBezTo>
                      <a:cubicBezTo>
                        <a:pt x="278" y="42"/>
                        <a:pt x="283" y="43"/>
                        <a:pt x="288" y="41"/>
                      </a:cubicBezTo>
                      <a:cubicBezTo>
                        <a:pt x="288" y="40"/>
                        <a:pt x="288" y="40"/>
                        <a:pt x="288" y="40"/>
                      </a:cubicBezTo>
                      <a:cubicBezTo>
                        <a:pt x="290" y="42"/>
                        <a:pt x="293" y="40"/>
                        <a:pt x="294" y="41"/>
                      </a:cubicBezTo>
                      <a:cubicBezTo>
                        <a:pt x="294" y="42"/>
                        <a:pt x="294" y="42"/>
                        <a:pt x="294" y="42"/>
                      </a:cubicBezTo>
                      <a:cubicBezTo>
                        <a:pt x="295" y="42"/>
                        <a:pt x="296" y="42"/>
                        <a:pt x="297" y="42"/>
                      </a:cubicBezTo>
                      <a:cubicBezTo>
                        <a:pt x="297" y="41"/>
                        <a:pt x="297" y="41"/>
                        <a:pt x="297" y="40"/>
                      </a:cubicBezTo>
                      <a:cubicBezTo>
                        <a:pt x="296" y="39"/>
                        <a:pt x="296" y="41"/>
                        <a:pt x="295" y="41"/>
                      </a:cubicBezTo>
                      <a:cubicBezTo>
                        <a:pt x="296" y="41"/>
                        <a:pt x="296" y="39"/>
                        <a:pt x="297" y="40"/>
                      </a:cubicBezTo>
                      <a:cubicBezTo>
                        <a:pt x="297" y="40"/>
                        <a:pt x="297" y="40"/>
                        <a:pt x="297" y="40"/>
                      </a:cubicBezTo>
                      <a:cubicBezTo>
                        <a:pt x="298" y="40"/>
                        <a:pt x="298" y="41"/>
                        <a:pt x="299" y="41"/>
                      </a:cubicBezTo>
                      <a:cubicBezTo>
                        <a:pt x="308" y="41"/>
                        <a:pt x="308" y="41"/>
                        <a:pt x="308" y="41"/>
                      </a:cubicBezTo>
                      <a:cubicBezTo>
                        <a:pt x="308" y="41"/>
                        <a:pt x="308" y="41"/>
                        <a:pt x="308" y="41"/>
                      </a:cubicBezTo>
                      <a:cubicBezTo>
                        <a:pt x="319" y="40"/>
                        <a:pt x="329" y="40"/>
                        <a:pt x="339" y="38"/>
                      </a:cubicBezTo>
                      <a:cubicBezTo>
                        <a:pt x="340" y="39"/>
                        <a:pt x="340" y="39"/>
                        <a:pt x="340" y="39"/>
                      </a:cubicBezTo>
                      <a:cubicBezTo>
                        <a:pt x="349" y="37"/>
                        <a:pt x="361" y="38"/>
                        <a:pt x="371" y="35"/>
                      </a:cubicBezTo>
                      <a:cubicBezTo>
                        <a:pt x="370" y="34"/>
                        <a:pt x="370" y="34"/>
                        <a:pt x="370" y="34"/>
                      </a:cubicBezTo>
                      <a:cubicBezTo>
                        <a:pt x="371" y="34"/>
                        <a:pt x="371" y="34"/>
                        <a:pt x="371" y="34"/>
                      </a:cubicBezTo>
                      <a:cubicBezTo>
                        <a:pt x="371" y="35"/>
                        <a:pt x="372" y="35"/>
                        <a:pt x="373" y="35"/>
                      </a:cubicBezTo>
                      <a:cubicBezTo>
                        <a:pt x="373" y="36"/>
                        <a:pt x="371" y="35"/>
                        <a:pt x="370" y="37"/>
                      </a:cubicBezTo>
                      <a:cubicBezTo>
                        <a:pt x="371" y="38"/>
                        <a:pt x="373" y="38"/>
                        <a:pt x="374" y="37"/>
                      </a:cubicBezTo>
                      <a:cubicBezTo>
                        <a:pt x="375" y="37"/>
                        <a:pt x="374" y="38"/>
                        <a:pt x="374" y="38"/>
                      </a:cubicBezTo>
                      <a:cubicBezTo>
                        <a:pt x="376" y="38"/>
                        <a:pt x="378" y="38"/>
                        <a:pt x="380" y="37"/>
                      </a:cubicBezTo>
                      <a:cubicBezTo>
                        <a:pt x="380" y="38"/>
                        <a:pt x="380" y="38"/>
                        <a:pt x="380" y="38"/>
                      </a:cubicBezTo>
                      <a:cubicBezTo>
                        <a:pt x="385" y="38"/>
                        <a:pt x="390" y="35"/>
                        <a:pt x="394" y="37"/>
                      </a:cubicBezTo>
                      <a:cubicBezTo>
                        <a:pt x="395" y="34"/>
                        <a:pt x="396" y="38"/>
                        <a:pt x="397" y="36"/>
                      </a:cubicBezTo>
                      <a:cubicBezTo>
                        <a:pt x="397" y="35"/>
                        <a:pt x="398" y="36"/>
                        <a:pt x="398" y="36"/>
                      </a:cubicBezTo>
                      <a:cubicBezTo>
                        <a:pt x="398" y="35"/>
                        <a:pt x="398" y="35"/>
                        <a:pt x="398" y="35"/>
                      </a:cubicBezTo>
                      <a:cubicBezTo>
                        <a:pt x="398" y="35"/>
                        <a:pt x="400" y="35"/>
                        <a:pt x="401" y="34"/>
                      </a:cubicBezTo>
                      <a:cubicBezTo>
                        <a:pt x="403" y="35"/>
                        <a:pt x="404" y="33"/>
                        <a:pt x="407" y="33"/>
                      </a:cubicBezTo>
                      <a:cubicBezTo>
                        <a:pt x="407" y="35"/>
                        <a:pt x="407" y="35"/>
                        <a:pt x="407" y="35"/>
                      </a:cubicBezTo>
                      <a:cubicBezTo>
                        <a:pt x="406" y="34"/>
                        <a:pt x="406" y="34"/>
                        <a:pt x="406" y="34"/>
                      </a:cubicBezTo>
                      <a:cubicBezTo>
                        <a:pt x="406" y="36"/>
                        <a:pt x="404" y="37"/>
                        <a:pt x="406" y="39"/>
                      </a:cubicBezTo>
                      <a:cubicBezTo>
                        <a:pt x="408" y="39"/>
                        <a:pt x="406" y="36"/>
                        <a:pt x="408" y="36"/>
                      </a:cubicBezTo>
                      <a:cubicBezTo>
                        <a:pt x="408" y="37"/>
                        <a:pt x="408" y="38"/>
                        <a:pt x="409" y="38"/>
                      </a:cubicBezTo>
                      <a:cubicBezTo>
                        <a:pt x="410" y="38"/>
                        <a:pt x="409" y="37"/>
                        <a:pt x="410" y="37"/>
                      </a:cubicBezTo>
                      <a:cubicBezTo>
                        <a:pt x="410" y="36"/>
                        <a:pt x="409" y="37"/>
                        <a:pt x="409" y="37"/>
                      </a:cubicBezTo>
                      <a:cubicBezTo>
                        <a:pt x="411" y="36"/>
                        <a:pt x="411" y="36"/>
                        <a:pt x="411" y="36"/>
                      </a:cubicBezTo>
                      <a:cubicBezTo>
                        <a:pt x="410" y="37"/>
                        <a:pt x="410" y="37"/>
                        <a:pt x="410" y="37"/>
                      </a:cubicBezTo>
                      <a:cubicBezTo>
                        <a:pt x="411" y="38"/>
                        <a:pt x="413" y="38"/>
                        <a:pt x="414" y="37"/>
                      </a:cubicBezTo>
                      <a:cubicBezTo>
                        <a:pt x="415" y="37"/>
                        <a:pt x="413" y="38"/>
                        <a:pt x="412" y="38"/>
                      </a:cubicBezTo>
                      <a:cubicBezTo>
                        <a:pt x="409" y="40"/>
                        <a:pt x="406" y="37"/>
                        <a:pt x="404" y="41"/>
                      </a:cubicBezTo>
                      <a:cubicBezTo>
                        <a:pt x="406" y="42"/>
                        <a:pt x="411" y="40"/>
                        <a:pt x="412" y="42"/>
                      </a:cubicBezTo>
                      <a:cubicBezTo>
                        <a:pt x="411" y="43"/>
                        <a:pt x="408" y="43"/>
                        <a:pt x="408" y="44"/>
                      </a:cubicBezTo>
                      <a:cubicBezTo>
                        <a:pt x="408" y="44"/>
                        <a:pt x="408" y="43"/>
                        <a:pt x="407" y="43"/>
                      </a:cubicBezTo>
                      <a:cubicBezTo>
                        <a:pt x="405" y="43"/>
                        <a:pt x="406" y="45"/>
                        <a:pt x="405" y="45"/>
                      </a:cubicBezTo>
                      <a:cubicBezTo>
                        <a:pt x="404" y="45"/>
                        <a:pt x="404" y="45"/>
                        <a:pt x="404" y="45"/>
                      </a:cubicBezTo>
                      <a:cubicBezTo>
                        <a:pt x="405" y="47"/>
                        <a:pt x="402" y="46"/>
                        <a:pt x="402" y="47"/>
                      </a:cubicBezTo>
                      <a:cubicBezTo>
                        <a:pt x="401" y="47"/>
                        <a:pt x="401" y="47"/>
                        <a:pt x="401" y="47"/>
                      </a:cubicBezTo>
                      <a:cubicBezTo>
                        <a:pt x="399" y="48"/>
                        <a:pt x="395" y="48"/>
                        <a:pt x="393" y="49"/>
                      </a:cubicBezTo>
                      <a:cubicBezTo>
                        <a:pt x="400" y="49"/>
                        <a:pt x="400" y="49"/>
                        <a:pt x="400" y="49"/>
                      </a:cubicBezTo>
                      <a:cubicBezTo>
                        <a:pt x="394" y="50"/>
                        <a:pt x="388" y="50"/>
                        <a:pt x="383" y="53"/>
                      </a:cubicBezTo>
                      <a:cubicBezTo>
                        <a:pt x="385" y="51"/>
                        <a:pt x="385" y="51"/>
                        <a:pt x="385" y="51"/>
                      </a:cubicBezTo>
                      <a:cubicBezTo>
                        <a:pt x="383" y="52"/>
                        <a:pt x="379" y="51"/>
                        <a:pt x="377" y="53"/>
                      </a:cubicBezTo>
                      <a:cubicBezTo>
                        <a:pt x="378" y="53"/>
                        <a:pt x="380" y="50"/>
                        <a:pt x="381" y="51"/>
                      </a:cubicBezTo>
                      <a:cubicBezTo>
                        <a:pt x="384" y="52"/>
                        <a:pt x="385" y="47"/>
                        <a:pt x="387" y="49"/>
                      </a:cubicBezTo>
                      <a:cubicBezTo>
                        <a:pt x="391" y="47"/>
                        <a:pt x="395" y="48"/>
                        <a:pt x="398" y="45"/>
                      </a:cubicBezTo>
                      <a:cubicBezTo>
                        <a:pt x="390" y="46"/>
                        <a:pt x="390" y="46"/>
                        <a:pt x="390" y="46"/>
                      </a:cubicBezTo>
                      <a:cubicBezTo>
                        <a:pt x="390" y="45"/>
                        <a:pt x="390" y="45"/>
                        <a:pt x="390" y="45"/>
                      </a:cubicBezTo>
                      <a:cubicBezTo>
                        <a:pt x="389" y="45"/>
                        <a:pt x="387" y="45"/>
                        <a:pt x="386" y="46"/>
                      </a:cubicBezTo>
                      <a:cubicBezTo>
                        <a:pt x="391" y="47"/>
                        <a:pt x="391" y="47"/>
                        <a:pt x="391" y="47"/>
                      </a:cubicBezTo>
                      <a:cubicBezTo>
                        <a:pt x="390" y="48"/>
                        <a:pt x="389" y="47"/>
                        <a:pt x="388" y="48"/>
                      </a:cubicBezTo>
                      <a:cubicBezTo>
                        <a:pt x="388" y="47"/>
                        <a:pt x="387" y="47"/>
                        <a:pt x="387" y="47"/>
                      </a:cubicBezTo>
                      <a:cubicBezTo>
                        <a:pt x="386" y="48"/>
                        <a:pt x="386" y="48"/>
                        <a:pt x="386" y="48"/>
                      </a:cubicBezTo>
                      <a:cubicBezTo>
                        <a:pt x="386" y="47"/>
                        <a:pt x="386" y="47"/>
                        <a:pt x="386" y="47"/>
                      </a:cubicBezTo>
                      <a:cubicBezTo>
                        <a:pt x="385" y="49"/>
                        <a:pt x="382" y="48"/>
                        <a:pt x="381" y="49"/>
                      </a:cubicBezTo>
                      <a:cubicBezTo>
                        <a:pt x="380" y="50"/>
                        <a:pt x="377" y="47"/>
                        <a:pt x="377" y="50"/>
                      </a:cubicBezTo>
                      <a:cubicBezTo>
                        <a:pt x="376" y="51"/>
                        <a:pt x="376" y="51"/>
                        <a:pt x="376" y="51"/>
                      </a:cubicBezTo>
                      <a:cubicBezTo>
                        <a:pt x="375" y="49"/>
                        <a:pt x="375" y="49"/>
                        <a:pt x="375" y="49"/>
                      </a:cubicBezTo>
                      <a:cubicBezTo>
                        <a:pt x="365" y="51"/>
                        <a:pt x="365" y="51"/>
                        <a:pt x="365" y="51"/>
                      </a:cubicBezTo>
                      <a:cubicBezTo>
                        <a:pt x="366" y="51"/>
                        <a:pt x="366" y="51"/>
                        <a:pt x="366" y="51"/>
                      </a:cubicBezTo>
                      <a:cubicBezTo>
                        <a:pt x="360" y="51"/>
                        <a:pt x="357" y="53"/>
                        <a:pt x="351" y="55"/>
                      </a:cubicBezTo>
                      <a:cubicBezTo>
                        <a:pt x="350" y="55"/>
                        <a:pt x="349" y="54"/>
                        <a:pt x="348" y="54"/>
                      </a:cubicBezTo>
                      <a:cubicBezTo>
                        <a:pt x="347" y="55"/>
                        <a:pt x="347" y="55"/>
                        <a:pt x="347" y="55"/>
                      </a:cubicBezTo>
                      <a:cubicBezTo>
                        <a:pt x="343" y="55"/>
                        <a:pt x="341" y="55"/>
                        <a:pt x="335" y="55"/>
                      </a:cubicBezTo>
                      <a:cubicBezTo>
                        <a:pt x="341" y="54"/>
                        <a:pt x="341" y="54"/>
                        <a:pt x="341" y="54"/>
                      </a:cubicBezTo>
                      <a:cubicBezTo>
                        <a:pt x="341" y="54"/>
                        <a:pt x="341" y="54"/>
                        <a:pt x="341" y="54"/>
                      </a:cubicBezTo>
                      <a:cubicBezTo>
                        <a:pt x="342" y="53"/>
                        <a:pt x="342" y="53"/>
                        <a:pt x="342" y="53"/>
                      </a:cubicBezTo>
                      <a:cubicBezTo>
                        <a:pt x="341" y="55"/>
                        <a:pt x="341" y="55"/>
                        <a:pt x="341" y="55"/>
                      </a:cubicBezTo>
                      <a:cubicBezTo>
                        <a:pt x="342" y="55"/>
                        <a:pt x="343" y="55"/>
                        <a:pt x="343" y="55"/>
                      </a:cubicBezTo>
                      <a:cubicBezTo>
                        <a:pt x="344" y="55"/>
                        <a:pt x="344" y="54"/>
                        <a:pt x="344" y="54"/>
                      </a:cubicBezTo>
                      <a:cubicBezTo>
                        <a:pt x="345" y="55"/>
                        <a:pt x="345" y="55"/>
                        <a:pt x="345" y="55"/>
                      </a:cubicBezTo>
                      <a:cubicBezTo>
                        <a:pt x="345" y="54"/>
                        <a:pt x="345" y="53"/>
                        <a:pt x="347" y="53"/>
                      </a:cubicBezTo>
                      <a:cubicBezTo>
                        <a:pt x="347" y="53"/>
                        <a:pt x="347" y="53"/>
                        <a:pt x="346" y="54"/>
                      </a:cubicBezTo>
                      <a:cubicBezTo>
                        <a:pt x="347" y="54"/>
                        <a:pt x="347" y="54"/>
                        <a:pt x="347" y="54"/>
                      </a:cubicBezTo>
                      <a:cubicBezTo>
                        <a:pt x="349" y="53"/>
                        <a:pt x="352" y="54"/>
                        <a:pt x="355" y="52"/>
                      </a:cubicBezTo>
                      <a:cubicBezTo>
                        <a:pt x="362" y="50"/>
                        <a:pt x="362" y="50"/>
                        <a:pt x="362" y="50"/>
                      </a:cubicBezTo>
                      <a:cubicBezTo>
                        <a:pt x="362" y="49"/>
                        <a:pt x="363" y="49"/>
                        <a:pt x="364" y="49"/>
                      </a:cubicBezTo>
                      <a:cubicBezTo>
                        <a:pt x="364" y="49"/>
                        <a:pt x="364" y="49"/>
                        <a:pt x="364" y="49"/>
                      </a:cubicBezTo>
                      <a:cubicBezTo>
                        <a:pt x="369" y="48"/>
                        <a:pt x="375" y="47"/>
                        <a:pt x="380" y="46"/>
                      </a:cubicBezTo>
                      <a:cubicBezTo>
                        <a:pt x="380" y="46"/>
                        <a:pt x="380" y="46"/>
                        <a:pt x="380" y="46"/>
                      </a:cubicBezTo>
                      <a:cubicBezTo>
                        <a:pt x="379" y="44"/>
                        <a:pt x="379" y="44"/>
                        <a:pt x="379" y="44"/>
                      </a:cubicBezTo>
                      <a:cubicBezTo>
                        <a:pt x="379" y="45"/>
                        <a:pt x="378" y="45"/>
                        <a:pt x="378" y="45"/>
                      </a:cubicBezTo>
                      <a:cubicBezTo>
                        <a:pt x="377" y="44"/>
                        <a:pt x="377" y="44"/>
                        <a:pt x="377" y="44"/>
                      </a:cubicBezTo>
                      <a:cubicBezTo>
                        <a:pt x="379" y="43"/>
                        <a:pt x="379" y="43"/>
                        <a:pt x="379" y="43"/>
                      </a:cubicBezTo>
                      <a:cubicBezTo>
                        <a:pt x="377" y="42"/>
                        <a:pt x="375" y="44"/>
                        <a:pt x="375" y="46"/>
                      </a:cubicBezTo>
                      <a:cubicBezTo>
                        <a:pt x="375" y="44"/>
                        <a:pt x="375" y="44"/>
                        <a:pt x="375" y="44"/>
                      </a:cubicBezTo>
                      <a:cubicBezTo>
                        <a:pt x="373" y="44"/>
                        <a:pt x="372" y="45"/>
                        <a:pt x="371" y="46"/>
                      </a:cubicBezTo>
                      <a:cubicBezTo>
                        <a:pt x="371" y="47"/>
                        <a:pt x="371" y="47"/>
                        <a:pt x="371" y="47"/>
                      </a:cubicBezTo>
                      <a:cubicBezTo>
                        <a:pt x="370" y="46"/>
                        <a:pt x="370" y="46"/>
                        <a:pt x="369" y="45"/>
                      </a:cubicBezTo>
                      <a:cubicBezTo>
                        <a:pt x="362" y="47"/>
                        <a:pt x="362" y="47"/>
                        <a:pt x="362" y="47"/>
                      </a:cubicBezTo>
                      <a:cubicBezTo>
                        <a:pt x="362" y="47"/>
                        <a:pt x="362" y="47"/>
                        <a:pt x="362" y="47"/>
                      </a:cubicBezTo>
                      <a:cubicBezTo>
                        <a:pt x="362" y="46"/>
                        <a:pt x="361" y="47"/>
                        <a:pt x="361" y="46"/>
                      </a:cubicBezTo>
                      <a:cubicBezTo>
                        <a:pt x="361" y="47"/>
                        <a:pt x="360" y="48"/>
                        <a:pt x="359" y="48"/>
                      </a:cubicBezTo>
                      <a:cubicBezTo>
                        <a:pt x="359" y="47"/>
                        <a:pt x="359" y="47"/>
                        <a:pt x="359" y="47"/>
                      </a:cubicBezTo>
                      <a:cubicBezTo>
                        <a:pt x="358" y="47"/>
                        <a:pt x="358" y="49"/>
                        <a:pt x="356" y="49"/>
                      </a:cubicBezTo>
                      <a:cubicBezTo>
                        <a:pt x="357" y="48"/>
                        <a:pt x="357" y="48"/>
                        <a:pt x="357" y="48"/>
                      </a:cubicBezTo>
                      <a:cubicBezTo>
                        <a:pt x="356" y="47"/>
                        <a:pt x="353" y="47"/>
                        <a:pt x="352" y="48"/>
                      </a:cubicBezTo>
                      <a:cubicBezTo>
                        <a:pt x="352" y="49"/>
                        <a:pt x="352" y="49"/>
                        <a:pt x="352" y="49"/>
                      </a:cubicBezTo>
                      <a:cubicBezTo>
                        <a:pt x="352" y="48"/>
                        <a:pt x="351" y="48"/>
                        <a:pt x="351" y="48"/>
                      </a:cubicBezTo>
                      <a:cubicBezTo>
                        <a:pt x="347" y="49"/>
                        <a:pt x="342" y="49"/>
                        <a:pt x="338" y="50"/>
                      </a:cubicBezTo>
                      <a:cubicBezTo>
                        <a:pt x="336" y="50"/>
                        <a:pt x="333" y="50"/>
                        <a:pt x="331" y="51"/>
                      </a:cubicBezTo>
                      <a:cubicBezTo>
                        <a:pt x="332" y="52"/>
                        <a:pt x="332" y="52"/>
                        <a:pt x="332" y="52"/>
                      </a:cubicBezTo>
                      <a:cubicBezTo>
                        <a:pt x="331" y="51"/>
                        <a:pt x="331" y="51"/>
                        <a:pt x="331" y="51"/>
                      </a:cubicBezTo>
                      <a:cubicBezTo>
                        <a:pt x="330" y="52"/>
                        <a:pt x="330" y="53"/>
                        <a:pt x="331" y="53"/>
                      </a:cubicBezTo>
                      <a:cubicBezTo>
                        <a:pt x="331" y="54"/>
                        <a:pt x="332" y="53"/>
                        <a:pt x="333" y="53"/>
                      </a:cubicBezTo>
                      <a:cubicBezTo>
                        <a:pt x="333" y="54"/>
                        <a:pt x="331" y="54"/>
                        <a:pt x="331" y="55"/>
                      </a:cubicBezTo>
                      <a:cubicBezTo>
                        <a:pt x="330" y="54"/>
                        <a:pt x="330" y="54"/>
                        <a:pt x="330" y="54"/>
                      </a:cubicBezTo>
                      <a:cubicBezTo>
                        <a:pt x="330" y="56"/>
                        <a:pt x="327" y="55"/>
                        <a:pt x="328" y="57"/>
                      </a:cubicBezTo>
                      <a:cubicBezTo>
                        <a:pt x="327" y="56"/>
                        <a:pt x="327" y="56"/>
                        <a:pt x="327" y="56"/>
                      </a:cubicBezTo>
                      <a:cubicBezTo>
                        <a:pt x="327" y="56"/>
                        <a:pt x="328" y="56"/>
                        <a:pt x="328" y="56"/>
                      </a:cubicBezTo>
                      <a:cubicBezTo>
                        <a:pt x="328" y="55"/>
                        <a:pt x="327" y="55"/>
                        <a:pt x="326" y="55"/>
                      </a:cubicBezTo>
                      <a:cubicBezTo>
                        <a:pt x="326" y="55"/>
                        <a:pt x="326" y="55"/>
                        <a:pt x="326" y="55"/>
                      </a:cubicBezTo>
                      <a:cubicBezTo>
                        <a:pt x="328" y="55"/>
                        <a:pt x="329" y="53"/>
                        <a:pt x="330" y="52"/>
                      </a:cubicBezTo>
                      <a:cubicBezTo>
                        <a:pt x="330" y="52"/>
                        <a:pt x="327" y="53"/>
                        <a:pt x="326" y="51"/>
                      </a:cubicBezTo>
                      <a:cubicBezTo>
                        <a:pt x="325" y="52"/>
                        <a:pt x="325" y="52"/>
                        <a:pt x="325" y="52"/>
                      </a:cubicBezTo>
                      <a:cubicBezTo>
                        <a:pt x="326" y="53"/>
                        <a:pt x="326" y="53"/>
                        <a:pt x="327" y="53"/>
                      </a:cubicBezTo>
                      <a:cubicBezTo>
                        <a:pt x="327" y="53"/>
                        <a:pt x="327" y="53"/>
                        <a:pt x="327" y="53"/>
                      </a:cubicBezTo>
                      <a:cubicBezTo>
                        <a:pt x="326" y="53"/>
                        <a:pt x="325" y="52"/>
                        <a:pt x="324" y="52"/>
                      </a:cubicBezTo>
                      <a:cubicBezTo>
                        <a:pt x="323" y="54"/>
                        <a:pt x="322" y="52"/>
                        <a:pt x="320" y="53"/>
                      </a:cubicBezTo>
                      <a:cubicBezTo>
                        <a:pt x="321" y="51"/>
                        <a:pt x="324" y="53"/>
                        <a:pt x="325" y="51"/>
                      </a:cubicBezTo>
                      <a:cubicBezTo>
                        <a:pt x="322" y="51"/>
                        <a:pt x="318" y="52"/>
                        <a:pt x="314" y="52"/>
                      </a:cubicBezTo>
                      <a:cubicBezTo>
                        <a:pt x="314" y="52"/>
                        <a:pt x="313" y="53"/>
                        <a:pt x="313" y="53"/>
                      </a:cubicBezTo>
                      <a:cubicBezTo>
                        <a:pt x="312" y="51"/>
                        <a:pt x="311" y="53"/>
                        <a:pt x="311" y="52"/>
                      </a:cubicBezTo>
                      <a:cubicBezTo>
                        <a:pt x="311" y="52"/>
                        <a:pt x="311" y="52"/>
                        <a:pt x="311" y="52"/>
                      </a:cubicBezTo>
                      <a:cubicBezTo>
                        <a:pt x="312" y="52"/>
                        <a:pt x="313" y="50"/>
                        <a:pt x="314" y="52"/>
                      </a:cubicBezTo>
                      <a:cubicBezTo>
                        <a:pt x="318" y="49"/>
                        <a:pt x="328" y="52"/>
                        <a:pt x="333" y="48"/>
                      </a:cubicBezTo>
                      <a:cubicBezTo>
                        <a:pt x="332" y="49"/>
                        <a:pt x="333" y="49"/>
                        <a:pt x="333" y="49"/>
                      </a:cubicBezTo>
                      <a:cubicBezTo>
                        <a:pt x="343" y="48"/>
                        <a:pt x="343" y="48"/>
                        <a:pt x="343" y="48"/>
                      </a:cubicBezTo>
                      <a:cubicBezTo>
                        <a:pt x="343" y="47"/>
                        <a:pt x="343" y="47"/>
                        <a:pt x="343" y="47"/>
                      </a:cubicBezTo>
                      <a:cubicBezTo>
                        <a:pt x="344" y="47"/>
                        <a:pt x="344" y="47"/>
                        <a:pt x="344" y="47"/>
                      </a:cubicBezTo>
                      <a:cubicBezTo>
                        <a:pt x="344" y="48"/>
                        <a:pt x="344" y="48"/>
                        <a:pt x="344" y="48"/>
                      </a:cubicBezTo>
                      <a:cubicBezTo>
                        <a:pt x="346" y="47"/>
                        <a:pt x="350" y="48"/>
                        <a:pt x="352" y="47"/>
                      </a:cubicBezTo>
                      <a:cubicBezTo>
                        <a:pt x="352" y="46"/>
                        <a:pt x="352" y="46"/>
                        <a:pt x="352" y="46"/>
                      </a:cubicBezTo>
                      <a:cubicBezTo>
                        <a:pt x="352" y="46"/>
                        <a:pt x="352" y="46"/>
                        <a:pt x="352" y="46"/>
                      </a:cubicBezTo>
                      <a:cubicBezTo>
                        <a:pt x="352" y="46"/>
                        <a:pt x="352" y="46"/>
                        <a:pt x="352" y="46"/>
                      </a:cubicBezTo>
                      <a:cubicBezTo>
                        <a:pt x="355" y="47"/>
                        <a:pt x="358" y="46"/>
                        <a:pt x="360" y="46"/>
                      </a:cubicBezTo>
                      <a:cubicBezTo>
                        <a:pt x="360" y="45"/>
                        <a:pt x="360" y="45"/>
                        <a:pt x="361" y="45"/>
                      </a:cubicBezTo>
                      <a:cubicBezTo>
                        <a:pt x="361" y="45"/>
                        <a:pt x="361" y="45"/>
                        <a:pt x="361" y="45"/>
                      </a:cubicBezTo>
                      <a:cubicBezTo>
                        <a:pt x="362" y="45"/>
                        <a:pt x="361" y="45"/>
                        <a:pt x="361" y="46"/>
                      </a:cubicBezTo>
                      <a:cubicBezTo>
                        <a:pt x="362" y="46"/>
                        <a:pt x="364" y="45"/>
                        <a:pt x="365" y="45"/>
                      </a:cubicBezTo>
                      <a:cubicBezTo>
                        <a:pt x="365" y="45"/>
                        <a:pt x="365" y="45"/>
                        <a:pt x="365" y="45"/>
                      </a:cubicBezTo>
                      <a:cubicBezTo>
                        <a:pt x="370" y="45"/>
                        <a:pt x="375" y="42"/>
                        <a:pt x="380" y="43"/>
                      </a:cubicBezTo>
                      <a:cubicBezTo>
                        <a:pt x="380" y="43"/>
                        <a:pt x="379" y="43"/>
                        <a:pt x="379" y="44"/>
                      </a:cubicBezTo>
                      <a:cubicBezTo>
                        <a:pt x="381" y="45"/>
                        <a:pt x="380" y="43"/>
                        <a:pt x="381" y="43"/>
                      </a:cubicBezTo>
                      <a:cubicBezTo>
                        <a:pt x="381" y="42"/>
                        <a:pt x="381" y="42"/>
                        <a:pt x="381" y="42"/>
                      </a:cubicBezTo>
                      <a:cubicBezTo>
                        <a:pt x="380" y="42"/>
                        <a:pt x="384" y="42"/>
                        <a:pt x="384" y="41"/>
                      </a:cubicBezTo>
                      <a:cubicBezTo>
                        <a:pt x="383" y="40"/>
                        <a:pt x="383" y="40"/>
                        <a:pt x="383" y="40"/>
                      </a:cubicBezTo>
                      <a:cubicBezTo>
                        <a:pt x="384" y="41"/>
                        <a:pt x="385" y="38"/>
                        <a:pt x="386" y="40"/>
                      </a:cubicBezTo>
                      <a:cubicBezTo>
                        <a:pt x="387" y="41"/>
                        <a:pt x="387" y="39"/>
                        <a:pt x="387" y="39"/>
                      </a:cubicBezTo>
                      <a:cubicBezTo>
                        <a:pt x="387" y="40"/>
                        <a:pt x="389" y="40"/>
                        <a:pt x="390" y="40"/>
                      </a:cubicBezTo>
                      <a:cubicBezTo>
                        <a:pt x="391" y="39"/>
                        <a:pt x="391" y="39"/>
                        <a:pt x="391" y="39"/>
                      </a:cubicBezTo>
                      <a:cubicBezTo>
                        <a:pt x="390" y="39"/>
                        <a:pt x="390" y="39"/>
                        <a:pt x="390" y="39"/>
                      </a:cubicBezTo>
                      <a:cubicBezTo>
                        <a:pt x="390" y="39"/>
                        <a:pt x="390" y="39"/>
                        <a:pt x="389" y="39"/>
                      </a:cubicBezTo>
                      <a:cubicBezTo>
                        <a:pt x="390" y="38"/>
                        <a:pt x="390" y="38"/>
                        <a:pt x="390" y="38"/>
                      </a:cubicBezTo>
                      <a:cubicBezTo>
                        <a:pt x="387" y="39"/>
                        <a:pt x="386" y="37"/>
                        <a:pt x="383" y="39"/>
                      </a:cubicBezTo>
                      <a:cubicBezTo>
                        <a:pt x="382" y="38"/>
                        <a:pt x="382" y="38"/>
                        <a:pt x="382" y="38"/>
                      </a:cubicBezTo>
                      <a:cubicBezTo>
                        <a:pt x="378" y="39"/>
                        <a:pt x="375" y="39"/>
                        <a:pt x="372" y="40"/>
                      </a:cubicBezTo>
                      <a:cubicBezTo>
                        <a:pt x="371" y="40"/>
                        <a:pt x="371" y="40"/>
                        <a:pt x="370" y="40"/>
                      </a:cubicBezTo>
                      <a:cubicBezTo>
                        <a:pt x="370" y="40"/>
                        <a:pt x="370" y="40"/>
                        <a:pt x="370" y="40"/>
                      </a:cubicBezTo>
                      <a:cubicBezTo>
                        <a:pt x="362" y="41"/>
                        <a:pt x="350" y="42"/>
                        <a:pt x="341" y="43"/>
                      </a:cubicBezTo>
                      <a:cubicBezTo>
                        <a:pt x="341" y="42"/>
                        <a:pt x="341" y="42"/>
                        <a:pt x="341" y="42"/>
                      </a:cubicBezTo>
                      <a:cubicBezTo>
                        <a:pt x="343" y="41"/>
                        <a:pt x="345" y="42"/>
                        <a:pt x="346" y="40"/>
                      </a:cubicBezTo>
                      <a:cubicBezTo>
                        <a:pt x="345" y="42"/>
                        <a:pt x="342" y="38"/>
                        <a:pt x="341" y="41"/>
                      </a:cubicBezTo>
                      <a:cubicBezTo>
                        <a:pt x="340" y="41"/>
                        <a:pt x="340" y="41"/>
                        <a:pt x="340" y="41"/>
                      </a:cubicBezTo>
                      <a:cubicBezTo>
                        <a:pt x="340" y="41"/>
                        <a:pt x="340" y="41"/>
                        <a:pt x="340" y="41"/>
                      </a:cubicBezTo>
                      <a:cubicBezTo>
                        <a:pt x="339" y="41"/>
                        <a:pt x="338" y="41"/>
                        <a:pt x="336" y="42"/>
                      </a:cubicBezTo>
                      <a:cubicBezTo>
                        <a:pt x="336" y="41"/>
                        <a:pt x="336" y="41"/>
                        <a:pt x="336" y="41"/>
                      </a:cubicBezTo>
                      <a:cubicBezTo>
                        <a:pt x="337" y="42"/>
                        <a:pt x="338" y="41"/>
                        <a:pt x="339" y="40"/>
                      </a:cubicBezTo>
                      <a:cubicBezTo>
                        <a:pt x="338" y="40"/>
                        <a:pt x="337" y="40"/>
                        <a:pt x="336" y="40"/>
                      </a:cubicBezTo>
                      <a:cubicBezTo>
                        <a:pt x="336" y="41"/>
                        <a:pt x="335" y="41"/>
                        <a:pt x="335" y="42"/>
                      </a:cubicBezTo>
                      <a:cubicBezTo>
                        <a:pt x="335" y="40"/>
                        <a:pt x="334" y="42"/>
                        <a:pt x="333" y="42"/>
                      </a:cubicBezTo>
                      <a:cubicBezTo>
                        <a:pt x="332" y="41"/>
                        <a:pt x="332" y="41"/>
                        <a:pt x="332" y="41"/>
                      </a:cubicBezTo>
                      <a:cubicBezTo>
                        <a:pt x="331" y="42"/>
                        <a:pt x="330" y="41"/>
                        <a:pt x="331" y="42"/>
                      </a:cubicBezTo>
                      <a:cubicBezTo>
                        <a:pt x="331" y="43"/>
                        <a:pt x="331" y="43"/>
                        <a:pt x="331" y="43"/>
                      </a:cubicBezTo>
                      <a:cubicBezTo>
                        <a:pt x="328" y="43"/>
                        <a:pt x="328" y="43"/>
                        <a:pt x="328" y="43"/>
                      </a:cubicBezTo>
                      <a:cubicBezTo>
                        <a:pt x="328" y="42"/>
                        <a:pt x="331" y="43"/>
                        <a:pt x="330" y="42"/>
                      </a:cubicBezTo>
                      <a:cubicBezTo>
                        <a:pt x="325" y="43"/>
                        <a:pt x="323" y="42"/>
                        <a:pt x="319" y="44"/>
                      </a:cubicBezTo>
                      <a:cubicBezTo>
                        <a:pt x="317" y="42"/>
                        <a:pt x="314" y="44"/>
                        <a:pt x="314" y="44"/>
                      </a:cubicBezTo>
                      <a:cubicBezTo>
                        <a:pt x="314" y="43"/>
                        <a:pt x="316" y="43"/>
                        <a:pt x="316" y="42"/>
                      </a:cubicBezTo>
                      <a:cubicBezTo>
                        <a:pt x="315" y="41"/>
                        <a:pt x="314" y="42"/>
                        <a:pt x="314" y="42"/>
                      </a:cubicBezTo>
                      <a:cubicBezTo>
                        <a:pt x="313" y="42"/>
                        <a:pt x="312" y="43"/>
                        <a:pt x="311" y="44"/>
                      </a:cubicBezTo>
                      <a:cubicBezTo>
                        <a:pt x="311" y="45"/>
                        <a:pt x="311" y="45"/>
                        <a:pt x="311" y="45"/>
                      </a:cubicBezTo>
                      <a:cubicBezTo>
                        <a:pt x="309" y="44"/>
                        <a:pt x="309" y="46"/>
                        <a:pt x="308" y="46"/>
                      </a:cubicBezTo>
                      <a:cubicBezTo>
                        <a:pt x="308" y="45"/>
                        <a:pt x="308" y="45"/>
                        <a:pt x="308" y="45"/>
                      </a:cubicBezTo>
                      <a:cubicBezTo>
                        <a:pt x="309" y="45"/>
                        <a:pt x="308" y="44"/>
                        <a:pt x="308" y="43"/>
                      </a:cubicBezTo>
                      <a:cubicBezTo>
                        <a:pt x="307" y="44"/>
                        <a:pt x="307" y="44"/>
                        <a:pt x="306" y="45"/>
                      </a:cubicBezTo>
                      <a:cubicBezTo>
                        <a:pt x="306" y="44"/>
                        <a:pt x="306" y="44"/>
                        <a:pt x="306" y="44"/>
                      </a:cubicBezTo>
                      <a:cubicBezTo>
                        <a:pt x="306" y="44"/>
                        <a:pt x="305" y="44"/>
                        <a:pt x="305" y="45"/>
                      </a:cubicBezTo>
                      <a:cubicBezTo>
                        <a:pt x="305" y="45"/>
                        <a:pt x="305" y="45"/>
                        <a:pt x="306" y="45"/>
                      </a:cubicBezTo>
                      <a:cubicBezTo>
                        <a:pt x="305" y="45"/>
                        <a:pt x="305" y="45"/>
                        <a:pt x="305" y="45"/>
                      </a:cubicBezTo>
                      <a:cubicBezTo>
                        <a:pt x="305" y="46"/>
                        <a:pt x="304" y="46"/>
                        <a:pt x="303" y="46"/>
                      </a:cubicBezTo>
                      <a:cubicBezTo>
                        <a:pt x="303" y="44"/>
                        <a:pt x="302" y="46"/>
                        <a:pt x="301" y="46"/>
                      </a:cubicBezTo>
                      <a:cubicBezTo>
                        <a:pt x="301" y="46"/>
                        <a:pt x="301" y="46"/>
                        <a:pt x="301" y="46"/>
                      </a:cubicBezTo>
                      <a:cubicBezTo>
                        <a:pt x="299" y="46"/>
                        <a:pt x="296" y="46"/>
                        <a:pt x="295" y="47"/>
                      </a:cubicBezTo>
                      <a:cubicBezTo>
                        <a:pt x="296" y="48"/>
                        <a:pt x="297" y="47"/>
                        <a:pt x="298" y="47"/>
                      </a:cubicBezTo>
                      <a:cubicBezTo>
                        <a:pt x="294" y="48"/>
                        <a:pt x="294" y="48"/>
                        <a:pt x="294" y="48"/>
                      </a:cubicBezTo>
                      <a:cubicBezTo>
                        <a:pt x="294" y="48"/>
                        <a:pt x="294" y="48"/>
                        <a:pt x="294" y="48"/>
                      </a:cubicBezTo>
                      <a:cubicBezTo>
                        <a:pt x="292" y="48"/>
                        <a:pt x="289" y="47"/>
                        <a:pt x="288" y="49"/>
                      </a:cubicBezTo>
                      <a:cubicBezTo>
                        <a:pt x="290" y="49"/>
                        <a:pt x="290" y="49"/>
                        <a:pt x="290" y="49"/>
                      </a:cubicBezTo>
                      <a:cubicBezTo>
                        <a:pt x="289" y="49"/>
                        <a:pt x="289" y="49"/>
                        <a:pt x="289" y="49"/>
                      </a:cubicBezTo>
                      <a:cubicBezTo>
                        <a:pt x="290" y="50"/>
                        <a:pt x="290" y="49"/>
                        <a:pt x="291" y="49"/>
                      </a:cubicBezTo>
                      <a:cubicBezTo>
                        <a:pt x="291" y="49"/>
                        <a:pt x="291" y="49"/>
                        <a:pt x="291" y="49"/>
                      </a:cubicBezTo>
                      <a:cubicBezTo>
                        <a:pt x="292" y="48"/>
                        <a:pt x="292" y="48"/>
                        <a:pt x="292" y="48"/>
                      </a:cubicBezTo>
                      <a:cubicBezTo>
                        <a:pt x="292" y="49"/>
                        <a:pt x="292" y="49"/>
                        <a:pt x="293" y="49"/>
                      </a:cubicBezTo>
                      <a:cubicBezTo>
                        <a:pt x="293" y="49"/>
                        <a:pt x="293" y="49"/>
                        <a:pt x="293" y="49"/>
                      </a:cubicBezTo>
                      <a:cubicBezTo>
                        <a:pt x="292" y="51"/>
                        <a:pt x="289" y="50"/>
                        <a:pt x="287" y="51"/>
                      </a:cubicBezTo>
                      <a:cubicBezTo>
                        <a:pt x="288" y="50"/>
                        <a:pt x="287" y="50"/>
                        <a:pt x="286" y="50"/>
                      </a:cubicBezTo>
                      <a:cubicBezTo>
                        <a:pt x="286" y="51"/>
                        <a:pt x="285" y="50"/>
                        <a:pt x="285" y="51"/>
                      </a:cubicBezTo>
                      <a:cubicBezTo>
                        <a:pt x="285" y="52"/>
                        <a:pt x="286" y="52"/>
                        <a:pt x="286" y="52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285" y="52"/>
                        <a:pt x="284" y="51"/>
                        <a:pt x="284" y="51"/>
                      </a:cubicBezTo>
                      <a:cubicBezTo>
                        <a:pt x="283" y="52"/>
                        <a:pt x="283" y="52"/>
                        <a:pt x="283" y="52"/>
                      </a:cubicBezTo>
                      <a:cubicBezTo>
                        <a:pt x="283" y="51"/>
                        <a:pt x="282" y="51"/>
                        <a:pt x="282" y="51"/>
                      </a:cubicBezTo>
                      <a:cubicBezTo>
                        <a:pt x="281" y="53"/>
                        <a:pt x="278" y="51"/>
                        <a:pt x="277" y="53"/>
                      </a:cubicBezTo>
                      <a:cubicBezTo>
                        <a:pt x="277" y="54"/>
                        <a:pt x="278" y="53"/>
                        <a:pt x="279" y="53"/>
                      </a:cubicBezTo>
                      <a:cubicBezTo>
                        <a:pt x="279" y="54"/>
                        <a:pt x="279" y="54"/>
                        <a:pt x="279" y="54"/>
                      </a:cubicBezTo>
                      <a:cubicBezTo>
                        <a:pt x="282" y="54"/>
                        <a:pt x="287" y="54"/>
                        <a:pt x="291" y="54"/>
                      </a:cubicBezTo>
                      <a:cubicBezTo>
                        <a:pt x="288" y="57"/>
                        <a:pt x="285" y="53"/>
                        <a:pt x="282" y="55"/>
                      </a:cubicBezTo>
                      <a:cubicBezTo>
                        <a:pt x="284" y="57"/>
                        <a:pt x="289" y="55"/>
                        <a:pt x="291" y="55"/>
                      </a:cubicBezTo>
                      <a:cubicBezTo>
                        <a:pt x="292" y="56"/>
                        <a:pt x="292" y="56"/>
                        <a:pt x="292" y="56"/>
                      </a:cubicBezTo>
                      <a:cubicBezTo>
                        <a:pt x="290" y="57"/>
                        <a:pt x="287" y="56"/>
                        <a:pt x="286" y="57"/>
                      </a:cubicBezTo>
                      <a:cubicBezTo>
                        <a:pt x="289" y="58"/>
                        <a:pt x="292" y="57"/>
                        <a:pt x="294" y="55"/>
                      </a:cubicBezTo>
                      <a:cubicBezTo>
                        <a:pt x="295" y="55"/>
                        <a:pt x="296" y="56"/>
                        <a:pt x="296" y="55"/>
                      </a:cubicBezTo>
                      <a:cubicBezTo>
                        <a:pt x="296" y="57"/>
                        <a:pt x="295" y="57"/>
                        <a:pt x="294" y="58"/>
                      </a:cubicBezTo>
                      <a:cubicBezTo>
                        <a:pt x="292" y="57"/>
                        <a:pt x="292" y="57"/>
                        <a:pt x="292" y="57"/>
                      </a:cubicBezTo>
                      <a:cubicBezTo>
                        <a:pt x="290" y="59"/>
                        <a:pt x="285" y="56"/>
                        <a:pt x="283" y="59"/>
                      </a:cubicBezTo>
                      <a:cubicBezTo>
                        <a:pt x="282" y="58"/>
                        <a:pt x="281" y="60"/>
                        <a:pt x="280" y="60"/>
                      </a:cubicBezTo>
                      <a:cubicBezTo>
                        <a:pt x="281" y="61"/>
                        <a:pt x="281" y="60"/>
                        <a:pt x="282" y="60"/>
                      </a:cubicBezTo>
                      <a:cubicBezTo>
                        <a:pt x="281" y="61"/>
                        <a:pt x="281" y="61"/>
                        <a:pt x="281" y="61"/>
                      </a:cubicBezTo>
                      <a:cubicBezTo>
                        <a:pt x="286" y="60"/>
                        <a:pt x="293" y="59"/>
                        <a:pt x="299" y="57"/>
                      </a:cubicBezTo>
                      <a:cubicBezTo>
                        <a:pt x="298" y="59"/>
                        <a:pt x="295" y="59"/>
                        <a:pt x="293" y="60"/>
                      </a:cubicBezTo>
                      <a:cubicBezTo>
                        <a:pt x="294" y="60"/>
                        <a:pt x="294" y="60"/>
                        <a:pt x="294" y="60"/>
                      </a:cubicBezTo>
                      <a:cubicBezTo>
                        <a:pt x="293" y="60"/>
                        <a:pt x="293" y="60"/>
                        <a:pt x="293" y="60"/>
                      </a:cubicBezTo>
                      <a:cubicBezTo>
                        <a:pt x="291" y="62"/>
                        <a:pt x="291" y="62"/>
                        <a:pt x="291" y="62"/>
                      </a:cubicBezTo>
                      <a:cubicBezTo>
                        <a:pt x="290" y="61"/>
                        <a:pt x="290" y="61"/>
                        <a:pt x="290" y="61"/>
                      </a:cubicBezTo>
                      <a:cubicBezTo>
                        <a:pt x="291" y="64"/>
                        <a:pt x="287" y="63"/>
                        <a:pt x="285" y="64"/>
                      </a:cubicBezTo>
                      <a:cubicBezTo>
                        <a:pt x="286" y="65"/>
                        <a:pt x="286" y="65"/>
                        <a:pt x="286" y="65"/>
                      </a:cubicBezTo>
                      <a:cubicBezTo>
                        <a:pt x="285" y="65"/>
                        <a:pt x="285" y="65"/>
                        <a:pt x="285" y="65"/>
                      </a:cubicBezTo>
                      <a:cubicBezTo>
                        <a:pt x="285" y="64"/>
                        <a:pt x="285" y="64"/>
                        <a:pt x="285" y="64"/>
                      </a:cubicBezTo>
                      <a:cubicBezTo>
                        <a:pt x="283" y="64"/>
                        <a:pt x="281" y="64"/>
                        <a:pt x="279" y="65"/>
                      </a:cubicBezTo>
                      <a:cubicBezTo>
                        <a:pt x="281" y="65"/>
                        <a:pt x="281" y="65"/>
                        <a:pt x="281" y="65"/>
                      </a:cubicBezTo>
                      <a:cubicBezTo>
                        <a:pt x="279" y="67"/>
                        <a:pt x="274" y="66"/>
                        <a:pt x="273" y="68"/>
                      </a:cubicBezTo>
                      <a:cubicBezTo>
                        <a:pt x="276" y="70"/>
                        <a:pt x="278" y="66"/>
                        <a:pt x="282" y="67"/>
                      </a:cubicBezTo>
                      <a:cubicBezTo>
                        <a:pt x="282" y="67"/>
                        <a:pt x="282" y="67"/>
                        <a:pt x="281" y="67"/>
                      </a:cubicBezTo>
                      <a:cubicBezTo>
                        <a:pt x="282" y="68"/>
                        <a:pt x="282" y="69"/>
                        <a:pt x="283" y="69"/>
                      </a:cubicBezTo>
                      <a:cubicBezTo>
                        <a:pt x="284" y="68"/>
                        <a:pt x="284" y="68"/>
                        <a:pt x="284" y="68"/>
                      </a:cubicBezTo>
                      <a:cubicBezTo>
                        <a:pt x="283" y="69"/>
                        <a:pt x="283" y="69"/>
                        <a:pt x="283" y="69"/>
                      </a:cubicBezTo>
                      <a:cubicBezTo>
                        <a:pt x="284" y="70"/>
                        <a:pt x="285" y="70"/>
                        <a:pt x="286" y="70"/>
                      </a:cubicBezTo>
                      <a:cubicBezTo>
                        <a:pt x="287" y="71"/>
                        <a:pt x="291" y="69"/>
                        <a:pt x="292" y="71"/>
                      </a:cubicBezTo>
                      <a:cubicBezTo>
                        <a:pt x="293" y="71"/>
                        <a:pt x="296" y="69"/>
                        <a:pt x="297" y="71"/>
                      </a:cubicBezTo>
                      <a:cubicBezTo>
                        <a:pt x="302" y="70"/>
                        <a:pt x="307" y="70"/>
                        <a:pt x="311" y="72"/>
                      </a:cubicBezTo>
                      <a:cubicBezTo>
                        <a:pt x="316" y="73"/>
                        <a:pt x="322" y="71"/>
                        <a:pt x="328" y="72"/>
                      </a:cubicBezTo>
                      <a:cubicBezTo>
                        <a:pt x="330" y="72"/>
                        <a:pt x="329" y="71"/>
                        <a:pt x="329" y="70"/>
                      </a:cubicBezTo>
                      <a:cubicBezTo>
                        <a:pt x="330" y="71"/>
                        <a:pt x="330" y="71"/>
                        <a:pt x="330" y="71"/>
                      </a:cubicBezTo>
                      <a:cubicBezTo>
                        <a:pt x="329" y="72"/>
                        <a:pt x="329" y="72"/>
                        <a:pt x="329" y="72"/>
                      </a:cubicBezTo>
                      <a:cubicBezTo>
                        <a:pt x="330" y="72"/>
                        <a:pt x="331" y="72"/>
                        <a:pt x="332" y="72"/>
                      </a:cubicBezTo>
                      <a:cubicBezTo>
                        <a:pt x="332" y="72"/>
                        <a:pt x="332" y="71"/>
                        <a:pt x="332" y="71"/>
                      </a:cubicBezTo>
                      <a:cubicBezTo>
                        <a:pt x="334" y="72"/>
                        <a:pt x="337" y="71"/>
                        <a:pt x="339" y="70"/>
                      </a:cubicBezTo>
                      <a:cubicBezTo>
                        <a:pt x="335" y="70"/>
                        <a:pt x="335" y="70"/>
                        <a:pt x="335" y="70"/>
                      </a:cubicBezTo>
                      <a:cubicBezTo>
                        <a:pt x="338" y="68"/>
                        <a:pt x="343" y="67"/>
                        <a:pt x="347" y="67"/>
                      </a:cubicBezTo>
                      <a:cubicBezTo>
                        <a:pt x="345" y="69"/>
                        <a:pt x="341" y="66"/>
                        <a:pt x="341" y="70"/>
                      </a:cubicBezTo>
                      <a:cubicBezTo>
                        <a:pt x="339" y="70"/>
                        <a:pt x="338" y="71"/>
                        <a:pt x="337" y="72"/>
                      </a:cubicBezTo>
                      <a:cubicBezTo>
                        <a:pt x="339" y="75"/>
                        <a:pt x="343" y="72"/>
                        <a:pt x="345" y="72"/>
                      </a:cubicBezTo>
                      <a:cubicBezTo>
                        <a:pt x="345" y="72"/>
                        <a:pt x="345" y="73"/>
                        <a:pt x="345" y="74"/>
                      </a:cubicBezTo>
                      <a:cubicBezTo>
                        <a:pt x="346" y="74"/>
                        <a:pt x="347" y="75"/>
                        <a:pt x="348" y="74"/>
                      </a:cubicBezTo>
                      <a:cubicBezTo>
                        <a:pt x="352" y="75"/>
                        <a:pt x="358" y="75"/>
                        <a:pt x="363" y="76"/>
                      </a:cubicBezTo>
                      <a:cubicBezTo>
                        <a:pt x="367" y="77"/>
                        <a:pt x="371" y="77"/>
                        <a:pt x="374" y="77"/>
                      </a:cubicBezTo>
                      <a:cubicBezTo>
                        <a:pt x="376" y="78"/>
                        <a:pt x="376" y="78"/>
                        <a:pt x="378" y="79"/>
                      </a:cubicBezTo>
                      <a:cubicBezTo>
                        <a:pt x="383" y="79"/>
                        <a:pt x="388" y="80"/>
                        <a:pt x="394" y="81"/>
                      </a:cubicBezTo>
                      <a:cubicBezTo>
                        <a:pt x="394" y="81"/>
                        <a:pt x="394" y="81"/>
                        <a:pt x="394" y="81"/>
                      </a:cubicBezTo>
                      <a:cubicBezTo>
                        <a:pt x="394" y="80"/>
                        <a:pt x="393" y="80"/>
                        <a:pt x="393" y="80"/>
                      </a:cubicBezTo>
                      <a:cubicBezTo>
                        <a:pt x="396" y="80"/>
                        <a:pt x="401" y="82"/>
                        <a:pt x="405" y="82"/>
                      </a:cubicBezTo>
                      <a:cubicBezTo>
                        <a:pt x="405" y="82"/>
                        <a:pt x="405" y="81"/>
                        <a:pt x="406" y="81"/>
                      </a:cubicBezTo>
                      <a:cubicBezTo>
                        <a:pt x="406" y="81"/>
                        <a:pt x="406" y="81"/>
                        <a:pt x="406" y="81"/>
                      </a:cubicBezTo>
                      <a:cubicBezTo>
                        <a:pt x="406" y="82"/>
                        <a:pt x="406" y="82"/>
                        <a:pt x="406" y="82"/>
                      </a:cubicBezTo>
                      <a:cubicBezTo>
                        <a:pt x="412" y="84"/>
                        <a:pt x="412" y="84"/>
                        <a:pt x="412" y="84"/>
                      </a:cubicBezTo>
                      <a:cubicBezTo>
                        <a:pt x="412" y="83"/>
                        <a:pt x="412" y="83"/>
                        <a:pt x="412" y="83"/>
                      </a:cubicBezTo>
                      <a:cubicBezTo>
                        <a:pt x="412" y="83"/>
                        <a:pt x="413" y="83"/>
                        <a:pt x="413" y="83"/>
                      </a:cubicBezTo>
                      <a:cubicBezTo>
                        <a:pt x="412" y="84"/>
                        <a:pt x="412" y="84"/>
                        <a:pt x="412" y="84"/>
                      </a:cubicBezTo>
                      <a:cubicBezTo>
                        <a:pt x="414" y="85"/>
                        <a:pt x="416" y="84"/>
                        <a:pt x="417" y="85"/>
                      </a:cubicBezTo>
                      <a:cubicBezTo>
                        <a:pt x="417" y="84"/>
                        <a:pt x="417" y="84"/>
                        <a:pt x="417" y="84"/>
                      </a:cubicBezTo>
                      <a:cubicBezTo>
                        <a:pt x="418" y="86"/>
                        <a:pt x="421" y="86"/>
                        <a:pt x="423" y="87"/>
                      </a:cubicBezTo>
                      <a:cubicBezTo>
                        <a:pt x="420" y="86"/>
                        <a:pt x="415" y="85"/>
                        <a:pt x="411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Rectangle 15">
                  <a:extLst>
                    <a:ext uri="{FF2B5EF4-FFF2-40B4-BE49-F238E27FC236}">
                      <a16:creationId xmlns:a16="http://schemas.microsoft.com/office/drawing/2014/main" id="{8B6B9A33-F995-E3D3-8A08-0B7E32BB3D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50" y="1171"/>
                  <a:ext cx="16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16">
                  <a:extLst>
                    <a:ext uri="{FF2B5EF4-FFF2-40B4-BE49-F238E27FC236}">
                      <a16:creationId xmlns:a16="http://schemas.microsoft.com/office/drawing/2014/main" id="{0D86E33C-5A73-F7FE-8F2E-8E0CFE590A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35" y="1263"/>
                  <a:ext cx="15" cy="15"/>
                </a:xfrm>
                <a:custGeom>
                  <a:avLst/>
                  <a:gdLst>
                    <a:gd name="T0" fmla="*/ 0 w 15"/>
                    <a:gd name="T1" fmla="*/ 15 h 15"/>
                    <a:gd name="T2" fmla="*/ 15 w 15"/>
                    <a:gd name="T3" fmla="*/ 0 h 15"/>
                    <a:gd name="T4" fmla="*/ 15 w 15"/>
                    <a:gd name="T5" fmla="*/ 15 h 15"/>
                    <a:gd name="T6" fmla="*/ 0 w 15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5">
                      <a:moveTo>
                        <a:pt x="0" y="15"/>
                      </a:moveTo>
                      <a:lnTo>
                        <a:pt x="15" y="0"/>
                      </a:lnTo>
                      <a:lnTo>
                        <a:pt x="15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17">
                  <a:extLst>
                    <a:ext uri="{FF2B5EF4-FFF2-40B4-BE49-F238E27FC236}">
                      <a16:creationId xmlns:a16="http://schemas.microsoft.com/office/drawing/2014/main" id="{F72B6505-1437-EDF8-FD43-D11AA93376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05" y="1370"/>
                  <a:ext cx="45" cy="0"/>
                </a:xfrm>
                <a:custGeom>
                  <a:avLst/>
                  <a:gdLst>
                    <a:gd name="T0" fmla="*/ 0 w 45"/>
                    <a:gd name="T1" fmla="*/ 45 w 45"/>
                    <a:gd name="T2" fmla="*/ 15 w 45"/>
                    <a:gd name="T3" fmla="*/ 0 w 4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45">
                      <a:moveTo>
                        <a:pt x="0" y="0"/>
                      </a:moveTo>
                      <a:lnTo>
                        <a:pt x="45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18">
                  <a:extLst>
                    <a:ext uri="{FF2B5EF4-FFF2-40B4-BE49-F238E27FC236}">
                      <a16:creationId xmlns:a16="http://schemas.microsoft.com/office/drawing/2014/main" id="{2B92F379-76D8-CBAF-B955-7467488AA7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6" y="2076"/>
                  <a:ext cx="30" cy="31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1 h 2"/>
                    <a:gd name="T4" fmla="*/ 0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0"/>
                        <a:pt x="2" y="1"/>
                        <a:pt x="2" y="1"/>
                      </a:cubicBezTo>
                      <a:cubicBezTo>
                        <a:pt x="2" y="2"/>
                        <a:pt x="1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19">
                  <a:extLst>
                    <a:ext uri="{FF2B5EF4-FFF2-40B4-BE49-F238E27FC236}">
                      <a16:creationId xmlns:a16="http://schemas.microsoft.com/office/drawing/2014/main" id="{355CF321-8111-79D9-8591-2E5332ED21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9" y="1263"/>
                  <a:ext cx="61" cy="46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1 h 3"/>
                    <a:gd name="T4" fmla="*/ 4 w 4"/>
                    <a:gd name="T5" fmla="*/ 0 h 3"/>
                    <a:gd name="T6" fmla="*/ 0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0" y="2"/>
                        <a:pt x="2" y="2"/>
                        <a:pt x="2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20">
                  <a:extLst>
                    <a:ext uri="{FF2B5EF4-FFF2-40B4-BE49-F238E27FC236}">
                      <a16:creationId xmlns:a16="http://schemas.microsoft.com/office/drawing/2014/main" id="{B04923A5-333E-5E17-4846-E4180351E0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90" y="1247"/>
                  <a:ext cx="15" cy="16"/>
                </a:xfrm>
                <a:custGeom>
                  <a:avLst/>
                  <a:gdLst>
                    <a:gd name="T0" fmla="*/ 15 w 15"/>
                    <a:gd name="T1" fmla="*/ 0 h 16"/>
                    <a:gd name="T2" fmla="*/ 15 w 15"/>
                    <a:gd name="T3" fmla="*/ 0 h 16"/>
                    <a:gd name="T4" fmla="*/ 0 w 15"/>
                    <a:gd name="T5" fmla="*/ 16 h 16"/>
                    <a:gd name="T6" fmla="*/ 0 w 15"/>
                    <a:gd name="T7" fmla="*/ 0 h 16"/>
                    <a:gd name="T8" fmla="*/ 15 w 15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6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21">
                  <a:extLst>
                    <a:ext uri="{FF2B5EF4-FFF2-40B4-BE49-F238E27FC236}">
                      <a16:creationId xmlns:a16="http://schemas.microsoft.com/office/drawing/2014/main" id="{6C4F45FA-F3A7-FB60-9C0D-9B2AEC0355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0" y="2061"/>
                  <a:ext cx="16" cy="30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2 h 2"/>
                    <a:gd name="T4" fmla="*/ 0 w 1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0" y="0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 22">
                  <a:extLst>
                    <a:ext uri="{FF2B5EF4-FFF2-40B4-BE49-F238E27FC236}">
                      <a16:creationId xmlns:a16="http://schemas.microsoft.com/office/drawing/2014/main" id="{9331FBCB-13BE-335F-8AAC-9BA38D268B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4" y="1247"/>
                  <a:ext cx="15" cy="16"/>
                </a:xfrm>
                <a:custGeom>
                  <a:avLst/>
                  <a:gdLst>
                    <a:gd name="T0" fmla="*/ 0 w 15"/>
                    <a:gd name="T1" fmla="*/ 16 h 16"/>
                    <a:gd name="T2" fmla="*/ 15 w 15"/>
                    <a:gd name="T3" fmla="*/ 0 h 16"/>
                    <a:gd name="T4" fmla="*/ 15 w 15"/>
                    <a:gd name="T5" fmla="*/ 0 h 16"/>
                    <a:gd name="T6" fmla="*/ 0 w 15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6">
                      <a:moveTo>
                        <a:pt x="0" y="16"/>
                      </a:move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Rectangle 23">
                  <a:extLst>
                    <a:ext uri="{FF2B5EF4-FFF2-40B4-BE49-F238E27FC236}">
                      <a16:creationId xmlns:a16="http://schemas.microsoft.com/office/drawing/2014/main" id="{60C9F1D1-D091-B7F8-8924-CC44F381F2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4" y="1370"/>
                  <a:ext cx="1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24">
                  <a:extLst>
                    <a:ext uri="{FF2B5EF4-FFF2-40B4-BE49-F238E27FC236}">
                      <a16:creationId xmlns:a16="http://schemas.microsoft.com/office/drawing/2014/main" id="{C86AFC25-C560-B531-D4C0-FF6AD6BE9F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68" y="1048"/>
                  <a:ext cx="30" cy="15"/>
                </a:xfrm>
                <a:custGeom>
                  <a:avLst/>
                  <a:gdLst>
                    <a:gd name="T0" fmla="*/ 0 w 2"/>
                    <a:gd name="T1" fmla="*/ 1 h 1"/>
                    <a:gd name="T2" fmla="*/ 1 w 2"/>
                    <a:gd name="T3" fmla="*/ 0 h 1"/>
                    <a:gd name="T4" fmla="*/ 2 w 2"/>
                    <a:gd name="T5" fmla="*/ 0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25">
                  <a:extLst>
                    <a:ext uri="{FF2B5EF4-FFF2-40B4-BE49-F238E27FC236}">
                      <a16:creationId xmlns:a16="http://schemas.microsoft.com/office/drawing/2014/main" id="{D8FE35D6-658A-CE50-16B6-D903BACDCD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3" y="1278"/>
                  <a:ext cx="31" cy="31"/>
                </a:xfrm>
                <a:custGeom>
                  <a:avLst/>
                  <a:gdLst>
                    <a:gd name="T0" fmla="*/ 1 w 2"/>
                    <a:gd name="T1" fmla="*/ 2 h 2"/>
                    <a:gd name="T2" fmla="*/ 1 w 2"/>
                    <a:gd name="T3" fmla="*/ 1 h 2"/>
                    <a:gd name="T4" fmla="*/ 2 w 2"/>
                    <a:gd name="T5" fmla="*/ 0 h 2"/>
                    <a:gd name="T6" fmla="*/ 1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2"/>
                      </a:moveTo>
                      <a:cubicBezTo>
                        <a:pt x="0" y="2"/>
                        <a:pt x="2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26">
                  <a:extLst>
                    <a:ext uri="{FF2B5EF4-FFF2-40B4-BE49-F238E27FC236}">
                      <a16:creationId xmlns:a16="http://schemas.microsoft.com/office/drawing/2014/main" id="{835887F9-6D12-C8B4-B7CB-4D1BAB7B63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77" y="1386"/>
                  <a:ext cx="121" cy="46"/>
                </a:xfrm>
                <a:custGeom>
                  <a:avLst/>
                  <a:gdLst>
                    <a:gd name="T0" fmla="*/ 0 w 8"/>
                    <a:gd name="T1" fmla="*/ 3 h 3"/>
                    <a:gd name="T2" fmla="*/ 2 w 8"/>
                    <a:gd name="T3" fmla="*/ 1 h 3"/>
                    <a:gd name="T4" fmla="*/ 4 w 8"/>
                    <a:gd name="T5" fmla="*/ 2 h 3"/>
                    <a:gd name="T6" fmla="*/ 7 w 8"/>
                    <a:gd name="T7" fmla="*/ 0 h 3"/>
                    <a:gd name="T8" fmla="*/ 5 w 8"/>
                    <a:gd name="T9" fmla="*/ 2 h 3"/>
                    <a:gd name="T10" fmla="*/ 8 w 8"/>
                    <a:gd name="T11" fmla="*/ 2 h 3"/>
                    <a:gd name="T12" fmla="*/ 0 w 8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3">
                      <a:moveTo>
                        <a:pt x="0" y="3"/>
                      </a:moveTo>
                      <a:cubicBezTo>
                        <a:pt x="1" y="2"/>
                        <a:pt x="2" y="2"/>
                        <a:pt x="2" y="1"/>
                      </a:cubicBezTo>
                      <a:cubicBezTo>
                        <a:pt x="2" y="1"/>
                        <a:pt x="3" y="2"/>
                        <a:pt x="4" y="2"/>
                      </a:cubicBezTo>
                      <a:cubicBezTo>
                        <a:pt x="4" y="1"/>
                        <a:pt x="6" y="1"/>
                        <a:pt x="7" y="0"/>
                      </a:cubicBezTo>
                      <a:cubicBezTo>
                        <a:pt x="6" y="1"/>
                        <a:pt x="5" y="1"/>
                        <a:pt x="5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 27">
                  <a:extLst>
                    <a:ext uri="{FF2B5EF4-FFF2-40B4-BE49-F238E27FC236}">
                      <a16:creationId xmlns:a16="http://schemas.microsoft.com/office/drawing/2014/main" id="{2B4DFC2D-0775-FCE8-ACB6-56BD840C32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14" y="2045"/>
                  <a:ext cx="60" cy="0"/>
                </a:xfrm>
                <a:custGeom>
                  <a:avLst/>
                  <a:gdLst>
                    <a:gd name="T0" fmla="*/ 60 w 60"/>
                    <a:gd name="T1" fmla="*/ 0 w 60"/>
                    <a:gd name="T2" fmla="*/ 60 w 60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60">
                      <a:moveTo>
                        <a:pt x="60" y="0"/>
                      </a:moveTo>
                      <a:lnTo>
                        <a:pt x="0" y="0"/>
                      </a:lnTo>
                      <a:lnTo>
                        <a:pt x="6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28">
                  <a:extLst>
                    <a:ext uri="{FF2B5EF4-FFF2-40B4-BE49-F238E27FC236}">
                      <a16:creationId xmlns:a16="http://schemas.microsoft.com/office/drawing/2014/main" id="{EDACE8B6-8FD3-E972-DB8E-D18ABFAE9E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46" y="1278"/>
                  <a:ext cx="122" cy="77"/>
                </a:xfrm>
                <a:custGeom>
                  <a:avLst/>
                  <a:gdLst>
                    <a:gd name="T0" fmla="*/ 8 w 8"/>
                    <a:gd name="T1" fmla="*/ 2 h 5"/>
                    <a:gd name="T2" fmla="*/ 8 w 8"/>
                    <a:gd name="T3" fmla="*/ 3 h 5"/>
                    <a:gd name="T4" fmla="*/ 8 w 8"/>
                    <a:gd name="T5" fmla="*/ 2 h 5"/>
                    <a:gd name="T6" fmla="*/ 5 w 8"/>
                    <a:gd name="T7" fmla="*/ 3 h 5"/>
                    <a:gd name="T8" fmla="*/ 7 w 8"/>
                    <a:gd name="T9" fmla="*/ 4 h 5"/>
                    <a:gd name="T10" fmla="*/ 4 w 8"/>
                    <a:gd name="T11" fmla="*/ 5 h 5"/>
                    <a:gd name="T12" fmla="*/ 4 w 8"/>
                    <a:gd name="T13" fmla="*/ 4 h 5"/>
                    <a:gd name="T14" fmla="*/ 0 w 8"/>
                    <a:gd name="T15" fmla="*/ 5 h 5"/>
                    <a:gd name="T16" fmla="*/ 2 w 8"/>
                    <a:gd name="T17" fmla="*/ 3 h 5"/>
                    <a:gd name="T18" fmla="*/ 3 w 8"/>
                    <a:gd name="T19" fmla="*/ 5 h 5"/>
                    <a:gd name="T20" fmla="*/ 5 w 8"/>
                    <a:gd name="T21" fmla="*/ 2 h 5"/>
                    <a:gd name="T22" fmla="*/ 5 w 8"/>
                    <a:gd name="T23" fmla="*/ 3 h 5"/>
                    <a:gd name="T24" fmla="*/ 8 w 8"/>
                    <a:gd name="T25" fmla="*/ 2 h 5"/>
                    <a:gd name="T26" fmla="*/ 8 w 8"/>
                    <a:gd name="T27" fmla="*/ 3 h 5"/>
                    <a:gd name="T28" fmla="*/ 8 w 8"/>
                    <a:gd name="T2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" h="5">
                      <a:moveTo>
                        <a:pt x="8" y="2"/>
                      </a:move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1"/>
                        <a:pt x="6" y="3"/>
                        <a:pt x="5" y="3"/>
                      </a:cubicBezTo>
                      <a:cubicBezTo>
                        <a:pt x="5" y="4"/>
                        <a:pt x="7" y="4"/>
                        <a:pt x="7" y="4"/>
                      </a:cubicBezTo>
                      <a:cubicBezTo>
                        <a:pt x="6" y="4"/>
                        <a:pt x="5" y="4"/>
                        <a:pt x="4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5"/>
                        <a:pt x="2" y="4"/>
                        <a:pt x="0" y="5"/>
                      </a:cubicBezTo>
                      <a:cubicBezTo>
                        <a:pt x="1" y="3"/>
                        <a:pt x="2" y="5"/>
                        <a:pt x="2" y="3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4"/>
                        <a:pt x="5" y="3"/>
                        <a:pt x="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6" y="0"/>
                        <a:pt x="7" y="3"/>
                        <a:pt x="8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29">
                  <a:extLst>
                    <a:ext uri="{FF2B5EF4-FFF2-40B4-BE49-F238E27FC236}">
                      <a16:creationId xmlns:a16="http://schemas.microsoft.com/office/drawing/2014/main" id="{1D09D8CD-39D8-04CB-C873-946E71EA89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7" y="1094"/>
                  <a:ext cx="31" cy="15"/>
                </a:xfrm>
                <a:custGeom>
                  <a:avLst/>
                  <a:gdLst>
                    <a:gd name="T0" fmla="*/ 0 w 31"/>
                    <a:gd name="T1" fmla="*/ 15 h 15"/>
                    <a:gd name="T2" fmla="*/ 31 w 31"/>
                    <a:gd name="T3" fmla="*/ 0 h 15"/>
                    <a:gd name="T4" fmla="*/ 31 w 31"/>
                    <a:gd name="T5" fmla="*/ 15 h 15"/>
                    <a:gd name="T6" fmla="*/ 0 w 31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15">
                      <a:moveTo>
                        <a:pt x="0" y="15"/>
                      </a:moveTo>
                      <a:lnTo>
                        <a:pt x="31" y="0"/>
                      </a:lnTo>
                      <a:lnTo>
                        <a:pt x="31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30">
                  <a:extLst>
                    <a:ext uri="{FF2B5EF4-FFF2-40B4-BE49-F238E27FC236}">
                      <a16:creationId xmlns:a16="http://schemas.microsoft.com/office/drawing/2014/main" id="{18029DF2-5F1C-36FB-8EA8-BAE2239EE5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7" y="1063"/>
                  <a:ext cx="15" cy="16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1 h 1"/>
                    <a:gd name="T4" fmla="*/ 0 w 1"/>
                    <a:gd name="T5" fmla="*/ 0 h 1"/>
                    <a:gd name="T6" fmla="*/ 1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31">
                  <a:extLst>
                    <a:ext uri="{FF2B5EF4-FFF2-40B4-BE49-F238E27FC236}">
                      <a16:creationId xmlns:a16="http://schemas.microsoft.com/office/drawing/2014/main" id="{6E48D400-D4ED-1BEA-2E66-F83B8B3ED8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77" y="1616"/>
                  <a:ext cx="91" cy="30"/>
                </a:xfrm>
                <a:custGeom>
                  <a:avLst/>
                  <a:gdLst>
                    <a:gd name="T0" fmla="*/ 1 w 6"/>
                    <a:gd name="T1" fmla="*/ 2 h 2"/>
                    <a:gd name="T2" fmla="*/ 0 w 6"/>
                    <a:gd name="T3" fmla="*/ 1 h 2"/>
                    <a:gd name="T4" fmla="*/ 6 w 6"/>
                    <a:gd name="T5" fmla="*/ 0 h 2"/>
                    <a:gd name="T6" fmla="*/ 1 w 6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2">
                      <a:moveTo>
                        <a:pt x="1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1"/>
                        <a:pt x="2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32">
                  <a:extLst>
                    <a:ext uri="{FF2B5EF4-FFF2-40B4-BE49-F238E27FC236}">
                      <a16:creationId xmlns:a16="http://schemas.microsoft.com/office/drawing/2014/main" id="{AB007A9C-DB68-5DDF-0667-61C7A10611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7" y="1263"/>
                  <a:ext cx="15" cy="15"/>
                </a:xfrm>
                <a:custGeom>
                  <a:avLst/>
                  <a:gdLst>
                    <a:gd name="T0" fmla="*/ 0 w 15"/>
                    <a:gd name="T1" fmla="*/ 0 h 15"/>
                    <a:gd name="T2" fmla="*/ 15 w 15"/>
                    <a:gd name="T3" fmla="*/ 15 h 15"/>
                    <a:gd name="T4" fmla="*/ 0 w 15"/>
                    <a:gd name="T5" fmla="*/ 15 h 15"/>
                    <a:gd name="T6" fmla="*/ 0 w 15"/>
                    <a:gd name="T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5">
                      <a:moveTo>
                        <a:pt x="0" y="0"/>
                      </a:moveTo>
                      <a:lnTo>
                        <a:pt x="15" y="15"/>
                      </a:lnTo>
                      <a:lnTo>
                        <a:pt x="0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33">
                  <a:extLst>
                    <a:ext uri="{FF2B5EF4-FFF2-40B4-BE49-F238E27FC236}">
                      <a16:creationId xmlns:a16="http://schemas.microsoft.com/office/drawing/2014/main" id="{50C554E1-8440-D803-AD94-338D0C6963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68" y="2030"/>
                  <a:ext cx="30" cy="0"/>
                </a:xfrm>
                <a:custGeom>
                  <a:avLst/>
                  <a:gdLst>
                    <a:gd name="T0" fmla="*/ 30 w 30"/>
                    <a:gd name="T1" fmla="*/ 0 w 30"/>
                    <a:gd name="T2" fmla="*/ 30 w 30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30">
                      <a:moveTo>
                        <a:pt x="30" y="0"/>
                      </a:moveTo>
                      <a:lnTo>
                        <a:pt x="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Freeform 34">
                  <a:extLst>
                    <a:ext uri="{FF2B5EF4-FFF2-40B4-BE49-F238E27FC236}">
                      <a16:creationId xmlns:a16="http://schemas.microsoft.com/office/drawing/2014/main" id="{A52F6045-DE16-880D-5AE5-CD8C43D3BE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01" y="1109"/>
                  <a:ext cx="61" cy="16"/>
                </a:xfrm>
                <a:custGeom>
                  <a:avLst/>
                  <a:gdLst>
                    <a:gd name="T0" fmla="*/ 61 w 61"/>
                    <a:gd name="T1" fmla="*/ 0 h 16"/>
                    <a:gd name="T2" fmla="*/ 61 w 61"/>
                    <a:gd name="T3" fmla="*/ 0 h 16"/>
                    <a:gd name="T4" fmla="*/ 0 w 61"/>
                    <a:gd name="T5" fmla="*/ 16 h 16"/>
                    <a:gd name="T6" fmla="*/ 0 w 61"/>
                    <a:gd name="T7" fmla="*/ 16 h 16"/>
                    <a:gd name="T8" fmla="*/ 61 w 61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16">
                      <a:moveTo>
                        <a:pt x="61" y="0"/>
                      </a:moveTo>
                      <a:lnTo>
                        <a:pt x="61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35">
                  <a:extLst>
                    <a:ext uri="{FF2B5EF4-FFF2-40B4-BE49-F238E27FC236}">
                      <a16:creationId xmlns:a16="http://schemas.microsoft.com/office/drawing/2014/main" id="{A86C4FC7-4E0F-10CB-189B-760732E9F2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79" y="1247"/>
                  <a:ext cx="167" cy="46"/>
                </a:xfrm>
                <a:custGeom>
                  <a:avLst/>
                  <a:gdLst>
                    <a:gd name="T0" fmla="*/ 5 w 11"/>
                    <a:gd name="T1" fmla="*/ 3 h 3"/>
                    <a:gd name="T2" fmla="*/ 0 w 11"/>
                    <a:gd name="T3" fmla="*/ 3 h 3"/>
                    <a:gd name="T4" fmla="*/ 3 w 11"/>
                    <a:gd name="T5" fmla="*/ 1 h 3"/>
                    <a:gd name="T6" fmla="*/ 2 w 11"/>
                    <a:gd name="T7" fmla="*/ 2 h 3"/>
                    <a:gd name="T8" fmla="*/ 5 w 11"/>
                    <a:gd name="T9" fmla="*/ 2 h 3"/>
                    <a:gd name="T10" fmla="*/ 7 w 11"/>
                    <a:gd name="T11" fmla="*/ 1 h 3"/>
                    <a:gd name="T12" fmla="*/ 11 w 11"/>
                    <a:gd name="T13" fmla="*/ 1 h 3"/>
                    <a:gd name="T14" fmla="*/ 5 w 11"/>
                    <a:gd name="T1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3">
                      <a:moveTo>
                        <a:pt x="5" y="3"/>
                      </a:moveTo>
                      <a:cubicBezTo>
                        <a:pt x="4" y="1"/>
                        <a:pt x="2" y="3"/>
                        <a:pt x="0" y="3"/>
                      </a:cubicBezTo>
                      <a:cubicBezTo>
                        <a:pt x="2" y="3"/>
                        <a:pt x="1" y="0"/>
                        <a:pt x="3" y="1"/>
                      </a:cubicBezTo>
                      <a:cubicBezTo>
                        <a:pt x="3" y="1"/>
                        <a:pt x="3" y="1"/>
                        <a:pt x="2" y="2"/>
                      </a:cubicBezTo>
                      <a:cubicBezTo>
                        <a:pt x="3" y="2"/>
                        <a:pt x="4" y="2"/>
                        <a:pt x="5" y="2"/>
                      </a:cubicBezTo>
                      <a:cubicBezTo>
                        <a:pt x="4" y="1"/>
                        <a:pt x="7" y="3"/>
                        <a:pt x="7" y="1"/>
                      </a:cubicBezTo>
                      <a:cubicBezTo>
                        <a:pt x="8" y="1"/>
                        <a:pt x="10" y="1"/>
                        <a:pt x="11" y="1"/>
                      </a:cubicBezTo>
                      <a:cubicBezTo>
                        <a:pt x="5" y="3"/>
                        <a:pt x="5" y="3"/>
                        <a:pt x="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 36">
                  <a:extLst>
                    <a:ext uri="{FF2B5EF4-FFF2-40B4-BE49-F238E27FC236}">
                      <a16:creationId xmlns:a16="http://schemas.microsoft.com/office/drawing/2014/main" id="{C6B694C1-314B-EBAC-6ACA-77D7081C6D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01" y="1324"/>
                  <a:ext cx="45" cy="31"/>
                </a:xfrm>
                <a:custGeom>
                  <a:avLst/>
                  <a:gdLst>
                    <a:gd name="T0" fmla="*/ 1 w 3"/>
                    <a:gd name="T1" fmla="*/ 2 h 2"/>
                    <a:gd name="T2" fmla="*/ 0 w 3"/>
                    <a:gd name="T3" fmla="*/ 1 h 2"/>
                    <a:gd name="T4" fmla="*/ 3 w 3"/>
                    <a:gd name="T5" fmla="*/ 1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3" y="0"/>
                        <a:pt x="3" y="1"/>
                      </a:cubicBezTo>
                      <a:cubicBezTo>
                        <a:pt x="3" y="2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37">
                  <a:extLst>
                    <a:ext uri="{FF2B5EF4-FFF2-40B4-BE49-F238E27FC236}">
                      <a16:creationId xmlns:a16="http://schemas.microsoft.com/office/drawing/2014/main" id="{53E348E0-D12C-B783-0356-5AC4299541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92" y="2015"/>
                  <a:ext cx="30" cy="0"/>
                </a:xfrm>
                <a:custGeom>
                  <a:avLst/>
                  <a:gdLst>
                    <a:gd name="T0" fmla="*/ 30 w 30"/>
                    <a:gd name="T1" fmla="*/ 0 w 30"/>
                    <a:gd name="T2" fmla="*/ 30 w 30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30">
                      <a:moveTo>
                        <a:pt x="30" y="0"/>
                      </a:moveTo>
                      <a:lnTo>
                        <a:pt x="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Rectangle 38">
                  <a:extLst>
                    <a:ext uri="{FF2B5EF4-FFF2-40B4-BE49-F238E27FC236}">
                      <a16:creationId xmlns:a16="http://schemas.microsoft.com/office/drawing/2014/main" id="{6B83277F-DF79-037A-6BD3-D9CD61F8BE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31" y="1432"/>
                  <a:ext cx="1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39">
                  <a:extLst>
                    <a:ext uri="{FF2B5EF4-FFF2-40B4-BE49-F238E27FC236}">
                      <a16:creationId xmlns:a16="http://schemas.microsoft.com/office/drawing/2014/main" id="{01BC82B7-1EDF-DE2C-8BDA-17E45E1215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40" y="1109"/>
                  <a:ext cx="30" cy="16"/>
                </a:xfrm>
                <a:custGeom>
                  <a:avLst/>
                  <a:gdLst>
                    <a:gd name="T0" fmla="*/ 30 w 30"/>
                    <a:gd name="T1" fmla="*/ 0 h 16"/>
                    <a:gd name="T2" fmla="*/ 30 w 30"/>
                    <a:gd name="T3" fmla="*/ 16 h 16"/>
                    <a:gd name="T4" fmla="*/ 0 w 30"/>
                    <a:gd name="T5" fmla="*/ 16 h 16"/>
                    <a:gd name="T6" fmla="*/ 0 w 30"/>
                    <a:gd name="T7" fmla="*/ 16 h 16"/>
                    <a:gd name="T8" fmla="*/ 30 w 30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16">
                      <a:moveTo>
                        <a:pt x="30" y="0"/>
                      </a:moveTo>
                      <a:lnTo>
                        <a:pt x="3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Rectangle 40">
                  <a:extLst>
                    <a:ext uri="{FF2B5EF4-FFF2-40B4-BE49-F238E27FC236}">
                      <a16:creationId xmlns:a16="http://schemas.microsoft.com/office/drawing/2014/main" id="{535250EB-C8CD-009B-56B1-5F4D545F2F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70" y="1524"/>
                  <a:ext cx="3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 41">
                  <a:extLst>
                    <a:ext uri="{FF2B5EF4-FFF2-40B4-BE49-F238E27FC236}">
                      <a16:creationId xmlns:a16="http://schemas.microsoft.com/office/drawing/2014/main" id="{929820F0-B2B2-C320-AB19-BFFB45A7C2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10" y="1524"/>
                  <a:ext cx="45" cy="15"/>
                </a:xfrm>
                <a:custGeom>
                  <a:avLst/>
                  <a:gdLst>
                    <a:gd name="T0" fmla="*/ 0 w 3"/>
                    <a:gd name="T1" fmla="*/ 1 h 1"/>
                    <a:gd name="T2" fmla="*/ 1 w 3"/>
                    <a:gd name="T3" fmla="*/ 0 h 1"/>
                    <a:gd name="T4" fmla="*/ 3 w 3"/>
                    <a:gd name="T5" fmla="*/ 0 h 1"/>
                    <a:gd name="T6" fmla="*/ 3 w 3"/>
                    <a:gd name="T7" fmla="*/ 1 h 1"/>
                    <a:gd name="T8" fmla="*/ 0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1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42">
                  <a:extLst>
                    <a:ext uri="{FF2B5EF4-FFF2-40B4-BE49-F238E27FC236}">
                      <a16:creationId xmlns:a16="http://schemas.microsoft.com/office/drawing/2014/main" id="{5842D9C0-386D-B22E-C93E-D7F755203A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86" y="2122"/>
                  <a:ext cx="30" cy="16"/>
                </a:xfrm>
                <a:custGeom>
                  <a:avLst/>
                  <a:gdLst>
                    <a:gd name="T0" fmla="*/ 30 w 30"/>
                    <a:gd name="T1" fmla="*/ 0 h 16"/>
                    <a:gd name="T2" fmla="*/ 0 w 30"/>
                    <a:gd name="T3" fmla="*/ 16 h 16"/>
                    <a:gd name="T4" fmla="*/ 30 w 30"/>
                    <a:gd name="T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0" h="16">
                      <a:moveTo>
                        <a:pt x="30" y="0"/>
                      </a:moveTo>
                      <a:lnTo>
                        <a:pt x="0" y="1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43">
                  <a:extLst>
                    <a:ext uri="{FF2B5EF4-FFF2-40B4-BE49-F238E27FC236}">
                      <a16:creationId xmlns:a16="http://schemas.microsoft.com/office/drawing/2014/main" id="{D6B0DFA7-A33B-4FCA-60C7-D09030BBDA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86" y="2061"/>
                  <a:ext cx="30" cy="15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0" y="0"/>
                        <a:pt x="1" y="1"/>
                        <a:pt x="2" y="1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Rectangle 44">
                  <a:extLst>
                    <a:ext uri="{FF2B5EF4-FFF2-40B4-BE49-F238E27FC236}">
                      <a16:creationId xmlns:a16="http://schemas.microsoft.com/office/drawing/2014/main" id="{978BE8FE-E4DB-C85D-1F79-182219184C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95" y="1462"/>
                  <a:ext cx="30" cy="1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45">
                  <a:extLst>
                    <a:ext uri="{FF2B5EF4-FFF2-40B4-BE49-F238E27FC236}">
                      <a16:creationId xmlns:a16="http://schemas.microsoft.com/office/drawing/2014/main" id="{A3E71729-892F-8FEB-70A7-584FAE7BEB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70" y="2091"/>
                  <a:ext cx="16" cy="16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46">
                  <a:extLst>
                    <a:ext uri="{FF2B5EF4-FFF2-40B4-BE49-F238E27FC236}">
                      <a16:creationId xmlns:a16="http://schemas.microsoft.com/office/drawing/2014/main" id="{4EC9471B-8AE0-BBB5-BBCC-186B2857C3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79" y="2138"/>
                  <a:ext cx="107" cy="30"/>
                </a:xfrm>
                <a:custGeom>
                  <a:avLst/>
                  <a:gdLst>
                    <a:gd name="T0" fmla="*/ 0 w 7"/>
                    <a:gd name="T1" fmla="*/ 0 h 2"/>
                    <a:gd name="T2" fmla="*/ 7 w 7"/>
                    <a:gd name="T3" fmla="*/ 1 h 2"/>
                    <a:gd name="T4" fmla="*/ 0 w 7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2">
                      <a:moveTo>
                        <a:pt x="0" y="0"/>
                      </a:moveTo>
                      <a:cubicBezTo>
                        <a:pt x="2" y="0"/>
                        <a:pt x="5" y="0"/>
                        <a:pt x="7" y="1"/>
                      </a:cubicBezTo>
                      <a:cubicBezTo>
                        <a:pt x="5" y="2"/>
                        <a:pt x="2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47">
                  <a:extLst>
                    <a:ext uri="{FF2B5EF4-FFF2-40B4-BE49-F238E27FC236}">
                      <a16:creationId xmlns:a16="http://schemas.microsoft.com/office/drawing/2014/main" id="{C151B0AA-8DAB-AC12-496D-979BB3F736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9" y="1278"/>
                  <a:ext cx="45" cy="15"/>
                </a:xfrm>
                <a:custGeom>
                  <a:avLst/>
                  <a:gdLst>
                    <a:gd name="T0" fmla="*/ 0 w 3"/>
                    <a:gd name="T1" fmla="*/ 1 h 1"/>
                    <a:gd name="T2" fmla="*/ 3 w 3"/>
                    <a:gd name="T3" fmla="*/ 0 h 1"/>
                    <a:gd name="T4" fmla="*/ 0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3" y="1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48">
                  <a:extLst>
                    <a:ext uri="{FF2B5EF4-FFF2-40B4-BE49-F238E27FC236}">
                      <a16:creationId xmlns:a16="http://schemas.microsoft.com/office/drawing/2014/main" id="{EB2B3B73-38CE-ECCB-B49F-A4F5919D4B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8" y="1109"/>
                  <a:ext cx="31" cy="16"/>
                </a:xfrm>
                <a:custGeom>
                  <a:avLst/>
                  <a:gdLst>
                    <a:gd name="T0" fmla="*/ 0 w 31"/>
                    <a:gd name="T1" fmla="*/ 16 h 16"/>
                    <a:gd name="T2" fmla="*/ 31 w 31"/>
                    <a:gd name="T3" fmla="*/ 0 h 16"/>
                    <a:gd name="T4" fmla="*/ 15 w 31"/>
                    <a:gd name="T5" fmla="*/ 16 h 16"/>
                    <a:gd name="T6" fmla="*/ 0 w 31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16">
                      <a:moveTo>
                        <a:pt x="0" y="16"/>
                      </a:moveTo>
                      <a:lnTo>
                        <a:pt x="31" y="0"/>
                      </a:lnTo>
                      <a:lnTo>
                        <a:pt x="15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49">
                  <a:extLst>
                    <a:ext uri="{FF2B5EF4-FFF2-40B4-BE49-F238E27FC236}">
                      <a16:creationId xmlns:a16="http://schemas.microsoft.com/office/drawing/2014/main" id="{E38A3EB4-1A5F-2830-C2A6-7773B8BEC7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9" y="1370"/>
                  <a:ext cx="30" cy="31"/>
                </a:xfrm>
                <a:custGeom>
                  <a:avLst/>
                  <a:gdLst>
                    <a:gd name="T0" fmla="*/ 0 w 30"/>
                    <a:gd name="T1" fmla="*/ 16 h 31"/>
                    <a:gd name="T2" fmla="*/ 30 w 30"/>
                    <a:gd name="T3" fmla="*/ 0 h 31"/>
                    <a:gd name="T4" fmla="*/ 0 w 30"/>
                    <a:gd name="T5" fmla="*/ 31 h 31"/>
                    <a:gd name="T6" fmla="*/ 0 w 30"/>
                    <a:gd name="T7" fmla="*/ 1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31">
                      <a:moveTo>
                        <a:pt x="0" y="16"/>
                      </a:moveTo>
                      <a:lnTo>
                        <a:pt x="30" y="0"/>
                      </a:lnTo>
                      <a:lnTo>
                        <a:pt x="0" y="31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50">
                  <a:extLst>
                    <a:ext uri="{FF2B5EF4-FFF2-40B4-BE49-F238E27FC236}">
                      <a16:creationId xmlns:a16="http://schemas.microsoft.com/office/drawing/2014/main" id="{C0C0E4EF-D537-D1AF-E415-C0166DFE31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34" y="1478"/>
                  <a:ext cx="30" cy="15"/>
                </a:xfrm>
                <a:custGeom>
                  <a:avLst/>
                  <a:gdLst>
                    <a:gd name="T0" fmla="*/ 30 w 30"/>
                    <a:gd name="T1" fmla="*/ 0 h 15"/>
                    <a:gd name="T2" fmla="*/ 30 w 30"/>
                    <a:gd name="T3" fmla="*/ 0 h 15"/>
                    <a:gd name="T4" fmla="*/ 0 w 30"/>
                    <a:gd name="T5" fmla="*/ 15 h 15"/>
                    <a:gd name="T6" fmla="*/ 0 w 30"/>
                    <a:gd name="T7" fmla="*/ 0 h 15"/>
                    <a:gd name="T8" fmla="*/ 30 w 30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15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51">
                  <a:extLst>
                    <a:ext uri="{FF2B5EF4-FFF2-40B4-BE49-F238E27FC236}">
                      <a16:creationId xmlns:a16="http://schemas.microsoft.com/office/drawing/2014/main" id="{1B18FD79-614E-056D-1B8D-E426EEF4F7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9" y="1631"/>
                  <a:ext cx="60" cy="31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1 h 2"/>
                    <a:gd name="T4" fmla="*/ 4 w 4"/>
                    <a:gd name="T5" fmla="*/ 0 h 2"/>
                    <a:gd name="T6" fmla="*/ 0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1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52">
                  <a:extLst>
                    <a:ext uri="{FF2B5EF4-FFF2-40B4-BE49-F238E27FC236}">
                      <a16:creationId xmlns:a16="http://schemas.microsoft.com/office/drawing/2014/main" id="{EA4D3A66-22C0-7868-366A-0D3C29C2A2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79" y="2076"/>
                  <a:ext cx="46" cy="31"/>
                </a:xfrm>
                <a:custGeom>
                  <a:avLst/>
                  <a:gdLst>
                    <a:gd name="T0" fmla="*/ 0 w 3"/>
                    <a:gd name="T1" fmla="*/ 2 h 2"/>
                    <a:gd name="T2" fmla="*/ 3 w 3"/>
                    <a:gd name="T3" fmla="*/ 1 h 2"/>
                    <a:gd name="T4" fmla="*/ 0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1" y="1"/>
                        <a:pt x="2" y="0"/>
                        <a:pt x="3" y="1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53">
                  <a:extLst>
                    <a:ext uri="{FF2B5EF4-FFF2-40B4-BE49-F238E27FC236}">
                      <a16:creationId xmlns:a16="http://schemas.microsoft.com/office/drawing/2014/main" id="{CFB8FF6B-5454-4E7A-CCA1-D245FF5B2A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3" y="1109"/>
                  <a:ext cx="45" cy="16"/>
                </a:xfrm>
                <a:custGeom>
                  <a:avLst/>
                  <a:gdLst>
                    <a:gd name="T0" fmla="*/ 0 w 45"/>
                    <a:gd name="T1" fmla="*/ 16 h 16"/>
                    <a:gd name="T2" fmla="*/ 45 w 45"/>
                    <a:gd name="T3" fmla="*/ 0 h 16"/>
                    <a:gd name="T4" fmla="*/ 15 w 45"/>
                    <a:gd name="T5" fmla="*/ 16 h 16"/>
                    <a:gd name="T6" fmla="*/ 0 w 45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5" h="16">
                      <a:moveTo>
                        <a:pt x="0" y="16"/>
                      </a:moveTo>
                      <a:lnTo>
                        <a:pt x="45" y="0"/>
                      </a:lnTo>
                      <a:lnTo>
                        <a:pt x="15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54">
                  <a:extLst>
                    <a:ext uri="{FF2B5EF4-FFF2-40B4-BE49-F238E27FC236}">
                      <a16:creationId xmlns:a16="http://schemas.microsoft.com/office/drawing/2014/main" id="{1B7A7C50-A943-6D30-AA72-46826C4682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3" y="1600"/>
                  <a:ext cx="46" cy="16"/>
                </a:xfrm>
                <a:custGeom>
                  <a:avLst/>
                  <a:gdLst>
                    <a:gd name="T0" fmla="*/ 31 w 46"/>
                    <a:gd name="T1" fmla="*/ 0 h 16"/>
                    <a:gd name="T2" fmla="*/ 46 w 46"/>
                    <a:gd name="T3" fmla="*/ 16 h 16"/>
                    <a:gd name="T4" fmla="*/ 0 w 46"/>
                    <a:gd name="T5" fmla="*/ 16 h 16"/>
                    <a:gd name="T6" fmla="*/ 0 w 46"/>
                    <a:gd name="T7" fmla="*/ 16 h 16"/>
                    <a:gd name="T8" fmla="*/ 31 w 46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16">
                      <a:moveTo>
                        <a:pt x="31" y="0"/>
                      </a:moveTo>
                      <a:lnTo>
                        <a:pt x="46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 55">
                  <a:extLst>
                    <a:ext uri="{FF2B5EF4-FFF2-40B4-BE49-F238E27FC236}">
                      <a16:creationId xmlns:a16="http://schemas.microsoft.com/office/drawing/2014/main" id="{CD740FF7-BCB7-6CC6-2997-D1E3DA299D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3" y="1923"/>
                  <a:ext cx="61" cy="15"/>
                </a:xfrm>
                <a:custGeom>
                  <a:avLst/>
                  <a:gdLst>
                    <a:gd name="T0" fmla="*/ 0 w 4"/>
                    <a:gd name="T1" fmla="*/ 1 h 1"/>
                    <a:gd name="T2" fmla="*/ 4 w 4"/>
                    <a:gd name="T3" fmla="*/ 1 h 1"/>
                    <a:gd name="T4" fmla="*/ 0 w 4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1" y="0"/>
                        <a:pt x="3" y="0"/>
                        <a:pt x="4" y="1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 56">
                  <a:extLst>
                    <a:ext uri="{FF2B5EF4-FFF2-40B4-BE49-F238E27FC236}">
                      <a16:creationId xmlns:a16="http://schemas.microsoft.com/office/drawing/2014/main" id="{DDCDFE7D-2C3D-19DB-94B8-543D1B0274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58" y="1493"/>
                  <a:ext cx="30" cy="0"/>
                </a:xfrm>
                <a:custGeom>
                  <a:avLst/>
                  <a:gdLst>
                    <a:gd name="T0" fmla="*/ 30 w 30"/>
                    <a:gd name="T1" fmla="*/ 0 w 30"/>
                    <a:gd name="T2" fmla="*/ 30 w 30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30">
                      <a:moveTo>
                        <a:pt x="30" y="0"/>
                      </a:moveTo>
                      <a:lnTo>
                        <a:pt x="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57">
                  <a:extLst>
                    <a:ext uri="{FF2B5EF4-FFF2-40B4-BE49-F238E27FC236}">
                      <a16:creationId xmlns:a16="http://schemas.microsoft.com/office/drawing/2014/main" id="{C977521A-100F-E2D9-B116-F72DE4ED88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3" y="1401"/>
                  <a:ext cx="15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 58">
                  <a:extLst>
                    <a:ext uri="{FF2B5EF4-FFF2-40B4-BE49-F238E27FC236}">
                      <a16:creationId xmlns:a16="http://schemas.microsoft.com/office/drawing/2014/main" id="{E80503EE-04FE-13CD-6C9C-FFDDAF312C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7" y="1631"/>
                  <a:ext cx="61" cy="31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1 h 2"/>
                    <a:gd name="T4" fmla="*/ 4 w 4"/>
                    <a:gd name="T5" fmla="*/ 0 h 2"/>
                    <a:gd name="T6" fmla="*/ 0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2"/>
                        <a:pt x="1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 59">
                  <a:extLst>
                    <a:ext uri="{FF2B5EF4-FFF2-40B4-BE49-F238E27FC236}">
                      <a16:creationId xmlns:a16="http://schemas.microsoft.com/office/drawing/2014/main" id="{185CC404-3B4E-AF7E-CB95-4609D90E94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69" y="1554"/>
                  <a:ext cx="304" cy="123"/>
                </a:xfrm>
                <a:custGeom>
                  <a:avLst/>
                  <a:gdLst>
                    <a:gd name="T0" fmla="*/ 19 w 20"/>
                    <a:gd name="T1" fmla="*/ 1 h 8"/>
                    <a:gd name="T2" fmla="*/ 20 w 20"/>
                    <a:gd name="T3" fmla="*/ 2 h 8"/>
                    <a:gd name="T4" fmla="*/ 14 w 20"/>
                    <a:gd name="T5" fmla="*/ 4 h 8"/>
                    <a:gd name="T6" fmla="*/ 7 w 20"/>
                    <a:gd name="T7" fmla="*/ 5 h 8"/>
                    <a:gd name="T8" fmla="*/ 0 w 20"/>
                    <a:gd name="T9" fmla="*/ 8 h 8"/>
                    <a:gd name="T10" fmla="*/ 18 w 20"/>
                    <a:gd name="T11" fmla="*/ 2 h 8"/>
                    <a:gd name="T12" fmla="*/ 20 w 20"/>
                    <a:gd name="T13" fmla="*/ 0 h 8"/>
                    <a:gd name="T14" fmla="*/ 19 w 20"/>
                    <a:gd name="T1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" h="8">
                      <a:moveTo>
                        <a:pt x="19" y="1"/>
                      </a:move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8" y="1"/>
                        <a:pt x="17" y="6"/>
                        <a:pt x="14" y="4"/>
                      </a:cubicBezTo>
                      <a:cubicBezTo>
                        <a:pt x="12" y="5"/>
                        <a:pt x="10" y="4"/>
                        <a:pt x="7" y="5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5" y="5"/>
                        <a:pt x="12" y="5"/>
                        <a:pt x="18" y="2"/>
                      </a:cubicBezTo>
                      <a:cubicBezTo>
                        <a:pt x="18" y="0"/>
                        <a:pt x="20" y="1"/>
                        <a:pt x="20" y="0"/>
                      </a:cubicBezTo>
                      <a:lnTo>
                        <a:pt x="19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Rectangle 60">
                  <a:extLst>
                    <a:ext uri="{FF2B5EF4-FFF2-40B4-BE49-F238E27FC236}">
                      <a16:creationId xmlns:a16="http://schemas.microsoft.com/office/drawing/2014/main" id="{7FEC2CF8-E154-ED1B-3F52-6240929B15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58" y="1723"/>
                  <a:ext cx="1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61">
                  <a:extLst>
                    <a:ext uri="{FF2B5EF4-FFF2-40B4-BE49-F238E27FC236}">
                      <a16:creationId xmlns:a16="http://schemas.microsoft.com/office/drawing/2014/main" id="{3ACE5134-FDB6-9426-3DD3-6FB8240803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7" y="1554"/>
                  <a:ext cx="16" cy="31"/>
                </a:xfrm>
                <a:custGeom>
                  <a:avLst/>
                  <a:gdLst>
                    <a:gd name="T0" fmla="*/ 0 w 1"/>
                    <a:gd name="T1" fmla="*/ 2 h 2"/>
                    <a:gd name="T2" fmla="*/ 0 w 1"/>
                    <a:gd name="T3" fmla="*/ 0 h 2"/>
                    <a:gd name="T4" fmla="*/ 1 w 1"/>
                    <a:gd name="T5" fmla="*/ 2 h 2"/>
                    <a:gd name="T6" fmla="*/ 0 w 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62">
                  <a:extLst>
                    <a:ext uri="{FF2B5EF4-FFF2-40B4-BE49-F238E27FC236}">
                      <a16:creationId xmlns:a16="http://schemas.microsoft.com/office/drawing/2014/main" id="{47FFA69C-9AD2-B742-C102-F83269B78F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82" y="1508"/>
                  <a:ext cx="30" cy="16"/>
                </a:xfrm>
                <a:custGeom>
                  <a:avLst/>
                  <a:gdLst>
                    <a:gd name="T0" fmla="*/ 30 w 30"/>
                    <a:gd name="T1" fmla="*/ 0 h 16"/>
                    <a:gd name="T2" fmla="*/ 30 w 30"/>
                    <a:gd name="T3" fmla="*/ 0 h 16"/>
                    <a:gd name="T4" fmla="*/ 15 w 30"/>
                    <a:gd name="T5" fmla="*/ 16 h 16"/>
                    <a:gd name="T6" fmla="*/ 0 w 30"/>
                    <a:gd name="T7" fmla="*/ 0 h 16"/>
                    <a:gd name="T8" fmla="*/ 30 w 30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16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15" y="16"/>
                      </a:lnTo>
                      <a:lnTo>
                        <a:pt x="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63">
                  <a:extLst>
                    <a:ext uri="{FF2B5EF4-FFF2-40B4-BE49-F238E27FC236}">
                      <a16:creationId xmlns:a16="http://schemas.microsoft.com/office/drawing/2014/main" id="{35E71B80-B4A8-C4D0-7652-211884448D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82" y="1723"/>
                  <a:ext cx="61" cy="16"/>
                </a:xfrm>
                <a:custGeom>
                  <a:avLst/>
                  <a:gdLst>
                    <a:gd name="T0" fmla="*/ 0 w 61"/>
                    <a:gd name="T1" fmla="*/ 16 h 16"/>
                    <a:gd name="T2" fmla="*/ 61 w 61"/>
                    <a:gd name="T3" fmla="*/ 0 h 16"/>
                    <a:gd name="T4" fmla="*/ 45 w 61"/>
                    <a:gd name="T5" fmla="*/ 16 h 16"/>
                    <a:gd name="T6" fmla="*/ 0 w 61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6">
                      <a:moveTo>
                        <a:pt x="0" y="16"/>
                      </a:moveTo>
                      <a:lnTo>
                        <a:pt x="61" y="0"/>
                      </a:lnTo>
                      <a:lnTo>
                        <a:pt x="45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 64">
                  <a:extLst>
                    <a:ext uri="{FF2B5EF4-FFF2-40B4-BE49-F238E27FC236}">
                      <a16:creationId xmlns:a16="http://schemas.microsoft.com/office/drawing/2014/main" id="{D241FDAD-B63D-CC23-321E-BC2761326E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7" y="1662"/>
                  <a:ext cx="30" cy="15"/>
                </a:xfrm>
                <a:custGeom>
                  <a:avLst/>
                  <a:gdLst>
                    <a:gd name="T0" fmla="*/ 0 w 30"/>
                    <a:gd name="T1" fmla="*/ 15 h 15"/>
                    <a:gd name="T2" fmla="*/ 30 w 30"/>
                    <a:gd name="T3" fmla="*/ 0 h 15"/>
                    <a:gd name="T4" fmla="*/ 30 w 30"/>
                    <a:gd name="T5" fmla="*/ 15 h 15"/>
                    <a:gd name="T6" fmla="*/ 0 w 30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15">
                      <a:moveTo>
                        <a:pt x="0" y="15"/>
                      </a:moveTo>
                      <a:lnTo>
                        <a:pt x="30" y="0"/>
                      </a:lnTo>
                      <a:lnTo>
                        <a:pt x="30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 65">
                  <a:extLst>
                    <a:ext uri="{FF2B5EF4-FFF2-40B4-BE49-F238E27FC236}">
                      <a16:creationId xmlns:a16="http://schemas.microsoft.com/office/drawing/2014/main" id="{CD6E7637-7193-1166-E270-B421C4CFBB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51" y="1969"/>
                  <a:ext cx="122" cy="30"/>
                </a:xfrm>
                <a:custGeom>
                  <a:avLst/>
                  <a:gdLst>
                    <a:gd name="T0" fmla="*/ 6 w 8"/>
                    <a:gd name="T1" fmla="*/ 2 h 2"/>
                    <a:gd name="T2" fmla="*/ 0 w 8"/>
                    <a:gd name="T3" fmla="*/ 1 h 2"/>
                    <a:gd name="T4" fmla="*/ 6 w 8"/>
                    <a:gd name="T5" fmla="*/ 1 h 2"/>
                    <a:gd name="T6" fmla="*/ 5 w 8"/>
                    <a:gd name="T7" fmla="*/ 2 h 2"/>
                    <a:gd name="T8" fmla="*/ 8 w 8"/>
                    <a:gd name="T9" fmla="*/ 2 h 2"/>
                    <a:gd name="T10" fmla="*/ 6 w 8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">
                      <a:moveTo>
                        <a:pt x="6" y="2"/>
                      </a:moveTo>
                      <a:cubicBezTo>
                        <a:pt x="5" y="2"/>
                        <a:pt x="2" y="1"/>
                        <a:pt x="0" y="1"/>
                      </a:cubicBezTo>
                      <a:cubicBezTo>
                        <a:pt x="2" y="0"/>
                        <a:pt x="5" y="2"/>
                        <a:pt x="6" y="1"/>
                      </a:cubicBezTo>
                      <a:cubicBezTo>
                        <a:pt x="5" y="1"/>
                        <a:pt x="5" y="1"/>
                        <a:pt x="5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 66">
                  <a:extLst>
                    <a:ext uri="{FF2B5EF4-FFF2-40B4-BE49-F238E27FC236}">
                      <a16:creationId xmlns:a16="http://schemas.microsoft.com/office/drawing/2014/main" id="{1DDF29D4-0696-F92A-C8D6-B4FB1CFDC8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7" y="2138"/>
                  <a:ext cx="46" cy="0"/>
                </a:xfrm>
                <a:custGeom>
                  <a:avLst/>
                  <a:gdLst>
                    <a:gd name="T0" fmla="*/ 46 w 46"/>
                    <a:gd name="T1" fmla="*/ 0 w 46"/>
                    <a:gd name="T2" fmla="*/ 46 w 4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46">
                      <a:moveTo>
                        <a:pt x="46" y="0"/>
                      </a:moveTo>
                      <a:lnTo>
                        <a:pt x="0" y="0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Rectangle 67">
                  <a:extLst>
                    <a:ext uri="{FF2B5EF4-FFF2-40B4-BE49-F238E27FC236}">
                      <a16:creationId xmlns:a16="http://schemas.microsoft.com/office/drawing/2014/main" id="{52ED2192-FC37-86C9-0053-81E925F54F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19" y="2675"/>
                  <a:ext cx="1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 68">
                  <a:extLst>
                    <a:ext uri="{FF2B5EF4-FFF2-40B4-BE49-F238E27FC236}">
                      <a16:creationId xmlns:a16="http://schemas.microsoft.com/office/drawing/2014/main" id="{5E72A65A-E39A-6AD4-E4DA-FCFADF50E1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7" y="2030"/>
                  <a:ext cx="31" cy="15"/>
                </a:xfrm>
                <a:custGeom>
                  <a:avLst/>
                  <a:gdLst>
                    <a:gd name="T0" fmla="*/ 1 w 2"/>
                    <a:gd name="T1" fmla="*/ 1 h 1"/>
                    <a:gd name="T2" fmla="*/ 1 w 2"/>
                    <a:gd name="T3" fmla="*/ 1 h 1"/>
                    <a:gd name="T4" fmla="*/ 0 w 2"/>
                    <a:gd name="T5" fmla="*/ 0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69">
                  <a:extLst>
                    <a:ext uri="{FF2B5EF4-FFF2-40B4-BE49-F238E27FC236}">
                      <a16:creationId xmlns:a16="http://schemas.microsoft.com/office/drawing/2014/main" id="{1BE640FB-1518-1C07-5C26-E39E0F3E82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21" y="1324"/>
                  <a:ext cx="30" cy="16"/>
                </a:xfrm>
                <a:custGeom>
                  <a:avLst/>
                  <a:gdLst>
                    <a:gd name="T0" fmla="*/ 30 w 30"/>
                    <a:gd name="T1" fmla="*/ 0 h 16"/>
                    <a:gd name="T2" fmla="*/ 0 w 30"/>
                    <a:gd name="T3" fmla="*/ 16 h 16"/>
                    <a:gd name="T4" fmla="*/ 30 w 30"/>
                    <a:gd name="T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0" h="16">
                      <a:moveTo>
                        <a:pt x="30" y="0"/>
                      </a:moveTo>
                      <a:lnTo>
                        <a:pt x="0" y="16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70">
                  <a:extLst>
                    <a:ext uri="{FF2B5EF4-FFF2-40B4-BE49-F238E27FC236}">
                      <a16:creationId xmlns:a16="http://schemas.microsoft.com/office/drawing/2014/main" id="{3D354348-9AE3-85AB-1A7D-E1A3F312B3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36" y="1677"/>
                  <a:ext cx="61" cy="31"/>
                </a:xfrm>
                <a:custGeom>
                  <a:avLst/>
                  <a:gdLst>
                    <a:gd name="T0" fmla="*/ 0 w 4"/>
                    <a:gd name="T1" fmla="*/ 1 h 2"/>
                    <a:gd name="T2" fmla="*/ 4 w 4"/>
                    <a:gd name="T3" fmla="*/ 0 h 2"/>
                    <a:gd name="T4" fmla="*/ 0 w 4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1"/>
                      </a:moveTo>
                      <a:cubicBezTo>
                        <a:pt x="0" y="0"/>
                        <a:pt x="2" y="1"/>
                        <a:pt x="4" y="0"/>
                      </a:cubicBezTo>
                      <a:cubicBezTo>
                        <a:pt x="3" y="2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Freeform 71">
                  <a:extLst>
                    <a:ext uri="{FF2B5EF4-FFF2-40B4-BE49-F238E27FC236}">
                      <a16:creationId xmlns:a16="http://schemas.microsoft.com/office/drawing/2014/main" id="{F88E0176-E86C-8262-639B-9B4E052365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82" y="2184"/>
                  <a:ext cx="61" cy="15"/>
                </a:xfrm>
                <a:custGeom>
                  <a:avLst/>
                  <a:gdLst>
                    <a:gd name="T0" fmla="*/ 61 w 61"/>
                    <a:gd name="T1" fmla="*/ 0 h 15"/>
                    <a:gd name="T2" fmla="*/ 61 w 61"/>
                    <a:gd name="T3" fmla="*/ 0 h 15"/>
                    <a:gd name="T4" fmla="*/ 0 w 61"/>
                    <a:gd name="T5" fmla="*/ 15 h 15"/>
                    <a:gd name="T6" fmla="*/ 0 w 61"/>
                    <a:gd name="T7" fmla="*/ 15 h 15"/>
                    <a:gd name="T8" fmla="*/ 61 w 61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15">
                      <a:moveTo>
                        <a:pt x="61" y="0"/>
                      </a:moveTo>
                      <a:lnTo>
                        <a:pt x="61" y="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72">
                  <a:extLst>
                    <a:ext uri="{FF2B5EF4-FFF2-40B4-BE49-F238E27FC236}">
                      <a16:creationId xmlns:a16="http://schemas.microsoft.com/office/drawing/2014/main" id="{4F124648-CC76-DE76-127D-FC71D52F7A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73" y="2659"/>
                  <a:ext cx="30" cy="16"/>
                </a:xfrm>
                <a:custGeom>
                  <a:avLst/>
                  <a:gdLst>
                    <a:gd name="T0" fmla="*/ 0 w 30"/>
                    <a:gd name="T1" fmla="*/ 0 h 16"/>
                    <a:gd name="T2" fmla="*/ 30 w 30"/>
                    <a:gd name="T3" fmla="*/ 16 h 16"/>
                    <a:gd name="T4" fmla="*/ 0 w 30"/>
                    <a:gd name="T5" fmla="*/ 16 h 16"/>
                    <a:gd name="T6" fmla="*/ 0 w 30"/>
                    <a:gd name="T7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16">
                      <a:moveTo>
                        <a:pt x="0" y="0"/>
                      </a:moveTo>
                      <a:lnTo>
                        <a:pt x="30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73">
                  <a:extLst>
                    <a:ext uri="{FF2B5EF4-FFF2-40B4-BE49-F238E27FC236}">
                      <a16:creationId xmlns:a16="http://schemas.microsoft.com/office/drawing/2014/main" id="{0FD483D8-2409-9D4F-46C1-29C6E2B692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75" y="1708"/>
                  <a:ext cx="107" cy="61"/>
                </a:xfrm>
                <a:custGeom>
                  <a:avLst/>
                  <a:gdLst>
                    <a:gd name="T0" fmla="*/ 3 w 7"/>
                    <a:gd name="T1" fmla="*/ 3 h 4"/>
                    <a:gd name="T2" fmla="*/ 0 w 7"/>
                    <a:gd name="T3" fmla="*/ 4 h 4"/>
                    <a:gd name="T4" fmla="*/ 3 w 7"/>
                    <a:gd name="T5" fmla="*/ 3 h 4"/>
                    <a:gd name="T6" fmla="*/ 2 w 7"/>
                    <a:gd name="T7" fmla="*/ 3 h 4"/>
                    <a:gd name="T8" fmla="*/ 2 w 7"/>
                    <a:gd name="T9" fmla="*/ 2 h 4"/>
                    <a:gd name="T10" fmla="*/ 1 w 7"/>
                    <a:gd name="T11" fmla="*/ 2 h 4"/>
                    <a:gd name="T12" fmla="*/ 7 w 7"/>
                    <a:gd name="T13" fmla="*/ 2 h 4"/>
                    <a:gd name="T14" fmla="*/ 4 w 7"/>
                    <a:gd name="T15" fmla="*/ 4 h 4"/>
                    <a:gd name="T16" fmla="*/ 3 w 7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4">
                      <a:moveTo>
                        <a:pt x="3" y="3"/>
                      </a:moveTo>
                      <a:cubicBezTo>
                        <a:pt x="3" y="4"/>
                        <a:pt x="1" y="4"/>
                        <a:pt x="0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0"/>
                        <a:pt x="4" y="2"/>
                        <a:pt x="7" y="2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74">
                  <a:extLst>
                    <a:ext uri="{FF2B5EF4-FFF2-40B4-BE49-F238E27FC236}">
                      <a16:creationId xmlns:a16="http://schemas.microsoft.com/office/drawing/2014/main" id="{E02EE037-A1AB-B89C-6207-76D0CDF602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6" y="1386"/>
                  <a:ext cx="30" cy="30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0 h 2"/>
                    <a:gd name="T4" fmla="*/ 2 w 2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0" y="2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75">
                  <a:extLst>
                    <a:ext uri="{FF2B5EF4-FFF2-40B4-BE49-F238E27FC236}">
                      <a16:creationId xmlns:a16="http://schemas.microsoft.com/office/drawing/2014/main" id="{B4BDF37E-D1AD-7CC1-2335-7221B84326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91" y="1585"/>
                  <a:ext cx="60" cy="15"/>
                </a:xfrm>
                <a:custGeom>
                  <a:avLst/>
                  <a:gdLst>
                    <a:gd name="T0" fmla="*/ 0 w 4"/>
                    <a:gd name="T1" fmla="*/ 1 h 1"/>
                    <a:gd name="T2" fmla="*/ 0 w 4"/>
                    <a:gd name="T3" fmla="*/ 0 h 1"/>
                    <a:gd name="T4" fmla="*/ 4 w 4"/>
                    <a:gd name="T5" fmla="*/ 0 h 1"/>
                    <a:gd name="T6" fmla="*/ 0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3" y="0"/>
                        <a:pt x="4" y="0"/>
                      </a:cubicBezTo>
                      <a:cubicBezTo>
                        <a:pt x="3" y="0"/>
                        <a:pt x="2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Freeform 76">
                  <a:extLst>
                    <a:ext uri="{FF2B5EF4-FFF2-40B4-BE49-F238E27FC236}">
                      <a16:creationId xmlns:a16="http://schemas.microsoft.com/office/drawing/2014/main" id="{34F810C0-3F41-B8B1-3593-C7C409EEDC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21" y="1478"/>
                  <a:ext cx="15" cy="15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77">
                  <a:extLst>
                    <a:ext uri="{FF2B5EF4-FFF2-40B4-BE49-F238E27FC236}">
                      <a16:creationId xmlns:a16="http://schemas.microsoft.com/office/drawing/2014/main" id="{2EE82CEA-6A6C-7907-AED2-B580462BB8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21" y="1554"/>
                  <a:ext cx="15" cy="16"/>
                </a:xfrm>
                <a:custGeom>
                  <a:avLst/>
                  <a:gdLst>
                    <a:gd name="T0" fmla="*/ 0 w 15"/>
                    <a:gd name="T1" fmla="*/ 16 h 16"/>
                    <a:gd name="T2" fmla="*/ 15 w 15"/>
                    <a:gd name="T3" fmla="*/ 0 h 16"/>
                    <a:gd name="T4" fmla="*/ 0 w 15"/>
                    <a:gd name="T5" fmla="*/ 16 h 16"/>
                    <a:gd name="T6" fmla="*/ 0 w 15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6">
                      <a:moveTo>
                        <a:pt x="0" y="16"/>
                      </a:moveTo>
                      <a:lnTo>
                        <a:pt x="15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78">
                  <a:extLst>
                    <a:ext uri="{FF2B5EF4-FFF2-40B4-BE49-F238E27FC236}">
                      <a16:creationId xmlns:a16="http://schemas.microsoft.com/office/drawing/2014/main" id="{4BF1F9C0-E88E-6E17-25DA-1DB3DA954D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7" y="2153"/>
                  <a:ext cx="30" cy="0"/>
                </a:xfrm>
                <a:custGeom>
                  <a:avLst/>
                  <a:gdLst>
                    <a:gd name="T0" fmla="*/ 30 w 30"/>
                    <a:gd name="T1" fmla="*/ 0 w 30"/>
                    <a:gd name="T2" fmla="*/ 30 w 30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30">
                      <a:moveTo>
                        <a:pt x="30" y="0"/>
                      </a:moveTo>
                      <a:lnTo>
                        <a:pt x="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79">
                  <a:extLst>
                    <a:ext uri="{FF2B5EF4-FFF2-40B4-BE49-F238E27FC236}">
                      <a16:creationId xmlns:a16="http://schemas.microsoft.com/office/drawing/2014/main" id="{68FBE9E7-79F5-0B4C-C52E-D5EB64F066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75" y="1646"/>
                  <a:ext cx="46" cy="16"/>
                </a:xfrm>
                <a:custGeom>
                  <a:avLst/>
                  <a:gdLst>
                    <a:gd name="T0" fmla="*/ 0 w 46"/>
                    <a:gd name="T1" fmla="*/ 16 h 16"/>
                    <a:gd name="T2" fmla="*/ 46 w 46"/>
                    <a:gd name="T3" fmla="*/ 0 h 16"/>
                    <a:gd name="T4" fmla="*/ 31 w 46"/>
                    <a:gd name="T5" fmla="*/ 16 h 16"/>
                    <a:gd name="T6" fmla="*/ 0 w 46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6" h="16">
                      <a:moveTo>
                        <a:pt x="0" y="16"/>
                      </a:moveTo>
                      <a:lnTo>
                        <a:pt x="46" y="0"/>
                      </a:lnTo>
                      <a:lnTo>
                        <a:pt x="31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80">
                  <a:extLst>
                    <a:ext uri="{FF2B5EF4-FFF2-40B4-BE49-F238E27FC236}">
                      <a16:creationId xmlns:a16="http://schemas.microsoft.com/office/drawing/2014/main" id="{D208C712-9D55-FC8C-1096-4FFAB14246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39" y="2184"/>
                  <a:ext cx="228" cy="76"/>
                </a:xfrm>
                <a:custGeom>
                  <a:avLst/>
                  <a:gdLst>
                    <a:gd name="T0" fmla="*/ 6 w 15"/>
                    <a:gd name="T1" fmla="*/ 3 h 5"/>
                    <a:gd name="T2" fmla="*/ 4 w 15"/>
                    <a:gd name="T3" fmla="*/ 4 h 5"/>
                    <a:gd name="T4" fmla="*/ 4 w 15"/>
                    <a:gd name="T5" fmla="*/ 2 h 5"/>
                    <a:gd name="T6" fmla="*/ 1 w 15"/>
                    <a:gd name="T7" fmla="*/ 3 h 5"/>
                    <a:gd name="T8" fmla="*/ 0 w 15"/>
                    <a:gd name="T9" fmla="*/ 2 h 5"/>
                    <a:gd name="T10" fmla="*/ 1 w 15"/>
                    <a:gd name="T11" fmla="*/ 2 h 5"/>
                    <a:gd name="T12" fmla="*/ 2 w 15"/>
                    <a:gd name="T13" fmla="*/ 3 h 5"/>
                    <a:gd name="T14" fmla="*/ 10 w 15"/>
                    <a:gd name="T15" fmla="*/ 2 h 5"/>
                    <a:gd name="T16" fmla="*/ 15 w 15"/>
                    <a:gd name="T17" fmla="*/ 2 h 5"/>
                    <a:gd name="T18" fmla="*/ 6 w 15"/>
                    <a:gd name="T1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" h="5">
                      <a:moveTo>
                        <a:pt x="6" y="3"/>
                      </a:move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5" y="2"/>
                        <a:pt x="4" y="2"/>
                      </a:cubicBezTo>
                      <a:cubicBezTo>
                        <a:pt x="4" y="4"/>
                        <a:pt x="2" y="3"/>
                        <a:pt x="1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3" y="0"/>
                        <a:pt x="7" y="2"/>
                        <a:pt x="10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2" y="3"/>
                        <a:pt x="9" y="5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81">
                  <a:extLst>
                    <a:ext uri="{FF2B5EF4-FFF2-40B4-BE49-F238E27FC236}">
                      <a16:creationId xmlns:a16="http://schemas.microsoft.com/office/drawing/2014/main" id="{28DC6ECC-C822-5541-6499-FB8D5648DF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45" y="1984"/>
                  <a:ext cx="76" cy="31"/>
                </a:xfrm>
                <a:custGeom>
                  <a:avLst/>
                  <a:gdLst>
                    <a:gd name="T0" fmla="*/ 5 w 5"/>
                    <a:gd name="T1" fmla="*/ 1 h 2"/>
                    <a:gd name="T2" fmla="*/ 0 w 5"/>
                    <a:gd name="T3" fmla="*/ 1 h 2"/>
                    <a:gd name="T4" fmla="*/ 4 w 5"/>
                    <a:gd name="T5" fmla="*/ 0 h 2"/>
                    <a:gd name="T6" fmla="*/ 3 w 5"/>
                    <a:gd name="T7" fmla="*/ 0 h 2"/>
                    <a:gd name="T8" fmla="*/ 5 w 5"/>
                    <a:gd name="T9" fmla="*/ 0 h 2"/>
                    <a:gd name="T10" fmla="*/ 4 w 5"/>
                    <a:gd name="T11" fmla="*/ 1 h 2"/>
                    <a:gd name="T12" fmla="*/ 5 w 5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2">
                      <a:moveTo>
                        <a:pt x="5" y="1"/>
                      </a:moveTo>
                      <a:cubicBezTo>
                        <a:pt x="4" y="2"/>
                        <a:pt x="2" y="1"/>
                        <a:pt x="0" y="1"/>
                      </a:cubicBezTo>
                      <a:cubicBezTo>
                        <a:pt x="1" y="0"/>
                        <a:pt x="3" y="2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82">
                  <a:extLst>
                    <a:ext uri="{FF2B5EF4-FFF2-40B4-BE49-F238E27FC236}">
                      <a16:creationId xmlns:a16="http://schemas.microsoft.com/office/drawing/2014/main" id="{48F5A266-14AE-44AA-CB88-52B4D5C736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91" y="2122"/>
                  <a:ext cx="60" cy="92"/>
                </a:xfrm>
                <a:custGeom>
                  <a:avLst/>
                  <a:gdLst>
                    <a:gd name="T0" fmla="*/ 4 w 4"/>
                    <a:gd name="T1" fmla="*/ 3 h 6"/>
                    <a:gd name="T2" fmla="*/ 2 w 4"/>
                    <a:gd name="T3" fmla="*/ 4 h 6"/>
                    <a:gd name="T4" fmla="*/ 0 w 4"/>
                    <a:gd name="T5" fmla="*/ 4 h 6"/>
                    <a:gd name="T6" fmla="*/ 4 w 4"/>
                    <a:gd name="T7" fmla="*/ 2 h 6"/>
                    <a:gd name="T8" fmla="*/ 4 w 4"/>
                    <a:gd name="T9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6">
                      <a:moveTo>
                        <a:pt x="4" y="3"/>
                      </a:move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6"/>
                        <a:pt x="1" y="0"/>
                        <a:pt x="4" y="2"/>
                      </a:cubicBezTo>
                      <a:lnTo>
                        <a:pt x="4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Rectangle 83">
                  <a:extLst>
                    <a:ext uri="{FF2B5EF4-FFF2-40B4-BE49-F238E27FC236}">
                      <a16:creationId xmlns:a16="http://schemas.microsoft.com/office/drawing/2014/main" id="{4F094776-7171-7AB3-D597-21AEF063E4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84" y="1125"/>
                  <a:ext cx="31" cy="1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84">
                  <a:extLst>
                    <a:ext uri="{FF2B5EF4-FFF2-40B4-BE49-F238E27FC236}">
                      <a16:creationId xmlns:a16="http://schemas.microsoft.com/office/drawing/2014/main" id="{14C1D756-5B08-3734-A4A2-DD2894E703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93" y="1570"/>
                  <a:ext cx="182" cy="76"/>
                </a:xfrm>
                <a:custGeom>
                  <a:avLst/>
                  <a:gdLst>
                    <a:gd name="T0" fmla="*/ 11 w 12"/>
                    <a:gd name="T1" fmla="*/ 0 h 5"/>
                    <a:gd name="T2" fmla="*/ 10 w 12"/>
                    <a:gd name="T3" fmla="*/ 2 h 5"/>
                    <a:gd name="T4" fmla="*/ 11 w 12"/>
                    <a:gd name="T5" fmla="*/ 2 h 5"/>
                    <a:gd name="T6" fmla="*/ 2 w 12"/>
                    <a:gd name="T7" fmla="*/ 3 h 5"/>
                    <a:gd name="T8" fmla="*/ 2 w 12"/>
                    <a:gd name="T9" fmla="*/ 4 h 5"/>
                    <a:gd name="T10" fmla="*/ 3 w 12"/>
                    <a:gd name="T11" fmla="*/ 4 h 5"/>
                    <a:gd name="T12" fmla="*/ 3 w 12"/>
                    <a:gd name="T13" fmla="*/ 5 h 5"/>
                    <a:gd name="T14" fmla="*/ 0 w 12"/>
                    <a:gd name="T15" fmla="*/ 4 h 5"/>
                    <a:gd name="T16" fmla="*/ 8 w 12"/>
                    <a:gd name="T17" fmla="*/ 2 h 5"/>
                    <a:gd name="T18" fmla="*/ 9 w 12"/>
                    <a:gd name="T19" fmla="*/ 1 h 5"/>
                    <a:gd name="T20" fmla="*/ 8 w 12"/>
                    <a:gd name="T21" fmla="*/ 2 h 5"/>
                    <a:gd name="T22" fmla="*/ 9 w 12"/>
                    <a:gd name="T23" fmla="*/ 3 h 5"/>
                    <a:gd name="T24" fmla="*/ 10 w 12"/>
                    <a:gd name="T25" fmla="*/ 0 h 5"/>
                    <a:gd name="T26" fmla="*/ 12 w 12"/>
                    <a:gd name="T27" fmla="*/ 1 h 5"/>
                    <a:gd name="T28" fmla="*/ 11 w 12"/>
                    <a:gd name="T2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" h="5">
                      <a:moveTo>
                        <a:pt x="11" y="0"/>
                      </a:move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8" y="3"/>
                        <a:pt x="5" y="5"/>
                        <a:pt x="2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2" y="2"/>
                        <a:pt x="7" y="4"/>
                        <a:pt x="8" y="2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9" y="2"/>
                        <a:pt x="9" y="3"/>
                        <a:pt x="9" y="3"/>
                      </a:cubicBezTo>
                      <a:cubicBezTo>
                        <a:pt x="10" y="2"/>
                        <a:pt x="9" y="1"/>
                        <a:pt x="10" y="0"/>
                      </a:cubicBezTo>
                      <a:cubicBezTo>
                        <a:pt x="11" y="0"/>
                        <a:pt x="11" y="1"/>
                        <a:pt x="12" y="1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 85">
                  <a:extLst>
                    <a:ext uri="{FF2B5EF4-FFF2-40B4-BE49-F238E27FC236}">
                      <a16:creationId xmlns:a16="http://schemas.microsoft.com/office/drawing/2014/main" id="{FAAC9D34-91BD-12D9-489C-398C7F0F82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0" y="1708"/>
                  <a:ext cx="75" cy="31"/>
                </a:xfrm>
                <a:custGeom>
                  <a:avLst/>
                  <a:gdLst>
                    <a:gd name="T0" fmla="*/ 0 w 5"/>
                    <a:gd name="T1" fmla="*/ 2 h 2"/>
                    <a:gd name="T2" fmla="*/ 5 w 5"/>
                    <a:gd name="T3" fmla="*/ 0 h 2"/>
                    <a:gd name="T4" fmla="*/ 0 w 5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2">
                      <a:moveTo>
                        <a:pt x="0" y="2"/>
                      </a:moveTo>
                      <a:cubicBezTo>
                        <a:pt x="1" y="1"/>
                        <a:pt x="3" y="0"/>
                        <a:pt x="5" y="0"/>
                      </a:cubicBezTo>
                      <a:cubicBezTo>
                        <a:pt x="3" y="1"/>
                        <a:pt x="1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Freeform 86">
                  <a:extLst>
                    <a:ext uri="{FF2B5EF4-FFF2-40B4-BE49-F238E27FC236}">
                      <a16:creationId xmlns:a16="http://schemas.microsoft.com/office/drawing/2014/main" id="{AE2A02FF-AEAD-BD38-4473-E9E88FB485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54" y="1370"/>
                  <a:ext cx="61" cy="0"/>
                </a:xfrm>
                <a:custGeom>
                  <a:avLst/>
                  <a:gdLst>
                    <a:gd name="T0" fmla="*/ 61 w 61"/>
                    <a:gd name="T1" fmla="*/ 61 w 61"/>
                    <a:gd name="T2" fmla="*/ 15 w 61"/>
                    <a:gd name="T3" fmla="*/ 0 w 61"/>
                    <a:gd name="T4" fmla="*/ 61 w 6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61">
                      <a:moveTo>
                        <a:pt x="61" y="0"/>
                      </a:moveTo>
                      <a:lnTo>
                        <a:pt x="61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 87">
                  <a:extLst>
                    <a:ext uri="{FF2B5EF4-FFF2-40B4-BE49-F238E27FC236}">
                      <a16:creationId xmlns:a16="http://schemas.microsoft.com/office/drawing/2014/main" id="{8E3DEFE4-DD2E-4459-5CDF-CC1600EFA7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56" y="1739"/>
                  <a:ext cx="304" cy="92"/>
                </a:xfrm>
                <a:custGeom>
                  <a:avLst/>
                  <a:gdLst>
                    <a:gd name="T0" fmla="*/ 20 w 20"/>
                    <a:gd name="T1" fmla="*/ 3 h 6"/>
                    <a:gd name="T2" fmla="*/ 17 w 20"/>
                    <a:gd name="T3" fmla="*/ 3 h 6"/>
                    <a:gd name="T4" fmla="*/ 17 w 20"/>
                    <a:gd name="T5" fmla="*/ 4 h 6"/>
                    <a:gd name="T6" fmla="*/ 16 w 20"/>
                    <a:gd name="T7" fmla="*/ 3 h 6"/>
                    <a:gd name="T8" fmla="*/ 12 w 20"/>
                    <a:gd name="T9" fmla="*/ 4 h 6"/>
                    <a:gd name="T10" fmla="*/ 12 w 20"/>
                    <a:gd name="T11" fmla="*/ 3 h 6"/>
                    <a:gd name="T12" fmla="*/ 7 w 20"/>
                    <a:gd name="T13" fmla="*/ 5 h 6"/>
                    <a:gd name="T14" fmla="*/ 6 w 20"/>
                    <a:gd name="T15" fmla="*/ 4 h 6"/>
                    <a:gd name="T16" fmla="*/ 0 w 20"/>
                    <a:gd name="T17" fmla="*/ 5 h 6"/>
                    <a:gd name="T18" fmla="*/ 10 w 20"/>
                    <a:gd name="T19" fmla="*/ 2 h 6"/>
                    <a:gd name="T20" fmla="*/ 6 w 20"/>
                    <a:gd name="T21" fmla="*/ 2 h 6"/>
                    <a:gd name="T22" fmla="*/ 13 w 20"/>
                    <a:gd name="T23" fmla="*/ 0 h 6"/>
                    <a:gd name="T24" fmla="*/ 14 w 20"/>
                    <a:gd name="T25" fmla="*/ 0 h 6"/>
                    <a:gd name="T26" fmla="*/ 12 w 20"/>
                    <a:gd name="T27" fmla="*/ 3 h 6"/>
                    <a:gd name="T28" fmla="*/ 17 w 20"/>
                    <a:gd name="T29" fmla="*/ 2 h 6"/>
                    <a:gd name="T30" fmla="*/ 19 w 20"/>
                    <a:gd name="T31" fmla="*/ 3 h 6"/>
                    <a:gd name="T32" fmla="*/ 20 w 20"/>
                    <a:gd name="T33" fmla="*/ 2 h 6"/>
                    <a:gd name="T34" fmla="*/ 20 w 20"/>
                    <a:gd name="T35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" h="6">
                      <a:moveTo>
                        <a:pt x="20" y="3"/>
                      </a:moveTo>
                      <a:cubicBezTo>
                        <a:pt x="19" y="3"/>
                        <a:pt x="18" y="3"/>
                        <a:pt x="17" y="3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4"/>
                        <a:pt x="17" y="3"/>
                        <a:pt x="16" y="3"/>
                      </a:cubicBezTo>
                      <a:cubicBezTo>
                        <a:pt x="15" y="6"/>
                        <a:pt x="14" y="2"/>
                        <a:pt x="12" y="4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0" y="3"/>
                        <a:pt x="9" y="4"/>
                        <a:pt x="7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6"/>
                        <a:pt x="1" y="5"/>
                        <a:pt x="0" y="5"/>
                      </a:cubicBezTo>
                      <a:cubicBezTo>
                        <a:pt x="4" y="4"/>
                        <a:pt x="7" y="4"/>
                        <a:pt x="10" y="2"/>
                      </a:cubicBezTo>
                      <a:cubicBezTo>
                        <a:pt x="9" y="2"/>
                        <a:pt x="7" y="2"/>
                        <a:pt x="6" y="2"/>
                      </a:cubicBezTo>
                      <a:cubicBezTo>
                        <a:pt x="8" y="1"/>
                        <a:pt x="10" y="2"/>
                        <a:pt x="13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0" y="2"/>
                        <a:pt x="12" y="3"/>
                      </a:cubicBezTo>
                      <a:cubicBezTo>
                        <a:pt x="14" y="3"/>
                        <a:pt x="15" y="2"/>
                        <a:pt x="17" y="2"/>
                      </a:cubicBezTo>
                      <a:cubicBezTo>
                        <a:pt x="17" y="3"/>
                        <a:pt x="19" y="2"/>
                        <a:pt x="19" y="3"/>
                      </a:cubicBezTo>
                      <a:cubicBezTo>
                        <a:pt x="20" y="2"/>
                        <a:pt x="20" y="2"/>
                        <a:pt x="20" y="2"/>
                      </a:cubicBezTo>
                      <a:lnTo>
                        <a:pt x="2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 88">
                  <a:extLst>
                    <a:ext uri="{FF2B5EF4-FFF2-40B4-BE49-F238E27FC236}">
                      <a16:creationId xmlns:a16="http://schemas.microsoft.com/office/drawing/2014/main" id="{F6909EFB-8678-5B84-EBD7-45A8DD8EDC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63" y="1201"/>
                  <a:ext cx="121" cy="46"/>
                </a:xfrm>
                <a:custGeom>
                  <a:avLst/>
                  <a:gdLst>
                    <a:gd name="T0" fmla="*/ 0 w 8"/>
                    <a:gd name="T1" fmla="*/ 2 h 3"/>
                    <a:gd name="T2" fmla="*/ 6 w 8"/>
                    <a:gd name="T3" fmla="*/ 0 h 3"/>
                    <a:gd name="T4" fmla="*/ 8 w 8"/>
                    <a:gd name="T5" fmla="*/ 1 h 3"/>
                    <a:gd name="T6" fmla="*/ 0 w 8"/>
                    <a:gd name="T7" fmla="*/ 3 h 3"/>
                    <a:gd name="T8" fmla="*/ 0 w 8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3">
                      <a:moveTo>
                        <a:pt x="0" y="2"/>
                      </a:moveTo>
                      <a:cubicBezTo>
                        <a:pt x="2" y="1"/>
                        <a:pt x="5" y="2"/>
                        <a:pt x="6" y="0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0" y="3"/>
                        <a:pt x="0" y="3"/>
                        <a:pt x="0" y="3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 89">
                  <a:extLst>
                    <a:ext uri="{FF2B5EF4-FFF2-40B4-BE49-F238E27FC236}">
                      <a16:creationId xmlns:a16="http://schemas.microsoft.com/office/drawing/2014/main" id="{8C31833A-84F4-5531-1026-F60FB9AE99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39" y="1831"/>
                  <a:ext cx="106" cy="30"/>
                </a:xfrm>
                <a:custGeom>
                  <a:avLst/>
                  <a:gdLst>
                    <a:gd name="T0" fmla="*/ 3 w 7"/>
                    <a:gd name="T1" fmla="*/ 1 h 2"/>
                    <a:gd name="T2" fmla="*/ 2 w 7"/>
                    <a:gd name="T3" fmla="*/ 2 h 2"/>
                    <a:gd name="T4" fmla="*/ 0 w 7"/>
                    <a:gd name="T5" fmla="*/ 1 h 2"/>
                    <a:gd name="T6" fmla="*/ 7 w 7"/>
                    <a:gd name="T7" fmla="*/ 0 h 2"/>
                    <a:gd name="T8" fmla="*/ 3 w 7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">
                      <a:moveTo>
                        <a:pt x="3" y="1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0" y="1"/>
                        <a:pt x="0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1"/>
                        <a:pt x="4" y="1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 90">
                  <a:extLst>
                    <a:ext uri="{FF2B5EF4-FFF2-40B4-BE49-F238E27FC236}">
                      <a16:creationId xmlns:a16="http://schemas.microsoft.com/office/drawing/2014/main" id="{B208B140-2B8F-FE36-4D70-EE44E9102F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87" y="1953"/>
                  <a:ext cx="258" cy="46"/>
                </a:xfrm>
                <a:custGeom>
                  <a:avLst/>
                  <a:gdLst>
                    <a:gd name="T0" fmla="*/ 17 w 17"/>
                    <a:gd name="T1" fmla="*/ 2 h 3"/>
                    <a:gd name="T2" fmla="*/ 15 w 17"/>
                    <a:gd name="T3" fmla="*/ 2 h 3"/>
                    <a:gd name="T4" fmla="*/ 16 w 17"/>
                    <a:gd name="T5" fmla="*/ 2 h 3"/>
                    <a:gd name="T6" fmla="*/ 7 w 17"/>
                    <a:gd name="T7" fmla="*/ 2 h 3"/>
                    <a:gd name="T8" fmla="*/ 4 w 17"/>
                    <a:gd name="T9" fmla="*/ 2 h 3"/>
                    <a:gd name="T10" fmla="*/ 1 w 17"/>
                    <a:gd name="T11" fmla="*/ 1 h 3"/>
                    <a:gd name="T12" fmla="*/ 8 w 17"/>
                    <a:gd name="T13" fmla="*/ 0 h 3"/>
                    <a:gd name="T14" fmla="*/ 9 w 17"/>
                    <a:gd name="T15" fmla="*/ 1 h 3"/>
                    <a:gd name="T16" fmla="*/ 9 w 17"/>
                    <a:gd name="T17" fmla="*/ 0 h 3"/>
                    <a:gd name="T18" fmla="*/ 12 w 17"/>
                    <a:gd name="T19" fmla="*/ 2 h 3"/>
                    <a:gd name="T20" fmla="*/ 17 w 17"/>
                    <a:gd name="T21" fmla="*/ 1 h 3"/>
                    <a:gd name="T22" fmla="*/ 17 w 17"/>
                    <a:gd name="T23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3">
                      <a:moveTo>
                        <a:pt x="17" y="2"/>
                      </a:moveTo>
                      <a:cubicBezTo>
                        <a:pt x="17" y="2"/>
                        <a:pt x="15" y="1"/>
                        <a:pt x="15" y="2"/>
                      </a:cubicBezTo>
                      <a:cubicBezTo>
                        <a:pt x="15" y="3"/>
                        <a:pt x="16" y="2"/>
                        <a:pt x="16" y="2"/>
                      </a:cubicBezTo>
                      <a:cubicBezTo>
                        <a:pt x="14" y="2"/>
                        <a:pt x="10" y="3"/>
                        <a:pt x="7" y="2"/>
                      </a:cubicBezTo>
                      <a:cubicBezTo>
                        <a:pt x="7" y="1"/>
                        <a:pt x="5" y="2"/>
                        <a:pt x="4" y="2"/>
                      </a:cubicBezTo>
                      <a:cubicBezTo>
                        <a:pt x="3" y="1"/>
                        <a:pt x="0" y="1"/>
                        <a:pt x="1" y="1"/>
                      </a:cubicBezTo>
                      <a:cubicBezTo>
                        <a:pt x="4" y="1"/>
                        <a:pt x="5" y="1"/>
                        <a:pt x="8" y="0"/>
                      </a:cubicBezTo>
                      <a:cubicBezTo>
                        <a:pt x="8" y="1"/>
                        <a:pt x="8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1"/>
                        <a:pt x="10" y="2"/>
                        <a:pt x="12" y="2"/>
                      </a:cubicBezTo>
                      <a:cubicBezTo>
                        <a:pt x="13" y="0"/>
                        <a:pt x="16" y="1"/>
                        <a:pt x="17" y="1"/>
                      </a:cubicBezTo>
                      <a:lnTo>
                        <a:pt x="17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 91">
                  <a:extLst>
                    <a:ext uri="{FF2B5EF4-FFF2-40B4-BE49-F238E27FC236}">
                      <a16:creationId xmlns:a16="http://schemas.microsoft.com/office/drawing/2014/main" id="{4BBDA722-A2D3-2417-BAC5-AFDAAAB4C9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30" y="2122"/>
                  <a:ext cx="45" cy="16"/>
                </a:xfrm>
                <a:custGeom>
                  <a:avLst/>
                  <a:gdLst>
                    <a:gd name="T0" fmla="*/ 45 w 45"/>
                    <a:gd name="T1" fmla="*/ 0 h 16"/>
                    <a:gd name="T2" fmla="*/ 0 w 45"/>
                    <a:gd name="T3" fmla="*/ 16 h 16"/>
                    <a:gd name="T4" fmla="*/ 45 w 45"/>
                    <a:gd name="T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5" h="16">
                      <a:moveTo>
                        <a:pt x="45" y="0"/>
                      </a:moveTo>
                      <a:lnTo>
                        <a:pt x="0" y="16"/>
                      </a:lnTo>
                      <a:lnTo>
                        <a:pt x="4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Rectangle 92">
                  <a:extLst>
                    <a:ext uri="{FF2B5EF4-FFF2-40B4-BE49-F238E27FC236}">
                      <a16:creationId xmlns:a16="http://schemas.microsoft.com/office/drawing/2014/main" id="{A32DCBC0-C717-6A1B-B0D4-356DB5E160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60" y="2184"/>
                  <a:ext cx="1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93">
                  <a:extLst>
                    <a:ext uri="{FF2B5EF4-FFF2-40B4-BE49-F238E27FC236}">
                      <a16:creationId xmlns:a16="http://schemas.microsoft.com/office/drawing/2014/main" id="{7360EEA2-9FCF-C339-AF73-B703BB983D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0" y="2030"/>
                  <a:ext cx="30" cy="46"/>
                </a:xfrm>
                <a:custGeom>
                  <a:avLst/>
                  <a:gdLst>
                    <a:gd name="T0" fmla="*/ 0 w 2"/>
                    <a:gd name="T1" fmla="*/ 1 h 3"/>
                    <a:gd name="T2" fmla="*/ 0 w 2"/>
                    <a:gd name="T3" fmla="*/ 1 h 3"/>
                    <a:gd name="T4" fmla="*/ 2 w 2"/>
                    <a:gd name="T5" fmla="*/ 0 h 3"/>
                    <a:gd name="T6" fmla="*/ 0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0"/>
                        <a:pt x="2" y="0"/>
                      </a:cubicBezTo>
                      <a:cubicBezTo>
                        <a:pt x="1" y="0"/>
                        <a:pt x="1" y="3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 94">
                  <a:extLst>
                    <a:ext uri="{FF2B5EF4-FFF2-40B4-BE49-F238E27FC236}">
                      <a16:creationId xmlns:a16="http://schemas.microsoft.com/office/drawing/2014/main" id="{C45CE7FE-671B-874D-5734-297A19FA69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32" y="1370"/>
                  <a:ext cx="107" cy="16"/>
                </a:xfrm>
                <a:custGeom>
                  <a:avLst/>
                  <a:gdLst>
                    <a:gd name="T0" fmla="*/ 107 w 107"/>
                    <a:gd name="T1" fmla="*/ 0 h 16"/>
                    <a:gd name="T2" fmla="*/ 107 w 107"/>
                    <a:gd name="T3" fmla="*/ 0 h 16"/>
                    <a:gd name="T4" fmla="*/ 0 w 107"/>
                    <a:gd name="T5" fmla="*/ 16 h 16"/>
                    <a:gd name="T6" fmla="*/ 0 w 107"/>
                    <a:gd name="T7" fmla="*/ 16 h 16"/>
                    <a:gd name="T8" fmla="*/ 107 w 107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16">
                      <a:moveTo>
                        <a:pt x="107" y="0"/>
                      </a:moveTo>
                      <a:lnTo>
                        <a:pt x="107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95">
                  <a:extLst>
                    <a:ext uri="{FF2B5EF4-FFF2-40B4-BE49-F238E27FC236}">
                      <a16:creationId xmlns:a16="http://schemas.microsoft.com/office/drawing/2014/main" id="{A348A375-9134-7074-A960-B4272A127D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32" y="2245"/>
                  <a:ext cx="198" cy="61"/>
                </a:xfrm>
                <a:custGeom>
                  <a:avLst/>
                  <a:gdLst>
                    <a:gd name="T0" fmla="*/ 6 w 13"/>
                    <a:gd name="T1" fmla="*/ 2 h 4"/>
                    <a:gd name="T2" fmla="*/ 3 w 13"/>
                    <a:gd name="T3" fmla="*/ 1 h 4"/>
                    <a:gd name="T4" fmla="*/ 0 w 13"/>
                    <a:gd name="T5" fmla="*/ 1 h 4"/>
                    <a:gd name="T6" fmla="*/ 4 w 13"/>
                    <a:gd name="T7" fmla="*/ 1 h 4"/>
                    <a:gd name="T8" fmla="*/ 4 w 13"/>
                    <a:gd name="T9" fmla="*/ 2 h 4"/>
                    <a:gd name="T10" fmla="*/ 13 w 13"/>
                    <a:gd name="T11" fmla="*/ 1 h 4"/>
                    <a:gd name="T12" fmla="*/ 6 w 13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4">
                      <a:moveTo>
                        <a:pt x="6" y="2"/>
                      </a:moveTo>
                      <a:cubicBezTo>
                        <a:pt x="5" y="2"/>
                        <a:pt x="3" y="2"/>
                        <a:pt x="3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6" y="0"/>
                        <a:pt x="10" y="1"/>
                        <a:pt x="13" y="1"/>
                      </a:cubicBezTo>
                      <a:cubicBezTo>
                        <a:pt x="10" y="1"/>
                        <a:pt x="7" y="4"/>
                        <a:pt x="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 96">
                  <a:extLst>
                    <a:ext uri="{FF2B5EF4-FFF2-40B4-BE49-F238E27FC236}">
                      <a16:creationId xmlns:a16="http://schemas.microsoft.com/office/drawing/2014/main" id="{60329E50-8051-F4DF-7657-B786697DCE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08" y="2138"/>
                  <a:ext cx="92" cy="76"/>
                </a:xfrm>
                <a:custGeom>
                  <a:avLst/>
                  <a:gdLst>
                    <a:gd name="T0" fmla="*/ 6 w 6"/>
                    <a:gd name="T1" fmla="*/ 2 h 5"/>
                    <a:gd name="T2" fmla="*/ 2 w 6"/>
                    <a:gd name="T3" fmla="*/ 2 h 5"/>
                    <a:gd name="T4" fmla="*/ 0 w 6"/>
                    <a:gd name="T5" fmla="*/ 2 h 5"/>
                    <a:gd name="T6" fmla="*/ 4 w 6"/>
                    <a:gd name="T7" fmla="*/ 2 h 5"/>
                    <a:gd name="T8" fmla="*/ 5 w 6"/>
                    <a:gd name="T9" fmla="*/ 1 h 5"/>
                    <a:gd name="T10" fmla="*/ 6 w 6"/>
                    <a:gd name="T11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5">
                      <a:moveTo>
                        <a:pt x="6" y="2"/>
                      </a:moveTo>
                      <a:cubicBezTo>
                        <a:pt x="4" y="1"/>
                        <a:pt x="4" y="5"/>
                        <a:pt x="2" y="2"/>
                      </a:cubicBezTo>
                      <a:cubicBezTo>
                        <a:pt x="1" y="2"/>
                        <a:pt x="1" y="3"/>
                        <a:pt x="0" y="2"/>
                      </a:cubicBezTo>
                      <a:cubicBezTo>
                        <a:pt x="2" y="3"/>
                        <a:pt x="3" y="0"/>
                        <a:pt x="4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6" y="1"/>
                        <a:pt x="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 97">
                  <a:extLst>
                    <a:ext uri="{FF2B5EF4-FFF2-40B4-BE49-F238E27FC236}">
                      <a16:creationId xmlns:a16="http://schemas.microsoft.com/office/drawing/2014/main" id="{23FBAF9B-4B4D-BF8A-ABDA-4F8AEA8986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54" y="2045"/>
                  <a:ext cx="30" cy="16"/>
                </a:xfrm>
                <a:custGeom>
                  <a:avLst/>
                  <a:gdLst>
                    <a:gd name="T0" fmla="*/ 1 w 2"/>
                    <a:gd name="T1" fmla="*/ 1 h 1"/>
                    <a:gd name="T2" fmla="*/ 0 w 2"/>
                    <a:gd name="T3" fmla="*/ 0 h 1"/>
                    <a:gd name="T4" fmla="*/ 2 w 2"/>
                    <a:gd name="T5" fmla="*/ 0 h 1"/>
                    <a:gd name="T6" fmla="*/ 1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 98">
                  <a:extLst>
                    <a:ext uri="{FF2B5EF4-FFF2-40B4-BE49-F238E27FC236}">
                      <a16:creationId xmlns:a16="http://schemas.microsoft.com/office/drawing/2014/main" id="{E7FAB63A-198C-6FEC-9DB8-23D369D8F6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69" y="2107"/>
                  <a:ext cx="15" cy="15"/>
                </a:xfrm>
                <a:custGeom>
                  <a:avLst/>
                  <a:gdLst>
                    <a:gd name="T0" fmla="*/ 0 w 15"/>
                    <a:gd name="T1" fmla="*/ 15 h 15"/>
                    <a:gd name="T2" fmla="*/ 15 w 15"/>
                    <a:gd name="T3" fmla="*/ 0 h 15"/>
                    <a:gd name="T4" fmla="*/ 15 w 15"/>
                    <a:gd name="T5" fmla="*/ 15 h 15"/>
                    <a:gd name="T6" fmla="*/ 0 w 15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5">
                      <a:moveTo>
                        <a:pt x="0" y="15"/>
                      </a:moveTo>
                      <a:lnTo>
                        <a:pt x="15" y="0"/>
                      </a:lnTo>
                      <a:lnTo>
                        <a:pt x="15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99">
                  <a:extLst>
                    <a:ext uri="{FF2B5EF4-FFF2-40B4-BE49-F238E27FC236}">
                      <a16:creationId xmlns:a16="http://schemas.microsoft.com/office/drawing/2014/main" id="{2DF77391-0A34-EA6C-FEB7-D211E28002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32" y="1201"/>
                  <a:ext cx="46" cy="46"/>
                </a:xfrm>
                <a:custGeom>
                  <a:avLst/>
                  <a:gdLst>
                    <a:gd name="T0" fmla="*/ 0 w 3"/>
                    <a:gd name="T1" fmla="*/ 2 h 3"/>
                    <a:gd name="T2" fmla="*/ 1 w 3"/>
                    <a:gd name="T3" fmla="*/ 2 h 3"/>
                    <a:gd name="T4" fmla="*/ 1 w 3"/>
                    <a:gd name="T5" fmla="*/ 3 h 3"/>
                    <a:gd name="T6" fmla="*/ 0 w 3"/>
                    <a:gd name="T7" fmla="*/ 3 h 3"/>
                    <a:gd name="T8" fmla="*/ 0 w 3"/>
                    <a:gd name="T9" fmla="*/ 0 h 3"/>
                    <a:gd name="T10" fmla="*/ 3 w 3"/>
                    <a:gd name="T11" fmla="*/ 0 h 3"/>
                    <a:gd name="T12" fmla="*/ 0 w 3"/>
                    <a:gd name="T13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3">
                      <a:moveTo>
                        <a:pt x="0" y="2"/>
                      </a:move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3" y="1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Rectangle 100">
                  <a:extLst>
                    <a:ext uri="{FF2B5EF4-FFF2-40B4-BE49-F238E27FC236}">
                      <a16:creationId xmlns:a16="http://schemas.microsoft.com/office/drawing/2014/main" id="{3D6C131B-FD1A-7D3A-381E-F8733BEAED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93" y="1692"/>
                  <a:ext cx="1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101">
                  <a:extLst>
                    <a:ext uri="{FF2B5EF4-FFF2-40B4-BE49-F238E27FC236}">
                      <a16:creationId xmlns:a16="http://schemas.microsoft.com/office/drawing/2014/main" id="{7B6262DC-C13A-203C-9683-4CFEC722EF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39" y="2122"/>
                  <a:ext cx="15" cy="16"/>
                </a:xfrm>
                <a:custGeom>
                  <a:avLst/>
                  <a:gdLst>
                    <a:gd name="T0" fmla="*/ 0 w 15"/>
                    <a:gd name="T1" fmla="*/ 16 h 16"/>
                    <a:gd name="T2" fmla="*/ 15 w 15"/>
                    <a:gd name="T3" fmla="*/ 0 h 16"/>
                    <a:gd name="T4" fmla="*/ 15 w 15"/>
                    <a:gd name="T5" fmla="*/ 16 h 16"/>
                    <a:gd name="T6" fmla="*/ 0 w 15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6">
                      <a:moveTo>
                        <a:pt x="0" y="16"/>
                      </a:moveTo>
                      <a:lnTo>
                        <a:pt x="15" y="0"/>
                      </a:lnTo>
                      <a:lnTo>
                        <a:pt x="15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102">
                  <a:extLst>
                    <a:ext uri="{FF2B5EF4-FFF2-40B4-BE49-F238E27FC236}">
                      <a16:creationId xmlns:a16="http://schemas.microsoft.com/office/drawing/2014/main" id="{5868FD8C-5235-D137-08D4-02F4F31158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32" y="1616"/>
                  <a:ext cx="61" cy="30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1 h 2"/>
                    <a:gd name="T4" fmla="*/ 4 w 4"/>
                    <a:gd name="T5" fmla="*/ 1 h 2"/>
                    <a:gd name="T6" fmla="*/ 0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2"/>
                        <a:pt x="2" y="0"/>
                        <a:pt x="4" y="1"/>
                      </a:cubicBezTo>
                      <a:cubicBezTo>
                        <a:pt x="2" y="0"/>
                        <a:pt x="2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103">
                  <a:extLst>
                    <a:ext uri="{FF2B5EF4-FFF2-40B4-BE49-F238E27FC236}">
                      <a16:creationId xmlns:a16="http://schemas.microsoft.com/office/drawing/2014/main" id="{9311E373-C6FE-0AD2-1485-F8413FFAC9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72" y="1155"/>
                  <a:ext cx="45" cy="16"/>
                </a:xfrm>
                <a:custGeom>
                  <a:avLst/>
                  <a:gdLst>
                    <a:gd name="T0" fmla="*/ 45 w 45"/>
                    <a:gd name="T1" fmla="*/ 0 h 16"/>
                    <a:gd name="T2" fmla="*/ 45 w 45"/>
                    <a:gd name="T3" fmla="*/ 16 h 16"/>
                    <a:gd name="T4" fmla="*/ 15 w 45"/>
                    <a:gd name="T5" fmla="*/ 16 h 16"/>
                    <a:gd name="T6" fmla="*/ 0 w 45"/>
                    <a:gd name="T7" fmla="*/ 0 h 16"/>
                    <a:gd name="T8" fmla="*/ 45 w 45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6">
                      <a:moveTo>
                        <a:pt x="45" y="0"/>
                      </a:moveTo>
                      <a:lnTo>
                        <a:pt x="45" y="16"/>
                      </a:lnTo>
                      <a:lnTo>
                        <a:pt x="15" y="16"/>
                      </a:lnTo>
                      <a:lnTo>
                        <a:pt x="0" y="0"/>
                      </a:lnTo>
                      <a:lnTo>
                        <a:pt x="4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104">
                  <a:extLst>
                    <a:ext uri="{FF2B5EF4-FFF2-40B4-BE49-F238E27FC236}">
                      <a16:creationId xmlns:a16="http://schemas.microsoft.com/office/drawing/2014/main" id="{B0000CB7-6EFA-5A4E-8A20-C94BEC1A16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26" y="1232"/>
                  <a:ext cx="91" cy="31"/>
                </a:xfrm>
                <a:custGeom>
                  <a:avLst/>
                  <a:gdLst>
                    <a:gd name="T0" fmla="*/ 6 w 6"/>
                    <a:gd name="T1" fmla="*/ 1 h 2"/>
                    <a:gd name="T2" fmla="*/ 0 w 6"/>
                    <a:gd name="T3" fmla="*/ 1 h 2"/>
                    <a:gd name="T4" fmla="*/ 6 w 6"/>
                    <a:gd name="T5" fmla="*/ 0 h 2"/>
                    <a:gd name="T6" fmla="*/ 6 w 6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2">
                      <a:moveTo>
                        <a:pt x="6" y="1"/>
                      </a:moveTo>
                      <a:cubicBezTo>
                        <a:pt x="4" y="2"/>
                        <a:pt x="2" y="0"/>
                        <a:pt x="0" y="1"/>
                      </a:cubicBezTo>
                      <a:cubicBezTo>
                        <a:pt x="2" y="1"/>
                        <a:pt x="3" y="1"/>
                        <a:pt x="6" y="0"/>
                      </a:cubicBezTo>
                      <a:lnTo>
                        <a:pt x="6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105">
                  <a:extLst>
                    <a:ext uri="{FF2B5EF4-FFF2-40B4-BE49-F238E27FC236}">
                      <a16:creationId xmlns:a16="http://schemas.microsoft.com/office/drawing/2014/main" id="{34B98FCF-3840-433C-C09F-4AE5C1EFFD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7" y="1861"/>
                  <a:ext cx="61" cy="16"/>
                </a:xfrm>
                <a:custGeom>
                  <a:avLst/>
                  <a:gdLst>
                    <a:gd name="T0" fmla="*/ 4 w 4"/>
                    <a:gd name="T1" fmla="*/ 1 h 1"/>
                    <a:gd name="T2" fmla="*/ 0 w 4"/>
                    <a:gd name="T3" fmla="*/ 1 h 1"/>
                    <a:gd name="T4" fmla="*/ 4 w 4"/>
                    <a:gd name="T5" fmla="*/ 0 h 1"/>
                    <a:gd name="T6" fmla="*/ 4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4" y="1"/>
                      </a:moveTo>
                      <a:cubicBezTo>
                        <a:pt x="3" y="0"/>
                        <a:pt x="1" y="1"/>
                        <a:pt x="0" y="1"/>
                      </a:cubicBezTo>
                      <a:cubicBezTo>
                        <a:pt x="0" y="0"/>
                        <a:pt x="2" y="0"/>
                        <a:pt x="4" y="0"/>
                      </a:cubicBezTo>
                      <a:lnTo>
                        <a:pt x="4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106">
                  <a:extLst>
                    <a:ext uri="{FF2B5EF4-FFF2-40B4-BE49-F238E27FC236}">
                      <a16:creationId xmlns:a16="http://schemas.microsoft.com/office/drawing/2014/main" id="{B620A77F-EE55-FF7C-C708-D728E7D47E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63" y="2122"/>
                  <a:ext cx="15" cy="16"/>
                </a:xfrm>
                <a:custGeom>
                  <a:avLst/>
                  <a:gdLst>
                    <a:gd name="T0" fmla="*/ 15 w 15"/>
                    <a:gd name="T1" fmla="*/ 0 h 16"/>
                    <a:gd name="T2" fmla="*/ 15 w 15"/>
                    <a:gd name="T3" fmla="*/ 0 h 16"/>
                    <a:gd name="T4" fmla="*/ 0 w 15"/>
                    <a:gd name="T5" fmla="*/ 16 h 16"/>
                    <a:gd name="T6" fmla="*/ 0 w 15"/>
                    <a:gd name="T7" fmla="*/ 0 h 16"/>
                    <a:gd name="T8" fmla="*/ 15 w 15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6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107">
                  <a:extLst>
                    <a:ext uri="{FF2B5EF4-FFF2-40B4-BE49-F238E27FC236}">
                      <a16:creationId xmlns:a16="http://schemas.microsoft.com/office/drawing/2014/main" id="{C1C0DD66-59BD-8D8C-94B7-6AB13D4D21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6" y="2276"/>
                  <a:ext cx="547" cy="184"/>
                </a:xfrm>
                <a:custGeom>
                  <a:avLst/>
                  <a:gdLst>
                    <a:gd name="T0" fmla="*/ 11 w 36"/>
                    <a:gd name="T1" fmla="*/ 9 h 12"/>
                    <a:gd name="T2" fmla="*/ 7 w 36"/>
                    <a:gd name="T3" fmla="*/ 10 h 12"/>
                    <a:gd name="T4" fmla="*/ 2 w 36"/>
                    <a:gd name="T5" fmla="*/ 9 h 12"/>
                    <a:gd name="T6" fmla="*/ 1 w 36"/>
                    <a:gd name="T7" fmla="*/ 10 h 12"/>
                    <a:gd name="T8" fmla="*/ 2 w 36"/>
                    <a:gd name="T9" fmla="*/ 11 h 12"/>
                    <a:gd name="T10" fmla="*/ 2 w 36"/>
                    <a:gd name="T11" fmla="*/ 10 h 12"/>
                    <a:gd name="T12" fmla="*/ 3 w 36"/>
                    <a:gd name="T13" fmla="*/ 10 h 12"/>
                    <a:gd name="T14" fmla="*/ 3 w 36"/>
                    <a:gd name="T15" fmla="*/ 11 h 12"/>
                    <a:gd name="T16" fmla="*/ 0 w 36"/>
                    <a:gd name="T17" fmla="*/ 10 h 12"/>
                    <a:gd name="T18" fmla="*/ 1 w 36"/>
                    <a:gd name="T19" fmla="*/ 9 h 12"/>
                    <a:gd name="T20" fmla="*/ 2 w 36"/>
                    <a:gd name="T21" fmla="*/ 9 h 12"/>
                    <a:gd name="T22" fmla="*/ 2 w 36"/>
                    <a:gd name="T23" fmla="*/ 9 h 12"/>
                    <a:gd name="T24" fmla="*/ 6 w 36"/>
                    <a:gd name="T25" fmla="*/ 8 h 12"/>
                    <a:gd name="T26" fmla="*/ 7 w 36"/>
                    <a:gd name="T27" fmla="*/ 7 h 12"/>
                    <a:gd name="T28" fmla="*/ 6 w 36"/>
                    <a:gd name="T29" fmla="*/ 8 h 12"/>
                    <a:gd name="T30" fmla="*/ 9 w 36"/>
                    <a:gd name="T31" fmla="*/ 8 h 12"/>
                    <a:gd name="T32" fmla="*/ 8 w 36"/>
                    <a:gd name="T33" fmla="*/ 7 h 12"/>
                    <a:gd name="T34" fmla="*/ 10 w 36"/>
                    <a:gd name="T35" fmla="*/ 6 h 12"/>
                    <a:gd name="T36" fmla="*/ 19 w 36"/>
                    <a:gd name="T37" fmla="*/ 2 h 12"/>
                    <a:gd name="T38" fmla="*/ 19 w 36"/>
                    <a:gd name="T39" fmla="*/ 2 h 12"/>
                    <a:gd name="T40" fmla="*/ 23 w 36"/>
                    <a:gd name="T41" fmla="*/ 0 h 12"/>
                    <a:gd name="T42" fmla="*/ 34 w 36"/>
                    <a:gd name="T43" fmla="*/ 1 h 12"/>
                    <a:gd name="T44" fmla="*/ 36 w 36"/>
                    <a:gd name="T45" fmla="*/ 2 h 12"/>
                    <a:gd name="T46" fmla="*/ 11 w 36"/>
                    <a:gd name="T4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36" h="12">
                      <a:moveTo>
                        <a:pt x="11" y="9"/>
                      </a:moveTo>
                      <a:cubicBezTo>
                        <a:pt x="10" y="11"/>
                        <a:pt x="9" y="11"/>
                        <a:pt x="7" y="10"/>
                      </a:cubicBezTo>
                      <a:cubicBezTo>
                        <a:pt x="6" y="9"/>
                        <a:pt x="4" y="10"/>
                        <a:pt x="2" y="9"/>
                      </a:cubicBezTo>
                      <a:cubicBezTo>
                        <a:pt x="2" y="9"/>
                        <a:pt x="1" y="9"/>
                        <a:pt x="1" y="10"/>
                      </a:cubicBezTo>
                      <a:cubicBezTo>
                        <a:pt x="0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0"/>
                        <a:pt x="0" y="12"/>
                        <a:pt x="0" y="10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4" y="8"/>
                        <a:pt x="6" y="8"/>
                      </a:cubicBezTo>
                      <a:cubicBezTo>
                        <a:pt x="6" y="7"/>
                        <a:pt x="5" y="7"/>
                        <a:pt x="7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7" y="6"/>
                        <a:pt x="12" y="9"/>
                        <a:pt x="10" y="6"/>
                      </a:cubicBezTo>
                      <a:cubicBezTo>
                        <a:pt x="14" y="5"/>
                        <a:pt x="15" y="2"/>
                        <a:pt x="19" y="2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21" y="3"/>
                        <a:pt x="21" y="0"/>
                        <a:pt x="23" y="0"/>
                      </a:cubicBezTo>
                      <a:cubicBezTo>
                        <a:pt x="27" y="1"/>
                        <a:pt x="30" y="2"/>
                        <a:pt x="34" y="1"/>
                      </a:cubicBezTo>
                      <a:cubicBezTo>
                        <a:pt x="34" y="2"/>
                        <a:pt x="35" y="1"/>
                        <a:pt x="36" y="2"/>
                      </a:cubicBezTo>
                      <a:cubicBezTo>
                        <a:pt x="28" y="4"/>
                        <a:pt x="19" y="7"/>
                        <a:pt x="1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 108">
                  <a:extLst>
                    <a:ext uri="{FF2B5EF4-FFF2-40B4-BE49-F238E27FC236}">
                      <a16:creationId xmlns:a16="http://schemas.microsoft.com/office/drawing/2014/main" id="{2696093A-A2CD-5C47-4C75-0E2810EE45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7" y="2444"/>
                  <a:ext cx="76" cy="16"/>
                </a:xfrm>
                <a:custGeom>
                  <a:avLst/>
                  <a:gdLst>
                    <a:gd name="T0" fmla="*/ 0 w 76"/>
                    <a:gd name="T1" fmla="*/ 16 h 16"/>
                    <a:gd name="T2" fmla="*/ 76 w 76"/>
                    <a:gd name="T3" fmla="*/ 0 h 16"/>
                    <a:gd name="T4" fmla="*/ 61 w 76"/>
                    <a:gd name="T5" fmla="*/ 16 h 16"/>
                    <a:gd name="T6" fmla="*/ 0 w 76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6" h="16">
                      <a:moveTo>
                        <a:pt x="0" y="16"/>
                      </a:moveTo>
                      <a:lnTo>
                        <a:pt x="76" y="0"/>
                      </a:lnTo>
                      <a:lnTo>
                        <a:pt x="61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 109">
                  <a:extLst>
                    <a:ext uri="{FF2B5EF4-FFF2-40B4-BE49-F238E27FC236}">
                      <a16:creationId xmlns:a16="http://schemas.microsoft.com/office/drawing/2014/main" id="{B808EDA2-67A7-DE58-A4F1-C0F123464E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7" y="2122"/>
                  <a:ext cx="15" cy="16"/>
                </a:xfrm>
                <a:custGeom>
                  <a:avLst/>
                  <a:gdLst>
                    <a:gd name="T0" fmla="*/ 0 w 15"/>
                    <a:gd name="T1" fmla="*/ 0 h 16"/>
                    <a:gd name="T2" fmla="*/ 15 w 15"/>
                    <a:gd name="T3" fmla="*/ 0 h 16"/>
                    <a:gd name="T4" fmla="*/ 15 w 15"/>
                    <a:gd name="T5" fmla="*/ 16 h 16"/>
                    <a:gd name="T6" fmla="*/ 0 w 15"/>
                    <a:gd name="T7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6">
                      <a:moveTo>
                        <a:pt x="0" y="0"/>
                      </a:moveTo>
                      <a:lnTo>
                        <a:pt x="15" y="0"/>
                      </a:lnTo>
                      <a:lnTo>
                        <a:pt x="15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110">
                  <a:extLst>
                    <a:ext uri="{FF2B5EF4-FFF2-40B4-BE49-F238E27FC236}">
                      <a16:creationId xmlns:a16="http://schemas.microsoft.com/office/drawing/2014/main" id="{DFD6817F-687F-8207-DDE9-8C0F462831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96" y="2107"/>
                  <a:ext cx="121" cy="46"/>
                </a:xfrm>
                <a:custGeom>
                  <a:avLst/>
                  <a:gdLst>
                    <a:gd name="T0" fmla="*/ 7 w 8"/>
                    <a:gd name="T1" fmla="*/ 2 h 3"/>
                    <a:gd name="T2" fmla="*/ 7 w 8"/>
                    <a:gd name="T3" fmla="*/ 2 h 3"/>
                    <a:gd name="T4" fmla="*/ 5 w 8"/>
                    <a:gd name="T5" fmla="*/ 1 h 3"/>
                    <a:gd name="T6" fmla="*/ 4 w 8"/>
                    <a:gd name="T7" fmla="*/ 2 h 3"/>
                    <a:gd name="T8" fmla="*/ 5 w 8"/>
                    <a:gd name="T9" fmla="*/ 2 h 3"/>
                    <a:gd name="T10" fmla="*/ 2 w 8"/>
                    <a:gd name="T11" fmla="*/ 3 h 3"/>
                    <a:gd name="T12" fmla="*/ 2 w 8"/>
                    <a:gd name="T13" fmla="*/ 1 h 3"/>
                    <a:gd name="T14" fmla="*/ 0 w 8"/>
                    <a:gd name="T15" fmla="*/ 2 h 3"/>
                    <a:gd name="T16" fmla="*/ 1 w 8"/>
                    <a:gd name="T17" fmla="*/ 3 h 3"/>
                    <a:gd name="T18" fmla="*/ 0 w 8"/>
                    <a:gd name="T19" fmla="*/ 2 h 3"/>
                    <a:gd name="T20" fmla="*/ 0 w 8"/>
                    <a:gd name="T21" fmla="*/ 1 h 3"/>
                    <a:gd name="T22" fmla="*/ 2 w 8"/>
                    <a:gd name="T23" fmla="*/ 1 h 3"/>
                    <a:gd name="T24" fmla="*/ 2 w 8"/>
                    <a:gd name="T25" fmla="*/ 1 h 3"/>
                    <a:gd name="T26" fmla="*/ 7 w 8"/>
                    <a:gd name="T27" fmla="*/ 1 h 3"/>
                    <a:gd name="T28" fmla="*/ 8 w 8"/>
                    <a:gd name="T29" fmla="*/ 2 h 3"/>
                    <a:gd name="T30" fmla="*/ 7 w 8"/>
                    <a:gd name="T3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3">
                      <a:moveTo>
                        <a:pt x="7" y="2"/>
                      </a:move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0"/>
                        <a:pt x="6" y="1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3"/>
                        <a:pt x="3" y="0"/>
                        <a:pt x="2" y="3"/>
                      </a:cubicBezTo>
                      <a:cubicBezTo>
                        <a:pt x="2" y="2"/>
                        <a:pt x="2" y="1"/>
                        <a:pt x="2" y="1"/>
                      </a:cubicBez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1" y="3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4" y="1"/>
                        <a:pt x="5" y="1"/>
                        <a:pt x="7" y="1"/>
                      </a:cubicBezTo>
                      <a:cubicBezTo>
                        <a:pt x="8" y="2"/>
                        <a:pt x="8" y="2"/>
                        <a:pt x="8" y="2"/>
                      </a:cubicBezTo>
                      <a:lnTo>
                        <a:pt x="7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111">
                  <a:extLst>
                    <a:ext uri="{FF2B5EF4-FFF2-40B4-BE49-F238E27FC236}">
                      <a16:creationId xmlns:a16="http://schemas.microsoft.com/office/drawing/2014/main" id="{4483B4BA-88CD-E3BB-C079-4CEB5B5419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0" y="1616"/>
                  <a:ext cx="61" cy="61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2 h 4"/>
                    <a:gd name="T4" fmla="*/ 0 w 4"/>
                    <a:gd name="T5" fmla="*/ 0 h 4"/>
                    <a:gd name="T6" fmla="*/ 4 w 4"/>
                    <a:gd name="T7" fmla="*/ 1 h 4"/>
                    <a:gd name="T8" fmla="*/ 0 w 4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2" y="1"/>
                        <a:pt x="4" y="1"/>
                      </a:cubicBezTo>
                      <a:cubicBezTo>
                        <a:pt x="4" y="4"/>
                        <a:pt x="1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112">
                  <a:extLst>
                    <a:ext uri="{FF2B5EF4-FFF2-40B4-BE49-F238E27FC236}">
                      <a16:creationId xmlns:a16="http://schemas.microsoft.com/office/drawing/2014/main" id="{6570710B-A8B5-9EF4-0103-55B0DE14DD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11" y="2015"/>
                  <a:ext cx="61" cy="30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0 w 4"/>
                    <a:gd name="T5" fmla="*/ 0 h 2"/>
                    <a:gd name="T6" fmla="*/ 4 w 4"/>
                    <a:gd name="T7" fmla="*/ 1 h 2"/>
                    <a:gd name="T8" fmla="*/ 0 w 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3" y="0"/>
                        <a:pt x="4" y="1"/>
                      </a:cubicBezTo>
                      <a:cubicBezTo>
                        <a:pt x="4" y="2"/>
                        <a:pt x="1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113">
                  <a:extLst>
                    <a:ext uri="{FF2B5EF4-FFF2-40B4-BE49-F238E27FC236}">
                      <a16:creationId xmlns:a16="http://schemas.microsoft.com/office/drawing/2014/main" id="{66E94BDB-A7CC-2720-2FBB-30F38EC097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35" y="1263"/>
                  <a:ext cx="30" cy="15"/>
                </a:xfrm>
                <a:custGeom>
                  <a:avLst/>
                  <a:gdLst>
                    <a:gd name="T0" fmla="*/ 0 w 2"/>
                    <a:gd name="T1" fmla="*/ 1 h 1"/>
                    <a:gd name="T2" fmla="*/ 0 w 2"/>
                    <a:gd name="T3" fmla="*/ 0 h 1"/>
                    <a:gd name="T4" fmla="*/ 2 w 2"/>
                    <a:gd name="T5" fmla="*/ 0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 114">
                  <a:extLst>
                    <a:ext uri="{FF2B5EF4-FFF2-40B4-BE49-F238E27FC236}">
                      <a16:creationId xmlns:a16="http://schemas.microsoft.com/office/drawing/2014/main" id="{A4248DE0-06DB-5D12-B9A0-85484FD453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72" y="2260"/>
                  <a:ext cx="15" cy="16"/>
                </a:xfrm>
                <a:custGeom>
                  <a:avLst/>
                  <a:gdLst>
                    <a:gd name="T0" fmla="*/ 15 w 15"/>
                    <a:gd name="T1" fmla="*/ 0 h 16"/>
                    <a:gd name="T2" fmla="*/ 15 w 15"/>
                    <a:gd name="T3" fmla="*/ 0 h 16"/>
                    <a:gd name="T4" fmla="*/ 0 w 15"/>
                    <a:gd name="T5" fmla="*/ 16 h 16"/>
                    <a:gd name="T6" fmla="*/ 0 w 15"/>
                    <a:gd name="T7" fmla="*/ 0 h 16"/>
                    <a:gd name="T8" fmla="*/ 15 w 15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6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 115">
                  <a:extLst>
                    <a:ext uri="{FF2B5EF4-FFF2-40B4-BE49-F238E27FC236}">
                      <a16:creationId xmlns:a16="http://schemas.microsoft.com/office/drawing/2014/main" id="{434D92F3-3CF2-22CE-2C3B-95ACECD05F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87" y="2414"/>
                  <a:ext cx="30" cy="15"/>
                </a:xfrm>
                <a:custGeom>
                  <a:avLst/>
                  <a:gdLst>
                    <a:gd name="T0" fmla="*/ 0 w 30"/>
                    <a:gd name="T1" fmla="*/ 15 h 15"/>
                    <a:gd name="T2" fmla="*/ 30 w 30"/>
                    <a:gd name="T3" fmla="*/ 0 h 15"/>
                    <a:gd name="T4" fmla="*/ 15 w 30"/>
                    <a:gd name="T5" fmla="*/ 0 h 15"/>
                    <a:gd name="T6" fmla="*/ 0 w 30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15">
                      <a:moveTo>
                        <a:pt x="0" y="15"/>
                      </a:moveTo>
                      <a:lnTo>
                        <a:pt x="30" y="0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 116">
                  <a:extLst>
                    <a:ext uri="{FF2B5EF4-FFF2-40B4-BE49-F238E27FC236}">
                      <a16:creationId xmlns:a16="http://schemas.microsoft.com/office/drawing/2014/main" id="{8DBBC4E0-41DB-5F81-0B41-19D5CA959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56" y="2444"/>
                  <a:ext cx="46" cy="16"/>
                </a:xfrm>
                <a:custGeom>
                  <a:avLst/>
                  <a:gdLst>
                    <a:gd name="T0" fmla="*/ 46 w 46"/>
                    <a:gd name="T1" fmla="*/ 0 h 16"/>
                    <a:gd name="T2" fmla="*/ 46 w 46"/>
                    <a:gd name="T3" fmla="*/ 0 h 16"/>
                    <a:gd name="T4" fmla="*/ 0 w 46"/>
                    <a:gd name="T5" fmla="*/ 16 h 16"/>
                    <a:gd name="T6" fmla="*/ 0 w 46"/>
                    <a:gd name="T7" fmla="*/ 0 h 16"/>
                    <a:gd name="T8" fmla="*/ 46 w 46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16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 117">
                  <a:extLst>
                    <a:ext uri="{FF2B5EF4-FFF2-40B4-BE49-F238E27FC236}">
                      <a16:creationId xmlns:a16="http://schemas.microsoft.com/office/drawing/2014/main" id="{0E6CB943-5A57-A5AA-4421-7F6C922F18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89" y="1892"/>
                  <a:ext cx="183" cy="46"/>
                </a:xfrm>
                <a:custGeom>
                  <a:avLst/>
                  <a:gdLst>
                    <a:gd name="T0" fmla="*/ 5 w 12"/>
                    <a:gd name="T1" fmla="*/ 3 h 3"/>
                    <a:gd name="T2" fmla="*/ 0 w 12"/>
                    <a:gd name="T3" fmla="*/ 3 h 3"/>
                    <a:gd name="T4" fmla="*/ 0 w 12"/>
                    <a:gd name="T5" fmla="*/ 0 h 3"/>
                    <a:gd name="T6" fmla="*/ 5 w 12"/>
                    <a:gd name="T7" fmla="*/ 2 h 3"/>
                    <a:gd name="T8" fmla="*/ 6 w 12"/>
                    <a:gd name="T9" fmla="*/ 1 h 3"/>
                    <a:gd name="T10" fmla="*/ 6 w 12"/>
                    <a:gd name="T11" fmla="*/ 2 h 3"/>
                    <a:gd name="T12" fmla="*/ 7 w 12"/>
                    <a:gd name="T13" fmla="*/ 0 h 3"/>
                    <a:gd name="T14" fmla="*/ 5 w 12"/>
                    <a:gd name="T1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3">
                      <a:moveTo>
                        <a:pt x="5" y="3"/>
                      </a:moveTo>
                      <a:cubicBezTo>
                        <a:pt x="3" y="3"/>
                        <a:pt x="2" y="3"/>
                        <a:pt x="0" y="3"/>
                      </a:cubicBezTo>
                      <a:cubicBezTo>
                        <a:pt x="1" y="2"/>
                        <a:pt x="0" y="0"/>
                        <a:pt x="0" y="0"/>
                      </a:cubicBezTo>
                      <a:cubicBezTo>
                        <a:pt x="0" y="3"/>
                        <a:pt x="4" y="0"/>
                        <a:pt x="5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7" y="1"/>
                        <a:pt x="7" y="1"/>
                        <a:pt x="7" y="0"/>
                      </a:cubicBezTo>
                      <a:cubicBezTo>
                        <a:pt x="12" y="2"/>
                        <a:pt x="6" y="3"/>
                        <a:pt x="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 118">
                  <a:extLst>
                    <a:ext uri="{FF2B5EF4-FFF2-40B4-BE49-F238E27FC236}">
                      <a16:creationId xmlns:a16="http://schemas.microsoft.com/office/drawing/2014/main" id="{BCD82BB3-FA4C-1D78-BD75-C61C22811C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04" y="1140"/>
                  <a:ext cx="16" cy="15"/>
                </a:xfrm>
                <a:custGeom>
                  <a:avLst/>
                  <a:gdLst>
                    <a:gd name="T0" fmla="*/ 0 w 16"/>
                    <a:gd name="T1" fmla="*/ 15 h 15"/>
                    <a:gd name="T2" fmla="*/ 16 w 16"/>
                    <a:gd name="T3" fmla="*/ 0 h 15"/>
                    <a:gd name="T4" fmla="*/ 16 w 16"/>
                    <a:gd name="T5" fmla="*/ 15 h 15"/>
                    <a:gd name="T6" fmla="*/ 0 w 16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5">
                      <a:moveTo>
                        <a:pt x="0" y="15"/>
                      </a:moveTo>
                      <a:lnTo>
                        <a:pt x="16" y="0"/>
                      </a:lnTo>
                      <a:lnTo>
                        <a:pt x="16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 119">
                  <a:extLst>
                    <a:ext uri="{FF2B5EF4-FFF2-40B4-BE49-F238E27FC236}">
                      <a16:creationId xmlns:a16="http://schemas.microsoft.com/office/drawing/2014/main" id="{2B5EC5FF-F647-1912-211F-24B5A2909A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04" y="1462"/>
                  <a:ext cx="61" cy="16"/>
                </a:xfrm>
                <a:custGeom>
                  <a:avLst/>
                  <a:gdLst>
                    <a:gd name="T0" fmla="*/ 1 w 4"/>
                    <a:gd name="T1" fmla="*/ 1 h 1"/>
                    <a:gd name="T2" fmla="*/ 0 w 4"/>
                    <a:gd name="T3" fmla="*/ 0 h 1"/>
                    <a:gd name="T4" fmla="*/ 4 w 4"/>
                    <a:gd name="T5" fmla="*/ 0 h 1"/>
                    <a:gd name="T6" fmla="*/ 1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1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 120">
                  <a:extLst>
                    <a:ext uri="{FF2B5EF4-FFF2-40B4-BE49-F238E27FC236}">
                      <a16:creationId xmlns:a16="http://schemas.microsoft.com/office/drawing/2014/main" id="{8EAE4A46-A067-6556-61C0-B41BB5E17D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11" y="2414"/>
                  <a:ext cx="61" cy="15"/>
                </a:xfrm>
                <a:custGeom>
                  <a:avLst/>
                  <a:gdLst>
                    <a:gd name="T0" fmla="*/ 61 w 61"/>
                    <a:gd name="T1" fmla="*/ 0 h 15"/>
                    <a:gd name="T2" fmla="*/ 0 w 61"/>
                    <a:gd name="T3" fmla="*/ 15 h 15"/>
                    <a:gd name="T4" fmla="*/ 61 w 61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1" h="15">
                      <a:moveTo>
                        <a:pt x="61" y="0"/>
                      </a:moveTo>
                      <a:lnTo>
                        <a:pt x="0" y="15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 121">
                  <a:extLst>
                    <a:ext uri="{FF2B5EF4-FFF2-40B4-BE49-F238E27FC236}">
                      <a16:creationId xmlns:a16="http://schemas.microsoft.com/office/drawing/2014/main" id="{45189F38-4479-5240-9A8D-D7AF598C89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74" y="1631"/>
                  <a:ext cx="91" cy="46"/>
                </a:xfrm>
                <a:custGeom>
                  <a:avLst/>
                  <a:gdLst>
                    <a:gd name="T0" fmla="*/ 0 w 6"/>
                    <a:gd name="T1" fmla="*/ 3 h 3"/>
                    <a:gd name="T2" fmla="*/ 6 w 6"/>
                    <a:gd name="T3" fmla="*/ 0 h 3"/>
                    <a:gd name="T4" fmla="*/ 0 w 6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3">
                      <a:moveTo>
                        <a:pt x="0" y="3"/>
                      </a:moveTo>
                      <a:cubicBezTo>
                        <a:pt x="2" y="1"/>
                        <a:pt x="5" y="1"/>
                        <a:pt x="6" y="0"/>
                      </a:cubicBezTo>
                      <a:cubicBezTo>
                        <a:pt x="5" y="1"/>
                        <a:pt x="3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 122">
                  <a:extLst>
                    <a:ext uri="{FF2B5EF4-FFF2-40B4-BE49-F238E27FC236}">
                      <a16:creationId xmlns:a16="http://schemas.microsoft.com/office/drawing/2014/main" id="{98D00467-9631-F2B1-AC33-B538BAECDD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29" y="1247"/>
                  <a:ext cx="60" cy="46"/>
                </a:xfrm>
                <a:custGeom>
                  <a:avLst/>
                  <a:gdLst>
                    <a:gd name="T0" fmla="*/ 1 w 4"/>
                    <a:gd name="T1" fmla="*/ 2 h 3"/>
                    <a:gd name="T2" fmla="*/ 0 w 4"/>
                    <a:gd name="T3" fmla="*/ 2 h 3"/>
                    <a:gd name="T4" fmla="*/ 1 w 4"/>
                    <a:gd name="T5" fmla="*/ 0 h 3"/>
                    <a:gd name="T6" fmla="*/ 4 w 4"/>
                    <a:gd name="T7" fmla="*/ 1 h 3"/>
                    <a:gd name="T8" fmla="*/ 1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2" y="0"/>
                        <a:pt x="3" y="3"/>
                        <a:pt x="4" y="1"/>
                      </a:cubicBezTo>
                      <a:cubicBezTo>
                        <a:pt x="3" y="1"/>
                        <a:pt x="1" y="3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123">
                  <a:extLst>
                    <a:ext uri="{FF2B5EF4-FFF2-40B4-BE49-F238E27FC236}">
                      <a16:creationId xmlns:a16="http://schemas.microsoft.com/office/drawing/2014/main" id="{982BEB68-9D9A-CDF7-5BE7-7C0D7A8FFB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61" y="2091"/>
                  <a:ext cx="319" cy="93"/>
                </a:xfrm>
                <a:custGeom>
                  <a:avLst/>
                  <a:gdLst>
                    <a:gd name="T0" fmla="*/ 18 w 21"/>
                    <a:gd name="T1" fmla="*/ 2 h 6"/>
                    <a:gd name="T2" fmla="*/ 20 w 21"/>
                    <a:gd name="T3" fmla="*/ 3 h 6"/>
                    <a:gd name="T4" fmla="*/ 16 w 21"/>
                    <a:gd name="T5" fmla="*/ 4 h 6"/>
                    <a:gd name="T6" fmla="*/ 14 w 21"/>
                    <a:gd name="T7" fmla="*/ 3 h 6"/>
                    <a:gd name="T8" fmla="*/ 13 w 21"/>
                    <a:gd name="T9" fmla="*/ 5 h 6"/>
                    <a:gd name="T10" fmla="*/ 5 w 21"/>
                    <a:gd name="T11" fmla="*/ 5 h 6"/>
                    <a:gd name="T12" fmla="*/ 5 w 21"/>
                    <a:gd name="T13" fmla="*/ 6 h 6"/>
                    <a:gd name="T14" fmla="*/ 0 w 21"/>
                    <a:gd name="T15" fmla="*/ 6 h 6"/>
                    <a:gd name="T16" fmla="*/ 1 w 21"/>
                    <a:gd name="T17" fmla="*/ 6 h 6"/>
                    <a:gd name="T18" fmla="*/ 3 w 21"/>
                    <a:gd name="T19" fmla="*/ 5 h 6"/>
                    <a:gd name="T20" fmla="*/ 3 w 21"/>
                    <a:gd name="T21" fmla="*/ 4 h 6"/>
                    <a:gd name="T22" fmla="*/ 7 w 21"/>
                    <a:gd name="T23" fmla="*/ 3 h 6"/>
                    <a:gd name="T24" fmla="*/ 8 w 21"/>
                    <a:gd name="T25" fmla="*/ 2 h 6"/>
                    <a:gd name="T26" fmla="*/ 6 w 21"/>
                    <a:gd name="T27" fmla="*/ 1 h 6"/>
                    <a:gd name="T28" fmla="*/ 5 w 21"/>
                    <a:gd name="T29" fmla="*/ 2 h 6"/>
                    <a:gd name="T30" fmla="*/ 4 w 21"/>
                    <a:gd name="T31" fmla="*/ 2 h 6"/>
                    <a:gd name="T32" fmla="*/ 14 w 21"/>
                    <a:gd name="T33" fmla="*/ 1 h 6"/>
                    <a:gd name="T34" fmla="*/ 14 w 21"/>
                    <a:gd name="T35" fmla="*/ 2 h 6"/>
                    <a:gd name="T36" fmla="*/ 13 w 21"/>
                    <a:gd name="T37" fmla="*/ 2 h 6"/>
                    <a:gd name="T38" fmla="*/ 14 w 21"/>
                    <a:gd name="T39" fmla="*/ 3 h 6"/>
                    <a:gd name="T40" fmla="*/ 17 w 21"/>
                    <a:gd name="T41" fmla="*/ 2 h 6"/>
                    <a:gd name="T42" fmla="*/ 15 w 21"/>
                    <a:gd name="T43" fmla="*/ 1 h 6"/>
                    <a:gd name="T44" fmla="*/ 21 w 21"/>
                    <a:gd name="T45" fmla="*/ 1 h 6"/>
                    <a:gd name="T46" fmla="*/ 18 w 21"/>
                    <a:gd name="T47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1" h="6">
                      <a:moveTo>
                        <a:pt x="18" y="2"/>
                      </a:move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0" y="5"/>
                        <a:pt x="18" y="4"/>
                        <a:pt x="16" y="4"/>
                      </a:cubicBezTo>
                      <a:cubicBezTo>
                        <a:pt x="16" y="2"/>
                        <a:pt x="14" y="5"/>
                        <a:pt x="14" y="3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0" y="3"/>
                        <a:pt x="8" y="6"/>
                        <a:pt x="5" y="5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5"/>
                        <a:pt x="1" y="6"/>
                        <a:pt x="0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3" y="4"/>
                        <a:pt x="3" y="4"/>
                      </a:cubicBezTo>
                      <a:cubicBezTo>
                        <a:pt x="4" y="4"/>
                        <a:pt x="8" y="4"/>
                        <a:pt x="7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1"/>
                        <a:pt x="6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5" y="2"/>
                        <a:pt x="4" y="1"/>
                        <a:pt x="4" y="2"/>
                      </a:cubicBezTo>
                      <a:cubicBezTo>
                        <a:pt x="5" y="0"/>
                        <a:pt x="11" y="1"/>
                        <a:pt x="14" y="1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3"/>
                        <a:pt x="13" y="3"/>
                        <a:pt x="14" y="3"/>
                      </a:cubicBezTo>
                      <a:cubicBezTo>
                        <a:pt x="15" y="3"/>
                        <a:pt x="16" y="3"/>
                        <a:pt x="17" y="2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8" y="0"/>
                        <a:pt x="19" y="1"/>
                        <a:pt x="21" y="1"/>
                      </a:cubicBezTo>
                      <a:cubicBezTo>
                        <a:pt x="20" y="2"/>
                        <a:pt x="19" y="0"/>
                        <a:pt x="1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 124">
                  <a:extLst>
                    <a:ext uri="{FF2B5EF4-FFF2-40B4-BE49-F238E27FC236}">
                      <a16:creationId xmlns:a16="http://schemas.microsoft.com/office/drawing/2014/main" id="{9B98BBA8-7874-5A44-E6E7-85F996F63C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50" y="2429"/>
                  <a:ext cx="46" cy="15"/>
                </a:xfrm>
                <a:custGeom>
                  <a:avLst/>
                  <a:gdLst>
                    <a:gd name="T0" fmla="*/ 0 w 3"/>
                    <a:gd name="T1" fmla="*/ 1 h 1"/>
                    <a:gd name="T2" fmla="*/ 3 w 3"/>
                    <a:gd name="T3" fmla="*/ 1 h 1"/>
                    <a:gd name="T4" fmla="*/ 0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3" y="1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 125">
                  <a:extLst>
                    <a:ext uri="{FF2B5EF4-FFF2-40B4-BE49-F238E27FC236}">
                      <a16:creationId xmlns:a16="http://schemas.microsoft.com/office/drawing/2014/main" id="{EC691E47-9160-692A-787B-310BB21732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3" y="1125"/>
                  <a:ext cx="16" cy="15"/>
                </a:xfrm>
                <a:custGeom>
                  <a:avLst/>
                  <a:gdLst>
                    <a:gd name="T0" fmla="*/ 0 w 16"/>
                    <a:gd name="T1" fmla="*/ 15 h 15"/>
                    <a:gd name="T2" fmla="*/ 16 w 16"/>
                    <a:gd name="T3" fmla="*/ 0 h 15"/>
                    <a:gd name="T4" fmla="*/ 16 w 16"/>
                    <a:gd name="T5" fmla="*/ 15 h 15"/>
                    <a:gd name="T6" fmla="*/ 0 w 16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5">
                      <a:moveTo>
                        <a:pt x="0" y="15"/>
                      </a:moveTo>
                      <a:lnTo>
                        <a:pt x="16" y="0"/>
                      </a:lnTo>
                      <a:lnTo>
                        <a:pt x="16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Rectangle 126">
                  <a:extLst>
                    <a:ext uri="{FF2B5EF4-FFF2-40B4-BE49-F238E27FC236}">
                      <a16:creationId xmlns:a16="http://schemas.microsoft.com/office/drawing/2014/main" id="{5E3ADA1C-6B2B-1580-2AE7-6DACDE3992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04" y="1923"/>
                  <a:ext cx="16" cy="1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127">
                  <a:extLst>
                    <a:ext uri="{FF2B5EF4-FFF2-40B4-BE49-F238E27FC236}">
                      <a16:creationId xmlns:a16="http://schemas.microsoft.com/office/drawing/2014/main" id="{08529197-44B2-068A-6695-CD49DCF9EC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04" y="2030"/>
                  <a:ext cx="31" cy="15"/>
                </a:xfrm>
                <a:custGeom>
                  <a:avLst/>
                  <a:gdLst>
                    <a:gd name="T0" fmla="*/ 0 w 2"/>
                    <a:gd name="T1" fmla="*/ 1 h 1"/>
                    <a:gd name="T2" fmla="*/ 0 w 2"/>
                    <a:gd name="T3" fmla="*/ 1 h 1"/>
                    <a:gd name="T4" fmla="*/ 2 w 2"/>
                    <a:gd name="T5" fmla="*/ 0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 128">
                  <a:extLst>
                    <a:ext uri="{FF2B5EF4-FFF2-40B4-BE49-F238E27FC236}">
                      <a16:creationId xmlns:a16="http://schemas.microsoft.com/office/drawing/2014/main" id="{B743E1AF-0E74-DE40-DC69-FC3DC51D36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20" y="2168"/>
                  <a:ext cx="15" cy="16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1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Freeform 129">
                  <a:extLst>
                    <a:ext uri="{FF2B5EF4-FFF2-40B4-BE49-F238E27FC236}">
                      <a16:creationId xmlns:a16="http://schemas.microsoft.com/office/drawing/2014/main" id="{72F02387-2B1F-EFE0-42AA-68E2BC2368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68" y="1646"/>
                  <a:ext cx="91" cy="46"/>
                </a:xfrm>
                <a:custGeom>
                  <a:avLst/>
                  <a:gdLst>
                    <a:gd name="T0" fmla="*/ 4 w 6"/>
                    <a:gd name="T1" fmla="*/ 3 h 3"/>
                    <a:gd name="T2" fmla="*/ 4 w 6"/>
                    <a:gd name="T3" fmla="*/ 2 h 3"/>
                    <a:gd name="T4" fmla="*/ 1 w 6"/>
                    <a:gd name="T5" fmla="*/ 2 h 3"/>
                    <a:gd name="T6" fmla="*/ 3 w 6"/>
                    <a:gd name="T7" fmla="*/ 0 h 3"/>
                    <a:gd name="T8" fmla="*/ 4 w 6"/>
                    <a:gd name="T9" fmla="*/ 2 h 3"/>
                    <a:gd name="T10" fmla="*/ 6 w 6"/>
                    <a:gd name="T11" fmla="*/ 2 h 3"/>
                    <a:gd name="T12" fmla="*/ 4 w 6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3">
                      <a:moveTo>
                        <a:pt x="4" y="3"/>
                      </a:move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1"/>
                        <a:pt x="1" y="2"/>
                        <a:pt x="1" y="2"/>
                      </a:cubicBezTo>
                      <a:cubicBezTo>
                        <a:pt x="0" y="0"/>
                        <a:pt x="2" y="1"/>
                        <a:pt x="3" y="0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5" y="1"/>
                        <a:pt x="5" y="1"/>
                        <a:pt x="6" y="2"/>
                      </a:cubicBezTo>
                      <a:lnTo>
                        <a:pt x="4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Freeform 130">
                  <a:extLst>
                    <a:ext uri="{FF2B5EF4-FFF2-40B4-BE49-F238E27FC236}">
                      <a16:creationId xmlns:a16="http://schemas.microsoft.com/office/drawing/2014/main" id="{7F99B13D-BE62-6828-420D-81EB588942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74" y="2061"/>
                  <a:ext cx="15" cy="30"/>
                </a:xfrm>
                <a:custGeom>
                  <a:avLst/>
                  <a:gdLst>
                    <a:gd name="T0" fmla="*/ 1 w 1"/>
                    <a:gd name="T1" fmla="*/ 0 h 2"/>
                    <a:gd name="T2" fmla="*/ 1 w 1"/>
                    <a:gd name="T3" fmla="*/ 2 h 2"/>
                    <a:gd name="T4" fmla="*/ 0 w 1"/>
                    <a:gd name="T5" fmla="*/ 1 h 2"/>
                    <a:gd name="T6" fmla="*/ 1 w 1"/>
                    <a:gd name="T7" fmla="*/ 1 h 2"/>
                    <a:gd name="T8" fmla="*/ 1 w 1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Freeform 131">
                  <a:extLst>
                    <a:ext uri="{FF2B5EF4-FFF2-40B4-BE49-F238E27FC236}">
                      <a16:creationId xmlns:a16="http://schemas.microsoft.com/office/drawing/2014/main" id="{12588BD3-D723-C224-92E9-0EA32CEED6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3" y="2444"/>
                  <a:ext cx="137" cy="31"/>
                </a:xfrm>
                <a:custGeom>
                  <a:avLst/>
                  <a:gdLst>
                    <a:gd name="T0" fmla="*/ 8 w 9"/>
                    <a:gd name="T1" fmla="*/ 2 h 2"/>
                    <a:gd name="T2" fmla="*/ 0 w 9"/>
                    <a:gd name="T3" fmla="*/ 2 h 2"/>
                    <a:gd name="T4" fmla="*/ 1 w 9"/>
                    <a:gd name="T5" fmla="*/ 1 h 2"/>
                    <a:gd name="T6" fmla="*/ 2 w 9"/>
                    <a:gd name="T7" fmla="*/ 1 h 2"/>
                    <a:gd name="T8" fmla="*/ 9 w 9"/>
                    <a:gd name="T9" fmla="*/ 1 h 2"/>
                    <a:gd name="T10" fmla="*/ 8 w 9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2">
                      <a:moveTo>
                        <a:pt x="8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0" y="0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2"/>
                        <a:pt x="8" y="2"/>
                        <a:pt x="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Freeform 132">
                  <a:extLst>
                    <a:ext uri="{FF2B5EF4-FFF2-40B4-BE49-F238E27FC236}">
                      <a16:creationId xmlns:a16="http://schemas.microsoft.com/office/drawing/2014/main" id="{1B0EC30F-23AE-C40D-DC0C-DDDB932E5C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83" y="1892"/>
                  <a:ext cx="91" cy="46"/>
                </a:xfrm>
                <a:custGeom>
                  <a:avLst/>
                  <a:gdLst>
                    <a:gd name="T0" fmla="*/ 5 w 6"/>
                    <a:gd name="T1" fmla="*/ 3 h 3"/>
                    <a:gd name="T2" fmla="*/ 5 w 6"/>
                    <a:gd name="T3" fmla="*/ 3 h 3"/>
                    <a:gd name="T4" fmla="*/ 4 w 6"/>
                    <a:gd name="T5" fmla="*/ 3 h 3"/>
                    <a:gd name="T6" fmla="*/ 1 w 6"/>
                    <a:gd name="T7" fmla="*/ 3 h 3"/>
                    <a:gd name="T8" fmla="*/ 2 w 6"/>
                    <a:gd name="T9" fmla="*/ 3 h 3"/>
                    <a:gd name="T10" fmla="*/ 1 w 6"/>
                    <a:gd name="T11" fmla="*/ 2 h 3"/>
                    <a:gd name="T12" fmla="*/ 2 w 6"/>
                    <a:gd name="T13" fmla="*/ 1 h 3"/>
                    <a:gd name="T14" fmla="*/ 2 w 6"/>
                    <a:gd name="T15" fmla="*/ 2 h 3"/>
                    <a:gd name="T16" fmla="*/ 4 w 6"/>
                    <a:gd name="T17" fmla="*/ 0 h 3"/>
                    <a:gd name="T18" fmla="*/ 3 w 6"/>
                    <a:gd name="T19" fmla="*/ 2 h 3"/>
                    <a:gd name="T20" fmla="*/ 4 w 6"/>
                    <a:gd name="T21" fmla="*/ 2 h 3"/>
                    <a:gd name="T22" fmla="*/ 5 w 6"/>
                    <a:gd name="T23" fmla="*/ 1 h 3"/>
                    <a:gd name="T24" fmla="*/ 5 w 6"/>
                    <a:gd name="T2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" h="3">
                      <a:moveTo>
                        <a:pt x="5" y="3"/>
                      </a:moveTo>
                      <a:cubicBezTo>
                        <a:pt x="5" y="3"/>
                        <a:pt x="6" y="3"/>
                        <a:pt x="5" y="3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2" y="2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0"/>
                        <a:pt x="4" y="1"/>
                        <a:pt x="4" y="0"/>
                      </a:cubicBezTo>
                      <a:cubicBezTo>
                        <a:pt x="4" y="0"/>
                        <a:pt x="3" y="1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2"/>
                        <a:pt x="5" y="1"/>
                        <a:pt x="5" y="1"/>
                      </a:cubicBezTo>
                      <a:cubicBezTo>
                        <a:pt x="6" y="2"/>
                        <a:pt x="5" y="3"/>
                        <a:pt x="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Freeform 133">
                  <a:extLst>
                    <a:ext uri="{FF2B5EF4-FFF2-40B4-BE49-F238E27FC236}">
                      <a16:creationId xmlns:a16="http://schemas.microsoft.com/office/drawing/2014/main" id="{977D1B43-73ED-AD33-641B-2B0D9295F8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29" y="1984"/>
                  <a:ext cx="45" cy="0"/>
                </a:xfrm>
                <a:custGeom>
                  <a:avLst/>
                  <a:gdLst>
                    <a:gd name="T0" fmla="*/ 45 w 45"/>
                    <a:gd name="T1" fmla="*/ 0 w 45"/>
                    <a:gd name="T2" fmla="*/ 45 w 4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45">
                      <a:moveTo>
                        <a:pt x="45" y="0"/>
                      </a:moveTo>
                      <a:lnTo>
                        <a:pt x="0" y="0"/>
                      </a:lnTo>
                      <a:lnTo>
                        <a:pt x="4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Freeform 134">
                  <a:extLst>
                    <a:ext uri="{FF2B5EF4-FFF2-40B4-BE49-F238E27FC236}">
                      <a16:creationId xmlns:a16="http://schemas.microsoft.com/office/drawing/2014/main" id="{174C8F35-69C9-F565-A865-9A24B276E4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68" y="1247"/>
                  <a:ext cx="15" cy="16"/>
                </a:xfrm>
                <a:custGeom>
                  <a:avLst/>
                  <a:gdLst>
                    <a:gd name="T0" fmla="*/ 0 w 15"/>
                    <a:gd name="T1" fmla="*/ 16 h 16"/>
                    <a:gd name="T2" fmla="*/ 0 w 15"/>
                    <a:gd name="T3" fmla="*/ 0 h 16"/>
                    <a:gd name="T4" fmla="*/ 15 w 15"/>
                    <a:gd name="T5" fmla="*/ 0 h 16"/>
                    <a:gd name="T6" fmla="*/ 0 w 15"/>
                    <a:gd name="T7" fmla="*/ 16 h 16"/>
                    <a:gd name="T8" fmla="*/ 0 w 15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6">
                      <a:moveTo>
                        <a:pt x="0" y="16"/>
                      </a:moveTo>
                      <a:lnTo>
                        <a:pt x="0" y="0"/>
                      </a:lnTo>
                      <a:lnTo>
                        <a:pt x="15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Freeform 135">
                  <a:extLst>
                    <a:ext uri="{FF2B5EF4-FFF2-40B4-BE49-F238E27FC236}">
                      <a16:creationId xmlns:a16="http://schemas.microsoft.com/office/drawing/2014/main" id="{3B7F7FDD-0AD0-D1F6-A8AB-6674005CCB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44" y="2030"/>
                  <a:ext cx="30" cy="31"/>
                </a:xfrm>
                <a:custGeom>
                  <a:avLst/>
                  <a:gdLst>
                    <a:gd name="T0" fmla="*/ 1 w 2"/>
                    <a:gd name="T1" fmla="*/ 1 h 2"/>
                    <a:gd name="T2" fmla="*/ 0 w 2"/>
                    <a:gd name="T3" fmla="*/ 2 h 2"/>
                    <a:gd name="T4" fmla="*/ 0 w 2"/>
                    <a:gd name="T5" fmla="*/ 0 h 2"/>
                    <a:gd name="T6" fmla="*/ 2 w 2"/>
                    <a:gd name="T7" fmla="*/ 0 h 2"/>
                    <a:gd name="T8" fmla="*/ 1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1" y="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Freeform 136">
                  <a:extLst>
                    <a:ext uri="{FF2B5EF4-FFF2-40B4-BE49-F238E27FC236}">
                      <a16:creationId xmlns:a16="http://schemas.microsoft.com/office/drawing/2014/main" id="{D1595C72-4641-C306-500A-0EAE91A106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29" y="1877"/>
                  <a:ext cx="15" cy="0"/>
                </a:xfrm>
                <a:custGeom>
                  <a:avLst/>
                  <a:gdLst>
                    <a:gd name="T0" fmla="*/ 15 w 15"/>
                    <a:gd name="T1" fmla="*/ 0 w 15"/>
                    <a:gd name="T2" fmla="*/ 15 w 1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5">
                      <a:moveTo>
                        <a:pt x="15" y="0"/>
                      </a:moveTo>
                      <a:lnTo>
                        <a:pt x="0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Freeform 137">
                  <a:extLst>
                    <a:ext uri="{FF2B5EF4-FFF2-40B4-BE49-F238E27FC236}">
                      <a16:creationId xmlns:a16="http://schemas.microsoft.com/office/drawing/2014/main" id="{EDE905AB-4DBE-0F74-F4F1-D374F4CA7D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37" y="1263"/>
                  <a:ext cx="16" cy="15"/>
                </a:xfrm>
                <a:custGeom>
                  <a:avLst/>
                  <a:gdLst>
                    <a:gd name="T0" fmla="*/ 0 w 16"/>
                    <a:gd name="T1" fmla="*/ 0 h 15"/>
                    <a:gd name="T2" fmla="*/ 16 w 16"/>
                    <a:gd name="T3" fmla="*/ 0 h 15"/>
                    <a:gd name="T4" fmla="*/ 16 w 16"/>
                    <a:gd name="T5" fmla="*/ 15 h 15"/>
                    <a:gd name="T6" fmla="*/ 0 w 16"/>
                    <a:gd name="T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5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1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Freeform 138">
                  <a:extLst>
                    <a:ext uri="{FF2B5EF4-FFF2-40B4-BE49-F238E27FC236}">
                      <a16:creationId xmlns:a16="http://schemas.microsoft.com/office/drawing/2014/main" id="{50D3E0AB-AF4C-61C2-9557-D58D01A677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37" y="3104"/>
                  <a:ext cx="259" cy="108"/>
                </a:xfrm>
                <a:custGeom>
                  <a:avLst/>
                  <a:gdLst>
                    <a:gd name="T0" fmla="*/ 4 w 17"/>
                    <a:gd name="T1" fmla="*/ 2 h 7"/>
                    <a:gd name="T2" fmla="*/ 0 w 17"/>
                    <a:gd name="T3" fmla="*/ 0 h 7"/>
                    <a:gd name="T4" fmla="*/ 17 w 17"/>
                    <a:gd name="T5" fmla="*/ 5 h 7"/>
                    <a:gd name="T6" fmla="*/ 4 w 17"/>
                    <a:gd name="T7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7">
                      <a:moveTo>
                        <a:pt x="4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1"/>
                        <a:pt x="11" y="4"/>
                        <a:pt x="17" y="5"/>
                      </a:cubicBezTo>
                      <a:cubicBezTo>
                        <a:pt x="12" y="7"/>
                        <a:pt x="8" y="3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Freeform 139">
                  <a:extLst>
                    <a:ext uri="{FF2B5EF4-FFF2-40B4-BE49-F238E27FC236}">
                      <a16:creationId xmlns:a16="http://schemas.microsoft.com/office/drawing/2014/main" id="{19B1EE79-B153-FB2B-3D03-695123D1EE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59" y="2475"/>
                  <a:ext cx="30" cy="46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2 h 3"/>
                    <a:gd name="T4" fmla="*/ 0 w 2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0"/>
                        <a:pt x="2" y="2"/>
                      </a:cubicBezTo>
                      <a:cubicBezTo>
                        <a:pt x="2" y="2"/>
                        <a:pt x="1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140">
                  <a:extLst>
                    <a:ext uri="{FF2B5EF4-FFF2-40B4-BE49-F238E27FC236}">
                      <a16:creationId xmlns:a16="http://schemas.microsoft.com/office/drawing/2014/main" id="{711EEC85-F8B8-9389-2A0C-0C011BF471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92" y="1278"/>
                  <a:ext cx="30" cy="46"/>
                </a:xfrm>
                <a:custGeom>
                  <a:avLst/>
                  <a:gdLst>
                    <a:gd name="T0" fmla="*/ 0 w 2"/>
                    <a:gd name="T1" fmla="*/ 1 h 3"/>
                    <a:gd name="T2" fmla="*/ 2 w 2"/>
                    <a:gd name="T3" fmla="*/ 2 h 3"/>
                    <a:gd name="T4" fmla="*/ 2 w 2"/>
                    <a:gd name="T5" fmla="*/ 3 h 3"/>
                    <a:gd name="T6" fmla="*/ 2 w 2"/>
                    <a:gd name="T7" fmla="*/ 2 h 3"/>
                    <a:gd name="T8" fmla="*/ 0 w 2"/>
                    <a:gd name="T9" fmla="*/ 0 h 3"/>
                    <a:gd name="T10" fmla="*/ 2 w 2"/>
                    <a:gd name="T11" fmla="*/ 0 h 3"/>
                    <a:gd name="T12" fmla="*/ 0 w 2"/>
                    <a:gd name="T13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3">
                      <a:moveTo>
                        <a:pt x="0" y="1"/>
                      </a:moveTo>
                      <a:cubicBezTo>
                        <a:pt x="1" y="1"/>
                        <a:pt x="2" y="1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2"/>
                        <a:pt x="0" y="1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 141">
                  <a:extLst>
                    <a:ext uri="{FF2B5EF4-FFF2-40B4-BE49-F238E27FC236}">
                      <a16:creationId xmlns:a16="http://schemas.microsoft.com/office/drawing/2014/main" id="{AAC3F117-7E47-CCC4-26A4-2A458ACD60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53" y="2015"/>
                  <a:ext cx="76" cy="46"/>
                </a:xfrm>
                <a:custGeom>
                  <a:avLst/>
                  <a:gdLst>
                    <a:gd name="T0" fmla="*/ 2 w 5"/>
                    <a:gd name="T1" fmla="*/ 2 h 3"/>
                    <a:gd name="T2" fmla="*/ 1 w 5"/>
                    <a:gd name="T3" fmla="*/ 2 h 3"/>
                    <a:gd name="T4" fmla="*/ 0 w 5"/>
                    <a:gd name="T5" fmla="*/ 2 h 3"/>
                    <a:gd name="T6" fmla="*/ 2 w 5"/>
                    <a:gd name="T7" fmla="*/ 0 h 3"/>
                    <a:gd name="T8" fmla="*/ 3 w 5"/>
                    <a:gd name="T9" fmla="*/ 1 h 3"/>
                    <a:gd name="T10" fmla="*/ 5 w 5"/>
                    <a:gd name="T11" fmla="*/ 2 h 3"/>
                    <a:gd name="T12" fmla="*/ 2 w 5"/>
                    <a:gd name="T13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">
                      <a:moveTo>
                        <a:pt x="2" y="2"/>
                      </a:move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0" y="1"/>
                        <a:pt x="1" y="3"/>
                        <a:pt x="0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1"/>
                        <a:pt x="5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 142">
                  <a:extLst>
                    <a:ext uri="{FF2B5EF4-FFF2-40B4-BE49-F238E27FC236}">
                      <a16:creationId xmlns:a16="http://schemas.microsoft.com/office/drawing/2014/main" id="{059C874F-A62E-87E0-6D29-DB01F47767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6" y="1585"/>
                  <a:ext cx="122" cy="31"/>
                </a:xfrm>
                <a:custGeom>
                  <a:avLst/>
                  <a:gdLst>
                    <a:gd name="T0" fmla="*/ 0 w 8"/>
                    <a:gd name="T1" fmla="*/ 1 h 2"/>
                    <a:gd name="T2" fmla="*/ 8 w 8"/>
                    <a:gd name="T3" fmla="*/ 0 h 2"/>
                    <a:gd name="T4" fmla="*/ 0 w 8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2">
                      <a:moveTo>
                        <a:pt x="0" y="1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2"/>
                        <a:pt x="3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 143">
                  <a:extLst>
                    <a:ext uri="{FF2B5EF4-FFF2-40B4-BE49-F238E27FC236}">
                      <a16:creationId xmlns:a16="http://schemas.microsoft.com/office/drawing/2014/main" id="{26DBE8F7-29BC-E5E4-C883-9600AFA7C6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74" y="2721"/>
                  <a:ext cx="30" cy="15"/>
                </a:xfrm>
                <a:custGeom>
                  <a:avLst/>
                  <a:gdLst>
                    <a:gd name="T0" fmla="*/ 0 w 30"/>
                    <a:gd name="T1" fmla="*/ 0 h 15"/>
                    <a:gd name="T2" fmla="*/ 30 w 30"/>
                    <a:gd name="T3" fmla="*/ 15 h 15"/>
                    <a:gd name="T4" fmla="*/ 0 w 30"/>
                    <a:gd name="T5" fmla="*/ 15 h 15"/>
                    <a:gd name="T6" fmla="*/ 0 w 30"/>
                    <a:gd name="T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15">
                      <a:moveTo>
                        <a:pt x="0" y="0"/>
                      </a:moveTo>
                      <a:lnTo>
                        <a:pt x="30" y="15"/>
                      </a:lnTo>
                      <a:lnTo>
                        <a:pt x="0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 144">
                  <a:extLst>
                    <a:ext uri="{FF2B5EF4-FFF2-40B4-BE49-F238E27FC236}">
                      <a16:creationId xmlns:a16="http://schemas.microsoft.com/office/drawing/2014/main" id="{3E577003-F35D-561C-C6EE-91534013EF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77" y="1646"/>
                  <a:ext cx="91" cy="46"/>
                </a:xfrm>
                <a:custGeom>
                  <a:avLst/>
                  <a:gdLst>
                    <a:gd name="T0" fmla="*/ 6 w 6"/>
                    <a:gd name="T1" fmla="*/ 2 h 3"/>
                    <a:gd name="T2" fmla="*/ 2 w 6"/>
                    <a:gd name="T3" fmla="*/ 2 h 3"/>
                    <a:gd name="T4" fmla="*/ 0 w 6"/>
                    <a:gd name="T5" fmla="*/ 3 h 3"/>
                    <a:gd name="T6" fmla="*/ 0 w 6"/>
                    <a:gd name="T7" fmla="*/ 2 h 3"/>
                    <a:gd name="T8" fmla="*/ 6 w 6"/>
                    <a:gd name="T9" fmla="*/ 0 h 3"/>
                    <a:gd name="T10" fmla="*/ 5 w 6"/>
                    <a:gd name="T11" fmla="*/ 2 h 3"/>
                    <a:gd name="T12" fmla="*/ 6 w 6"/>
                    <a:gd name="T13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3">
                      <a:moveTo>
                        <a:pt x="6" y="2"/>
                      </a:moveTo>
                      <a:cubicBezTo>
                        <a:pt x="4" y="3"/>
                        <a:pt x="3" y="2"/>
                        <a:pt x="2" y="2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3"/>
                        <a:pt x="4" y="1"/>
                        <a:pt x="6" y="0"/>
                      </a:cubicBezTo>
                      <a:cubicBezTo>
                        <a:pt x="5" y="2"/>
                        <a:pt x="5" y="2"/>
                        <a:pt x="5" y="2"/>
                      </a:cubicBez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 145">
                  <a:extLst>
                    <a:ext uri="{FF2B5EF4-FFF2-40B4-BE49-F238E27FC236}">
                      <a16:creationId xmlns:a16="http://schemas.microsoft.com/office/drawing/2014/main" id="{73744041-BD20-B2E3-F608-3AB2B57896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68" y="1953"/>
                  <a:ext cx="30" cy="16"/>
                </a:xfrm>
                <a:custGeom>
                  <a:avLst/>
                  <a:gdLst>
                    <a:gd name="T0" fmla="*/ 1 w 2"/>
                    <a:gd name="T1" fmla="*/ 1 h 1"/>
                    <a:gd name="T2" fmla="*/ 1 w 2"/>
                    <a:gd name="T3" fmla="*/ 1 h 1"/>
                    <a:gd name="T4" fmla="*/ 0 w 2"/>
                    <a:gd name="T5" fmla="*/ 1 h 1"/>
                    <a:gd name="T6" fmla="*/ 2 w 2"/>
                    <a:gd name="T7" fmla="*/ 0 h 1"/>
                    <a:gd name="T8" fmla="*/ 1 w 2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Freeform 146">
                  <a:extLst>
                    <a:ext uri="{FF2B5EF4-FFF2-40B4-BE49-F238E27FC236}">
                      <a16:creationId xmlns:a16="http://schemas.microsoft.com/office/drawing/2014/main" id="{60B2E1D1-EB75-06B0-2F9C-CB606A57E0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37" y="1984"/>
                  <a:ext cx="61" cy="15"/>
                </a:xfrm>
                <a:custGeom>
                  <a:avLst/>
                  <a:gdLst>
                    <a:gd name="T0" fmla="*/ 61 w 61"/>
                    <a:gd name="T1" fmla="*/ 0 h 15"/>
                    <a:gd name="T2" fmla="*/ 61 w 61"/>
                    <a:gd name="T3" fmla="*/ 0 h 15"/>
                    <a:gd name="T4" fmla="*/ 0 w 61"/>
                    <a:gd name="T5" fmla="*/ 15 h 15"/>
                    <a:gd name="T6" fmla="*/ 0 w 61"/>
                    <a:gd name="T7" fmla="*/ 0 h 15"/>
                    <a:gd name="T8" fmla="*/ 61 w 61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15">
                      <a:moveTo>
                        <a:pt x="61" y="0"/>
                      </a:moveTo>
                      <a:lnTo>
                        <a:pt x="61" y="0"/>
                      </a:ln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Freeform 147">
                  <a:extLst>
                    <a:ext uri="{FF2B5EF4-FFF2-40B4-BE49-F238E27FC236}">
                      <a16:creationId xmlns:a16="http://schemas.microsoft.com/office/drawing/2014/main" id="{EA81963E-E8EA-1220-06AB-77AB312F31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70" y="1861"/>
                  <a:ext cx="213" cy="92"/>
                </a:xfrm>
                <a:custGeom>
                  <a:avLst/>
                  <a:gdLst>
                    <a:gd name="T0" fmla="*/ 13 w 14"/>
                    <a:gd name="T1" fmla="*/ 4 h 6"/>
                    <a:gd name="T2" fmla="*/ 7 w 14"/>
                    <a:gd name="T3" fmla="*/ 4 h 6"/>
                    <a:gd name="T4" fmla="*/ 9 w 14"/>
                    <a:gd name="T5" fmla="*/ 3 h 6"/>
                    <a:gd name="T6" fmla="*/ 6 w 14"/>
                    <a:gd name="T7" fmla="*/ 5 h 6"/>
                    <a:gd name="T8" fmla="*/ 3 w 14"/>
                    <a:gd name="T9" fmla="*/ 5 h 6"/>
                    <a:gd name="T10" fmla="*/ 3 w 14"/>
                    <a:gd name="T11" fmla="*/ 3 h 6"/>
                    <a:gd name="T12" fmla="*/ 1 w 14"/>
                    <a:gd name="T13" fmla="*/ 5 h 6"/>
                    <a:gd name="T14" fmla="*/ 1 w 14"/>
                    <a:gd name="T15" fmla="*/ 5 h 6"/>
                    <a:gd name="T16" fmla="*/ 1 w 14"/>
                    <a:gd name="T17" fmla="*/ 3 h 6"/>
                    <a:gd name="T18" fmla="*/ 0 w 14"/>
                    <a:gd name="T19" fmla="*/ 3 h 6"/>
                    <a:gd name="T20" fmla="*/ 6 w 14"/>
                    <a:gd name="T21" fmla="*/ 2 h 6"/>
                    <a:gd name="T22" fmla="*/ 4 w 14"/>
                    <a:gd name="T23" fmla="*/ 1 h 6"/>
                    <a:gd name="T24" fmla="*/ 9 w 14"/>
                    <a:gd name="T25" fmla="*/ 1 h 6"/>
                    <a:gd name="T26" fmla="*/ 7 w 14"/>
                    <a:gd name="T27" fmla="*/ 2 h 6"/>
                    <a:gd name="T28" fmla="*/ 10 w 14"/>
                    <a:gd name="T29" fmla="*/ 3 h 6"/>
                    <a:gd name="T30" fmla="*/ 14 w 14"/>
                    <a:gd name="T31" fmla="*/ 2 h 6"/>
                    <a:gd name="T32" fmla="*/ 13 w 14"/>
                    <a:gd name="T33" fmla="*/ 2 h 6"/>
                    <a:gd name="T34" fmla="*/ 13 w 14"/>
                    <a:gd name="T35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6">
                      <a:moveTo>
                        <a:pt x="13" y="4"/>
                      </a:moveTo>
                      <a:cubicBezTo>
                        <a:pt x="11" y="5"/>
                        <a:pt x="9" y="5"/>
                        <a:pt x="7" y="4"/>
                      </a:cubicBezTo>
                      <a:cubicBezTo>
                        <a:pt x="8" y="4"/>
                        <a:pt x="8" y="3"/>
                        <a:pt x="9" y="3"/>
                      </a:cubicBezTo>
                      <a:cubicBezTo>
                        <a:pt x="7" y="2"/>
                        <a:pt x="6" y="4"/>
                        <a:pt x="6" y="5"/>
                      </a:cubicBezTo>
                      <a:cubicBezTo>
                        <a:pt x="5" y="5"/>
                        <a:pt x="4" y="3"/>
                        <a:pt x="3" y="5"/>
                      </a:cubicBez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4"/>
                        <a:pt x="1" y="6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4"/>
                        <a:pt x="1" y="4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2"/>
                        <a:pt x="8" y="1"/>
                        <a:pt x="7" y="2"/>
                      </a:cubicBezTo>
                      <a:cubicBezTo>
                        <a:pt x="7" y="4"/>
                        <a:pt x="9" y="2"/>
                        <a:pt x="10" y="3"/>
                      </a:cubicBezTo>
                      <a:cubicBezTo>
                        <a:pt x="9" y="0"/>
                        <a:pt x="13" y="3"/>
                        <a:pt x="14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lnTo>
                        <a:pt x="13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Freeform 148">
                  <a:extLst>
                    <a:ext uri="{FF2B5EF4-FFF2-40B4-BE49-F238E27FC236}">
                      <a16:creationId xmlns:a16="http://schemas.microsoft.com/office/drawing/2014/main" id="{BCF475DE-6894-2F24-A1AE-7DD34F9ED7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6" y="2690"/>
                  <a:ext cx="243" cy="77"/>
                </a:xfrm>
                <a:custGeom>
                  <a:avLst/>
                  <a:gdLst>
                    <a:gd name="T0" fmla="*/ 0 w 16"/>
                    <a:gd name="T1" fmla="*/ 5 h 5"/>
                    <a:gd name="T2" fmla="*/ 16 w 16"/>
                    <a:gd name="T3" fmla="*/ 0 h 5"/>
                    <a:gd name="T4" fmla="*/ 0 w 16"/>
                    <a:gd name="T5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6" h="5">
                      <a:moveTo>
                        <a:pt x="0" y="5"/>
                      </a:moveTo>
                      <a:cubicBezTo>
                        <a:pt x="5" y="4"/>
                        <a:pt x="10" y="0"/>
                        <a:pt x="16" y="0"/>
                      </a:cubicBezTo>
                      <a:cubicBezTo>
                        <a:pt x="10" y="1"/>
                        <a:pt x="6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Freeform 149">
                  <a:extLst>
                    <a:ext uri="{FF2B5EF4-FFF2-40B4-BE49-F238E27FC236}">
                      <a16:creationId xmlns:a16="http://schemas.microsoft.com/office/drawing/2014/main" id="{20CEADD0-B46F-C741-8D23-3198375E63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44" y="2506"/>
                  <a:ext cx="15" cy="15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Freeform 150">
                  <a:extLst>
                    <a:ext uri="{FF2B5EF4-FFF2-40B4-BE49-F238E27FC236}">
                      <a16:creationId xmlns:a16="http://schemas.microsoft.com/office/drawing/2014/main" id="{EA06E83E-E440-DC57-1579-F823BB7E9D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92" y="1401"/>
                  <a:ext cx="30" cy="15"/>
                </a:xfrm>
                <a:custGeom>
                  <a:avLst/>
                  <a:gdLst>
                    <a:gd name="T0" fmla="*/ 15 w 30"/>
                    <a:gd name="T1" fmla="*/ 0 h 15"/>
                    <a:gd name="T2" fmla="*/ 30 w 30"/>
                    <a:gd name="T3" fmla="*/ 0 h 15"/>
                    <a:gd name="T4" fmla="*/ 0 w 30"/>
                    <a:gd name="T5" fmla="*/ 15 h 15"/>
                    <a:gd name="T6" fmla="*/ 0 w 30"/>
                    <a:gd name="T7" fmla="*/ 0 h 15"/>
                    <a:gd name="T8" fmla="*/ 15 w 30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15">
                      <a:moveTo>
                        <a:pt x="15" y="0"/>
                      </a:moveTo>
                      <a:lnTo>
                        <a:pt x="30" y="0"/>
                      </a:ln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Freeform 151">
                  <a:extLst>
                    <a:ext uri="{FF2B5EF4-FFF2-40B4-BE49-F238E27FC236}">
                      <a16:creationId xmlns:a16="http://schemas.microsoft.com/office/drawing/2014/main" id="{12D550FC-629B-78E4-3901-3CB05FB4BB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6" y="1293"/>
                  <a:ext cx="31" cy="16"/>
                </a:xfrm>
                <a:custGeom>
                  <a:avLst/>
                  <a:gdLst>
                    <a:gd name="T0" fmla="*/ 0 w 31"/>
                    <a:gd name="T1" fmla="*/ 16 h 16"/>
                    <a:gd name="T2" fmla="*/ 31 w 31"/>
                    <a:gd name="T3" fmla="*/ 0 h 16"/>
                    <a:gd name="T4" fmla="*/ 15 w 31"/>
                    <a:gd name="T5" fmla="*/ 0 h 16"/>
                    <a:gd name="T6" fmla="*/ 0 w 31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16">
                      <a:moveTo>
                        <a:pt x="0" y="16"/>
                      </a:moveTo>
                      <a:lnTo>
                        <a:pt x="31" y="0"/>
                      </a:lnTo>
                      <a:lnTo>
                        <a:pt x="15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 152">
                  <a:extLst>
                    <a:ext uri="{FF2B5EF4-FFF2-40B4-BE49-F238E27FC236}">
                      <a16:creationId xmlns:a16="http://schemas.microsoft.com/office/drawing/2014/main" id="{36BEE5EC-8349-250A-4A07-0F95844506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83" y="2322"/>
                  <a:ext cx="15" cy="30"/>
                </a:xfrm>
                <a:custGeom>
                  <a:avLst/>
                  <a:gdLst>
                    <a:gd name="T0" fmla="*/ 0 w 1"/>
                    <a:gd name="T1" fmla="*/ 2 h 2"/>
                    <a:gd name="T2" fmla="*/ 1 w 1"/>
                    <a:gd name="T3" fmla="*/ 1 h 2"/>
                    <a:gd name="T4" fmla="*/ 0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0" y="2"/>
                        <a:pt x="0" y="0"/>
                        <a:pt x="1" y="1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Freeform 153">
                  <a:extLst>
                    <a:ext uri="{FF2B5EF4-FFF2-40B4-BE49-F238E27FC236}">
                      <a16:creationId xmlns:a16="http://schemas.microsoft.com/office/drawing/2014/main" id="{B3216F7A-CDE7-7462-5C2F-81BDF3EFE6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22" y="2506"/>
                  <a:ext cx="107" cy="31"/>
                </a:xfrm>
                <a:custGeom>
                  <a:avLst/>
                  <a:gdLst>
                    <a:gd name="T0" fmla="*/ 7 w 7"/>
                    <a:gd name="T1" fmla="*/ 2 h 2"/>
                    <a:gd name="T2" fmla="*/ 3 w 7"/>
                    <a:gd name="T3" fmla="*/ 1 h 2"/>
                    <a:gd name="T4" fmla="*/ 3 w 7"/>
                    <a:gd name="T5" fmla="*/ 2 h 2"/>
                    <a:gd name="T6" fmla="*/ 0 w 7"/>
                    <a:gd name="T7" fmla="*/ 1 h 2"/>
                    <a:gd name="T8" fmla="*/ 1 w 7"/>
                    <a:gd name="T9" fmla="*/ 1 h 2"/>
                    <a:gd name="T10" fmla="*/ 2 w 7"/>
                    <a:gd name="T11" fmla="*/ 2 h 2"/>
                    <a:gd name="T12" fmla="*/ 4 w 7"/>
                    <a:gd name="T13" fmla="*/ 1 h 2"/>
                    <a:gd name="T14" fmla="*/ 7 w 7"/>
                    <a:gd name="T15" fmla="*/ 1 h 2"/>
                    <a:gd name="T16" fmla="*/ 7 w 7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">
                      <a:moveTo>
                        <a:pt x="7" y="2"/>
                      </a:moveTo>
                      <a:cubicBezTo>
                        <a:pt x="6" y="1"/>
                        <a:pt x="4" y="2"/>
                        <a:pt x="3" y="1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1"/>
                        <a:pt x="0" y="2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2" y="2"/>
                      </a:cubicBezTo>
                      <a:cubicBezTo>
                        <a:pt x="2" y="0"/>
                        <a:pt x="4" y="1"/>
                        <a:pt x="4" y="1"/>
                      </a:cubicBezTo>
                      <a:cubicBezTo>
                        <a:pt x="5" y="1"/>
                        <a:pt x="6" y="1"/>
                        <a:pt x="7" y="1"/>
                      </a:cubicBezTo>
                      <a:lnTo>
                        <a:pt x="7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Freeform 154">
                  <a:extLst>
                    <a:ext uri="{FF2B5EF4-FFF2-40B4-BE49-F238E27FC236}">
                      <a16:creationId xmlns:a16="http://schemas.microsoft.com/office/drawing/2014/main" id="{BB85D271-E596-EDC2-875B-13A9359217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31" y="1447"/>
                  <a:ext cx="46" cy="31"/>
                </a:xfrm>
                <a:custGeom>
                  <a:avLst/>
                  <a:gdLst>
                    <a:gd name="T0" fmla="*/ 0 w 3"/>
                    <a:gd name="T1" fmla="*/ 2 h 2"/>
                    <a:gd name="T2" fmla="*/ 3 w 3"/>
                    <a:gd name="T3" fmla="*/ 2 h 2"/>
                    <a:gd name="T4" fmla="*/ 0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1" y="2"/>
                        <a:pt x="2" y="0"/>
                        <a:pt x="3" y="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 155">
                  <a:extLst>
                    <a:ext uri="{FF2B5EF4-FFF2-40B4-BE49-F238E27FC236}">
                      <a16:creationId xmlns:a16="http://schemas.microsoft.com/office/drawing/2014/main" id="{5552FBDB-CE10-292C-D8CC-D25C40FBB9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77" y="1938"/>
                  <a:ext cx="45" cy="61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1 h 4"/>
                    <a:gd name="T4" fmla="*/ 0 w 3"/>
                    <a:gd name="T5" fmla="*/ 1 h 4"/>
                    <a:gd name="T6" fmla="*/ 3 w 3"/>
                    <a:gd name="T7" fmla="*/ 1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2"/>
                        <a:pt x="3" y="1"/>
                      </a:cubicBez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1" y="1"/>
                        <a:pt x="3" y="0"/>
                        <a:pt x="3" y="1"/>
                      </a:cubicBezTo>
                      <a:cubicBezTo>
                        <a:pt x="3" y="4"/>
                        <a:pt x="1" y="1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 156">
                  <a:extLst>
                    <a:ext uri="{FF2B5EF4-FFF2-40B4-BE49-F238E27FC236}">
                      <a16:creationId xmlns:a16="http://schemas.microsoft.com/office/drawing/2014/main" id="{25D3D937-B2D7-A1A1-9760-02C968E7F0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92" y="2199"/>
                  <a:ext cx="45" cy="31"/>
                </a:xfrm>
                <a:custGeom>
                  <a:avLst/>
                  <a:gdLst>
                    <a:gd name="T0" fmla="*/ 0 w 3"/>
                    <a:gd name="T1" fmla="*/ 2 h 2"/>
                    <a:gd name="T2" fmla="*/ 3 w 3"/>
                    <a:gd name="T3" fmla="*/ 1 h 2"/>
                    <a:gd name="T4" fmla="*/ 0 w 3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0" y="0"/>
                        <a:pt x="2" y="2"/>
                        <a:pt x="3" y="1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Freeform 157">
                  <a:extLst>
                    <a:ext uri="{FF2B5EF4-FFF2-40B4-BE49-F238E27FC236}">
                      <a16:creationId xmlns:a16="http://schemas.microsoft.com/office/drawing/2014/main" id="{A463ADD2-2A61-6228-5749-BD040649B4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3" y="3043"/>
                  <a:ext cx="31" cy="15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1 h 1"/>
                    <a:gd name="T4" fmla="*/ 2 w 2"/>
                    <a:gd name="T5" fmla="*/ 0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1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 158">
                  <a:extLst>
                    <a:ext uri="{FF2B5EF4-FFF2-40B4-BE49-F238E27FC236}">
                      <a16:creationId xmlns:a16="http://schemas.microsoft.com/office/drawing/2014/main" id="{78D58C89-4722-270F-0DD3-95FD0D400E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70" y="1217"/>
                  <a:ext cx="31" cy="15"/>
                </a:xfrm>
                <a:custGeom>
                  <a:avLst/>
                  <a:gdLst>
                    <a:gd name="T0" fmla="*/ 31 w 31"/>
                    <a:gd name="T1" fmla="*/ 0 h 15"/>
                    <a:gd name="T2" fmla="*/ 31 w 31"/>
                    <a:gd name="T3" fmla="*/ 0 h 15"/>
                    <a:gd name="T4" fmla="*/ 0 w 31"/>
                    <a:gd name="T5" fmla="*/ 15 h 15"/>
                    <a:gd name="T6" fmla="*/ 0 w 31"/>
                    <a:gd name="T7" fmla="*/ 0 h 15"/>
                    <a:gd name="T8" fmla="*/ 31 w 31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5">
                      <a:moveTo>
                        <a:pt x="31" y="0"/>
                      </a:moveTo>
                      <a:lnTo>
                        <a:pt x="31" y="0"/>
                      </a:ln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Rectangle 159">
                  <a:extLst>
                    <a:ext uri="{FF2B5EF4-FFF2-40B4-BE49-F238E27FC236}">
                      <a16:creationId xmlns:a16="http://schemas.microsoft.com/office/drawing/2014/main" id="{383AB2F7-D362-A195-5F3F-1F421F7166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70" y="1171"/>
                  <a:ext cx="1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160">
                  <a:extLst>
                    <a:ext uri="{FF2B5EF4-FFF2-40B4-BE49-F238E27FC236}">
                      <a16:creationId xmlns:a16="http://schemas.microsoft.com/office/drawing/2014/main" id="{56850964-4452-4B0C-E5D4-462A492F7F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61" y="1677"/>
                  <a:ext cx="0" cy="31"/>
                </a:xfrm>
                <a:custGeom>
                  <a:avLst/>
                  <a:gdLst>
                    <a:gd name="T0" fmla="*/ 0 h 31"/>
                    <a:gd name="T1" fmla="*/ 31 h 31"/>
                    <a:gd name="T2" fmla="*/ 0 h 3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31">
                      <a:moveTo>
                        <a:pt x="0" y="0"/>
                      </a:moveTo>
                      <a:lnTo>
                        <a:pt x="0" y="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 161">
                  <a:extLst>
                    <a:ext uri="{FF2B5EF4-FFF2-40B4-BE49-F238E27FC236}">
                      <a16:creationId xmlns:a16="http://schemas.microsoft.com/office/drawing/2014/main" id="{CF322FAC-C323-C4BB-4C0B-BBE534911C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66" y="1831"/>
                  <a:ext cx="1641" cy="445"/>
                </a:xfrm>
                <a:custGeom>
                  <a:avLst/>
                  <a:gdLst>
                    <a:gd name="T0" fmla="*/ 106 w 108"/>
                    <a:gd name="T1" fmla="*/ 18 h 29"/>
                    <a:gd name="T2" fmla="*/ 100 w 108"/>
                    <a:gd name="T3" fmla="*/ 21 h 29"/>
                    <a:gd name="T4" fmla="*/ 99 w 108"/>
                    <a:gd name="T5" fmla="*/ 21 h 29"/>
                    <a:gd name="T6" fmla="*/ 89 w 108"/>
                    <a:gd name="T7" fmla="*/ 21 h 29"/>
                    <a:gd name="T8" fmla="*/ 88 w 108"/>
                    <a:gd name="T9" fmla="*/ 21 h 29"/>
                    <a:gd name="T10" fmla="*/ 87 w 108"/>
                    <a:gd name="T11" fmla="*/ 19 h 29"/>
                    <a:gd name="T12" fmla="*/ 74 w 108"/>
                    <a:gd name="T13" fmla="*/ 21 h 29"/>
                    <a:gd name="T14" fmla="*/ 73 w 108"/>
                    <a:gd name="T15" fmla="*/ 21 h 29"/>
                    <a:gd name="T16" fmla="*/ 65 w 108"/>
                    <a:gd name="T17" fmla="*/ 23 h 29"/>
                    <a:gd name="T18" fmla="*/ 58 w 108"/>
                    <a:gd name="T19" fmla="*/ 28 h 29"/>
                    <a:gd name="T20" fmla="*/ 48 w 108"/>
                    <a:gd name="T21" fmla="*/ 28 h 29"/>
                    <a:gd name="T22" fmla="*/ 50 w 108"/>
                    <a:gd name="T23" fmla="*/ 26 h 29"/>
                    <a:gd name="T24" fmla="*/ 47 w 108"/>
                    <a:gd name="T25" fmla="*/ 24 h 29"/>
                    <a:gd name="T26" fmla="*/ 40 w 108"/>
                    <a:gd name="T27" fmla="*/ 22 h 29"/>
                    <a:gd name="T28" fmla="*/ 26 w 108"/>
                    <a:gd name="T29" fmla="*/ 19 h 29"/>
                    <a:gd name="T30" fmla="*/ 31 w 108"/>
                    <a:gd name="T31" fmla="*/ 20 h 29"/>
                    <a:gd name="T32" fmla="*/ 43 w 108"/>
                    <a:gd name="T33" fmla="*/ 16 h 29"/>
                    <a:gd name="T34" fmla="*/ 53 w 108"/>
                    <a:gd name="T35" fmla="*/ 14 h 29"/>
                    <a:gd name="T36" fmla="*/ 50 w 108"/>
                    <a:gd name="T37" fmla="*/ 12 h 29"/>
                    <a:gd name="T38" fmla="*/ 39 w 108"/>
                    <a:gd name="T39" fmla="*/ 16 h 29"/>
                    <a:gd name="T40" fmla="*/ 23 w 108"/>
                    <a:gd name="T41" fmla="*/ 16 h 29"/>
                    <a:gd name="T42" fmla="*/ 18 w 108"/>
                    <a:gd name="T43" fmla="*/ 16 h 29"/>
                    <a:gd name="T44" fmla="*/ 12 w 108"/>
                    <a:gd name="T45" fmla="*/ 21 h 29"/>
                    <a:gd name="T46" fmla="*/ 11 w 108"/>
                    <a:gd name="T47" fmla="*/ 22 h 29"/>
                    <a:gd name="T48" fmla="*/ 9 w 108"/>
                    <a:gd name="T49" fmla="*/ 24 h 29"/>
                    <a:gd name="T50" fmla="*/ 5 w 108"/>
                    <a:gd name="T51" fmla="*/ 23 h 29"/>
                    <a:gd name="T52" fmla="*/ 7 w 108"/>
                    <a:gd name="T53" fmla="*/ 22 h 29"/>
                    <a:gd name="T54" fmla="*/ 4 w 108"/>
                    <a:gd name="T55" fmla="*/ 19 h 29"/>
                    <a:gd name="T56" fmla="*/ 3 w 108"/>
                    <a:gd name="T57" fmla="*/ 18 h 29"/>
                    <a:gd name="T58" fmla="*/ 2 w 108"/>
                    <a:gd name="T59" fmla="*/ 10 h 29"/>
                    <a:gd name="T60" fmla="*/ 27 w 108"/>
                    <a:gd name="T61" fmla="*/ 8 h 29"/>
                    <a:gd name="T62" fmla="*/ 36 w 108"/>
                    <a:gd name="T63" fmla="*/ 11 h 29"/>
                    <a:gd name="T64" fmla="*/ 31 w 108"/>
                    <a:gd name="T65" fmla="*/ 11 h 29"/>
                    <a:gd name="T66" fmla="*/ 27 w 108"/>
                    <a:gd name="T67" fmla="*/ 12 h 29"/>
                    <a:gd name="T68" fmla="*/ 42 w 108"/>
                    <a:gd name="T69" fmla="*/ 12 h 29"/>
                    <a:gd name="T70" fmla="*/ 43 w 108"/>
                    <a:gd name="T71" fmla="*/ 12 h 29"/>
                    <a:gd name="T72" fmla="*/ 71 w 108"/>
                    <a:gd name="T73" fmla="*/ 10 h 29"/>
                    <a:gd name="T74" fmla="*/ 79 w 108"/>
                    <a:gd name="T75" fmla="*/ 9 h 29"/>
                    <a:gd name="T76" fmla="*/ 72 w 108"/>
                    <a:gd name="T77" fmla="*/ 7 h 29"/>
                    <a:gd name="T78" fmla="*/ 57 w 108"/>
                    <a:gd name="T79" fmla="*/ 6 h 29"/>
                    <a:gd name="T80" fmla="*/ 53 w 108"/>
                    <a:gd name="T81" fmla="*/ 5 h 29"/>
                    <a:gd name="T82" fmla="*/ 47 w 108"/>
                    <a:gd name="T83" fmla="*/ 5 h 29"/>
                    <a:gd name="T84" fmla="*/ 54 w 108"/>
                    <a:gd name="T85" fmla="*/ 3 h 29"/>
                    <a:gd name="T86" fmla="*/ 56 w 108"/>
                    <a:gd name="T87" fmla="*/ 3 h 29"/>
                    <a:gd name="T88" fmla="*/ 59 w 108"/>
                    <a:gd name="T89" fmla="*/ 2 h 29"/>
                    <a:gd name="T90" fmla="*/ 75 w 108"/>
                    <a:gd name="T91" fmla="*/ 2 h 29"/>
                    <a:gd name="T92" fmla="*/ 85 w 108"/>
                    <a:gd name="T93" fmla="*/ 3 h 29"/>
                    <a:gd name="T94" fmla="*/ 96 w 108"/>
                    <a:gd name="T95" fmla="*/ 6 h 29"/>
                    <a:gd name="T96" fmla="*/ 85 w 108"/>
                    <a:gd name="T97" fmla="*/ 8 h 29"/>
                    <a:gd name="T98" fmla="*/ 82 w 108"/>
                    <a:gd name="T99" fmla="*/ 9 h 29"/>
                    <a:gd name="T100" fmla="*/ 84 w 108"/>
                    <a:gd name="T101" fmla="*/ 11 h 29"/>
                    <a:gd name="T102" fmla="*/ 90 w 108"/>
                    <a:gd name="T103" fmla="*/ 12 h 29"/>
                    <a:gd name="T104" fmla="*/ 88 w 108"/>
                    <a:gd name="T105" fmla="*/ 16 h 29"/>
                    <a:gd name="T106" fmla="*/ 92 w 108"/>
                    <a:gd name="T107" fmla="*/ 17 h 29"/>
                    <a:gd name="T108" fmla="*/ 96 w 108"/>
                    <a:gd name="T109" fmla="*/ 18 h 29"/>
                    <a:gd name="T110" fmla="*/ 105 w 108"/>
                    <a:gd name="T111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08" h="29">
                      <a:moveTo>
                        <a:pt x="108" y="20"/>
                      </a:moveTo>
                      <a:cubicBezTo>
                        <a:pt x="107" y="20"/>
                        <a:pt x="107" y="20"/>
                        <a:pt x="107" y="20"/>
                      </a:cubicBezTo>
                      <a:cubicBezTo>
                        <a:pt x="107" y="19"/>
                        <a:pt x="107" y="19"/>
                        <a:pt x="108" y="18"/>
                      </a:cubicBezTo>
                      <a:cubicBezTo>
                        <a:pt x="107" y="18"/>
                        <a:pt x="107" y="18"/>
                        <a:pt x="106" y="18"/>
                      </a:cubicBezTo>
                      <a:cubicBezTo>
                        <a:pt x="107" y="21"/>
                        <a:pt x="103" y="19"/>
                        <a:pt x="103" y="20"/>
                      </a:cubicBezTo>
                      <a:cubicBezTo>
                        <a:pt x="102" y="19"/>
                        <a:pt x="102" y="20"/>
                        <a:pt x="102" y="20"/>
                      </a:cubicBezTo>
                      <a:cubicBezTo>
                        <a:pt x="102" y="21"/>
                        <a:pt x="102" y="21"/>
                        <a:pt x="102" y="21"/>
                      </a:cubicBezTo>
                      <a:cubicBezTo>
                        <a:pt x="101" y="20"/>
                        <a:pt x="100" y="21"/>
                        <a:pt x="100" y="21"/>
                      </a:cubicBezTo>
                      <a:cubicBezTo>
                        <a:pt x="101" y="21"/>
                        <a:pt x="101" y="20"/>
                        <a:pt x="102" y="20"/>
                      </a:cubicBezTo>
                      <a:cubicBezTo>
                        <a:pt x="101" y="19"/>
                        <a:pt x="99" y="19"/>
                        <a:pt x="98" y="19"/>
                      </a:cubicBezTo>
                      <a:cubicBezTo>
                        <a:pt x="97" y="20"/>
                        <a:pt x="97" y="20"/>
                        <a:pt x="97" y="20"/>
                      </a:cubicBezTo>
                      <a:cubicBezTo>
                        <a:pt x="99" y="21"/>
                        <a:pt x="99" y="21"/>
                        <a:pt x="99" y="21"/>
                      </a:cubicBezTo>
                      <a:cubicBezTo>
                        <a:pt x="97" y="21"/>
                        <a:pt x="93" y="20"/>
                        <a:pt x="91" y="21"/>
                      </a:cubicBezTo>
                      <a:cubicBezTo>
                        <a:pt x="92" y="21"/>
                        <a:pt x="94" y="21"/>
                        <a:pt x="94" y="20"/>
                      </a:cubicBezTo>
                      <a:cubicBezTo>
                        <a:pt x="92" y="17"/>
                        <a:pt x="91" y="20"/>
                        <a:pt x="89" y="20"/>
                      </a:cubicBezTo>
                      <a:cubicBezTo>
                        <a:pt x="89" y="21"/>
                        <a:pt x="89" y="21"/>
                        <a:pt x="89" y="21"/>
                      </a:cubicBezTo>
                      <a:cubicBezTo>
                        <a:pt x="89" y="21"/>
                        <a:pt x="89" y="21"/>
                        <a:pt x="89" y="21"/>
                      </a:cubicBezTo>
                      <a:cubicBezTo>
                        <a:pt x="85" y="22"/>
                        <a:pt x="85" y="22"/>
                        <a:pt x="85" y="22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6" y="21"/>
                        <a:pt x="87" y="21"/>
                        <a:pt x="88" y="21"/>
                      </a:cubicBezTo>
                      <a:cubicBezTo>
                        <a:pt x="87" y="19"/>
                        <a:pt x="86" y="20"/>
                        <a:pt x="85" y="20"/>
                      </a:cubicBezTo>
                      <a:cubicBezTo>
                        <a:pt x="84" y="22"/>
                        <a:pt x="83" y="21"/>
                        <a:pt x="82" y="21"/>
                      </a:cubicBezTo>
                      <a:cubicBezTo>
                        <a:pt x="81" y="19"/>
                        <a:pt x="81" y="19"/>
                        <a:pt x="81" y="19"/>
                      </a:cubicBezTo>
                      <a:cubicBezTo>
                        <a:pt x="83" y="19"/>
                        <a:pt x="86" y="21"/>
                        <a:pt x="87" y="19"/>
                      </a:cubicBezTo>
                      <a:cubicBezTo>
                        <a:pt x="85" y="18"/>
                        <a:pt x="85" y="18"/>
                        <a:pt x="85" y="18"/>
                      </a:cubicBezTo>
                      <a:cubicBezTo>
                        <a:pt x="82" y="20"/>
                        <a:pt x="78" y="17"/>
                        <a:pt x="76" y="20"/>
                      </a:cubicBezTo>
                      <a:cubicBezTo>
                        <a:pt x="79" y="20"/>
                        <a:pt x="79" y="20"/>
                        <a:pt x="79" y="20"/>
                      </a:cubicBezTo>
                      <a:cubicBezTo>
                        <a:pt x="74" y="21"/>
                        <a:pt x="74" y="21"/>
                        <a:pt x="74" y="21"/>
                      </a:cubicBezTo>
                      <a:cubicBezTo>
                        <a:pt x="75" y="22"/>
                        <a:pt x="75" y="22"/>
                        <a:pt x="75" y="22"/>
                      </a:cubicBezTo>
                      <a:cubicBezTo>
                        <a:pt x="74" y="22"/>
                        <a:pt x="73" y="22"/>
                        <a:pt x="72" y="22"/>
                      </a:cubicBezTo>
                      <a:cubicBezTo>
                        <a:pt x="72" y="22"/>
                        <a:pt x="73" y="23"/>
                        <a:pt x="73" y="22"/>
                      </a:cubicBezTo>
                      <a:cubicBezTo>
                        <a:pt x="73" y="21"/>
                        <a:pt x="73" y="21"/>
                        <a:pt x="73" y="21"/>
                      </a:cubicBezTo>
                      <a:cubicBezTo>
                        <a:pt x="72" y="20"/>
                        <a:pt x="71" y="23"/>
                        <a:pt x="70" y="22"/>
                      </a:cubicBezTo>
                      <a:cubicBezTo>
                        <a:pt x="69" y="23"/>
                        <a:pt x="69" y="23"/>
                        <a:pt x="69" y="23"/>
                      </a:cubicBezTo>
                      <a:cubicBezTo>
                        <a:pt x="69" y="22"/>
                        <a:pt x="69" y="22"/>
                        <a:pt x="68" y="22"/>
                      </a:cubicBezTo>
                      <a:cubicBezTo>
                        <a:pt x="67" y="21"/>
                        <a:pt x="66" y="24"/>
                        <a:pt x="65" y="23"/>
                      </a:cubicBezTo>
                      <a:cubicBezTo>
                        <a:pt x="66" y="26"/>
                        <a:pt x="62" y="25"/>
                        <a:pt x="62" y="26"/>
                      </a:cubicBezTo>
                      <a:cubicBezTo>
                        <a:pt x="62" y="25"/>
                        <a:pt x="60" y="29"/>
                        <a:pt x="58" y="26"/>
                      </a:cubicBezTo>
                      <a:cubicBezTo>
                        <a:pt x="56" y="27"/>
                        <a:pt x="54" y="25"/>
                        <a:pt x="53" y="27"/>
                      </a:cubicBezTo>
                      <a:cubicBezTo>
                        <a:pt x="54" y="29"/>
                        <a:pt x="57" y="27"/>
                        <a:pt x="58" y="28"/>
                      </a:cubicBezTo>
                      <a:cubicBezTo>
                        <a:pt x="56" y="29"/>
                        <a:pt x="55" y="29"/>
                        <a:pt x="54" y="29"/>
                      </a:cubicBezTo>
                      <a:cubicBezTo>
                        <a:pt x="52" y="29"/>
                        <a:pt x="49" y="29"/>
                        <a:pt x="46" y="29"/>
                      </a:cubicBezTo>
                      <a:cubicBezTo>
                        <a:pt x="47" y="29"/>
                        <a:pt x="47" y="29"/>
                        <a:pt x="47" y="29"/>
                      </a:cubicBezTo>
                      <a:cubicBezTo>
                        <a:pt x="48" y="29"/>
                        <a:pt x="48" y="28"/>
                        <a:pt x="48" y="28"/>
                      </a:cubicBezTo>
                      <a:cubicBezTo>
                        <a:pt x="45" y="27"/>
                        <a:pt x="40" y="28"/>
                        <a:pt x="36" y="28"/>
                      </a:cubicBezTo>
                      <a:cubicBezTo>
                        <a:pt x="36" y="28"/>
                        <a:pt x="40" y="29"/>
                        <a:pt x="39" y="27"/>
                      </a:cubicBezTo>
                      <a:cubicBezTo>
                        <a:pt x="42" y="26"/>
                        <a:pt x="47" y="27"/>
                        <a:pt x="50" y="25"/>
                      </a:cubicBezTo>
                      <a:cubicBezTo>
                        <a:pt x="50" y="25"/>
                        <a:pt x="50" y="26"/>
                        <a:pt x="50" y="26"/>
                      </a:cubicBezTo>
                      <a:cubicBezTo>
                        <a:pt x="51" y="26"/>
                        <a:pt x="53" y="27"/>
                        <a:pt x="54" y="25"/>
                      </a:cubicBezTo>
                      <a:cubicBezTo>
                        <a:pt x="53" y="25"/>
                        <a:pt x="55" y="26"/>
                        <a:pt x="55" y="24"/>
                      </a:cubicBezTo>
                      <a:cubicBezTo>
                        <a:pt x="55" y="23"/>
                        <a:pt x="55" y="23"/>
                        <a:pt x="55" y="23"/>
                      </a:cubicBezTo>
                      <a:cubicBezTo>
                        <a:pt x="53" y="22"/>
                        <a:pt x="49" y="24"/>
                        <a:pt x="47" y="24"/>
                      </a:cubicBezTo>
                      <a:cubicBezTo>
                        <a:pt x="46" y="24"/>
                        <a:pt x="44" y="24"/>
                        <a:pt x="43" y="24"/>
                      </a:cubicBezTo>
                      <a:cubicBezTo>
                        <a:pt x="43" y="24"/>
                        <a:pt x="46" y="22"/>
                        <a:pt x="47" y="24"/>
                      </a:cubicBezTo>
                      <a:cubicBezTo>
                        <a:pt x="48" y="23"/>
                        <a:pt x="47" y="23"/>
                        <a:pt x="48" y="23"/>
                      </a:cubicBezTo>
                      <a:cubicBezTo>
                        <a:pt x="45" y="20"/>
                        <a:pt x="42" y="23"/>
                        <a:pt x="40" y="22"/>
                      </a:cubicBezTo>
                      <a:cubicBezTo>
                        <a:pt x="41" y="22"/>
                        <a:pt x="43" y="21"/>
                        <a:pt x="43" y="20"/>
                      </a:cubicBezTo>
                      <a:cubicBezTo>
                        <a:pt x="42" y="20"/>
                        <a:pt x="41" y="20"/>
                        <a:pt x="39" y="19"/>
                      </a:cubicBezTo>
                      <a:cubicBezTo>
                        <a:pt x="35" y="21"/>
                        <a:pt x="31" y="20"/>
                        <a:pt x="27" y="21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8" y="19"/>
                        <a:pt x="28" y="19"/>
                        <a:pt x="28" y="19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1" y="19"/>
                        <a:pt x="30" y="20"/>
                        <a:pt x="31" y="20"/>
                      </a:cubicBezTo>
                      <a:cubicBezTo>
                        <a:pt x="32" y="20"/>
                        <a:pt x="33" y="19"/>
                        <a:pt x="33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5" y="18"/>
                        <a:pt x="36" y="18"/>
                        <a:pt x="37" y="18"/>
                      </a:cubicBezTo>
                      <a:cubicBezTo>
                        <a:pt x="40" y="19"/>
                        <a:pt x="41" y="16"/>
                        <a:pt x="43" y="16"/>
                      </a:cubicBezTo>
                      <a:cubicBezTo>
                        <a:pt x="43" y="16"/>
                        <a:pt x="43" y="16"/>
                        <a:pt x="43" y="16"/>
                      </a:cubicBezTo>
                      <a:cubicBezTo>
                        <a:pt x="45" y="16"/>
                        <a:pt x="48" y="16"/>
                        <a:pt x="51" y="15"/>
                      </a:cubicBezTo>
                      <a:cubicBezTo>
                        <a:pt x="52" y="15"/>
                        <a:pt x="52" y="16"/>
                        <a:pt x="53" y="16"/>
                      </a:cubicBezTo>
                      <a:cubicBezTo>
                        <a:pt x="55" y="15"/>
                        <a:pt x="53" y="14"/>
                        <a:pt x="53" y="14"/>
                      </a:cubicBezTo>
                      <a:cubicBezTo>
                        <a:pt x="52" y="14"/>
                        <a:pt x="52" y="14"/>
                        <a:pt x="52" y="14"/>
                      </a:cubicBezTo>
                      <a:cubicBezTo>
                        <a:pt x="52" y="13"/>
                        <a:pt x="52" y="13"/>
                        <a:pt x="51" y="13"/>
                      </a:cubicBezTo>
                      <a:cubicBezTo>
                        <a:pt x="54" y="12"/>
                        <a:pt x="57" y="15"/>
                        <a:pt x="58" y="12"/>
                      </a:cubicBezTo>
                      <a:cubicBezTo>
                        <a:pt x="55" y="11"/>
                        <a:pt x="52" y="11"/>
                        <a:pt x="50" y="12"/>
                      </a:cubicBezTo>
                      <a:cubicBezTo>
                        <a:pt x="50" y="13"/>
                        <a:pt x="50" y="13"/>
                        <a:pt x="50" y="13"/>
                      </a:cubicBezTo>
                      <a:cubicBezTo>
                        <a:pt x="48" y="14"/>
                        <a:pt x="45" y="12"/>
                        <a:pt x="44" y="15"/>
                      </a:cubicBezTo>
                      <a:cubicBezTo>
                        <a:pt x="45" y="14"/>
                        <a:pt x="45" y="14"/>
                        <a:pt x="45" y="14"/>
                      </a:cubicBezTo>
                      <a:cubicBezTo>
                        <a:pt x="43" y="16"/>
                        <a:pt x="40" y="11"/>
                        <a:pt x="39" y="16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4" y="13"/>
                        <a:pt x="32" y="17"/>
                        <a:pt x="26" y="16"/>
                      </a:cubicBezTo>
                      <a:cubicBezTo>
                        <a:pt x="28" y="14"/>
                        <a:pt x="29" y="16"/>
                        <a:pt x="30" y="14"/>
                      </a:cubicBezTo>
                      <a:cubicBezTo>
                        <a:pt x="26" y="11"/>
                        <a:pt x="27" y="18"/>
                        <a:pt x="23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3" y="16"/>
                        <a:pt x="23" y="15"/>
                      </a:cubicBezTo>
                      <a:cubicBezTo>
                        <a:pt x="20" y="14"/>
                        <a:pt x="21" y="15"/>
                        <a:pt x="20" y="17"/>
                      </a:cubicBezTo>
                      <a:cubicBezTo>
                        <a:pt x="19" y="16"/>
                        <a:pt x="19" y="15"/>
                        <a:pt x="18" y="16"/>
                      </a:cubicBezTo>
                      <a:cubicBezTo>
                        <a:pt x="18" y="16"/>
                        <a:pt x="17" y="16"/>
                        <a:pt x="18" y="16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9" y="18"/>
                        <a:pt x="16" y="17"/>
                        <a:pt x="17" y="18"/>
                      </a:cubicBezTo>
                      <a:cubicBezTo>
                        <a:pt x="16" y="18"/>
                        <a:pt x="14" y="21"/>
                        <a:pt x="12" y="21"/>
                      </a:cubicBezTo>
                      <a:cubicBezTo>
                        <a:pt x="13" y="23"/>
                        <a:pt x="15" y="22"/>
                        <a:pt x="17" y="22"/>
                      </a:cubicBezTo>
                      <a:cubicBezTo>
                        <a:pt x="17" y="23"/>
                        <a:pt x="13" y="21"/>
                        <a:pt x="13" y="23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2" y="23"/>
                        <a:pt x="11" y="23"/>
                        <a:pt x="11" y="22"/>
                      </a:cubicBezTo>
                      <a:cubicBezTo>
                        <a:pt x="11" y="22"/>
                        <a:pt x="10" y="22"/>
                        <a:pt x="10" y="23"/>
                      </a:cubicBezTo>
                      <a:cubicBezTo>
                        <a:pt x="10" y="23"/>
                        <a:pt x="10" y="24"/>
                        <a:pt x="10" y="24"/>
                      </a:cubicBezTo>
                      <a:cubicBezTo>
                        <a:pt x="10" y="23"/>
                        <a:pt x="9" y="22"/>
                        <a:pt x="8" y="22"/>
                      </a:cubicBezTo>
                      <a:cubicBezTo>
                        <a:pt x="8" y="22"/>
                        <a:pt x="8" y="24"/>
                        <a:pt x="9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7" y="23"/>
                        <a:pt x="6" y="24"/>
                        <a:pt x="5" y="24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23"/>
                        <a:pt x="7" y="23"/>
                        <a:pt x="7" y="22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9" y="20"/>
                        <a:pt x="14" y="22"/>
                        <a:pt x="15" y="18"/>
                      </a:cubicBezTo>
                      <a:cubicBezTo>
                        <a:pt x="13" y="17"/>
                        <a:pt x="12" y="17"/>
                        <a:pt x="11" y="18"/>
                      </a:cubicBezTo>
                      <a:cubicBezTo>
                        <a:pt x="10" y="19"/>
                        <a:pt x="9" y="18"/>
                        <a:pt x="9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4" y="20"/>
                        <a:pt x="3" y="19"/>
                        <a:pt x="3" y="18"/>
                      </a:cubicBezTo>
                      <a:cubicBezTo>
                        <a:pt x="7" y="18"/>
                        <a:pt x="10" y="15"/>
                        <a:pt x="13" y="15"/>
                      </a:cubicBezTo>
                      <a:cubicBezTo>
                        <a:pt x="9" y="14"/>
                        <a:pt x="4" y="16"/>
                        <a:pt x="0" y="16"/>
                      </a:cubicBezTo>
                      <a:cubicBezTo>
                        <a:pt x="2" y="16"/>
                        <a:pt x="2" y="15"/>
                        <a:pt x="3" y="14"/>
                      </a:cubicBezTo>
                      <a:cubicBezTo>
                        <a:pt x="2" y="12"/>
                        <a:pt x="2" y="12"/>
                        <a:pt x="2" y="10"/>
                      </a:cubicBezTo>
                      <a:cubicBezTo>
                        <a:pt x="8" y="10"/>
                        <a:pt x="13" y="8"/>
                        <a:pt x="19" y="6"/>
                      </a:cubicBezTo>
                      <a:cubicBezTo>
                        <a:pt x="18" y="7"/>
                        <a:pt x="18" y="6"/>
                        <a:pt x="18" y="7"/>
                      </a:cubicBezTo>
                      <a:cubicBezTo>
                        <a:pt x="19" y="10"/>
                        <a:pt x="22" y="5"/>
                        <a:pt x="23" y="8"/>
                      </a:cubicBezTo>
                      <a:cubicBezTo>
                        <a:pt x="24" y="7"/>
                        <a:pt x="26" y="8"/>
                        <a:pt x="27" y="8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30" y="9"/>
                        <a:pt x="33" y="8"/>
                        <a:pt x="35" y="10"/>
                      </a:cubicBezTo>
                      <a:cubicBezTo>
                        <a:pt x="36" y="9"/>
                        <a:pt x="36" y="8"/>
                        <a:pt x="37" y="9"/>
                      </a:cubicBezTo>
                      <a:cubicBezTo>
                        <a:pt x="37" y="9"/>
                        <a:pt x="36" y="10"/>
                        <a:pt x="36" y="11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4" y="9"/>
                        <a:pt x="32" y="9"/>
                        <a:pt x="31" y="10"/>
                      </a:cubicBezTo>
                      <a:cubicBezTo>
                        <a:pt x="31" y="10"/>
                        <a:pt x="31" y="11"/>
                        <a:pt x="31" y="11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2"/>
                        <a:pt x="30" y="11"/>
                        <a:pt x="30" y="11"/>
                      </a:cubicBezTo>
                      <a:cubicBezTo>
                        <a:pt x="29" y="10"/>
                        <a:pt x="28" y="12"/>
                        <a:pt x="27" y="12"/>
                      </a:cubicBezTo>
                      <a:cubicBezTo>
                        <a:pt x="26" y="14"/>
                        <a:pt x="23" y="10"/>
                        <a:pt x="23" y="14"/>
                      </a:cubicBezTo>
                      <a:cubicBezTo>
                        <a:pt x="25" y="14"/>
                        <a:pt x="27" y="12"/>
                        <a:pt x="30" y="14"/>
                      </a:cubicBezTo>
                      <a:cubicBezTo>
                        <a:pt x="32" y="11"/>
                        <a:pt x="34" y="15"/>
                        <a:pt x="36" y="12"/>
                      </a:cubicBezTo>
                      <a:cubicBezTo>
                        <a:pt x="37" y="14"/>
                        <a:pt x="40" y="12"/>
                        <a:pt x="42" y="12"/>
                      </a:cubicBezTo>
                      <a:cubicBezTo>
                        <a:pt x="42" y="13"/>
                        <a:pt x="41" y="13"/>
                        <a:pt x="41" y="13"/>
                      </a:cubicBezTo>
                      <a:cubicBezTo>
                        <a:pt x="42" y="13"/>
                        <a:pt x="42" y="14"/>
                        <a:pt x="42" y="13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9" y="10"/>
                        <a:pt x="59" y="10"/>
                        <a:pt x="58" y="10"/>
                      </a:cubicBezTo>
                      <a:cubicBezTo>
                        <a:pt x="61" y="8"/>
                        <a:pt x="70" y="12"/>
                        <a:pt x="72" y="9"/>
                      </a:cubicBezTo>
                      <a:cubicBezTo>
                        <a:pt x="71" y="9"/>
                        <a:pt x="71" y="10"/>
                        <a:pt x="71" y="10"/>
                      </a:cubicBezTo>
                      <a:cubicBezTo>
                        <a:pt x="73" y="11"/>
                        <a:pt x="77" y="11"/>
                        <a:pt x="79" y="11"/>
                      </a:cubicBezTo>
                      <a:cubicBezTo>
                        <a:pt x="78" y="10"/>
                        <a:pt x="78" y="10"/>
                        <a:pt x="78" y="10"/>
                      </a:cubicBezTo>
                      <a:cubicBezTo>
                        <a:pt x="79" y="9"/>
                        <a:pt x="78" y="9"/>
                        <a:pt x="78" y="8"/>
                      </a:cubicBezTo>
                      <a:cubicBezTo>
                        <a:pt x="79" y="9"/>
                        <a:pt x="79" y="9"/>
                        <a:pt x="79" y="9"/>
                      </a:cubicBezTo>
                      <a:cubicBezTo>
                        <a:pt x="78" y="9"/>
                        <a:pt x="78" y="9"/>
                        <a:pt x="78" y="9"/>
                      </a:cubicBezTo>
                      <a:cubicBezTo>
                        <a:pt x="79" y="9"/>
                        <a:pt x="80" y="11"/>
                        <a:pt x="81" y="10"/>
                      </a:cubicBezTo>
                      <a:cubicBezTo>
                        <a:pt x="80" y="7"/>
                        <a:pt x="85" y="9"/>
                        <a:pt x="83" y="6"/>
                      </a:cubicBezTo>
                      <a:cubicBezTo>
                        <a:pt x="80" y="7"/>
                        <a:pt x="75" y="7"/>
                        <a:pt x="72" y="7"/>
                      </a:cubicBezTo>
                      <a:cubicBezTo>
                        <a:pt x="71" y="8"/>
                        <a:pt x="70" y="8"/>
                        <a:pt x="69" y="7"/>
                      </a:cubicBezTo>
                      <a:cubicBezTo>
                        <a:pt x="69" y="6"/>
                        <a:pt x="67" y="7"/>
                        <a:pt x="66" y="7"/>
                      </a:cubicBezTo>
                      <a:cubicBezTo>
                        <a:pt x="64" y="8"/>
                        <a:pt x="63" y="7"/>
                        <a:pt x="61" y="8"/>
                      </a:cubicBezTo>
                      <a:cubicBezTo>
                        <a:pt x="60" y="6"/>
                        <a:pt x="58" y="7"/>
                        <a:pt x="57" y="6"/>
                      </a:cubicBezTo>
                      <a:cubicBezTo>
                        <a:pt x="56" y="7"/>
                        <a:pt x="56" y="7"/>
                        <a:pt x="56" y="7"/>
                      </a:cubicBezTo>
                      <a:cubicBezTo>
                        <a:pt x="56" y="5"/>
                        <a:pt x="55" y="7"/>
                        <a:pt x="53" y="7"/>
                      </a:cubicBezTo>
                      <a:cubicBezTo>
                        <a:pt x="53" y="6"/>
                        <a:pt x="53" y="6"/>
                        <a:pt x="52" y="5"/>
                      </a:cubicBezTo>
                      <a:cubicBezTo>
                        <a:pt x="53" y="6"/>
                        <a:pt x="53" y="5"/>
                        <a:pt x="53" y="5"/>
                      </a:cubicBezTo>
                      <a:cubicBezTo>
                        <a:pt x="53" y="5"/>
                        <a:pt x="53" y="5"/>
                        <a:pt x="53" y="4"/>
                      </a:cubicBezTo>
                      <a:cubicBezTo>
                        <a:pt x="52" y="4"/>
                        <a:pt x="52" y="5"/>
                        <a:pt x="51" y="6"/>
                      </a:cubicBezTo>
                      <a:cubicBezTo>
                        <a:pt x="50" y="5"/>
                        <a:pt x="46" y="6"/>
                        <a:pt x="45" y="6"/>
                      </a:cubicBezTo>
                      <a:cubicBezTo>
                        <a:pt x="47" y="5"/>
                        <a:pt x="47" y="5"/>
                        <a:pt x="47" y="5"/>
                      </a:cubicBezTo>
                      <a:cubicBezTo>
                        <a:pt x="47" y="5"/>
                        <a:pt x="47" y="6"/>
                        <a:pt x="48" y="6"/>
                      </a:cubicBezTo>
                      <a:cubicBezTo>
                        <a:pt x="49" y="6"/>
                        <a:pt x="48" y="5"/>
                        <a:pt x="49" y="5"/>
                      </a:cubicBezTo>
                      <a:cubicBezTo>
                        <a:pt x="50" y="6"/>
                        <a:pt x="50" y="3"/>
                        <a:pt x="51" y="5"/>
                      </a:cubicBezTo>
                      <a:cubicBezTo>
                        <a:pt x="52" y="4"/>
                        <a:pt x="53" y="4"/>
                        <a:pt x="54" y="3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3" y="4"/>
                        <a:pt x="54" y="5"/>
                      </a:cubicBezTo>
                      <a:cubicBezTo>
                        <a:pt x="55" y="6"/>
                        <a:pt x="56" y="5"/>
                        <a:pt x="57" y="5"/>
                      </a:cubicBezTo>
                      <a:cubicBezTo>
                        <a:pt x="58" y="5"/>
                        <a:pt x="57" y="4"/>
                        <a:pt x="56" y="3"/>
                      </a:cubicBezTo>
                      <a:cubicBezTo>
                        <a:pt x="57" y="3"/>
                        <a:pt x="57" y="3"/>
                        <a:pt x="58" y="3"/>
                      </a:cubicBezTo>
                      <a:cubicBezTo>
                        <a:pt x="57" y="3"/>
                        <a:pt x="57" y="2"/>
                        <a:pt x="56" y="2"/>
                      </a:cubicBezTo>
                      <a:cubicBezTo>
                        <a:pt x="56" y="2"/>
                        <a:pt x="56" y="2"/>
                        <a:pt x="56" y="2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8" y="4"/>
                        <a:pt x="60" y="2"/>
                        <a:pt x="61" y="3"/>
                      </a:cubicBezTo>
                      <a:cubicBezTo>
                        <a:pt x="62" y="2"/>
                        <a:pt x="64" y="3"/>
                        <a:pt x="65" y="1"/>
                      </a:cubicBezTo>
                      <a:cubicBezTo>
                        <a:pt x="65" y="1"/>
                        <a:pt x="66" y="2"/>
                        <a:pt x="66" y="2"/>
                      </a:cubicBezTo>
                      <a:cubicBezTo>
                        <a:pt x="69" y="0"/>
                        <a:pt x="72" y="2"/>
                        <a:pt x="75" y="2"/>
                      </a:cubicBezTo>
                      <a:cubicBezTo>
                        <a:pt x="76" y="2"/>
                        <a:pt x="76" y="1"/>
                        <a:pt x="76" y="1"/>
                      </a:cubicBezTo>
                      <a:cubicBezTo>
                        <a:pt x="77" y="3"/>
                        <a:pt x="80" y="2"/>
                        <a:pt x="81" y="2"/>
                      </a:cubicBezTo>
                      <a:cubicBezTo>
                        <a:pt x="81" y="3"/>
                        <a:pt x="81" y="3"/>
                        <a:pt x="81" y="3"/>
                      </a:cubicBezTo>
                      <a:cubicBezTo>
                        <a:pt x="83" y="4"/>
                        <a:pt x="84" y="1"/>
                        <a:pt x="85" y="3"/>
                      </a:cubicBezTo>
                      <a:cubicBezTo>
                        <a:pt x="89" y="1"/>
                        <a:pt x="93" y="4"/>
                        <a:pt x="98" y="3"/>
                      </a:cubicBezTo>
                      <a:cubicBezTo>
                        <a:pt x="95" y="3"/>
                        <a:pt x="91" y="2"/>
                        <a:pt x="88" y="4"/>
                      </a:cubicBezTo>
                      <a:cubicBezTo>
                        <a:pt x="91" y="5"/>
                        <a:pt x="94" y="4"/>
                        <a:pt x="98" y="4"/>
                      </a:cubicBezTo>
                      <a:cubicBezTo>
                        <a:pt x="99" y="5"/>
                        <a:pt x="97" y="5"/>
                        <a:pt x="96" y="6"/>
                      </a:cubicBezTo>
                      <a:cubicBezTo>
                        <a:pt x="95" y="6"/>
                        <a:pt x="94" y="5"/>
                        <a:pt x="94" y="4"/>
                      </a:cubicBezTo>
                      <a:cubicBezTo>
                        <a:pt x="92" y="6"/>
                        <a:pt x="88" y="5"/>
                        <a:pt x="86" y="5"/>
                      </a:cubicBezTo>
                      <a:cubicBezTo>
                        <a:pt x="86" y="8"/>
                        <a:pt x="88" y="6"/>
                        <a:pt x="89" y="7"/>
                      </a:cubicBezTo>
                      <a:cubicBezTo>
                        <a:pt x="88" y="6"/>
                        <a:pt x="86" y="7"/>
                        <a:pt x="85" y="8"/>
                      </a:cubicBezTo>
                      <a:cubicBezTo>
                        <a:pt x="86" y="9"/>
                        <a:pt x="88" y="8"/>
                        <a:pt x="88" y="9"/>
                      </a:cubicBezTo>
                      <a:cubicBezTo>
                        <a:pt x="87" y="8"/>
                        <a:pt x="85" y="9"/>
                        <a:pt x="85" y="10"/>
                      </a:cubicBezTo>
                      <a:cubicBezTo>
                        <a:pt x="84" y="10"/>
                        <a:pt x="87" y="9"/>
                        <a:pt x="85" y="8"/>
                      </a:cubicBezTo>
                      <a:cubicBezTo>
                        <a:pt x="84" y="9"/>
                        <a:pt x="82" y="8"/>
                        <a:pt x="82" y="9"/>
                      </a:cubicBezTo>
                      <a:cubicBezTo>
                        <a:pt x="82" y="11"/>
                        <a:pt x="84" y="9"/>
                        <a:pt x="83" y="10"/>
                      </a:cubicBezTo>
                      <a:cubicBezTo>
                        <a:pt x="83" y="10"/>
                        <a:pt x="82" y="10"/>
                        <a:pt x="82" y="11"/>
                      </a:cubicBezTo>
                      <a:cubicBezTo>
                        <a:pt x="82" y="11"/>
                        <a:pt x="84" y="11"/>
                        <a:pt x="84" y="12"/>
                      </a:cubicBezTo>
                      <a:cubicBezTo>
                        <a:pt x="84" y="11"/>
                        <a:pt x="84" y="11"/>
                        <a:pt x="84" y="11"/>
                      </a:cubicBezTo>
                      <a:cubicBezTo>
                        <a:pt x="85" y="12"/>
                        <a:pt x="85" y="12"/>
                        <a:pt x="85" y="12"/>
                      </a:cubicBezTo>
                      <a:cubicBezTo>
                        <a:pt x="86" y="12"/>
                        <a:pt x="86" y="11"/>
                        <a:pt x="87" y="11"/>
                      </a:cubicBezTo>
                      <a:cubicBezTo>
                        <a:pt x="87" y="12"/>
                        <a:pt x="87" y="12"/>
                        <a:pt x="87" y="12"/>
                      </a:cubicBezTo>
                      <a:cubicBezTo>
                        <a:pt x="88" y="13"/>
                        <a:pt x="89" y="10"/>
                        <a:pt x="90" y="12"/>
                      </a:cubicBezTo>
                      <a:cubicBezTo>
                        <a:pt x="90" y="13"/>
                        <a:pt x="87" y="13"/>
                        <a:pt x="88" y="15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6" y="15"/>
                        <a:pt x="86" y="15"/>
                        <a:pt x="86" y="15"/>
                      </a:cubicBezTo>
                      <a:cubicBezTo>
                        <a:pt x="88" y="16"/>
                        <a:pt x="88" y="16"/>
                        <a:pt x="88" y="16"/>
                      </a:cubicBezTo>
                      <a:cubicBezTo>
                        <a:pt x="90" y="14"/>
                        <a:pt x="90" y="14"/>
                        <a:pt x="90" y="14"/>
                      </a:cubicBezTo>
                      <a:cubicBezTo>
                        <a:pt x="88" y="15"/>
                        <a:pt x="90" y="17"/>
                        <a:pt x="91" y="17"/>
                      </a:cubicBezTo>
                      <a:cubicBezTo>
                        <a:pt x="92" y="16"/>
                        <a:pt x="93" y="16"/>
                        <a:pt x="93" y="17"/>
                      </a:cubicBezTo>
                      <a:cubicBezTo>
                        <a:pt x="92" y="17"/>
                        <a:pt x="92" y="17"/>
                        <a:pt x="92" y="17"/>
                      </a:cubicBezTo>
                      <a:cubicBezTo>
                        <a:pt x="92" y="18"/>
                        <a:pt x="93" y="18"/>
                        <a:pt x="93" y="19"/>
                      </a:cubicBezTo>
                      <a:cubicBezTo>
                        <a:pt x="93" y="19"/>
                        <a:pt x="94" y="19"/>
                        <a:pt x="94" y="18"/>
                      </a:cubicBezTo>
                      <a:cubicBezTo>
                        <a:pt x="94" y="18"/>
                        <a:pt x="94" y="19"/>
                        <a:pt x="94" y="19"/>
                      </a:cubicBezTo>
                      <a:cubicBezTo>
                        <a:pt x="95" y="20"/>
                        <a:pt x="95" y="18"/>
                        <a:pt x="96" y="18"/>
                      </a:cubicBezTo>
                      <a:cubicBezTo>
                        <a:pt x="98" y="18"/>
                        <a:pt x="100" y="18"/>
                        <a:pt x="102" y="16"/>
                      </a:cubicBezTo>
                      <a:cubicBezTo>
                        <a:pt x="102" y="17"/>
                        <a:pt x="102" y="17"/>
                        <a:pt x="102" y="17"/>
                      </a:cubicBezTo>
                      <a:cubicBezTo>
                        <a:pt x="101" y="18"/>
                        <a:pt x="99" y="17"/>
                        <a:pt x="99" y="19"/>
                      </a:cubicBezTo>
                      <a:cubicBezTo>
                        <a:pt x="105" y="19"/>
                        <a:pt x="105" y="19"/>
                        <a:pt x="105" y="19"/>
                      </a:cubicBezTo>
                      <a:cubicBezTo>
                        <a:pt x="105" y="18"/>
                        <a:pt x="105" y="18"/>
                        <a:pt x="105" y="18"/>
                      </a:cubicBezTo>
                      <a:cubicBezTo>
                        <a:pt x="108" y="18"/>
                        <a:pt x="108" y="18"/>
                        <a:pt x="108" y="18"/>
                      </a:cubicBezTo>
                      <a:cubicBezTo>
                        <a:pt x="107" y="18"/>
                        <a:pt x="108" y="19"/>
                        <a:pt x="10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Rectangle 162">
                  <a:extLst>
                    <a:ext uri="{FF2B5EF4-FFF2-40B4-BE49-F238E27FC236}">
                      <a16:creationId xmlns:a16="http://schemas.microsoft.com/office/drawing/2014/main" id="{6D0F9EE0-F83C-84CA-F4D6-82CCCCA33E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07" y="2368"/>
                  <a:ext cx="30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Freeform 163">
                  <a:extLst>
                    <a:ext uri="{FF2B5EF4-FFF2-40B4-BE49-F238E27FC236}">
                      <a16:creationId xmlns:a16="http://schemas.microsoft.com/office/drawing/2014/main" id="{C77E7911-A5B8-5926-4667-637B6A317E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92" y="2444"/>
                  <a:ext cx="45" cy="16"/>
                </a:xfrm>
                <a:custGeom>
                  <a:avLst/>
                  <a:gdLst>
                    <a:gd name="T0" fmla="*/ 0 w 45"/>
                    <a:gd name="T1" fmla="*/ 16 h 16"/>
                    <a:gd name="T2" fmla="*/ 45 w 45"/>
                    <a:gd name="T3" fmla="*/ 0 h 16"/>
                    <a:gd name="T4" fmla="*/ 15 w 45"/>
                    <a:gd name="T5" fmla="*/ 16 h 16"/>
                    <a:gd name="T6" fmla="*/ 0 w 45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5" h="16">
                      <a:moveTo>
                        <a:pt x="0" y="16"/>
                      </a:moveTo>
                      <a:lnTo>
                        <a:pt x="45" y="0"/>
                      </a:lnTo>
                      <a:lnTo>
                        <a:pt x="15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Freeform 164">
                  <a:extLst>
                    <a:ext uri="{FF2B5EF4-FFF2-40B4-BE49-F238E27FC236}">
                      <a16:creationId xmlns:a16="http://schemas.microsoft.com/office/drawing/2014/main" id="{CA709859-1AD2-24E5-0EB9-0A21A96F70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37" y="2490"/>
                  <a:ext cx="16" cy="16"/>
                </a:xfrm>
                <a:custGeom>
                  <a:avLst/>
                  <a:gdLst>
                    <a:gd name="T0" fmla="*/ 0 w 16"/>
                    <a:gd name="T1" fmla="*/ 16 h 16"/>
                    <a:gd name="T2" fmla="*/ 16 w 16"/>
                    <a:gd name="T3" fmla="*/ 0 h 16"/>
                    <a:gd name="T4" fmla="*/ 16 w 16"/>
                    <a:gd name="T5" fmla="*/ 16 h 16"/>
                    <a:gd name="T6" fmla="*/ 0 w 16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16" y="0"/>
                      </a:lnTo>
                      <a:lnTo>
                        <a:pt x="16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Freeform 165">
                  <a:extLst>
                    <a:ext uri="{FF2B5EF4-FFF2-40B4-BE49-F238E27FC236}">
                      <a16:creationId xmlns:a16="http://schemas.microsoft.com/office/drawing/2014/main" id="{6209CC1F-7ACA-B4EC-C0D5-3FF5EB3D58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6" y="1600"/>
                  <a:ext cx="15" cy="16"/>
                </a:xfrm>
                <a:custGeom>
                  <a:avLst/>
                  <a:gdLst>
                    <a:gd name="T0" fmla="*/ 0 w 15"/>
                    <a:gd name="T1" fmla="*/ 16 h 16"/>
                    <a:gd name="T2" fmla="*/ 15 w 15"/>
                    <a:gd name="T3" fmla="*/ 0 h 16"/>
                    <a:gd name="T4" fmla="*/ 15 w 15"/>
                    <a:gd name="T5" fmla="*/ 16 h 16"/>
                    <a:gd name="T6" fmla="*/ 0 w 15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6">
                      <a:moveTo>
                        <a:pt x="0" y="16"/>
                      </a:moveTo>
                      <a:lnTo>
                        <a:pt x="15" y="0"/>
                      </a:lnTo>
                      <a:lnTo>
                        <a:pt x="15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Freeform 166">
                  <a:extLst>
                    <a:ext uri="{FF2B5EF4-FFF2-40B4-BE49-F238E27FC236}">
                      <a16:creationId xmlns:a16="http://schemas.microsoft.com/office/drawing/2014/main" id="{2348A124-4F93-CF42-9971-63FBE97F13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22" y="3058"/>
                  <a:ext cx="91" cy="31"/>
                </a:xfrm>
                <a:custGeom>
                  <a:avLst/>
                  <a:gdLst>
                    <a:gd name="T0" fmla="*/ 0 w 6"/>
                    <a:gd name="T1" fmla="*/ 2 h 2"/>
                    <a:gd name="T2" fmla="*/ 6 w 6"/>
                    <a:gd name="T3" fmla="*/ 0 h 2"/>
                    <a:gd name="T4" fmla="*/ 0 w 6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2">
                      <a:moveTo>
                        <a:pt x="0" y="2"/>
                      </a:moveTo>
                      <a:cubicBezTo>
                        <a:pt x="1" y="0"/>
                        <a:pt x="4" y="0"/>
                        <a:pt x="6" y="0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Freeform 167">
                  <a:extLst>
                    <a:ext uri="{FF2B5EF4-FFF2-40B4-BE49-F238E27FC236}">
                      <a16:creationId xmlns:a16="http://schemas.microsoft.com/office/drawing/2014/main" id="{67465B5A-F32B-982E-15B3-3EC24EA098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6" y="1692"/>
                  <a:ext cx="15" cy="31"/>
                </a:xfrm>
                <a:custGeom>
                  <a:avLst/>
                  <a:gdLst>
                    <a:gd name="T0" fmla="*/ 0 w 15"/>
                    <a:gd name="T1" fmla="*/ 16 h 31"/>
                    <a:gd name="T2" fmla="*/ 0 w 15"/>
                    <a:gd name="T3" fmla="*/ 31 h 31"/>
                    <a:gd name="T4" fmla="*/ 0 w 15"/>
                    <a:gd name="T5" fmla="*/ 16 h 31"/>
                    <a:gd name="T6" fmla="*/ 15 w 15"/>
                    <a:gd name="T7" fmla="*/ 16 h 31"/>
                    <a:gd name="T8" fmla="*/ 15 w 15"/>
                    <a:gd name="T9" fmla="*/ 0 h 31"/>
                    <a:gd name="T10" fmla="*/ 15 w 15"/>
                    <a:gd name="T11" fmla="*/ 31 h 31"/>
                    <a:gd name="T12" fmla="*/ 0 w 15"/>
                    <a:gd name="T13" fmla="*/ 1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31">
                      <a:moveTo>
                        <a:pt x="0" y="16"/>
                      </a:moveTo>
                      <a:lnTo>
                        <a:pt x="0" y="31"/>
                      </a:lnTo>
                      <a:lnTo>
                        <a:pt x="0" y="16"/>
                      </a:lnTo>
                      <a:lnTo>
                        <a:pt x="15" y="16"/>
                      </a:lnTo>
                      <a:lnTo>
                        <a:pt x="15" y="0"/>
                      </a:lnTo>
                      <a:lnTo>
                        <a:pt x="15" y="31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Freeform 168">
                  <a:extLst>
                    <a:ext uri="{FF2B5EF4-FFF2-40B4-BE49-F238E27FC236}">
                      <a16:creationId xmlns:a16="http://schemas.microsoft.com/office/drawing/2014/main" id="{EB0BEF05-6B01-ADAF-861A-F67F4D5109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6" y="1907"/>
                  <a:ext cx="15" cy="16"/>
                </a:xfrm>
                <a:custGeom>
                  <a:avLst/>
                  <a:gdLst>
                    <a:gd name="T0" fmla="*/ 0 w 15"/>
                    <a:gd name="T1" fmla="*/ 16 h 16"/>
                    <a:gd name="T2" fmla="*/ 15 w 15"/>
                    <a:gd name="T3" fmla="*/ 0 h 16"/>
                    <a:gd name="T4" fmla="*/ 15 w 15"/>
                    <a:gd name="T5" fmla="*/ 0 h 16"/>
                    <a:gd name="T6" fmla="*/ 0 w 15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6">
                      <a:moveTo>
                        <a:pt x="0" y="16"/>
                      </a:move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 169">
                  <a:extLst>
                    <a:ext uri="{FF2B5EF4-FFF2-40B4-BE49-F238E27FC236}">
                      <a16:creationId xmlns:a16="http://schemas.microsoft.com/office/drawing/2014/main" id="{545C83CB-F5A1-C0FF-A97A-C34BC8D471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6" y="1969"/>
                  <a:ext cx="45" cy="15"/>
                </a:xfrm>
                <a:custGeom>
                  <a:avLst/>
                  <a:gdLst>
                    <a:gd name="T0" fmla="*/ 1 w 3"/>
                    <a:gd name="T1" fmla="*/ 1 h 1"/>
                    <a:gd name="T2" fmla="*/ 3 w 3"/>
                    <a:gd name="T3" fmla="*/ 0 h 1"/>
                    <a:gd name="T4" fmla="*/ 1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cubicBezTo>
                        <a:pt x="0" y="0"/>
                        <a:pt x="2" y="0"/>
                        <a:pt x="3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Rectangle 170">
                  <a:extLst>
                    <a:ext uri="{FF2B5EF4-FFF2-40B4-BE49-F238E27FC236}">
                      <a16:creationId xmlns:a16="http://schemas.microsoft.com/office/drawing/2014/main" id="{59EC08D2-8378-92D5-11B5-7758EF20AC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40" y="1171"/>
                  <a:ext cx="15" cy="1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Rectangle 171">
                  <a:extLst>
                    <a:ext uri="{FF2B5EF4-FFF2-40B4-BE49-F238E27FC236}">
                      <a16:creationId xmlns:a16="http://schemas.microsoft.com/office/drawing/2014/main" id="{94DB6638-BBB1-D930-EC28-011F38B4FA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40" y="1309"/>
                  <a:ext cx="30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Freeform 172">
                  <a:extLst>
                    <a:ext uri="{FF2B5EF4-FFF2-40B4-BE49-F238E27FC236}">
                      <a16:creationId xmlns:a16="http://schemas.microsoft.com/office/drawing/2014/main" id="{D8DA2E3E-6D4D-2E05-2DA0-49C0131061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46" y="2214"/>
                  <a:ext cx="31" cy="16"/>
                </a:xfrm>
                <a:custGeom>
                  <a:avLst/>
                  <a:gdLst>
                    <a:gd name="T0" fmla="*/ 0 w 31"/>
                    <a:gd name="T1" fmla="*/ 16 h 16"/>
                    <a:gd name="T2" fmla="*/ 31 w 31"/>
                    <a:gd name="T3" fmla="*/ 0 h 16"/>
                    <a:gd name="T4" fmla="*/ 15 w 31"/>
                    <a:gd name="T5" fmla="*/ 16 h 16"/>
                    <a:gd name="T6" fmla="*/ 0 w 31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16">
                      <a:moveTo>
                        <a:pt x="0" y="16"/>
                      </a:moveTo>
                      <a:lnTo>
                        <a:pt x="31" y="0"/>
                      </a:lnTo>
                      <a:lnTo>
                        <a:pt x="15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Freeform 173">
                  <a:extLst>
                    <a:ext uri="{FF2B5EF4-FFF2-40B4-BE49-F238E27FC236}">
                      <a16:creationId xmlns:a16="http://schemas.microsoft.com/office/drawing/2014/main" id="{FC07B690-D597-0F3E-7939-DC2CD40B5C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40" y="1585"/>
                  <a:ext cx="45" cy="31"/>
                </a:xfrm>
                <a:custGeom>
                  <a:avLst/>
                  <a:gdLst>
                    <a:gd name="T0" fmla="*/ 0 w 3"/>
                    <a:gd name="T1" fmla="*/ 2 h 2"/>
                    <a:gd name="T2" fmla="*/ 0 w 3"/>
                    <a:gd name="T3" fmla="*/ 1 h 2"/>
                    <a:gd name="T4" fmla="*/ 3 w 3"/>
                    <a:gd name="T5" fmla="*/ 0 h 2"/>
                    <a:gd name="T6" fmla="*/ 0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Freeform 174">
                  <a:extLst>
                    <a:ext uri="{FF2B5EF4-FFF2-40B4-BE49-F238E27FC236}">
                      <a16:creationId xmlns:a16="http://schemas.microsoft.com/office/drawing/2014/main" id="{1EEF2C11-38C4-69BE-8016-8E26D726D9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01" y="2168"/>
                  <a:ext cx="60" cy="46"/>
                </a:xfrm>
                <a:custGeom>
                  <a:avLst/>
                  <a:gdLst>
                    <a:gd name="T0" fmla="*/ 0 w 4"/>
                    <a:gd name="T1" fmla="*/ 3 h 3"/>
                    <a:gd name="T2" fmla="*/ 0 w 4"/>
                    <a:gd name="T3" fmla="*/ 0 h 3"/>
                    <a:gd name="T4" fmla="*/ 4 w 4"/>
                    <a:gd name="T5" fmla="*/ 0 h 3"/>
                    <a:gd name="T6" fmla="*/ 0 w 4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Freeform 175">
                  <a:extLst>
                    <a:ext uri="{FF2B5EF4-FFF2-40B4-BE49-F238E27FC236}">
                      <a16:creationId xmlns:a16="http://schemas.microsoft.com/office/drawing/2014/main" id="{C06A05AC-5DC1-D61E-D718-ED95E0C1EC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61" y="2368"/>
                  <a:ext cx="16" cy="15"/>
                </a:xfrm>
                <a:custGeom>
                  <a:avLst/>
                  <a:gdLst>
                    <a:gd name="T0" fmla="*/ 0 w 16"/>
                    <a:gd name="T1" fmla="*/ 15 h 15"/>
                    <a:gd name="T2" fmla="*/ 16 w 16"/>
                    <a:gd name="T3" fmla="*/ 0 h 15"/>
                    <a:gd name="T4" fmla="*/ 16 w 16"/>
                    <a:gd name="T5" fmla="*/ 15 h 15"/>
                    <a:gd name="T6" fmla="*/ 0 w 16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5">
                      <a:moveTo>
                        <a:pt x="0" y="15"/>
                      </a:moveTo>
                      <a:lnTo>
                        <a:pt x="16" y="0"/>
                      </a:lnTo>
                      <a:lnTo>
                        <a:pt x="16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Rectangle 176">
                  <a:extLst>
                    <a:ext uri="{FF2B5EF4-FFF2-40B4-BE49-F238E27FC236}">
                      <a16:creationId xmlns:a16="http://schemas.microsoft.com/office/drawing/2014/main" id="{B62FF297-78A0-4579-BDD3-4B30C8E0E3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94" y="1217"/>
                  <a:ext cx="46" cy="1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Freeform 177">
                  <a:extLst>
                    <a:ext uri="{FF2B5EF4-FFF2-40B4-BE49-F238E27FC236}">
                      <a16:creationId xmlns:a16="http://schemas.microsoft.com/office/drawing/2014/main" id="{7A53D489-42C4-0F0A-71E1-D89CE2E670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94" y="1539"/>
                  <a:ext cx="61" cy="46"/>
                </a:xfrm>
                <a:custGeom>
                  <a:avLst/>
                  <a:gdLst>
                    <a:gd name="T0" fmla="*/ 0 w 4"/>
                    <a:gd name="T1" fmla="*/ 2 h 3"/>
                    <a:gd name="T2" fmla="*/ 4 w 4"/>
                    <a:gd name="T3" fmla="*/ 1 h 3"/>
                    <a:gd name="T4" fmla="*/ 0 w 4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2"/>
                      </a:moveTo>
                      <a:cubicBezTo>
                        <a:pt x="1" y="1"/>
                        <a:pt x="3" y="0"/>
                        <a:pt x="4" y="1"/>
                      </a:cubicBezTo>
                      <a:cubicBezTo>
                        <a:pt x="4" y="3"/>
                        <a:pt x="1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Freeform 178">
                  <a:extLst>
                    <a:ext uri="{FF2B5EF4-FFF2-40B4-BE49-F238E27FC236}">
                      <a16:creationId xmlns:a16="http://schemas.microsoft.com/office/drawing/2014/main" id="{CF6B9A4C-E80E-B4F7-0467-6D242EB468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94" y="1171"/>
                  <a:ext cx="15" cy="15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0 w 1"/>
                    <a:gd name="T5" fmla="*/ 0 h 1"/>
                    <a:gd name="T6" fmla="*/ 1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Freeform 179">
                  <a:extLst>
                    <a:ext uri="{FF2B5EF4-FFF2-40B4-BE49-F238E27FC236}">
                      <a16:creationId xmlns:a16="http://schemas.microsoft.com/office/drawing/2014/main" id="{465FFEC4-5123-8026-E5DC-C4BDCF3362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5" y="1631"/>
                  <a:ext cx="30" cy="46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0 w 2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0" y="0"/>
                        <a:pt x="2" y="3"/>
                        <a:pt x="2" y="1"/>
                      </a:cubicBezTo>
                      <a:cubicBezTo>
                        <a:pt x="2" y="2"/>
                        <a:pt x="1" y="2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Freeform 180">
                  <a:extLst>
                    <a:ext uri="{FF2B5EF4-FFF2-40B4-BE49-F238E27FC236}">
                      <a16:creationId xmlns:a16="http://schemas.microsoft.com/office/drawing/2014/main" id="{0FADA5F5-199B-59CC-7E35-6DCA68231D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3" y="1309"/>
                  <a:ext cx="106" cy="31"/>
                </a:xfrm>
                <a:custGeom>
                  <a:avLst/>
                  <a:gdLst>
                    <a:gd name="T0" fmla="*/ 5 w 7"/>
                    <a:gd name="T1" fmla="*/ 1 h 2"/>
                    <a:gd name="T2" fmla="*/ 4 w 7"/>
                    <a:gd name="T3" fmla="*/ 1 h 2"/>
                    <a:gd name="T4" fmla="*/ 2 w 7"/>
                    <a:gd name="T5" fmla="*/ 2 h 2"/>
                    <a:gd name="T6" fmla="*/ 1 w 7"/>
                    <a:gd name="T7" fmla="*/ 1 h 2"/>
                    <a:gd name="T8" fmla="*/ 4 w 7"/>
                    <a:gd name="T9" fmla="*/ 0 h 2"/>
                    <a:gd name="T10" fmla="*/ 5 w 7"/>
                    <a:gd name="T11" fmla="*/ 0 h 2"/>
                    <a:gd name="T12" fmla="*/ 5 w 7"/>
                    <a:gd name="T13" fmla="*/ 0 h 2"/>
                    <a:gd name="T14" fmla="*/ 7 w 7"/>
                    <a:gd name="T15" fmla="*/ 1 h 2"/>
                    <a:gd name="T16" fmla="*/ 5 w 7"/>
                    <a:gd name="T1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">
                      <a:moveTo>
                        <a:pt x="5" y="1"/>
                      </a:move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1"/>
                        <a:pt x="1" y="1"/>
                      </a:cubicBezTo>
                      <a:cubicBezTo>
                        <a:pt x="0" y="1"/>
                        <a:pt x="3" y="1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6" y="1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Freeform 181">
                  <a:extLst>
                    <a:ext uri="{FF2B5EF4-FFF2-40B4-BE49-F238E27FC236}">
                      <a16:creationId xmlns:a16="http://schemas.microsoft.com/office/drawing/2014/main" id="{F0C08240-1AC6-A7C3-7C98-5CD1F43C51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49" y="1999"/>
                  <a:ext cx="136" cy="62"/>
                </a:xfrm>
                <a:custGeom>
                  <a:avLst/>
                  <a:gdLst>
                    <a:gd name="T0" fmla="*/ 7 w 9"/>
                    <a:gd name="T1" fmla="*/ 2 h 4"/>
                    <a:gd name="T2" fmla="*/ 6 w 9"/>
                    <a:gd name="T3" fmla="*/ 3 h 4"/>
                    <a:gd name="T4" fmla="*/ 6 w 9"/>
                    <a:gd name="T5" fmla="*/ 2 h 4"/>
                    <a:gd name="T6" fmla="*/ 1 w 9"/>
                    <a:gd name="T7" fmla="*/ 2 h 4"/>
                    <a:gd name="T8" fmla="*/ 0 w 9"/>
                    <a:gd name="T9" fmla="*/ 2 h 4"/>
                    <a:gd name="T10" fmla="*/ 1 w 9"/>
                    <a:gd name="T11" fmla="*/ 1 h 4"/>
                    <a:gd name="T12" fmla="*/ 3 w 9"/>
                    <a:gd name="T13" fmla="*/ 0 h 4"/>
                    <a:gd name="T14" fmla="*/ 9 w 9"/>
                    <a:gd name="T15" fmla="*/ 2 h 4"/>
                    <a:gd name="T16" fmla="*/ 7 w 9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4">
                      <a:moveTo>
                        <a:pt x="7" y="2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2"/>
                        <a:pt x="6" y="2"/>
                      </a:cubicBezTo>
                      <a:cubicBezTo>
                        <a:pt x="5" y="3"/>
                        <a:pt x="2" y="0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2"/>
                        <a:pt x="2" y="0"/>
                        <a:pt x="3" y="0"/>
                      </a:cubicBezTo>
                      <a:cubicBezTo>
                        <a:pt x="5" y="0"/>
                        <a:pt x="7" y="1"/>
                        <a:pt x="9" y="2"/>
                      </a:cubicBezTo>
                      <a:cubicBezTo>
                        <a:pt x="9" y="2"/>
                        <a:pt x="8" y="4"/>
                        <a:pt x="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Freeform 182">
                  <a:extLst>
                    <a:ext uri="{FF2B5EF4-FFF2-40B4-BE49-F238E27FC236}">
                      <a16:creationId xmlns:a16="http://schemas.microsoft.com/office/drawing/2014/main" id="{D64BDCBA-8743-13F5-2732-09632431AB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70" y="2414"/>
                  <a:ext cx="76" cy="46"/>
                </a:xfrm>
                <a:custGeom>
                  <a:avLst/>
                  <a:gdLst>
                    <a:gd name="T0" fmla="*/ 5 w 5"/>
                    <a:gd name="T1" fmla="*/ 2 h 3"/>
                    <a:gd name="T2" fmla="*/ 2 w 5"/>
                    <a:gd name="T3" fmla="*/ 3 h 3"/>
                    <a:gd name="T4" fmla="*/ 1 w 5"/>
                    <a:gd name="T5" fmla="*/ 3 h 3"/>
                    <a:gd name="T6" fmla="*/ 2 w 5"/>
                    <a:gd name="T7" fmla="*/ 2 h 3"/>
                    <a:gd name="T8" fmla="*/ 1 w 5"/>
                    <a:gd name="T9" fmla="*/ 1 h 3"/>
                    <a:gd name="T10" fmla="*/ 4 w 5"/>
                    <a:gd name="T11" fmla="*/ 0 h 3"/>
                    <a:gd name="T12" fmla="*/ 5 w 5"/>
                    <a:gd name="T13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">
                      <a:moveTo>
                        <a:pt x="5" y="2"/>
                      </a:moveTo>
                      <a:cubicBezTo>
                        <a:pt x="4" y="3"/>
                        <a:pt x="2" y="1"/>
                        <a:pt x="2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2" y="2"/>
                        <a:pt x="2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2"/>
                        <a:pt x="3" y="1"/>
                        <a:pt x="4" y="0"/>
                      </a:cubicBezTo>
                      <a:cubicBezTo>
                        <a:pt x="4" y="1"/>
                        <a:pt x="5" y="1"/>
                        <a:pt x="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183">
                  <a:extLst>
                    <a:ext uri="{FF2B5EF4-FFF2-40B4-BE49-F238E27FC236}">
                      <a16:creationId xmlns:a16="http://schemas.microsoft.com/office/drawing/2014/main" id="{38490209-D668-E350-8667-433505CB3A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9" y="1677"/>
                  <a:ext cx="61" cy="31"/>
                </a:xfrm>
                <a:custGeom>
                  <a:avLst/>
                  <a:gdLst>
                    <a:gd name="T0" fmla="*/ 0 w 4"/>
                    <a:gd name="T1" fmla="*/ 1 h 2"/>
                    <a:gd name="T2" fmla="*/ 2 w 4"/>
                    <a:gd name="T3" fmla="*/ 1 h 2"/>
                    <a:gd name="T4" fmla="*/ 3 w 4"/>
                    <a:gd name="T5" fmla="*/ 2 h 2"/>
                    <a:gd name="T6" fmla="*/ 4 w 4"/>
                    <a:gd name="T7" fmla="*/ 0 h 2"/>
                    <a:gd name="T8" fmla="*/ 0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3" y="1"/>
                        <a:pt x="3" y="2"/>
                      </a:cubicBezTo>
                      <a:cubicBezTo>
                        <a:pt x="3" y="1"/>
                        <a:pt x="3" y="0"/>
                        <a:pt x="4" y="0"/>
                      </a:cubicBezTo>
                      <a:cubicBezTo>
                        <a:pt x="3" y="2"/>
                        <a:pt x="2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Freeform 184">
                  <a:extLst>
                    <a:ext uri="{FF2B5EF4-FFF2-40B4-BE49-F238E27FC236}">
                      <a16:creationId xmlns:a16="http://schemas.microsoft.com/office/drawing/2014/main" id="{C31AEDF3-02DF-A0BF-CA7B-2ECEB30784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01" y="2552"/>
                  <a:ext cx="45" cy="31"/>
                </a:xfrm>
                <a:custGeom>
                  <a:avLst/>
                  <a:gdLst>
                    <a:gd name="T0" fmla="*/ 1 w 3"/>
                    <a:gd name="T1" fmla="*/ 2 h 2"/>
                    <a:gd name="T2" fmla="*/ 2 w 3"/>
                    <a:gd name="T3" fmla="*/ 0 h 2"/>
                    <a:gd name="T4" fmla="*/ 1 w 3"/>
                    <a:gd name="T5" fmla="*/ 1 h 2"/>
                    <a:gd name="T6" fmla="*/ 3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0" y="1"/>
                        <a:pt x="2" y="1"/>
                        <a:pt x="2" y="0"/>
                      </a:cubicBez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2"/>
                        <a:pt x="2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Freeform 185">
                  <a:extLst>
                    <a:ext uri="{FF2B5EF4-FFF2-40B4-BE49-F238E27FC236}">
                      <a16:creationId xmlns:a16="http://schemas.microsoft.com/office/drawing/2014/main" id="{C899DC43-0CE5-17A3-8B3B-5C592E4E02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5" y="1969"/>
                  <a:ext cx="15" cy="15"/>
                </a:xfrm>
                <a:custGeom>
                  <a:avLst/>
                  <a:gdLst>
                    <a:gd name="T0" fmla="*/ 15 w 15"/>
                    <a:gd name="T1" fmla="*/ 0 h 15"/>
                    <a:gd name="T2" fmla="*/ 15 w 15"/>
                    <a:gd name="T3" fmla="*/ 0 h 15"/>
                    <a:gd name="T4" fmla="*/ 0 w 15"/>
                    <a:gd name="T5" fmla="*/ 15 h 15"/>
                    <a:gd name="T6" fmla="*/ 0 w 15"/>
                    <a:gd name="T7" fmla="*/ 0 h 15"/>
                    <a:gd name="T8" fmla="*/ 15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15" y="0"/>
                      </a:moveTo>
                      <a:lnTo>
                        <a:pt x="15" y="0"/>
                      </a:ln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Freeform 186">
                  <a:extLst>
                    <a:ext uri="{FF2B5EF4-FFF2-40B4-BE49-F238E27FC236}">
                      <a16:creationId xmlns:a16="http://schemas.microsoft.com/office/drawing/2014/main" id="{684EA301-2DA5-CDA1-081B-983A630F3F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61" y="3074"/>
                  <a:ext cx="46" cy="15"/>
                </a:xfrm>
                <a:custGeom>
                  <a:avLst/>
                  <a:gdLst>
                    <a:gd name="T0" fmla="*/ 0 w 46"/>
                    <a:gd name="T1" fmla="*/ 15 h 15"/>
                    <a:gd name="T2" fmla="*/ 46 w 46"/>
                    <a:gd name="T3" fmla="*/ 0 h 15"/>
                    <a:gd name="T4" fmla="*/ 16 w 46"/>
                    <a:gd name="T5" fmla="*/ 15 h 15"/>
                    <a:gd name="T6" fmla="*/ 0 w 46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6" h="15">
                      <a:moveTo>
                        <a:pt x="0" y="15"/>
                      </a:moveTo>
                      <a:lnTo>
                        <a:pt x="46" y="0"/>
                      </a:lnTo>
                      <a:lnTo>
                        <a:pt x="16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Freeform 187">
                  <a:extLst>
                    <a:ext uri="{FF2B5EF4-FFF2-40B4-BE49-F238E27FC236}">
                      <a16:creationId xmlns:a16="http://schemas.microsoft.com/office/drawing/2014/main" id="{36014428-4FC6-DAD8-D9C1-5DC219C1AC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97" y="1646"/>
                  <a:ext cx="212" cy="123"/>
                </a:xfrm>
                <a:custGeom>
                  <a:avLst/>
                  <a:gdLst>
                    <a:gd name="T0" fmla="*/ 8 w 14"/>
                    <a:gd name="T1" fmla="*/ 3 h 8"/>
                    <a:gd name="T2" fmla="*/ 7 w 14"/>
                    <a:gd name="T3" fmla="*/ 2 h 8"/>
                    <a:gd name="T4" fmla="*/ 7 w 14"/>
                    <a:gd name="T5" fmla="*/ 3 h 8"/>
                    <a:gd name="T6" fmla="*/ 8 w 14"/>
                    <a:gd name="T7" fmla="*/ 4 h 8"/>
                    <a:gd name="T8" fmla="*/ 4 w 14"/>
                    <a:gd name="T9" fmla="*/ 7 h 8"/>
                    <a:gd name="T10" fmla="*/ 3 w 14"/>
                    <a:gd name="T11" fmla="*/ 5 h 8"/>
                    <a:gd name="T12" fmla="*/ 3 w 14"/>
                    <a:gd name="T13" fmla="*/ 7 h 8"/>
                    <a:gd name="T14" fmla="*/ 2 w 14"/>
                    <a:gd name="T15" fmla="*/ 8 h 8"/>
                    <a:gd name="T16" fmla="*/ 3 w 14"/>
                    <a:gd name="T17" fmla="*/ 7 h 8"/>
                    <a:gd name="T18" fmla="*/ 1 w 14"/>
                    <a:gd name="T19" fmla="*/ 6 h 8"/>
                    <a:gd name="T20" fmla="*/ 3 w 14"/>
                    <a:gd name="T21" fmla="*/ 5 h 8"/>
                    <a:gd name="T22" fmla="*/ 0 w 14"/>
                    <a:gd name="T23" fmla="*/ 5 h 8"/>
                    <a:gd name="T24" fmla="*/ 3 w 14"/>
                    <a:gd name="T25" fmla="*/ 3 h 8"/>
                    <a:gd name="T26" fmla="*/ 3 w 14"/>
                    <a:gd name="T27" fmla="*/ 5 h 8"/>
                    <a:gd name="T28" fmla="*/ 3 w 14"/>
                    <a:gd name="T29" fmla="*/ 5 h 8"/>
                    <a:gd name="T30" fmla="*/ 7 w 14"/>
                    <a:gd name="T31" fmla="*/ 3 h 8"/>
                    <a:gd name="T32" fmla="*/ 5 w 14"/>
                    <a:gd name="T33" fmla="*/ 2 h 8"/>
                    <a:gd name="T34" fmla="*/ 5 w 14"/>
                    <a:gd name="T35" fmla="*/ 2 h 8"/>
                    <a:gd name="T36" fmla="*/ 14 w 14"/>
                    <a:gd name="T37" fmla="*/ 0 h 8"/>
                    <a:gd name="T38" fmla="*/ 8 w 14"/>
                    <a:gd name="T39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8">
                      <a:moveTo>
                        <a:pt x="8" y="3"/>
                      </a:move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6"/>
                        <a:pt x="3" y="6"/>
                        <a:pt x="3" y="5"/>
                      </a:cubicBezTo>
                      <a:cubicBezTo>
                        <a:pt x="2" y="6"/>
                        <a:pt x="2" y="7"/>
                        <a:pt x="3" y="7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2" y="7"/>
                        <a:pt x="3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5"/>
                        <a:pt x="3" y="6"/>
                        <a:pt x="3" y="5"/>
                      </a:cubicBezTo>
                      <a:cubicBezTo>
                        <a:pt x="2" y="4"/>
                        <a:pt x="1" y="5"/>
                        <a:pt x="0" y="5"/>
                      </a:cubicBezTo>
                      <a:cubicBezTo>
                        <a:pt x="1" y="4"/>
                        <a:pt x="3" y="2"/>
                        <a:pt x="3" y="3"/>
                      </a:cubicBezTo>
                      <a:cubicBezTo>
                        <a:pt x="3" y="4"/>
                        <a:pt x="2" y="4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3"/>
                        <a:pt x="5" y="3"/>
                        <a:pt x="7" y="3"/>
                      </a:cubicBezTo>
                      <a:cubicBezTo>
                        <a:pt x="6" y="2"/>
                        <a:pt x="6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8" y="1"/>
                        <a:pt x="11" y="2"/>
                        <a:pt x="14" y="0"/>
                      </a:cubicBezTo>
                      <a:cubicBezTo>
                        <a:pt x="12" y="3"/>
                        <a:pt x="9" y="1"/>
                        <a:pt x="8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Freeform 188">
                  <a:extLst>
                    <a:ext uri="{FF2B5EF4-FFF2-40B4-BE49-F238E27FC236}">
                      <a16:creationId xmlns:a16="http://schemas.microsoft.com/office/drawing/2014/main" id="{1F94A533-4157-03D6-4012-B7B2485D79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99" y="2153"/>
                  <a:ext cx="471" cy="107"/>
                </a:xfrm>
                <a:custGeom>
                  <a:avLst/>
                  <a:gdLst>
                    <a:gd name="T0" fmla="*/ 30 w 31"/>
                    <a:gd name="T1" fmla="*/ 3 h 7"/>
                    <a:gd name="T2" fmla="*/ 29 w 31"/>
                    <a:gd name="T3" fmla="*/ 3 h 7"/>
                    <a:gd name="T4" fmla="*/ 20 w 31"/>
                    <a:gd name="T5" fmla="*/ 4 h 7"/>
                    <a:gd name="T6" fmla="*/ 14 w 31"/>
                    <a:gd name="T7" fmla="*/ 5 h 7"/>
                    <a:gd name="T8" fmla="*/ 11 w 31"/>
                    <a:gd name="T9" fmla="*/ 4 h 7"/>
                    <a:gd name="T10" fmla="*/ 8 w 31"/>
                    <a:gd name="T11" fmla="*/ 6 h 7"/>
                    <a:gd name="T12" fmla="*/ 5 w 31"/>
                    <a:gd name="T13" fmla="*/ 5 h 7"/>
                    <a:gd name="T14" fmla="*/ 6 w 31"/>
                    <a:gd name="T15" fmla="*/ 5 h 7"/>
                    <a:gd name="T16" fmla="*/ 6 w 31"/>
                    <a:gd name="T17" fmla="*/ 4 h 7"/>
                    <a:gd name="T18" fmla="*/ 1 w 31"/>
                    <a:gd name="T19" fmla="*/ 4 h 7"/>
                    <a:gd name="T20" fmla="*/ 0 w 31"/>
                    <a:gd name="T21" fmla="*/ 3 h 7"/>
                    <a:gd name="T22" fmla="*/ 0 w 31"/>
                    <a:gd name="T23" fmla="*/ 2 h 7"/>
                    <a:gd name="T24" fmla="*/ 1 w 31"/>
                    <a:gd name="T25" fmla="*/ 3 h 7"/>
                    <a:gd name="T26" fmla="*/ 13 w 31"/>
                    <a:gd name="T27" fmla="*/ 2 h 7"/>
                    <a:gd name="T28" fmla="*/ 14 w 31"/>
                    <a:gd name="T29" fmla="*/ 3 h 7"/>
                    <a:gd name="T30" fmla="*/ 14 w 31"/>
                    <a:gd name="T31" fmla="*/ 2 h 7"/>
                    <a:gd name="T32" fmla="*/ 21 w 31"/>
                    <a:gd name="T33" fmla="*/ 1 h 7"/>
                    <a:gd name="T34" fmla="*/ 27 w 31"/>
                    <a:gd name="T35" fmla="*/ 1 h 7"/>
                    <a:gd name="T36" fmla="*/ 26 w 31"/>
                    <a:gd name="T37" fmla="*/ 2 h 7"/>
                    <a:gd name="T38" fmla="*/ 27 w 31"/>
                    <a:gd name="T39" fmla="*/ 3 h 7"/>
                    <a:gd name="T40" fmla="*/ 29 w 31"/>
                    <a:gd name="T41" fmla="*/ 2 h 7"/>
                    <a:gd name="T42" fmla="*/ 31 w 31"/>
                    <a:gd name="T43" fmla="*/ 3 h 7"/>
                    <a:gd name="T44" fmla="*/ 30 w 31"/>
                    <a:gd name="T45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7">
                      <a:moveTo>
                        <a:pt x="30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6" y="2"/>
                        <a:pt x="22" y="5"/>
                        <a:pt x="20" y="4"/>
                      </a:cubicBezTo>
                      <a:cubicBezTo>
                        <a:pt x="18" y="4"/>
                        <a:pt x="16" y="6"/>
                        <a:pt x="14" y="5"/>
                      </a:cubicBezTo>
                      <a:cubicBezTo>
                        <a:pt x="14" y="4"/>
                        <a:pt x="12" y="5"/>
                        <a:pt x="11" y="4"/>
                      </a:cubicBezTo>
                      <a:cubicBezTo>
                        <a:pt x="10" y="7"/>
                        <a:pt x="8" y="2"/>
                        <a:pt x="8" y="6"/>
                      </a:cubicBezTo>
                      <a:cubicBezTo>
                        <a:pt x="6" y="7"/>
                        <a:pt x="5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4" y="3"/>
                        <a:pt x="3" y="4"/>
                        <a:pt x="1" y="4"/>
                      </a:cubicBezTo>
                      <a:cubicBezTo>
                        <a:pt x="1" y="5"/>
                        <a:pt x="1" y="3"/>
                        <a:pt x="0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3"/>
                        <a:pt x="13" y="3"/>
                        <a:pt x="14" y="3"/>
                      </a:cubicBezTo>
                      <a:cubicBezTo>
                        <a:pt x="15" y="3"/>
                        <a:pt x="14" y="2"/>
                        <a:pt x="14" y="2"/>
                      </a:cubicBezTo>
                      <a:cubicBezTo>
                        <a:pt x="17" y="1"/>
                        <a:pt x="20" y="4"/>
                        <a:pt x="21" y="1"/>
                      </a:cubicBezTo>
                      <a:cubicBezTo>
                        <a:pt x="23" y="3"/>
                        <a:pt x="26" y="0"/>
                        <a:pt x="27" y="1"/>
                      </a:cubicBezTo>
                      <a:cubicBezTo>
                        <a:pt x="27" y="1"/>
                        <a:pt x="26" y="1"/>
                        <a:pt x="26" y="2"/>
                      </a:cubicBezTo>
                      <a:cubicBezTo>
                        <a:pt x="26" y="2"/>
                        <a:pt x="26" y="3"/>
                        <a:pt x="27" y="3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3"/>
                        <a:pt x="31" y="3"/>
                        <a:pt x="31" y="3"/>
                      </a:cubicBezTo>
                      <a:cubicBezTo>
                        <a:pt x="31" y="4"/>
                        <a:pt x="30" y="3"/>
                        <a:pt x="3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Freeform 189">
                  <a:extLst>
                    <a:ext uri="{FF2B5EF4-FFF2-40B4-BE49-F238E27FC236}">
                      <a16:creationId xmlns:a16="http://schemas.microsoft.com/office/drawing/2014/main" id="{3B786246-0ABD-FC17-70DA-F10CACA773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9" y="2460"/>
                  <a:ext cx="137" cy="30"/>
                </a:xfrm>
                <a:custGeom>
                  <a:avLst/>
                  <a:gdLst>
                    <a:gd name="T0" fmla="*/ 6 w 9"/>
                    <a:gd name="T1" fmla="*/ 2 h 2"/>
                    <a:gd name="T2" fmla="*/ 2 w 9"/>
                    <a:gd name="T3" fmla="*/ 1 h 2"/>
                    <a:gd name="T4" fmla="*/ 1 w 9"/>
                    <a:gd name="T5" fmla="*/ 2 h 2"/>
                    <a:gd name="T6" fmla="*/ 9 w 9"/>
                    <a:gd name="T7" fmla="*/ 1 h 2"/>
                    <a:gd name="T8" fmla="*/ 6 w 9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">
                      <a:moveTo>
                        <a:pt x="6" y="2"/>
                      </a:moveTo>
                      <a:cubicBezTo>
                        <a:pt x="6" y="1"/>
                        <a:pt x="4" y="2"/>
                        <a:pt x="2" y="1"/>
                      </a:cubicBezTo>
                      <a:cubicBezTo>
                        <a:pt x="3" y="2"/>
                        <a:pt x="0" y="2"/>
                        <a:pt x="1" y="2"/>
                      </a:cubicBezTo>
                      <a:cubicBezTo>
                        <a:pt x="3" y="1"/>
                        <a:pt x="7" y="0"/>
                        <a:pt x="9" y="1"/>
                      </a:cubicBez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Freeform 190">
                  <a:extLst>
                    <a:ext uri="{FF2B5EF4-FFF2-40B4-BE49-F238E27FC236}">
                      <a16:creationId xmlns:a16="http://schemas.microsoft.com/office/drawing/2014/main" id="{089F2143-1A6A-B242-95B2-14BFC121DD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34" y="1232"/>
                  <a:ext cx="15" cy="15"/>
                </a:xfrm>
                <a:custGeom>
                  <a:avLst/>
                  <a:gdLst>
                    <a:gd name="T0" fmla="*/ 0 w 15"/>
                    <a:gd name="T1" fmla="*/ 15 h 15"/>
                    <a:gd name="T2" fmla="*/ 15 w 15"/>
                    <a:gd name="T3" fmla="*/ 0 h 15"/>
                    <a:gd name="T4" fmla="*/ 15 w 15"/>
                    <a:gd name="T5" fmla="*/ 15 h 15"/>
                    <a:gd name="T6" fmla="*/ 0 w 15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5">
                      <a:moveTo>
                        <a:pt x="0" y="15"/>
                      </a:moveTo>
                      <a:lnTo>
                        <a:pt x="15" y="0"/>
                      </a:lnTo>
                      <a:lnTo>
                        <a:pt x="15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191">
                  <a:extLst>
                    <a:ext uri="{FF2B5EF4-FFF2-40B4-BE49-F238E27FC236}">
                      <a16:creationId xmlns:a16="http://schemas.microsoft.com/office/drawing/2014/main" id="{D8A460DC-1CA1-D9AB-AC7F-69623474CA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6" y="2644"/>
                  <a:ext cx="15" cy="15"/>
                </a:xfrm>
                <a:custGeom>
                  <a:avLst/>
                  <a:gdLst>
                    <a:gd name="T0" fmla="*/ 0 w 15"/>
                    <a:gd name="T1" fmla="*/ 15 h 15"/>
                    <a:gd name="T2" fmla="*/ 15 w 15"/>
                    <a:gd name="T3" fmla="*/ 0 h 15"/>
                    <a:gd name="T4" fmla="*/ 0 w 15"/>
                    <a:gd name="T5" fmla="*/ 15 h 15"/>
                    <a:gd name="T6" fmla="*/ 0 w 15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5">
                      <a:moveTo>
                        <a:pt x="0" y="15"/>
                      </a:moveTo>
                      <a:lnTo>
                        <a:pt x="15" y="0"/>
                      </a:lnTo>
                      <a:lnTo>
                        <a:pt x="0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192">
                  <a:extLst>
                    <a:ext uri="{FF2B5EF4-FFF2-40B4-BE49-F238E27FC236}">
                      <a16:creationId xmlns:a16="http://schemas.microsoft.com/office/drawing/2014/main" id="{DBC219BC-2A45-08E4-3D67-A0C95BC848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18" y="1953"/>
                  <a:ext cx="107" cy="62"/>
                </a:xfrm>
                <a:custGeom>
                  <a:avLst/>
                  <a:gdLst>
                    <a:gd name="T0" fmla="*/ 5 w 7"/>
                    <a:gd name="T1" fmla="*/ 2 h 4"/>
                    <a:gd name="T2" fmla="*/ 0 w 7"/>
                    <a:gd name="T3" fmla="*/ 2 h 4"/>
                    <a:gd name="T4" fmla="*/ 2 w 7"/>
                    <a:gd name="T5" fmla="*/ 1 h 4"/>
                    <a:gd name="T6" fmla="*/ 2 w 7"/>
                    <a:gd name="T7" fmla="*/ 1 h 4"/>
                    <a:gd name="T8" fmla="*/ 1 w 7"/>
                    <a:gd name="T9" fmla="*/ 1 h 4"/>
                    <a:gd name="T10" fmla="*/ 7 w 7"/>
                    <a:gd name="T11" fmla="*/ 1 h 4"/>
                    <a:gd name="T12" fmla="*/ 5 w 7"/>
                    <a:gd name="T13" fmla="*/ 1 h 4"/>
                    <a:gd name="T14" fmla="*/ 5 w 7"/>
                    <a:gd name="T1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4">
                      <a:moveTo>
                        <a:pt x="5" y="2"/>
                      </a:moveTo>
                      <a:cubicBezTo>
                        <a:pt x="3" y="0"/>
                        <a:pt x="2" y="4"/>
                        <a:pt x="0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lnTo>
                        <a:pt x="5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Freeform 193">
                  <a:extLst>
                    <a:ext uri="{FF2B5EF4-FFF2-40B4-BE49-F238E27FC236}">
                      <a16:creationId xmlns:a16="http://schemas.microsoft.com/office/drawing/2014/main" id="{B4567543-A77A-0D29-0B0F-1FF382873A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42" y="1554"/>
                  <a:ext cx="137" cy="31"/>
                </a:xfrm>
                <a:custGeom>
                  <a:avLst/>
                  <a:gdLst>
                    <a:gd name="T0" fmla="*/ 0 w 137"/>
                    <a:gd name="T1" fmla="*/ 31 h 31"/>
                    <a:gd name="T2" fmla="*/ 137 w 137"/>
                    <a:gd name="T3" fmla="*/ 0 h 31"/>
                    <a:gd name="T4" fmla="*/ 137 w 137"/>
                    <a:gd name="T5" fmla="*/ 16 h 31"/>
                    <a:gd name="T6" fmla="*/ 0 w 137"/>
                    <a:gd name="T7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7" h="31">
                      <a:moveTo>
                        <a:pt x="0" y="31"/>
                      </a:moveTo>
                      <a:lnTo>
                        <a:pt x="137" y="0"/>
                      </a:lnTo>
                      <a:lnTo>
                        <a:pt x="137" y="16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 194">
                  <a:extLst>
                    <a:ext uri="{FF2B5EF4-FFF2-40B4-BE49-F238E27FC236}">
                      <a16:creationId xmlns:a16="http://schemas.microsoft.com/office/drawing/2014/main" id="{CEF2551C-5B90-EDAD-C04F-626F95F524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9" y="1723"/>
                  <a:ext cx="15" cy="16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195">
                  <a:extLst>
                    <a:ext uri="{FF2B5EF4-FFF2-40B4-BE49-F238E27FC236}">
                      <a16:creationId xmlns:a16="http://schemas.microsoft.com/office/drawing/2014/main" id="{B826C8E2-0DF3-10F9-86A3-A172F27E32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94" y="2122"/>
                  <a:ext cx="46" cy="16"/>
                </a:xfrm>
                <a:custGeom>
                  <a:avLst/>
                  <a:gdLst>
                    <a:gd name="T0" fmla="*/ 0 w 3"/>
                    <a:gd name="T1" fmla="*/ 1 h 1"/>
                    <a:gd name="T2" fmla="*/ 3 w 3"/>
                    <a:gd name="T3" fmla="*/ 1 h 1"/>
                    <a:gd name="T4" fmla="*/ 0 w 3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1" y="1"/>
                        <a:pt x="2" y="0"/>
                        <a:pt x="3" y="1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Rectangle 196">
                  <a:extLst>
                    <a:ext uri="{FF2B5EF4-FFF2-40B4-BE49-F238E27FC236}">
                      <a16:creationId xmlns:a16="http://schemas.microsoft.com/office/drawing/2014/main" id="{B046AEA5-7A4F-FB59-E872-54EFF038C9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18" y="1447"/>
                  <a:ext cx="3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197">
                  <a:extLst>
                    <a:ext uri="{FF2B5EF4-FFF2-40B4-BE49-F238E27FC236}">
                      <a16:creationId xmlns:a16="http://schemas.microsoft.com/office/drawing/2014/main" id="{1F3FD6F2-ECAD-6EA9-CC8C-936BA146B3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18" y="1692"/>
                  <a:ext cx="46" cy="31"/>
                </a:xfrm>
                <a:custGeom>
                  <a:avLst/>
                  <a:gdLst>
                    <a:gd name="T0" fmla="*/ 2 w 3"/>
                    <a:gd name="T1" fmla="*/ 1 h 2"/>
                    <a:gd name="T2" fmla="*/ 0 w 3"/>
                    <a:gd name="T3" fmla="*/ 1 h 2"/>
                    <a:gd name="T4" fmla="*/ 1 w 3"/>
                    <a:gd name="T5" fmla="*/ 0 h 2"/>
                    <a:gd name="T6" fmla="*/ 3 w 3"/>
                    <a:gd name="T7" fmla="*/ 1 h 2"/>
                    <a:gd name="T8" fmla="*/ 2 w 3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2" y="1"/>
                      </a:moveTo>
                      <a:cubicBezTo>
                        <a:pt x="2" y="2"/>
                        <a:pt x="1" y="2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198">
                  <a:extLst>
                    <a:ext uri="{FF2B5EF4-FFF2-40B4-BE49-F238E27FC236}">
                      <a16:creationId xmlns:a16="http://schemas.microsoft.com/office/drawing/2014/main" id="{0A1E013A-E407-BA50-0797-20E0D7704F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5" y="2644"/>
                  <a:ext cx="30" cy="15"/>
                </a:xfrm>
                <a:custGeom>
                  <a:avLst/>
                  <a:gdLst>
                    <a:gd name="T0" fmla="*/ 0 w 30"/>
                    <a:gd name="T1" fmla="*/ 15 h 15"/>
                    <a:gd name="T2" fmla="*/ 30 w 30"/>
                    <a:gd name="T3" fmla="*/ 0 h 15"/>
                    <a:gd name="T4" fmla="*/ 15 w 30"/>
                    <a:gd name="T5" fmla="*/ 15 h 15"/>
                    <a:gd name="T6" fmla="*/ 0 w 30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15">
                      <a:moveTo>
                        <a:pt x="0" y="15"/>
                      </a:moveTo>
                      <a:lnTo>
                        <a:pt x="30" y="0"/>
                      </a:lnTo>
                      <a:lnTo>
                        <a:pt x="15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199">
                  <a:extLst>
                    <a:ext uri="{FF2B5EF4-FFF2-40B4-BE49-F238E27FC236}">
                      <a16:creationId xmlns:a16="http://schemas.microsoft.com/office/drawing/2014/main" id="{96895AF7-A5D3-5E91-1683-9BB6F129D4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31" y="3288"/>
                  <a:ext cx="15" cy="16"/>
                </a:xfrm>
                <a:custGeom>
                  <a:avLst/>
                  <a:gdLst>
                    <a:gd name="T0" fmla="*/ 0 w 15"/>
                    <a:gd name="T1" fmla="*/ 16 h 16"/>
                    <a:gd name="T2" fmla="*/ 15 w 15"/>
                    <a:gd name="T3" fmla="*/ 0 h 16"/>
                    <a:gd name="T4" fmla="*/ 0 w 15"/>
                    <a:gd name="T5" fmla="*/ 16 h 16"/>
                    <a:gd name="T6" fmla="*/ 0 w 15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6">
                      <a:moveTo>
                        <a:pt x="0" y="16"/>
                      </a:moveTo>
                      <a:lnTo>
                        <a:pt x="15" y="0"/>
                      </a:lnTo>
                      <a:lnTo>
                        <a:pt x="0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Rectangle 200">
                  <a:extLst>
                    <a:ext uri="{FF2B5EF4-FFF2-40B4-BE49-F238E27FC236}">
                      <a16:creationId xmlns:a16="http://schemas.microsoft.com/office/drawing/2014/main" id="{B7704957-EEE7-5670-B537-7CB2EFEB1E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49" y="1938"/>
                  <a:ext cx="30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8" name="Freeform 201">
                  <a:extLst>
                    <a:ext uri="{FF2B5EF4-FFF2-40B4-BE49-F238E27FC236}">
                      <a16:creationId xmlns:a16="http://schemas.microsoft.com/office/drawing/2014/main" id="{3D5419E5-938B-C058-1F32-837F47C9F5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51" y="1232"/>
                  <a:ext cx="122" cy="15"/>
                </a:xfrm>
                <a:custGeom>
                  <a:avLst/>
                  <a:gdLst>
                    <a:gd name="T0" fmla="*/ 122 w 122"/>
                    <a:gd name="T1" fmla="*/ 0 h 15"/>
                    <a:gd name="T2" fmla="*/ 0 w 122"/>
                    <a:gd name="T3" fmla="*/ 15 h 15"/>
                    <a:gd name="T4" fmla="*/ 122 w 122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2" h="15">
                      <a:moveTo>
                        <a:pt x="122" y="0"/>
                      </a:moveTo>
                      <a:lnTo>
                        <a:pt x="0" y="15"/>
                      </a:lnTo>
                      <a:lnTo>
                        <a:pt x="1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Freeform 202">
                  <a:extLst>
                    <a:ext uri="{FF2B5EF4-FFF2-40B4-BE49-F238E27FC236}">
                      <a16:creationId xmlns:a16="http://schemas.microsoft.com/office/drawing/2014/main" id="{F00E3E06-D406-C562-CBC1-451C9CFCB3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49" y="2184"/>
                  <a:ext cx="45" cy="15"/>
                </a:xfrm>
                <a:custGeom>
                  <a:avLst/>
                  <a:gdLst>
                    <a:gd name="T0" fmla="*/ 0 w 45"/>
                    <a:gd name="T1" fmla="*/ 15 h 15"/>
                    <a:gd name="T2" fmla="*/ 45 w 45"/>
                    <a:gd name="T3" fmla="*/ 0 h 15"/>
                    <a:gd name="T4" fmla="*/ 30 w 45"/>
                    <a:gd name="T5" fmla="*/ 15 h 15"/>
                    <a:gd name="T6" fmla="*/ 0 w 45"/>
                    <a:gd name="T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5" h="15">
                      <a:moveTo>
                        <a:pt x="0" y="15"/>
                      </a:moveTo>
                      <a:lnTo>
                        <a:pt x="45" y="0"/>
                      </a:lnTo>
                      <a:lnTo>
                        <a:pt x="30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0" name="Rectangle 203">
                  <a:extLst>
                    <a:ext uri="{FF2B5EF4-FFF2-40B4-BE49-F238E27FC236}">
                      <a16:creationId xmlns:a16="http://schemas.microsoft.com/office/drawing/2014/main" id="{95377197-1A31-D48C-12DB-5F54375946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25" y="2659"/>
                  <a:ext cx="1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Freeform 204">
                  <a:extLst>
                    <a:ext uri="{FF2B5EF4-FFF2-40B4-BE49-F238E27FC236}">
                      <a16:creationId xmlns:a16="http://schemas.microsoft.com/office/drawing/2014/main" id="{F5D57AE9-66DF-A2FD-3188-FCF4D02CB5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94" y="2675"/>
                  <a:ext cx="46" cy="15"/>
                </a:xfrm>
                <a:custGeom>
                  <a:avLst/>
                  <a:gdLst>
                    <a:gd name="T0" fmla="*/ 0 w 46"/>
                    <a:gd name="T1" fmla="*/ 0 h 15"/>
                    <a:gd name="T2" fmla="*/ 46 w 46"/>
                    <a:gd name="T3" fmla="*/ 15 h 15"/>
                    <a:gd name="T4" fmla="*/ 15 w 46"/>
                    <a:gd name="T5" fmla="*/ 15 h 15"/>
                    <a:gd name="T6" fmla="*/ 0 w 46"/>
                    <a:gd name="T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6" h="15">
                      <a:moveTo>
                        <a:pt x="0" y="0"/>
                      </a:moveTo>
                      <a:lnTo>
                        <a:pt x="46" y="15"/>
                      </a:lnTo>
                      <a:lnTo>
                        <a:pt x="1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6A16181-B6CE-9D1F-0AF8-2027CE0BA102}"/>
              </a:ext>
            </a:extLst>
          </p:cNvPr>
          <p:cNvSpPr>
            <a:spLocks/>
          </p:cNvSpPr>
          <p:nvPr/>
        </p:nvSpPr>
        <p:spPr bwMode="auto">
          <a:xfrm rot="8638846">
            <a:off x="4847824" y="3266699"/>
            <a:ext cx="647663" cy="723789"/>
          </a:xfrm>
          <a:custGeom>
            <a:avLst/>
            <a:gdLst>
              <a:gd name="connsiteX0" fmla="*/ 485086 w 647663"/>
              <a:gd name="connsiteY0" fmla="*/ 94339 h 723789"/>
              <a:gd name="connsiteX1" fmla="*/ 486504 w 647663"/>
              <a:gd name="connsiteY1" fmla="*/ 94339 h 723789"/>
              <a:gd name="connsiteX2" fmla="*/ 485087 w 647663"/>
              <a:gd name="connsiteY2" fmla="*/ 94339 h 723789"/>
              <a:gd name="connsiteX3" fmla="*/ 343398 w 647663"/>
              <a:gd name="connsiteY3" fmla="*/ 6289 h 723789"/>
              <a:gd name="connsiteX4" fmla="*/ 343399 w 647663"/>
              <a:gd name="connsiteY4" fmla="*/ 4193 h 723789"/>
              <a:gd name="connsiteX5" fmla="*/ 344815 w 647663"/>
              <a:gd name="connsiteY5" fmla="*/ 4193 h 723789"/>
              <a:gd name="connsiteX6" fmla="*/ 356150 w 647663"/>
              <a:gd name="connsiteY6" fmla="*/ 1048 h 723789"/>
              <a:gd name="connsiteX7" fmla="*/ 364652 w 647663"/>
              <a:gd name="connsiteY7" fmla="*/ 2096 h 723789"/>
              <a:gd name="connsiteX8" fmla="*/ 366068 w 647663"/>
              <a:gd name="connsiteY8" fmla="*/ 2096 h 723789"/>
              <a:gd name="connsiteX9" fmla="*/ 367485 w 647663"/>
              <a:gd name="connsiteY9" fmla="*/ 2096 h 723789"/>
              <a:gd name="connsiteX10" fmla="*/ 353317 w 647663"/>
              <a:gd name="connsiteY10" fmla="*/ 4193 h 723789"/>
              <a:gd name="connsiteX11" fmla="*/ 354733 w 647663"/>
              <a:gd name="connsiteY11" fmla="*/ 5241 h 723789"/>
              <a:gd name="connsiteX12" fmla="*/ 366069 w 647663"/>
              <a:gd name="connsiteY12" fmla="*/ 5241 h 723789"/>
              <a:gd name="connsiteX13" fmla="*/ 366068 w 647663"/>
              <a:gd name="connsiteY13" fmla="*/ 6289 h 723789"/>
              <a:gd name="connsiteX14" fmla="*/ 343398 w 647663"/>
              <a:gd name="connsiteY14" fmla="*/ 6289 h 723789"/>
              <a:gd name="connsiteX15" fmla="*/ 370574 w 647663"/>
              <a:gd name="connsiteY15" fmla="*/ 30210 h 723789"/>
              <a:gd name="connsiteX16" fmla="*/ 371736 w 647663"/>
              <a:gd name="connsiteY16" fmla="*/ 29350 h 723789"/>
              <a:gd name="connsiteX17" fmla="*/ 373643 w 647663"/>
              <a:gd name="connsiteY17" fmla="*/ 29863 h 723789"/>
              <a:gd name="connsiteX18" fmla="*/ 368902 w 647663"/>
              <a:gd name="connsiteY18" fmla="*/ 30398 h 723789"/>
              <a:gd name="connsiteX19" fmla="*/ 370574 w 647663"/>
              <a:gd name="connsiteY19" fmla="*/ 30210 h 723789"/>
              <a:gd name="connsiteX20" fmla="*/ 370319 w 647663"/>
              <a:gd name="connsiteY20" fmla="*/ 30398 h 723789"/>
              <a:gd name="connsiteX21" fmla="*/ 368902 w 647663"/>
              <a:gd name="connsiteY21" fmla="*/ 30398 h 723789"/>
              <a:gd name="connsiteX22" fmla="*/ 361287 w 647663"/>
              <a:gd name="connsiteY22" fmla="*/ 27909 h 723789"/>
              <a:gd name="connsiteX23" fmla="*/ 360401 w 647663"/>
              <a:gd name="connsiteY23" fmla="*/ 27254 h 723789"/>
              <a:gd name="connsiteX24" fmla="*/ 361818 w 647663"/>
              <a:gd name="connsiteY24" fmla="*/ 27254 h 723789"/>
              <a:gd name="connsiteX25" fmla="*/ 360837 w 647663"/>
              <a:gd name="connsiteY25" fmla="*/ 28463 h 723789"/>
              <a:gd name="connsiteX26" fmla="*/ 361287 w 647663"/>
              <a:gd name="connsiteY26" fmla="*/ 27909 h 723789"/>
              <a:gd name="connsiteX27" fmla="*/ 361818 w 647663"/>
              <a:gd name="connsiteY27" fmla="*/ 28302 h 723789"/>
              <a:gd name="connsiteX28" fmla="*/ 323562 w 647663"/>
              <a:gd name="connsiteY28" fmla="*/ 11530 h 723789"/>
              <a:gd name="connsiteX29" fmla="*/ 323562 w 647663"/>
              <a:gd name="connsiteY29" fmla="*/ 11530 h 723789"/>
              <a:gd name="connsiteX30" fmla="*/ 324979 w 647663"/>
              <a:gd name="connsiteY30" fmla="*/ 11530 h 723789"/>
              <a:gd name="connsiteX31" fmla="*/ 323562 w 647663"/>
              <a:gd name="connsiteY31" fmla="*/ 11530 h 723789"/>
              <a:gd name="connsiteX32" fmla="*/ 276520 w 647663"/>
              <a:gd name="connsiteY32" fmla="*/ 723654 h 723789"/>
              <a:gd name="connsiteX33" fmla="*/ 269887 w 647663"/>
              <a:gd name="connsiteY33" fmla="*/ 717332 h 723789"/>
              <a:gd name="connsiteX34" fmla="*/ 271487 w 647663"/>
              <a:gd name="connsiteY34" fmla="*/ 694543 h 723789"/>
              <a:gd name="connsiteX35" fmla="*/ 264536 w 647663"/>
              <a:gd name="connsiteY35" fmla="*/ 650564 h 723789"/>
              <a:gd name="connsiteX36" fmla="*/ 213425 w 647663"/>
              <a:gd name="connsiteY36" fmla="*/ 568489 h 723789"/>
              <a:gd name="connsiteX37" fmla="*/ 83417 w 647663"/>
              <a:gd name="connsiteY37" fmla="*/ 360187 h 723789"/>
              <a:gd name="connsiteX38" fmla="*/ 19655 w 647663"/>
              <a:gd name="connsiteY38" fmla="*/ 241967 h 723789"/>
              <a:gd name="connsiteX39" fmla="*/ 1838 w 647663"/>
              <a:gd name="connsiteY39" fmla="*/ 151165 h 723789"/>
              <a:gd name="connsiteX40" fmla="*/ 19630 w 647663"/>
              <a:gd name="connsiteY40" fmla="*/ 44330 h 723789"/>
              <a:gd name="connsiteX41" fmla="*/ 57014 w 647663"/>
              <a:gd name="connsiteY41" fmla="*/ 17619 h 723789"/>
              <a:gd name="connsiteX42" fmla="*/ 80024 w 647663"/>
              <a:gd name="connsiteY42" fmla="*/ 13982 h 723789"/>
              <a:gd name="connsiteX43" fmla="*/ 78440 w 647663"/>
              <a:gd name="connsiteY43" fmla="*/ 13103 h 723789"/>
              <a:gd name="connsiteX44" fmla="*/ 79857 w 647663"/>
              <a:gd name="connsiteY44" fmla="*/ 11530 h 723789"/>
              <a:gd name="connsiteX45" fmla="*/ 82691 w 647663"/>
              <a:gd name="connsiteY45" fmla="*/ 10482 h 723789"/>
              <a:gd name="connsiteX46" fmla="*/ 86942 w 647663"/>
              <a:gd name="connsiteY46" fmla="*/ 7338 h 723789"/>
              <a:gd name="connsiteX47" fmla="*/ 174789 w 647663"/>
              <a:gd name="connsiteY47" fmla="*/ 2096 h 723789"/>
              <a:gd name="connsiteX48" fmla="*/ 174789 w 647663"/>
              <a:gd name="connsiteY48" fmla="*/ 1048 h 723789"/>
              <a:gd name="connsiteX49" fmla="*/ 193208 w 647663"/>
              <a:gd name="connsiteY49" fmla="*/ 1048 h 723789"/>
              <a:gd name="connsiteX50" fmla="*/ 193209 w 647663"/>
              <a:gd name="connsiteY50" fmla="*/ 2097 h 723789"/>
              <a:gd name="connsiteX51" fmla="*/ 188957 w 647663"/>
              <a:gd name="connsiteY51" fmla="*/ 2096 h 723789"/>
              <a:gd name="connsiteX52" fmla="*/ 204543 w 647663"/>
              <a:gd name="connsiteY52" fmla="*/ 4193 h 723789"/>
              <a:gd name="connsiteX53" fmla="*/ 205960 w 647663"/>
              <a:gd name="connsiteY53" fmla="*/ 3145 h 723789"/>
              <a:gd name="connsiteX54" fmla="*/ 225797 w 647663"/>
              <a:gd name="connsiteY54" fmla="*/ 4193 h 723789"/>
              <a:gd name="connsiteX55" fmla="*/ 222963 w 647663"/>
              <a:gd name="connsiteY55" fmla="*/ 0 h 723789"/>
              <a:gd name="connsiteX56" fmla="*/ 234298 w 647663"/>
              <a:gd name="connsiteY56" fmla="*/ 2097 h 723789"/>
              <a:gd name="connsiteX57" fmla="*/ 249884 w 647663"/>
              <a:gd name="connsiteY57" fmla="*/ 2097 h 723789"/>
              <a:gd name="connsiteX58" fmla="*/ 234298 w 647663"/>
              <a:gd name="connsiteY58" fmla="*/ 4193 h 723789"/>
              <a:gd name="connsiteX59" fmla="*/ 251301 w 647663"/>
              <a:gd name="connsiteY59" fmla="*/ 5241 h 723789"/>
              <a:gd name="connsiteX60" fmla="*/ 241382 w 647663"/>
              <a:gd name="connsiteY60" fmla="*/ 6289 h 723789"/>
              <a:gd name="connsiteX61" fmla="*/ 248467 w 647663"/>
              <a:gd name="connsiteY61" fmla="*/ 6289 h 723789"/>
              <a:gd name="connsiteX62" fmla="*/ 245633 w 647663"/>
              <a:gd name="connsiteY62" fmla="*/ 8386 h 723789"/>
              <a:gd name="connsiteX63" fmla="*/ 237132 w 647663"/>
              <a:gd name="connsiteY63" fmla="*/ 6289 h 723789"/>
              <a:gd name="connsiteX64" fmla="*/ 225797 w 647663"/>
              <a:gd name="connsiteY64" fmla="*/ 9434 h 723789"/>
              <a:gd name="connsiteX65" fmla="*/ 264053 w 647663"/>
              <a:gd name="connsiteY65" fmla="*/ 9434 h 723789"/>
              <a:gd name="connsiteX66" fmla="*/ 261219 w 647663"/>
              <a:gd name="connsiteY66" fmla="*/ 12579 h 723789"/>
              <a:gd name="connsiteX67" fmla="*/ 258385 w 647663"/>
              <a:gd name="connsiteY67" fmla="*/ 12578 h 723789"/>
              <a:gd name="connsiteX68" fmla="*/ 256968 w 647663"/>
              <a:gd name="connsiteY68" fmla="*/ 10482 h 723789"/>
              <a:gd name="connsiteX69" fmla="*/ 254134 w 647663"/>
              <a:gd name="connsiteY69" fmla="*/ 13627 h 723789"/>
              <a:gd name="connsiteX70" fmla="*/ 269720 w 647663"/>
              <a:gd name="connsiteY70" fmla="*/ 15723 h 723789"/>
              <a:gd name="connsiteX71" fmla="*/ 288140 w 647663"/>
              <a:gd name="connsiteY71" fmla="*/ 8386 h 723789"/>
              <a:gd name="connsiteX72" fmla="*/ 310810 w 647663"/>
              <a:gd name="connsiteY72" fmla="*/ 10482 h 723789"/>
              <a:gd name="connsiteX73" fmla="*/ 313644 w 647663"/>
              <a:gd name="connsiteY73" fmla="*/ 9434 h 723789"/>
              <a:gd name="connsiteX74" fmla="*/ 343398 w 647663"/>
              <a:gd name="connsiteY74" fmla="*/ 6289 h 723789"/>
              <a:gd name="connsiteX75" fmla="*/ 349066 w 647663"/>
              <a:gd name="connsiteY75" fmla="*/ 7337 h 723789"/>
              <a:gd name="connsiteX76" fmla="*/ 346232 w 647663"/>
              <a:gd name="connsiteY76" fmla="*/ 8386 h 723789"/>
              <a:gd name="connsiteX77" fmla="*/ 334897 w 647663"/>
              <a:gd name="connsiteY77" fmla="*/ 7337 h 723789"/>
              <a:gd name="connsiteX78" fmla="*/ 333480 w 647663"/>
              <a:gd name="connsiteY78" fmla="*/ 7337 h 723789"/>
              <a:gd name="connsiteX79" fmla="*/ 344815 w 647663"/>
              <a:gd name="connsiteY79" fmla="*/ 9434 h 723789"/>
              <a:gd name="connsiteX80" fmla="*/ 336314 w 647663"/>
              <a:gd name="connsiteY80" fmla="*/ 11530 h 723789"/>
              <a:gd name="connsiteX81" fmla="*/ 329938 w 647663"/>
              <a:gd name="connsiteY81" fmla="*/ 9958 h 723789"/>
              <a:gd name="connsiteX82" fmla="*/ 323562 w 647663"/>
              <a:gd name="connsiteY82" fmla="*/ 11530 h 723789"/>
              <a:gd name="connsiteX83" fmla="*/ 310810 w 647663"/>
              <a:gd name="connsiteY83" fmla="*/ 11530 h 723789"/>
              <a:gd name="connsiteX84" fmla="*/ 313644 w 647663"/>
              <a:gd name="connsiteY84" fmla="*/ 12579 h 723789"/>
              <a:gd name="connsiteX85" fmla="*/ 312227 w 647663"/>
              <a:gd name="connsiteY85" fmla="*/ 13627 h 723789"/>
              <a:gd name="connsiteX86" fmla="*/ 317895 w 647663"/>
              <a:gd name="connsiteY86" fmla="*/ 13627 h 723789"/>
              <a:gd name="connsiteX87" fmla="*/ 319311 w 647663"/>
              <a:gd name="connsiteY87" fmla="*/ 12579 h 723789"/>
              <a:gd name="connsiteX88" fmla="*/ 320728 w 647663"/>
              <a:gd name="connsiteY88" fmla="*/ 14675 h 723789"/>
              <a:gd name="connsiteX89" fmla="*/ 330646 w 647663"/>
              <a:gd name="connsiteY89" fmla="*/ 16771 h 723789"/>
              <a:gd name="connsiteX90" fmla="*/ 309393 w 647663"/>
              <a:gd name="connsiteY90" fmla="*/ 22012 h 723789"/>
              <a:gd name="connsiteX91" fmla="*/ 313644 w 647663"/>
              <a:gd name="connsiteY91" fmla="*/ 22013 h 723789"/>
              <a:gd name="connsiteX92" fmla="*/ 315061 w 647663"/>
              <a:gd name="connsiteY92" fmla="*/ 23061 h 723789"/>
              <a:gd name="connsiteX93" fmla="*/ 316477 w 647663"/>
              <a:gd name="connsiteY93" fmla="*/ 22012 h 723789"/>
              <a:gd name="connsiteX94" fmla="*/ 333480 w 647663"/>
              <a:gd name="connsiteY94" fmla="*/ 25157 h 723789"/>
              <a:gd name="connsiteX95" fmla="*/ 340565 w 647663"/>
              <a:gd name="connsiteY95" fmla="*/ 24109 h 723789"/>
              <a:gd name="connsiteX96" fmla="*/ 336314 w 647663"/>
              <a:gd name="connsiteY96" fmla="*/ 23061 h 723789"/>
              <a:gd name="connsiteX97" fmla="*/ 341981 w 647663"/>
              <a:gd name="connsiteY97" fmla="*/ 23061 h 723789"/>
              <a:gd name="connsiteX98" fmla="*/ 357567 w 647663"/>
              <a:gd name="connsiteY98" fmla="*/ 25157 h 723789"/>
              <a:gd name="connsiteX99" fmla="*/ 358984 w 647663"/>
              <a:gd name="connsiteY99" fmla="*/ 25157 h 723789"/>
              <a:gd name="connsiteX100" fmla="*/ 360401 w 647663"/>
              <a:gd name="connsiteY100" fmla="*/ 26205 h 723789"/>
              <a:gd name="connsiteX101" fmla="*/ 346232 w 647663"/>
              <a:gd name="connsiteY101" fmla="*/ 26206 h 723789"/>
              <a:gd name="connsiteX102" fmla="*/ 350483 w 647663"/>
              <a:gd name="connsiteY102" fmla="*/ 28302 h 723789"/>
              <a:gd name="connsiteX103" fmla="*/ 349066 w 647663"/>
              <a:gd name="connsiteY103" fmla="*/ 28302 h 723789"/>
              <a:gd name="connsiteX104" fmla="*/ 357036 w 647663"/>
              <a:gd name="connsiteY104" fmla="*/ 29088 h 723789"/>
              <a:gd name="connsiteX105" fmla="*/ 360837 w 647663"/>
              <a:gd name="connsiteY105" fmla="*/ 28463 h 723789"/>
              <a:gd name="connsiteX106" fmla="*/ 357567 w 647663"/>
              <a:gd name="connsiteY106" fmla="*/ 32495 h 723789"/>
              <a:gd name="connsiteX107" fmla="*/ 363235 w 647663"/>
              <a:gd name="connsiteY107" fmla="*/ 33543 h 723789"/>
              <a:gd name="connsiteX108" fmla="*/ 363235 w 647663"/>
              <a:gd name="connsiteY108" fmla="*/ 35639 h 723789"/>
              <a:gd name="connsiteX109" fmla="*/ 364652 w 647663"/>
              <a:gd name="connsiteY109" fmla="*/ 35639 h 723789"/>
              <a:gd name="connsiteX110" fmla="*/ 361818 w 647663"/>
              <a:gd name="connsiteY110" fmla="*/ 39832 h 723789"/>
              <a:gd name="connsiteX111" fmla="*/ 370319 w 647663"/>
              <a:gd name="connsiteY111" fmla="*/ 40881 h 723789"/>
              <a:gd name="connsiteX112" fmla="*/ 371736 w 647663"/>
              <a:gd name="connsiteY112" fmla="*/ 37736 h 723789"/>
              <a:gd name="connsiteX113" fmla="*/ 380237 w 647663"/>
              <a:gd name="connsiteY113" fmla="*/ 38784 h 723789"/>
              <a:gd name="connsiteX114" fmla="*/ 367485 w 647663"/>
              <a:gd name="connsiteY114" fmla="*/ 44025 h 723789"/>
              <a:gd name="connsiteX115" fmla="*/ 368902 w 647663"/>
              <a:gd name="connsiteY115" fmla="*/ 50314 h 723789"/>
              <a:gd name="connsiteX116" fmla="*/ 374570 w 647663"/>
              <a:gd name="connsiteY116" fmla="*/ 50314 h 723789"/>
              <a:gd name="connsiteX117" fmla="*/ 375987 w 647663"/>
              <a:gd name="connsiteY117" fmla="*/ 46122 h 723789"/>
              <a:gd name="connsiteX118" fmla="*/ 387322 w 647663"/>
              <a:gd name="connsiteY118" fmla="*/ 47170 h 723789"/>
              <a:gd name="connsiteX119" fmla="*/ 385905 w 647663"/>
              <a:gd name="connsiteY119" fmla="*/ 35639 h 723789"/>
              <a:gd name="connsiteX120" fmla="*/ 380238 w 647663"/>
              <a:gd name="connsiteY120" fmla="*/ 33543 h 723789"/>
              <a:gd name="connsiteX121" fmla="*/ 387322 w 647663"/>
              <a:gd name="connsiteY121" fmla="*/ 33543 h 723789"/>
              <a:gd name="connsiteX122" fmla="*/ 373643 w 647663"/>
              <a:gd name="connsiteY122" fmla="*/ 29863 h 723789"/>
              <a:gd name="connsiteX123" fmla="*/ 379352 w 647663"/>
              <a:gd name="connsiteY123" fmla="*/ 29219 h 723789"/>
              <a:gd name="connsiteX124" fmla="*/ 392990 w 647663"/>
              <a:gd name="connsiteY124" fmla="*/ 30398 h 723789"/>
              <a:gd name="connsiteX125" fmla="*/ 405741 w 647663"/>
              <a:gd name="connsiteY125" fmla="*/ 33543 h 723789"/>
              <a:gd name="connsiteX126" fmla="*/ 404325 w 647663"/>
              <a:gd name="connsiteY126" fmla="*/ 34591 h 723789"/>
              <a:gd name="connsiteX127" fmla="*/ 405742 w 647663"/>
              <a:gd name="connsiteY127" fmla="*/ 35639 h 723789"/>
              <a:gd name="connsiteX128" fmla="*/ 400074 w 647663"/>
              <a:gd name="connsiteY128" fmla="*/ 37736 h 723789"/>
              <a:gd name="connsiteX129" fmla="*/ 411409 w 647663"/>
              <a:gd name="connsiteY129" fmla="*/ 38784 h 723789"/>
              <a:gd name="connsiteX130" fmla="*/ 407158 w 647663"/>
              <a:gd name="connsiteY130" fmla="*/ 40880 h 723789"/>
              <a:gd name="connsiteX131" fmla="*/ 412826 w 647663"/>
              <a:gd name="connsiteY131" fmla="*/ 40880 h 723789"/>
              <a:gd name="connsiteX132" fmla="*/ 402908 w 647663"/>
              <a:gd name="connsiteY132" fmla="*/ 41929 h 723789"/>
              <a:gd name="connsiteX133" fmla="*/ 401491 w 647663"/>
              <a:gd name="connsiteY133" fmla="*/ 45073 h 723789"/>
              <a:gd name="connsiteX134" fmla="*/ 401491 w 647663"/>
              <a:gd name="connsiteY134" fmla="*/ 46122 h 723789"/>
              <a:gd name="connsiteX135" fmla="*/ 394406 w 647663"/>
              <a:gd name="connsiteY135" fmla="*/ 46122 h 723789"/>
              <a:gd name="connsiteX136" fmla="*/ 412826 w 647663"/>
              <a:gd name="connsiteY136" fmla="*/ 48218 h 723789"/>
              <a:gd name="connsiteX137" fmla="*/ 418493 w 647663"/>
              <a:gd name="connsiteY137" fmla="*/ 47170 h 723789"/>
              <a:gd name="connsiteX138" fmla="*/ 422744 w 647663"/>
              <a:gd name="connsiteY138" fmla="*/ 48218 h 723789"/>
              <a:gd name="connsiteX139" fmla="*/ 432662 w 647663"/>
              <a:gd name="connsiteY139" fmla="*/ 42977 h 723789"/>
              <a:gd name="connsiteX140" fmla="*/ 441164 w 647663"/>
              <a:gd name="connsiteY140" fmla="*/ 46121 h 723789"/>
              <a:gd name="connsiteX141" fmla="*/ 445414 w 647663"/>
              <a:gd name="connsiteY141" fmla="*/ 45074 h 723789"/>
              <a:gd name="connsiteX142" fmla="*/ 446831 w 647663"/>
              <a:gd name="connsiteY142" fmla="*/ 42977 h 723789"/>
              <a:gd name="connsiteX143" fmla="*/ 455332 w 647663"/>
              <a:gd name="connsiteY143" fmla="*/ 41929 h 723789"/>
              <a:gd name="connsiteX144" fmla="*/ 455332 w 647663"/>
              <a:gd name="connsiteY144" fmla="*/ 40880 h 723789"/>
              <a:gd name="connsiteX145" fmla="*/ 445414 w 647663"/>
              <a:gd name="connsiteY145" fmla="*/ 40880 h 723789"/>
              <a:gd name="connsiteX146" fmla="*/ 445414 w 647663"/>
              <a:gd name="connsiteY146" fmla="*/ 35639 h 723789"/>
              <a:gd name="connsiteX147" fmla="*/ 461000 w 647663"/>
              <a:gd name="connsiteY147" fmla="*/ 39832 h 723789"/>
              <a:gd name="connsiteX148" fmla="*/ 462417 w 647663"/>
              <a:gd name="connsiteY148" fmla="*/ 42977 h 723789"/>
              <a:gd name="connsiteX149" fmla="*/ 459583 w 647663"/>
              <a:gd name="connsiteY149" fmla="*/ 42977 h 723789"/>
              <a:gd name="connsiteX150" fmla="*/ 446831 w 647663"/>
              <a:gd name="connsiteY150" fmla="*/ 47170 h 723789"/>
              <a:gd name="connsiteX151" fmla="*/ 436913 w 647663"/>
              <a:gd name="connsiteY151" fmla="*/ 52411 h 723789"/>
              <a:gd name="connsiteX152" fmla="*/ 434079 w 647663"/>
              <a:gd name="connsiteY152" fmla="*/ 49266 h 723789"/>
              <a:gd name="connsiteX153" fmla="*/ 439747 w 647663"/>
              <a:gd name="connsiteY153" fmla="*/ 48218 h 723789"/>
              <a:gd name="connsiteX154" fmla="*/ 426995 w 647663"/>
              <a:gd name="connsiteY154" fmla="*/ 48218 h 723789"/>
              <a:gd name="connsiteX155" fmla="*/ 417076 w 647663"/>
              <a:gd name="connsiteY155" fmla="*/ 50314 h 723789"/>
              <a:gd name="connsiteX156" fmla="*/ 405741 w 647663"/>
              <a:gd name="connsiteY156" fmla="*/ 50314 h 723789"/>
              <a:gd name="connsiteX157" fmla="*/ 408575 w 647663"/>
              <a:gd name="connsiteY157" fmla="*/ 51363 h 723789"/>
              <a:gd name="connsiteX158" fmla="*/ 392990 w 647663"/>
              <a:gd name="connsiteY158" fmla="*/ 53459 h 723789"/>
              <a:gd name="connsiteX159" fmla="*/ 397240 w 647663"/>
              <a:gd name="connsiteY159" fmla="*/ 50314 h 723789"/>
              <a:gd name="connsiteX160" fmla="*/ 384488 w 647663"/>
              <a:gd name="connsiteY160" fmla="*/ 48218 h 723789"/>
              <a:gd name="connsiteX161" fmla="*/ 380237 w 647663"/>
              <a:gd name="connsiteY161" fmla="*/ 49266 h 723789"/>
              <a:gd name="connsiteX162" fmla="*/ 385905 w 647663"/>
              <a:gd name="connsiteY162" fmla="*/ 49266 h 723789"/>
              <a:gd name="connsiteX163" fmla="*/ 377404 w 647663"/>
              <a:gd name="connsiteY163" fmla="*/ 51363 h 723789"/>
              <a:gd name="connsiteX164" fmla="*/ 380237 w 647663"/>
              <a:gd name="connsiteY164" fmla="*/ 55555 h 723789"/>
              <a:gd name="connsiteX165" fmla="*/ 375987 w 647663"/>
              <a:gd name="connsiteY165" fmla="*/ 55555 h 723789"/>
              <a:gd name="connsiteX166" fmla="*/ 371736 w 647663"/>
              <a:gd name="connsiteY166" fmla="*/ 52411 h 723789"/>
              <a:gd name="connsiteX167" fmla="*/ 367486 w 647663"/>
              <a:gd name="connsiteY167" fmla="*/ 57652 h 723789"/>
              <a:gd name="connsiteX168" fmla="*/ 373153 w 647663"/>
              <a:gd name="connsiteY168" fmla="*/ 56604 h 723789"/>
              <a:gd name="connsiteX169" fmla="*/ 375987 w 647663"/>
              <a:gd name="connsiteY169" fmla="*/ 56604 h 723789"/>
              <a:gd name="connsiteX170" fmla="*/ 377404 w 647663"/>
              <a:gd name="connsiteY170" fmla="*/ 61845 h 723789"/>
              <a:gd name="connsiteX171" fmla="*/ 360401 w 647663"/>
              <a:gd name="connsiteY171" fmla="*/ 62893 h 723789"/>
              <a:gd name="connsiteX172" fmla="*/ 356150 w 647663"/>
              <a:gd name="connsiteY172" fmla="*/ 64989 h 723789"/>
              <a:gd name="connsiteX173" fmla="*/ 360401 w 647663"/>
              <a:gd name="connsiteY173" fmla="*/ 67086 h 723789"/>
              <a:gd name="connsiteX174" fmla="*/ 370319 w 647663"/>
              <a:gd name="connsiteY174" fmla="*/ 68134 h 723789"/>
              <a:gd name="connsiteX175" fmla="*/ 370319 w 647663"/>
              <a:gd name="connsiteY175" fmla="*/ 69182 h 723789"/>
              <a:gd name="connsiteX176" fmla="*/ 341982 w 647663"/>
              <a:gd name="connsiteY176" fmla="*/ 68134 h 723789"/>
              <a:gd name="connsiteX177" fmla="*/ 343398 w 647663"/>
              <a:gd name="connsiteY177" fmla="*/ 63941 h 723789"/>
              <a:gd name="connsiteX178" fmla="*/ 317894 w 647663"/>
              <a:gd name="connsiteY178" fmla="*/ 63941 h 723789"/>
              <a:gd name="connsiteX179" fmla="*/ 320728 w 647663"/>
              <a:gd name="connsiteY179" fmla="*/ 66038 h 723789"/>
              <a:gd name="connsiteX180" fmla="*/ 305142 w 647663"/>
              <a:gd name="connsiteY180" fmla="*/ 67086 h 723789"/>
              <a:gd name="connsiteX181" fmla="*/ 315061 w 647663"/>
              <a:gd name="connsiteY181" fmla="*/ 59748 h 723789"/>
              <a:gd name="connsiteX182" fmla="*/ 313644 w 647663"/>
              <a:gd name="connsiteY182" fmla="*/ 59748 h 723789"/>
              <a:gd name="connsiteX183" fmla="*/ 316478 w 647663"/>
              <a:gd name="connsiteY183" fmla="*/ 52411 h 723789"/>
              <a:gd name="connsiteX184" fmla="*/ 306559 w 647663"/>
              <a:gd name="connsiteY184" fmla="*/ 52411 h 723789"/>
              <a:gd name="connsiteX185" fmla="*/ 302309 w 647663"/>
              <a:gd name="connsiteY185" fmla="*/ 53459 h 723789"/>
              <a:gd name="connsiteX186" fmla="*/ 300892 w 647663"/>
              <a:gd name="connsiteY186" fmla="*/ 53459 h 723789"/>
              <a:gd name="connsiteX187" fmla="*/ 307976 w 647663"/>
              <a:gd name="connsiteY187" fmla="*/ 55555 h 723789"/>
              <a:gd name="connsiteX188" fmla="*/ 288140 w 647663"/>
              <a:gd name="connsiteY188" fmla="*/ 60796 h 723789"/>
              <a:gd name="connsiteX189" fmla="*/ 292390 w 647663"/>
              <a:gd name="connsiteY189" fmla="*/ 60796 h 723789"/>
              <a:gd name="connsiteX190" fmla="*/ 303726 w 647663"/>
              <a:gd name="connsiteY190" fmla="*/ 59748 h 723789"/>
              <a:gd name="connsiteX191" fmla="*/ 299475 w 647663"/>
              <a:gd name="connsiteY191" fmla="*/ 61845 h 723789"/>
              <a:gd name="connsiteX192" fmla="*/ 305142 w 647663"/>
              <a:gd name="connsiteY192" fmla="*/ 62893 h 723789"/>
              <a:gd name="connsiteX193" fmla="*/ 295224 w 647663"/>
              <a:gd name="connsiteY193" fmla="*/ 64990 h 723789"/>
              <a:gd name="connsiteX194" fmla="*/ 300892 w 647663"/>
              <a:gd name="connsiteY194" fmla="*/ 67086 h 723789"/>
              <a:gd name="connsiteX195" fmla="*/ 296641 w 647663"/>
              <a:gd name="connsiteY195" fmla="*/ 68134 h 723789"/>
              <a:gd name="connsiteX196" fmla="*/ 299475 w 647663"/>
              <a:gd name="connsiteY196" fmla="*/ 70231 h 723789"/>
              <a:gd name="connsiteX197" fmla="*/ 303726 w 647663"/>
              <a:gd name="connsiteY197" fmla="*/ 71279 h 723789"/>
              <a:gd name="connsiteX198" fmla="*/ 305143 w 647663"/>
              <a:gd name="connsiteY198" fmla="*/ 70230 h 723789"/>
              <a:gd name="connsiteX199" fmla="*/ 319312 w 647663"/>
              <a:gd name="connsiteY199" fmla="*/ 72327 h 723789"/>
              <a:gd name="connsiteX200" fmla="*/ 302309 w 647663"/>
              <a:gd name="connsiteY200" fmla="*/ 76520 h 723789"/>
              <a:gd name="connsiteX201" fmla="*/ 303725 w 647663"/>
              <a:gd name="connsiteY201" fmla="*/ 79664 h 723789"/>
              <a:gd name="connsiteX202" fmla="*/ 307976 w 647663"/>
              <a:gd name="connsiteY202" fmla="*/ 81761 h 723789"/>
              <a:gd name="connsiteX203" fmla="*/ 330647 w 647663"/>
              <a:gd name="connsiteY203" fmla="*/ 73375 h 723789"/>
              <a:gd name="connsiteX204" fmla="*/ 344815 w 647663"/>
              <a:gd name="connsiteY204" fmla="*/ 72327 h 723789"/>
              <a:gd name="connsiteX205" fmla="*/ 354734 w 647663"/>
              <a:gd name="connsiteY205" fmla="*/ 74423 h 723789"/>
              <a:gd name="connsiteX206" fmla="*/ 366069 w 647663"/>
              <a:gd name="connsiteY206" fmla="*/ 71279 h 723789"/>
              <a:gd name="connsiteX207" fmla="*/ 356150 w 647663"/>
              <a:gd name="connsiteY207" fmla="*/ 75471 h 723789"/>
              <a:gd name="connsiteX208" fmla="*/ 349066 w 647663"/>
              <a:gd name="connsiteY208" fmla="*/ 76520 h 723789"/>
              <a:gd name="connsiteX209" fmla="*/ 357567 w 647663"/>
              <a:gd name="connsiteY209" fmla="*/ 77568 h 723789"/>
              <a:gd name="connsiteX210" fmla="*/ 375987 w 647663"/>
              <a:gd name="connsiteY210" fmla="*/ 71279 h 723789"/>
              <a:gd name="connsiteX211" fmla="*/ 381654 w 647663"/>
              <a:gd name="connsiteY211" fmla="*/ 69182 h 723789"/>
              <a:gd name="connsiteX212" fmla="*/ 387322 w 647663"/>
              <a:gd name="connsiteY212" fmla="*/ 70231 h 723789"/>
              <a:gd name="connsiteX213" fmla="*/ 381654 w 647663"/>
              <a:gd name="connsiteY213" fmla="*/ 71279 h 723789"/>
              <a:gd name="connsiteX214" fmla="*/ 401491 w 647663"/>
              <a:gd name="connsiteY214" fmla="*/ 75471 h 723789"/>
              <a:gd name="connsiteX215" fmla="*/ 401491 w 647663"/>
              <a:gd name="connsiteY215" fmla="*/ 71279 h 723789"/>
              <a:gd name="connsiteX216" fmla="*/ 411409 w 647663"/>
              <a:gd name="connsiteY216" fmla="*/ 72327 h 723789"/>
              <a:gd name="connsiteX217" fmla="*/ 407158 w 647663"/>
              <a:gd name="connsiteY217" fmla="*/ 75472 h 723789"/>
              <a:gd name="connsiteX218" fmla="*/ 421327 w 647663"/>
              <a:gd name="connsiteY218" fmla="*/ 77568 h 723789"/>
              <a:gd name="connsiteX219" fmla="*/ 422744 w 647663"/>
              <a:gd name="connsiteY219" fmla="*/ 76520 h 723789"/>
              <a:gd name="connsiteX220" fmla="*/ 429829 w 647663"/>
              <a:gd name="connsiteY220" fmla="*/ 76520 h 723789"/>
              <a:gd name="connsiteX221" fmla="*/ 415660 w 647663"/>
              <a:gd name="connsiteY221" fmla="*/ 71279 h 723789"/>
              <a:gd name="connsiteX222" fmla="*/ 438330 w 647663"/>
              <a:gd name="connsiteY222" fmla="*/ 69182 h 723789"/>
              <a:gd name="connsiteX223" fmla="*/ 446831 w 647663"/>
              <a:gd name="connsiteY223" fmla="*/ 71279 h 723789"/>
              <a:gd name="connsiteX224" fmla="*/ 434079 w 647663"/>
              <a:gd name="connsiteY224" fmla="*/ 73375 h 723789"/>
              <a:gd name="connsiteX225" fmla="*/ 438330 w 647663"/>
              <a:gd name="connsiteY225" fmla="*/ 77568 h 723789"/>
              <a:gd name="connsiteX226" fmla="*/ 445414 w 647663"/>
              <a:gd name="connsiteY226" fmla="*/ 82809 h 723789"/>
              <a:gd name="connsiteX227" fmla="*/ 443998 w 647663"/>
              <a:gd name="connsiteY227" fmla="*/ 83857 h 723789"/>
              <a:gd name="connsiteX228" fmla="*/ 451082 w 647663"/>
              <a:gd name="connsiteY228" fmla="*/ 84905 h 723789"/>
              <a:gd name="connsiteX229" fmla="*/ 441163 w 647663"/>
              <a:gd name="connsiteY229" fmla="*/ 85954 h 723789"/>
              <a:gd name="connsiteX230" fmla="*/ 438330 w 647663"/>
              <a:gd name="connsiteY230" fmla="*/ 81761 h 723789"/>
              <a:gd name="connsiteX231" fmla="*/ 442581 w 647663"/>
              <a:gd name="connsiteY231" fmla="*/ 79665 h 723789"/>
              <a:gd name="connsiteX232" fmla="*/ 426995 w 647663"/>
              <a:gd name="connsiteY232" fmla="*/ 77568 h 723789"/>
              <a:gd name="connsiteX233" fmla="*/ 424161 w 647663"/>
              <a:gd name="connsiteY233" fmla="*/ 81761 h 723789"/>
              <a:gd name="connsiteX234" fmla="*/ 419910 w 647663"/>
              <a:gd name="connsiteY234" fmla="*/ 81761 h 723789"/>
              <a:gd name="connsiteX235" fmla="*/ 424161 w 647663"/>
              <a:gd name="connsiteY235" fmla="*/ 77568 h 723789"/>
              <a:gd name="connsiteX236" fmla="*/ 407158 w 647663"/>
              <a:gd name="connsiteY236" fmla="*/ 78616 h 723789"/>
              <a:gd name="connsiteX237" fmla="*/ 415660 w 647663"/>
              <a:gd name="connsiteY237" fmla="*/ 83857 h 723789"/>
              <a:gd name="connsiteX238" fmla="*/ 432662 w 647663"/>
              <a:gd name="connsiteY238" fmla="*/ 83857 h 723789"/>
              <a:gd name="connsiteX239" fmla="*/ 425578 w 647663"/>
              <a:gd name="connsiteY239" fmla="*/ 84906 h 723789"/>
              <a:gd name="connsiteX240" fmla="*/ 439747 w 647663"/>
              <a:gd name="connsiteY240" fmla="*/ 89098 h 723789"/>
              <a:gd name="connsiteX241" fmla="*/ 435496 w 647663"/>
              <a:gd name="connsiteY241" fmla="*/ 92243 h 723789"/>
              <a:gd name="connsiteX242" fmla="*/ 419910 w 647663"/>
              <a:gd name="connsiteY242" fmla="*/ 88050 h 723789"/>
              <a:gd name="connsiteX243" fmla="*/ 404324 w 647663"/>
              <a:gd name="connsiteY243" fmla="*/ 91195 h 723789"/>
              <a:gd name="connsiteX244" fmla="*/ 400074 w 647663"/>
              <a:gd name="connsiteY244" fmla="*/ 90146 h 723789"/>
              <a:gd name="connsiteX245" fmla="*/ 402908 w 647663"/>
              <a:gd name="connsiteY245" fmla="*/ 79664 h 723789"/>
              <a:gd name="connsiteX246" fmla="*/ 394406 w 647663"/>
              <a:gd name="connsiteY246" fmla="*/ 78616 h 723789"/>
              <a:gd name="connsiteX247" fmla="*/ 388739 w 647663"/>
              <a:gd name="connsiteY247" fmla="*/ 75472 h 723789"/>
              <a:gd name="connsiteX248" fmla="*/ 368902 w 647663"/>
              <a:gd name="connsiteY248" fmla="*/ 77568 h 723789"/>
              <a:gd name="connsiteX249" fmla="*/ 361818 w 647663"/>
              <a:gd name="connsiteY249" fmla="*/ 80713 h 723789"/>
              <a:gd name="connsiteX250" fmla="*/ 381654 w 647663"/>
              <a:gd name="connsiteY250" fmla="*/ 77568 h 723789"/>
              <a:gd name="connsiteX251" fmla="*/ 378820 w 647663"/>
              <a:gd name="connsiteY251" fmla="*/ 78616 h 723789"/>
              <a:gd name="connsiteX252" fmla="*/ 380238 w 647663"/>
              <a:gd name="connsiteY252" fmla="*/ 79664 h 723789"/>
              <a:gd name="connsiteX253" fmla="*/ 367486 w 647663"/>
              <a:gd name="connsiteY253" fmla="*/ 80713 h 723789"/>
              <a:gd name="connsiteX254" fmla="*/ 385905 w 647663"/>
              <a:gd name="connsiteY254" fmla="*/ 80713 h 723789"/>
              <a:gd name="connsiteX255" fmla="*/ 383071 w 647663"/>
              <a:gd name="connsiteY255" fmla="*/ 82809 h 723789"/>
              <a:gd name="connsiteX256" fmla="*/ 391573 w 647663"/>
              <a:gd name="connsiteY256" fmla="*/ 85954 h 723789"/>
              <a:gd name="connsiteX257" fmla="*/ 383071 w 647663"/>
              <a:gd name="connsiteY257" fmla="*/ 85954 h 723789"/>
              <a:gd name="connsiteX258" fmla="*/ 384488 w 647663"/>
              <a:gd name="connsiteY258" fmla="*/ 84905 h 723789"/>
              <a:gd name="connsiteX259" fmla="*/ 375987 w 647663"/>
              <a:gd name="connsiteY259" fmla="*/ 84905 h 723789"/>
              <a:gd name="connsiteX260" fmla="*/ 374570 w 647663"/>
              <a:gd name="connsiteY260" fmla="*/ 84906 h 723789"/>
              <a:gd name="connsiteX261" fmla="*/ 380237 w 647663"/>
              <a:gd name="connsiteY261" fmla="*/ 90147 h 723789"/>
              <a:gd name="connsiteX262" fmla="*/ 384488 w 647663"/>
              <a:gd name="connsiteY262" fmla="*/ 91195 h 723789"/>
              <a:gd name="connsiteX263" fmla="*/ 357567 w 647663"/>
              <a:gd name="connsiteY263" fmla="*/ 91195 h 723789"/>
              <a:gd name="connsiteX264" fmla="*/ 353317 w 647663"/>
              <a:gd name="connsiteY264" fmla="*/ 91195 h 723789"/>
              <a:gd name="connsiteX265" fmla="*/ 361818 w 647663"/>
              <a:gd name="connsiteY265" fmla="*/ 90147 h 723789"/>
              <a:gd name="connsiteX266" fmla="*/ 361818 w 647663"/>
              <a:gd name="connsiteY266" fmla="*/ 83857 h 723789"/>
              <a:gd name="connsiteX267" fmla="*/ 353316 w 647663"/>
              <a:gd name="connsiteY267" fmla="*/ 81761 h 723789"/>
              <a:gd name="connsiteX268" fmla="*/ 336314 w 647663"/>
              <a:gd name="connsiteY268" fmla="*/ 84906 h 723789"/>
              <a:gd name="connsiteX269" fmla="*/ 344815 w 647663"/>
              <a:gd name="connsiteY269" fmla="*/ 84906 h 723789"/>
              <a:gd name="connsiteX270" fmla="*/ 340565 w 647663"/>
              <a:gd name="connsiteY270" fmla="*/ 91195 h 723789"/>
              <a:gd name="connsiteX271" fmla="*/ 337731 w 647663"/>
              <a:gd name="connsiteY271" fmla="*/ 91195 h 723789"/>
              <a:gd name="connsiteX272" fmla="*/ 366069 w 647663"/>
              <a:gd name="connsiteY272" fmla="*/ 94339 h 723789"/>
              <a:gd name="connsiteX273" fmla="*/ 431245 w 647663"/>
              <a:gd name="connsiteY273" fmla="*/ 93291 h 723789"/>
              <a:gd name="connsiteX274" fmla="*/ 456749 w 647663"/>
              <a:gd name="connsiteY274" fmla="*/ 93291 h 723789"/>
              <a:gd name="connsiteX275" fmla="*/ 485086 w 647663"/>
              <a:gd name="connsiteY275" fmla="*/ 94339 h 723789"/>
              <a:gd name="connsiteX276" fmla="*/ 473752 w 647663"/>
              <a:gd name="connsiteY276" fmla="*/ 94339 h 723789"/>
              <a:gd name="connsiteX277" fmla="*/ 453916 w 647663"/>
              <a:gd name="connsiteY277" fmla="*/ 95388 h 723789"/>
              <a:gd name="connsiteX278" fmla="*/ 451082 w 647663"/>
              <a:gd name="connsiteY278" fmla="*/ 96436 h 723789"/>
              <a:gd name="connsiteX279" fmla="*/ 445414 w 647663"/>
              <a:gd name="connsiteY279" fmla="*/ 95388 h 723789"/>
              <a:gd name="connsiteX280" fmla="*/ 443997 w 647663"/>
              <a:gd name="connsiteY280" fmla="*/ 96436 h 723789"/>
              <a:gd name="connsiteX281" fmla="*/ 432662 w 647663"/>
              <a:gd name="connsiteY281" fmla="*/ 95388 h 723789"/>
              <a:gd name="connsiteX282" fmla="*/ 426995 w 647663"/>
              <a:gd name="connsiteY282" fmla="*/ 95388 h 723789"/>
              <a:gd name="connsiteX283" fmla="*/ 425578 w 647663"/>
              <a:gd name="connsiteY283" fmla="*/ 94339 h 723789"/>
              <a:gd name="connsiteX284" fmla="*/ 415660 w 647663"/>
              <a:gd name="connsiteY284" fmla="*/ 97484 h 723789"/>
              <a:gd name="connsiteX285" fmla="*/ 407158 w 647663"/>
              <a:gd name="connsiteY285" fmla="*/ 96436 h 723789"/>
              <a:gd name="connsiteX286" fmla="*/ 411409 w 647663"/>
              <a:gd name="connsiteY286" fmla="*/ 99581 h 723789"/>
              <a:gd name="connsiteX287" fmla="*/ 415660 w 647663"/>
              <a:gd name="connsiteY287" fmla="*/ 99580 h 723789"/>
              <a:gd name="connsiteX288" fmla="*/ 415660 w 647663"/>
              <a:gd name="connsiteY288" fmla="*/ 98532 h 723789"/>
              <a:gd name="connsiteX289" fmla="*/ 422744 w 647663"/>
              <a:gd name="connsiteY289" fmla="*/ 98532 h 723789"/>
              <a:gd name="connsiteX290" fmla="*/ 418494 w 647663"/>
              <a:gd name="connsiteY290" fmla="*/ 100629 h 723789"/>
              <a:gd name="connsiteX291" fmla="*/ 415660 w 647663"/>
              <a:gd name="connsiteY291" fmla="*/ 100629 h 723789"/>
              <a:gd name="connsiteX292" fmla="*/ 412826 w 647663"/>
              <a:gd name="connsiteY292" fmla="*/ 101677 h 723789"/>
              <a:gd name="connsiteX293" fmla="*/ 407158 w 647663"/>
              <a:gd name="connsiteY293" fmla="*/ 100629 h 723789"/>
              <a:gd name="connsiteX294" fmla="*/ 405741 w 647663"/>
              <a:gd name="connsiteY294" fmla="*/ 101677 h 723789"/>
              <a:gd name="connsiteX295" fmla="*/ 409992 w 647663"/>
              <a:gd name="connsiteY295" fmla="*/ 102725 h 723789"/>
              <a:gd name="connsiteX296" fmla="*/ 394407 w 647663"/>
              <a:gd name="connsiteY296" fmla="*/ 100629 h 723789"/>
              <a:gd name="connsiteX297" fmla="*/ 400074 w 647663"/>
              <a:gd name="connsiteY297" fmla="*/ 96436 h 723789"/>
              <a:gd name="connsiteX298" fmla="*/ 385905 w 647663"/>
              <a:gd name="connsiteY298" fmla="*/ 95388 h 723789"/>
              <a:gd name="connsiteX299" fmla="*/ 367486 w 647663"/>
              <a:gd name="connsiteY299" fmla="*/ 97484 h 723789"/>
              <a:gd name="connsiteX300" fmla="*/ 361818 w 647663"/>
              <a:gd name="connsiteY300" fmla="*/ 96436 h 723789"/>
              <a:gd name="connsiteX301" fmla="*/ 339148 w 647663"/>
              <a:gd name="connsiteY301" fmla="*/ 100629 h 723789"/>
              <a:gd name="connsiteX302" fmla="*/ 360401 w 647663"/>
              <a:gd name="connsiteY302" fmla="*/ 101677 h 723789"/>
              <a:gd name="connsiteX303" fmla="*/ 356150 w 647663"/>
              <a:gd name="connsiteY303" fmla="*/ 99580 h 723789"/>
              <a:gd name="connsiteX304" fmla="*/ 350483 w 647663"/>
              <a:gd name="connsiteY304" fmla="*/ 99580 h 723789"/>
              <a:gd name="connsiteX305" fmla="*/ 383071 w 647663"/>
              <a:gd name="connsiteY305" fmla="*/ 98532 h 723789"/>
              <a:gd name="connsiteX306" fmla="*/ 366068 w 647663"/>
              <a:gd name="connsiteY306" fmla="*/ 100629 h 723789"/>
              <a:gd name="connsiteX307" fmla="*/ 371736 w 647663"/>
              <a:gd name="connsiteY307" fmla="*/ 102725 h 723789"/>
              <a:gd name="connsiteX308" fmla="*/ 371736 w 647663"/>
              <a:gd name="connsiteY308" fmla="*/ 104822 h 723789"/>
              <a:gd name="connsiteX309" fmla="*/ 390156 w 647663"/>
              <a:gd name="connsiteY309" fmla="*/ 101677 h 723789"/>
              <a:gd name="connsiteX310" fmla="*/ 371736 w 647663"/>
              <a:gd name="connsiteY310" fmla="*/ 109015 h 723789"/>
              <a:gd name="connsiteX311" fmla="*/ 370319 w 647663"/>
              <a:gd name="connsiteY311" fmla="*/ 109015 h 723789"/>
              <a:gd name="connsiteX312" fmla="*/ 375987 w 647663"/>
              <a:gd name="connsiteY312" fmla="*/ 111111 h 723789"/>
              <a:gd name="connsiteX313" fmla="*/ 363235 w 647663"/>
              <a:gd name="connsiteY313" fmla="*/ 114256 h 723789"/>
              <a:gd name="connsiteX314" fmla="*/ 381654 w 647663"/>
              <a:gd name="connsiteY314" fmla="*/ 114255 h 723789"/>
              <a:gd name="connsiteX315" fmla="*/ 368903 w 647663"/>
              <a:gd name="connsiteY315" fmla="*/ 116352 h 723789"/>
              <a:gd name="connsiteX316" fmla="*/ 394406 w 647663"/>
              <a:gd name="connsiteY316" fmla="*/ 117400 h 723789"/>
              <a:gd name="connsiteX317" fmla="*/ 385905 w 647663"/>
              <a:gd name="connsiteY317" fmla="*/ 114256 h 723789"/>
              <a:gd name="connsiteX318" fmla="*/ 387322 w 647663"/>
              <a:gd name="connsiteY318" fmla="*/ 112159 h 723789"/>
              <a:gd name="connsiteX319" fmla="*/ 394406 w 647663"/>
              <a:gd name="connsiteY319" fmla="*/ 105870 h 723789"/>
              <a:gd name="connsiteX320" fmla="*/ 415660 w 647663"/>
              <a:gd name="connsiteY320" fmla="*/ 103773 h 723789"/>
              <a:gd name="connsiteX321" fmla="*/ 402908 w 647663"/>
              <a:gd name="connsiteY321" fmla="*/ 106918 h 723789"/>
              <a:gd name="connsiteX322" fmla="*/ 408575 w 647663"/>
              <a:gd name="connsiteY322" fmla="*/ 107966 h 723789"/>
              <a:gd name="connsiteX323" fmla="*/ 405741 w 647663"/>
              <a:gd name="connsiteY323" fmla="*/ 109014 h 723789"/>
              <a:gd name="connsiteX324" fmla="*/ 419910 w 647663"/>
              <a:gd name="connsiteY324" fmla="*/ 112159 h 723789"/>
              <a:gd name="connsiteX325" fmla="*/ 459583 w 647663"/>
              <a:gd name="connsiteY325" fmla="*/ 114256 h 723789"/>
              <a:gd name="connsiteX326" fmla="*/ 465251 w 647663"/>
              <a:gd name="connsiteY326" fmla="*/ 111111 h 723789"/>
              <a:gd name="connsiteX327" fmla="*/ 453916 w 647663"/>
              <a:gd name="connsiteY327" fmla="*/ 105870 h 723789"/>
              <a:gd name="connsiteX328" fmla="*/ 463834 w 647663"/>
              <a:gd name="connsiteY328" fmla="*/ 104821 h 723789"/>
              <a:gd name="connsiteX329" fmla="*/ 466668 w 647663"/>
              <a:gd name="connsiteY329" fmla="*/ 109014 h 723789"/>
              <a:gd name="connsiteX330" fmla="*/ 463834 w 647663"/>
              <a:gd name="connsiteY330" fmla="*/ 109015 h 723789"/>
              <a:gd name="connsiteX331" fmla="*/ 466668 w 647663"/>
              <a:gd name="connsiteY331" fmla="*/ 110063 h 723789"/>
              <a:gd name="connsiteX332" fmla="*/ 476586 w 647663"/>
              <a:gd name="connsiteY332" fmla="*/ 110063 h 723789"/>
              <a:gd name="connsiteX333" fmla="*/ 472335 w 647663"/>
              <a:gd name="connsiteY333" fmla="*/ 112159 h 723789"/>
              <a:gd name="connsiteX334" fmla="*/ 485087 w 647663"/>
              <a:gd name="connsiteY334" fmla="*/ 114256 h 723789"/>
              <a:gd name="connsiteX335" fmla="*/ 482254 w 647663"/>
              <a:gd name="connsiteY335" fmla="*/ 111111 h 723789"/>
              <a:gd name="connsiteX336" fmla="*/ 502090 w 647663"/>
              <a:gd name="connsiteY336" fmla="*/ 105870 h 723789"/>
              <a:gd name="connsiteX337" fmla="*/ 510591 w 647663"/>
              <a:gd name="connsiteY337" fmla="*/ 109014 h 723789"/>
              <a:gd name="connsiteX338" fmla="*/ 503507 w 647663"/>
              <a:gd name="connsiteY338" fmla="*/ 110063 h 723789"/>
              <a:gd name="connsiteX339" fmla="*/ 516259 w 647663"/>
              <a:gd name="connsiteY339" fmla="*/ 110063 h 723789"/>
              <a:gd name="connsiteX340" fmla="*/ 483670 w 647663"/>
              <a:gd name="connsiteY340" fmla="*/ 111111 h 723789"/>
              <a:gd name="connsiteX341" fmla="*/ 512008 w 647663"/>
              <a:gd name="connsiteY341" fmla="*/ 114255 h 723789"/>
              <a:gd name="connsiteX342" fmla="*/ 533261 w 647663"/>
              <a:gd name="connsiteY342" fmla="*/ 115304 h 723789"/>
              <a:gd name="connsiteX343" fmla="*/ 534678 w 647663"/>
              <a:gd name="connsiteY343" fmla="*/ 115304 h 723789"/>
              <a:gd name="connsiteX344" fmla="*/ 523343 w 647663"/>
              <a:gd name="connsiteY344" fmla="*/ 117400 h 723789"/>
              <a:gd name="connsiteX345" fmla="*/ 521926 w 647663"/>
              <a:gd name="connsiteY345" fmla="*/ 120545 h 723789"/>
              <a:gd name="connsiteX346" fmla="*/ 506341 w 647663"/>
              <a:gd name="connsiteY346" fmla="*/ 122641 h 723789"/>
              <a:gd name="connsiteX347" fmla="*/ 517676 w 647663"/>
              <a:gd name="connsiteY347" fmla="*/ 123690 h 723789"/>
              <a:gd name="connsiteX348" fmla="*/ 538929 w 647663"/>
              <a:gd name="connsiteY348" fmla="*/ 117400 h 723789"/>
              <a:gd name="connsiteX349" fmla="*/ 537512 w 647663"/>
              <a:gd name="connsiteY349" fmla="*/ 115304 h 723789"/>
              <a:gd name="connsiteX350" fmla="*/ 538929 w 647663"/>
              <a:gd name="connsiteY350" fmla="*/ 115304 h 723789"/>
              <a:gd name="connsiteX351" fmla="*/ 544596 w 647663"/>
              <a:gd name="connsiteY351" fmla="*/ 115304 h 723789"/>
              <a:gd name="connsiteX352" fmla="*/ 546013 w 647663"/>
              <a:gd name="connsiteY352" fmla="*/ 115304 h 723789"/>
              <a:gd name="connsiteX353" fmla="*/ 547430 w 647663"/>
              <a:gd name="connsiteY353" fmla="*/ 115304 h 723789"/>
              <a:gd name="connsiteX354" fmla="*/ 536095 w 647663"/>
              <a:gd name="connsiteY354" fmla="*/ 121593 h 723789"/>
              <a:gd name="connsiteX355" fmla="*/ 538929 w 647663"/>
              <a:gd name="connsiteY355" fmla="*/ 124738 h 723789"/>
              <a:gd name="connsiteX356" fmla="*/ 531844 w 647663"/>
              <a:gd name="connsiteY356" fmla="*/ 127882 h 723789"/>
              <a:gd name="connsiteX357" fmla="*/ 537512 w 647663"/>
              <a:gd name="connsiteY357" fmla="*/ 128931 h 723789"/>
              <a:gd name="connsiteX358" fmla="*/ 527594 w 647663"/>
              <a:gd name="connsiteY358" fmla="*/ 127882 h 723789"/>
              <a:gd name="connsiteX359" fmla="*/ 517676 w 647663"/>
              <a:gd name="connsiteY359" fmla="*/ 129979 h 723789"/>
              <a:gd name="connsiteX360" fmla="*/ 537512 w 647663"/>
              <a:gd name="connsiteY360" fmla="*/ 131027 h 723789"/>
              <a:gd name="connsiteX361" fmla="*/ 519092 w 647663"/>
              <a:gd name="connsiteY361" fmla="*/ 132075 h 723789"/>
              <a:gd name="connsiteX362" fmla="*/ 520509 w 647663"/>
              <a:gd name="connsiteY362" fmla="*/ 133123 h 723789"/>
              <a:gd name="connsiteX363" fmla="*/ 499256 w 647663"/>
              <a:gd name="connsiteY363" fmla="*/ 132075 h 723789"/>
              <a:gd name="connsiteX364" fmla="*/ 500673 w 647663"/>
              <a:gd name="connsiteY364" fmla="*/ 135220 h 723789"/>
              <a:gd name="connsiteX365" fmla="*/ 507757 w 647663"/>
              <a:gd name="connsiteY365" fmla="*/ 133123 h 723789"/>
              <a:gd name="connsiteX366" fmla="*/ 516259 w 647663"/>
              <a:gd name="connsiteY366" fmla="*/ 136268 h 723789"/>
              <a:gd name="connsiteX367" fmla="*/ 533261 w 647663"/>
              <a:gd name="connsiteY367" fmla="*/ 133123 h 723789"/>
              <a:gd name="connsiteX368" fmla="*/ 533261 w 647663"/>
              <a:gd name="connsiteY368" fmla="*/ 139413 h 723789"/>
              <a:gd name="connsiteX369" fmla="*/ 530428 w 647663"/>
              <a:gd name="connsiteY369" fmla="*/ 137316 h 723789"/>
              <a:gd name="connsiteX370" fmla="*/ 504924 w 647663"/>
              <a:gd name="connsiteY370" fmla="*/ 136268 h 723789"/>
              <a:gd name="connsiteX371" fmla="*/ 496422 w 647663"/>
              <a:gd name="connsiteY371" fmla="*/ 138364 h 723789"/>
              <a:gd name="connsiteX372" fmla="*/ 497839 w 647663"/>
              <a:gd name="connsiteY372" fmla="*/ 140461 h 723789"/>
              <a:gd name="connsiteX373" fmla="*/ 502090 w 647663"/>
              <a:gd name="connsiteY373" fmla="*/ 141509 h 723789"/>
              <a:gd name="connsiteX374" fmla="*/ 490755 w 647663"/>
              <a:gd name="connsiteY374" fmla="*/ 142557 h 723789"/>
              <a:gd name="connsiteX375" fmla="*/ 493588 w 647663"/>
              <a:gd name="connsiteY375" fmla="*/ 142557 h 723789"/>
              <a:gd name="connsiteX376" fmla="*/ 490755 w 647663"/>
              <a:gd name="connsiteY376" fmla="*/ 145702 h 723789"/>
              <a:gd name="connsiteX377" fmla="*/ 499256 w 647663"/>
              <a:gd name="connsiteY377" fmla="*/ 146750 h 723789"/>
              <a:gd name="connsiteX378" fmla="*/ 510591 w 647663"/>
              <a:gd name="connsiteY378" fmla="*/ 144654 h 723789"/>
              <a:gd name="connsiteX379" fmla="*/ 512008 w 647663"/>
              <a:gd name="connsiteY379" fmla="*/ 144654 h 723789"/>
              <a:gd name="connsiteX380" fmla="*/ 497839 w 647663"/>
              <a:gd name="connsiteY380" fmla="*/ 146750 h 723789"/>
              <a:gd name="connsiteX381" fmla="*/ 496422 w 647663"/>
              <a:gd name="connsiteY381" fmla="*/ 150943 h 723789"/>
              <a:gd name="connsiteX382" fmla="*/ 514842 w 647663"/>
              <a:gd name="connsiteY382" fmla="*/ 154088 h 723789"/>
              <a:gd name="connsiteX383" fmla="*/ 519093 w 647663"/>
              <a:gd name="connsiteY383" fmla="*/ 154088 h 723789"/>
              <a:gd name="connsiteX384" fmla="*/ 509174 w 647663"/>
              <a:gd name="connsiteY384" fmla="*/ 151991 h 723789"/>
              <a:gd name="connsiteX385" fmla="*/ 506341 w 647663"/>
              <a:gd name="connsiteY385" fmla="*/ 153040 h 723789"/>
              <a:gd name="connsiteX386" fmla="*/ 512008 w 647663"/>
              <a:gd name="connsiteY386" fmla="*/ 149895 h 723789"/>
              <a:gd name="connsiteX387" fmla="*/ 516259 w 647663"/>
              <a:gd name="connsiteY387" fmla="*/ 145702 h 723789"/>
              <a:gd name="connsiteX388" fmla="*/ 547430 w 647663"/>
              <a:gd name="connsiteY388" fmla="*/ 142557 h 723789"/>
              <a:gd name="connsiteX389" fmla="*/ 544596 w 647663"/>
              <a:gd name="connsiteY389" fmla="*/ 142557 h 723789"/>
              <a:gd name="connsiteX390" fmla="*/ 544596 w 647663"/>
              <a:gd name="connsiteY390" fmla="*/ 141509 h 723789"/>
              <a:gd name="connsiteX391" fmla="*/ 548847 w 647663"/>
              <a:gd name="connsiteY391" fmla="*/ 140461 h 723789"/>
              <a:gd name="connsiteX392" fmla="*/ 557348 w 647663"/>
              <a:gd name="connsiteY392" fmla="*/ 141509 h 723789"/>
              <a:gd name="connsiteX393" fmla="*/ 548847 w 647663"/>
              <a:gd name="connsiteY393" fmla="*/ 144654 h 723789"/>
              <a:gd name="connsiteX394" fmla="*/ 547430 w 647663"/>
              <a:gd name="connsiteY394" fmla="*/ 146750 h 723789"/>
              <a:gd name="connsiteX395" fmla="*/ 546013 w 647663"/>
              <a:gd name="connsiteY395" fmla="*/ 149895 h 723789"/>
              <a:gd name="connsiteX396" fmla="*/ 547430 w 647663"/>
              <a:gd name="connsiteY396" fmla="*/ 151991 h 723789"/>
              <a:gd name="connsiteX397" fmla="*/ 536095 w 647663"/>
              <a:gd name="connsiteY397" fmla="*/ 154088 h 723789"/>
              <a:gd name="connsiteX398" fmla="*/ 514842 w 647663"/>
              <a:gd name="connsiteY398" fmla="*/ 157232 h 723789"/>
              <a:gd name="connsiteX399" fmla="*/ 533261 w 647663"/>
              <a:gd name="connsiteY399" fmla="*/ 158281 h 723789"/>
              <a:gd name="connsiteX400" fmla="*/ 533261 w 647663"/>
              <a:gd name="connsiteY400" fmla="*/ 159329 h 723789"/>
              <a:gd name="connsiteX401" fmla="*/ 531136 w 647663"/>
              <a:gd name="connsiteY401" fmla="*/ 159329 h 723789"/>
              <a:gd name="connsiteX402" fmla="*/ 521850 w 647663"/>
              <a:gd name="connsiteY402" fmla="*/ 159329 h 723789"/>
              <a:gd name="connsiteX403" fmla="*/ 524852 w 647663"/>
              <a:gd name="connsiteY403" fmla="*/ 161063 h 723789"/>
              <a:gd name="connsiteX404" fmla="*/ 531844 w 647663"/>
              <a:gd name="connsiteY404" fmla="*/ 162474 h 723789"/>
              <a:gd name="connsiteX405" fmla="*/ 528889 w 647663"/>
              <a:gd name="connsiteY405" fmla="*/ 163394 h 723789"/>
              <a:gd name="connsiteX406" fmla="*/ 531013 w 647663"/>
              <a:gd name="connsiteY406" fmla="*/ 164620 h 723789"/>
              <a:gd name="connsiteX407" fmla="*/ 529913 w 647663"/>
              <a:gd name="connsiteY407" fmla="*/ 165256 h 723789"/>
              <a:gd name="connsiteX408" fmla="*/ 536095 w 647663"/>
              <a:gd name="connsiteY408" fmla="*/ 164570 h 723789"/>
              <a:gd name="connsiteX409" fmla="*/ 541763 w 647663"/>
              <a:gd name="connsiteY409" fmla="*/ 164570 h 723789"/>
              <a:gd name="connsiteX410" fmla="*/ 538929 w 647663"/>
              <a:gd name="connsiteY410" fmla="*/ 164570 h 723789"/>
              <a:gd name="connsiteX411" fmla="*/ 570101 w 647663"/>
              <a:gd name="connsiteY411" fmla="*/ 168763 h 723789"/>
              <a:gd name="connsiteX412" fmla="*/ 571517 w 647663"/>
              <a:gd name="connsiteY412" fmla="*/ 165618 h 723789"/>
              <a:gd name="connsiteX413" fmla="*/ 553098 w 647663"/>
              <a:gd name="connsiteY413" fmla="*/ 165618 h 723789"/>
              <a:gd name="connsiteX414" fmla="*/ 574351 w 647663"/>
              <a:gd name="connsiteY414" fmla="*/ 162474 h 723789"/>
              <a:gd name="connsiteX415" fmla="*/ 547430 w 647663"/>
              <a:gd name="connsiteY415" fmla="*/ 157232 h 723789"/>
              <a:gd name="connsiteX416" fmla="*/ 538929 w 647663"/>
              <a:gd name="connsiteY416" fmla="*/ 157232 h 723789"/>
              <a:gd name="connsiteX417" fmla="*/ 557348 w 647663"/>
              <a:gd name="connsiteY417" fmla="*/ 155136 h 723789"/>
              <a:gd name="connsiteX418" fmla="*/ 558765 w 647663"/>
              <a:gd name="connsiteY418" fmla="*/ 155136 h 723789"/>
              <a:gd name="connsiteX419" fmla="*/ 555932 w 647663"/>
              <a:gd name="connsiteY419" fmla="*/ 156184 h 723789"/>
              <a:gd name="connsiteX420" fmla="*/ 563016 w 647663"/>
              <a:gd name="connsiteY420" fmla="*/ 157232 h 723789"/>
              <a:gd name="connsiteX421" fmla="*/ 575768 w 647663"/>
              <a:gd name="connsiteY421" fmla="*/ 156184 h 723789"/>
              <a:gd name="connsiteX422" fmla="*/ 578602 w 647663"/>
              <a:gd name="connsiteY422" fmla="*/ 158281 h 723789"/>
              <a:gd name="connsiteX423" fmla="*/ 589937 w 647663"/>
              <a:gd name="connsiteY423" fmla="*/ 160377 h 723789"/>
              <a:gd name="connsiteX424" fmla="*/ 578602 w 647663"/>
              <a:gd name="connsiteY424" fmla="*/ 160377 h 723789"/>
              <a:gd name="connsiteX425" fmla="*/ 591354 w 647663"/>
              <a:gd name="connsiteY425" fmla="*/ 165618 h 723789"/>
              <a:gd name="connsiteX426" fmla="*/ 597021 w 647663"/>
              <a:gd name="connsiteY426" fmla="*/ 170859 h 723789"/>
              <a:gd name="connsiteX427" fmla="*/ 597021 w 647663"/>
              <a:gd name="connsiteY427" fmla="*/ 171907 h 723789"/>
              <a:gd name="connsiteX428" fmla="*/ 614024 w 647663"/>
              <a:gd name="connsiteY428" fmla="*/ 170859 h 723789"/>
              <a:gd name="connsiteX429" fmla="*/ 605523 w 647663"/>
              <a:gd name="connsiteY429" fmla="*/ 162474 h 723789"/>
              <a:gd name="connsiteX430" fmla="*/ 616858 w 647663"/>
              <a:gd name="connsiteY430" fmla="*/ 162473 h 723789"/>
              <a:gd name="connsiteX431" fmla="*/ 612607 w 647663"/>
              <a:gd name="connsiteY431" fmla="*/ 163522 h 723789"/>
              <a:gd name="connsiteX432" fmla="*/ 619691 w 647663"/>
              <a:gd name="connsiteY432" fmla="*/ 167715 h 723789"/>
              <a:gd name="connsiteX433" fmla="*/ 646612 w 647663"/>
              <a:gd name="connsiteY433" fmla="*/ 170859 h 723789"/>
              <a:gd name="connsiteX434" fmla="*/ 639528 w 647663"/>
              <a:gd name="connsiteY434" fmla="*/ 171908 h 723789"/>
              <a:gd name="connsiteX435" fmla="*/ 632443 w 647663"/>
              <a:gd name="connsiteY435" fmla="*/ 169811 h 723789"/>
              <a:gd name="connsiteX436" fmla="*/ 623942 w 647663"/>
              <a:gd name="connsiteY436" fmla="*/ 170859 h 723789"/>
              <a:gd name="connsiteX437" fmla="*/ 635277 w 647663"/>
              <a:gd name="connsiteY437" fmla="*/ 174004 h 723789"/>
              <a:gd name="connsiteX438" fmla="*/ 626776 w 647663"/>
              <a:gd name="connsiteY438" fmla="*/ 179245 h 723789"/>
              <a:gd name="connsiteX439" fmla="*/ 645195 w 647663"/>
              <a:gd name="connsiteY439" fmla="*/ 180293 h 723789"/>
              <a:gd name="connsiteX440" fmla="*/ 643779 w 647663"/>
              <a:gd name="connsiteY440" fmla="*/ 181341 h 723789"/>
              <a:gd name="connsiteX441" fmla="*/ 642362 w 647663"/>
              <a:gd name="connsiteY441" fmla="*/ 180293 h 723789"/>
              <a:gd name="connsiteX442" fmla="*/ 640945 w 647663"/>
              <a:gd name="connsiteY442" fmla="*/ 182390 h 723789"/>
              <a:gd name="connsiteX443" fmla="*/ 643779 w 647663"/>
              <a:gd name="connsiteY443" fmla="*/ 182390 h 723789"/>
              <a:gd name="connsiteX444" fmla="*/ 628193 w 647663"/>
              <a:gd name="connsiteY444" fmla="*/ 185534 h 723789"/>
              <a:gd name="connsiteX445" fmla="*/ 625359 w 647663"/>
              <a:gd name="connsiteY445" fmla="*/ 186582 h 723789"/>
              <a:gd name="connsiteX446" fmla="*/ 629610 w 647663"/>
              <a:gd name="connsiteY446" fmla="*/ 187631 h 723789"/>
              <a:gd name="connsiteX447" fmla="*/ 635277 w 647663"/>
              <a:gd name="connsiteY447" fmla="*/ 189727 h 723789"/>
              <a:gd name="connsiteX448" fmla="*/ 639528 w 647663"/>
              <a:gd name="connsiteY448" fmla="*/ 188679 h 723789"/>
              <a:gd name="connsiteX449" fmla="*/ 642362 w 647663"/>
              <a:gd name="connsiteY449" fmla="*/ 189727 h 723789"/>
              <a:gd name="connsiteX450" fmla="*/ 639528 w 647663"/>
              <a:gd name="connsiteY450" fmla="*/ 190775 h 723789"/>
              <a:gd name="connsiteX451" fmla="*/ 615441 w 647663"/>
              <a:gd name="connsiteY451" fmla="*/ 189727 h 723789"/>
              <a:gd name="connsiteX452" fmla="*/ 618275 w 647663"/>
              <a:gd name="connsiteY452" fmla="*/ 185534 h 723789"/>
              <a:gd name="connsiteX453" fmla="*/ 616858 w 647663"/>
              <a:gd name="connsiteY453" fmla="*/ 181341 h 723789"/>
              <a:gd name="connsiteX454" fmla="*/ 597021 w 647663"/>
              <a:gd name="connsiteY454" fmla="*/ 183438 h 723789"/>
              <a:gd name="connsiteX455" fmla="*/ 597021 w 647663"/>
              <a:gd name="connsiteY455" fmla="*/ 186583 h 723789"/>
              <a:gd name="connsiteX456" fmla="*/ 604106 w 647663"/>
              <a:gd name="connsiteY456" fmla="*/ 188679 h 723789"/>
              <a:gd name="connsiteX457" fmla="*/ 595604 w 647663"/>
              <a:gd name="connsiteY457" fmla="*/ 192872 h 723789"/>
              <a:gd name="connsiteX458" fmla="*/ 592771 w 647663"/>
              <a:gd name="connsiteY458" fmla="*/ 198113 h 723789"/>
              <a:gd name="connsiteX459" fmla="*/ 581435 w 647663"/>
              <a:gd name="connsiteY459" fmla="*/ 196016 h 723789"/>
              <a:gd name="connsiteX460" fmla="*/ 550264 w 647663"/>
              <a:gd name="connsiteY460" fmla="*/ 199161 h 723789"/>
              <a:gd name="connsiteX461" fmla="*/ 547430 w 647663"/>
              <a:gd name="connsiteY461" fmla="*/ 199161 h 723789"/>
              <a:gd name="connsiteX462" fmla="*/ 538929 w 647663"/>
              <a:gd name="connsiteY462" fmla="*/ 196017 h 723789"/>
              <a:gd name="connsiteX463" fmla="*/ 550264 w 647663"/>
              <a:gd name="connsiteY463" fmla="*/ 190775 h 723789"/>
              <a:gd name="connsiteX464" fmla="*/ 530428 w 647663"/>
              <a:gd name="connsiteY464" fmla="*/ 189727 h 723789"/>
              <a:gd name="connsiteX465" fmla="*/ 517676 w 647663"/>
              <a:gd name="connsiteY465" fmla="*/ 192872 h 723789"/>
              <a:gd name="connsiteX466" fmla="*/ 506340 w 647663"/>
              <a:gd name="connsiteY466" fmla="*/ 192872 h 723789"/>
              <a:gd name="connsiteX467" fmla="*/ 507757 w 647663"/>
              <a:gd name="connsiteY467" fmla="*/ 197065 h 723789"/>
              <a:gd name="connsiteX468" fmla="*/ 483670 w 647663"/>
              <a:gd name="connsiteY468" fmla="*/ 196016 h 723789"/>
              <a:gd name="connsiteX469" fmla="*/ 496422 w 647663"/>
              <a:gd name="connsiteY469" fmla="*/ 191824 h 723789"/>
              <a:gd name="connsiteX470" fmla="*/ 490755 w 647663"/>
              <a:gd name="connsiteY470" fmla="*/ 189727 h 723789"/>
              <a:gd name="connsiteX471" fmla="*/ 487561 w 647663"/>
              <a:gd name="connsiteY471" fmla="*/ 189727 h 723789"/>
              <a:gd name="connsiteX472" fmla="*/ 448404 w 647663"/>
              <a:gd name="connsiteY472" fmla="*/ 212352 h 723789"/>
              <a:gd name="connsiteX473" fmla="*/ 381638 w 647663"/>
              <a:gd name="connsiteY473" fmla="*/ 250640 h 723789"/>
              <a:gd name="connsiteX474" fmla="*/ 322709 w 647663"/>
              <a:gd name="connsiteY474" fmla="*/ 294627 h 723789"/>
              <a:gd name="connsiteX475" fmla="*/ 309546 w 647663"/>
              <a:gd name="connsiteY475" fmla="*/ 386864 h 723789"/>
              <a:gd name="connsiteX476" fmla="*/ 310633 w 647663"/>
              <a:gd name="connsiteY476" fmla="*/ 525386 h 723789"/>
              <a:gd name="connsiteX477" fmla="*/ 306375 w 647663"/>
              <a:gd name="connsiteY477" fmla="*/ 630083 h 723789"/>
              <a:gd name="connsiteX478" fmla="*/ 290003 w 647663"/>
              <a:gd name="connsiteY478" fmla="*/ 702019 h 723789"/>
              <a:gd name="connsiteX479" fmla="*/ 282529 w 647663"/>
              <a:gd name="connsiteY479" fmla="*/ 720538 h 723789"/>
              <a:gd name="connsiteX480" fmla="*/ 276520 w 647663"/>
              <a:gd name="connsiteY480" fmla="*/ 723654 h 723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</a:cxnLst>
            <a:rect l="l" t="t" r="r" b="b"/>
            <a:pathLst>
              <a:path w="647663" h="723789">
                <a:moveTo>
                  <a:pt x="485086" y="94339"/>
                </a:moveTo>
                <a:lnTo>
                  <a:pt x="486504" y="94339"/>
                </a:lnTo>
                <a:cubicBezTo>
                  <a:pt x="485087" y="94339"/>
                  <a:pt x="485087" y="94339"/>
                  <a:pt x="485087" y="94339"/>
                </a:cubicBezTo>
                <a:close/>
                <a:moveTo>
                  <a:pt x="343398" y="6289"/>
                </a:moveTo>
                <a:cubicBezTo>
                  <a:pt x="343398" y="6289"/>
                  <a:pt x="343398" y="6289"/>
                  <a:pt x="343399" y="4193"/>
                </a:cubicBezTo>
                <a:cubicBezTo>
                  <a:pt x="343399" y="4193"/>
                  <a:pt x="343399" y="4193"/>
                  <a:pt x="344815" y="4193"/>
                </a:cubicBezTo>
                <a:cubicBezTo>
                  <a:pt x="347649" y="3145"/>
                  <a:pt x="357567" y="4193"/>
                  <a:pt x="356150" y="1048"/>
                </a:cubicBezTo>
                <a:cubicBezTo>
                  <a:pt x="358984" y="1048"/>
                  <a:pt x="360401" y="2096"/>
                  <a:pt x="364652" y="2096"/>
                </a:cubicBezTo>
                <a:cubicBezTo>
                  <a:pt x="364652" y="2096"/>
                  <a:pt x="364652" y="2096"/>
                  <a:pt x="366068" y="2096"/>
                </a:cubicBezTo>
                <a:cubicBezTo>
                  <a:pt x="366068" y="2096"/>
                  <a:pt x="366068" y="2096"/>
                  <a:pt x="367485" y="2096"/>
                </a:cubicBezTo>
                <a:cubicBezTo>
                  <a:pt x="363235" y="3145"/>
                  <a:pt x="356150" y="2096"/>
                  <a:pt x="353317" y="4193"/>
                </a:cubicBezTo>
                <a:cubicBezTo>
                  <a:pt x="353317" y="4193"/>
                  <a:pt x="351900" y="5241"/>
                  <a:pt x="354733" y="5241"/>
                </a:cubicBezTo>
                <a:cubicBezTo>
                  <a:pt x="357567" y="4193"/>
                  <a:pt x="361818" y="5241"/>
                  <a:pt x="366069" y="5241"/>
                </a:cubicBezTo>
                <a:cubicBezTo>
                  <a:pt x="366069" y="5241"/>
                  <a:pt x="366069" y="5241"/>
                  <a:pt x="366068" y="6289"/>
                </a:cubicBezTo>
                <a:cubicBezTo>
                  <a:pt x="366068" y="6289"/>
                  <a:pt x="366068" y="6289"/>
                  <a:pt x="343398" y="6289"/>
                </a:cubicBezTo>
                <a:close/>
                <a:moveTo>
                  <a:pt x="370574" y="30210"/>
                </a:moveTo>
                <a:lnTo>
                  <a:pt x="371736" y="29350"/>
                </a:lnTo>
                <a:lnTo>
                  <a:pt x="373643" y="29863"/>
                </a:lnTo>
                <a:close/>
                <a:moveTo>
                  <a:pt x="368902" y="30398"/>
                </a:moveTo>
                <a:lnTo>
                  <a:pt x="370574" y="30210"/>
                </a:lnTo>
                <a:lnTo>
                  <a:pt x="370319" y="30398"/>
                </a:lnTo>
                <a:cubicBezTo>
                  <a:pt x="370319" y="30398"/>
                  <a:pt x="370319" y="30398"/>
                  <a:pt x="368902" y="30398"/>
                </a:cubicBezTo>
                <a:close/>
                <a:moveTo>
                  <a:pt x="361287" y="27909"/>
                </a:moveTo>
                <a:lnTo>
                  <a:pt x="360401" y="27254"/>
                </a:lnTo>
                <a:cubicBezTo>
                  <a:pt x="360401" y="27254"/>
                  <a:pt x="360401" y="27254"/>
                  <a:pt x="361818" y="27254"/>
                </a:cubicBezTo>
                <a:close/>
                <a:moveTo>
                  <a:pt x="360837" y="28463"/>
                </a:moveTo>
                <a:lnTo>
                  <a:pt x="361287" y="27909"/>
                </a:lnTo>
                <a:lnTo>
                  <a:pt x="361818" y="28302"/>
                </a:lnTo>
                <a:close/>
                <a:moveTo>
                  <a:pt x="323562" y="11530"/>
                </a:moveTo>
                <a:lnTo>
                  <a:pt x="323562" y="11530"/>
                </a:lnTo>
                <a:lnTo>
                  <a:pt x="324979" y="11530"/>
                </a:lnTo>
                <a:cubicBezTo>
                  <a:pt x="323562" y="11530"/>
                  <a:pt x="323562" y="11530"/>
                  <a:pt x="323562" y="11530"/>
                </a:cubicBezTo>
                <a:close/>
                <a:moveTo>
                  <a:pt x="276520" y="723654"/>
                </a:moveTo>
                <a:cubicBezTo>
                  <a:pt x="274414" y="723117"/>
                  <a:pt x="272204" y="721013"/>
                  <a:pt x="269887" y="717332"/>
                </a:cubicBezTo>
                <a:cubicBezTo>
                  <a:pt x="265254" y="709975"/>
                  <a:pt x="265790" y="702378"/>
                  <a:pt x="271487" y="694543"/>
                </a:cubicBezTo>
                <a:cubicBezTo>
                  <a:pt x="277184" y="686707"/>
                  <a:pt x="274867" y="672049"/>
                  <a:pt x="264536" y="650564"/>
                </a:cubicBezTo>
                <a:cubicBezTo>
                  <a:pt x="254208" y="629083"/>
                  <a:pt x="237169" y="601726"/>
                  <a:pt x="213425" y="568489"/>
                </a:cubicBezTo>
                <a:cubicBezTo>
                  <a:pt x="175906" y="521254"/>
                  <a:pt x="132571" y="451819"/>
                  <a:pt x="83417" y="360187"/>
                </a:cubicBezTo>
                <a:cubicBezTo>
                  <a:pt x="48983" y="303213"/>
                  <a:pt x="27732" y="263807"/>
                  <a:pt x="19655" y="241967"/>
                </a:cubicBezTo>
                <a:cubicBezTo>
                  <a:pt x="11580" y="220128"/>
                  <a:pt x="5640" y="189861"/>
                  <a:pt x="1838" y="151165"/>
                </a:cubicBezTo>
                <a:cubicBezTo>
                  <a:pt x="-3393" y="103446"/>
                  <a:pt x="2540" y="67836"/>
                  <a:pt x="19630" y="44330"/>
                </a:cubicBezTo>
                <a:cubicBezTo>
                  <a:pt x="27226" y="33882"/>
                  <a:pt x="39686" y="24978"/>
                  <a:pt x="57014" y="17619"/>
                </a:cubicBezTo>
                <a:lnTo>
                  <a:pt x="80024" y="13982"/>
                </a:lnTo>
                <a:lnTo>
                  <a:pt x="78440" y="13103"/>
                </a:lnTo>
                <a:cubicBezTo>
                  <a:pt x="78795" y="12579"/>
                  <a:pt x="79858" y="12055"/>
                  <a:pt x="79857" y="11530"/>
                </a:cubicBezTo>
                <a:cubicBezTo>
                  <a:pt x="81274" y="11530"/>
                  <a:pt x="82691" y="10482"/>
                  <a:pt x="82691" y="10482"/>
                </a:cubicBezTo>
                <a:cubicBezTo>
                  <a:pt x="79857" y="9434"/>
                  <a:pt x="96860" y="8386"/>
                  <a:pt x="86942" y="7338"/>
                </a:cubicBezTo>
                <a:cubicBezTo>
                  <a:pt x="108195" y="2097"/>
                  <a:pt x="147868" y="4193"/>
                  <a:pt x="174789" y="2096"/>
                </a:cubicBezTo>
                <a:cubicBezTo>
                  <a:pt x="174789" y="2096"/>
                  <a:pt x="174789" y="2096"/>
                  <a:pt x="174789" y="1048"/>
                </a:cubicBezTo>
                <a:cubicBezTo>
                  <a:pt x="174789" y="1048"/>
                  <a:pt x="174789" y="1048"/>
                  <a:pt x="193208" y="1048"/>
                </a:cubicBezTo>
                <a:cubicBezTo>
                  <a:pt x="193208" y="1048"/>
                  <a:pt x="193208" y="1048"/>
                  <a:pt x="193209" y="2097"/>
                </a:cubicBezTo>
                <a:cubicBezTo>
                  <a:pt x="190374" y="2096"/>
                  <a:pt x="190374" y="2096"/>
                  <a:pt x="188957" y="2096"/>
                </a:cubicBezTo>
                <a:cubicBezTo>
                  <a:pt x="194625" y="3145"/>
                  <a:pt x="198876" y="5241"/>
                  <a:pt x="204543" y="4193"/>
                </a:cubicBezTo>
                <a:cubicBezTo>
                  <a:pt x="204543" y="3145"/>
                  <a:pt x="204543" y="3145"/>
                  <a:pt x="205960" y="3145"/>
                </a:cubicBezTo>
                <a:cubicBezTo>
                  <a:pt x="213045" y="3145"/>
                  <a:pt x="218712" y="5241"/>
                  <a:pt x="225797" y="4193"/>
                </a:cubicBezTo>
                <a:cubicBezTo>
                  <a:pt x="220129" y="2096"/>
                  <a:pt x="222963" y="2097"/>
                  <a:pt x="222963" y="0"/>
                </a:cubicBezTo>
                <a:cubicBezTo>
                  <a:pt x="227214" y="0"/>
                  <a:pt x="225797" y="5241"/>
                  <a:pt x="234298" y="2097"/>
                </a:cubicBezTo>
                <a:cubicBezTo>
                  <a:pt x="234298" y="2097"/>
                  <a:pt x="234298" y="2097"/>
                  <a:pt x="249884" y="2097"/>
                </a:cubicBezTo>
                <a:cubicBezTo>
                  <a:pt x="251301" y="3145"/>
                  <a:pt x="241383" y="4193"/>
                  <a:pt x="234298" y="4193"/>
                </a:cubicBezTo>
                <a:cubicBezTo>
                  <a:pt x="239965" y="5241"/>
                  <a:pt x="245633" y="5241"/>
                  <a:pt x="251301" y="5241"/>
                </a:cubicBezTo>
                <a:cubicBezTo>
                  <a:pt x="251301" y="5241"/>
                  <a:pt x="251301" y="5241"/>
                  <a:pt x="241382" y="6289"/>
                </a:cubicBezTo>
                <a:cubicBezTo>
                  <a:pt x="242799" y="6289"/>
                  <a:pt x="247050" y="6289"/>
                  <a:pt x="248467" y="6289"/>
                </a:cubicBezTo>
                <a:cubicBezTo>
                  <a:pt x="247050" y="6289"/>
                  <a:pt x="245633" y="7337"/>
                  <a:pt x="245633" y="8386"/>
                </a:cubicBezTo>
                <a:cubicBezTo>
                  <a:pt x="241383" y="8386"/>
                  <a:pt x="238549" y="7338"/>
                  <a:pt x="237132" y="6289"/>
                </a:cubicBezTo>
                <a:cubicBezTo>
                  <a:pt x="237132" y="6289"/>
                  <a:pt x="237132" y="6289"/>
                  <a:pt x="225797" y="9434"/>
                </a:cubicBezTo>
                <a:cubicBezTo>
                  <a:pt x="238549" y="12579"/>
                  <a:pt x="251301" y="10482"/>
                  <a:pt x="264053" y="9434"/>
                </a:cubicBezTo>
                <a:cubicBezTo>
                  <a:pt x="268303" y="10482"/>
                  <a:pt x="262636" y="11530"/>
                  <a:pt x="261219" y="12579"/>
                </a:cubicBezTo>
                <a:cubicBezTo>
                  <a:pt x="261219" y="12579"/>
                  <a:pt x="261219" y="12579"/>
                  <a:pt x="258385" y="12578"/>
                </a:cubicBezTo>
                <a:cubicBezTo>
                  <a:pt x="258385" y="12578"/>
                  <a:pt x="259802" y="11530"/>
                  <a:pt x="256968" y="10482"/>
                </a:cubicBezTo>
                <a:cubicBezTo>
                  <a:pt x="248467" y="10482"/>
                  <a:pt x="256968" y="13627"/>
                  <a:pt x="254134" y="13627"/>
                </a:cubicBezTo>
                <a:cubicBezTo>
                  <a:pt x="258385" y="13627"/>
                  <a:pt x="264053" y="14675"/>
                  <a:pt x="269720" y="15723"/>
                </a:cubicBezTo>
                <a:cubicBezTo>
                  <a:pt x="273971" y="13627"/>
                  <a:pt x="276805" y="9434"/>
                  <a:pt x="288140" y="8386"/>
                </a:cubicBezTo>
                <a:cubicBezTo>
                  <a:pt x="295224" y="9434"/>
                  <a:pt x="306559" y="9434"/>
                  <a:pt x="310810" y="10482"/>
                </a:cubicBezTo>
                <a:cubicBezTo>
                  <a:pt x="313644" y="10482"/>
                  <a:pt x="309393" y="9434"/>
                  <a:pt x="313644" y="9434"/>
                </a:cubicBezTo>
                <a:cubicBezTo>
                  <a:pt x="332063" y="12578"/>
                  <a:pt x="322145" y="2097"/>
                  <a:pt x="343398" y="6289"/>
                </a:cubicBezTo>
                <a:cubicBezTo>
                  <a:pt x="344815" y="7338"/>
                  <a:pt x="347649" y="7338"/>
                  <a:pt x="349066" y="7337"/>
                </a:cubicBezTo>
                <a:cubicBezTo>
                  <a:pt x="347649" y="7338"/>
                  <a:pt x="346232" y="8386"/>
                  <a:pt x="346232" y="8386"/>
                </a:cubicBezTo>
                <a:cubicBezTo>
                  <a:pt x="343398" y="7337"/>
                  <a:pt x="339148" y="7338"/>
                  <a:pt x="334897" y="7337"/>
                </a:cubicBezTo>
                <a:cubicBezTo>
                  <a:pt x="334897" y="7337"/>
                  <a:pt x="334897" y="7337"/>
                  <a:pt x="333480" y="7337"/>
                </a:cubicBezTo>
                <a:cubicBezTo>
                  <a:pt x="336314" y="8386"/>
                  <a:pt x="339148" y="10482"/>
                  <a:pt x="344815" y="9434"/>
                </a:cubicBezTo>
                <a:cubicBezTo>
                  <a:pt x="341981" y="10482"/>
                  <a:pt x="337731" y="9434"/>
                  <a:pt x="336314" y="11530"/>
                </a:cubicBezTo>
                <a:cubicBezTo>
                  <a:pt x="334897" y="11530"/>
                  <a:pt x="332417" y="10482"/>
                  <a:pt x="329938" y="9958"/>
                </a:cubicBezTo>
                <a:lnTo>
                  <a:pt x="323562" y="11530"/>
                </a:lnTo>
                <a:lnTo>
                  <a:pt x="310810" y="11530"/>
                </a:lnTo>
                <a:cubicBezTo>
                  <a:pt x="310810" y="11530"/>
                  <a:pt x="310810" y="11530"/>
                  <a:pt x="313644" y="12579"/>
                </a:cubicBezTo>
                <a:cubicBezTo>
                  <a:pt x="313644" y="12579"/>
                  <a:pt x="312227" y="12579"/>
                  <a:pt x="312227" y="13627"/>
                </a:cubicBezTo>
                <a:cubicBezTo>
                  <a:pt x="313644" y="13627"/>
                  <a:pt x="316478" y="13627"/>
                  <a:pt x="317895" y="13627"/>
                </a:cubicBezTo>
                <a:cubicBezTo>
                  <a:pt x="317895" y="13627"/>
                  <a:pt x="317895" y="13627"/>
                  <a:pt x="319311" y="12579"/>
                </a:cubicBezTo>
                <a:cubicBezTo>
                  <a:pt x="317894" y="12579"/>
                  <a:pt x="324979" y="13627"/>
                  <a:pt x="320728" y="14675"/>
                </a:cubicBezTo>
                <a:cubicBezTo>
                  <a:pt x="323562" y="16771"/>
                  <a:pt x="332063" y="14675"/>
                  <a:pt x="330646" y="16771"/>
                </a:cubicBezTo>
                <a:cubicBezTo>
                  <a:pt x="329229" y="22013"/>
                  <a:pt x="307976" y="16771"/>
                  <a:pt x="309393" y="22012"/>
                </a:cubicBezTo>
                <a:cubicBezTo>
                  <a:pt x="309393" y="22012"/>
                  <a:pt x="309393" y="22012"/>
                  <a:pt x="313644" y="22013"/>
                </a:cubicBezTo>
                <a:cubicBezTo>
                  <a:pt x="313644" y="23061"/>
                  <a:pt x="315061" y="23061"/>
                  <a:pt x="315061" y="23061"/>
                </a:cubicBezTo>
                <a:cubicBezTo>
                  <a:pt x="316478" y="23061"/>
                  <a:pt x="317894" y="23061"/>
                  <a:pt x="316477" y="22012"/>
                </a:cubicBezTo>
                <a:cubicBezTo>
                  <a:pt x="320728" y="24109"/>
                  <a:pt x="332063" y="22012"/>
                  <a:pt x="333480" y="25157"/>
                </a:cubicBezTo>
                <a:cubicBezTo>
                  <a:pt x="336314" y="25157"/>
                  <a:pt x="339148" y="25157"/>
                  <a:pt x="340565" y="24109"/>
                </a:cubicBezTo>
                <a:cubicBezTo>
                  <a:pt x="340565" y="24109"/>
                  <a:pt x="340565" y="24109"/>
                  <a:pt x="336314" y="23061"/>
                </a:cubicBezTo>
                <a:cubicBezTo>
                  <a:pt x="337731" y="23061"/>
                  <a:pt x="340565" y="23061"/>
                  <a:pt x="341981" y="23061"/>
                </a:cubicBezTo>
                <a:cubicBezTo>
                  <a:pt x="341982" y="26205"/>
                  <a:pt x="351900" y="24109"/>
                  <a:pt x="357567" y="25157"/>
                </a:cubicBezTo>
                <a:cubicBezTo>
                  <a:pt x="357567" y="25157"/>
                  <a:pt x="357567" y="25157"/>
                  <a:pt x="358984" y="25157"/>
                </a:cubicBezTo>
                <a:cubicBezTo>
                  <a:pt x="360401" y="25157"/>
                  <a:pt x="360401" y="26205"/>
                  <a:pt x="360401" y="26205"/>
                </a:cubicBezTo>
                <a:cubicBezTo>
                  <a:pt x="354733" y="26206"/>
                  <a:pt x="349066" y="26205"/>
                  <a:pt x="346232" y="26206"/>
                </a:cubicBezTo>
                <a:cubicBezTo>
                  <a:pt x="346232" y="26206"/>
                  <a:pt x="346232" y="26206"/>
                  <a:pt x="350483" y="28302"/>
                </a:cubicBezTo>
                <a:cubicBezTo>
                  <a:pt x="350483" y="28302"/>
                  <a:pt x="350483" y="28302"/>
                  <a:pt x="349066" y="28302"/>
                </a:cubicBezTo>
                <a:cubicBezTo>
                  <a:pt x="351191" y="28302"/>
                  <a:pt x="354379" y="28826"/>
                  <a:pt x="357036" y="29088"/>
                </a:cubicBezTo>
                <a:lnTo>
                  <a:pt x="360837" y="28463"/>
                </a:lnTo>
                <a:lnTo>
                  <a:pt x="357567" y="32495"/>
                </a:lnTo>
                <a:cubicBezTo>
                  <a:pt x="358984" y="32495"/>
                  <a:pt x="360401" y="32495"/>
                  <a:pt x="363235" y="33543"/>
                </a:cubicBezTo>
                <a:cubicBezTo>
                  <a:pt x="358984" y="33543"/>
                  <a:pt x="360401" y="34591"/>
                  <a:pt x="363235" y="35639"/>
                </a:cubicBezTo>
                <a:cubicBezTo>
                  <a:pt x="363235" y="35639"/>
                  <a:pt x="363235" y="35639"/>
                  <a:pt x="364652" y="35639"/>
                </a:cubicBezTo>
                <a:cubicBezTo>
                  <a:pt x="358984" y="36688"/>
                  <a:pt x="358984" y="38784"/>
                  <a:pt x="361818" y="39832"/>
                </a:cubicBezTo>
                <a:cubicBezTo>
                  <a:pt x="363235" y="40880"/>
                  <a:pt x="366068" y="40880"/>
                  <a:pt x="370319" y="40881"/>
                </a:cubicBezTo>
                <a:cubicBezTo>
                  <a:pt x="373153" y="39832"/>
                  <a:pt x="374570" y="38784"/>
                  <a:pt x="371736" y="37736"/>
                </a:cubicBezTo>
                <a:cubicBezTo>
                  <a:pt x="374570" y="37736"/>
                  <a:pt x="378821" y="37736"/>
                  <a:pt x="380237" y="38784"/>
                </a:cubicBezTo>
                <a:cubicBezTo>
                  <a:pt x="381654" y="41929"/>
                  <a:pt x="341981" y="40880"/>
                  <a:pt x="367485" y="44025"/>
                </a:cubicBezTo>
                <a:cubicBezTo>
                  <a:pt x="366069" y="46122"/>
                  <a:pt x="368902" y="47170"/>
                  <a:pt x="368902" y="50314"/>
                </a:cubicBezTo>
                <a:cubicBezTo>
                  <a:pt x="368902" y="50314"/>
                  <a:pt x="368902" y="50314"/>
                  <a:pt x="374570" y="50314"/>
                </a:cubicBezTo>
                <a:cubicBezTo>
                  <a:pt x="374570" y="50314"/>
                  <a:pt x="374570" y="50314"/>
                  <a:pt x="375987" y="46122"/>
                </a:cubicBezTo>
                <a:cubicBezTo>
                  <a:pt x="378821" y="47170"/>
                  <a:pt x="384488" y="47170"/>
                  <a:pt x="387322" y="47170"/>
                </a:cubicBezTo>
                <a:cubicBezTo>
                  <a:pt x="384488" y="42977"/>
                  <a:pt x="411409" y="37736"/>
                  <a:pt x="385905" y="35639"/>
                </a:cubicBezTo>
                <a:cubicBezTo>
                  <a:pt x="387322" y="34591"/>
                  <a:pt x="381654" y="34591"/>
                  <a:pt x="380238" y="33543"/>
                </a:cubicBezTo>
                <a:cubicBezTo>
                  <a:pt x="383071" y="33543"/>
                  <a:pt x="385905" y="33543"/>
                  <a:pt x="387322" y="33543"/>
                </a:cubicBezTo>
                <a:lnTo>
                  <a:pt x="373643" y="29863"/>
                </a:lnTo>
                <a:lnTo>
                  <a:pt x="379352" y="29219"/>
                </a:lnTo>
                <a:cubicBezTo>
                  <a:pt x="383071" y="30136"/>
                  <a:pt x="387322" y="31447"/>
                  <a:pt x="392990" y="30398"/>
                </a:cubicBezTo>
                <a:cubicBezTo>
                  <a:pt x="397240" y="31446"/>
                  <a:pt x="395823" y="34591"/>
                  <a:pt x="405741" y="33543"/>
                </a:cubicBezTo>
                <a:cubicBezTo>
                  <a:pt x="405741" y="33543"/>
                  <a:pt x="405742" y="34591"/>
                  <a:pt x="404325" y="34591"/>
                </a:cubicBezTo>
                <a:cubicBezTo>
                  <a:pt x="408575" y="34591"/>
                  <a:pt x="407158" y="35639"/>
                  <a:pt x="405742" y="35639"/>
                </a:cubicBezTo>
                <a:cubicBezTo>
                  <a:pt x="405742" y="35639"/>
                  <a:pt x="405742" y="35639"/>
                  <a:pt x="400074" y="37736"/>
                </a:cubicBezTo>
                <a:cubicBezTo>
                  <a:pt x="404324" y="37736"/>
                  <a:pt x="407158" y="39832"/>
                  <a:pt x="411409" y="38784"/>
                </a:cubicBezTo>
                <a:cubicBezTo>
                  <a:pt x="411409" y="38784"/>
                  <a:pt x="411409" y="38784"/>
                  <a:pt x="407158" y="40880"/>
                </a:cubicBezTo>
                <a:cubicBezTo>
                  <a:pt x="409992" y="41929"/>
                  <a:pt x="412826" y="39832"/>
                  <a:pt x="412826" y="40880"/>
                </a:cubicBezTo>
                <a:cubicBezTo>
                  <a:pt x="409992" y="42977"/>
                  <a:pt x="407158" y="40880"/>
                  <a:pt x="402908" y="41929"/>
                </a:cubicBezTo>
                <a:cubicBezTo>
                  <a:pt x="404324" y="42977"/>
                  <a:pt x="394406" y="44025"/>
                  <a:pt x="401491" y="45073"/>
                </a:cubicBezTo>
                <a:cubicBezTo>
                  <a:pt x="401491" y="45073"/>
                  <a:pt x="401491" y="45073"/>
                  <a:pt x="401491" y="46122"/>
                </a:cubicBezTo>
                <a:cubicBezTo>
                  <a:pt x="400074" y="45073"/>
                  <a:pt x="397240" y="46121"/>
                  <a:pt x="394406" y="46122"/>
                </a:cubicBezTo>
                <a:cubicBezTo>
                  <a:pt x="398657" y="47170"/>
                  <a:pt x="409992" y="46122"/>
                  <a:pt x="412826" y="48218"/>
                </a:cubicBezTo>
                <a:cubicBezTo>
                  <a:pt x="412826" y="48218"/>
                  <a:pt x="412826" y="48218"/>
                  <a:pt x="418493" y="47170"/>
                </a:cubicBezTo>
                <a:cubicBezTo>
                  <a:pt x="419910" y="48218"/>
                  <a:pt x="421327" y="48218"/>
                  <a:pt x="422744" y="48218"/>
                </a:cubicBezTo>
                <a:cubicBezTo>
                  <a:pt x="425578" y="46122"/>
                  <a:pt x="424161" y="44025"/>
                  <a:pt x="432662" y="42977"/>
                </a:cubicBezTo>
                <a:cubicBezTo>
                  <a:pt x="429829" y="44025"/>
                  <a:pt x="435496" y="45073"/>
                  <a:pt x="441164" y="46121"/>
                </a:cubicBezTo>
                <a:cubicBezTo>
                  <a:pt x="442580" y="46121"/>
                  <a:pt x="443997" y="45073"/>
                  <a:pt x="445414" y="45074"/>
                </a:cubicBezTo>
                <a:cubicBezTo>
                  <a:pt x="443998" y="44025"/>
                  <a:pt x="443997" y="42977"/>
                  <a:pt x="446831" y="42977"/>
                </a:cubicBezTo>
                <a:cubicBezTo>
                  <a:pt x="449665" y="41929"/>
                  <a:pt x="453916" y="42977"/>
                  <a:pt x="455332" y="41929"/>
                </a:cubicBezTo>
                <a:cubicBezTo>
                  <a:pt x="455332" y="41929"/>
                  <a:pt x="455332" y="41929"/>
                  <a:pt x="455332" y="40880"/>
                </a:cubicBezTo>
                <a:cubicBezTo>
                  <a:pt x="455332" y="40880"/>
                  <a:pt x="455332" y="40880"/>
                  <a:pt x="445414" y="40880"/>
                </a:cubicBezTo>
                <a:cubicBezTo>
                  <a:pt x="445414" y="39832"/>
                  <a:pt x="442581" y="37736"/>
                  <a:pt x="445414" y="35639"/>
                </a:cubicBezTo>
                <a:cubicBezTo>
                  <a:pt x="453916" y="36687"/>
                  <a:pt x="452499" y="39832"/>
                  <a:pt x="461000" y="39832"/>
                </a:cubicBezTo>
                <a:cubicBezTo>
                  <a:pt x="463834" y="40880"/>
                  <a:pt x="468084" y="41929"/>
                  <a:pt x="462417" y="42977"/>
                </a:cubicBezTo>
                <a:cubicBezTo>
                  <a:pt x="461000" y="44025"/>
                  <a:pt x="461000" y="42977"/>
                  <a:pt x="459583" y="42977"/>
                </a:cubicBezTo>
                <a:cubicBezTo>
                  <a:pt x="459583" y="45073"/>
                  <a:pt x="445414" y="45074"/>
                  <a:pt x="446831" y="47170"/>
                </a:cubicBezTo>
                <a:cubicBezTo>
                  <a:pt x="445414" y="49266"/>
                  <a:pt x="434079" y="49266"/>
                  <a:pt x="436913" y="52411"/>
                </a:cubicBezTo>
                <a:cubicBezTo>
                  <a:pt x="435496" y="51362"/>
                  <a:pt x="432662" y="50314"/>
                  <a:pt x="434079" y="49266"/>
                </a:cubicBezTo>
                <a:cubicBezTo>
                  <a:pt x="434079" y="48218"/>
                  <a:pt x="439747" y="49266"/>
                  <a:pt x="439747" y="48218"/>
                </a:cubicBezTo>
                <a:cubicBezTo>
                  <a:pt x="434079" y="48218"/>
                  <a:pt x="431245" y="46121"/>
                  <a:pt x="426995" y="48218"/>
                </a:cubicBezTo>
                <a:cubicBezTo>
                  <a:pt x="431245" y="50314"/>
                  <a:pt x="419910" y="49266"/>
                  <a:pt x="417076" y="50314"/>
                </a:cubicBezTo>
                <a:cubicBezTo>
                  <a:pt x="412826" y="50314"/>
                  <a:pt x="409992" y="48218"/>
                  <a:pt x="405741" y="50314"/>
                </a:cubicBezTo>
                <a:cubicBezTo>
                  <a:pt x="407158" y="50314"/>
                  <a:pt x="409992" y="50314"/>
                  <a:pt x="408575" y="51363"/>
                </a:cubicBezTo>
                <a:cubicBezTo>
                  <a:pt x="404325" y="52411"/>
                  <a:pt x="394406" y="51363"/>
                  <a:pt x="392990" y="53459"/>
                </a:cubicBezTo>
                <a:cubicBezTo>
                  <a:pt x="392989" y="52411"/>
                  <a:pt x="394406" y="51363"/>
                  <a:pt x="397240" y="50314"/>
                </a:cubicBezTo>
                <a:cubicBezTo>
                  <a:pt x="395823" y="48218"/>
                  <a:pt x="392989" y="48218"/>
                  <a:pt x="384488" y="48218"/>
                </a:cubicBezTo>
                <a:cubicBezTo>
                  <a:pt x="384488" y="48218"/>
                  <a:pt x="384488" y="48218"/>
                  <a:pt x="380237" y="49266"/>
                </a:cubicBezTo>
                <a:cubicBezTo>
                  <a:pt x="381654" y="50314"/>
                  <a:pt x="384488" y="49266"/>
                  <a:pt x="385905" y="49266"/>
                </a:cubicBezTo>
                <a:cubicBezTo>
                  <a:pt x="383071" y="50314"/>
                  <a:pt x="383071" y="51363"/>
                  <a:pt x="377404" y="51363"/>
                </a:cubicBezTo>
                <a:cubicBezTo>
                  <a:pt x="383071" y="52411"/>
                  <a:pt x="380237" y="54507"/>
                  <a:pt x="380237" y="55555"/>
                </a:cubicBezTo>
                <a:cubicBezTo>
                  <a:pt x="380237" y="55555"/>
                  <a:pt x="380237" y="55555"/>
                  <a:pt x="375987" y="55555"/>
                </a:cubicBezTo>
                <a:cubicBezTo>
                  <a:pt x="374570" y="54507"/>
                  <a:pt x="378821" y="52411"/>
                  <a:pt x="371736" y="52411"/>
                </a:cubicBezTo>
                <a:cubicBezTo>
                  <a:pt x="371736" y="54507"/>
                  <a:pt x="354734" y="55555"/>
                  <a:pt x="367486" y="57652"/>
                </a:cubicBezTo>
                <a:cubicBezTo>
                  <a:pt x="370319" y="57652"/>
                  <a:pt x="371736" y="57652"/>
                  <a:pt x="373153" y="56604"/>
                </a:cubicBezTo>
                <a:cubicBezTo>
                  <a:pt x="374570" y="56604"/>
                  <a:pt x="375987" y="56604"/>
                  <a:pt x="375987" y="56604"/>
                </a:cubicBezTo>
                <a:cubicBezTo>
                  <a:pt x="368902" y="58700"/>
                  <a:pt x="378820" y="59748"/>
                  <a:pt x="377404" y="61845"/>
                </a:cubicBezTo>
                <a:cubicBezTo>
                  <a:pt x="371736" y="62893"/>
                  <a:pt x="361818" y="58700"/>
                  <a:pt x="360401" y="62893"/>
                </a:cubicBezTo>
                <a:cubicBezTo>
                  <a:pt x="358984" y="63941"/>
                  <a:pt x="350483" y="63941"/>
                  <a:pt x="356150" y="64989"/>
                </a:cubicBezTo>
                <a:cubicBezTo>
                  <a:pt x="354733" y="66038"/>
                  <a:pt x="358984" y="66038"/>
                  <a:pt x="360401" y="67086"/>
                </a:cubicBezTo>
                <a:cubicBezTo>
                  <a:pt x="363235" y="64989"/>
                  <a:pt x="366069" y="68134"/>
                  <a:pt x="370319" y="68134"/>
                </a:cubicBezTo>
                <a:cubicBezTo>
                  <a:pt x="370319" y="68134"/>
                  <a:pt x="370319" y="68134"/>
                  <a:pt x="370319" y="69182"/>
                </a:cubicBezTo>
                <a:cubicBezTo>
                  <a:pt x="358984" y="69182"/>
                  <a:pt x="347649" y="71279"/>
                  <a:pt x="341982" y="68134"/>
                </a:cubicBezTo>
                <a:cubicBezTo>
                  <a:pt x="341982" y="67086"/>
                  <a:pt x="347649" y="64989"/>
                  <a:pt x="343398" y="63941"/>
                </a:cubicBezTo>
                <a:cubicBezTo>
                  <a:pt x="334897" y="62893"/>
                  <a:pt x="324979" y="64989"/>
                  <a:pt x="317894" y="63941"/>
                </a:cubicBezTo>
                <a:cubicBezTo>
                  <a:pt x="317894" y="63941"/>
                  <a:pt x="317894" y="63941"/>
                  <a:pt x="320728" y="66038"/>
                </a:cubicBezTo>
                <a:cubicBezTo>
                  <a:pt x="315061" y="66038"/>
                  <a:pt x="312227" y="68134"/>
                  <a:pt x="305142" y="67086"/>
                </a:cubicBezTo>
                <a:cubicBezTo>
                  <a:pt x="322145" y="66038"/>
                  <a:pt x="300892" y="60796"/>
                  <a:pt x="315061" y="59748"/>
                </a:cubicBezTo>
                <a:cubicBezTo>
                  <a:pt x="315061" y="59748"/>
                  <a:pt x="315061" y="59748"/>
                  <a:pt x="313644" y="59748"/>
                </a:cubicBezTo>
                <a:cubicBezTo>
                  <a:pt x="320728" y="56604"/>
                  <a:pt x="310810" y="55555"/>
                  <a:pt x="316478" y="52411"/>
                </a:cubicBezTo>
                <a:cubicBezTo>
                  <a:pt x="315060" y="51363"/>
                  <a:pt x="310810" y="52411"/>
                  <a:pt x="306559" y="52411"/>
                </a:cubicBezTo>
                <a:cubicBezTo>
                  <a:pt x="305142" y="52411"/>
                  <a:pt x="307976" y="53459"/>
                  <a:pt x="302309" y="53459"/>
                </a:cubicBezTo>
                <a:cubicBezTo>
                  <a:pt x="302309" y="53459"/>
                  <a:pt x="302309" y="53459"/>
                  <a:pt x="300892" y="53459"/>
                </a:cubicBezTo>
                <a:cubicBezTo>
                  <a:pt x="300892" y="53459"/>
                  <a:pt x="300892" y="53459"/>
                  <a:pt x="307976" y="55555"/>
                </a:cubicBezTo>
                <a:cubicBezTo>
                  <a:pt x="302309" y="58700"/>
                  <a:pt x="269720" y="54507"/>
                  <a:pt x="288140" y="60796"/>
                </a:cubicBezTo>
                <a:cubicBezTo>
                  <a:pt x="288140" y="60796"/>
                  <a:pt x="289557" y="60796"/>
                  <a:pt x="292390" y="60796"/>
                </a:cubicBezTo>
                <a:cubicBezTo>
                  <a:pt x="293808" y="59748"/>
                  <a:pt x="299475" y="58700"/>
                  <a:pt x="303726" y="59748"/>
                </a:cubicBezTo>
                <a:cubicBezTo>
                  <a:pt x="305143" y="60797"/>
                  <a:pt x="296641" y="59748"/>
                  <a:pt x="299475" y="61845"/>
                </a:cubicBezTo>
                <a:cubicBezTo>
                  <a:pt x="299475" y="61845"/>
                  <a:pt x="299475" y="61845"/>
                  <a:pt x="305142" y="62893"/>
                </a:cubicBezTo>
                <a:cubicBezTo>
                  <a:pt x="302309" y="63941"/>
                  <a:pt x="293807" y="63941"/>
                  <a:pt x="295224" y="64990"/>
                </a:cubicBezTo>
                <a:cubicBezTo>
                  <a:pt x="295224" y="64990"/>
                  <a:pt x="295224" y="64990"/>
                  <a:pt x="300892" y="67086"/>
                </a:cubicBezTo>
                <a:cubicBezTo>
                  <a:pt x="299475" y="67086"/>
                  <a:pt x="298058" y="67086"/>
                  <a:pt x="296641" y="68134"/>
                </a:cubicBezTo>
                <a:cubicBezTo>
                  <a:pt x="302309" y="68134"/>
                  <a:pt x="293807" y="69182"/>
                  <a:pt x="299475" y="70231"/>
                </a:cubicBezTo>
                <a:cubicBezTo>
                  <a:pt x="299475" y="71279"/>
                  <a:pt x="302309" y="71279"/>
                  <a:pt x="303726" y="71279"/>
                </a:cubicBezTo>
                <a:cubicBezTo>
                  <a:pt x="305142" y="71279"/>
                  <a:pt x="306559" y="70231"/>
                  <a:pt x="305143" y="70230"/>
                </a:cubicBezTo>
                <a:cubicBezTo>
                  <a:pt x="309393" y="70231"/>
                  <a:pt x="315061" y="71279"/>
                  <a:pt x="319312" y="72327"/>
                </a:cubicBezTo>
                <a:cubicBezTo>
                  <a:pt x="323562" y="74423"/>
                  <a:pt x="307976" y="75472"/>
                  <a:pt x="302309" y="76520"/>
                </a:cubicBezTo>
                <a:cubicBezTo>
                  <a:pt x="303726" y="77568"/>
                  <a:pt x="310810" y="78616"/>
                  <a:pt x="303725" y="79664"/>
                </a:cubicBezTo>
                <a:cubicBezTo>
                  <a:pt x="303725" y="80713"/>
                  <a:pt x="306559" y="80713"/>
                  <a:pt x="307976" y="81761"/>
                </a:cubicBezTo>
                <a:cubicBezTo>
                  <a:pt x="324979" y="81761"/>
                  <a:pt x="326396" y="76520"/>
                  <a:pt x="330647" y="73375"/>
                </a:cubicBezTo>
                <a:cubicBezTo>
                  <a:pt x="334897" y="72327"/>
                  <a:pt x="339148" y="70230"/>
                  <a:pt x="344815" y="72327"/>
                </a:cubicBezTo>
                <a:cubicBezTo>
                  <a:pt x="347649" y="72327"/>
                  <a:pt x="347649" y="75471"/>
                  <a:pt x="354734" y="74423"/>
                </a:cubicBezTo>
                <a:cubicBezTo>
                  <a:pt x="354734" y="72327"/>
                  <a:pt x="357567" y="69182"/>
                  <a:pt x="366069" y="71279"/>
                </a:cubicBezTo>
                <a:cubicBezTo>
                  <a:pt x="366069" y="73375"/>
                  <a:pt x="358984" y="74423"/>
                  <a:pt x="356150" y="75471"/>
                </a:cubicBezTo>
                <a:cubicBezTo>
                  <a:pt x="353316" y="75471"/>
                  <a:pt x="350483" y="75471"/>
                  <a:pt x="349066" y="76520"/>
                </a:cubicBezTo>
                <a:cubicBezTo>
                  <a:pt x="347649" y="77568"/>
                  <a:pt x="353317" y="77568"/>
                  <a:pt x="357567" y="77568"/>
                </a:cubicBezTo>
                <a:cubicBezTo>
                  <a:pt x="366068" y="76520"/>
                  <a:pt x="374570" y="74423"/>
                  <a:pt x="375987" y="71279"/>
                </a:cubicBezTo>
                <a:cubicBezTo>
                  <a:pt x="377404" y="70231"/>
                  <a:pt x="384488" y="71279"/>
                  <a:pt x="381654" y="69182"/>
                </a:cubicBezTo>
                <a:cubicBezTo>
                  <a:pt x="384488" y="69182"/>
                  <a:pt x="387322" y="69182"/>
                  <a:pt x="387322" y="70231"/>
                </a:cubicBezTo>
                <a:cubicBezTo>
                  <a:pt x="387322" y="70231"/>
                  <a:pt x="387322" y="70231"/>
                  <a:pt x="381654" y="71279"/>
                </a:cubicBezTo>
                <a:cubicBezTo>
                  <a:pt x="390156" y="72327"/>
                  <a:pt x="388739" y="76520"/>
                  <a:pt x="401491" y="75471"/>
                </a:cubicBezTo>
                <a:cubicBezTo>
                  <a:pt x="405741" y="73375"/>
                  <a:pt x="392989" y="72327"/>
                  <a:pt x="401491" y="71279"/>
                </a:cubicBezTo>
                <a:cubicBezTo>
                  <a:pt x="404325" y="71279"/>
                  <a:pt x="411409" y="71279"/>
                  <a:pt x="411409" y="72327"/>
                </a:cubicBezTo>
                <a:cubicBezTo>
                  <a:pt x="411409" y="73375"/>
                  <a:pt x="409992" y="74423"/>
                  <a:pt x="407158" y="75472"/>
                </a:cubicBezTo>
                <a:cubicBezTo>
                  <a:pt x="411409" y="75472"/>
                  <a:pt x="415660" y="77568"/>
                  <a:pt x="421327" y="77568"/>
                </a:cubicBezTo>
                <a:cubicBezTo>
                  <a:pt x="421327" y="77568"/>
                  <a:pt x="421327" y="77568"/>
                  <a:pt x="422744" y="76520"/>
                </a:cubicBezTo>
                <a:cubicBezTo>
                  <a:pt x="422744" y="76520"/>
                  <a:pt x="422744" y="76520"/>
                  <a:pt x="429829" y="76520"/>
                </a:cubicBezTo>
                <a:cubicBezTo>
                  <a:pt x="434079" y="74423"/>
                  <a:pt x="418493" y="73375"/>
                  <a:pt x="415660" y="71279"/>
                </a:cubicBezTo>
                <a:cubicBezTo>
                  <a:pt x="424161" y="71279"/>
                  <a:pt x="434079" y="72327"/>
                  <a:pt x="438330" y="69182"/>
                </a:cubicBezTo>
                <a:cubicBezTo>
                  <a:pt x="442580" y="69182"/>
                  <a:pt x="442581" y="71279"/>
                  <a:pt x="446831" y="71279"/>
                </a:cubicBezTo>
                <a:cubicBezTo>
                  <a:pt x="443998" y="72327"/>
                  <a:pt x="441163" y="74423"/>
                  <a:pt x="434079" y="73375"/>
                </a:cubicBezTo>
                <a:cubicBezTo>
                  <a:pt x="426995" y="75471"/>
                  <a:pt x="439747" y="76520"/>
                  <a:pt x="438330" y="77568"/>
                </a:cubicBezTo>
                <a:cubicBezTo>
                  <a:pt x="442581" y="79665"/>
                  <a:pt x="448248" y="80712"/>
                  <a:pt x="445414" y="82809"/>
                </a:cubicBezTo>
                <a:cubicBezTo>
                  <a:pt x="445414" y="82809"/>
                  <a:pt x="445414" y="82809"/>
                  <a:pt x="443998" y="83857"/>
                </a:cubicBezTo>
                <a:cubicBezTo>
                  <a:pt x="443998" y="83857"/>
                  <a:pt x="443998" y="83857"/>
                  <a:pt x="451082" y="84905"/>
                </a:cubicBezTo>
                <a:cubicBezTo>
                  <a:pt x="445414" y="83857"/>
                  <a:pt x="448248" y="89098"/>
                  <a:pt x="441163" y="85954"/>
                </a:cubicBezTo>
                <a:cubicBezTo>
                  <a:pt x="438330" y="83857"/>
                  <a:pt x="445414" y="81761"/>
                  <a:pt x="438330" y="81761"/>
                </a:cubicBezTo>
                <a:cubicBezTo>
                  <a:pt x="438330" y="81761"/>
                  <a:pt x="438330" y="81761"/>
                  <a:pt x="442581" y="79665"/>
                </a:cubicBezTo>
                <a:cubicBezTo>
                  <a:pt x="436913" y="78616"/>
                  <a:pt x="431246" y="78616"/>
                  <a:pt x="426995" y="77568"/>
                </a:cubicBezTo>
                <a:cubicBezTo>
                  <a:pt x="426995" y="79664"/>
                  <a:pt x="425578" y="81761"/>
                  <a:pt x="424161" y="81761"/>
                </a:cubicBezTo>
                <a:cubicBezTo>
                  <a:pt x="424161" y="81761"/>
                  <a:pt x="424161" y="81761"/>
                  <a:pt x="419910" y="81761"/>
                </a:cubicBezTo>
                <a:cubicBezTo>
                  <a:pt x="419910" y="80713"/>
                  <a:pt x="419910" y="79664"/>
                  <a:pt x="424161" y="77568"/>
                </a:cubicBezTo>
                <a:cubicBezTo>
                  <a:pt x="419910" y="77568"/>
                  <a:pt x="411409" y="77568"/>
                  <a:pt x="407158" y="78616"/>
                </a:cubicBezTo>
                <a:cubicBezTo>
                  <a:pt x="404325" y="80713"/>
                  <a:pt x="412826" y="81761"/>
                  <a:pt x="415660" y="83857"/>
                </a:cubicBezTo>
                <a:cubicBezTo>
                  <a:pt x="419910" y="82809"/>
                  <a:pt x="428412" y="82809"/>
                  <a:pt x="432662" y="83857"/>
                </a:cubicBezTo>
                <a:cubicBezTo>
                  <a:pt x="432662" y="83857"/>
                  <a:pt x="432662" y="83857"/>
                  <a:pt x="425578" y="84906"/>
                </a:cubicBezTo>
                <a:cubicBezTo>
                  <a:pt x="426995" y="87002"/>
                  <a:pt x="434079" y="89098"/>
                  <a:pt x="439747" y="89098"/>
                </a:cubicBezTo>
                <a:cubicBezTo>
                  <a:pt x="436913" y="90147"/>
                  <a:pt x="434079" y="91195"/>
                  <a:pt x="435496" y="92243"/>
                </a:cubicBezTo>
                <a:cubicBezTo>
                  <a:pt x="419910" y="92243"/>
                  <a:pt x="436913" y="87002"/>
                  <a:pt x="419910" y="88050"/>
                </a:cubicBezTo>
                <a:cubicBezTo>
                  <a:pt x="417077" y="90147"/>
                  <a:pt x="409992" y="91195"/>
                  <a:pt x="404324" y="91195"/>
                </a:cubicBezTo>
                <a:cubicBezTo>
                  <a:pt x="404324" y="91195"/>
                  <a:pt x="404324" y="91195"/>
                  <a:pt x="400074" y="90146"/>
                </a:cubicBezTo>
                <a:cubicBezTo>
                  <a:pt x="400074" y="90146"/>
                  <a:pt x="400074" y="90146"/>
                  <a:pt x="402908" y="79664"/>
                </a:cubicBezTo>
                <a:cubicBezTo>
                  <a:pt x="402908" y="79664"/>
                  <a:pt x="402908" y="79664"/>
                  <a:pt x="394406" y="78616"/>
                </a:cubicBezTo>
                <a:cubicBezTo>
                  <a:pt x="397240" y="77568"/>
                  <a:pt x="394406" y="75472"/>
                  <a:pt x="388739" y="75472"/>
                </a:cubicBezTo>
                <a:cubicBezTo>
                  <a:pt x="380237" y="74423"/>
                  <a:pt x="374570" y="76520"/>
                  <a:pt x="368902" y="77568"/>
                </a:cubicBezTo>
                <a:cubicBezTo>
                  <a:pt x="368902" y="79664"/>
                  <a:pt x="351900" y="78616"/>
                  <a:pt x="361818" y="80713"/>
                </a:cubicBezTo>
                <a:cubicBezTo>
                  <a:pt x="371736" y="81761"/>
                  <a:pt x="370319" y="76520"/>
                  <a:pt x="381654" y="77568"/>
                </a:cubicBezTo>
                <a:cubicBezTo>
                  <a:pt x="381654" y="77568"/>
                  <a:pt x="381654" y="77568"/>
                  <a:pt x="378820" y="78616"/>
                </a:cubicBezTo>
                <a:cubicBezTo>
                  <a:pt x="378820" y="78616"/>
                  <a:pt x="378820" y="78616"/>
                  <a:pt x="380238" y="79664"/>
                </a:cubicBezTo>
                <a:cubicBezTo>
                  <a:pt x="374570" y="78616"/>
                  <a:pt x="373153" y="80713"/>
                  <a:pt x="367486" y="80713"/>
                </a:cubicBezTo>
                <a:cubicBezTo>
                  <a:pt x="371736" y="83857"/>
                  <a:pt x="377404" y="78616"/>
                  <a:pt x="385905" y="80713"/>
                </a:cubicBezTo>
                <a:cubicBezTo>
                  <a:pt x="385905" y="81761"/>
                  <a:pt x="385905" y="82809"/>
                  <a:pt x="383071" y="82809"/>
                </a:cubicBezTo>
                <a:cubicBezTo>
                  <a:pt x="385905" y="83857"/>
                  <a:pt x="394406" y="83857"/>
                  <a:pt x="391573" y="85954"/>
                </a:cubicBezTo>
                <a:cubicBezTo>
                  <a:pt x="391573" y="85954"/>
                  <a:pt x="391573" y="85954"/>
                  <a:pt x="383071" y="85954"/>
                </a:cubicBezTo>
                <a:cubicBezTo>
                  <a:pt x="383071" y="84905"/>
                  <a:pt x="384488" y="84905"/>
                  <a:pt x="384488" y="84905"/>
                </a:cubicBezTo>
                <a:cubicBezTo>
                  <a:pt x="383071" y="83857"/>
                  <a:pt x="378821" y="84905"/>
                  <a:pt x="375987" y="84905"/>
                </a:cubicBezTo>
                <a:cubicBezTo>
                  <a:pt x="375987" y="84905"/>
                  <a:pt x="375987" y="84905"/>
                  <a:pt x="374570" y="84906"/>
                </a:cubicBezTo>
                <a:cubicBezTo>
                  <a:pt x="383071" y="85954"/>
                  <a:pt x="370319" y="89098"/>
                  <a:pt x="380237" y="90147"/>
                </a:cubicBezTo>
                <a:cubicBezTo>
                  <a:pt x="380237" y="90147"/>
                  <a:pt x="380237" y="90147"/>
                  <a:pt x="384488" y="91195"/>
                </a:cubicBezTo>
                <a:cubicBezTo>
                  <a:pt x="375987" y="92243"/>
                  <a:pt x="366069" y="92243"/>
                  <a:pt x="357567" y="91195"/>
                </a:cubicBezTo>
                <a:cubicBezTo>
                  <a:pt x="357567" y="91195"/>
                  <a:pt x="357567" y="91195"/>
                  <a:pt x="353317" y="91195"/>
                </a:cubicBezTo>
                <a:cubicBezTo>
                  <a:pt x="354734" y="90147"/>
                  <a:pt x="358984" y="91195"/>
                  <a:pt x="361818" y="90147"/>
                </a:cubicBezTo>
                <a:cubicBezTo>
                  <a:pt x="367485" y="88050"/>
                  <a:pt x="346232" y="87002"/>
                  <a:pt x="361818" y="83857"/>
                </a:cubicBezTo>
                <a:cubicBezTo>
                  <a:pt x="357567" y="83857"/>
                  <a:pt x="358984" y="81761"/>
                  <a:pt x="353316" y="81761"/>
                </a:cubicBezTo>
                <a:cubicBezTo>
                  <a:pt x="350483" y="84906"/>
                  <a:pt x="339148" y="82809"/>
                  <a:pt x="336314" y="84906"/>
                </a:cubicBezTo>
                <a:cubicBezTo>
                  <a:pt x="337731" y="84906"/>
                  <a:pt x="341982" y="84906"/>
                  <a:pt x="344815" y="84906"/>
                </a:cubicBezTo>
                <a:cubicBezTo>
                  <a:pt x="341981" y="87002"/>
                  <a:pt x="351900" y="90147"/>
                  <a:pt x="340565" y="91195"/>
                </a:cubicBezTo>
                <a:cubicBezTo>
                  <a:pt x="340565" y="91195"/>
                  <a:pt x="340565" y="91195"/>
                  <a:pt x="337731" y="91195"/>
                </a:cubicBezTo>
                <a:cubicBezTo>
                  <a:pt x="346232" y="94339"/>
                  <a:pt x="358984" y="91195"/>
                  <a:pt x="366069" y="94339"/>
                </a:cubicBezTo>
                <a:cubicBezTo>
                  <a:pt x="385905" y="93291"/>
                  <a:pt x="409992" y="94339"/>
                  <a:pt x="431245" y="93291"/>
                </a:cubicBezTo>
                <a:cubicBezTo>
                  <a:pt x="439747" y="93291"/>
                  <a:pt x="451082" y="96436"/>
                  <a:pt x="456749" y="93291"/>
                </a:cubicBezTo>
                <a:lnTo>
                  <a:pt x="485086" y="94339"/>
                </a:lnTo>
                <a:lnTo>
                  <a:pt x="473752" y="94339"/>
                </a:lnTo>
                <a:cubicBezTo>
                  <a:pt x="469501" y="95388"/>
                  <a:pt x="459583" y="95388"/>
                  <a:pt x="453916" y="95388"/>
                </a:cubicBezTo>
                <a:cubicBezTo>
                  <a:pt x="453916" y="95388"/>
                  <a:pt x="453916" y="95388"/>
                  <a:pt x="451082" y="96436"/>
                </a:cubicBezTo>
                <a:cubicBezTo>
                  <a:pt x="449665" y="95388"/>
                  <a:pt x="448248" y="95388"/>
                  <a:pt x="445414" y="95388"/>
                </a:cubicBezTo>
                <a:cubicBezTo>
                  <a:pt x="445414" y="95388"/>
                  <a:pt x="445414" y="95388"/>
                  <a:pt x="443997" y="96436"/>
                </a:cubicBezTo>
                <a:cubicBezTo>
                  <a:pt x="441164" y="95388"/>
                  <a:pt x="438330" y="95388"/>
                  <a:pt x="432662" y="95388"/>
                </a:cubicBezTo>
                <a:cubicBezTo>
                  <a:pt x="432662" y="95388"/>
                  <a:pt x="432662" y="95388"/>
                  <a:pt x="426995" y="95388"/>
                </a:cubicBezTo>
                <a:cubicBezTo>
                  <a:pt x="426995" y="95388"/>
                  <a:pt x="426995" y="94339"/>
                  <a:pt x="425578" y="94339"/>
                </a:cubicBezTo>
                <a:cubicBezTo>
                  <a:pt x="418494" y="94339"/>
                  <a:pt x="421327" y="96436"/>
                  <a:pt x="415660" y="97484"/>
                </a:cubicBezTo>
                <a:cubicBezTo>
                  <a:pt x="414243" y="96436"/>
                  <a:pt x="409992" y="96436"/>
                  <a:pt x="407158" y="96436"/>
                </a:cubicBezTo>
                <a:cubicBezTo>
                  <a:pt x="400074" y="97484"/>
                  <a:pt x="408575" y="99581"/>
                  <a:pt x="411409" y="99581"/>
                </a:cubicBezTo>
                <a:cubicBezTo>
                  <a:pt x="412826" y="99581"/>
                  <a:pt x="414243" y="99581"/>
                  <a:pt x="415660" y="99580"/>
                </a:cubicBezTo>
                <a:cubicBezTo>
                  <a:pt x="415660" y="99580"/>
                  <a:pt x="415660" y="99580"/>
                  <a:pt x="415660" y="98532"/>
                </a:cubicBezTo>
                <a:cubicBezTo>
                  <a:pt x="415660" y="98532"/>
                  <a:pt x="415660" y="98532"/>
                  <a:pt x="422744" y="98532"/>
                </a:cubicBezTo>
                <a:cubicBezTo>
                  <a:pt x="424161" y="99580"/>
                  <a:pt x="421327" y="100629"/>
                  <a:pt x="418494" y="100629"/>
                </a:cubicBezTo>
                <a:cubicBezTo>
                  <a:pt x="417077" y="100629"/>
                  <a:pt x="415660" y="100629"/>
                  <a:pt x="415660" y="100629"/>
                </a:cubicBezTo>
                <a:cubicBezTo>
                  <a:pt x="415660" y="100629"/>
                  <a:pt x="415660" y="100629"/>
                  <a:pt x="412826" y="101677"/>
                </a:cubicBezTo>
                <a:cubicBezTo>
                  <a:pt x="411409" y="100629"/>
                  <a:pt x="408575" y="100629"/>
                  <a:pt x="407158" y="100629"/>
                </a:cubicBezTo>
                <a:cubicBezTo>
                  <a:pt x="407158" y="100629"/>
                  <a:pt x="407158" y="100629"/>
                  <a:pt x="405741" y="101677"/>
                </a:cubicBezTo>
                <a:cubicBezTo>
                  <a:pt x="407159" y="101677"/>
                  <a:pt x="411409" y="101677"/>
                  <a:pt x="409992" y="102725"/>
                </a:cubicBezTo>
                <a:cubicBezTo>
                  <a:pt x="405741" y="102725"/>
                  <a:pt x="392989" y="103773"/>
                  <a:pt x="394407" y="100629"/>
                </a:cubicBezTo>
                <a:cubicBezTo>
                  <a:pt x="394406" y="98532"/>
                  <a:pt x="407158" y="98532"/>
                  <a:pt x="400074" y="96436"/>
                </a:cubicBezTo>
                <a:cubicBezTo>
                  <a:pt x="397240" y="95387"/>
                  <a:pt x="391572" y="95388"/>
                  <a:pt x="385905" y="95388"/>
                </a:cubicBezTo>
                <a:cubicBezTo>
                  <a:pt x="381654" y="98532"/>
                  <a:pt x="371736" y="95388"/>
                  <a:pt x="367486" y="97484"/>
                </a:cubicBezTo>
                <a:cubicBezTo>
                  <a:pt x="364652" y="97484"/>
                  <a:pt x="363235" y="97484"/>
                  <a:pt x="361818" y="96436"/>
                </a:cubicBezTo>
                <a:cubicBezTo>
                  <a:pt x="354734" y="98532"/>
                  <a:pt x="329230" y="94339"/>
                  <a:pt x="339148" y="100629"/>
                </a:cubicBezTo>
                <a:cubicBezTo>
                  <a:pt x="343399" y="102725"/>
                  <a:pt x="353317" y="101677"/>
                  <a:pt x="360401" y="101677"/>
                </a:cubicBezTo>
                <a:cubicBezTo>
                  <a:pt x="361818" y="100629"/>
                  <a:pt x="357567" y="99580"/>
                  <a:pt x="356150" y="99580"/>
                </a:cubicBezTo>
                <a:cubicBezTo>
                  <a:pt x="353317" y="99580"/>
                  <a:pt x="351900" y="100629"/>
                  <a:pt x="350483" y="99580"/>
                </a:cubicBezTo>
                <a:cubicBezTo>
                  <a:pt x="360401" y="98532"/>
                  <a:pt x="371736" y="98532"/>
                  <a:pt x="383071" y="98532"/>
                </a:cubicBezTo>
                <a:cubicBezTo>
                  <a:pt x="377404" y="99581"/>
                  <a:pt x="373153" y="101677"/>
                  <a:pt x="366068" y="100629"/>
                </a:cubicBezTo>
                <a:cubicBezTo>
                  <a:pt x="361818" y="101677"/>
                  <a:pt x="367486" y="103773"/>
                  <a:pt x="371736" y="102725"/>
                </a:cubicBezTo>
                <a:cubicBezTo>
                  <a:pt x="374570" y="102725"/>
                  <a:pt x="366069" y="103773"/>
                  <a:pt x="371736" y="104822"/>
                </a:cubicBezTo>
                <a:cubicBezTo>
                  <a:pt x="378821" y="104822"/>
                  <a:pt x="381654" y="99581"/>
                  <a:pt x="390156" y="101677"/>
                </a:cubicBezTo>
                <a:cubicBezTo>
                  <a:pt x="385905" y="105870"/>
                  <a:pt x="368903" y="104822"/>
                  <a:pt x="371736" y="109015"/>
                </a:cubicBezTo>
                <a:cubicBezTo>
                  <a:pt x="371736" y="109015"/>
                  <a:pt x="371736" y="109015"/>
                  <a:pt x="370319" y="109015"/>
                </a:cubicBezTo>
                <a:cubicBezTo>
                  <a:pt x="370319" y="109015"/>
                  <a:pt x="370319" y="109015"/>
                  <a:pt x="375987" y="111111"/>
                </a:cubicBezTo>
                <a:cubicBezTo>
                  <a:pt x="374570" y="113207"/>
                  <a:pt x="367485" y="113207"/>
                  <a:pt x="363235" y="114256"/>
                </a:cubicBezTo>
                <a:cubicBezTo>
                  <a:pt x="368903" y="116352"/>
                  <a:pt x="374570" y="112159"/>
                  <a:pt x="381654" y="114255"/>
                </a:cubicBezTo>
                <a:cubicBezTo>
                  <a:pt x="378821" y="115304"/>
                  <a:pt x="370319" y="114256"/>
                  <a:pt x="368903" y="116352"/>
                </a:cubicBezTo>
                <a:cubicBezTo>
                  <a:pt x="375987" y="118448"/>
                  <a:pt x="384488" y="117400"/>
                  <a:pt x="394406" y="117400"/>
                </a:cubicBezTo>
                <a:cubicBezTo>
                  <a:pt x="394406" y="117400"/>
                  <a:pt x="394406" y="117400"/>
                  <a:pt x="385905" y="114256"/>
                </a:cubicBezTo>
                <a:cubicBezTo>
                  <a:pt x="388739" y="114255"/>
                  <a:pt x="388739" y="113207"/>
                  <a:pt x="387322" y="112159"/>
                </a:cubicBezTo>
                <a:cubicBezTo>
                  <a:pt x="391573" y="110063"/>
                  <a:pt x="400074" y="107966"/>
                  <a:pt x="394406" y="105870"/>
                </a:cubicBezTo>
                <a:cubicBezTo>
                  <a:pt x="402908" y="105870"/>
                  <a:pt x="407158" y="103773"/>
                  <a:pt x="415660" y="103773"/>
                </a:cubicBezTo>
                <a:cubicBezTo>
                  <a:pt x="412826" y="105870"/>
                  <a:pt x="409992" y="107966"/>
                  <a:pt x="402908" y="106918"/>
                </a:cubicBezTo>
                <a:cubicBezTo>
                  <a:pt x="402908" y="106918"/>
                  <a:pt x="402908" y="106918"/>
                  <a:pt x="408575" y="107966"/>
                </a:cubicBezTo>
                <a:cubicBezTo>
                  <a:pt x="408575" y="107966"/>
                  <a:pt x="408575" y="107966"/>
                  <a:pt x="405741" y="109014"/>
                </a:cubicBezTo>
                <a:cubicBezTo>
                  <a:pt x="408575" y="110063"/>
                  <a:pt x="422744" y="109014"/>
                  <a:pt x="419910" y="112159"/>
                </a:cubicBezTo>
                <a:cubicBezTo>
                  <a:pt x="426995" y="116352"/>
                  <a:pt x="446831" y="113207"/>
                  <a:pt x="459583" y="114256"/>
                </a:cubicBezTo>
                <a:cubicBezTo>
                  <a:pt x="463834" y="113207"/>
                  <a:pt x="466668" y="112159"/>
                  <a:pt x="465251" y="111111"/>
                </a:cubicBezTo>
                <a:cubicBezTo>
                  <a:pt x="458166" y="110063"/>
                  <a:pt x="458166" y="107966"/>
                  <a:pt x="453916" y="105870"/>
                </a:cubicBezTo>
                <a:cubicBezTo>
                  <a:pt x="456750" y="103774"/>
                  <a:pt x="459583" y="105870"/>
                  <a:pt x="463834" y="104821"/>
                </a:cubicBezTo>
                <a:cubicBezTo>
                  <a:pt x="469501" y="105870"/>
                  <a:pt x="466668" y="106918"/>
                  <a:pt x="466668" y="109014"/>
                </a:cubicBezTo>
                <a:cubicBezTo>
                  <a:pt x="465251" y="109014"/>
                  <a:pt x="465251" y="109014"/>
                  <a:pt x="463834" y="109015"/>
                </a:cubicBezTo>
                <a:cubicBezTo>
                  <a:pt x="463834" y="110063"/>
                  <a:pt x="466668" y="110063"/>
                  <a:pt x="466668" y="110063"/>
                </a:cubicBezTo>
                <a:cubicBezTo>
                  <a:pt x="466668" y="110063"/>
                  <a:pt x="466668" y="110063"/>
                  <a:pt x="476586" y="110063"/>
                </a:cubicBezTo>
                <a:cubicBezTo>
                  <a:pt x="473752" y="111111"/>
                  <a:pt x="479419" y="112159"/>
                  <a:pt x="472335" y="112159"/>
                </a:cubicBezTo>
                <a:cubicBezTo>
                  <a:pt x="476586" y="113207"/>
                  <a:pt x="479420" y="114256"/>
                  <a:pt x="485087" y="114256"/>
                </a:cubicBezTo>
                <a:cubicBezTo>
                  <a:pt x="489338" y="113207"/>
                  <a:pt x="476586" y="112159"/>
                  <a:pt x="482254" y="111111"/>
                </a:cubicBezTo>
                <a:cubicBezTo>
                  <a:pt x="487921" y="109015"/>
                  <a:pt x="499256" y="107966"/>
                  <a:pt x="502090" y="105870"/>
                </a:cubicBezTo>
                <a:cubicBezTo>
                  <a:pt x="506341" y="105870"/>
                  <a:pt x="504924" y="107966"/>
                  <a:pt x="510591" y="109014"/>
                </a:cubicBezTo>
                <a:cubicBezTo>
                  <a:pt x="510591" y="109014"/>
                  <a:pt x="510591" y="109014"/>
                  <a:pt x="503507" y="110063"/>
                </a:cubicBezTo>
                <a:cubicBezTo>
                  <a:pt x="503507" y="110063"/>
                  <a:pt x="503507" y="110063"/>
                  <a:pt x="516259" y="110063"/>
                </a:cubicBezTo>
                <a:cubicBezTo>
                  <a:pt x="503507" y="112159"/>
                  <a:pt x="495005" y="109015"/>
                  <a:pt x="483670" y="111111"/>
                </a:cubicBezTo>
                <a:cubicBezTo>
                  <a:pt x="492171" y="114256"/>
                  <a:pt x="509174" y="110063"/>
                  <a:pt x="512008" y="114255"/>
                </a:cubicBezTo>
                <a:cubicBezTo>
                  <a:pt x="519092" y="114256"/>
                  <a:pt x="526177" y="116352"/>
                  <a:pt x="533261" y="115304"/>
                </a:cubicBezTo>
                <a:cubicBezTo>
                  <a:pt x="533261" y="115304"/>
                  <a:pt x="533261" y="115304"/>
                  <a:pt x="534678" y="115304"/>
                </a:cubicBezTo>
                <a:cubicBezTo>
                  <a:pt x="530427" y="115304"/>
                  <a:pt x="523343" y="116352"/>
                  <a:pt x="523343" y="117400"/>
                </a:cubicBezTo>
                <a:cubicBezTo>
                  <a:pt x="527594" y="118449"/>
                  <a:pt x="523343" y="119497"/>
                  <a:pt x="521926" y="120545"/>
                </a:cubicBezTo>
                <a:cubicBezTo>
                  <a:pt x="517676" y="121593"/>
                  <a:pt x="506340" y="120545"/>
                  <a:pt x="506341" y="122641"/>
                </a:cubicBezTo>
                <a:cubicBezTo>
                  <a:pt x="509174" y="123690"/>
                  <a:pt x="512008" y="124738"/>
                  <a:pt x="517676" y="123690"/>
                </a:cubicBezTo>
                <a:cubicBezTo>
                  <a:pt x="529011" y="123689"/>
                  <a:pt x="533261" y="120545"/>
                  <a:pt x="538929" y="117400"/>
                </a:cubicBezTo>
                <a:cubicBezTo>
                  <a:pt x="537512" y="117400"/>
                  <a:pt x="537512" y="116352"/>
                  <a:pt x="537512" y="115304"/>
                </a:cubicBezTo>
                <a:cubicBezTo>
                  <a:pt x="537512" y="115304"/>
                  <a:pt x="537512" y="115304"/>
                  <a:pt x="538929" y="115304"/>
                </a:cubicBezTo>
                <a:cubicBezTo>
                  <a:pt x="540346" y="115304"/>
                  <a:pt x="541763" y="116352"/>
                  <a:pt x="544596" y="115304"/>
                </a:cubicBezTo>
                <a:cubicBezTo>
                  <a:pt x="544596" y="115304"/>
                  <a:pt x="544596" y="115304"/>
                  <a:pt x="546013" y="115304"/>
                </a:cubicBezTo>
                <a:cubicBezTo>
                  <a:pt x="546013" y="115304"/>
                  <a:pt x="546013" y="115304"/>
                  <a:pt x="547430" y="115304"/>
                </a:cubicBezTo>
                <a:cubicBezTo>
                  <a:pt x="533261" y="115304"/>
                  <a:pt x="550264" y="120545"/>
                  <a:pt x="536095" y="121593"/>
                </a:cubicBezTo>
                <a:cubicBezTo>
                  <a:pt x="537512" y="122641"/>
                  <a:pt x="534678" y="123690"/>
                  <a:pt x="538929" y="124738"/>
                </a:cubicBezTo>
                <a:cubicBezTo>
                  <a:pt x="537512" y="125786"/>
                  <a:pt x="533262" y="125786"/>
                  <a:pt x="531844" y="127882"/>
                </a:cubicBezTo>
                <a:cubicBezTo>
                  <a:pt x="534678" y="127882"/>
                  <a:pt x="537512" y="127882"/>
                  <a:pt x="537512" y="128931"/>
                </a:cubicBezTo>
                <a:cubicBezTo>
                  <a:pt x="531845" y="129979"/>
                  <a:pt x="534678" y="126834"/>
                  <a:pt x="527594" y="127882"/>
                </a:cubicBezTo>
                <a:cubicBezTo>
                  <a:pt x="527594" y="129979"/>
                  <a:pt x="521926" y="128931"/>
                  <a:pt x="517676" y="129979"/>
                </a:cubicBezTo>
                <a:cubicBezTo>
                  <a:pt x="521926" y="132075"/>
                  <a:pt x="533261" y="128931"/>
                  <a:pt x="537512" y="131027"/>
                </a:cubicBezTo>
                <a:cubicBezTo>
                  <a:pt x="537512" y="131027"/>
                  <a:pt x="537512" y="131027"/>
                  <a:pt x="519092" y="132075"/>
                </a:cubicBezTo>
                <a:cubicBezTo>
                  <a:pt x="517676" y="133123"/>
                  <a:pt x="519092" y="133123"/>
                  <a:pt x="520509" y="133123"/>
                </a:cubicBezTo>
                <a:cubicBezTo>
                  <a:pt x="512008" y="134172"/>
                  <a:pt x="506340" y="132075"/>
                  <a:pt x="499256" y="132075"/>
                </a:cubicBezTo>
                <a:cubicBezTo>
                  <a:pt x="496422" y="133123"/>
                  <a:pt x="499256" y="134172"/>
                  <a:pt x="500673" y="135220"/>
                </a:cubicBezTo>
                <a:cubicBezTo>
                  <a:pt x="504924" y="135220"/>
                  <a:pt x="503507" y="133123"/>
                  <a:pt x="507757" y="133123"/>
                </a:cubicBezTo>
                <a:cubicBezTo>
                  <a:pt x="510591" y="134172"/>
                  <a:pt x="510591" y="136268"/>
                  <a:pt x="516259" y="136268"/>
                </a:cubicBezTo>
                <a:cubicBezTo>
                  <a:pt x="516259" y="136268"/>
                  <a:pt x="516259" y="136268"/>
                  <a:pt x="533261" y="133123"/>
                </a:cubicBezTo>
                <a:cubicBezTo>
                  <a:pt x="530428" y="135220"/>
                  <a:pt x="547430" y="138365"/>
                  <a:pt x="533261" y="139413"/>
                </a:cubicBezTo>
                <a:cubicBezTo>
                  <a:pt x="534678" y="138364"/>
                  <a:pt x="533262" y="137316"/>
                  <a:pt x="530428" y="137316"/>
                </a:cubicBezTo>
                <a:cubicBezTo>
                  <a:pt x="521926" y="136268"/>
                  <a:pt x="507757" y="140461"/>
                  <a:pt x="504924" y="136268"/>
                </a:cubicBezTo>
                <a:cubicBezTo>
                  <a:pt x="502090" y="136268"/>
                  <a:pt x="496422" y="136268"/>
                  <a:pt x="496422" y="138364"/>
                </a:cubicBezTo>
                <a:cubicBezTo>
                  <a:pt x="496422" y="138364"/>
                  <a:pt x="495005" y="139413"/>
                  <a:pt x="497839" y="140461"/>
                </a:cubicBezTo>
                <a:cubicBezTo>
                  <a:pt x="500673" y="139413"/>
                  <a:pt x="500673" y="140461"/>
                  <a:pt x="502090" y="141509"/>
                </a:cubicBezTo>
                <a:cubicBezTo>
                  <a:pt x="502090" y="141509"/>
                  <a:pt x="502090" y="141509"/>
                  <a:pt x="490755" y="142557"/>
                </a:cubicBezTo>
                <a:cubicBezTo>
                  <a:pt x="490755" y="142557"/>
                  <a:pt x="492172" y="143606"/>
                  <a:pt x="493588" y="142557"/>
                </a:cubicBezTo>
                <a:cubicBezTo>
                  <a:pt x="490755" y="143606"/>
                  <a:pt x="490755" y="144654"/>
                  <a:pt x="490755" y="145702"/>
                </a:cubicBezTo>
                <a:cubicBezTo>
                  <a:pt x="493589" y="145702"/>
                  <a:pt x="495006" y="146750"/>
                  <a:pt x="499256" y="146750"/>
                </a:cubicBezTo>
                <a:cubicBezTo>
                  <a:pt x="502090" y="145702"/>
                  <a:pt x="503507" y="143606"/>
                  <a:pt x="510591" y="144654"/>
                </a:cubicBezTo>
                <a:cubicBezTo>
                  <a:pt x="510591" y="144654"/>
                  <a:pt x="510591" y="144654"/>
                  <a:pt x="512008" y="144654"/>
                </a:cubicBezTo>
                <a:cubicBezTo>
                  <a:pt x="506341" y="145702"/>
                  <a:pt x="503507" y="148847"/>
                  <a:pt x="497839" y="146750"/>
                </a:cubicBezTo>
                <a:cubicBezTo>
                  <a:pt x="496422" y="148847"/>
                  <a:pt x="499256" y="148847"/>
                  <a:pt x="496422" y="150943"/>
                </a:cubicBezTo>
                <a:cubicBezTo>
                  <a:pt x="493588" y="154088"/>
                  <a:pt x="507758" y="153040"/>
                  <a:pt x="514842" y="154088"/>
                </a:cubicBezTo>
                <a:cubicBezTo>
                  <a:pt x="516259" y="154088"/>
                  <a:pt x="517676" y="154088"/>
                  <a:pt x="519093" y="154088"/>
                </a:cubicBezTo>
                <a:cubicBezTo>
                  <a:pt x="516259" y="153040"/>
                  <a:pt x="512008" y="151991"/>
                  <a:pt x="509174" y="151991"/>
                </a:cubicBezTo>
                <a:cubicBezTo>
                  <a:pt x="509174" y="151991"/>
                  <a:pt x="509174" y="151991"/>
                  <a:pt x="506341" y="153040"/>
                </a:cubicBezTo>
                <a:cubicBezTo>
                  <a:pt x="503507" y="151991"/>
                  <a:pt x="512008" y="150943"/>
                  <a:pt x="512008" y="149895"/>
                </a:cubicBezTo>
                <a:cubicBezTo>
                  <a:pt x="512008" y="147799"/>
                  <a:pt x="519093" y="146750"/>
                  <a:pt x="516259" y="145702"/>
                </a:cubicBezTo>
                <a:cubicBezTo>
                  <a:pt x="524760" y="144654"/>
                  <a:pt x="551681" y="147798"/>
                  <a:pt x="547430" y="142557"/>
                </a:cubicBezTo>
                <a:cubicBezTo>
                  <a:pt x="547430" y="142557"/>
                  <a:pt x="547430" y="142557"/>
                  <a:pt x="544596" y="142557"/>
                </a:cubicBezTo>
                <a:cubicBezTo>
                  <a:pt x="544596" y="142557"/>
                  <a:pt x="544596" y="142557"/>
                  <a:pt x="544596" y="141509"/>
                </a:cubicBezTo>
                <a:cubicBezTo>
                  <a:pt x="546013" y="141509"/>
                  <a:pt x="547430" y="141509"/>
                  <a:pt x="548847" y="140461"/>
                </a:cubicBezTo>
                <a:cubicBezTo>
                  <a:pt x="550264" y="141509"/>
                  <a:pt x="554515" y="141509"/>
                  <a:pt x="557348" y="141509"/>
                </a:cubicBezTo>
                <a:cubicBezTo>
                  <a:pt x="557348" y="143606"/>
                  <a:pt x="553098" y="143606"/>
                  <a:pt x="548847" y="144654"/>
                </a:cubicBezTo>
                <a:cubicBezTo>
                  <a:pt x="553098" y="145702"/>
                  <a:pt x="547430" y="145702"/>
                  <a:pt x="547430" y="146750"/>
                </a:cubicBezTo>
                <a:cubicBezTo>
                  <a:pt x="541763" y="147799"/>
                  <a:pt x="541763" y="149895"/>
                  <a:pt x="546013" y="149895"/>
                </a:cubicBezTo>
                <a:cubicBezTo>
                  <a:pt x="547430" y="150943"/>
                  <a:pt x="547430" y="150943"/>
                  <a:pt x="547430" y="151991"/>
                </a:cubicBezTo>
                <a:cubicBezTo>
                  <a:pt x="544596" y="153040"/>
                  <a:pt x="536095" y="153040"/>
                  <a:pt x="536095" y="154088"/>
                </a:cubicBezTo>
                <a:cubicBezTo>
                  <a:pt x="527594" y="155136"/>
                  <a:pt x="520509" y="155136"/>
                  <a:pt x="514842" y="157232"/>
                </a:cubicBezTo>
                <a:cubicBezTo>
                  <a:pt x="520509" y="158281"/>
                  <a:pt x="530428" y="155136"/>
                  <a:pt x="533261" y="158281"/>
                </a:cubicBezTo>
                <a:cubicBezTo>
                  <a:pt x="533261" y="158281"/>
                  <a:pt x="533261" y="158281"/>
                  <a:pt x="533261" y="159329"/>
                </a:cubicBezTo>
                <a:cubicBezTo>
                  <a:pt x="533261" y="159329"/>
                  <a:pt x="533261" y="159329"/>
                  <a:pt x="531136" y="159329"/>
                </a:cubicBezTo>
                <a:lnTo>
                  <a:pt x="521850" y="159329"/>
                </a:lnTo>
                <a:lnTo>
                  <a:pt x="524852" y="161063"/>
                </a:lnTo>
                <a:lnTo>
                  <a:pt x="531844" y="162474"/>
                </a:lnTo>
                <a:lnTo>
                  <a:pt x="528889" y="163394"/>
                </a:lnTo>
                <a:lnTo>
                  <a:pt x="531013" y="164620"/>
                </a:lnTo>
                <a:lnTo>
                  <a:pt x="529913" y="165256"/>
                </a:lnTo>
                <a:lnTo>
                  <a:pt x="536095" y="164570"/>
                </a:lnTo>
                <a:cubicBezTo>
                  <a:pt x="537512" y="164570"/>
                  <a:pt x="540346" y="164570"/>
                  <a:pt x="541763" y="164570"/>
                </a:cubicBezTo>
                <a:cubicBezTo>
                  <a:pt x="540346" y="164570"/>
                  <a:pt x="540346" y="164570"/>
                  <a:pt x="538929" y="164570"/>
                </a:cubicBezTo>
                <a:cubicBezTo>
                  <a:pt x="546013" y="167715"/>
                  <a:pt x="557348" y="168763"/>
                  <a:pt x="570101" y="168763"/>
                </a:cubicBezTo>
                <a:cubicBezTo>
                  <a:pt x="574351" y="167715"/>
                  <a:pt x="572934" y="165618"/>
                  <a:pt x="571517" y="165618"/>
                </a:cubicBezTo>
                <a:cubicBezTo>
                  <a:pt x="565850" y="164570"/>
                  <a:pt x="558765" y="168763"/>
                  <a:pt x="553098" y="165618"/>
                </a:cubicBezTo>
                <a:cubicBezTo>
                  <a:pt x="557348" y="164570"/>
                  <a:pt x="570100" y="165618"/>
                  <a:pt x="574351" y="162474"/>
                </a:cubicBezTo>
                <a:cubicBezTo>
                  <a:pt x="578602" y="156184"/>
                  <a:pt x="547430" y="163522"/>
                  <a:pt x="547430" y="157232"/>
                </a:cubicBezTo>
                <a:cubicBezTo>
                  <a:pt x="544596" y="157232"/>
                  <a:pt x="541763" y="157232"/>
                  <a:pt x="538929" y="157232"/>
                </a:cubicBezTo>
                <a:cubicBezTo>
                  <a:pt x="546013" y="157232"/>
                  <a:pt x="548847" y="153040"/>
                  <a:pt x="557348" y="155136"/>
                </a:cubicBezTo>
                <a:cubicBezTo>
                  <a:pt x="557348" y="155136"/>
                  <a:pt x="557348" y="155136"/>
                  <a:pt x="558765" y="155136"/>
                </a:cubicBezTo>
                <a:cubicBezTo>
                  <a:pt x="558765" y="155136"/>
                  <a:pt x="558765" y="155136"/>
                  <a:pt x="555932" y="156184"/>
                </a:cubicBezTo>
                <a:cubicBezTo>
                  <a:pt x="557348" y="157232"/>
                  <a:pt x="563016" y="156184"/>
                  <a:pt x="563016" y="157232"/>
                </a:cubicBezTo>
                <a:cubicBezTo>
                  <a:pt x="567267" y="158280"/>
                  <a:pt x="570101" y="156184"/>
                  <a:pt x="575768" y="156184"/>
                </a:cubicBezTo>
                <a:cubicBezTo>
                  <a:pt x="574351" y="157233"/>
                  <a:pt x="575768" y="157233"/>
                  <a:pt x="578602" y="158281"/>
                </a:cubicBezTo>
                <a:cubicBezTo>
                  <a:pt x="584270" y="158281"/>
                  <a:pt x="592771" y="158281"/>
                  <a:pt x="589937" y="160377"/>
                </a:cubicBezTo>
                <a:cubicBezTo>
                  <a:pt x="587103" y="160377"/>
                  <a:pt x="581435" y="158280"/>
                  <a:pt x="578602" y="160377"/>
                </a:cubicBezTo>
                <a:cubicBezTo>
                  <a:pt x="577185" y="162474"/>
                  <a:pt x="585686" y="163522"/>
                  <a:pt x="591354" y="165618"/>
                </a:cubicBezTo>
                <a:cubicBezTo>
                  <a:pt x="597021" y="165618"/>
                  <a:pt x="595605" y="168763"/>
                  <a:pt x="597021" y="170859"/>
                </a:cubicBezTo>
                <a:cubicBezTo>
                  <a:pt x="598438" y="170859"/>
                  <a:pt x="595604" y="170859"/>
                  <a:pt x="597021" y="171907"/>
                </a:cubicBezTo>
                <a:cubicBezTo>
                  <a:pt x="601272" y="172956"/>
                  <a:pt x="609773" y="171907"/>
                  <a:pt x="614024" y="170859"/>
                </a:cubicBezTo>
                <a:cubicBezTo>
                  <a:pt x="608356" y="167714"/>
                  <a:pt x="608356" y="164570"/>
                  <a:pt x="605523" y="162474"/>
                </a:cubicBezTo>
                <a:cubicBezTo>
                  <a:pt x="605523" y="162474"/>
                  <a:pt x="605523" y="162474"/>
                  <a:pt x="616858" y="162473"/>
                </a:cubicBezTo>
                <a:cubicBezTo>
                  <a:pt x="615441" y="162474"/>
                  <a:pt x="614024" y="163522"/>
                  <a:pt x="612607" y="163522"/>
                </a:cubicBezTo>
                <a:cubicBezTo>
                  <a:pt x="612607" y="165618"/>
                  <a:pt x="628193" y="165618"/>
                  <a:pt x="619691" y="167715"/>
                </a:cubicBezTo>
                <a:cubicBezTo>
                  <a:pt x="625359" y="169811"/>
                  <a:pt x="648029" y="166667"/>
                  <a:pt x="646612" y="170859"/>
                </a:cubicBezTo>
                <a:cubicBezTo>
                  <a:pt x="650863" y="171907"/>
                  <a:pt x="640945" y="169811"/>
                  <a:pt x="639528" y="171908"/>
                </a:cubicBezTo>
                <a:cubicBezTo>
                  <a:pt x="633860" y="170859"/>
                  <a:pt x="639528" y="169811"/>
                  <a:pt x="632443" y="169811"/>
                </a:cubicBezTo>
                <a:cubicBezTo>
                  <a:pt x="628193" y="168763"/>
                  <a:pt x="625359" y="170859"/>
                  <a:pt x="623942" y="170859"/>
                </a:cubicBezTo>
                <a:cubicBezTo>
                  <a:pt x="626776" y="171908"/>
                  <a:pt x="636694" y="171908"/>
                  <a:pt x="635277" y="174004"/>
                </a:cubicBezTo>
                <a:cubicBezTo>
                  <a:pt x="639528" y="176100"/>
                  <a:pt x="625359" y="177149"/>
                  <a:pt x="626776" y="179245"/>
                </a:cubicBezTo>
                <a:cubicBezTo>
                  <a:pt x="632443" y="179245"/>
                  <a:pt x="642362" y="179245"/>
                  <a:pt x="645195" y="180293"/>
                </a:cubicBezTo>
                <a:cubicBezTo>
                  <a:pt x="645195" y="180293"/>
                  <a:pt x="645195" y="180293"/>
                  <a:pt x="643779" y="181341"/>
                </a:cubicBezTo>
                <a:cubicBezTo>
                  <a:pt x="643779" y="181341"/>
                  <a:pt x="643779" y="181341"/>
                  <a:pt x="642362" y="180293"/>
                </a:cubicBezTo>
                <a:cubicBezTo>
                  <a:pt x="639528" y="180293"/>
                  <a:pt x="640945" y="181341"/>
                  <a:pt x="640945" y="182390"/>
                </a:cubicBezTo>
                <a:cubicBezTo>
                  <a:pt x="640945" y="182390"/>
                  <a:pt x="642362" y="182390"/>
                  <a:pt x="643779" y="182390"/>
                </a:cubicBezTo>
                <a:cubicBezTo>
                  <a:pt x="639528" y="183438"/>
                  <a:pt x="625359" y="182390"/>
                  <a:pt x="628193" y="185534"/>
                </a:cubicBezTo>
                <a:cubicBezTo>
                  <a:pt x="626776" y="185534"/>
                  <a:pt x="625359" y="185534"/>
                  <a:pt x="625359" y="186582"/>
                </a:cubicBezTo>
                <a:cubicBezTo>
                  <a:pt x="621108" y="185534"/>
                  <a:pt x="619691" y="191824"/>
                  <a:pt x="629610" y="187631"/>
                </a:cubicBezTo>
                <a:cubicBezTo>
                  <a:pt x="629610" y="187631"/>
                  <a:pt x="629610" y="187631"/>
                  <a:pt x="635277" y="189727"/>
                </a:cubicBezTo>
                <a:cubicBezTo>
                  <a:pt x="636694" y="188679"/>
                  <a:pt x="638111" y="188679"/>
                  <a:pt x="639528" y="188679"/>
                </a:cubicBezTo>
                <a:cubicBezTo>
                  <a:pt x="639528" y="188679"/>
                  <a:pt x="639528" y="188679"/>
                  <a:pt x="642362" y="189727"/>
                </a:cubicBezTo>
                <a:cubicBezTo>
                  <a:pt x="642362" y="189727"/>
                  <a:pt x="642362" y="189727"/>
                  <a:pt x="639528" y="190775"/>
                </a:cubicBezTo>
                <a:cubicBezTo>
                  <a:pt x="631027" y="189727"/>
                  <a:pt x="623942" y="190775"/>
                  <a:pt x="615441" y="189727"/>
                </a:cubicBezTo>
                <a:cubicBezTo>
                  <a:pt x="623942" y="188679"/>
                  <a:pt x="612607" y="186583"/>
                  <a:pt x="618275" y="185534"/>
                </a:cubicBezTo>
                <a:cubicBezTo>
                  <a:pt x="618275" y="185534"/>
                  <a:pt x="618275" y="185534"/>
                  <a:pt x="616858" y="181341"/>
                </a:cubicBezTo>
                <a:cubicBezTo>
                  <a:pt x="609773" y="181341"/>
                  <a:pt x="598438" y="181342"/>
                  <a:pt x="597021" y="183438"/>
                </a:cubicBezTo>
                <a:cubicBezTo>
                  <a:pt x="597021" y="183438"/>
                  <a:pt x="597021" y="183438"/>
                  <a:pt x="597021" y="186583"/>
                </a:cubicBezTo>
                <a:cubicBezTo>
                  <a:pt x="604106" y="186583"/>
                  <a:pt x="597021" y="189727"/>
                  <a:pt x="604106" y="188679"/>
                </a:cubicBezTo>
                <a:cubicBezTo>
                  <a:pt x="608356" y="191824"/>
                  <a:pt x="598438" y="191824"/>
                  <a:pt x="595604" y="192872"/>
                </a:cubicBezTo>
                <a:cubicBezTo>
                  <a:pt x="598438" y="193920"/>
                  <a:pt x="594187" y="196016"/>
                  <a:pt x="592771" y="198113"/>
                </a:cubicBezTo>
                <a:cubicBezTo>
                  <a:pt x="589937" y="197065"/>
                  <a:pt x="585686" y="193920"/>
                  <a:pt x="581435" y="196016"/>
                </a:cubicBezTo>
                <a:cubicBezTo>
                  <a:pt x="574351" y="198113"/>
                  <a:pt x="557348" y="193920"/>
                  <a:pt x="550264" y="199161"/>
                </a:cubicBezTo>
                <a:cubicBezTo>
                  <a:pt x="550264" y="199161"/>
                  <a:pt x="550264" y="199161"/>
                  <a:pt x="547430" y="199161"/>
                </a:cubicBezTo>
                <a:cubicBezTo>
                  <a:pt x="548847" y="198113"/>
                  <a:pt x="546013" y="194968"/>
                  <a:pt x="538929" y="196017"/>
                </a:cubicBezTo>
                <a:cubicBezTo>
                  <a:pt x="543180" y="193920"/>
                  <a:pt x="543179" y="191823"/>
                  <a:pt x="550264" y="190775"/>
                </a:cubicBezTo>
                <a:cubicBezTo>
                  <a:pt x="547430" y="189727"/>
                  <a:pt x="536095" y="189727"/>
                  <a:pt x="530428" y="189727"/>
                </a:cubicBezTo>
                <a:cubicBezTo>
                  <a:pt x="529011" y="191824"/>
                  <a:pt x="516258" y="189727"/>
                  <a:pt x="517676" y="192872"/>
                </a:cubicBezTo>
                <a:cubicBezTo>
                  <a:pt x="517676" y="192872"/>
                  <a:pt x="517676" y="192872"/>
                  <a:pt x="506340" y="192872"/>
                </a:cubicBezTo>
                <a:cubicBezTo>
                  <a:pt x="504923" y="194968"/>
                  <a:pt x="509174" y="196016"/>
                  <a:pt x="507757" y="197065"/>
                </a:cubicBezTo>
                <a:cubicBezTo>
                  <a:pt x="499256" y="196016"/>
                  <a:pt x="485087" y="201257"/>
                  <a:pt x="483670" y="196016"/>
                </a:cubicBezTo>
                <a:cubicBezTo>
                  <a:pt x="493588" y="198113"/>
                  <a:pt x="492172" y="192872"/>
                  <a:pt x="496422" y="191824"/>
                </a:cubicBezTo>
                <a:cubicBezTo>
                  <a:pt x="497839" y="189727"/>
                  <a:pt x="492172" y="190775"/>
                  <a:pt x="490755" y="189727"/>
                </a:cubicBezTo>
                <a:lnTo>
                  <a:pt x="487561" y="189727"/>
                </a:lnTo>
                <a:lnTo>
                  <a:pt x="448404" y="212352"/>
                </a:lnTo>
                <a:cubicBezTo>
                  <a:pt x="433683" y="221612"/>
                  <a:pt x="411431" y="234375"/>
                  <a:pt x="381638" y="250640"/>
                </a:cubicBezTo>
                <a:cubicBezTo>
                  <a:pt x="351846" y="266908"/>
                  <a:pt x="332203" y="281570"/>
                  <a:pt x="322709" y="294627"/>
                </a:cubicBezTo>
                <a:cubicBezTo>
                  <a:pt x="313214" y="307687"/>
                  <a:pt x="308827" y="338433"/>
                  <a:pt x="309546" y="386864"/>
                </a:cubicBezTo>
                <a:lnTo>
                  <a:pt x="310633" y="525386"/>
                </a:lnTo>
                <a:lnTo>
                  <a:pt x="306375" y="630083"/>
                </a:lnTo>
                <a:cubicBezTo>
                  <a:pt x="294036" y="669020"/>
                  <a:pt x="288578" y="692997"/>
                  <a:pt x="290003" y="702019"/>
                </a:cubicBezTo>
                <a:cubicBezTo>
                  <a:pt x="290718" y="706528"/>
                  <a:pt x="288226" y="712702"/>
                  <a:pt x="282529" y="720538"/>
                </a:cubicBezTo>
                <a:cubicBezTo>
                  <a:pt x="280631" y="723148"/>
                  <a:pt x="278626" y="724187"/>
                  <a:pt x="276520" y="7236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5A1D49F-D102-1457-9FD3-1AB19D159EF6}"/>
              </a:ext>
            </a:extLst>
          </p:cNvPr>
          <p:cNvSpPr>
            <a:spLocks/>
          </p:cNvSpPr>
          <p:nvPr/>
        </p:nvSpPr>
        <p:spPr bwMode="auto">
          <a:xfrm rot="8638846">
            <a:off x="5100646" y="2921451"/>
            <a:ext cx="358400" cy="451268"/>
          </a:xfrm>
          <a:custGeom>
            <a:avLst/>
            <a:gdLst>
              <a:gd name="connsiteX0" fmla="*/ 198617 w 358400"/>
              <a:gd name="connsiteY0" fmla="*/ 4689 h 451268"/>
              <a:gd name="connsiteX1" fmla="*/ 198618 w 358400"/>
              <a:gd name="connsiteY1" fmla="*/ 3498 h 451268"/>
              <a:gd name="connsiteX2" fmla="*/ 199234 w 358400"/>
              <a:gd name="connsiteY2" fmla="*/ 3498 h 451268"/>
              <a:gd name="connsiteX3" fmla="*/ 204167 w 358400"/>
              <a:gd name="connsiteY3" fmla="*/ 1712 h 451268"/>
              <a:gd name="connsiteX4" fmla="*/ 207866 w 358400"/>
              <a:gd name="connsiteY4" fmla="*/ 2307 h 451268"/>
              <a:gd name="connsiteX5" fmla="*/ 208483 w 358400"/>
              <a:gd name="connsiteY5" fmla="*/ 2307 h 451268"/>
              <a:gd name="connsiteX6" fmla="*/ 209100 w 358400"/>
              <a:gd name="connsiteY6" fmla="*/ 2307 h 451268"/>
              <a:gd name="connsiteX7" fmla="*/ 202934 w 358400"/>
              <a:gd name="connsiteY7" fmla="*/ 3498 h 451268"/>
              <a:gd name="connsiteX8" fmla="*/ 203550 w 358400"/>
              <a:gd name="connsiteY8" fmla="*/ 4094 h 451268"/>
              <a:gd name="connsiteX9" fmla="*/ 208483 w 358400"/>
              <a:gd name="connsiteY9" fmla="*/ 4094 h 451268"/>
              <a:gd name="connsiteX10" fmla="*/ 208483 w 358400"/>
              <a:gd name="connsiteY10" fmla="*/ 4690 h 451268"/>
              <a:gd name="connsiteX11" fmla="*/ 198617 w 358400"/>
              <a:gd name="connsiteY11" fmla="*/ 4689 h 451268"/>
              <a:gd name="connsiteX12" fmla="*/ 210443 w 358400"/>
              <a:gd name="connsiteY12" fmla="*/ 18280 h 451268"/>
              <a:gd name="connsiteX13" fmla="*/ 210949 w 358400"/>
              <a:gd name="connsiteY13" fmla="*/ 17792 h 451268"/>
              <a:gd name="connsiteX14" fmla="*/ 211780 w 358400"/>
              <a:gd name="connsiteY14" fmla="*/ 18083 h 451268"/>
              <a:gd name="connsiteX15" fmla="*/ 260276 w 358400"/>
              <a:gd name="connsiteY15" fmla="*/ 54716 h 451268"/>
              <a:gd name="connsiteX16" fmla="*/ 260894 w 358400"/>
              <a:gd name="connsiteY16" fmla="*/ 54716 h 451268"/>
              <a:gd name="connsiteX17" fmla="*/ 260278 w 358400"/>
              <a:gd name="connsiteY17" fmla="*/ 54716 h 451268"/>
              <a:gd name="connsiteX18" fmla="*/ 209716 w 358400"/>
              <a:gd name="connsiteY18" fmla="*/ 18387 h 451268"/>
              <a:gd name="connsiteX19" fmla="*/ 210443 w 358400"/>
              <a:gd name="connsiteY19" fmla="*/ 18280 h 451268"/>
              <a:gd name="connsiteX20" fmla="*/ 210333 w 358400"/>
              <a:gd name="connsiteY20" fmla="*/ 18387 h 451268"/>
              <a:gd name="connsiteX21" fmla="*/ 209716 w 358400"/>
              <a:gd name="connsiteY21" fmla="*/ 18387 h 451268"/>
              <a:gd name="connsiteX22" fmla="*/ 206402 w 358400"/>
              <a:gd name="connsiteY22" fmla="*/ 16973 h 451268"/>
              <a:gd name="connsiteX23" fmla="*/ 206017 w 358400"/>
              <a:gd name="connsiteY23" fmla="*/ 16601 h 451268"/>
              <a:gd name="connsiteX24" fmla="*/ 206633 w 358400"/>
              <a:gd name="connsiteY24" fmla="*/ 16601 h 451268"/>
              <a:gd name="connsiteX25" fmla="*/ 206263 w 358400"/>
              <a:gd name="connsiteY25" fmla="*/ 17196 h 451268"/>
              <a:gd name="connsiteX26" fmla="*/ 206402 w 358400"/>
              <a:gd name="connsiteY26" fmla="*/ 16973 h 451268"/>
              <a:gd name="connsiteX27" fmla="*/ 206633 w 358400"/>
              <a:gd name="connsiteY27" fmla="*/ 17196 h 451268"/>
              <a:gd name="connsiteX28" fmla="*/ 241410 w 358400"/>
              <a:gd name="connsiteY28" fmla="*/ 46617 h 451268"/>
              <a:gd name="connsiteX29" fmla="*/ 241026 w 358400"/>
              <a:gd name="connsiteY29" fmla="*/ 46246 h 451268"/>
              <a:gd name="connsiteX30" fmla="*/ 241779 w 358400"/>
              <a:gd name="connsiteY30" fmla="*/ 46378 h 451268"/>
              <a:gd name="connsiteX31" fmla="*/ 210420 w 358400"/>
              <a:gd name="connsiteY31" fmla="*/ 24091 h 451268"/>
              <a:gd name="connsiteX32" fmla="*/ 210950 w 358400"/>
              <a:gd name="connsiteY32" fmla="*/ 22556 h 451268"/>
              <a:gd name="connsiteX33" fmla="*/ 214649 w 358400"/>
              <a:gd name="connsiteY33" fmla="*/ 23152 h 451268"/>
              <a:gd name="connsiteX34" fmla="*/ 209726 w 358400"/>
              <a:gd name="connsiteY34" fmla="*/ 24245 h 451268"/>
              <a:gd name="connsiteX35" fmla="*/ 210420 w 358400"/>
              <a:gd name="connsiteY35" fmla="*/ 24091 h 451268"/>
              <a:gd name="connsiteX36" fmla="*/ 210333 w 358400"/>
              <a:gd name="connsiteY36" fmla="*/ 24343 h 451268"/>
              <a:gd name="connsiteX37" fmla="*/ 241163 w 358400"/>
              <a:gd name="connsiteY37" fmla="*/ 49952 h 451268"/>
              <a:gd name="connsiteX38" fmla="*/ 239930 w 358400"/>
              <a:gd name="connsiteY38" fmla="*/ 47569 h 451268"/>
              <a:gd name="connsiteX39" fmla="*/ 241410 w 358400"/>
              <a:gd name="connsiteY39" fmla="*/ 46617 h 451268"/>
              <a:gd name="connsiteX40" fmla="*/ 243013 w 358400"/>
              <a:gd name="connsiteY40" fmla="*/ 48165 h 451268"/>
              <a:gd name="connsiteX41" fmla="*/ 242396 w 358400"/>
              <a:gd name="connsiteY41" fmla="*/ 48761 h 451268"/>
              <a:gd name="connsiteX42" fmla="*/ 245479 w 358400"/>
              <a:gd name="connsiteY42" fmla="*/ 49356 h 451268"/>
              <a:gd name="connsiteX43" fmla="*/ 241163 w 358400"/>
              <a:gd name="connsiteY43" fmla="*/ 49952 h 451268"/>
              <a:gd name="connsiteX44" fmla="*/ 268910 w 358400"/>
              <a:gd name="connsiteY44" fmla="*/ 83898 h 451268"/>
              <a:gd name="connsiteX45" fmla="*/ 271376 w 358400"/>
              <a:gd name="connsiteY45" fmla="*/ 83303 h 451268"/>
              <a:gd name="connsiteX46" fmla="*/ 271993 w 358400"/>
              <a:gd name="connsiteY46" fmla="*/ 83303 h 451268"/>
              <a:gd name="connsiteX47" fmla="*/ 266108 w 358400"/>
              <a:gd name="connsiteY47" fmla="*/ 84440 h 451268"/>
              <a:gd name="connsiteX48" fmla="*/ 268910 w 358400"/>
              <a:gd name="connsiteY48" fmla="*/ 83898 h 451268"/>
              <a:gd name="connsiteX49" fmla="*/ 266443 w 358400"/>
              <a:gd name="connsiteY49" fmla="*/ 84494 h 451268"/>
              <a:gd name="connsiteX50" fmla="*/ 266878 w 358400"/>
              <a:gd name="connsiteY50" fmla="*/ 451268 h 451268"/>
              <a:gd name="connsiteX51" fmla="*/ 211523 w 358400"/>
              <a:gd name="connsiteY51" fmla="*/ 399116 h 451268"/>
              <a:gd name="connsiteX52" fmla="*/ 168443 w 358400"/>
              <a:gd name="connsiteY52" fmla="*/ 351919 h 451268"/>
              <a:gd name="connsiteX53" fmla="*/ 144837 w 358400"/>
              <a:gd name="connsiteY53" fmla="*/ 318879 h 451268"/>
              <a:gd name="connsiteX54" fmla="*/ 1542 w 358400"/>
              <a:gd name="connsiteY54" fmla="*/ 95626 h 451268"/>
              <a:gd name="connsiteX55" fmla="*/ 2598 w 358400"/>
              <a:gd name="connsiteY55" fmla="*/ 58687 h 451268"/>
              <a:gd name="connsiteX56" fmla="*/ 19704 w 358400"/>
              <a:gd name="connsiteY56" fmla="*/ 21513 h 451268"/>
              <a:gd name="connsiteX57" fmla="*/ 23480 w 358400"/>
              <a:gd name="connsiteY57" fmla="*/ 16319 h 451268"/>
              <a:gd name="connsiteX58" fmla="*/ 61122 w 358400"/>
              <a:gd name="connsiteY58" fmla="*/ 28 h 451268"/>
              <a:gd name="connsiteX59" fmla="*/ 86701 w 358400"/>
              <a:gd name="connsiteY59" fmla="*/ 3742 h 451268"/>
              <a:gd name="connsiteX60" fmla="*/ 89169 w 358400"/>
              <a:gd name="connsiteY60" fmla="*/ 5029 h 451268"/>
              <a:gd name="connsiteX61" fmla="*/ 105202 w 358400"/>
              <a:gd name="connsiteY61" fmla="*/ 3126 h 451268"/>
              <a:gd name="connsiteX62" fmla="*/ 125242 w 358400"/>
              <a:gd name="connsiteY62" fmla="*/ 2307 h 451268"/>
              <a:gd name="connsiteX63" fmla="*/ 125242 w 358400"/>
              <a:gd name="connsiteY63" fmla="*/ 1712 h 451268"/>
              <a:gd name="connsiteX64" fmla="*/ 133258 w 358400"/>
              <a:gd name="connsiteY64" fmla="*/ 1712 h 451268"/>
              <a:gd name="connsiteX65" fmla="*/ 133258 w 358400"/>
              <a:gd name="connsiteY65" fmla="*/ 2307 h 451268"/>
              <a:gd name="connsiteX66" fmla="*/ 131408 w 358400"/>
              <a:gd name="connsiteY66" fmla="*/ 2307 h 451268"/>
              <a:gd name="connsiteX67" fmla="*/ 138191 w 358400"/>
              <a:gd name="connsiteY67" fmla="*/ 3498 h 451268"/>
              <a:gd name="connsiteX68" fmla="*/ 138807 w 358400"/>
              <a:gd name="connsiteY68" fmla="*/ 2903 h 451268"/>
              <a:gd name="connsiteX69" fmla="*/ 147439 w 358400"/>
              <a:gd name="connsiteY69" fmla="*/ 3498 h 451268"/>
              <a:gd name="connsiteX70" fmla="*/ 146206 w 358400"/>
              <a:gd name="connsiteY70" fmla="*/ 1116 h 451268"/>
              <a:gd name="connsiteX71" fmla="*/ 151139 w 358400"/>
              <a:gd name="connsiteY71" fmla="*/ 2307 h 451268"/>
              <a:gd name="connsiteX72" fmla="*/ 157922 w 358400"/>
              <a:gd name="connsiteY72" fmla="*/ 2307 h 451268"/>
              <a:gd name="connsiteX73" fmla="*/ 151139 w 358400"/>
              <a:gd name="connsiteY73" fmla="*/ 3498 h 451268"/>
              <a:gd name="connsiteX74" fmla="*/ 158538 w 358400"/>
              <a:gd name="connsiteY74" fmla="*/ 4094 h 451268"/>
              <a:gd name="connsiteX75" fmla="*/ 154222 w 358400"/>
              <a:gd name="connsiteY75" fmla="*/ 4689 h 451268"/>
              <a:gd name="connsiteX76" fmla="*/ 157305 w 358400"/>
              <a:gd name="connsiteY76" fmla="*/ 4689 h 451268"/>
              <a:gd name="connsiteX77" fmla="*/ 156072 w 358400"/>
              <a:gd name="connsiteY77" fmla="*/ 5880 h 451268"/>
              <a:gd name="connsiteX78" fmla="*/ 152372 w 358400"/>
              <a:gd name="connsiteY78" fmla="*/ 4689 h 451268"/>
              <a:gd name="connsiteX79" fmla="*/ 147439 w 358400"/>
              <a:gd name="connsiteY79" fmla="*/ 6476 h 451268"/>
              <a:gd name="connsiteX80" fmla="*/ 164088 w 358400"/>
              <a:gd name="connsiteY80" fmla="*/ 6476 h 451268"/>
              <a:gd name="connsiteX81" fmla="*/ 162855 w 358400"/>
              <a:gd name="connsiteY81" fmla="*/ 8263 h 451268"/>
              <a:gd name="connsiteX82" fmla="*/ 161621 w 358400"/>
              <a:gd name="connsiteY82" fmla="*/ 8263 h 451268"/>
              <a:gd name="connsiteX83" fmla="*/ 161004 w 358400"/>
              <a:gd name="connsiteY83" fmla="*/ 7071 h 451268"/>
              <a:gd name="connsiteX84" fmla="*/ 159772 w 358400"/>
              <a:gd name="connsiteY84" fmla="*/ 8858 h 451268"/>
              <a:gd name="connsiteX85" fmla="*/ 166554 w 358400"/>
              <a:gd name="connsiteY85" fmla="*/ 10049 h 451268"/>
              <a:gd name="connsiteX86" fmla="*/ 174570 w 358400"/>
              <a:gd name="connsiteY86" fmla="*/ 5880 h 451268"/>
              <a:gd name="connsiteX87" fmla="*/ 184436 w 358400"/>
              <a:gd name="connsiteY87" fmla="*/ 7072 h 451268"/>
              <a:gd name="connsiteX88" fmla="*/ 185669 w 358400"/>
              <a:gd name="connsiteY88" fmla="*/ 6476 h 451268"/>
              <a:gd name="connsiteX89" fmla="*/ 198617 w 358400"/>
              <a:gd name="connsiteY89" fmla="*/ 4689 h 451268"/>
              <a:gd name="connsiteX90" fmla="*/ 201084 w 358400"/>
              <a:gd name="connsiteY90" fmla="*/ 5285 h 451268"/>
              <a:gd name="connsiteX91" fmla="*/ 199850 w 358400"/>
              <a:gd name="connsiteY91" fmla="*/ 5880 h 451268"/>
              <a:gd name="connsiteX92" fmla="*/ 194918 w 358400"/>
              <a:gd name="connsiteY92" fmla="*/ 5285 h 451268"/>
              <a:gd name="connsiteX93" fmla="*/ 194301 w 358400"/>
              <a:gd name="connsiteY93" fmla="*/ 5285 h 451268"/>
              <a:gd name="connsiteX94" fmla="*/ 199234 w 358400"/>
              <a:gd name="connsiteY94" fmla="*/ 6476 h 451268"/>
              <a:gd name="connsiteX95" fmla="*/ 195535 w 358400"/>
              <a:gd name="connsiteY95" fmla="*/ 7667 h 451268"/>
              <a:gd name="connsiteX96" fmla="*/ 189985 w 358400"/>
              <a:gd name="connsiteY96" fmla="*/ 7667 h 451268"/>
              <a:gd name="connsiteX97" fmla="*/ 190602 w 358400"/>
              <a:gd name="connsiteY97" fmla="*/ 7667 h 451268"/>
              <a:gd name="connsiteX98" fmla="*/ 184436 w 358400"/>
              <a:gd name="connsiteY98" fmla="*/ 7667 h 451268"/>
              <a:gd name="connsiteX99" fmla="*/ 185669 w 358400"/>
              <a:gd name="connsiteY99" fmla="*/ 8263 h 451268"/>
              <a:gd name="connsiteX100" fmla="*/ 185052 w 358400"/>
              <a:gd name="connsiteY100" fmla="*/ 8858 h 451268"/>
              <a:gd name="connsiteX101" fmla="*/ 187519 w 358400"/>
              <a:gd name="connsiteY101" fmla="*/ 8858 h 451268"/>
              <a:gd name="connsiteX102" fmla="*/ 188135 w 358400"/>
              <a:gd name="connsiteY102" fmla="*/ 8263 h 451268"/>
              <a:gd name="connsiteX103" fmla="*/ 188752 w 358400"/>
              <a:gd name="connsiteY103" fmla="*/ 9454 h 451268"/>
              <a:gd name="connsiteX104" fmla="*/ 193068 w 358400"/>
              <a:gd name="connsiteY104" fmla="*/ 10645 h 451268"/>
              <a:gd name="connsiteX105" fmla="*/ 183819 w 358400"/>
              <a:gd name="connsiteY105" fmla="*/ 13623 h 451268"/>
              <a:gd name="connsiteX106" fmla="*/ 185669 w 358400"/>
              <a:gd name="connsiteY106" fmla="*/ 13623 h 451268"/>
              <a:gd name="connsiteX107" fmla="*/ 186286 w 358400"/>
              <a:gd name="connsiteY107" fmla="*/ 14218 h 451268"/>
              <a:gd name="connsiteX108" fmla="*/ 186902 w 358400"/>
              <a:gd name="connsiteY108" fmla="*/ 13623 h 451268"/>
              <a:gd name="connsiteX109" fmla="*/ 194301 w 358400"/>
              <a:gd name="connsiteY109" fmla="*/ 15409 h 451268"/>
              <a:gd name="connsiteX110" fmla="*/ 197384 w 358400"/>
              <a:gd name="connsiteY110" fmla="*/ 14814 h 451268"/>
              <a:gd name="connsiteX111" fmla="*/ 195534 w 358400"/>
              <a:gd name="connsiteY111" fmla="*/ 14218 h 451268"/>
              <a:gd name="connsiteX112" fmla="*/ 198001 w 358400"/>
              <a:gd name="connsiteY112" fmla="*/ 14218 h 451268"/>
              <a:gd name="connsiteX113" fmla="*/ 204784 w 358400"/>
              <a:gd name="connsiteY113" fmla="*/ 15409 h 451268"/>
              <a:gd name="connsiteX114" fmla="*/ 205400 w 358400"/>
              <a:gd name="connsiteY114" fmla="*/ 15409 h 451268"/>
              <a:gd name="connsiteX115" fmla="*/ 206017 w 358400"/>
              <a:gd name="connsiteY115" fmla="*/ 16005 h 451268"/>
              <a:gd name="connsiteX116" fmla="*/ 199851 w 358400"/>
              <a:gd name="connsiteY116" fmla="*/ 16005 h 451268"/>
              <a:gd name="connsiteX117" fmla="*/ 201700 w 358400"/>
              <a:gd name="connsiteY117" fmla="*/ 17196 h 451268"/>
              <a:gd name="connsiteX118" fmla="*/ 201084 w 358400"/>
              <a:gd name="connsiteY118" fmla="*/ 17196 h 451268"/>
              <a:gd name="connsiteX119" fmla="*/ 206263 w 358400"/>
              <a:gd name="connsiteY119" fmla="*/ 17196 h 451268"/>
              <a:gd name="connsiteX120" fmla="*/ 204783 w 358400"/>
              <a:gd name="connsiteY120" fmla="*/ 19578 h 451268"/>
              <a:gd name="connsiteX121" fmla="*/ 207250 w 358400"/>
              <a:gd name="connsiteY121" fmla="*/ 20174 h 451268"/>
              <a:gd name="connsiteX122" fmla="*/ 207250 w 358400"/>
              <a:gd name="connsiteY122" fmla="*/ 21365 h 451268"/>
              <a:gd name="connsiteX123" fmla="*/ 207866 w 358400"/>
              <a:gd name="connsiteY123" fmla="*/ 21365 h 451268"/>
              <a:gd name="connsiteX124" fmla="*/ 206633 w 358400"/>
              <a:gd name="connsiteY124" fmla="*/ 23747 h 451268"/>
              <a:gd name="connsiteX125" fmla="*/ 209726 w 358400"/>
              <a:gd name="connsiteY125" fmla="*/ 24245 h 451268"/>
              <a:gd name="connsiteX126" fmla="*/ 207944 w 358400"/>
              <a:gd name="connsiteY126" fmla="*/ 24641 h 451268"/>
              <a:gd name="connsiteX127" fmla="*/ 209100 w 358400"/>
              <a:gd name="connsiteY127" fmla="*/ 26129 h 451268"/>
              <a:gd name="connsiteX128" fmla="*/ 209716 w 358400"/>
              <a:gd name="connsiteY128" fmla="*/ 29703 h 451268"/>
              <a:gd name="connsiteX129" fmla="*/ 212183 w 358400"/>
              <a:gd name="connsiteY129" fmla="*/ 29703 h 451268"/>
              <a:gd name="connsiteX130" fmla="*/ 212799 w 358400"/>
              <a:gd name="connsiteY130" fmla="*/ 27320 h 451268"/>
              <a:gd name="connsiteX131" fmla="*/ 217732 w 358400"/>
              <a:gd name="connsiteY131" fmla="*/ 27916 h 451268"/>
              <a:gd name="connsiteX132" fmla="*/ 217115 w 358400"/>
              <a:gd name="connsiteY132" fmla="*/ 21365 h 451268"/>
              <a:gd name="connsiteX133" fmla="*/ 214649 w 358400"/>
              <a:gd name="connsiteY133" fmla="*/ 20174 h 451268"/>
              <a:gd name="connsiteX134" fmla="*/ 217732 w 358400"/>
              <a:gd name="connsiteY134" fmla="*/ 20174 h 451268"/>
              <a:gd name="connsiteX135" fmla="*/ 211780 w 358400"/>
              <a:gd name="connsiteY135" fmla="*/ 18083 h 451268"/>
              <a:gd name="connsiteX136" fmla="*/ 214264 w 358400"/>
              <a:gd name="connsiteY136" fmla="*/ 17717 h 451268"/>
              <a:gd name="connsiteX137" fmla="*/ 220198 w 358400"/>
              <a:gd name="connsiteY137" fmla="*/ 18387 h 451268"/>
              <a:gd name="connsiteX138" fmla="*/ 225748 w 358400"/>
              <a:gd name="connsiteY138" fmla="*/ 20174 h 451268"/>
              <a:gd name="connsiteX139" fmla="*/ 225131 w 358400"/>
              <a:gd name="connsiteY139" fmla="*/ 20769 h 451268"/>
              <a:gd name="connsiteX140" fmla="*/ 225748 w 358400"/>
              <a:gd name="connsiteY140" fmla="*/ 21365 h 451268"/>
              <a:gd name="connsiteX141" fmla="*/ 223281 w 358400"/>
              <a:gd name="connsiteY141" fmla="*/ 22556 h 451268"/>
              <a:gd name="connsiteX142" fmla="*/ 228214 w 358400"/>
              <a:gd name="connsiteY142" fmla="*/ 23152 h 451268"/>
              <a:gd name="connsiteX143" fmla="*/ 226364 w 358400"/>
              <a:gd name="connsiteY143" fmla="*/ 24343 h 451268"/>
              <a:gd name="connsiteX144" fmla="*/ 228831 w 358400"/>
              <a:gd name="connsiteY144" fmla="*/ 24343 h 451268"/>
              <a:gd name="connsiteX145" fmla="*/ 224515 w 358400"/>
              <a:gd name="connsiteY145" fmla="*/ 24938 h 451268"/>
              <a:gd name="connsiteX146" fmla="*/ 223898 w 358400"/>
              <a:gd name="connsiteY146" fmla="*/ 26725 h 451268"/>
              <a:gd name="connsiteX147" fmla="*/ 223898 w 358400"/>
              <a:gd name="connsiteY147" fmla="*/ 27320 h 451268"/>
              <a:gd name="connsiteX148" fmla="*/ 220815 w 358400"/>
              <a:gd name="connsiteY148" fmla="*/ 27320 h 451268"/>
              <a:gd name="connsiteX149" fmla="*/ 228831 w 358400"/>
              <a:gd name="connsiteY149" fmla="*/ 28512 h 451268"/>
              <a:gd name="connsiteX150" fmla="*/ 231297 w 358400"/>
              <a:gd name="connsiteY150" fmla="*/ 27916 h 451268"/>
              <a:gd name="connsiteX151" fmla="*/ 233147 w 358400"/>
              <a:gd name="connsiteY151" fmla="*/ 28512 h 451268"/>
              <a:gd name="connsiteX152" fmla="*/ 237463 w 358400"/>
              <a:gd name="connsiteY152" fmla="*/ 25534 h 451268"/>
              <a:gd name="connsiteX153" fmla="*/ 241163 w 358400"/>
              <a:gd name="connsiteY153" fmla="*/ 27321 h 451268"/>
              <a:gd name="connsiteX154" fmla="*/ 243013 w 358400"/>
              <a:gd name="connsiteY154" fmla="*/ 26725 h 451268"/>
              <a:gd name="connsiteX155" fmla="*/ 243629 w 358400"/>
              <a:gd name="connsiteY155" fmla="*/ 25534 h 451268"/>
              <a:gd name="connsiteX156" fmla="*/ 247329 w 358400"/>
              <a:gd name="connsiteY156" fmla="*/ 24938 h 451268"/>
              <a:gd name="connsiteX157" fmla="*/ 247329 w 358400"/>
              <a:gd name="connsiteY157" fmla="*/ 24343 h 451268"/>
              <a:gd name="connsiteX158" fmla="*/ 243013 w 358400"/>
              <a:gd name="connsiteY158" fmla="*/ 24343 h 451268"/>
              <a:gd name="connsiteX159" fmla="*/ 243013 w 358400"/>
              <a:gd name="connsiteY159" fmla="*/ 21365 h 451268"/>
              <a:gd name="connsiteX160" fmla="*/ 249795 w 358400"/>
              <a:gd name="connsiteY160" fmla="*/ 23747 h 451268"/>
              <a:gd name="connsiteX161" fmla="*/ 250412 w 358400"/>
              <a:gd name="connsiteY161" fmla="*/ 25534 h 451268"/>
              <a:gd name="connsiteX162" fmla="*/ 249179 w 358400"/>
              <a:gd name="connsiteY162" fmla="*/ 25534 h 451268"/>
              <a:gd name="connsiteX163" fmla="*/ 243629 w 358400"/>
              <a:gd name="connsiteY163" fmla="*/ 27916 h 451268"/>
              <a:gd name="connsiteX164" fmla="*/ 239313 w 358400"/>
              <a:gd name="connsiteY164" fmla="*/ 30894 h 451268"/>
              <a:gd name="connsiteX165" fmla="*/ 238080 w 358400"/>
              <a:gd name="connsiteY165" fmla="*/ 29107 h 451268"/>
              <a:gd name="connsiteX166" fmla="*/ 240546 w 358400"/>
              <a:gd name="connsiteY166" fmla="*/ 28512 h 451268"/>
              <a:gd name="connsiteX167" fmla="*/ 234997 w 358400"/>
              <a:gd name="connsiteY167" fmla="*/ 28512 h 451268"/>
              <a:gd name="connsiteX168" fmla="*/ 230681 w 358400"/>
              <a:gd name="connsiteY168" fmla="*/ 29703 h 451268"/>
              <a:gd name="connsiteX169" fmla="*/ 225748 w 358400"/>
              <a:gd name="connsiteY169" fmla="*/ 29703 h 451268"/>
              <a:gd name="connsiteX170" fmla="*/ 226981 w 358400"/>
              <a:gd name="connsiteY170" fmla="*/ 30298 h 451268"/>
              <a:gd name="connsiteX171" fmla="*/ 220199 w 358400"/>
              <a:gd name="connsiteY171" fmla="*/ 31489 h 451268"/>
              <a:gd name="connsiteX172" fmla="*/ 222048 w 358400"/>
              <a:gd name="connsiteY172" fmla="*/ 29703 h 451268"/>
              <a:gd name="connsiteX173" fmla="*/ 216499 w 358400"/>
              <a:gd name="connsiteY173" fmla="*/ 28512 h 451268"/>
              <a:gd name="connsiteX174" fmla="*/ 214649 w 358400"/>
              <a:gd name="connsiteY174" fmla="*/ 29107 h 451268"/>
              <a:gd name="connsiteX175" fmla="*/ 217116 w 358400"/>
              <a:gd name="connsiteY175" fmla="*/ 29107 h 451268"/>
              <a:gd name="connsiteX176" fmla="*/ 213416 w 358400"/>
              <a:gd name="connsiteY176" fmla="*/ 30298 h 451268"/>
              <a:gd name="connsiteX177" fmla="*/ 214649 w 358400"/>
              <a:gd name="connsiteY177" fmla="*/ 32681 h 451268"/>
              <a:gd name="connsiteX178" fmla="*/ 212799 w 358400"/>
              <a:gd name="connsiteY178" fmla="*/ 32680 h 451268"/>
              <a:gd name="connsiteX179" fmla="*/ 210950 w 358400"/>
              <a:gd name="connsiteY179" fmla="*/ 30894 h 451268"/>
              <a:gd name="connsiteX180" fmla="*/ 209100 w 358400"/>
              <a:gd name="connsiteY180" fmla="*/ 33872 h 451268"/>
              <a:gd name="connsiteX181" fmla="*/ 211566 w 358400"/>
              <a:gd name="connsiteY181" fmla="*/ 33276 h 451268"/>
              <a:gd name="connsiteX182" fmla="*/ 212799 w 358400"/>
              <a:gd name="connsiteY182" fmla="*/ 33276 h 451268"/>
              <a:gd name="connsiteX183" fmla="*/ 213416 w 358400"/>
              <a:gd name="connsiteY183" fmla="*/ 36254 h 451268"/>
              <a:gd name="connsiteX184" fmla="*/ 206017 w 358400"/>
              <a:gd name="connsiteY184" fmla="*/ 36849 h 451268"/>
              <a:gd name="connsiteX185" fmla="*/ 204167 w 358400"/>
              <a:gd name="connsiteY185" fmla="*/ 38040 h 451268"/>
              <a:gd name="connsiteX186" fmla="*/ 206016 w 358400"/>
              <a:gd name="connsiteY186" fmla="*/ 39231 h 451268"/>
              <a:gd name="connsiteX187" fmla="*/ 210333 w 358400"/>
              <a:gd name="connsiteY187" fmla="*/ 39827 h 451268"/>
              <a:gd name="connsiteX188" fmla="*/ 210333 w 358400"/>
              <a:gd name="connsiteY188" fmla="*/ 40423 h 451268"/>
              <a:gd name="connsiteX189" fmla="*/ 198001 w 358400"/>
              <a:gd name="connsiteY189" fmla="*/ 39827 h 451268"/>
              <a:gd name="connsiteX190" fmla="*/ 198617 w 358400"/>
              <a:gd name="connsiteY190" fmla="*/ 37445 h 451268"/>
              <a:gd name="connsiteX191" fmla="*/ 187519 w 358400"/>
              <a:gd name="connsiteY191" fmla="*/ 37445 h 451268"/>
              <a:gd name="connsiteX192" fmla="*/ 188752 w 358400"/>
              <a:gd name="connsiteY192" fmla="*/ 38636 h 451268"/>
              <a:gd name="connsiteX193" fmla="*/ 181969 w 358400"/>
              <a:gd name="connsiteY193" fmla="*/ 39232 h 451268"/>
              <a:gd name="connsiteX194" fmla="*/ 186285 w 358400"/>
              <a:gd name="connsiteY194" fmla="*/ 35063 h 451268"/>
              <a:gd name="connsiteX195" fmla="*/ 185669 w 358400"/>
              <a:gd name="connsiteY195" fmla="*/ 35063 h 451268"/>
              <a:gd name="connsiteX196" fmla="*/ 186902 w 358400"/>
              <a:gd name="connsiteY196" fmla="*/ 30894 h 451268"/>
              <a:gd name="connsiteX197" fmla="*/ 182586 w 358400"/>
              <a:gd name="connsiteY197" fmla="*/ 30894 h 451268"/>
              <a:gd name="connsiteX198" fmla="*/ 180736 w 358400"/>
              <a:gd name="connsiteY198" fmla="*/ 31490 h 451268"/>
              <a:gd name="connsiteX199" fmla="*/ 180119 w 358400"/>
              <a:gd name="connsiteY199" fmla="*/ 31489 h 451268"/>
              <a:gd name="connsiteX200" fmla="*/ 183202 w 358400"/>
              <a:gd name="connsiteY200" fmla="*/ 32680 h 451268"/>
              <a:gd name="connsiteX201" fmla="*/ 174570 w 358400"/>
              <a:gd name="connsiteY201" fmla="*/ 35658 h 451268"/>
              <a:gd name="connsiteX202" fmla="*/ 176420 w 358400"/>
              <a:gd name="connsiteY202" fmla="*/ 35658 h 451268"/>
              <a:gd name="connsiteX203" fmla="*/ 181353 w 358400"/>
              <a:gd name="connsiteY203" fmla="*/ 35063 h 451268"/>
              <a:gd name="connsiteX204" fmla="*/ 179503 w 358400"/>
              <a:gd name="connsiteY204" fmla="*/ 36254 h 451268"/>
              <a:gd name="connsiteX205" fmla="*/ 181969 w 358400"/>
              <a:gd name="connsiteY205" fmla="*/ 36850 h 451268"/>
              <a:gd name="connsiteX206" fmla="*/ 177653 w 358400"/>
              <a:gd name="connsiteY206" fmla="*/ 38041 h 451268"/>
              <a:gd name="connsiteX207" fmla="*/ 180119 w 358400"/>
              <a:gd name="connsiteY207" fmla="*/ 39232 h 451268"/>
              <a:gd name="connsiteX208" fmla="*/ 178269 w 358400"/>
              <a:gd name="connsiteY208" fmla="*/ 39827 h 451268"/>
              <a:gd name="connsiteX209" fmla="*/ 179503 w 358400"/>
              <a:gd name="connsiteY209" fmla="*/ 41018 h 451268"/>
              <a:gd name="connsiteX210" fmla="*/ 181353 w 358400"/>
              <a:gd name="connsiteY210" fmla="*/ 41614 h 451268"/>
              <a:gd name="connsiteX211" fmla="*/ 181969 w 358400"/>
              <a:gd name="connsiteY211" fmla="*/ 41018 h 451268"/>
              <a:gd name="connsiteX212" fmla="*/ 188135 w 358400"/>
              <a:gd name="connsiteY212" fmla="*/ 42210 h 451268"/>
              <a:gd name="connsiteX213" fmla="*/ 180736 w 358400"/>
              <a:gd name="connsiteY213" fmla="*/ 44592 h 451268"/>
              <a:gd name="connsiteX214" fmla="*/ 181352 w 358400"/>
              <a:gd name="connsiteY214" fmla="*/ 46378 h 451268"/>
              <a:gd name="connsiteX215" fmla="*/ 183202 w 358400"/>
              <a:gd name="connsiteY215" fmla="*/ 47569 h 451268"/>
              <a:gd name="connsiteX216" fmla="*/ 193068 w 358400"/>
              <a:gd name="connsiteY216" fmla="*/ 42805 h 451268"/>
              <a:gd name="connsiteX217" fmla="*/ 199234 w 358400"/>
              <a:gd name="connsiteY217" fmla="*/ 42210 h 451268"/>
              <a:gd name="connsiteX218" fmla="*/ 203550 w 358400"/>
              <a:gd name="connsiteY218" fmla="*/ 43401 h 451268"/>
              <a:gd name="connsiteX219" fmla="*/ 208483 w 358400"/>
              <a:gd name="connsiteY219" fmla="*/ 41614 h 451268"/>
              <a:gd name="connsiteX220" fmla="*/ 204167 w 358400"/>
              <a:gd name="connsiteY220" fmla="*/ 43996 h 451268"/>
              <a:gd name="connsiteX221" fmla="*/ 201084 w 358400"/>
              <a:gd name="connsiteY221" fmla="*/ 44592 h 451268"/>
              <a:gd name="connsiteX222" fmla="*/ 204783 w 358400"/>
              <a:gd name="connsiteY222" fmla="*/ 45187 h 451268"/>
              <a:gd name="connsiteX223" fmla="*/ 212799 w 358400"/>
              <a:gd name="connsiteY223" fmla="*/ 41614 h 451268"/>
              <a:gd name="connsiteX224" fmla="*/ 215266 w 358400"/>
              <a:gd name="connsiteY224" fmla="*/ 40423 h 451268"/>
              <a:gd name="connsiteX225" fmla="*/ 217732 w 358400"/>
              <a:gd name="connsiteY225" fmla="*/ 41018 h 451268"/>
              <a:gd name="connsiteX226" fmla="*/ 215266 w 358400"/>
              <a:gd name="connsiteY226" fmla="*/ 41614 h 451268"/>
              <a:gd name="connsiteX227" fmla="*/ 223898 w 358400"/>
              <a:gd name="connsiteY227" fmla="*/ 43996 h 451268"/>
              <a:gd name="connsiteX228" fmla="*/ 223898 w 358400"/>
              <a:gd name="connsiteY228" fmla="*/ 41614 h 451268"/>
              <a:gd name="connsiteX229" fmla="*/ 228215 w 358400"/>
              <a:gd name="connsiteY229" fmla="*/ 42210 h 451268"/>
              <a:gd name="connsiteX230" fmla="*/ 226365 w 358400"/>
              <a:gd name="connsiteY230" fmla="*/ 43996 h 451268"/>
              <a:gd name="connsiteX231" fmla="*/ 232531 w 358400"/>
              <a:gd name="connsiteY231" fmla="*/ 45187 h 451268"/>
              <a:gd name="connsiteX232" fmla="*/ 233147 w 358400"/>
              <a:gd name="connsiteY232" fmla="*/ 44592 h 451268"/>
              <a:gd name="connsiteX233" fmla="*/ 236230 w 358400"/>
              <a:gd name="connsiteY233" fmla="*/ 44592 h 451268"/>
              <a:gd name="connsiteX234" fmla="*/ 230064 w 358400"/>
              <a:gd name="connsiteY234" fmla="*/ 41614 h 451268"/>
              <a:gd name="connsiteX235" fmla="*/ 239930 w 358400"/>
              <a:gd name="connsiteY235" fmla="*/ 40423 h 451268"/>
              <a:gd name="connsiteX236" fmla="*/ 243629 w 358400"/>
              <a:gd name="connsiteY236" fmla="*/ 41614 h 451268"/>
              <a:gd name="connsiteX237" fmla="*/ 238080 w 358400"/>
              <a:gd name="connsiteY237" fmla="*/ 42805 h 451268"/>
              <a:gd name="connsiteX238" fmla="*/ 239930 w 358400"/>
              <a:gd name="connsiteY238" fmla="*/ 45187 h 451268"/>
              <a:gd name="connsiteX239" fmla="*/ 241026 w 358400"/>
              <a:gd name="connsiteY239" fmla="*/ 46246 h 451268"/>
              <a:gd name="connsiteX240" fmla="*/ 234997 w 358400"/>
              <a:gd name="connsiteY240" fmla="*/ 45187 h 451268"/>
              <a:gd name="connsiteX241" fmla="*/ 233764 w 358400"/>
              <a:gd name="connsiteY241" fmla="*/ 47569 h 451268"/>
              <a:gd name="connsiteX242" fmla="*/ 231914 w 358400"/>
              <a:gd name="connsiteY242" fmla="*/ 47569 h 451268"/>
              <a:gd name="connsiteX243" fmla="*/ 233764 w 358400"/>
              <a:gd name="connsiteY243" fmla="*/ 45187 h 451268"/>
              <a:gd name="connsiteX244" fmla="*/ 226365 w 358400"/>
              <a:gd name="connsiteY244" fmla="*/ 45783 h 451268"/>
              <a:gd name="connsiteX245" fmla="*/ 230064 w 358400"/>
              <a:gd name="connsiteY245" fmla="*/ 48761 h 451268"/>
              <a:gd name="connsiteX246" fmla="*/ 237463 w 358400"/>
              <a:gd name="connsiteY246" fmla="*/ 48761 h 451268"/>
              <a:gd name="connsiteX247" fmla="*/ 234380 w 358400"/>
              <a:gd name="connsiteY247" fmla="*/ 49356 h 451268"/>
              <a:gd name="connsiteX248" fmla="*/ 240546 w 358400"/>
              <a:gd name="connsiteY248" fmla="*/ 51738 h 451268"/>
              <a:gd name="connsiteX249" fmla="*/ 238696 w 358400"/>
              <a:gd name="connsiteY249" fmla="*/ 53525 h 451268"/>
              <a:gd name="connsiteX250" fmla="*/ 231914 w 358400"/>
              <a:gd name="connsiteY250" fmla="*/ 51143 h 451268"/>
              <a:gd name="connsiteX251" fmla="*/ 225131 w 358400"/>
              <a:gd name="connsiteY251" fmla="*/ 52929 h 451268"/>
              <a:gd name="connsiteX252" fmla="*/ 223282 w 358400"/>
              <a:gd name="connsiteY252" fmla="*/ 52334 h 451268"/>
              <a:gd name="connsiteX253" fmla="*/ 224515 w 358400"/>
              <a:gd name="connsiteY253" fmla="*/ 46378 h 451268"/>
              <a:gd name="connsiteX254" fmla="*/ 220815 w 358400"/>
              <a:gd name="connsiteY254" fmla="*/ 45783 h 451268"/>
              <a:gd name="connsiteX255" fmla="*/ 218349 w 358400"/>
              <a:gd name="connsiteY255" fmla="*/ 43996 h 451268"/>
              <a:gd name="connsiteX256" fmla="*/ 209716 w 358400"/>
              <a:gd name="connsiteY256" fmla="*/ 45187 h 451268"/>
              <a:gd name="connsiteX257" fmla="*/ 206633 w 358400"/>
              <a:gd name="connsiteY257" fmla="*/ 46974 h 451268"/>
              <a:gd name="connsiteX258" fmla="*/ 215266 w 358400"/>
              <a:gd name="connsiteY258" fmla="*/ 45187 h 451268"/>
              <a:gd name="connsiteX259" fmla="*/ 214032 w 358400"/>
              <a:gd name="connsiteY259" fmla="*/ 45783 h 451268"/>
              <a:gd name="connsiteX260" fmla="*/ 214649 w 358400"/>
              <a:gd name="connsiteY260" fmla="*/ 46378 h 451268"/>
              <a:gd name="connsiteX261" fmla="*/ 209099 w 358400"/>
              <a:gd name="connsiteY261" fmla="*/ 46974 h 451268"/>
              <a:gd name="connsiteX262" fmla="*/ 217115 w 358400"/>
              <a:gd name="connsiteY262" fmla="*/ 46974 h 451268"/>
              <a:gd name="connsiteX263" fmla="*/ 215882 w 358400"/>
              <a:gd name="connsiteY263" fmla="*/ 48165 h 451268"/>
              <a:gd name="connsiteX264" fmla="*/ 219582 w 358400"/>
              <a:gd name="connsiteY264" fmla="*/ 49952 h 451268"/>
              <a:gd name="connsiteX265" fmla="*/ 215882 w 358400"/>
              <a:gd name="connsiteY265" fmla="*/ 49952 h 451268"/>
              <a:gd name="connsiteX266" fmla="*/ 216499 w 358400"/>
              <a:gd name="connsiteY266" fmla="*/ 49356 h 451268"/>
              <a:gd name="connsiteX267" fmla="*/ 212799 w 358400"/>
              <a:gd name="connsiteY267" fmla="*/ 49356 h 451268"/>
              <a:gd name="connsiteX268" fmla="*/ 212182 w 358400"/>
              <a:gd name="connsiteY268" fmla="*/ 49356 h 451268"/>
              <a:gd name="connsiteX269" fmla="*/ 214649 w 358400"/>
              <a:gd name="connsiteY269" fmla="*/ 52334 h 451268"/>
              <a:gd name="connsiteX270" fmla="*/ 216499 w 358400"/>
              <a:gd name="connsiteY270" fmla="*/ 52929 h 451268"/>
              <a:gd name="connsiteX271" fmla="*/ 204783 w 358400"/>
              <a:gd name="connsiteY271" fmla="*/ 52930 h 451268"/>
              <a:gd name="connsiteX272" fmla="*/ 202933 w 358400"/>
              <a:gd name="connsiteY272" fmla="*/ 52929 h 451268"/>
              <a:gd name="connsiteX273" fmla="*/ 206633 w 358400"/>
              <a:gd name="connsiteY273" fmla="*/ 52334 h 451268"/>
              <a:gd name="connsiteX274" fmla="*/ 206633 w 358400"/>
              <a:gd name="connsiteY274" fmla="*/ 48761 h 451268"/>
              <a:gd name="connsiteX275" fmla="*/ 202934 w 358400"/>
              <a:gd name="connsiteY275" fmla="*/ 47570 h 451268"/>
              <a:gd name="connsiteX276" fmla="*/ 195535 w 358400"/>
              <a:gd name="connsiteY276" fmla="*/ 49356 h 451268"/>
              <a:gd name="connsiteX277" fmla="*/ 199234 w 358400"/>
              <a:gd name="connsiteY277" fmla="*/ 49356 h 451268"/>
              <a:gd name="connsiteX278" fmla="*/ 197384 w 358400"/>
              <a:gd name="connsiteY278" fmla="*/ 52930 h 451268"/>
              <a:gd name="connsiteX279" fmla="*/ 196151 w 358400"/>
              <a:gd name="connsiteY279" fmla="*/ 52930 h 451268"/>
              <a:gd name="connsiteX280" fmla="*/ 208483 w 358400"/>
              <a:gd name="connsiteY280" fmla="*/ 54716 h 451268"/>
              <a:gd name="connsiteX281" fmla="*/ 236847 w 358400"/>
              <a:gd name="connsiteY281" fmla="*/ 54121 h 451268"/>
              <a:gd name="connsiteX282" fmla="*/ 247945 w 358400"/>
              <a:gd name="connsiteY282" fmla="*/ 54121 h 451268"/>
              <a:gd name="connsiteX283" fmla="*/ 260276 w 358400"/>
              <a:gd name="connsiteY283" fmla="*/ 54716 h 451268"/>
              <a:gd name="connsiteX284" fmla="*/ 255345 w 358400"/>
              <a:gd name="connsiteY284" fmla="*/ 54716 h 451268"/>
              <a:gd name="connsiteX285" fmla="*/ 246712 w 358400"/>
              <a:gd name="connsiteY285" fmla="*/ 55312 h 451268"/>
              <a:gd name="connsiteX286" fmla="*/ 245479 w 358400"/>
              <a:gd name="connsiteY286" fmla="*/ 55907 h 451268"/>
              <a:gd name="connsiteX287" fmla="*/ 243013 w 358400"/>
              <a:gd name="connsiteY287" fmla="*/ 55312 h 451268"/>
              <a:gd name="connsiteX288" fmla="*/ 242396 w 358400"/>
              <a:gd name="connsiteY288" fmla="*/ 55907 h 451268"/>
              <a:gd name="connsiteX289" fmla="*/ 237463 w 358400"/>
              <a:gd name="connsiteY289" fmla="*/ 55312 h 451268"/>
              <a:gd name="connsiteX290" fmla="*/ 234997 w 358400"/>
              <a:gd name="connsiteY290" fmla="*/ 55312 h 451268"/>
              <a:gd name="connsiteX291" fmla="*/ 234380 w 358400"/>
              <a:gd name="connsiteY291" fmla="*/ 54716 h 451268"/>
              <a:gd name="connsiteX292" fmla="*/ 230064 w 358400"/>
              <a:gd name="connsiteY292" fmla="*/ 56503 h 451268"/>
              <a:gd name="connsiteX293" fmla="*/ 226364 w 358400"/>
              <a:gd name="connsiteY293" fmla="*/ 55907 h 451268"/>
              <a:gd name="connsiteX294" fmla="*/ 228214 w 358400"/>
              <a:gd name="connsiteY294" fmla="*/ 57694 h 451268"/>
              <a:gd name="connsiteX295" fmla="*/ 230064 w 358400"/>
              <a:gd name="connsiteY295" fmla="*/ 57694 h 451268"/>
              <a:gd name="connsiteX296" fmla="*/ 230064 w 358400"/>
              <a:gd name="connsiteY296" fmla="*/ 57098 h 451268"/>
              <a:gd name="connsiteX297" fmla="*/ 233147 w 358400"/>
              <a:gd name="connsiteY297" fmla="*/ 57098 h 451268"/>
              <a:gd name="connsiteX298" fmla="*/ 231297 w 358400"/>
              <a:gd name="connsiteY298" fmla="*/ 58290 h 451268"/>
              <a:gd name="connsiteX299" fmla="*/ 230064 w 358400"/>
              <a:gd name="connsiteY299" fmla="*/ 58290 h 451268"/>
              <a:gd name="connsiteX300" fmla="*/ 228831 w 358400"/>
              <a:gd name="connsiteY300" fmla="*/ 58885 h 451268"/>
              <a:gd name="connsiteX301" fmla="*/ 226364 w 358400"/>
              <a:gd name="connsiteY301" fmla="*/ 58289 h 451268"/>
              <a:gd name="connsiteX302" fmla="*/ 225748 w 358400"/>
              <a:gd name="connsiteY302" fmla="*/ 58885 h 451268"/>
              <a:gd name="connsiteX303" fmla="*/ 227598 w 358400"/>
              <a:gd name="connsiteY303" fmla="*/ 59481 h 451268"/>
              <a:gd name="connsiteX304" fmla="*/ 220815 w 358400"/>
              <a:gd name="connsiteY304" fmla="*/ 58290 h 451268"/>
              <a:gd name="connsiteX305" fmla="*/ 223281 w 358400"/>
              <a:gd name="connsiteY305" fmla="*/ 55907 h 451268"/>
              <a:gd name="connsiteX306" fmla="*/ 217115 w 358400"/>
              <a:gd name="connsiteY306" fmla="*/ 55312 h 451268"/>
              <a:gd name="connsiteX307" fmla="*/ 209100 w 358400"/>
              <a:gd name="connsiteY307" fmla="*/ 56503 h 451268"/>
              <a:gd name="connsiteX308" fmla="*/ 206633 w 358400"/>
              <a:gd name="connsiteY308" fmla="*/ 55907 h 451268"/>
              <a:gd name="connsiteX309" fmla="*/ 196768 w 358400"/>
              <a:gd name="connsiteY309" fmla="*/ 58290 h 451268"/>
              <a:gd name="connsiteX310" fmla="*/ 206017 w 358400"/>
              <a:gd name="connsiteY310" fmla="*/ 58885 h 451268"/>
              <a:gd name="connsiteX311" fmla="*/ 204167 w 358400"/>
              <a:gd name="connsiteY311" fmla="*/ 57694 h 451268"/>
              <a:gd name="connsiteX312" fmla="*/ 201700 w 358400"/>
              <a:gd name="connsiteY312" fmla="*/ 57694 h 451268"/>
              <a:gd name="connsiteX313" fmla="*/ 215882 w 358400"/>
              <a:gd name="connsiteY313" fmla="*/ 57098 h 451268"/>
              <a:gd name="connsiteX314" fmla="*/ 208483 w 358400"/>
              <a:gd name="connsiteY314" fmla="*/ 58289 h 451268"/>
              <a:gd name="connsiteX315" fmla="*/ 210949 w 358400"/>
              <a:gd name="connsiteY315" fmla="*/ 59481 h 451268"/>
              <a:gd name="connsiteX316" fmla="*/ 210949 w 358400"/>
              <a:gd name="connsiteY316" fmla="*/ 60672 h 451268"/>
              <a:gd name="connsiteX317" fmla="*/ 218965 w 358400"/>
              <a:gd name="connsiteY317" fmla="*/ 58885 h 451268"/>
              <a:gd name="connsiteX318" fmla="*/ 210950 w 358400"/>
              <a:gd name="connsiteY318" fmla="*/ 63054 h 451268"/>
              <a:gd name="connsiteX319" fmla="*/ 210333 w 358400"/>
              <a:gd name="connsiteY319" fmla="*/ 63054 h 451268"/>
              <a:gd name="connsiteX320" fmla="*/ 212799 w 358400"/>
              <a:gd name="connsiteY320" fmla="*/ 64245 h 451268"/>
              <a:gd name="connsiteX321" fmla="*/ 207250 w 358400"/>
              <a:gd name="connsiteY321" fmla="*/ 66032 h 451268"/>
              <a:gd name="connsiteX322" fmla="*/ 215266 w 358400"/>
              <a:gd name="connsiteY322" fmla="*/ 66032 h 451268"/>
              <a:gd name="connsiteX323" fmla="*/ 209716 w 358400"/>
              <a:gd name="connsiteY323" fmla="*/ 67223 h 451268"/>
              <a:gd name="connsiteX324" fmla="*/ 220815 w 358400"/>
              <a:gd name="connsiteY324" fmla="*/ 67818 h 451268"/>
              <a:gd name="connsiteX325" fmla="*/ 217115 w 358400"/>
              <a:gd name="connsiteY325" fmla="*/ 66032 h 451268"/>
              <a:gd name="connsiteX326" fmla="*/ 217732 w 358400"/>
              <a:gd name="connsiteY326" fmla="*/ 64841 h 451268"/>
              <a:gd name="connsiteX327" fmla="*/ 220815 w 358400"/>
              <a:gd name="connsiteY327" fmla="*/ 61267 h 451268"/>
              <a:gd name="connsiteX328" fmla="*/ 230064 w 358400"/>
              <a:gd name="connsiteY328" fmla="*/ 60076 h 451268"/>
              <a:gd name="connsiteX329" fmla="*/ 224515 w 358400"/>
              <a:gd name="connsiteY329" fmla="*/ 61863 h 451268"/>
              <a:gd name="connsiteX330" fmla="*/ 226981 w 358400"/>
              <a:gd name="connsiteY330" fmla="*/ 62458 h 451268"/>
              <a:gd name="connsiteX331" fmla="*/ 225748 w 358400"/>
              <a:gd name="connsiteY331" fmla="*/ 63054 h 451268"/>
              <a:gd name="connsiteX332" fmla="*/ 231914 w 358400"/>
              <a:gd name="connsiteY332" fmla="*/ 64841 h 451268"/>
              <a:gd name="connsiteX333" fmla="*/ 249179 w 358400"/>
              <a:gd name="connsiteY333" fmla="*/ 66032 h 451268"/>
              <a:gd name="connsiteX334" fmla="*/ 251645 w 358400"/>
              <a:gd name="connsiteY334" fmla="*/ 64245 h 451268"/>
              <a:gd name="connsiteX335" fmla="*/ 246712 w 358400"/>
              <a:gd name="connsiteY335" fmla="*/ 61267 h 451268"/>
              <a:gd name="connsiteX336" fmla="*/ 251029 w 358400"/>
              <a:gd name="connsiteY336" fmla="*/ 60672 h 451268"/>
              <a:gd name="connsiteX337" fmla="*/ 252262 w 358400"/>
              <a:gd name="connsiteY337" fmla="*/ 63054 h 451268"/>
              <a:gd name="connsiteX338" fmla="*/ 251028 w 358400"/>
              <a:gd name="connsiteY338" fmla="*/ 63054 h 451268"/>
              <a:gd name="connsiteX339" fmla="*/ 252262 w 358400"/>
              <a:gd name="connsiteY339" fmla="*/ 63650 h 451268"/>
              <a:gd name="connsiteX340" fmla="*/ 256578 w 358400"/>
              <a:gd name="connsiteY340" fmla="*/ 63650 h 451268"/>
              <a:gd name="connsiteX341" fmla="*/ 254728 w 358400"/>
              <a:gd name="connsiteY341" fmla="*/ 64841 h 451268"/>
              <a:gd name="connsiteX342" fmla="*/ 260278 w 358400"/>
              <a:gd name="connsiteY342" fmla="*/ 66032 h 451268"/>
              <a:gd name="connsiteX343" fmla="*/ 259044 w 358400"/>
              <a:gd name="connsiteY343" fmla="*/ 64245 h 451268"/>
              <a:gd name="connsiteX344" fmla="*/ 267677 w 358400"/>
              <a:gd name="connsiteY344" fmla="*/ 61267 h 451268"/>
              <a:gd name="connsiteX345" fmla="*/ 271377 w 358400"/>
              <a:gd name="connsiteY345" fmla="*/ 63054 h 451268"/>
              <a:gd name="connsiteX346" fmla="*/ 268293 w 358400"/>
              <a:gd name="connsiteY346" fmla="*/ 63650 h 451268"/>
              <a:gd name="connsiteX347" fmla="*/ 273843 w 358400"/>
              <a:gd name="connsiteY347" fmla="*/ 63649 h 451268"/>
              <a:gd name="connsiteX348" fmla="*/ 259661 w 358400"/>
              <a:gd name="connsiteY348" fmla="*/ 64245 h 451268"/>
              <a:gd name="connsiteX349" fmla="*/ 271993 w 358400"/>
              <a:gd name="connsiteY349" fmla="*/ 66032 h 451268"/>
              <a:gd name="connsiteX350" fmla="*/ 281242 w 358400"/>
              <a:gd name="connsiteY350" fmla="*/ 66628 h 451268"/>
              <a:gd name="connsiteX351" fmla="*/ 281859 w 358400"/>
              <a:gd name="connsiteY351" fmla="*/ 66627 h 451268"/>
              <a:gd name="connsiteX352" fmla="*/ 276926 w 358400"/>
              <a:gd name="connsiteY352" fmla="*/ 67818 h 451268"/>
              <a:gd name="connsiteX353" fmla="*/ 276309 w 358400"/>
              <a:gd name="connsiteY353" fmla="*/ 69605 h 451268"/>
              <a:gd name="connsiteX354" fmla="*/ 269526 w 358400"/>
              <a:gd name="connsiteY354" fmla="*/ 70796 h 451268"/>
              <a:gd name="connsiteX355" fmla="*/ 274459 w 358400"/>
              <a:gd name="connsiteY355" fmla="*/ 71392 h 451268"/>
              <a:gd name="connsiteX356" fmla="*/ 283708 w 358400"/>
              <a:gd name="connsiteY356" fmla="*/ 67818 h 451268"/>
              <a:gd name="connsiteX357" fmla="*/ 283092 w 358400"/>
              <a:gd name="connsiteY357" fmla="*/ 66627 h 451268"/>
              <a:gd name="connsiteX358" fmla="*/ 283708 w 358400"/>
              <a:gd name="connsiteY358" fmla="*/ 66627 h 451268"/>
              <a:gd name="connsiteX359" fmla="*/ 286175 w 358400"/>
              <a:gd name="connsiteY359" fmla="*/ 66627 h 451268"/>
              <a:gd name="connsiteX360" fmla="*/ 286791 w 358400"/>
              <a:gd name="connsiteY360" fmla="*/ 66627 h 451268"/>
              <a:gd name="connsiteX361" fmla="*/ 287408 w 358400"/>
              <a:gd name="connsiteY361" fmla="*/ 66627 h 451268"/>
              <a:gd name="connsiteX362" fmla="*/ 282475 w 358400"/>
              <a:gd name="connsiteY362" fmla="*/ 70201 h 451268"/>
              <a:gd name="connsiteX363" fmla="*/ 283708 w 358400"/>
              <a:gd name="connsiteY363" fmla="*/ 71987 h 451268"/>
              <a:gd name="connsiteX364" fmla="*/ 280625 w 358400"/>
              <a:gd name="connsiteY364" fmla="*/ 73774 h 451268"/>
              <a:gd name="connsiteX365" fmla="*/ 283092 w 358400"/>
              <a:gd name="connsiteY365" fmla="*/ 74370 h 451268"/>
              <a:gd name="connsiteX366" fmla="*/ 278776 w 358400"/>
              <a:gd name="connsiteY366" fmla="*/ 73774 h 451268"/>
              <a:gd name="connsiteX367" fmla="*/ 274459 w 358400"/>
              <a:gd name="connsiteY367" fmla="*/ 74965 h 451268"/>
              <a:gd name="connsiteX368" fmla="*/ 283092 w 358400"/>
              <a:gd name="connsiteY368" fmla="*/ 75561 h 451268"/>
              <a:gd name="connsiteX369" fmla="*/ 275076 w 358400"/>
              <a:gd name="connsiteY369" fmla="*/ 76156 h 451268"/>
              <a:gd name="connsiteX370" fmla="*/ 275693 w 358400"/>
              <a:gd name="connsiteY370" fmla="*/ 76752 h 451268"/>
              <a:gd name="connsiteX371" fmla="*/ 266444 w 358400"/>
              <a:gd name="connsiteY371" fmla="*/ 76156 h 451268"/>
              <a:gd name="connsiteX372" fmla="*/ 267060 w 358400"/>
              <a:gd name="connsiteY372" fmla="*/ 77943 h 451268"/>
              <a:gd name="connsiteX373" fmla="*/ 270143 w 358400"/>
              <a:gd name="connsiteY373" fmla="*/ 76752 h 451268"/>
              <a:gd name="connsiteX374" fmla="*/ 273843 w 358400"/>
              <a:gd name="connsiteY374" fmla="*/ 78538 h 451268"/>
              <a:gd name="connsiteX375" fmla="*/ 281242 w 358400"/>
              <a:gd name="connsiteY375" fmla="*/ 76752 h 451268"/>
              <a:gd name="connsiteX376" fmla="*/ 281242 w 358400"/>
              <a:gd name="connsiteY376" fmla="*/ 80325 h 451268"/>
              <a:gd name="connsiteX377" fmla="*/ 280009 w 358400"/>
              <a:gd name="connsiteY377" fmla="*/ 79134 h 451268"/>
              <a:gd name="connsiteX378" fmla="*/ 268910 w 358400"/>
              <a:gd name="connsiteY378" fmla="*/ 78539 h 451268"/>
              <a:gd name="connsiteX379" fmla="*/ 265211 w 358400"/>
              <a:gd name="connsiteY379" fmla="*/ 79730 h 451268"/>
              <a:gd name="connsiteX380" fmla="*/ 265827 w 358400"/>
              <a:gd name="connsiteY380" fmla="*/ 80921 h 451268"/>
              <a:gd name="connsiteX381" fmla="*/ 267677 w 358400"/>
              <a:gd name="connsiteY381" fmla="*/ 81516 h 451268"/>
              <a:gd name="connsiteX382" fmla="*/ 262744 w 358400"/>
              <a:gd name="connsiteY382" fmla="*/ 82112 h 451268"/>
              <a:gd name="connsiteX383" fmla="*/ 263977 w 358400"/>
              <a:gd name="connsiteY383" fmla="*/ 82112 h 451268"/>
              <a:gd name="connsiteX384" fmla="*/ 262744 w 358400"/>
              <a:gd name="connsiteY384" fmla="*/ 83898 h 451268"/>
              <a:gd name="connsiteX385" fmla="*/ 266108 w 358400"/>
              <a:gd name="connsiteY385" fmla="*/ 84440 h 451268"/>
              <a:gd name="connsiteX386" fmla="*/ 265827 w 358400"/>
              <a:gd name="connsiteY386" fmla="*/ 84494 h 451268"/>
              <a:gd name="connsiteX387" fmla="*/ 265210 w 358400"/>
              <a:gd name="connsiteY387" fmla="*/ 86876 h 451268"/>
              <a:gd name="connsiteX388" fmla="*/ 273226 w 358400"/>
              <a:gd name="connsiteY388" fmla="*/ 88663 h 451268"/>
              <a:gd name="connsiteX389" fmla="*/ 275076 w 358400"/>
              <a:gd name="connsiteY389" fmla="*/ 88663 h 451268"/>
              <a:gd name="connsiteX390" fmla="*/ 270760 w 358400"/>
              <a:gd name="connsiteY390" fmla="*/ 87472 h 451268"/>
              <a:gd name="connsiteX391" fmla="*/ 269527 w 358400"/>
              <a:gd name="connsiteY391" fmla="*/ 88067 h 451268"/>
              <a:gd name="connsiteX392" fmla="*/ 271993 w 358400"/>
              <a:gd name="connsiteY392" fmla="*/ 86281 h 451268"/>
              <a:gd name="connsiteX393" fmla="*/ 273843 w 358400"/>
              <a:gd name="connsiteY393" fmla="*/ 83898 h 451268"/>
              <a:gd name="connsiteX394" fmla="*/ 287408 w 358400"/>
              <a:gd name="connsiteY394" fmla="*/ 82112 h 451268"/>
              <a:gd name="connsiteX395" fmla="*/ 286175 w 358400"/>
              <a:gd name="connsiteY395" fmla="*/ 82112 h 451268"/>
              <a:gd name="connsiteX396" fmla="*/ 286175 w 358400"/>
              <a:gd name="connsiteY396" fmla="*/ 81516 h 451268"/>
              <a:gd name="connsiteX397" fmla="*/ 288025 w 358400"/>
              <a:gd name="connsiteY397" fmla="*/ 80921 h 451268"/>
              <a:gd name="connsiteX398" fmla="*/ 291724 w 358400"/>
              <a:gd name="connsiteY398" fmla="*/ 81516 h 451268"/>
              <a:gd name="connsiteX399" fmla="*/ 288025 w 358400"/>
              <a:gd name="connsiteY399" fmla="*/ 83303 h 451268"/>
              <a:gd name="connsiteX400" fmla="*/ 287408 w 358400"/>
              <a:gd name="connsiteY400" fmla="*/ 84494 h 451268"/>
              <a:gd name="connsiteX401" fmla="*/ 286791 w 358400"/>
              <a:gd name="connsiteY401" fmla="*/ 86281 h 451268"/>
              <a:gd name="connsiteX402" fmla="*/ 287408 w 358400"/>
              <a:gd name="connsiteY402" fmla="*/ 87472 h 451268"/>
              <a:gd name="connsiteX403" fmla="*/ 282475 w 358400"/>
              <a:gd name="connsiteY403" fmla="*/ 88663 h 451268"/>
              <a:gd name="connsiteX404" fmla="*/ 273226 w 358400"/>
              <a:gd name="connsiteY404" fmla="*/ 90450 h 451268"/>
              <a:gd name="connsiteX405" fmla="*/ 275907 w 358400"/>
              <a:gd name="connsiteY405" fmla="*/ 90649 h 451268"/>
              <a:gd name="connsiteX406" fmla="*/ 287552 w 358400"/>
              <a:gd name="connsiteY406" fmla="*/ 89878 h 451268"/>
              <a:gd name="connsiteX407" fmla="*/ 291724 w 358400"/>
              <a:gd name="connsiteY407" fmla="*/ 89259 h 451268"/>
              <a:gd name="connsiteX408" fmla="*/ 292341 w 358400"/>
              <a:gd name="connsiteY408" fmla="*/ 89258 h 451268"/>
              <a:gd name="connsiteX409" fmla="*/ 291614 w 358400"/>
              <a:gd name="connsiteY409" fmla="*/ 89610 h 451268"/>
              <a:gd name="connsiteX410" fmla="*/ 308364 w 358400"/>
              <a:gd name="connsiteY410" fmla="*/ 88501 h 451268"/>
              <a:gd name="connsiteX411" fmla="*/ 358400 w 358400"/>
              <a:gd name="connsiteY411" fmla="*/ 85191 h 451268"/>
              <a:gd name="connsiteX412" fmla="*/ 327839 w 358400"/>
              <a:gd name="connsiteY412" fmla="*/ 103395 h 451268"/>
              <a:gd name="connsiteX413" fmla="*/ 329954 w 358400"/>
              <a:gd name="connsiteY413" fmla="*/ 103552 h 451268"/>
              <a:gd name="connsiteX414" fmla="*/ 329337 w 358400"/>
              <a:gd name="connsiteY414" fmla="*/ 104148 h 451268"/>
              <a:gd name="connsiteX415" fmla="*/ 328720 w 358400"/>
              <a:gd name="connsiteY415" fmla="*/ 103552 h 451268"/>
              <a:gd name="connsiteX416" fmla="*/ 328104 w 358400"/>
              <a:gd name="connsiteY416" fmla="*/ 104743 h 451268"/>
              <a:gd name="connsiteX417" fmla="*/ 329337 w 358400"/>
              <a:gd name="connsiteY417" fmla="*/ 104743 h 451268"/>
              <a:gd name="connsiteX418" fmla="*/ 324833 w 358400"/>
              <a:gd name="connsiteY418" fmla="*/ 105185 h 451268"/>
              <a:gd name="connsiteX419" fmla="*/ 319956 w 358400"/>
              <a:gd name="connsiteY419" fmla="*/ 108090 h 451268"/>
              <a:gd name="connsiteX420" fmla="*/ 323171 w 358400"/>
              <a:gd name="connsiteY420" fmla="*/ 107721 h 451268"/>
              <a:gd name="connsiteX421" fmla="*/ 325638 w 358400"/>
              <a:gd name="connsiteY421" fmla="*/ 108912 h 451268"/>
              <a:gd name="connsiteX422" fmla="*/ 327487 w 358400"/>
              <a:gd name="connsiteY422" fmla="*/ 108316 h 451268"/>
              <a:gd name="connsiteX423" fmla="*/ 328721 w 358400"/>
              <a:gd name="connsiteY423" fmla="*/ 108912 h 451268"/>
              <a:gd name="connsiteX424" fmla="*/ 327487 w 358400"/>
              <a:gd name="connsiteY424" fmla="*/ 109507 h 451268"/>
              <a:gd name="connsiteX425" fmla="*/ 318440 w 358400"/>
              <a:gd name="connsiteY425" fmla="*/ 108993 h 451268"/>
              <a:gd name="connsiteX426" fmla="*/ 316393 w 358400"/>
              <a:gd name="connsiteY426" fmla="*/ 110213 h 451268"/>
              <a:gd name="connsiteX427" fmla="*/ 251022 w 358400"/>
              <a:gd name="connsiteY427" fmla="*/ 161911 h 451268"/>
              <a:gd name="connsiteX428" fmla="*/ 237808 w 358400"/>
              <a:gd name="connsiteY428" fmla="*/ 180086 h 451268"/>
              <a:gd name="connsiteX429" fmla="*/ 233803 w 358400"/>
              <a:gd name="connsiteY429" fmla="*/ 212893 h 451268"/>
              <a:gd name="connsiteX430" fmla="*/ 257421 w 358400"/>
              <a:gd name="connsiteY430" fmla="*/ 333260 h 451268"/>
              <a:gd name="connsiteX431" fmla="*/ 260499 w 358400"/>
              <a:gd name="connsiteY431" fmla="*/ 410910 h 45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</a:cxnLst>
            <a:rect l="l" t="t" r="r" b="b"/>
            <a:pathLst>
              <a:path w="358400" h="451268">
                <a:moveTo>
                  <a:pt x="198617" y="4689"/>
                </a:moveTo>
                <a:cubicBezTo>
                  <a:pt x="198617" y="4689"/>
                  <a:pt x="198617" y="4689"/>
                  <a:pt x="198618" y="3498"/>
                </a:cubicBezTo>
                <a:cubicBezTo>
                  <a:pt x="198618" y="3498"/>
                  <a:pt x="198618" y="3498"/>
                  <a:pt x="199234" y="3498"/>
                </a:cubicBezTo>
                <a:cubicBezTo>
                  <a:pt x="200467" y="2902"/>
                  <a:pt x="204783" y="3498"/>
                  <a:pt x="204167" y="1712"/>
                </a:cubicBezTo>
                <a:cubicBezTo>
                  <a:pt x="205400" y="1712"/>
                  <a:pt x="206017" y="2307"/>
                  <a:pt x="207866" y="2307"/>
                </a:cubicBezTo>
                <a:cubicBezTo>
                  <a:pt x="207866" y="2307"/>
                  <a:pt x="207866" y="2307"/>
                  <a:pt x="208483" y="2307"/>
                </a:cubicBezTo>
                <a:cubicBezTo>
                  <a:pt x="208483" y="2307"/>
                  <a:pt x="208483" y="2307"/>
                  <a:pt x="209100" y="2307"/>
                </a:cubicBezTo>
                <a:cubicBezTo>
                  <a:pt x="207250" y="2903"/>
                  <a:pt x="204167" y="2307"/>
                  <a:pt x="202934" y="3498"/>
                </a:cubicBezTo>
                <a:cubicBezTo>
                  <a:pt x="202934" y="3498"/>
                  <a:pt x="202317" y="4094"/>
                  <a:pt x="203550" y="4094"/>
                </a:cubicBezTo>
                <a:cubicBezTo>
                  <a:pt x="204783" y="3498"/>
                  <a:pt x="206633" y="4094"/>
                  <a:pt x="208483" y="4094"/>
                </a:cubicBezTo>
                <a:cubicBezTo>
                  <a:pt x="208483" y="4094"/>
                  <a:pt x="208483" y="4094"/>
                  <a:pt x="208483" y="4690"/>
                </a:cubicBezTo>
                <a:cubicBezTo>
                  <a:pt x="208483" y="4690"/>
                  <a:pt x="208483" y="4690"/>
                  <a:pt x="198617" y="4689"/>
                </a:cubicBezTo>
                <a:close/>
                <a:moveTo>
                  <a:pt x="210443" y="18280"/>
                </a:moveTo>
                <a:lnTo>
                  <a:pt x="210949" y="17792"/>
                </a:lnTo>
                <a:lnTo>
                  <a:pt x="211780" y="18083"/>
                </a:lnTo>
                <a:close/>
                <a:moveTo>
                  <a:pt x="260276" y="54716"/>
                </a:moveTo>
                <a:lnTo>
                  <a:pt x="260894" y="54716"/>
                </a:lnTo>
                <a:cubicBezTo>
                  <a:pt x="260278" y="54716"/>
                  <a:pt x="260278" y="54716"/>
                  <a:pt x="260278" y="54716"/>
                </a:cubicBezTo>
                <a:close/>
                <a:moveTo>
                  <a:pt x="209716" y="18387"/>
                </a:moveTo>
                <a:lnTo>
                  <a:pt x="210443" y="18280"/>
                </a:lnTo>
                <a:lnTo>
                  <a:pt x="210333" y="18387"/>
                </a:lnTo>
                <a:cubicBezTo>
                  <a:pt x="210333" y="18387"/>
                  <a:pt x="210333" y="18387"/>
                  <a:pt x="209716" y="18387"/>
                </a:cubicBezTo>
                <a:close/>
                <a:moveTo>
                  <a:pt x="206402" y="16973"/>
                </a:moveTo>
                <a:lnTo>
                  <a:pt x="206017" y="16601"/>
                </a:lnTo>
                <a:cubicBezTo>
                  <a:pt x="206017" y="16601"/>
                  <a:pt x="206017" y="16601"/>
                  <a:pt x="206633" y="16601"/>
                </a:cubicBezTo>
                <a:close/>
                <a:moveTo>
                  <a:pt x="206263" y="17196"/>
                </a:moveTo>
                <a:lnTo>
                  <a:pt x="206402" y="16973"/>
                </a:lnTo>
                <a:lnTo>
                  <a:pt x="206633" y="17196"/>
                </a:lnTo>
                <a:close/>
                <a:moveTo>
                  <a:pt x="241410" y="46617"/>
                </a:moveTo>
                <a:lnTo>
                  <a:pt x="241026" y="46246"/>
                </a:lnTo>
                <a:lnTo>
                  <a:pt x="241779" y="46378"/>
                </a:lnTo>
                <a:close/>
                <a:moveTo>
                  <a:pt x="210420" y="24091"/>
                </a:moveTo>
                <a:lnTo>
                  <a:pt x="210950" y="22556"/>
                </a:lnTo>
                <a:cubicBezTo>
                  <a:pt x="212182" y="22556"/>
                  <a:pt x="214033" y="22556"/>
                  <a:pt x="214649" y="23152"/>
                </a:cubicBezTo>
                <a:close/>
                <a:moveTo>
                  <a:pt x="209726" y="24245"/>
                </a:moveTo>
                <a:lnTo>
                  <a:pt x="210420" y="24091"/>
                </a:lnTo>
                <a:lnTo>
                  <a:pt x="210333" y="24343"/>
                </a:lnTo>
                <a:close/>
                <a:moveTo>
                  <a:pt x="241163" y="49952"/>
                </a:moveTo>
                <a:cubicBezTo>
                  <a:pt x="239930" y="48761"/>
                  <a:pt x="243013" y="47569"/>
                  <a:pt x="239930" y="47569"/>
                </a:cubicBezTo>
                <a:lnTo>
                  <a:pt x="241410" y="46617"/>
                </a:lnTo>
                <a:lnTo>
                  <a:pt x="243013" y="48165"/>
                </a:lnTo>
                <a:cubicBezTo>
                  <a:pt x="243013" y="48165"/>
                  <a:pt x="243013" y="48165"/>
                  <a:pt x="242396" y="48761"/>
                </a:cubicBezTo>
                <a:cubicBezTo>
                  <a:pt x="242396" y="48761"/>
                  <a:pt x="242396" y="48761"/>
                  <a:pt x="245479" y="49356"/>
                </a:cubicBezTo>
                <a:cubicBezTo>
                  <a:pt x="243013" y="48761"/>
                  <a:pt x="244246" y="51738"/>
                  <a:pt x="241163" y="49952"/>
                </a:cubicBezTo>
                <a:close/>
                <a:moveTo>
                  <a:pt x="268910" y="83898"/>
                </a:moveTo>
                <a:lnTo>
                  <a:pt x="271376" y="83303"/>
                </a:lnTo>
                <a:cubicBezTo>
                  <a:pt x="271376" y="83303"/>
                  <a:pt x="271376" y="83303"/>
                  <a:pt x="271993" y="83303"/>
                </a:cubicBezTo>
                <a:close/>
                <a:moveTo>
                  <a:pt x="266108" y="84440"/>
                </a:moveTo>
                <a:lnTo>
                  <a:pt x="268910" y="83898"/>
                </a:lnTo>
                <a:lnTo>
                  <a:pt x="266443" y="84494"/>
                </a:lnTo>
                <a:close/>
                <a:moveTo>
                  <a:pt x="266878" y="451268"/>
                </a:moveTo>
                <a:cubicBezTo>
                  <a:pt x="256491" y="443716"/>
                  <a:pt x="238041" y="426335"/>
                  <a:pt x="211523" y="399116"/>
                </a:cubicBezTo>
                <a:cubicBezTo>
                  <a:pt x="185006" y="371898"/>
                  <a:pt x="170648" y="356166"/>
                  <a:pt x="168443" y="351919"/>
                </a:cubicBezTo>
                <a:lnTo>
                  <a:pt x="144837" y="318879"/>
                </a:lnTo>
                <a:cubicBezTo>
                  <a:pt x="53404" y="215358"/>
                  <a:pt x="5638" y="140940"/>
                  <a:pt x="1542" y="95626"/>
                </a:cubicBezTo>
                <a:cubicBezTo>
                  <a:pt x="-821" y="80677"/>
                  <a:pt x="-469" y="68365"/>
                  <a:pt x="2598" y="58687"/>
                </a:cubicBezTo>
                <a:cubicBezTo>
                  <a:pt x="5666" y="49011"/>
                  <a:pt x="11366" y="36618"/>
                  <a:pt x="19704" y="21513"/>
                </a:cubicBezTo>
                <a:lnTo>
                  <a:pt x="23480" y="16319"/>
                </a:lnTo>
                <a:cubicBezTo>
                  <a:pt x="31031" y="5934"/>
                  <a:pt x="43578" y="502"/>
                  <a:pt x="61122" y="28"/>
                </a:cubicBezTo>
                <a:cubicBezTo>
                  <a:pt x="69894" y="-209"/>
                  <a:pt x="78420" y="1029"/>
                  <a:pt x="86701" y="3742"/>
                </a:cubicBezTo>
                <a:lnTo>
                  <a:pt x="89169" y="5029"/>
                </a:lnTo>
                <a:lnTo>
                  <a:pt x="105202" y="3126"/>
                </a:lnTo>
                <a:cubicBezTo>
                  <a:pt x="112139" y="2902"/>
                  <a:pt x="119384" y="2903"/>
                  <a:pt x="125242" y="2307"/>
                </a:cubicBezTo>
                <a:cubicBezTo>
                  <a:pt x="125242" y="2307"/>
                  <a:pt x="125242" y="2307"/>
                  <a:pt x="125242" y="1712"/>
                </a:cubicBezTo>
                <a:cubicBezTo>
                  <a:pt x="125242" y="1712"/>
                  <a:pt x="125242" y="1712"/>
                  <a:pt x="133258" y="1712"/>
                </a:cubicBezTo>
                <a:cubicBezTo>
                  <a:pt x="133258" y="1712"/>
                  <a:pt x="133258" y="1712"/>
                  <a:pt x="133258" y="2307"/>
                </a:cubicBezTo>
                <a:cubicBezTo>
                  <a:pt x="132024" y="2307"/>
                  <a:pt x="132024" y="2307"/>
                  <a:pt x="131408" y="2307"/>
                </a:cubicBezTo>
                <a:cubicBezTo>
                  <a:pt x="133874" y="2903"/>
                  <a:pt x="135724" y="4094"/>
                  <a:pt x="138191" y="3498"/>
                </a:cubicBezTo>
                <a:cubicBezTo>
                  <a:pt x="138190" y="2903"/>
                  <a:pt x="138190" y="2903"/>
                  <a:pt x="138807" y="2903"/>
                </a:cubicBezTo>
                <a:cubicBezTo>
                  <a:pt x="141890" y="2903"/>
                  <a:pt x="144356" y="4094"/>
                  <a:pt x="147439" y="3498"/>
                </a:cubicBezTo>
                <a:cubicBezTo>
                  <a:pt x="144973" y="2307"/>
                  <a:pt x="146206" y="2307"/>
                  <a:pt x="146206" y="1116"/>
                </a:cubicBezTo>
                <a:cubicBezTo>
                  <a:pt x="148056" y="1116"/>
                  <a:pt x="147440" y="4094"/>
                  <a:pt x="151139" y="2307"/>
                </a:cubicBezTo>
                <a:cubicBezTo>
                  <a:pt x="151139" y="2307"/>
                  <a:pt x="151139" y="2307"/>
                  <a:pt x="157922" y="2307"/>
                </a:cubicBezTo>
                <a:cubicBezTo>
                  <a:pt x="158538" y="2903"/>
                  <a:pt x="154222" y="3498"/>
                  <a:pt x="151139" y="3498"/>
                </a:cubicBezTo>
                <a:cubicBezTo>
                  <a:pt x="153605" y="4094"/>
                  <a:pt x="156072" y="4094"/>
                  <a:pt x="158538" y="4094"/>
                </a:cubicBezTo>
                <a:cubicBezTo>
                  <a:pt x="158538" y="4094"/>
                  <a:pt x="158538" y="4094"/>
                  <a:pt x="154222" y="4689"/>
                </a:cubicBezTo>
                <a:cubicBezTo>
                  <a:pt x="154838" y="4689"/>
                  <a:pt x="156689" y="4689"/>
                  <a:pt x="157305" y="4689"/>
                </a:cubicBezTo>
                <a:cubicBezTo>
                  <a:pt x="156689" y="4689"/>
                  <a:pt x="156072" y="5285"/>
                  <a:pt x="156072" y="5880"/>
                </a:cubicBezTo>
                <a:cubicBezTo>
                  <a:pt x="154222" y="5881"/>
                  <a:pt x="152989" y="5285"/>
                  <a:pt x="152372" y="4689"/>
                </a:cubicBezTo>
                <a:cubicBezTo>
                  <a:pt x="152372" y="4689"/>
                  <a:pt x="152372" y="4689"/>
                  <a:pt x="147439" y="6476"/>
                </a:cubicBezTo>
                <a:cubicBezTo>
                  <a:pt x="152989" y="8263"/>
                  <a:pt x="158538" y="7072"/>
                  <a:pt x="164088" y="6476"/>
                </a:cubicBezTo>
                <a:cubicBezTo>
                  <a:pt x="165937" y="7072"/>
                  <a:pt x="163471" y="7667"/>
                  <a:pt x="162855" y="8263"/>
                </a:cubicBezTo>
                <a:cubicBezTo>
                  <a:pt x="162855" y="8263"/>
                  <a:pt x="162855" y="8263"/>
                  <a:pt x="161621" y="8263"/>
                </a:cubicBezTo>
                <a:cubicBezTo>
                  <a:pt x="161621" y="8263"/>
                  <a:pt x="162238" y="7667"/>
                  <a:pt x="161004" y="7071"/>
                </a:cubicBezTo>
                <a:cubicBezTo>
                  <a:pt x="157305" y="7072"/>
                  <a:pt x="161005" y="8858"/>
                  <a:pt x="159772" y="8858"/>
                </a:cubicBezTo>
                <a:cubicBezTo>
                  <a:pt x="161621" y="8858"/>
                  <a:pt x="164088" y="9454"/>
                  <a:pt x="166554" y="10049"/>
                </a:cubicBezTo>
                <a:cubicBezTo>
                  <a:pt x="168404" y="8858"/>
                  <a:pt x="169637" y="6476"/>
                  <a:pt x="174570" y="5880"/>
                </a:cubicBezTo>
                <a:cubicBezTo>
                  <a:pt x="177653" y="6476"/>
                  <a:pt x="182586" y="6476"/>
                  <a:pt x="184436" y="7072"/>
                </a:cubicBezTo>
                <a:cubicBezTo>
                  <a:pt x="185669" y="7072"/>
                  <a:pt x="183819" y="6476"/>
                  <a:pt x="185669" y="6476"/>
                </a:cubicBezTo>
                <a:cubicBezTo>
                  <a:pt x="193685" y="8263"/>
                  <a:pt x="189368" y="2307"/>
                  <a:pt x="198617" y="4689"/>
                </a:cubicBezTo>
                <a:cubicBezTo>
                  <a:pt x="199234" y="5285"/>
                  <a:pt x="200467" y="5285"/>
                  <a:pt x="201084" y="5285"/>
                </a:cubicBezTo>
                <a:cubicBezTo>
                  <a:pt x="200467" y="5285"/>
                  <a:pt x="199850" y="5880"/>
                  <a:pt x="199850" y="5880"/>
                </a:cubicBezTo>
                <a:cubicBezTo>
                  <a:pt x="198617" y="5285"/>
                  <a:pt x="196768" y="5285"/>
                  <a:pt x="194918" y="5285"/>
                </a:cubicBezTo>
                <a:cubicBezTo>
                  <a:pt x="194918" y="5285"/>
                  <a:pt x="194918" y="5285"/>
                  <a:pt x="194301" y="5285"/>
                </a:cubicBezTo>
                <a:cubicBezTo>
                  <a:pt x="195534" y="5881"/>
                  <a:pt x="196768" y="7072"/>
                  <a:pt x="199234" y="6476"/>
                </a:cubicBezTo>
                <a:cubicBezTo>
                  <a:pt x="198001" y="7072"/>
                  <a:pt x="196151" y="6476"/>
                  <a:pt x="195535" y="7667"/>
                </a:cubicBezTo>
                <a:cubicBezTo>
                  <a:pt x="194301" y="7667"/>
                  <a:pt x="191218" y="5285"/>
                  <a:pt x="189985" y="7667"/>
                </a:cubicBezTo>
                <a:cubicBezTo>
                  <a:pt x="189985" y="7667"/>
                  <a:pt x="189985" y="7667"/>
                  <a:pt x="190602" y="7667"/>
                </a:cubicBezTo>
                <a:cubicBezTo>
                  <a:pt x="188135" y="7667"/>
                  <a:pt x="186285" y="6476"/>
                  <a:pt x="184436" y="7667"/>
                </a:cubicBezTo>
                <a:cubicBezTo>
                  <a:pt x="184436" y="7667"/>
                  <a:pt x="184436" y="7667"/>
                  <a:pt x="185669" y="8263"/>
                </a:cubicBezTo>
                <a:cubicBezTo>
                  <a:pt x="185669" y="8263"/>
                  <a:pt x="185052" y="8262"/>
                  <a:pt x="185052" y="8858"/>
                </a:cubicBezTo>
                <a:cubicBezTo>
                  <a:pt x="185669" y="8858"/>
                  <a:pt x="186902" y="8858"/>
                  <a:pt x="187519" y="8858"/>
                </a:cubicBezTo>
                <a:cubicBezTo>
                  <a:pt x="187519" y="8858"/>
                  <a:pt x="187519" y="8858"/>
                  <a:pt x="188135" y="8263"/>
                </a:cubicBezTo>
                <a:cubicBezTo>
                  <a:pt x="187518" y="8263"/>
                  <a:pt x="190602" y="8858"/>
                  <a:pt x="188752" y="9454"/>
                </a:cubicBezTo>
                <a:cubicBezTo>
                  <a:pt x="189985" y="10645"/>
                  <a:pt x="193685" y="9454"/>
                  <a:pt x="193068" y="10645"/>
                </a:cubicBezTo>
                <a:cubicBezTo>
                  <a:pt x="192451" y="13623"/>
                  <a:pt x="183202" y="10645"/>
                  <a:pt x="183819" y="13623"/>
                </a:cubicBezTo>
                <a:cubicBezTo>
                  <a:pt x="183819" y="13623"/>
                  <a:pt x="183819" y="13623"/>
                  <a:pt x="185669" y="13623"/>
                </a:cubicBezTo>
                <a:cubicBezTo>
                  <a:pt x="185669" y="14218"/>
                  <a:pt x="186286" y="14218"/>
                  <a:pt x="186286" y="14218"/>
                </a:cubicBezTo>
                <a:cubicBezTo>
                  <a:pt x="186902" y="14218"/>
                  <a:pt x="187519" y="14218"/>
                  <a:pt x="186902" y="13623"/>
                </a:cubicBezTo>
                <a:cubicBezTo>
                  <a:pt x="188752" y="14814"/>
                  <a:pt x="193685" y="13623"/>
                  <a:pt x="194301" y="15409"/>
                </a:cubicBezTo>
                <a:cubicBezTo>
                  <a:pt x="195534" y="15409"/>
                  <a:pt x="196768" y="15409"/>
                  <a:pt x="197384" y="14814"/>
                </a:cubicBezTo>
                <a:cubicBezTo>
                  <a:pt x="197384" y="14814"/>
                  <a:pt x="197384" y="14814"/>
                  <a:pt x="195534" y="14218"/>
                </a:cubicBezTo>
                <a:cubicBezTo>
                  <a:pt x="196151" y="14218"/>
                  <a:pt x="197384" y="14218"/>
                  <a:pt x="198001" y="14218"/>
                </a:cubicBezTo>
                <a:cubicBezTo>
                  <a:pt x="198001" y="16005"/>
                  <a:pt x="202317" y="14814"/>
                  <a:pt x="204784" y="15409"/>
                </a:cubicBezTo>
                <a:cubicBezTo>
                  <a:pt x="204784" y="15409"/>
                  <a:pt x="204784" y="15409"/>
                  <a:pt x="205400" y="15409"/>
                </a:cubicBezTo>
                <a:cubicBezTo>
                  <a:pt x="206017" y="15410"/>
                  <a:pt x="206017" y="16005"/>
                  <a:pt x="206017" y="16005"/>
                </a:cubicBezTo>
                <a:cubicBezTo>
                  <a:pt x="203550" y="16005"/>
                  <a:pt x="201084" y="16005"/>
                  <a:pt x="199851" y="16005"/>
                </a:cubicBezTo>
                <a:cubicBezTo>
                  <a:pt x="199851" y="16005"/>
                  <a:pt x="199851" y="16005"/>
                  <a:pt x="201700" y="17196"/>
                </a:cubicBezTo>
                <a:cubicBezTo>
                  <a:pt x="201700" y="17196"/>
                  <a:pt x="201700" y="17196"/>
                  <a:pt x="201084" y="17196"/>
                </a:cubicBezTo>
                <a:lnTo>
                  <a:pt x="206263" y="17196"/>
                </a:lnTo>
                <a:lnTo>
                  <a:pt x="204783" y="19578"/>
                </a:lnTo>
                <a:cubicBezTo>
                  <a:pt x="205400" y="19578"/>
                  <a:pt x="206017" y="19578"/>
                  <a:pt x="207250" y="20174"/>
                </a:cubicBezTo>
                <a:cubicBezTo>
                  <a:pt x="205400" y="20174"/>
                  <a:pt x="206017" y="20770"/>
                  <a:pt x="207250" y="21365"/>
                </a:cubicBezTo>
                <a:cubicBezTo>
                  <a:pt x="207250" y="21365"/>
                  <a:pt x="207250" y="21365"/>
                  <a:pt x="207866" y="21365"/>
                </a:cubicBezTo>
                <a:cubicBezTo>
                  <a:pt x="205400" y="21961"/>
                  <a:pt x="205400" y="23152"/>
                  <a:pt x="206633" y="23747"/>
                </a:cubicBezTo>
                <a:lnTo>
                  <a:pt x="209726" y="24245"/>
                </a:lnTo>
                <a:lnTo>
                  <a:pt x="207944" y="24641"/>
                </a:lnTo>
                <a:cubicBezTo>
                  <a:pt x="205092" y="24938"/>
                  <a:pt x="203550" y="25236"/>
                  <a:pt x="209100" y="26129"/>
                </a:cubicBezTo>
                <a:cubicBezTo>
                  <a:pt x="208483" y="27320"/>
                  <a:pt x="209716" y="27916"/>
                  <a:pt x="209716" y="29703"/>
                </a:cubicBezTo>
                <a:cubicBezTo>
                  <a:pt x="209716" y="29703"/>
                  <a:pt x="209716" y="29703"/>
                  <a:pt x="212183" y="29703"/>
                </a:cubicBezTo>
                <a:cubicBezTo>
                  <a:pt x="212183" y="29703"/>
                  <a:pt x="212183" y="29703"/>
                  <a:pt x="212799" y="27320"/>
                </a:cubicBezTo>
                <a:cubicBezTo>
                  <a:pt x="214033" y="27916"/>
                  <a:pt x="216499" y="27916"/>
                  <a:pt x="217732" y="27916"/>
                </a:cubicBezTo>
                <a:cubicBezTo>
                  <a:pt x="216499" y="25534"/>
                  <a:pt x="228214" y="22556"/>
                  <a:pt x="217115" y="21365"/>
                </a:cubicBezTo>
                <a:cubicBezTo>
                  <a:pt x="217732" y="20769"/>
                  <a:pt x="215266" y="20769"/>
                  <a:pt x="214649" y="20174"/>
                </a:cubicBezTo>
                <a:cubicBezTo>
                  <a:pt x="215882" y="20174"/>
                  <a:pt x="217115" y="20174"/>
                  <a:pt x="217732" y="20174"/>
                </a:cubicBezTo>
                <a:lnTo>
                  <a:pt x="211780" y="18083"/>
                </a:lnTo>
                <a:lnTo>
                  <a:pt x="214264" y="17717"/>
                </a:lnTo>
                <a:cubicBezTo>
                  <a:pt x="215882" y="18238"/>
                  <a:pt x="217732" y="18982"/>
                  <a:pt x="220198" y="18387"/>
                </a:cubicBezTo>
                <a:cubicBezTo>
                  <a:pt x="222048" y="18983"/>
                  <a:pt x="221432" y="20769"/>
                  <a:pt x="225748" y="20174"/>
                </a:cubicBezTo>
                <a:cubicBezTo>
                  <a:pt x="225748" y="20174"/>
                  <a:pt x="225748" y="20769"/>
                  <a:pt x="225131" y="20769"/>
                </a:cubicBezTo>
                <a:cubicBezTo>
                  <a:pt x="226981" y="20770"/>
                  <a:pt x="226365" y="21365"/>
                  <a:pt x="225748" y="21365"/>
                </a:cubicBezTo>
                <a:cubicBezTo>
                  <a:pt x="225748" y="21365"/>
                  <a:pt x="225748" y="21365"/>
                  <a:pt x="223281" y="22556"/>
                </a:cubicBezTo>
                <a:cubicBezTo>
                  <a:pt x="225131" y="22556"/>
                  <a:pt x="226364" y="23747"/>
                  <a:pt x="228214" y="23152"/>
                </a:cubicBezTo>
                <a:cubicBezTo>
                  <a:pt x="228214" y="23152"/>
                  <a:pt x="228214" y="23152"/>
                  <a:pt x="226364" y="24343"/>
                </a:cubicBezTo>
                <a:cubicBezTo>
                  <a:pt x="227598" y="24938"/>
                  <a:pt x="228831" y="23747"/>
                  <a:pt x="228831" y="24343"/>
                </a:cubicBezTo>
                <a:cubicBezTo>
                  <a:pt x="227598" y="25534"/>
                  <a:pt x="226364" y="24343"/>
                  <a:pt x="224515" y="24938"/>
                </a:cubicBezTo>
                <a:cubicBezTo>
                  <a:pt x="225131" y="25534"/>
                  <a:pt x="220815" y="26129"/>
                  <a:pt x="223898" y="26725"/>
                </a:cubicBezTo>
                <a:cubicBezTo>
                  <a:pt x="223898" y="26725"/>
                  <a:pt x="223898" y="26725"/>
                  <a:pt x="223898" y="27320"/>
                </a:cubicBezTo>
                <a:cubicBezTo>
                  <a:pt x="223281" y="26725"/>
                  <a:pt x="222048" y="27320"/>
                  <a:pt x="220815" y="27320"/>
                </a:cubicBezTo>
                <a:cubicBezTo>
                  <a:pt x="222665" y="27916"/>
                  <a:pt x="227598" y="27321"/>
                  <a:pt x="228831" y="28512"/>
                </a:cubicBezTo>
                <a:cubicBezTo>
                  <a:pt x="228831" y="28512"/>
                  <a:pt x="228831" y="28512"/>
                  <a:pt x="231297" y="27916"/>
                </a:cubicBezTo>
                <a:cubicBezTo>
                  <a:pt x="231914" y="28512"/>
                  <a:pt x="232530" y="28511"/>
                  <a:pt x="233147" y="28512"/>
                </a:cubicBezTo>
                <a:cubicBezTo>
                  <a:pt x="234380" y="27321"/>
                  <a:pt x="233764" y="26130"/>
                  <a:pt x="237463" y="25534"/>
                </a:cubicBezTo>
                <a:cubicBezTo>
                  <a:pt x="236230" y="26129"/>
                  <a:pt x="238696" y="26725"/>
                  <a:pt x="241163" y="27321"/>
                </a:cubicBezTo>
                <a:cubicBezTo>
                  <a:pt x="241779" y="27320"/>
                  <a:pt x="242396" y="26725"/>
                  <a:pt x="243013" y="26725"/>
                </a:cubicBezTo>
                <a:cubicBezTo>
                  <a:pt x="242396" y="26130"/>
                  <a:pt x="242396" y="25534"/>
                  <a:pt x="243629" y="25534"/>
                </a:cubicBezTo>
                <a:cubicBezTo>
                  <a:pt x="244863" y="24938"/>
                  <a:pt x="246712" y="25534"/>
                  <a:pt x="247329" y="24938"/>
                </a:cubicBezTo>
                <a:cubicBezTo>
                  <a:pt x="247329" y="24938"/>
                  <a:pt x="247329" y="24938"/>
                  <a:pt x="247329" y="24343"/>
                </a:cubicBezTo>
                <a:cubicBezTo>
                  <a:pt x="247329" y="24343"/>
                  <a:pt x="247329" y="24343"/>
                  <a:pt x="243013" y="24343"/>
                </a:cubicBezTo>
                <a:cubicBezTo>
                  <a:pt x="243013" y="23747"/>
                  <a:pt x="241780" y="22556"/>
                  <a:pt x="243013" y="21365"/>
                </a:cubicBezTo>
                <a:cubicBezTo>
                  <a:pt x="246712" y="21961"/>
                  <a:pt x="246096" y="23747"/>
                  <a:pt x="249795" y="23747"/>
                </a:cubicBezTo>
                <a:cubicBezTo>
                  <a:pt x="251028" y="24343"/>
                  <a:pt x="252878" y="24938"/>
                  <a:pt x="250412" y="25534"/>
                </a:cubicBezTo>
                <a:cubicBezTo>
                  <a:pt x="249795" y="26129"/>
                  <a:pt x="249795" y="25534"/>
                  <a:pt x="249179" y="25534"/>
                </a:cubicBezTo>
                <a:cubicBezTo>
                  <a:pt x="249179" y="26725"/>
                  <a:pt x="243013" y="26725"/>
                  <a:pt x="243629" y="27916"/>
                </a:cubicBezTo>
                <a:cubicBezTo>
                  <a:pt x="243013" y="29107"/>
                  <a:pt x="238080" y="29107"/>
                  <a:pt x="239313" y="30894"/>
                </a:cubicBezTo>
                <a:cubicBezTo>
                  <a:pt x="238696" y="30298"/>
                  <a:pt x="237463" y="29703"/>
                  <a:pt x="238080" y="29107"/>
                </a:cubicBezTo>
                <a:cubicBezTo>
                  <a:pt x="238080" y="28512"/>
                  <a:pt x="240547" y="29107"/>
                  <a:pt x="240546" y="28512"/>
                </a:cubicBezTo>
                <a:cubicBezTo>
                  <a:pt x="238080" y="28512"/>
                  <a:pt x="236847" y="27321"/>
                  <a:pt x="234997" y="28512"/>
                </a:cubicBezTo>
                <a:cubicBezTo>
                  <a:pt x="236847" y="29703"/>
                  <a:pt x="231914" y="29107"/>
                  <a:pt x="230681" y="29703"/>
                </a:cubicBezTo>
                <a:cubicBezTo>
                  <a:pt x="228831" y="29703"/>
                  <a:pt x="227598" y="28512"/>
                  <a:pt x="225748" y="29703"/>
                </a:cubicBezTo>
                <a:cubicBezTo>
                  <a:pt x="226365" y="29703"/>
                  <a:pt x="227598" y="29703"/>
                  <a:pt x="226981" y="30298"/>
                </a:cubicBezTo>
                <a:cubicBezTo>
                  <a:pt x="225131" y="30894"/>
                  <a:pt x="220815" y="30298"/>
                  <a:pt x="220199" y="31489"/>
                </a:cubicBezTo>
                <a:cubicBezTo>
                  <a:pt x="220198" y="30894"/>
                  <a:pt x="220815" y="30298"/>
                  <a:pt x="222048" y="29703"/>
                </a:cubicBezTo>
                <a:cubicBezTo>
                  <a:pt x="221432" y="28511"/>
                  <a:pt x="220199" y="28512"/>
                  <a:pt x="216499" y="28512"/>
                </a:cubicBezTo>
                <a:cubicBezTo>
                  <a:pt x="216499" y="28512"/>
                  <a:pt x="216499" y="28512"/>
                  <a:pt x="214649" y="29107"/>
                </a:cubicBezTo>
                <a:cubicBezTo>
                  <a:pt x="215266" y="29703"/>
                  <a:pt x="216499" y="29107"/>
                  <a:pt x="217116" y="29107"/>
                </a:cubicBezTo>
                <a:cubicBezTo>
                  <a:pt x="215882" y="29703"/>
                  <a:pt x="215882" y="30298"/>
                  <a:pt x="213416" y="30298"/>
                </a:cubicBezTo>
                <a:cubicBezTo>
                  <a:pt x="215882" y="30894"/>
                  <a:pt x="214649" y="32085"/>
                  <a:pt x="214649" y="32681"/>
                </a:cubicBezTo>
                <a:cubicBezTo>
                  <a:pt x="214649" y="32681"/>
                  <a:pt x="214649" y="32681"/>
                  <a:pt x="212799" y="32680"/>
                </a:cubicBezTo>
                <a:cubicBezTo>
                  <a:pt x="212183" y="32085"/>
                  <a:pt x="214032" y="30894"/>
                  <a:pt x="210950" y="30894"/>
                </a:cubicBezTo>
                <a:cubicBezTo>
                  <a:pt x="210950" y="32085"/>
                  <a:pt x="203550" y="32681"/>
                  <a:pt x="209100" y="33872"/>
                </a:cubicBezTo>
                <a:cubicBezTo>
                  <a:pt x="210333" y="33872"/>
                  <a:pt x="210949" y="33872"/>
                  <a:pt x="211566" y="33276"/>
                </a:cubicBezTo>
                <a:cubicBezTo>
                  <a:pt x="212182" y="33276"/>
                  <a:pt x="212799" y="33276"/>
                  <a:pt x="212799" y="33276"/>
                </a:cubicBezTo>
                <a:cubicBezTo>
                  <a:pt x="209716" y="34467"/>
                  <a:pt x="214032" y="35063"/>
                  <a:pt x="213416" y="36254"/>
                </a:cubicBezTo>
                <a:cubicBezTo>
                  <a:pt x="210949" y="36849"/>
                  <a:pt x="206633" y="34467"/>
                  <a:pt x="206017" y="36849"/>
                </a:cubicBezTo>
                <a:cubicBezTo>
                  <a:pt x="205400" y="37445"/>
                  <a:pt x="201700" y="37445"/>
                  <a:pt x="204167" y="38040"/>
                </a:cubicBezTo>
                <a:cubicBezTo>
                  <a:pt x="203550" y="38636"/>
                  <a:pt x="205400" y="38636"/>
                  <a:pt x="206016" y="39231"/>
                </a:cubicBezTo>
                <a:cubicBezTo>
                  <a:pt x="207250" y="38040"/>
                  <a:pt x="208483" y="39827"/>
                  <a:pt x="210333" y="39827"/>
                </a:cubicBezTo>
                <a:cubicBezTo>
                  <a:pt x="210333" y="39827"/>
                  <a:pt x="210333" y="39827"/>
                  <a:pt x="210333" y="40423"/>
                </a:cubicBezTo>
                <a:cubicBezTo>
                  <a:pt x="205400" y="40423"/>
                  <a:pt x="200467" y="41614"/>
                  <a:pt x="198001" y="39827"/>
                </a:cubicBezTo>
                <a:cubicBezTo>
                  <a:pt x="198001" y="39232"/>
                  <a:pt x="200467" y="38041"/>
                  <a:pt x="198617" y="37445"/>
                </a:cubicBezTo>
                <a:cubicBezTo>
                  <a:pt x="194918" y="36849"/>
                  <a:pt x="190602" y="38041"/>
                  <a:pt x="187519" y="37445"/>
                </a:cubicBezTo>
                <a:cubicBezTo>
                  <a:pt x="187519" y="37445"/>
                  <a:pt x="187519" y="37445"/>
                  <a:pt x="188752" y="38636"/>
                </a:cubicBezTo>
                <a:cubicBezTo>
                  <a:pt x="186285" y="38636"/>
                  <a:pt x="185052" y="39827"/>
                  <a:pt x="181969" y="39232"/>
                </a:cubicBezTo>
                <a:cubicBezTo>
                  <a:pt x="189368" y="38636"/>
                  <a:pt x="180119" y="35658"/>
                  <a:pt x="186285" y="35063"/>
                </a:cubicBezTo>
                <a:cubicBezTo>
                  <a:pt x="186285" y="35063"/>
                  <a:pt x="186285" y="35063"/>
                  <a:pt x="185669" y="35063"/>
                </a:cubicBezTo>
                <a:cubicBezTo>
                  <a:pt x="188752" y="33276"/>
                  <a:pt x="184436" y="32680"/>
                  <a:pt x="186902" y="30894"/>
                </a:cubicBezTo>
                <a:cubicBezTo>
                  <a:pt x="186285" y="30298"/>
                  <a:pt x="184436" y="30894"/>
                  <a:pt x="182586" y="30894"/>
                </a:cubicBezTo>
                <a:cubicBezTo>
                  <a:pt x="181969" y="30894"/>
                  <a:pt x="183202" y="31489"/>
                  <a:pt x="180736" y="31490"/>
                </a:cubicBezTo>
                <a:cubicBezTo>
                  <a:pt x="180736" y="31490"/>
                  <a:pt x="180736" y="31490"/>
                  <a:pt x="180119" y="31489"/>
                </a:cubicBezTo>
                <a:cubicBezTo>
                  <a:pt x="180119" y="31489"/>
                  <a:pt x="180119" y="31489"/>
                  <a:pt x="183202" y="32680"/>
                </a:cubicBezTo>
                <a:cubicBezTo>
                  <a:pt x="180736" y="34467"/>
                  <a:pt x="166554" y="32085"/>
                  <a:pt x="174570" y="35658"/>
                </a:cubicBezTo>
                <a:cubicBezTo>
                  <a:pt x="174570" y="35658"/>
                  <a:pt x="175187" y="35658"/>
                  <a:pt x="176420" y="35658"/>
                </a:cubicBezTo>
                <a:cubicBezTo>
                  <a:pt x="177036" y="35063"/>
                  <a:pt x="179503" y="34467"/>
                  <a:pt x="181353" y="35063"/>
                </a:cubicBezTo>
                <a:cubicBezTo>
                  <a:pt x="181969" y="35658"/>
                  <a:pt x="178270" y="35063"/>
                  <a:pt x="179503" y="36254"/>
                </a:cubicBezTo>
                <a:cubicBezTo>
                  <a:pt x="179503" y="36254"/>
                  <a:pt x="179503" y="36254"/>
                  <a:pt x="181969" y="36850"/>
                </a:cubicBezTo>
                <a:cubicBezTo>
                  <a:pt x="180736" y="37445"/>
                  <a:pt x="177037" y="37445"/>
                  <a:pt x="177653" y="38041"/>
                </a:cubicBezTo>
                <a:cubicBezTo>
                  <a:pt x="177653" y="38041"/>
                  <a:pt x="177653" y="38041"/>
                  <a:pt x="180119" y="39232"/>
                </a:cubicBezTo>
                <a:cubicBezTo>
                  <a:pt x="179503" y="39232"/>
                  <a:pt x="178886" y="39232"/>
                  <a:pt x="178269" y="39827"/>
                </a:cubicBezTo>
                <a:cubicBezTo>
                  <a:pt x="180736" y="39827"/>
                  <a:pt x="177036" y="40423"/>
                  <a:pt x="179503" y="41018"/>
                </a:cubicBezTo>
                <a:cubicBezTo>
                  <a:pt x="179503" y="41614"/>
                  <a:pt x="180736" y="41614"/>
                  <a:pt x="181353" y="41614"/>
                </a:cubicBezTo>
                <a:cubicBezTo>
                  <a:pt x="181969" y="41614"/>
                  <a:pt x="182586" y="41018"/>
                  <a:pt x="181969" y="41018"/>
                </a:cubicBezTo>
                <a:cubicBezTo>
                  <a:pt x="183819" y="41018"/>
                  <a:pt x="186285" y="41614"/>
                  <a:pt x="188135" y="42210"/>
                </a:cubicBezTo>
                <a:cubicBezTo>
                  <a:pt x="189985" y="43401"/>
                  <a:pt x="183202" y="43996"/>
                  <a:pt x="180736" y="44592"/>
                </a:cubicBezTo>
                <a:cubicBezTo>
                  <a:pt x="181352" y="45187"/>
                  <a:pt x="184436" y="45783"/>
                  <a:pt x="181352" y="46378"/>
                </a:cubicBezTo>
                <a:cubicBezTo>
                  <a:pt x="181353" y="46974"/>
                  <a:pt x="182586" y="46974"/>
                  <a:pt x="183202" y="47569"/>
                </a:cubicBezTo>
                <a:cubicBezTo>
                  <a:pt x="190602" y="47570"/>
                  <a:pt x="191218" y="44592"/>
                  <a:pt x="193068" y="42805"/>
                </a:cubicBezTo>
                <a:cubicBezTo>
                  <a:pt x="194918" y="42209"/>
                  <a:pt x="196767" y="41018"/>
                  <a:pt x="199234" y="42210"/>
                </a:cubicBezTo>
                <a:cubicBezTo>
                  <a:pt x="200467" y="42210"/>
                  <a:pt x="200467" y="43996"/>
                  <a:pt x="203550" y="43401"/>
                </a:cubicBezTo>
                <a:cubicBezTo>
                  <a:pt x="203550" y="42210"/>
                  <a:pt x="204783" y="40423"/>
                  <a:pt x="208483" y="41614"/>
                </a:cubicBezTo>
                <a:cubicBezTo>
                  <a:pt x="208483" y="42805"/>
                  <a:pt x="205400" y="43400"/>
                  <a:pt x="204167" y="43996"/>
                </a:cubicBezTo>
                <a:cubicBezTo>
                  <a:pt x="202934" y="43996"/>
                  <a:pt x="201700" y="43996"/>
                  <a:pt x="201084" y="44592"/>
                </a:cubicBezTo>
                <a:cubicBezTo>
                  <a:pt x="200467" y="45187"/>
                  <a:pt x="202934" y="45187"/>
                  <a:pt x="204783" y="45187"/>
                </a:cubicBezTo>
                <a:cubicBezTo>
                  <a:pt x="208483" y="44592"/>
                  <a:pt x="212183" y="43401"/>
                  <a:pt x="212799" y="41614"/>
                </a:cubicBezTo>
                <a:cubicBezTo>
                  <a:pt x="213416" y="41018"/>
                  <a:pt x="216499" y="41614"/>
                  <a:pt x="215266" y="40423"/>
                </a:cubicBezTo>
                <a:cubicBezTo>
                  <a:pt x="216499" y="40423"/>
                  <a:pt x="217732" y="40423"/>
                  <a:pt x="217732" y="41018"/>
                </a:cubicBezTo>
                <a:cubicBezTo>
                  <a:pt x="217732" y="41018"/>
                  <a:pt x="217732" y="41018"/>
                  <a:pt x="215266" y="41614"/>
                </a:cubicBezTo>
                <a:cubicBezTo>
                  <a:pt x="218965" y="42209"/>
                  <a:pt x="218349" y="44592"/>
                  <a:pt x="223898" y="43996"/>
                </a:cubicBezTo>
                <a:cubicBezTo>
                  <a:pt x="225748" y="42805"/>
                  <a:pt x="220198" y="42210"/>
                  <a:pt x="223898" y="41614"/>
                </a:cubicBezTo>
                <a:cubicBezTo>
                  <a:pt x="225131" y="41614"/>
                  <a:pt x="228214" y="41614"/>
                  <a:pt x="228215" y="42210"/>
                </a:cubicBezTo>
                <a:cubicBezTo>
                  <a:pt x="228214" y="42805"/>
                  <a:pt x="227598" y="43401"/>
                  <a:pt x="226365" y="43996"/>
                </a:cubicBezTo>
                <a:cubicBezTo>
                  <a:pt x="228214" y="43996"/>
                  <a:pt x="230064" y="45187"/>
                  <a:pt x="232531" y="45187"/>
                </a:cubicBezTo>
                <a:cubicBezTo>
                  <a:pt x="232531" y="45187"/>
                  <a:pt x="232531" y="45187"/>
                  <a:pt x="233147" y="44592"/>
                </a:cubicBezTo>
                <a:cubicBezTo>
                  <a:pt x="233147" y="44592"/>
                  <a:pt x="233147" y="44592"/>
                  <a:pt x="236230" y="44592"/>
                </a:cubicBezTo>
                <a:cubicBezTo>
                  <a:pt x="238080" y="43400"/>
                  <a:pt x="231297" y="42805"/>
                  <a:pt x="230064" y="41614"/>
                </a:cubicBezTo>
                <a:cubicBezTo>
                  <a:pt x="233764" y="41614"/>
                  <a:pt x="238080" y="42210"/>
                  <a:pt x="239930" y="40423"/>
                </a:cubicBezTo>
                <a:cubicBezTo>
                  <a:pt x="241780" y="40423"/>
                  <a:pt x="241780" y="41614"/>
                  <a:pt x="243629" y="41614"/>
                </a:cubicBezTo>
                <a:cubicBezTo>
                  <a:pt x="242396" y="42210"/>
                  <a:pt x="241163" y="43401"/>
                  <a:pt x="238080" y="42805"/>
                </a:cubicBezTo>
                <a:cubicBezTo>
                  <a:pt x="234997" y="43996"/>
                  <a:pt x="240546" y="44592"/>
                  <a:pt x="239930" y="45187"/>
                </a:cubicBezTo>
                <a:lnTo>
                  <a:pt x="241026" y="46246"/>
                </a:lnTo>
                <a:lnTo>
                  <a:pt x="234997" y="45187"/>
                </a:lnTo>
                <a:cubicBezTo>
                  <a:pt x="234997" y="46378"/>
                  <a:pt x="234380" y="47570"/>
                  <a:pt x="233764" y="47569"/>
                </a:cubicBezTo>
                <a:cubicBezTo>
                  <a:pt x="233764" y="47569"/>
                  <a:pt x="233764" y="47569"/>
                  <a:pt x="231914" y="47569"/>
                </a:cubicBezTo>
                <a:cubicBezTo>
                  <a:pt x="231914" y="46974"/>
                  <a:pt x="231914" y="46378"/>
                  <a:pt x="233764" y="45187"/>
                </a:cubicBezTo>
                <a:cubicBezTo>
                  <a:pt x="231914" y="45187"/>
                  <a:pt x="228214" y="45187"/>
                  <a:pt x="226365" y="45783"/>
                </a:cubicBezTo>
                <a:cubicBezTo>
                  <a:pt x="225131" y="46974"/>
                  <a:pt x="228831" y="47569"/>
                  <a:pt x="230064" y="48761"/>
                </a:cubicBezTo>
                <a:cubicBezTo>
                  <a:pt x="231914" y="48165"/>
                  <a:pt x="235613" y="48165"/>
                  <a:pt x="237463" y="48761"/>
                </a:cubicBezTo>
                <a:cubicBezTo>
                  <a:pt x="237463" y="48761"/>
                  <a:pt x="237463" y="48761"/>
                  <a:pt x="234380" y="49356"/>
                </a:cubicBezTo>
                <a:cubicBezTo>
                  <a:pt x="234997" y="50547"/>
                  <a:pt x="238080" y="51739"/>
                  <a:pt x="240546" y="51738"/>
                </a:cubicBezTo>
                <a:cubicBezTo>
                  <a:pt x="239313" y="52334"/>
                  <a:pt x="238080" y="52930"/>
                  <a:pt x="238696" y="53525"/>
                </a:cubicBezTo>
                <a:cubicBezTo>
                  <a:pt x="231914" y="53525"/>
                  <a:pt x="239313" y="50547"/>
                  <a:pt x="231914" y="51143"/>
                </a:cubicBezTo>
                <a:cubicBezTo>
                  <a:pt x="230681" y="52334"/>
                  <a:pt x="227598" y="52929"/>
                  <a:pt x="225131" y="52929"/>
                </a:cubicBezTo>
                <a:cubicBezTo>
                  <a:pt x="225131" y="52929"/>
                  <a:pt x="225131" y="52929"/>
                  <a:pt x="223282" y="52334"/>
                </a:cubicBezTo>
                <a:cubicBezTo>
                  <a:pt x="223282" y="52334"/>
                  <a:pt x="223282" y="52334"/>
                  <a:pt x="224515" y="46378"/>
                </a:cubicBezTo>
                <a:cubicBezTo>
                  <a:pt x="224515" y="46378"/>
                  <a:pt x="224515" y="46378"/>
                  <a:pt x="220815" y="45783"/>
                </a:cubicBezTo>
                <a:cubicBezTo>
                  <a:pt x="222048" y="45187"/>
                  <a:pt x="220815" y="43996"/>
                  <a:pt x="218349" y="43996"/>
                </a:cubicBezTo>
                <a:cubicBezTo>
                  <a:pt x="214649" y="43401"/>
                  <a:pt x="212183" y="44592"/>
                  <a:pt x="209716" y="45187"/>
                </a:cubicBezTo>
                <a:cubicBezTo>
                  <a:pt x="209716" y="46378"/>
                  <a:pt x="202317" y="45783"/>
                  <a:pt x="206633" y="46974"/>
                </a:cubicBezTo>
                <a:cubicBezTo>
                  <a:pt x="210949" y="47569"/>
                  <a:pt x="210333" y="44592"/>
                  <a:pt x="215266" y="45187"/>
                </a:cubicBezTo>
                <a:cubicBezTo>
                  <a:pt x="215266" y="45187"/>
                  <a:pt x="215266" y="45187"/>
                  <a:pt x="214032" y="45783"/>
                </a:cubicBezTo>
                <a:cubicBezTo>
                  <a:pt x="214032" y="45783"/>
                  <a:pt x="214032" y="45783"/>
                  <a:pt x="214649" y="46378"/>
                </a:cubicBezTo>
                <a:cubicBezTo>
                  <a:pt x="212183" y="45783"/>
                  <a:pt x="211566" y="46974"/>
                  <a:pt x="209099" y="46974"/>
                </a:cubicBezTo>
                <a:cubicBezTo>
                  <a:pt x="210949" y="48761"/>
                  <a:pt x="213416" y="45783"/>
                  <a:pt x="217115" y="46974"/>
                </a:cubicBezTo>
                <a:cubicBezTo>
                  <a:pt x="217116" y="47570"/>
                  <a:pt x="217115" y="48165"/>
                  <a:pt x="215882" y="48165"/>
                </a:cubicBezTo>
                <a:cubicBezTo>
                  <a:pt x="217116" y="48761"/>
                  <a:pt x="220815" y="48761"/>
                  <a:pt x="219582" y="49952"/>
                </a:cubicBezTo>
                <a:cubicBezTo>
                  <a:pt x="219582" y="49952"/>
                  <a:pt x="219582" y="49952"/>
                  <a:pt x="215882" y="49952"/>
                </a:cubicBezTo>
                <a:cubicBezTo>
                  <a:pt x="215882" y="49356"/>
                  <a:pt x="216499" y="49356"/>
                  <a:pt x="216499" y="49356"/>
                </a:cubicBezTo>
                <a:cubicBezTo>
                  <a:pt x="215882" y="48761"/>
                  <a:pt x="214033" y="49356"/>
                  <a:pt x="212799" y="49356"/>
                </a:cubicBezTo>
                <a:cubicBezTo>
                  <a:pt x="212799" y="49356"/>
                  <a:pt x="212799" y="49356"/>
                  <a:pt x="212182" y="49356"/>
                </a:cubicBezTo>
                <a:cubicBezTo>
                  <a:pt x="215882" y="49952"/>
                  <a:pt x="210333" y="51738"/>
                  <a:pt x="214649" y="52334"/>
                </a:cubicBezTo>
                <a:cubicBezTo>
                  <a:pt x="214649" y="52334"/>
                  <a:pt x="214649" y="52334"/>
                  <a:pt x="216499" y="52929"/>
                </a:cubicBezTo>
                <a:cubicBezTo>
                  <a:pt x="212799" y="53525"/>
                  <a:pt x="208483" y="53525"/>
                  <a:pt x="204783" y="52930"/>
                </a:cubicBezTo>
                <a:cubicBezTo>
                  <a:pt x="204783" y="52930"/>
                  <a:pt x="204783" y="52930"/>
                  <a:pt x="202933" y="52929"/>
                </a:cubicBezTo>
                <a:cubicBezTo>
                  <a:pt x="203550" y="52334"/>
                  <a:pt x="205400" y="52929"/>
                  <a:pt x="206633" y="52334"/>
                </a:cubicBezTo>
                <a:cubicBezTo>
                  <a:pt x="209100" y="51143"/>
                  <a:pt x="199851" y="50547"/>
                  <a:pt x="206633" y="48761"/>
                </a:cubicBezTo>
                <a:cubicBezTo>
                  <a:pt x="204784" y="48761"/>
                  <a:pt x="205400" y="47569"/>
                  <a:pt x="202934" y="47570"/>
                </a:cubicBezTo>
                <a:cubicBezTo>
                  <a:pt x="201700" y="49356"/>
                  <a:pt x="196768" y="48165"/>
                  <a:pt x="195535" y="49356"/>
                </a:cubicBezTo>
                <a:cubicBezTo>
                  <a:pt x="196151" y="49356"/>
                  <a:pt x="198001" y="49356"/>
                  <a:pt x="199234" y="49356"/>
                </a:cubicBezTo>
                <a:cubicBezTo>
                  <a:pt x="198001" y="50547"/>
                  <a:pt x="202317" y="52334"/>
                  <a:pt x="197384" y="52930"/>
                </a:cubicBezTo>
                <a:cubicBezTo>
                  <a:pt x="197384" y="52930"/>
                  <a:pt x="197384" y="52930"/>
                  <a:pt x="196151" y="52930"/>
                </a:cubicBezTo>
                <a:cubicBezTo>
                  <a:pt x="199851" y="54716"/>
                  <a:pt x="205400" y="52929"/>
                  <a:pt x="208483" y="54716"/>
                </a:cubicBezTo>
                <a:cubicBezTo>
                  <a:pt x="217115" y="54120"/>
                  <a:pt x="227597" y="54716"/>
                  <a:pt x="236847" y="54121"/>
                </a:cubicBezTo>
                <a:cubicBezTo>
                  <a:pt x="240546" y="54121"/>
                  <a:pt x="245479" y="55907"/>
                  <a:pt x="247945" y="54121"/>
                </a:cubicBezTo>
                <a:lnTo>
                  <a:pt x="260276" y="54716"/>
                </a:lnTo>
                <a:lnTo>
                  <a:pt x="255345" y="54716"/>
                </a:lnTo>
                <a:cubicBezTo>
                  <a:pt x="253495" y="55312"/>
                  <a:pt x="249179" y="55312"/>
                  <a:pt x="246712" y="55312"/>
                </a:cubicBezTo>
                <a:cubicBezTo>
                  <a:pt x="246712" y="55312"/>
                  <a:pt x="246712" y="55312"/>
                  <a:pt x="245479" y="55907"/>
                </a:cubicBezTo>
                <a:cubicBezTo>
                  <a:pt x="244862" y="55312"/>
                  <a:pt x="244246" y="55312"/>
                  <a:pt x="243013" y="55312"/>
                </a:cubicBezTo>
                <a:cubicBezTo>
                  <a:pt x="243013" y="55312"/>
                  <a:pt x="243013" y="55312"/>
                  <a:pt x="242396" y="55907"/>
                </a:cubicBezTo>
                <a:cubicBezTo>
                  <a:pt x="241163" y="55312"/>
                  <a:pt x="239930" y="55312"/>
                  <a:pt x="237463" y="55312"/>
                </a:cubicBezTo>
                <a:cubicBezTo>
                  <a:pt x="237463" y="55312"/>
                  <a:pt x="237463" y="55312"/>
                  <a:pt x="234997" y="55312"/>
                </a:cubicBezTo>
                <a:cubicBezTo>
                  <a:pt x="234997" y="55312"/>
                  <a:pt x="234997" y="54716"/>
                  <a:pt x="234380" y="54716"/>
                </a:cubicBezTo>
                <a:cubicBezTo>
                  <a:pt x="231297" y="54716"/>
                  <a:pt x="232531" y="55907"/>
                  <a:pt x="230064" y="56503"/>
                </a:cubicBezTo>
                <a:cubicBezTo>
                  <a:pt x="229448" y="55907"/>
                  <a:pt x="227598" y="55907"/>
                  <a:pt x="226364" y="55907"/>
                </a:cubicBezTo>
                <a:cubicBezTo>
                  <a:pt x="223282" y="56503"/>
                  <a:pt x="226981" y="57694"/>
                  <a:pt x="228214" y="57694"/>
                </a:cubicBezTo>
                <a:cubicBezTo>
                  <a:pt x="228831" y="57694"/>
                  <a:pt x="229448" y="57694"/>
                  <a:pt x="230064" y="57694"/>
                </a:cubicBezTo>
                <a:cubicBezTo>
                  <a:pt x="230064" y="57694"/>
                  <a:pt x="230064" y="57694"/>
                  <a:pt x="230064" y="57098"/>
                </a:cubicBezTo>
                <a:cubicBezTo>
                  <a:pt x="230064" y="57098"/>
                  <a:pt x="230064" y="57098"/>
                  <a:pt x="233147" y="57098"/>
                </a:cubicBezTo>
                <a:cubicBezTo>
                  <a:pt x="233764" y="57694"/>
                  <a:pt x="232531" y="58290"/>
                  <a:pt x="231297" y="58290"/>
                </a:cubicBezTo>
                <a:cubicBezTo>
                  <a:pt x="230681" y="58289"/>
                  <a:pt x="230064" y="58290"/>
                  <a:pt x="230064" y="58290"/>
                </a:cubicBezTo>
                <a:cubicBezTo>
                  <a:pt x="230064" y="58290"/>
                  <a:pt x="230064" y="58290"/>
                  <a:pt x="228831" y="58885"/>
                </a:cubicBezTo>
                <a:cubicBezTo>
                  <a:pt x="228214" y="58289"/>
                  <a:pt x="226981" y="58290"/>
                  <a:pt x="226364" y="58289"/>
                </a:cubicBezTo>
                <a:cubicBezTo>
                  <a:pt x="226364" y="58289"/>
                  <a:pt x="226364" y="58289"/>
                  <a:pt x="225748" y="58885"/>
                </a:cubicBezTo>
                <a:cubicBezTo>
                  <a:pt x="226365" y="58885"/>
                  <a:pt x="228214" y="58885"/>
                  <a:pt x="227598" y="59481"/>
                </a:cubicBezTo>
                <a:cubicBezTo>
                  <a:pt x="225748" y="59481"/>
                  <a:pt x="220198" y="60076"/>
                  <a:pt x="220815" y="58290"/>
                </a:cubicBezTo>
                <a:cubicBezTo>
                  <a:pt x="220815" y="57098"/>
                  <a:pt x="226364" y="57098"/>
                  <a:pt x="223281" y="55907"/>
                </a:cubicBezTo>
                <a:cubicBezTo>
                  <a:pt x="222048" y="55312"/>
                  <a:pt x="219582" y="55312"/>
                  <a:pt x="217115" y="55312"/>
                </a:cubicBezTo>
                <a:cubicBezTo>
                  <a:pt x="215265" y="57098"/>
                  <a:pt x="210949" y="55312"/>
                  <a:pt x="209100" y="56503"/>
                </a:cubicBezTo>
                <a:cubicBezTo>
                  <a:pt x="207867" y="56503"/>
                  <a:pt x="207250" y="56503"/>
                  <a:pt x="206633" y="55907"/>
                </a:cubicBezTo>
                <a:cubicBezTo>
                  <a:pt x="203550" y="57098"/>
                  <a:pt x="192451" y="54716"/>
                  <a:pt x="196768" y="58290"/>
                </a:cubicBezTo>
                <a:cubicBezTo>
                  <a:pt x="198617" y="59481"/>
                  <a:pt x="202934" y="58885"/>
                  <a:pt x="206017" y="58885"/>
                </a:cubicBezTo>
                <a:cubicBezTo>
                  <a:pt x="206633" y="58290"/>
                  <a:pt x="204783" y="57694"/>
                  <a:pt x="204167" y="57694"/>
                </a:cubicBezTo>
                <a:cubicBezTo>
                  <a:pt x="202934" y="57694"/>
                  <a:pt x="202317" y="58289"/>
                  <a:pt x="201700" y="57694"/>
                </a:cubicBezTo>
                <a:cubicBezTo>
                  <a:pt x="206017" y="57098"/>
                  <a:pt x="210949" y="57098"/>
                  <a:pt x="215882" y="57098"/>
                </a:cubicBezTo>
                <a:cubicBezTo>
                  <a:pt x="213416" y="57694"/>
                  <a:pt x="211566" y="58885"/>
                  <a:pt x="208483" y="58289"/>
                </a:cubicBezTo>
                <a:cubicBezTo>
                  <a:pt x="206633" y="58885"/>
                  <a:pt x="209100" y="60076"/>
                  <a:pt x="210949" y="59481"/>
                </a:cubicBezTo>
                <a:cubicBezTo>
                  <a:pt x="212183" y="59481"/>
                  <a:pt x="208483" y="60076"/>
                  <a:pt x="210949" y="60672"/>
                </a:cubicBezTo>
                <a:cubicBezTo>
                  <a:pt x="214032" y="60672"/>
                  <a:pt x="215266" y="57694"/>
                  <a:pt x="218965" y="58885"/>
                </a:cubicBezTo>
                <a:cubicBezTo>
                  <a:pt x="217116" y="61267"/>
                  <a:pt x="209716" y="60672"/>
                  <a:pt x="210950" y="63054"/>
                </a:cubicBezTo>
                <a:cubicBezTo>
                  <a:pt x="210950" y="63054"/>
                  <a:pt x="210950" y="63054"/>
                  <a:pt x="210333" y="63054"/>
                </a:cubicBezTo>
                <a:cubicBezTo>
                  <a:pt x="210333" y="63054"/>
                  <a:pt x="210333" y="63054"/>
                  <a:pt x="212799" y="64245"/>
                </a:cubicBezTo>
                <a:cubicBezTo>
                  <a:pt x="212182" y="65436"/>
                  <a:pt x="209099" y="65436"/>
                  <a:pt x="207250" y="66032"/>
                </a:cubicBezTo>
                <a:cubicBezTo>
                  <a:pt x="209716" y="67223"/>
                  <a:pt x="212183" y="64841"/>
                  <a:pt x="215266" y="66032"/>
                </a:cubicBezTo>
                <a:cubicBezTo>
                  <a:pt x="214033" y="66627"/>
                  <a:pt x="210333" y="66032"/>
                  <a:pt x="209716" y="67223"/>
                </a:cubicBezTo>
                <a:cubicBezTo>
                  <a:pt x="212799" y="68414"/>
                  <a:pt x="216499" y="67818"/>
                  <a:pt x="220815" y="67818"/>
                </a:cubicBezTo>
                <a:cubicBezTo>
                  <a:pt x="220815" y="67818"/>
                  <a:pt x="220815" y="67818"/>
                  <a:pt x="217115" y="66032"/>
                </a:cubicBezTo>
                <a:cubicBezTo>
                  <a:pt x="218348" y="66032"/>
                  <a:pt x="218349" y="65436"/>
                  <a:pt x="217732" y="64841"/>
                </a:cubicBezTo>
                <a:cubicBezTo>
                  <a:pt x="219582" y="63650"/>
                  <a:pt x="223281" y="62458"/>
                  <a:pt x="220815" y="61267"/>
                </a:cubicBezTo>
                <a:cubicBezTo>
                  <a:pt x="224515" y="61267"/>
                  <a:pt x="226365" y="60076"/>
                  <a:pt x="230064" y="60076"/>
                </a:cubicBezTo>
                <a:cubicBezTo>
                  <a:pt x="228831" y="61267"/>
                  <a:pt x="227598" y="62458"/>
                  <a:pt x="224515" y="61863"/>
                </a:cubicBezTo>
                <a:cubicBezTo>
                  <a:pt x="224515" y="61863"/>
                  <a:pt x="224515" y="61863"/>
                  <a:pt x="226981" y="62458"/>
                </a:cubicBezTo>
                <a:cubicBezTo>
                  <a:pt x="226981" y="62458"/>
                  <a:pt x="226981" y="62458"/>
                  <a:pt x="225748" y="63054"/>
                </a:cubicBezTo>
                <a:cubicBezTo>
                  <a:pt x="226981" y="63650"/>
                  <a:pt x="233147" y="63054"/>
                  <a:pt x="231914" y="64841"/>
                </a:cubicBezTo>
                <a:cubicBezTo>
                  <a:pt x="234997" y="67223"/>
                  <a:pt x="243629" y="65436"/>
                  <a:pt x="249179" y="66032"/>
                </a:cubicBezTo>
                <a:cubicBezTo>
                  <a:pt x="251029" y="65436"/>
                  <a:pt x="252262" y="64841"/>
                  <a:pt x="251645" y="64245"/>
                </a:cubicBezTo>
                <a:cubicBezTo>
                  <a:pt x="248562" y="63650"/>
                  <a:pt x="248562" y="62458"/>
                  <a:pt x="246712" y="61267"/>
                </a:cubicBezTo>
                <a:cubicBezTo>
                  <a:pt x="247946" y="60076"/>
                  <a:pt x="249179" y="61267"/>
                  <a:pt x="251029" y="60672"/>
                </a:cubicBezTo>
                <a:cubicBezTo>
                  <a:pt x="253495" y="61267"/>
                  <a:pt x="252262" y="61863"/>
                  <a:pt x="252262" y="63054"/>
                </a:cubicBezTo>
                <a:cubicBezTo>
                  <a:pt x="251645" y="63054"/>
                  <a:pt x="251645" y="63054"/>
                  <a:pt x="251028" y="63054"/>
                </a:cubicBezTo>
                <a:cubicBezTo>
                  <a:pt x="251029" y="63650"/>
                  <a:pt x="252262" y="63650"/>
                  <a:pt x="252262" y="63650"/>
                </a:cubicBezTo>
                <a:cubicBezTo>
                  <a:pt x="252262" y="63650"/>
                  <a:pt x="252262" y="63650"/>
                  <a:pt x="256578" y="63650"/>
                </a:cubicBezTo>
                <a:cubicBezTo>
                  <a:pt x="255345" y="64245"/>
                  <a:pt x="257811" y="64841"/>
                  <a:pt x="254728" y="64841"/>
                </a:cubicBezTo>
                <a:cubicBezTo>
                  <a:pt x="256578" y="65436"/>
                  <a:pt x="257811" y="66032"/>
                  <a:pt x="260278" y="66032"/>
                </a:cubicBezTo>
                <a:cubicBezTo>
                  <a:pt x="262127" y="65436"/>
                  <a:pt x="256578" y="64841"/>
                  <a:pt x="259044" y="64245"/>
                </a:cubicBezTo>
                <a:cubicBezTo>
                  <a:pt x="261511" y="63054"/>
                  <a:pt x="266444" y="62459"/>
                  <a:pt x="267677" y="61267"/>
                </a:cubicBezTo>
                <a:cubicBezTo>
                  <a:pt x="269527" y="61267"/>
                  <a:pt x="268910" y="62459"/>
                  <a:pt x="271377" y="63054"/>
                </a:cubicBezTo>
                <a:cubicBezTo>
                  <a:pt x="271377" y="63054"/>
                  <a:pt x="271377" y="63054"/>
                  <a:pt x="268293" y="63650"/>
                </a:cubicBezTo>
                <a:cubicBezTo>
                  <a:pt x="268293" y="63650"/>
                  <a:pt x="268293" y="63650"/>
                  <a:pt x="273843" y="63649"/>
                </a:cubicBezTo>
                <a:cubicBezTo>
                  <a:pt x="268293" y="64841"/>
                  <a:pt x="264594" y="63054"/>
                  <a:pt x="259661" y="64245"/>
                </a:cubicBezTo>
                <a:cubicBezTo>
                  <a:pt x="263360" y="66032"/>
                  <a:pt x="270760" y="63650"/>
                  <a:pt x="271993" y="66032"/>
                </a:cubicBezTo>
                <a:cubicBezTo>
                  <a:pt x="275076" y="66032"/>
                  <a:pt x="278159" y="67223"/>
                  <a:pt x="281242" y="66628"/>
                </a:cubicBezTo>
                <a:cubicBezTo>
                  <a:pt x="281242" y="66628"/>
                  <a:pt x="281242" y="66628"/>
                  <a:pt x="281859" y="66627"/>
                </a:cubicBezTo>
                <a:cubicBezTo>
                  <a:pt x="280009" y="66628"/>
                  <a:pt x="276926" y="67223"/>
                  <a:pt x="276926" y="67818"/>
                </a:cubicBezTo>
                <a:cubicBezTo>
                  <a:pt x="278776" y="68414"/>
                  <a:pt x="276926" y="69010"/>
                  <a:pt x="276309" y="69605"/>
                </a:cubicBezTo>
                <a:cubicBezTo>
                  <a:pt x="274459" y="70201"/>
                  <a:pt x="269526" y="69605"/>
                  <a:pt x="269526" y="70796"/>
                </a:cubicBezTo>
                <a:cubicBezTo>
                  <a:pt x="270760" y="71392"/>
                  <a:pt x="271993" y="71987"/>
                  <a:pt x="274459" y="71392"/>
                </a:cubicBezTo>
                <a:cubicBezTo>
                  <a:pt x="279392" y="71392"/>
                  <a:pt x="281242" y="69605"/>
                  <a:pt x="283708" y="67818"/>
                </a:cubicBezTo>
                <a:cubicBezTo>
                  <a:pt x="283092" y="67819"/>
                  <a:pt x="283092" y="67223"/>
                  <a:pt x="283092" y="66627"/>
                </a:cubicBezTo>
                <a:cubicBezTo>
                  <a:pt x="283092" y="66627"/>
                  <a:pt x="283092" y="66627"/>
                  <a:pt x="283708" y="66627"/>
                </a:cubicBezTo>
                <a:cubicBezTo>
                  <a:pt x="284325" y="66627"/>
                  <a:pt x="284942" y="67223"/>
                  <a:pt x="286175" y="66627"/>
                </a:cubicBezTo>
                <a:cubicBezTo>
                  <a:pt x="286175" y="66627"/>
                  <a:pt x="286175" y="66627"/>
                  <a:pt x="286791" y="66627"/>
                </a:cubicBezTo>
                <a:cubicBezTo>
                  <a:pt x="286791" y="66627"/>
                  <a:pt x="286791" y="66627"/>
                  <a:pt x="287408" y="66627"/>
                </a:cubicBezTo>
                <a:cubicBezTo>
                  <a:pt x="281242" y="66628"/>
                  <a:pt x="288641" y="69605"/>
                  <a:pt x="282475" y="70201"/>
                </a:cubicBezTo>
                <a:cubicBezTo>
                  <a:pt x="283092" y="70796"/>
                  <a:pt x="281858" y="71392"/>
                  <a:pt x="283708" y="71987"/>
                </a:cubicBezTo>
                <a:cubicBezTo>
                  <a:pt x="283092" y="72583"/>
                  <a:pt x="281242" y="72583"/>
                  <a:pt x="280625" y="73774"/>
                </a:cubicBezTo>
                <a:cubicBezTo>
                  <a:pt x="281859" y="73774"/>
                  <a:pt x="283092" y="73774"/>
                  <a:pt x="283092" y="74370"/>
                </a:cubicBezTo>
                <a:cubicBezTo>
                  <a:pt x="280625" y="74965"/>
                  <a:pt x="281859" y="73179"/>
                  <a:pt x="278776" y="73774"/>
                </a:cubicBezTo>
                <a:cubicBezTo>
                  <a:pt x="278776" y="74965"/>
                  <a:pt x="276309" y="74370"/>
                  <a:pt x="274459" y="74965"/>
                </a:cubicBezTo>
                <a:cubicBezTo>
                  <a:pt x="276309" y="76156"/>
                  <a:pt x="281242" y="74370"/>
                  <a:pt x="283092" y="75561"/>
                </a:cubicBezTo>
                <a:cubicBezTo>
                  <a:pt x="283092" y="75561"/>
                  <a:pt x="283092" y="75561"/>
                  <a:pt x="275076" y="76156"/>
                </a:cubicBezTo>
                <a:cubicBezTo>
                  <a:pt x="274459" y="76752"/>
                  <a:pt x="275076" y="76752"/>
                  <a:pt x="275693" y="76752"/>
                </a:cubicBezTo>
                <a:cubicBezTo>
                  <a:pt x="271993" y="77347"/>
                  <a:pt x="269526" y="76156"/>
                  <a:pt x="266444" y="76156"/>
                </a:cubicBezTo>
                <a:cubicBezTo>
                  <a:pt x="265211" y="76752"/>
                  <a:pt x="266444" y="77347"/>
                  <a:pt x="267060" y="77943"/>
                </a:cubicBezTo>
                <a:cubicBezTo>
                  <a:pt x="268910" y="77943"/>
                  <a:pt x="268294" y="76752"/>
                  <a:pt x="270143" y="76752"/>
                </a:cubicBezTo>
                <a:cubicBezTo>
                  <a:pt x="271376" y="77347"/>
                  <a:pt x="271376" y="78538"/>
                  <a:pt x="273843" y="78538"/>
                </a:cubicBezTo>
                <a:cubicBezTo>
                  <a:pt x="273843" y="78538"/>
                  <a:pt x="273843" y="78538"/>
                  <a:pt x="281242" y="76752"/>
                </a:cubicBezTo>
                <a:cubicBezTo>
                  <a:pt x="280009" y="77943"/>
                  <a:pt x="287408" y="79730"/>
                  <a:pt x="281242" y="80325"/>
                </a:cubicBezTo>
                <a:cubicBezTo>
                  <a:pt x="281859" y="79730"/>
                  <a:pt x="281242" y="79134"/>
                  <a:pt x="280009" y="79134"/>
                </a:cubicBezTo>
                <a:cubicBezTo>
                  <a:pt x="276309" y="78539"/>
                  <a:pt x="270143" y="80921"/>
                  <a:pt x="268910" y="78539"/>
                </a:cubicBezTo>
                <a:cubicBezTo>
                  <a:pt x="267677" y="78539"/>
                  <a:pt x="265210" y="78539"/>
                  <a:pt x="265211" y="79730"/>
                </a:cubicBezTo>
                <a:cubicBezTo>
                  <a:pt x="265211" y="79730"/>
                  <a:pt x="264594" y="80325"/>
                  <a:pt x="265827" y="80921"/>
                </a:cubicBezTo>
                <a:cubicBezTo>
                  <a:pt x="267060" y="80325"/>
                  <a:pt x="267060" y="80921"/>
                  <a:pt x="267677" y="81516"/>
                </a:cubicBezTo>
                <a:cubicBezTo>
                  <a:pt x="267677" y="81516"/>
                  <a:pt x="267677" y="81516"/>
                  <a:pt x="262744" y="82112"/>
                </a:cubicBezTo>
                <a:cubicBezTo>
                  <a:pt x="262744" y="82112"/>
                  <a:pt x="263361" y="82707"/>
                  <a:pt x="263977" y="82112"/>
                </a:cubicBezTo>
                <a:cubicBezTo>
                  <a:pt x="262744" y="82707"/>
                  <a:pt x="262744" y="83303"/>
                  <a:pt x="262744" y="83898"/>
                </a:cubicBezTo>
                <a:lnTo>
                  <a:pt x="266108" y="84440"/>
                </a:lnTo>
                <a:lnTo>
                  <a:pt x="265827" y="84494"/>
                </a:lnTo>
                <a:cubicBezTo>
                  <a:pt x="265210" y="85685"/>
                  <a:pt x="266443" y="85685"/>
                  <a:pt x="265210" y="86876"/>
                </a:cubicBezTo>
                <a:cubicBezTo>
                  <a:pt x="263977" y="88663"/>
                  <a:pt x="270143" y="88067"/>
                  <a:pt x="273226" y="88663"/>
                </a:cubicBezTo>
                <a:cubicBezTo>
                  <a:pt x="273843" y="88663"/>
                  <a:pt x="274459" y="88663"/>
                  <a:pt x="275076" y="88663"/>
                </a:cubicBezTo>
                <a:cubicBezTo>
                  <a:pt x="273843" y="88067"/>
                  <a:pt x="271993" y="87472"/>
                  <a:pt x="270760" y="87472"/>
                </a:cubicBezTo>
                <a:cubicBezTo>
                  <a:pt x="270760" y="87472"/>
                  <a:pt x="270760" y="87472"/>
                  <a:pt x="269527" y="88067"/>
                </a:cubicBezTo>
                <a:cubicBezTo>
                  <a:pt x="268293" y="87472"/>
                  <a:pt x="271993" y="86876"/>
                  <a:pt x="271993" y="86281"/>
                </a:cubicBezTo>
                <a:cubicBezTo>
                  <a:pt x="271993" y="85090"/>
                  <a:pt x="275076" y="84494"/>
                  <a:pt x="273843" y="83898"/>
                </a:cubicBezTo>
                <a:cubicBezTo>
                  <a:pt x="277542" y="83303"/>
                  <a:pt x="289258" y="85090"/>
                  <a:pt x="287408" y="82112"/>
                </a:cubicBezTo>
                <a:cubicBezTo>
                  <a:pt x="287408" y="82112"/>
                  <a:pt x="287408" y="82112"/>
                  <a:pt x="286175" y="82112"/>
                </a:cubicBezTo>
                <a:cubicBezTo>
                  <a:pt x="286175" y="82112"/>
                  <a:pt x="286175" y="82112"/>
                  <a:pt x="286175" y="81516"/>
                </a:cubicBezTo>
                <a:cubicBezTo>
                  <a:pt x="286792" y="81516"/>
                  <a:pt x="287408" y="81516"/>
                  <a:pt x="288025" y="80921"/>
                </a:cubicBezTo>
                <a:cubicBezTo>
                  <a:pt x="288641" y="81516"/>
                  <a:pt x="290491" y="81516"/>
                  <a:pt x="291724" y="81516"/>
                </a:cubicBezTo>
                <a:cubicBezTo>
                  <a:pt x="291724" y="82708"/>
                  <a:pt x="289875" y="82708"/>
                  <a:pt x="288025" y="83303"/>
                </a:cubicBezTo>
                <a:cubicBezTo>
                  <a:pt x="289875" y="83899"/>
                  <a:pt x="287408" y="83899"/>
                  <a:pt x="287408" y="84494"/>
                </a:cubicBezTo>
                <a:cubicBezTo>
                  <a:pt x="284942" y="85090"/>
                  <a:pt x="284942" y="86281"/>
                  <a:pt x="286791" y="86281"/>
                </a:cubicBezTo>
                <a:cubicBezTo>
                  <a:pt x="287408" y="86876"/>
                  <a:pt x="287408" y="86876"/>
                  <a:pt x="287408" y="87472"/>
                </a:cubicBezTo>
                <a:cubicBezTo>
                  <a:pt x="286175" y="88067"/>
                  <a:pt x="282475" y="88067"/>
                  <a:pt x="282475" y="88663"/>
                </a:cubicBezTo>
                <a:cubicBezTo>
                  <a:pt x="278776" y="89259"/>
                  <a:pt x="275693" y="89258"/>
                  <a:pt x="273226" y="90450"/>
                </a:cubicBezTo>
                <a:lnTo>
                  <a:pt x="275907" y="90649"/>
                </a:lnTo>
                <a:lnTo>
                  <a:pt x="287552" y="89878"/>
                </a:lnTo>
                <a:lnTo>
                  <a:pt x="291724" y="89259"/>
                </a:lnTo>
                <a:cubicBezTo>
                  <a:pt x="291724" y="89259"/>
                  <a:pt x="291724" y="89259"/>
                  <a:pt x="292341" y="89258"/>
                </a:cubicBezTo>
                <a:lnTo>
                  <a:pt x="291614" y="89610"/>
                </a:lnTo>
                <a:lnTo>
                  <a:pt x="308364" y="88501"/>
                </a:lnTo>
                <a:lnTo>
                  <a:pt x="358400" y="85191"/>
                </a:lnTo>
                <a:lnTo>
                  <a:pt x="327839" y="103395"/>
                </a:lnTo>
                <a:lnTo>
                  <a:pt x="329954" y="103552"/>
                </a:lnTo>
                <a:cubicBezTo>
                  <a:pt x="329954" y="103552"/>
                  <a:pt x="329954" y="103552"/>
                  <a:pt x="329337" y="104148"/>
                </a:cubicBezTo>
                <a:cubicBezTo>
                  <a:pt x="329337" y="104148"/>
                  <a:pt x="329337" y="104148"/>
                  <a:pt x="328720" y="103552"/>
                </a:cubicBezTo>
                <a:cubicBezTo>
                  <a:pt x="327487" y="103552"/>
                  <a:pt x="328104" y="104147"/>
                  <a:pt x="328104" y="104743"/>
                </a:cubicBezTo>
                <a:cubicBezTo>
                  <a:pt x="328104" y="104743"/>
                  <a:pt x="328720" y="104743"/>
                  <a:pt x="329337" y="104743"/>
                </a:cubicBezTo>
                <a:lnTo>
                  <a:pt x="324833" y="105185"/>
                </a:lnTo>
                <a:lnTo>
                  <a:pt x="319956" y="108090"/>
                </a:lnTo>
                <a:lnTo>
                  <a:pt x="323171" y="107721"/>
                </a:lnTo>
                <a:cubicBezTo>
                  <a:pt x="323171" y="107721"/>
                  <a:pt x="323171" y="107721"/>
                  <a:pt x="325638" y="108912"/>
                </a:cubicBezTo>
                <a:cubicBezTo>
                  <a:pt x="326254" y="108316"/>
                  <a:pt x="326871" y="108316"/>
                  <a:pt x="327487" y="108316"/>
                </a:cubicBezTo>
                <a:cubicBezTo>
                  <a:pt x="327487" y="108316"/>
                  <a:pt x="327487" y="108316"/>
                  <a:pt x="328721" y="108912"/>
                </a:cubicBezTo>
                <a:cubicBezTo>
                  <a:pt x="328721" y="108912"/>
                  <a:pt x="328721" y="108912"/>
                  <a:pt x="327487" y="109507"/>
                </a:cubicBezTo>
                <a:lnTo>
                  <a:pt x="318440" y="108993"/>
                </a:lnTo>
                <a:lnTo>
                  <a:pt x="316393" y="110213"/>
                </a:lnTo>
                <a:cubicBezTo>
                  <a:pt x="292636" y="124693"/>
                  <a:pt x="270846" y="141924"/>
                  <a:pt x="251022" y="161911"/>
                </a:cubicBezTo>
                <a:lnTo>
                  <a:pt x="237808" y="180086"/>
                </a:lnTo>
                <a:cubicBezTo>
                  <a:pt x="232773" y="187011"/>
                  <a:pt x="231438" y="197947"/>
                  <a:pt x="233803" y="212893"/>
                </a:cubicBezTo>
                <a:cubicBezTo>
                  <a:pt x="250642" y="251598"/>
                  <a:pt x="258516" y="291720"/>
                  <a:pt x="257421" y="333260"/>
                </a:cubicBezTo>
                <a:cubicBezTo>
                  <a:pt x="256633" y="337980"/>
                  <a:pt x="257660" y="363864"/>
                  <a:pt x="260499" y="4109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357A7A9-8619-B45C-0AFA-298E48508BEB}"/>
              </a:ext>
            </a:extLst>
          </p:cNvPr>
          <p:cNvSpPr>
            <a:spLocks/>
          </p:cNvSpPr>
          <p:nvPr/>
        </p:nvSpPr>
        <p:spPr bwMode="auto">
          <a:xfrm rot="13609926" flipV="1">
            <a:off x="3723427" y="2128853"/>
            <a:ext cx="1239656" cy="1313233"/>
          </a:xfrm>
          <a:custGeom>
            <a:avLst/>
            <a:gdLst>
              <a:gd name="connsiteX0" fmla="*/ 1069274 w 1239656"/>
              <a:gd name="connsiteY0" fmla="*/ 71392 h 1313233"/>
              <a:gd name="connsiteX1" fmla="*/ 1067859 w 1239656"/>
              <a:gd name="connsiteY1" fmla="*/ 73314 h 1313233"/>
              <a:gd name="connsiteX2" fmla="*/ 1060835 w 1239656"/>
              <a:gd name="connsiteY2" fmla="*/ 70720 h 1313233"/>
              <a:gd name="connsiteX3" fmla="*/ 1064206 w 1239656"/>
              <a:gd name="connsiteY3" fmla="*/ 69607 h 1313233"/>
              <a:gd name="connsiteX4" fmla="*/ 1069274 w 1239656"/>
              <a:gd name="connsiteY4" fmla="*/ 71392 h 1313233"/>
              <a:gd name="connsiteX5" fmla="*/ 1092077 w 1239656"/>
              <a:gd name="connsiteY5" fmla="*/ 82101 h 1313233"/>
              <a:gd name="connsiteX6" fmla="*/ 1092068 w 1239656"/>
              <a:gd name="connsiteY6" fmla="*/ 82253 h 1313233"/>
              <a:gd name="connsiteX7" fmla="*/ 1091485 w 1239656"/>
              <a:gd name="connsiteY7" fmla="*/ 82038 h 1313233"/>
              <a:gd name="connsiteX8" fmla="*/ 1047315 w 1239656"/>
              <a:gd name="connsiteY8" fmla="*/ 9816 h 1313233"/>
              <a:gd name="connsiteX9" fmla="*/ 1046471 w 1239656"/>
              <a:gd name="connsiteY9" fmla="*/ 9816 h 1313233"/>
              <a:gd name="connsiteX10" fmla="*/ 1046471 w 1239656"/>
              <a:gd name="connsiteY10" fmla="*/ 9816 h 1313233"/>
              <a:gd name="connsiteX11" fmla="*/ 1047315 w 1239656"/>
              <a:gd name="connsiteY11" fmla="*/ 9816 h 1313233"/>
              <a:gd name="connsiteX12" fmla="*/ 1074460 w 1239656"/>
              <a:gd name="connsiteY12" fmla="*/ 34426 h 1313233"/>
              <a:gd name="connsiteX13" fmla="*/ 1073509 w 1239656"/>
              <a:gd name="connsiteY13" fmla="*/ 34657 h 1313233"/>
              <a:gd name="connsiteX14" fmla="*/ 1074341 w 1239656"/>
              <a:gd name="connsiteY14" fmla="*/ 34803 h 1313233"/>
              <a:gd name="connsiteX15" fmla="*/ 1069274 w 1239656"/>
              <a:gd name="connsiteY15" fmla="*/ 24095 h 1313233"/>
              <a:gd name="connsiteX16" fmla="*/ 1068957 w 1239656"/>
              <a:gd name="connsiteY16" fmla="*/ 23760 h 1313233"/>
              <a:gd name="connsiteX17" fmla="*/ 1068689 w 1239656"/>
              <a:gd name="connsiteY17" fmla="*/ 24232 h 1313233"/>
              <a:gd name="connsiteX18" fmla="*/ 1069274 w 1239656"/>
              <a:gd name="connsiteY18" fmla="*/ 23202 h 1313233"/>
              <a:gd name="connsiteX19" fmla="*/ 1068429 w 1239656"/>
              <a:gd name="connsiteY19" fmla="*/ 23202 h 1313233"/>
              <a:gd name="connsiteX20" fmla="*/ 1068957 w 1239656"/>
              <a:gd name="connsiteY20" fmla="*/ 23760 h 1313233"/>
              <a:gd name="connsiteX21" fmla="*/ 1080253 w 1239656"/>
              <a:gd name="connsiteY21" fmla="*/ 33019 h 1313233"/>
              <a:gd name="connsiteX22" fmla="*/ 1075186 w 1239656"/>
              <a:gd name="connsiteY22" fmla="*/ 32126 h 1313233"/>
              <a:gd name="connsiteX23" fmla="*/ 1074460 w 1239656"/>
              <a:gd name="connsiteY23" fmla="*/ 34426 h 1313233"/>
              <a:gd name="connsiteX24" fmla="*/ 1074494 w 1239656"/>
              <a:gd name="connsiteY24" fmla="*/ 25719 h 1313233"/>
              <a:gd name="connsiteX25" fmla="*/ 1073497 w 1239656"/>
              <a:gd name="connsiteY25" fmla="*/ 25879 h 1313233"/>
              <a:gd name="connsiteX26" fmla="*/ 1074341 w 1239656"/>
              <a:gd name="connsiteY26" fmla="*/ 25880 h 1313233"/>
              <a:gd name="connsiteX27" fmla="*/ 1076322 w 1239656"/>
              <a:gd name="connsiteY27" fmla="*/ 25424 h 1313233"/>
              <a:gd name="connsiteX28" fmla="*/ 1075186 w 1239656"/>
              <a:gd name="connsiteY28" fmla="*/ 24987 h 1313233"/>
              <a:gd name="connsiteX29" fmla="*/ 1074494 w 1239656"/>
              <a:gd name="connsiteY29" fmla="*/ 25719 h 1313233"/>
              <a:gd name="connsiteX30" fmla="*/ 1117414 w 1239656"/>
              <a:gd name="connsiteY30" fmla="*/ 67822 h 1313233"/>
              <a:gd name="connsiteX31" fmla="*/ 1116381 w 1239656"/>
              <a:gd name="connsiteY31" fmla="*/ 67624 h 1313233"/>
              <a:gd name="connsiteX32" fmla="*/ 1116907 w 1239656"/>
              <a:gd name="connsiteY32" fmla="*/ 68179 h 1313233"/>
              <a:gd name="connsiteX33" fmla="*/ 1122481 w 1239656"/>
              <a:gd name="connsiteY33" fmla="*/ 72284 h 1313233"/>
              <a:gd name="connsiteX34" fmla="*/ 1118258 w 1239656"/>
              <a:gd name="connsiteY34" fmla="*/ 71392 h 1313233"/>
              <a:gd name="connsiteX35" fmla="*/ 1119103 w 1239656"/>
              <a:gd name="connsiteY35" fmla="*/ 70499 h 1313233"/>
              <a:gd name="connsiteX36" fmla="*/ 1116907 w 1239656"/>
              <a:gd name="connsiteY36" fmla="*/ 68179 h 1313233"/>
              <a:gd name="connsiteX37" fmla="*/ 1114880 w 1239656"/>
              <a:gd name="connsiteY37" fmla="*/ 69607 h 1313233"/>
              <a:gd name="connsiteX38" fmla="*/ 1116569 w 1239656"/>
              <a:gd name="connsiteY38" fmla="*/ 73177 h 1313233"/>
              <a:gd name="connsiteX39" fmla="*/ 1122481 w 1239656"/>
              <a:gd name="connsiteY39" fmla="*/ 72284 h 1313233"/>
              <a:gd name="connsiteX40" fmla="*/ 1194269 w 1239656"/>
              <a:gd name="connsiteY40" fmla="*/ 140999 h 1313233"/>
              <a:gd name="connsiteX41" fmla="*/ 1193424 w 1239656"/>
              <a:gd name="connsiteY41" fmla="*/ 143676 h 1313233"/>
              <a:gd name="connsiteX42" fmla="*/ 1193199 w 1239656"/>
              <a:gd name="connsiteY42" fmla="*/ 143633 h 1313233"/>
              <a:gd name="connsiteX43" fmla="*/ 1190027 w 1239656"/>
              <a:gd name="connsiteY43" fmla="*/ 140999 h 1313233"/>
              <a:gd name="connsiteX44" fmla="*/ 1195958 w 1239656"/>
              <a:gd name="connsiteY44" fmla="*/ 138322 h 1313233"/>
              <a:gd name="connsiteX45" fmla="*/ 1189624 w 1239656"/>
              <a:gd name="connsiteY45" fmla="*/ 140330 h 1313233"/>
              <a:gd name="connsiteX46" fmla="*/ 1189266 w 1239656"/>
              <a:gd name="connsiteY46" fmla="*/ 140367 h 1313233"/>
              <a:gd name="connsiteX47" fmla="*/ 1186644 w 1239656"/>
              <a:gd name="connsiteY47" fmla="*/ 138190 h 1313233"/>
              <a:gd name="connsiteX48" fmla="*/ 1180815 w 1239656"/>
              <a:gd name="connsiteY48" fmla="*/ 134084 h 1313233"/>
              <a:gd name="connsiteX49" fmla="*/ 1188884 w 1239656"/>
              <a:gd name="connsiteY49" fmla="*/ 136091 h 1313233"/>
              <a:gd name="connsiteX50" fmla="*/ 1195958 w 1239656"/>
              <a:gd name="connsiteY50" fmla="*/ 138322 h 1313233"/>
              <a:gd name="connsiteX51" fmla="*/ 1072652 w 1239656"/>
              <a:gd name="connsiteY51" fmla="*/ 1785 h 1313233"/>
              <a:gd name="connsiteX52" fmla="*/ 1071807 w 1239656"/>
              <a:gd name="connsiteY52" fmla="*/ 1785 h 1313233"/>
              <a:gd name="connsiteX53" fmla="*/ 1070963 w 1239656"/>
              <a:gd name="connsiteY53" fmla="*/ 1785 h 1313233"/>
              <a:gd name="connsiteX54" fmla="*/ 1065896 w 1239656"/>
              <a:gd name="connsiteY54" fmla="*/ 892 h 1313233"/>
              <a:gd name="connsiteX55" fmla="*/ 1059139 w 1239656"/>
              <a:gd name="connsiteY55" fmla="*/ 3570 h 1313233"/>
              <a:gd name="connsiteX56" fmla="*/ 1058295 w 1239656"/>
              <a:gd name="connsiteY56" fmla="*/ 3570 h 1313233"/>
              <a:gd name="connsiteX57" fmla="*/ 1058294 w 1239656"/>
              <a:gd name="connsiteY57" fmla="*/ 5354 h 1313233"/>
              <a:gd name="connsiteX58" fmla="*/ 1071808 w 1239656"/>
              <a:gd name="connsiteY58" fmla="*/ 5354 h 1313233"/>
              <a:gd name="connsiteX59" fmla="*/ 1071807 w 1239656"/>
              <a:gd name="connsiteY59" fmla="*/ 4462 h 1313233"/>
              <a:gd name="connsiteX60" fmla="*/ 1065051 w 1239656"/>
              <a:gd name="connsiteY60" fmla="*/ 4462 h 1313233"/>
              <a:gd name="connsiteX61" fmla="*/ 1064206 w 1239656"/>
              <a:gd name="connsiteY61" fmla="*/ 3570 h 1313233"/>
              <a:gd name="connsiteX62" fmla="*/ 1072652 w 1239656"/>
              <a:gd name="connsiteY62" fmla="*/ 1785 h 1313233"/>
              <a:gd name="connsiteX63" fmla="*/ 1239030 w 1239656"/>
              <a:gd name="connsiteY63" fmla="*/ 145461 h 1313233"/>
              <a:gd name="connsiteX64" fmla="*/ 1222984 w 1239656"/>
              <a:gd name="connsiteY64" fmla="*/ 142783 h 1313233"/>
              <a:gd name="connsiteX65" fmla="*/ 1218761 w 1239656"/>
              <a:gd name="connsiteY65" fmla="*/ 139214 h 1313233"/>
              <a:gd name="connsiteX66" fmla="*/ 1221294 w 1239656"/>
              <a:gd name="connsiteY66" fmla="*/ 138321 h 1313233"/>
              <a:gd name="connsiteX67" fmla="*/ 1214538 w 1239656"/>
              <a:gd name="connsiteY67" fmla="*/ 138322 h 1313233"/>
              <a:gd name="connsiteX68" fmla="*/ 1219605 w 1239656"/>
              <a:gd name="connsiteY68" fmla="*/ 145461 h 1313233"/>
              <a:gd name="connsiteX69" fmla="*/ 1209471 w 1239656"/>
              <a:gd name="connsiteY69" fmla="*/ 146353 h 1313233"/>
              <a:gd name="connsiteX70" fmla="*/ 1209471 w 1239656"/>
              <a:gd name="connsiteY70" fmla="*/ 145461 h 1313233"/>
              <a:gd name="connsiteX71" fmla="*/ 1206093 w 1239656"/>
              <a:gd name="connsiteY71" fmla="*/ 140999 h 1313233"/>
              <a:gd name="connsiteX72" fmla="*/ 1198491 w 1239656"/>
              <a:gd name="connsiteY72" fmla="*/ 136537 h 1313233"/>
              <a:gd name="connsiteX73" fmla="*/ 1205248 w 1239656"/>
              <a:gd name="connsiteY73" fmla="*/ 136537 h 1313233"/>
              <a:gd name="connsiteX74" fmla="*/ 1198491 w 1239656"/>
              <a:gd name="connsiteY74" fmla="*/ 134752 h 1313233"/>
              <a:gd name="connsiteX75" fmla="*/ 1196802 w 1239656"/>
              <a:gd name="connsiteY75" fmla="*/ 132967 h 1313233"/>
              <a:gd name="connsiteX76" fmla="*/ 1189201 w 1239656"/>
              <a:gd name="connsiteY76" fmla="*/ 133859 h 1313233"/>
              <a:gd name="connsiteX77" fmla="*/ 1184978 w 1239656"/>
              <a:gd name="connsiteY77" fmla="*/ 132967 h 1313233"/>
              <a:gd name="connsiteX78" fmla="*/ 1186668 w 1239656"/>
              <a:gd name="connsiteY78" fmla="*/ 132075 h 1313233"/>
              <a:gd name="connsiteX79" fmla="*/ 1185823 w 1239656"/>
              <a:gd name="connsiteY79" fmla="*/ 132075 h 1313233"/>
              <a:gd name="connsiteX80" fmla="*/ 1180017 w 1239656"/>
              <a:gd name="connsiteY80" fmla="*/ 132298 h 1313233"/>
              <a:gd name="connsiteX81" fmla="*/ 1178800 w 1239656"/>
              <a:gd name="connsiteY81" fmla="*/ 132665 h 1313233"/>
              <a:gd name="connsiteX82" fmla="*/ 1175729 w 1239656"/>
              <a:gd name="connsiteY82" fmla="*/ 130502 h 1313233"/>
              <a:gd name="connsiteX83" fmla="*/ 1179911 w 1239656"/>
              <a:gd name="connsiteY83" fmla="*/ 129398 h 1313233"/>
              <a:gd name="connsiteX84" fmla="*/ 1179067 w 1239656"/>
              <a:gd name="connsiteY84" fmla="*/ 127613 h 1313233"/>
              <a:gd name="connsiteX85" fmla="*/ 1179911 w 1239656"/>
              <a:gd name="connsiteY85" fmla="*/ 124936 h 1313233"/>
              <a:gd name="connsiteX86" fmla="*/ 1180756 w 1239656"/>
              <a:gd name="connsiteY86" fmla="*/ 123151 h 1313233"/>
              <a:gd name="connsiteX87" fmla="*/ 1185823 w 1239656"/>
              <a:gd name="connsiteY87" fmla="*/ 120474 h 1313233"/>
              <a:gd name="connsiteX88" fmla="*/ 1180756 w 1239656"/>
              <a:gd name="connsiteY88" fmla="*/ 119581 h 1313233"/>
              <a:gd name="connsiteX89" fmla="*/ 1178222 w 1239656"/>
              <a:gd name="connsiteY89" fmla="*/ 120473 h 1313233"/>
              <a:gd name="connsiteX90" fmla="*/ 1178222 w 1239656"/>
              <a:gd name="connsiteY90" fmla="*/ 121366 h 1313233"/>
              <a:gd name="connsiteX91" fmla="*/ 1179911 w 1239656"/>
              <a:gd name="connsiteY91" fmla="*/ 121366 h 1313233"/>
              <a:gd name="connsiteX92" fmla="*/ 1173471 w 1239656"/>
              <a:gd name="connsiteY92" fmla="*/ 124043 h 1313233"/>
              <a:gd name="connsiteX93" fmla="*/ 1166558 w 1239656"/>
              <a:gd name="connsiteY93" fmla="*/ 124043 h 1313233"/>
              <a:gd name="connsiteX94" fmla="*/ 1160417 w 1239656"/>
              <a:gd name="connsiteY94" fmla="*/ 119717 h 1313233"/>
              <a:gd name="connsiteX95" fmla="*/ 1154254 w 1239656"/>
              <a:gd name="connsiteY95" fmla="*/ 116125 h 1313233"/>
              <a:gd name="connsiteX96" fmla="*/ 1154574 w 1239656"/>
              <a:gd name="connsiteY96" fmla="*/ 116012 h 1313233"/>
              <a:gd name="connsiteX97" fmla="*/ 1169776 w 1239656"/>
              <a:gd name="connsiteY97" fmla="*/ 116904 h 1313233"/>
              <a:gd name="connsiteX98" fmla="*/ 1171465 w 1239656"/>
              <a:gd name="connsiteY98" fmla="*/ 118689 h 1313233"/>
              <a:gd name="connsiteX99" fmla="*/ 1171466 w 1239656"/>
              <a:gd name="connsiteY99" fmla="*/ 113335 h 1313233"/>
              <a:gd name="connsiteX100" fmla="*/ 1161331 w 1239656"/>
              <a:gd name="connsiteY100" fmla="*/ 116012 h 1313233"/>
              <a:gd name="connsiteX101" fmla="*/ 1156263 w 1239656"/>
              <a:gd name="connsiteY101" fmla="*/ 113334 h 1313233"/>
              <a:gd name="connsiteX102" fmla="*/ 1152324 w 1239656"/>
              <a:gd name="connsiteY102" fmla="*/ 115000 h 1313233"/>
              <a:gd name="connsiteX103" fmla="*/ 1151931 w 1239656"/>
              <a:gd name="connsiteY103" fmla="*/ 114771 h 1313233"/>
              <a:gd name="connsiteX104" fmla="*/ 1151196 w 1239656"/>
              <a:gd name="connsiteY104" fmla="*/ 112442 h 1313233"/>
              <a:gd name="connsiteX105" fmla="*/ 1163864 w 1239656"/>
              <a:gd name="connsiteY105" fmla="*/ 113334 h 1313233"/>
              <a:gd name="connsiteX106" fmla="*/ 1163020 w 1239656"/>
              <a:gd name="connsiteY106" fmla="*/ 112442 h 1313233"/>
              <a:gd name="connsiteX107" fmla="*/ 1173999 w 1239656"/>
              <a:gd name="connsiteY107" fmla="*/ 111550 h 1313233"/>
              <a:gd name="connsiteX108" fmla="*/ 1162175 w 1239656"/>
              <a:gd name="connsiteY108" fmla="*/ 110657 h 1313233"/>
              <a:gd name="connsiteX109" fmla="*/ 1168087 w 1239656"/>
              <a:gd name="connsiteY109" fmla="*/ 108873 h 1313233"/>
              <a:gd name="connsiteX110" fmla="*/ 1173999 w 1239656"/>
              <a:gd name="connsiteY110" fmla="*/ 109765 h 1313233"/>
              <a:gd name="connsiteX111" fmla="*/ 1170621 w 1239656"/>
              <a:gd name="connsiteY111" fmla="*/ 108872 h 1313233"/>
              <a:gd name="connsiteX112" fmla="*/ 1174844 w 1239656"/>
              <a:gd name="connsiteY112" fmla="*/ 106195 h 1313233"/>
              <a:gd name="connsiteX113" fmla="*/ 1173155 w 1239656"/>
              <a:gd name="connsiteY113" fmla="*/ 103518 h 1313233"/>
              <a:gd name="connsiteX114" fmla="*/ 1179911 w 1239656"/>
              <a:gd name="connsiteY114" fmla="*/ 98164 h 1313233"/>
              <a:gd name="connsiteX115" fmla="*/ 1179066 w 1239656"/>
              <a:gd name="connsiteY115" fmla="*/ 98164 h 1313233"/>
              <a:gd name="connsiteX116" fmla="*/ 1178222 w 1239656"/>
              <a:gd name="connsiteY116" fmla="*/ 98164 h 1313233"/>
              <a:gd name="connsiteX117" fmla="*/ 1174844 w 1239656"/>
              <a:gd name="connsiteY117" fmla="*/ 98164 h 1313233"/>
              <a:gd name="connsiteX118" fmla="*/ 1173999 w 1239656"/>
              <a:gd name="connsiteY118" fmla="*/ 98164 h 1313233"/>
              <a:gd name="connsiteX119" fmla="*/ 1174844 w 1239656"/>
              <a:gd name="connsiteY119" fmla="*/ 99948 h 1313233"/>
              <a:gd name="connsiteX120" fmla="*/ 1162175 w 1239656"/>
              <a:gd name="connsiteY120" fmla="*/ 105303 h 1313233"/>
              <a:gd name="connsiteX121" fmla="*/ 1155419 w 1239656"/>
              <a:gd name="connsiteY121" fmla="*/ 104410 h 1313233"/>
              <a:gd name="connsiteX122" fmla="*/ 1164709 w 1239656"/>
              <a:gd name="connsiteY122" fmla="*/ 102626 h 1313233"/>
              <a:gd name="connsiteX123" fmla="*/ 1165553 w 1239656"/>
              <a:gd name="connsiteY123" fmla="*/ 99948 h 1313233"/>
              <a:gd name="connsiteX124" fmla="*/ 1172310 w 1239656"/>
              <a:gd name="connsiteY124" fmla="*/ 98164 h 1313233"/>
              <a:gd name="connsiteX125" fmla="*/ 1171465 w 1239656"/>
              <a:gd name="connsiteY125" fmla="*/ 98164 h 1313233"/>
              <a:gd name="connsiteX126" fmla="*/ 1158797 w 1239656"/>
              <a:gd name="connsiteY126" fmla="*/ 97271 h 1313233"/>
              <a:gd name="connsiteX127" fmla="*/ 1141906 w 1239656"/>
              <a:gd name="connsiteY127" fmla="*/ 94594 h 1313233"/>
              <a:gd name="connsiteX128" fmla="*/ 1161331 w 1239656"/>
              <a:gd name="connsiteY128" fmla="*/ 93702 h 1313233"/>
              <a:gd name="connsiteX129" fmla="*/ 1153730 w 1239656"/>
              <a:gd name="connsiteY129" fmla="*/ 93702 h 1313233"/>
              <a:gd name="connsiteX130" fmla="*/ 1157953 w 1239656"/>
              <a:gd name="connsiteY130" fmla="*/ 92809 h 1313233"/>
              <a:gd name="connsiteX131" fmla="*/ 1152885 w 1239656"/>
              <a:gd name="connsiteY131" fmla="*/ 90132 h 1313233"/>
              <a:gd name="connsiteX132" fmla="*/ 1141062 w 1239656"/>
              <a:gd name="connsiteY132" fmla="*/ 94594 h 1313233"/>
              <a:gd name="connsiteX133" fmla="*/ 1142750 w 1239656"/>
              <a:gd name="connsiteY133" fmla="*/ 97271 h 1313233"/>
              <a:gd name="connsiteX134" fmla="*/ 1135149 w 1239656"/>
              <a:gd name="connsiteY134" fmla="*/ 95486 h 1313233"/>
              <a:gd name="connsiteX135" fmla="*/ 1137683 w 1239656"/>
              <a:gd name="connsiteY135" fmla="*/ 93702 h 1313233"/>
              <a:gd name="connsiteX136" fmla="*/ 1131771 w 1239656"/>
              <a:gd name="connsiteY136" fmla="*/ 93701 h 1313233"/>
              <a:gd name="connsiteX137" fmla="*/ 1130082 w 1239656"/>
              <a:gd name="connsiteY137" fmla="*/ 92809 h 1313233"/>
              <a:gd name="connsiteX138" fmla="*/ 1131771 w 1239656"/>
              <a:gd name="connsiteY138" fmla="*/ 92809 h 1313233"/>
              <a:gd name="connsiteX139" fmla="*/ 1130082 w 1239656"/>
              <a:gd name="connsiteY139" fmla="*/ 89240 h 1313233"/>
              <a:gd name="connsiteX140" fmla="*/ 1124170 w 1239656"/>
              <a:gd name="connsiteY140" fmla="*/ 90132 h 1313233"/>
              <a:gd name="connsiteX141" fmla="*/ 1130927 w 1239656"/>
              <a:gd name="connsiteY141" fmla="*/ 94594 h 1313233"/>
              <a:gd name="connsiteX142" fmla="*/ 1127549 w 1239656"/>
              <a:gd name="connsiteY142" fmla="*/ 97271 h 1313233"/>
              <a:gd name="connsiteX143" fmla="*/ 1121073 w 1239656"/>
              <a:gd name="connsiteY143" fmla="*/ 96783 h 1313233"/>
              <a:gd name="connsiteX144" fmla="*/ 1103197 w 1239656"/>
              <a:gd name="connsiteY144" fmla="*/ 86363 h 1313233"/>
              <a:gd name="connsiteX145" fmla="*/ 1101349 w 1239656"/>
              <a:gd name="connsiteY145" fmla="*/ 85680 h 1313233"/>
              <a:gd name="connsiteX146" fmla="*/ 1101367 w 1239656"/>
              <a:gd name="connsiteY146" fmla="*/ 85670 h 1313233"/>
              <a:gd name="connsiteX147" fmla="*/ 1103056 w 1239656"/>
              <a:gd name="connsiteY147" fmla="*/ 85670 h 1313233"/>
              <a:gd name="connsiteX148" fmla="*/ 1105590 w 1239656"/>
              <a:gd name="connsiteY148" fmla="*/ 83885 h 1313233"/>
              <a:gd name="connsiteX149" fmla="*/ 1101367 w 1239656"/>
              <a:gd name="connsiteY149" fmla="*/ 83885 h 1313233"/>
              <a:gd name="connsiteX150" fmla="*/ 1101367 w 1239656"/>
              <a:gd name="connsiteY150" fmla="*/ 84778 h 1313233"/>
              <a:gd name="connsiteX151" fmla="*/ 1098905 w 1239656"/>
              <a:gd name="connsiteY151" fmla="*/ 84778 h 1313233"/>
              <a:gd name="connsiteX152" fmla="*/ 1095495 w 1239656"/>
              <a:gd name="connsiteY152" fmla="*/ 83519 h 1313233"/>
              <a:gd name="connsiteX153" fmla="*/ 1096300 w 1239656"/>
              <a:gd name="connsiteY153" fmla="*/ 82101 h 1313233"/>
              <a:gd name="connsiteX154" fmla="*/ 1101367 w 1239656"/>
              <a:gd name="connsiteY154" fmla="*/ 82993 h 1313233"/>
              <a:gd name="connsiteX155" fmla="*/ 1107279 w 1239656"/>
              <a:gd name="connsiteY155" fmla="*/ 80316 h 1313233"/>
              <a:gd name="connsiteX156" fmla="*/ 1108124 w 1239656"/>
              <a:gd name="connsiteY156" fmla="*/ 81208 h 1313233"/>
              <a:gd name="connsiteX157" fmla="*/ 1111502 w 1239656"/>
              <a:gd name="connsiteY157" fmla="*/ 81208 h 1313233"/>
              <a:gd name="connsiteX158" fmla="*/ 1118258 w 1239656"/>
              <a:gd name="connsiteY158" fmla="*/ 82100 h 1313233"/>
              <a:gd name="connsiteX159" fmla="*/ 1119103 w 1239656"/>
              <a:gd name="connsiteY159" fmla="*/ 81208 h 1313233"/>
              <a:gd name="connsiteX160" fmla="*/ 1122481 w 1239656"/>
              <a:gd name="connsiteY160" fmla="*/ 82100 h 1313233"/>
              <a:gd name="connsiteX161" fmla="*/ 1124170 w 1239656"/>
              <a:gd name="connsiteY161" fmla="*/ 81208 h 1313233"/>
              <a:gd name="connsiteX162" fmla="*/ 1135994 w 1239656"/>
              <a:gd name="connsiteY162" fmla="*/ 80316 h 1313233"/>
              <a:gd name="connsiteX163" fmla="*/ 1143595 w 1239656"/>
              <a:gd name="connsiteY163" fmla="*/ 80316 h 1313233"/>
              <a:gd name="connsiteX164" fmla="*/ 1142750 w 1239656"/>
              <a:gd name="connsiteY164" fmla="*/ 80316 h 1313233"/>
              <a:gd name="connsiteX165" fmla="*/ 1125859 w 1239656"/>
              <a:gd name="connsiteY165" fmla="*/ 79423 h 1313233"/>
              <a:gd name="connsiteX166" fmla="*/ 1110657 w 1239656"/>
              <a:gd name="connsiteY166" fmla="*/ 79423 h 1313233"/>
              <a:gd name="connsiteX167" fmla="*/ 1085942 w 1239656"/>
              <a:gd name="connsiteY167" fmla="*/ 79991 h 1313233"/>
              <a:gd name="connsiteX168" fmla="*/ 1079571 w 1239656"/>
              <a:gd name="connsiteY168" fmla="*/ 77639 h 1313233"/>
              <a:gd name="connsiteX169" fmla="*/ 1082787 w 1239656"/>
              <a:gd name="connsiteY169" fmla="*/ 77639 h 1313233"/>
              <a:gd name="connsiteX170" fmla="*/ 1080253 w 1239656"/>
              <a:gd name="connsiteY170" fmla="*/ 76746 h 1313233"/>
              <a:gd name="connsiteX171" fmla="*/ 1076875 w 1239656"/>
              <a:gd name="connsiteY171" fmla="*/ 72284 h 1313233"/>
              <a:gd name="connsiteX172" fmla="*/ 1077720 w 1239656"/>
              <a:gd name="connsiteY172" fmla="*/ 72284 h 1313233"/>
              <a:gd name="connsiteX173" fmla="*/ 1082787 w 1239656"/>
              <a:gd name="connsiteY173" fmla="*/ 72284 h 1313233"/>
              <a:gd name="connsiteX174" fmla="*/ 1081942 w 1239656"/>
              <a:gd name="connsiteY174" fmla="*/ 73177 h 1313233"/>
              <a:gd name="connsiteX175" fmla="*/ 1087010 w 1239656"/>
              <a:gd name="connsiteY175" fmla="*/ 73177 h 1313233"/>
              <a:gd name="connsiteX176" fmla="*/ 1081942 w 1239656"/>
              <a:gd name="connsiteY176" fmla="*/ 70499 h 1313233"/>
              <a:gd name="connsiteX177" fmla="*/ 1083631 w 1239656"/>
              <a:gd name="connsiteY177" fmla="*/ 68715 h 1313233"/>
              <a:gd name="connsiteX178" fmla="*/ 1072652 w 1239656"/>
              <a:gd name="connsiteY178" fmla="*/ 68714 h 1313233"/>
              <a:gd name="connsiteX179" fmla="*/ 1080253 w 1239656"/>
              <a:gd name="connsiteY179" fmla="*/ 67822 h 1313233"/>
              <a:gd name="connsiteX180" fmla="*/ 1079409 w 1239656"/>
              <a:gd name="connsiteY180" fmla="*/ 66930 h 1313233"/>
              <a:gd name="connsiteX181" fmla="*/ 1081098 w 1239656"/>
              <a:gd name="connsiteY181" fmla="*/ 66037 h 1313233"/>
              <a:gd name="connsiteX182" fmla="*/ 1069274 w 1239656"/>
              <a:gd name="connsiteY182" fmla="*/ 68715 h 1313233"/>
              <a:gd name="connsiteX183" fmla="*/ 1073497 w 1239656"/>
              <a:gd name="connsiteY183" fmla="*/ 66037 h 1313233"/>
              <a:gd name="connsiteX184" fmla="*/ 1085320 w 1239656"/>
              <a:gd name="connsiteY184" fmla="*/ 64252 h 1313233"/>
              <a:gd name="connsiteX185" fmla="*/ 1088699 w 1239656"/>
              <a:gd name="connsiteY185" fmla="*/ 66930 h 1313233"/>
              <a:gd name="connsiteX186" fmla="*/ 1093766 w 1239656"/>
              <a:gd name="connsiteY186" fmla="*/ 67822 h 1313233"/>
              <a:gd name="connsiteX187" fmla="*/ 1092077 w 1239656"/>
              <a:gd name="connsiteY187" fmla="*/ 76746 h 1313233"/>
              <a:gd name="connsiteX188" fmla="*/ 1094611 w 1239656"/>
              <a:gd name="connsiteY188" fmla="*/ 77639 h 1313233"/>
              <a:gd name="connsiteX189" fmla="*/ 1103901 w 1239656"/>
              <a:gd name="connsiteY189" fmla="*/ 74961 h 1313233"/>
              <a:gd name="connsiteX190" fmla="*/ 1113191 w 1239656"/>
              <a:gd name="connsiteY190" fmla="*/ 78531 h 1313233"/>
              <a:gd name="connsiteX191" fmla="*/ 1115724 w 1239656"/>
              <a:gd name="connsiteY191" fmla="*/ 75854 h 1313233"/>
              <a:gd name="connsiteX192" fmla="*/ 1107279 w 1239656"/>
              <a:gd name="connsiteY192" fmla="*/ 72284 h 1313233"/>
              <a:gd name="connsiteX193" fmla="*/ 1111502 w 1239656"/>
              <a:gd name="connsiteY193" fmla="*/ 71392 h 1313233"/>
              <a:gd name="connsiteX194" fmla="*/ 1101367 w 1239656"/>
              <a:gd name="connsiteY194" fmla="*/ 71392 h 1313233"/>
              <a:gd name="connsiteX195" fmla="*/ 1096300 w 1239656"/>
              <a:gd name="connsiteY195" fmla="*/ 66930 h 1313233"/>
              <a:gd name="connsiteX196" fmla="*/ 1106435 w 1239656"/>
              <a:gd name="connsiteY196" fmla="*/ 66037 h 1313233"/>
              <a:gd name="connsiteX197" fmla="*/ 1103901 w 1239656"/>
              <a:gd name="connsiteY197" fmla="*/ 69607 h 1313233"/>
              <a:gd name="connsiteX198" fmla="*/ 1106435 w 1239656"/>
              <a:gd name="connsiteY198" fmla="*/ 69607 h 1313233"/>
              <a:gd name="connsiteX199" fmla="*/ 1108124 w 1239656"/>
              <a:gd name="connsiteY199" fmla="*/ 66037 h 1313233"/>
              <a:gd name="connsiteX200" fmla="*/ 1116381 w 1239656"/>
              <a:gd name="connsiteY200" fmla="*/ 67624 h 1313233"/>
              <a:gd name="connsiteX201" fmla="*/ 1114880 w 1239656"/>
              <a:gd name="connsiteY201" fmla="*/ 66038 h 1313233"/>
              <a:gd name="connsiteX202" fmla="*/ 1112346 w 1239656"/>
              <a:gd name="connsiteY202" fmla="*/ 62468 h 1313233"/>
              <a:gd name="connsiteX203" fmla="*/ 1119948 w 1239656"/>
              <a:gd name="connsiteY203" fmla="*/ 60683 h 1313233"/>
              <a:gd name="connsiteX204" fmla="*/ 1114880 w 1239656"/>
              <a:gd name="connsiteY204" fmla="*/ 58898 h 1313233"/>
              <a:gd name="connsiteX205" fmla="*/ 1101367 w 1239656"/>
              <a:gd name="connsiteY205" fmla="*/ 60683 h 1313233"/>
              <a:gd name="connsiteX206" fmla="*/ 1109813 w 1239656"/>
              <a:gd name="connsiteY206" fmla="*/ 65145 h 1313233"/>
              <a:gd name="connsiteX207" fmla="*/ 1105590 w 1239656"/>
              <a:gd name="connsiteY207" fmla="*/ 65145 h 1313233"/>
              <a:gd name="connsiteX208" fmla="*/ 1104745 w 1239656"/>
              <a:gd name="connsiteY208" fmla="*/ 66038 h 1313233"/>
              <a:gd name="connsiteX209" fmla="*/ 1096300 w 1239656"/>
              <a:gd name="connsiteY209" fmla="*/ 64253 h 1313233"/>
              <a:gd name="connsiteX210" fmla="*/ 1098834 w 1239656"/>
              <a:gd name="connsiteY210" fmla="*/ 61576 h 1313233"/>
              <a:gd name="connsiteX211" fmla="*/ 1092922 w 1239656"/>
              <a:gd name="connsiteY211" fmla="*/ 60683 h 1313233"/>
              <a:gd name="connsiteX212" fmla="*/ 1092922 w 1239656"/>
              <a:gd name="connsiteY212" fmla="*/ 64253 h 1313233"/>
              <a:gd name="connsiteX213" fmla="*/ 1081098 w 1239656"/>
              <a:gd name="connsiteY213" fmla="*/ 60683 h 1313233"/>
              <a:gd name="connsiteX214" fmla="*/ 1084476 w 1239656"/>
              <a:gd name="connsiteY214" fmla="*/ 59791 h 1313233"/>
              <a:gd name="connsiteX215" fmla="*/ 1081098 w 1239656"/>
              <a:gd name="connsiteY215" fmla="*/ 58898 h 1313233"/>
              <a:gd name="connsiteX216" fmla="*/ 1077719 w 1239656"/>
              <a:gd name="connsiteY216" fmla="*/ 60683 h 1313233"/>
              <a:gd name="connsiteX217" fmla="*/ 1066740 w 1239656"/>
              <a:gd name="connsiteY217" fmla="*/ 66037 h 1313233"/>
              <a:gd name="connsiteX218" fmla="*/ 1061673 w 1239656"/>
              <a:gd name="connsiteY218" fmla="*/ 65145 h 1313233"/>
              <a:gd name="connsiteX219" fmla="*/ 1065896 w 1239656"/>
              <a:gd name="connsiteY219" fmla="*/ 64253 h 1313233"/>
              <a:gd name="connsiteX220" fmla="*/ 1071808 w 1239656"/>
              <a:gd name="connsiteY220" fmla="*/ 60683 h 1313233"/>
              <a:gd name="connsiteX221" fmla="*/ 1065051 w 1239656"/>
              <a:gd name="connsiteY221" fmla="*/ 63360 h 1313233"/>
              <a:gd name="connsiteX222" fmla="*/ 1059139 w 1239656"/>
              <a:gd name="connsiteY222" fmla="*/ 61575 h 1313233"/>
              <a:gd name="connsiteX223" fmla="*/ 1050694 w 1239656"/>
              <a:gd name="connsiteY223" fmla="*/ 62468 h 1313233"/>
              <a:gd name="connsiteX224" fmla="*/ 1047938 w 1239656"/>
              <a:gd name="connsiteY224" fmla="*/ 65695 h 1313233"/>
              <a:gd name="connsiteX225" fmla="*/ 1041798 w 1239656"/>
              <a:gd name="connsiteY225" fmla="*/ 63166 h 1313233"/>
              <a:gd name="connsiteX226" fmla="*/ 1043937 w 1239656"/>
              <a:gd name="connsiteY226" fmla="*/ 61575 h 1313233"/>
              <a:gd name="connsiteX227" fmla="*/ 1035492 w 1239656"/>
              <a:gd name="connsiteY227" fmla="*/ 59791 h 1313233"/>
              <a:gd name="connsiteX228" fmla="*/ 1034962 w 1239656"/>
              <a:gd name="connsiteY228" fmla="*/ 60350 h 1313233"/>
              <a:gd name="connsiteX229" fmla="*/ 1031523 w 1239656"/>
              <a:gd name="connsiteY229" fmla="*/ 58934 h 1313233"/>
              <a:gd name="connsiteX230" fmla="*/ 1031269 w 1239656"/>
              <a:gd name="connsiteY230" fmla="*/ 58564 h 1313233"/>
              <a:gd name="connsiteX231" fmla="*/ 1030424 w 1239656"/>
              <a:gd name="connsiteY231" fmla="*/ 58006 h 1313233"/>
              <a:gd name="connsiteX232" fmla="*/ 1032958 w 1239656"/>
              <a:gd name="connsiteY232" fmla="*/ 57113 h 1313233"/>
              <a:gd name="connsiteX233" fmla="*/ 1029580 w 1239656"/>
              <a:gd name="connsiteY233" fmla="*/ 55329 h 1313233"/>
              <a:gd name="connsiteX234" fmla="*/ 1035492 w 1239656"/>
              <a:gd name="connsiteY234" fmla="*/ 53544 h 1313233"/>
              <a:gd name="connsiteX235" fmla="*/ 1032113 w 1239656"/>
              <a:gd name="connsiteY235" fmla="*/ 52651 h 1313233"/>
              <a:gd name="connsiteX236" fmla="*/ 1034647 w 1239656"/>
              <a:gd name="connsiteY236" fmla="*/ 50867 h 1313233"/>
              <a:gd name="connsiteX237" fmla="*/ 1027891 w 1239656"/>
              <a:gd name="connsiteY237" fmla="*/ 51759 h 1313233"/>
              <a:gd name="connsiteX238" fmla="*/ 1025357 w 1239656"/>
              <a:gd name="connsiteY238" fmla="*/ 51759 h 1313233"/>
              <a:gd name="connsiteX239" fmla="*/ 1037181 w 1239656"/>
              <a:gd name="connsiteY239" fmla="*/ 47297 h 1313233"/>
              <a:gd name="connsiteX240" fmla="*/ 1032958 w 1239656"/>
              <a:gd name="connsiteY240" fmla="*/ 45512 h 1313233"/>
              <a:gd name="connsiteX241" fmla="*/ 1033802 w 1239656"/>
              <a:gd name="connsiteY241" fmla="*/ 45512 h 1313233"/>
              <a:gd name="connsiteX242" fmla="*/ 1036336 w 1239656"/>
              <a:gd name="connsiteY242" fmla="*/ 44620 h 1313233"/>
              <a:gd name="connsiteX243" fmla="*/ 1042248 w 1239656"/>
              <a:gd name="connsiteY243" fmla="*/ 44620 h 1313233"/>
              <a:gd name="connsiteX244" fmla="*/ 1040559 w 1239656"/>
              <a:gd name="connsiteY244" fmla="*/ 50867 h 1313233"/>
              <a:gd name="connsiteX245" fmla="*/ 1041403 w 1239656"/>
              <a:gd name="connsiteY245" fmla="*/ 50867 h 1313233"/>
              <a:gd name="connsiteX246" fmla="*/ 1035492 w 1239656"/>
              <a:gd name="connsiteY246" fmla="*/ 57114 h 1313233"/>
              <a:gd name="connsiteX247" fmla="*/ 1044781 w 1239656"/>
              <a:gd name="connsiteY247" fmla="*/ 56221 h 1313233"/>
              <a:gd name="connsiteX248" fmla="*/ 1043093 w 1239656"/>
              <a:gd name="connsiteY248" fmla="*/ 54436 h 1313233"/>
              <a:gd name="connsiteX249" fmla="*/ 1058294 w 1239656"/>
              <a:gd name="connsiteY249" fmla="*/ 54436 h 1313233"/>
              <a:gd name="connsiteX250" fmla="*/ 1057450 w 1239656"/>
              <a:gd name="connsiteY250" fmla="*/ 58006 h 1313233"/>
              <a:gd name="connsiteX251" fmla="*/ 1074341 w 1239656"/>
              <a:gd name="connsiteY251" fmla="*/ 58898 h 1313233"/>
              <a:gd name="connsiteX252" fmla="*/ 1074341 w 1239656"/>
              <a:gd name="connsiteY252" fmla="*/ 58006 h 1313233"/>
              <a:gd name="connsiteX253" fmla="*/ 1068429 w 1239656"/>
              <a:gd name="connsiteY253" fmla="*/ 57114 h 1313233"/>
              <a:gd name="connsiteX254" fmla="*/ 1065895 w 1239656"/>
              <a:gd name="connsiteY254" fmla="*/ 55328 h 1313233"/>
              <a:gd name="connsiteX255" fmla="*/ 1068429 w 1239656"/>
              <a:gd name="connsiteY255" fmla="*/ 53544 h 1313233"/>
              <a:gd name="connsiteX256" fmla="*/ 1078564 w 1239656"/>
              <a:gd name="connsiteY256" fmla="*/ 52651 h 1313233"/>
              <a:gd name="connsiteX257" fmla="*/ 1077720 w 1239656"/>
              <a:gd name="connsiteY257" fmla="*/ 48189 h 1313233"/>
              <a:gd name="connsiteX258" fmla="*/ 1076030 w 1239656"/>
              <a:gd name="connsiteY258" fmla="*/ 48190 h 1313233"/>
              <a:gd name="connsiteX259" fmla="*/ 1072652 w 1239656"/>
              <a:gd name="connsiteY259" fmla="*/ 49082 h 1313233"/>
              <a:gd name="connsiteX260" fmla="*/ 1075186 w 1239656"/>
              <a:gd name="connsiteY260" fmla="*/ 44620 h 1313233"/>
              <a:gd name="connsiteX261" fmla="*/ 1077719 w 1239656"/>
              <a:gd name="connsiteY261" fmla="*/ 47297 h 1313233"/>
              <a:gd name="connsiteX262" fmla="*/ 1080253 w 1239656"/>
              <a:gd name="connsiteY262" fmla="*/ 47297 h 1313233"/>
              <a:gd name="connsiteX263" fmla="*/ 1078564 w 1239656"/>
              <a:gd name="connsiteY263" fmla="*/ 43728 h 1313233"/>
              <a:gd name="connsiteX264" fmla="*/ 1083631 w 1239656"/>
              <a:gd name="connsiteY264" fmla="*/ 41943 h 1313233"/>
              <a:gd name="connsiteX265" fmla="*/ 1080253 w 1239656"/>
              <a:gd name="connsiteY265" fmla="*/ 41943 h 1313233"/>
              <a:gd name="connsiteX266" fmla="*/ 1082787 w 1239656"/>
              <a:gd name="connsiteY266" fmla="*/ 41050 h 1313233"/>
              <a:gd name="connsiteX267" fmla="*/ 1090388 w 1239656"/>
              <a:gd name="connsiteY267" fmla="*/ 42835 h 1313233"/>
              <a:gd name="connsiteX268" fmla="*/ 1087854 w 1239656"/>
              <a:gd name="connsiteY268" fmla="*/ 45512 h 1313233"/>
              <a:gd name="connsiteX269" fmla="*/ 1097144 w 1239656"/>
              <a:gd name="connsiteY269" fmla="*/ 43728 h 1313233"/>
              <a:gd name="connsiteX270" fmla="*/ 1095455 w 1239656"/>
              <a:gd name="connsiteY270" fmla="*/ 42835 h 1313233"/>
              <a:gd name="connsiteX271" fmla="*/ 1102211 w 1239656"/>
              <a:gd name="connsiteY271" fmla="*/ 42835 h 1313233"/>
              <a:gd name="connsiteX272" fmla="*/ 1108124 w 1239656"/>
              <a:gd name="connsiteY272" fmla="*/ 41050 h 1313233"/>
              <a:gd name="connsiteX273" fmla="*/ 1115724 w 1239656"/>
              <a:gd name="connsiteY273" fmla="*/ 41050 h 1313233"/>
              <a:gd name="connsiteX274" fmla="*/ 1112346 w 1239656"/>
              <a:gd name="connsiteY274" fmla="*/ 41943 h 1313233"/>
              <a:gd name="connsiteX275" fmla="*/ 1114035 w 1239656"/>
              <a:gd name="connsiteY275" fmla="*/ 44620 h 1313233"/>
              <a:gd name="connsiteX276" fmla="*/ 1119948 w 1239656"/>
              <a:gd name="connsiteY276" fmla="*/ 40158 h 1313233"/>
              <a:gd name="connsiteX277" fmla="*/ 1127548 w 1239656"/>
              <a:gd name="connsiteY277" fmla="*/ 36588 h 1313233"/>
              <a:gd name="connsiteX278" fmla="*/ 1129238 w 1239656"/>
              <a:gd name="connsiteY278" fmla="*/ 36588 h 1313233"/>
              <a:gd name="connsiteX279" fmla="*/ 1128393 w 1239656"/>
              <a:gd name="connsiteY279" fmla="*/ 33911 h 1313233"/>
              <a:gd name="connsiteX280" fmla="*/ 1119103 w 1239656"/>
              <a:gd name="connsiteY280" fmla="*/ 30342 h 1313233"/>
              <a:gd name="connsiteX281" fmla="*/ 1119103 w 1239656"/>
              <a:gd name="connsiteY281" fmla="*/ 34804 h 1313233"/>
              <a:gd name="connsiteX282" fmla="*/ 1125015 w 1239656"/>
              <a:gd name="connsiteY282" fmla="*/ 34804 h 1313233"/>
              <a:gd name="connsiteX283" fmla="*/ 1125015 w 1239656"/>
              <a:gd name="connsiteY283" fmla="*/ 35696 h 1313233"/>
              <a:gd name="connsiteX284" fmla="*/ 1119948 w 1239656"/>
              <a:gd name="connsiteY284" fmla="*/ 36588 h 1313233"/>
              <a:gd name="connsiteX285" fmla="*/ 1119103 w 1239656"/>
              <a:gd name="connsiteY285" fmla="*/ 38373 h 1313233"/>
              <a:gd name="connsiteX286" fmla="*/ 1116569 w 1239656"/>
              <a:gd name="connsiteY286" fmla="*/ 39266 h 1313233"/>
              <a:gd name="connsiteX287" fmla="*/ 1111502 w 1239656"/>
              <a:gd name="connsiteY287" fmla="*/ 36588 h 1313233"/>
              <a:gd name="connsiteX288" fmla="*/ 1105590 w 1239656"/>
              <a:gd name="connsiteY288" fmla="*/ 41050 h 1313233"/>
              <a:gd name="connsiteX289" fmla="*/ 1103056 w 1239656"/>
              <a:gd name="connsiteY289" fmla="*/ 40158 h 1313233"/>
              <a:gd name="connsiteX290" fmla="*/ 1099678 w 1239656"/>
              <a:gd name="connsiteY290" fmla="*/ 41050 h 1313233"/>
              <a:gd name="connsiteX291" fmla="*/ 1088699 w 1239656"/>
              <a:gd name="connsiteY291" fmla="*/ 39266 h 1313233"/>
              <a:gd name="connsiteX292" fmla="*/ 1092922 w 1239656"/>
              <a:gd name="connsiteY292" fmla="*/ 39265 h 1313233"/>
              <a:gd name="connsiteX293" fmla="*/ 1092921 w 1239656"/>
              <a:gd name="connsiteY293" fmla="*/ 38373 h 1313233"/>
              <a:gd name="connsiteX294" fmla="*/ 1093766 w 1239656"/>
              <a:gd name="connsiteY294" fmla="*/ 35696 h 1313233"/>
              <a:gd name="connsiteX295" fmla="*/ 1099678 w 1239656"/>
              <a:gd name="connsiteY295" fmla="*/ 34804 h 1313233"/>
              <a:gd name="connsiteX296" fmla="*/ 1096300 w 1239656"/>
              <a:gd name="connsiteY296" fmla="*/ 34804 h 1313233"/>
              <a:gd name="connsiteX297" fmla="*/ 1098833 w 1239656"/>
              <a:gd name="connsiteY297" fmla="*/ 33019 h 1313233"/>
              <a:gd name="connsiteX298" fmla="*/ 1092077 w 1239656"/>
              <a:gd name="connsiteY298" fmla="*/ 32126 h 1313233"/>
              <a:gd name="connsiteX299" fmla="*/ 1095455 w 1239656"/>
              <a:gd name="connsiteY299" fmla="*/ 30341 h 1313233"/>
              <a:gd name="connsiteX300" fmla="*/ 1094611 w 1239656"/>
              <a:gd name="connsiteY300" fmla="*/ 29449 h 1313233"/>
              <a:gd name="connsiteX301" fmla="*/ 1095455 w 1239656"/>
              <a:gd name="connsiteY301" fmla="*/ 28557 h 1313233"/>
              <a:gd name="connsiteX302" fmla="*/ 1087854 w 1239656"/>
              <a:gd name="connsiteY302" fmla="*/ 25879 h 1313233"/>
              <a:gd name="connsiteX303" fmla="*/ 1079725 w 1239656"/>
              <a:gd name="connsiteY303" fmla="*/ 24876 h 1313233"/>
              <a:gd name="connsiteX304" fmla="*/ 1076322 w 1239656"/>
              <a:gd name="connsiteY304" fmla="*/ 25424 h 1313233"/>
              <a:gd name="connsiteX305" fmla="*/ 1084476 w 1239656"/>
              <a:gd name="connsiteY305" fmla="*/ 28557 h 1313233"/>
              <a:gd name="connsiteX306" fmla="*/ 1080253 w 1239656"/>
              <a:gd name="connsiteY306" fmla="*/ 28557 h 1313233"/>
              <a:gd name="connsiteX307" fmla="*/ 1083631 w 1239656"/>
              <a:gd name="connsiteY307" fmla="*/ 30342 h 1313233"/>
              <a:gd name="connsiteX308" fmla="*/ 1084476 w 1239656"/>
              <a:gd name="connsiteY308" fmla="*/ 40158 h 1313233"/>
              <a:gd name="connsiteX309" fmla="*/ 1077719 w 1239656"/>
              <a:gd name="connsiteY309" fmla="*/ 39265 h 1313233"/>
              <a:gd name="connsiteX310" fmla="*/ 1076875 w 1239656"/>
              <a:gd name="connsiteY310" fmla="*/ 42835 h 1313233"/>
              <a:gd name="connsiteX311" fmla="*/ 1073496 w 1239656"/>
              <a:gd name="connsiteY311" fmla="*/ 42835 h 1313233"/>
              <a:gd name="connsiteX312" fmla="*/ 1072652 w 1239656"/>
              <a:gd name="connsiteY312" fmla="*/ 37481 h 1313233"/>
              <a:gd name="connsiteX313" fmla="*/ 1071068 w 1239656"/>
              <a:gd name="connsiteY313" fmla="*/ 35250 h 1313233"/>
              <a:gd name="connsiteX314" fmla="*/ 1073509 w 1239656"/>
              <a:gd name="connsiteY314" fmla="*/ 34657 h 1313233"/>
              <a:gd name="connsiteX315" fmla="*/ 1069274 w 1239656"/>
              <a:gd name="connsiteY315" fmla="*/ 33911 h 1313233"/>
              <a:gd name="connsiteX316" fmla="*/ 1070963 w 1239656"/>
              <a:gd name="connsiteY316" fmla="*/ 30341 h 1313233"/>
              <a:gd name="connsiteX317" fmla="*/ 1070119 w 1239656"/>
              <a:gd name="connsiteY317" fmla="*/ 30342 h 1313233"/>
              <a:gd name="connsiteX318" fmla="*/ 1070118 w 1239656"/>
              <a:gd name="connsiteY318" fmla="*/ 28557 h 1313233"/>
              <a:gd name="connsiteX319" fmla="*/ 1066740 w 1239656"/>
              <a:gd name="connsiteY319" fmla="*/ 27664 h 1313233"/>
              <a:gd name="connsiteX320" fmla="*/ 1068689 w 1239656"/>
              <a:gd name="connsiteY320" fmla="*/ 24232 h 1313233"/>
              <a:gd name="connsiteX321" fmla="*/ 1066423 w 1239656"/>
              <a:gd name="connsiteY321" fmla="*/ 24764 h 1313233"/>
              <a:gd name="connsiteX322" fmla="*/ 1061673 w 1239656"/>
              <a:gd name="connsiteY322" fmla="*/ 24095 h 1313233"/>
              <a:gd name="connsiteX323" fmla="*/ 1062517 w 1239656"/>
              <a:gd name="connsiteY323" fmla="*/ 24095 h 1313233"/>
              <a:gd name="connsiteX324" fmla="*/ 1059984 w 1239656"/>
              <a:gd name="connsiteY324" fmla="*/ 22310 h 1313233"/>
              <a:gd name="connsiteX325" fmla="*/ 1068429 w 1239656"/>
              <a:gd name="connsiteY325" fmla="*/ 22310 h 1313233"/>
              <a:gd name="connsiteX326" fmla="*/ 1067585 w 1239656"/>
              <a:gd name="connsiteY326" fmla="*/ 21417 h 1313233"/>
              <a:gd name="connsiteX327" fmla="*/ 1066740 w 1239656"/>
              <a:gd name="connsiteY327" fmla="*/ 21418 h 1313233"/>
              <a:gd name="connsiteX328" fmla="*/ 1057450 w 1239656"/>
              <a:gd name="connsiteY328" fmla="*/ 19633 h 1313233"/>
              <a:gd name="connsiteX329" fmla="*/ 1054072 w 1239656"/>
              <a:gd name="connsiteY329" fmla="*/ 19633 h 1313233"/>
              <a:gd name="connsiteX330" fmla="*/ 1056605 w 1239656"/>
              <a:gd name="connsiteY330" fmla="*/ 20525 h 1313233"/>
              <a:gd name="connsiteX331" fmla="*/ 1052383 w 1239656"/>
              <a:gd name="connsiteY331" fmla="*/ 21418 h 1313233"/>
              <a:gd name="connsiteX332" fmla="*/ 1042248 w 1239656"/>
              <a:gd name="connsiteY332" fmla="*/ 18740 h 1313233"/>
              <a:gd name="connsiteX333" fmla="*/ 1041403 w 1239656"/>
              <a:gd name="connsiteY333" fmla="*/ 19633 h 1313233"/>
              <a:gd name="connsiteX334" fmla="*/ 1040559 w 1239656"/>
              <a:gd name="connsiteY334" fmla="*/ 18740 h 1313233"/>
              <a:gd name="connsiteX335" fmla="*/ 1038025 w 1239656"/>
              <a:gd name="connsiteY335" fmla="*/ 18740 h 1313233"/>
              <a:gd name="connsiteX336" fmla="*/ 1050694 w 1239656"/>
              <a:gd name="connsiteY336" fmla="*/ 14279 h 1313233"/>
              <a:gd name="connsiteX337" fmla="*/ 1044782 w 1239656"/>
              <a:gd name="connsiteY337" fmla="*/ 12494 h 1313233"/>
              <a:gd name="connsiteX338" fmla="*/ 1043937 w 1239656"/>
              <a:gd name="connsiteY338" fmla="*/ 10709 h 1313233"/>
              <a:gd name="connsiteX339" fmla="*/ 1043092 w 1239656"/>
              <a:gd name="connsiteY339" fmla="*/ 11601 h 1313233"/>
              <a:gd name="connsiteX340" fmla="*/ 1039714 w 1239656"/>
              <a:gd name="connsiteY340" fmla="*/ 11601 h 1313233"/>
              <a:gd name="connsiteX341" fmla="*/ 1040559 w 1239656"/>
              <a:gd name="connsiteY341" fmla="*/ 10709 h 1313233"/>
              <a:gd name="connsiteX342" fmla="*/ 1038870 w 1239656"/>
              <a:gd name="connsiteY342" fmla="*/ 9817 h 1313233"/>
              <a:gd name="connsiteX343" fmla="*/ 1046471 w 1239656"/>
              <a:gd name="connsiteY343" fmla="*/ 9816 h 1313233"/>
              <a:gd name="connsiteX344" fmla="*/ 1050271 w 1239656"/>
              <a:gd name="connsiteY344" fmla="*/ 8478 h 1313233"/>
              <a:gd name="connsiteX345" fmla="*/ 1054072 w 1239656"/>
              <a:gd name="connsiteY345" fmla="*/ 9816 h 1313233"/>
              <a:gd name="connsiteX346" fmla="*/ 1059139 w 1239656"/>
              <a:gd name="connsiteY346" fmla="*/ 8031 h 1313233"/>
              <a:gd name="connsiteX347" fmla="*/ 1052383 w 1239656"/>
              <a:gd name="connsiteY347" fmla="*/ 6247 h 1313233"/>
              <a:gd name="connsiteX348" fmla="*/ 1053227 w 1239656"/>
              <a:gd name="connsiteY348" fmla="*/ 6247 h 1313233"/>
              <a:gd name="connsiteX349" fmla="*/ 1059984 w 1239656"/>
              <a:gd name="connsiteY349" fmla="*/ 7139 h 1313233"/>
              <a:gd name="connsiteX350" fmla="*/ 1061673 w 1239656"/>
              <a:gd name="connsiteY350" fmla="*/ 6247 h 1313233"/>
              <a:gd name="connsiteX351" fmla="*/ 1058294 w 1239656"/>
              <a:gd name="connsiteY351" fmla="*/ 5354 h 1313233"/>
              <a:gd name="connsiteX352" fmla="*/ 1040559 w 1239656"/>
              <a:gd name="connsiteY352" fmla="*/ 8032 h 1313233"/>
              <a:gd name="connsiteX353" fmla="*/ 1038870 w 1239656"/>
              <a:gd name="connsiteY353" fmla="*/ 8924 h 1313233"/>
              <a:gd name="connsiteX354" fmla="*/ 1025357 w 1239656"/>
              <a:gd name="connsiteY354" fmla="*/ 7139 h 1313233"/>
              <a:gd name="connsiteX355" fmla="*/ 1014377 w 1239656"/>
              <a:gd name="connsiteY355" fmla="*/ 13386 h 1313233"/>
              <a:gd name="connsiteX356" fmla="*/ 1005087 w 1239656"/>
              <a:gd name="connsiteY356" fmla="*/ 11601 h 1313233"/>
              <a:gd name="connsiteX357" fmla="*/ 1006776 w 1239656"/>
              <a:gd name="connsiteY357" fmla="*/ 8924 h 1313233"/>
              <a:gd name="connsiteX358" fmla="*/ 1007621 w 1239656"/>
              <a:gd name="connsiteY358" fmla="*/ 10709 h 1313233"/>
              <a:gd name="connsiteX359" fmla="*/ 1009310 w 1239656"/>
              <a:gd name="connsiteY359" fmla="*/ 10709 h 1313233"/>
              <a:gd name="connsiteX360" fmla="*/ 1010999 w 1239656"/>
              <a:gd name="connsiteY360" fmla="*/ 8032 h 1313233"/>
              <a:gd name="connsiteX361" fmla="*/ 988196 w 1239656"/>
              <a:gd name="connsiteY361" fmla="*/ 8032 h 1313233"/>
              <a:gd name="connsiteX362" fmla="*/ 994953 w 1239656"/>
              <a:gd name="connsiteY362" fmla="*/ 5354 h 1313233"/>
              <a:gd name="connsiteX363" fmla="*/ 1000020 w 1239656"/>
              <a:gd name="connsiteY363" fmla="*/ 7139 h 1313233"/>
              <a:gd name="connsiteX364" fmla="*/ 1001709 w 1239656"/>
              <a:gd name="connsiteY364" fmla="*/ 5354 h 1313233"/>
              <a:gd name="connsiteX365" fmla="*/ 997486 w 1239656"/>
              <a:gd name="connsiteY365" fmla="*/ 5354 h 1313233"/>
              <a:gd name="connsiteX366" fmla="*/ 1003398 w 1239656"/>
              <a:gd name="connsiteY366" fmla="*/ 4462 h 1313233"/>
              <a:gd name="connsiteX367" fmla="*/ 993263 w 1239656"/>
              <a:gd name="connsiteY367" fmla="*/ 3569 h 1313233"/>
              <a:gd name="connsiteX368" fmla="*/ 1002553 w 1239656"/>
              <a:gd name="connsiteY368" fmla="*/ 1785 h 1313233"/>
              <a:gd name="connsiteX369" fmla="*/ 993263 w 1239656"/>
              <a:gd name="connsiteY369" fmla="*/ 1785 h 1313233"/>
              <a:gd name="connsiteX370" fmla="*/ 986507 w 1239656"/>
              <a:gd name="connsiteY370" fmla="*/ 0 h 1313233"/>
              <a:gd name="connsiteX371" fmla="*/ 988196 w 1239656"/>
              <a:gd name="connsiteY371" fmla="*/ 3570 h 1313233"/>
              <a:gd name="connsiteX372" fmla="*/ 976372 w 1239656"/>
              <a:gd name="connsiteY372" fmla="*/ 2677 h 1313233"/>
              <a:gd name="connsiteX373" fmla="*/ 975528 w 1239656"/>
              <a:gd name="connsiteY373" fmla="*/ 3570 h 1313233"/>
              <a:gd name="connsiteX374" fmla="*/ 966238 w 1239656"/>
              <a:gd name="connsiteY374" fmla="*/ 1785 h 1313233"/>
              <a:gd name="connsiteX375" fmla="*/ 968771 w 1239656"/>
              <a:gd name="connsiteY375" fmla="*/ 1785 h 1313233"/>
              <a:gd name="connsiteX376" fmla="*/ 968771 w 1239656"/>
              <a:gd name="connsiteY376" fmla="*/ 892 h 1313233"/>
              <a:gd name="connsiteX377" fmla="*/ 957792 w 1239656"/>
              <a:gd name="connsiteY377" fmla="*/ 892 h 1313233"/>
              <a:gd name="connsiteX378" fmla="*/ 957792 w 1239656"/>
              <a:gd name="connsiteY378" fmla="*/ 1785 h 1313233"/>
              <a:gd name="connsiteX379" fmla="*/ 905429 w 1239656"/>
              <a:gd name="connsiteY379" fmla="*/ 6247 h 1313233"/>
              <a:gd name="connsiteX380" fmla="*/ 902896 w 1239656"/>
              <a:gd name="connsiteY380" fmla="*/ 8924 h 1313233"/>
              <a:gd name="connsiteX381" fmla="*/ 901206 w 1239656"/>
              <a:gd name="connsiteY381" fmla="*/ 9816 h 1313233"/>
              <a:gd name="connsiteX382" fmla="*/ 902051 w 1239656"/>
              <a:gd name="connsiteY382" fmla="*/ 12494 h 1313233"/>
              <a:gd name="connsiteX383" fmla="*/ 898673 w 1239656"/>
              <a:gd name="connsiteY383" fmla="*/ 14278 h 1313233"/>
              <a:gd name="connsiteX384" fmla="*/ 899517 w 1239656"/>
              <a:gd name="connsiteY384" fmla="*/ 14278 h 1313233"/>
              <a:gd name="connsiteX385" fmla="*/ 898673 w 1239656"/>
              <a:gd name="connsiteY385" fmla="*/ 16955 h 1313233"/>
              <a:gd name="connsiteX386" fmla="*/ 904585 w 1239656"/>
              <a:gd name="connsiteY386" fmla="*/ 17848 h 1313233"/>
              <a:gd name="connsiteX387" fmla="*/ 906274 w 1239656"/>
              <a:gd name="connsiteY387" fmla="*/ 22310 h 1313233"/>
              <a:gd name="connsiteX388" fmla="*/ 902896 w 1239656"/>
              <a:gd name="connsiteY388" fmla="*/ 22310 h 1313233"/>
              <a:gd name="connsiteX389" fmla="*/ 900362 w 1239656"/>
              <a:gd name="connsiteY389" fmla="*/ 23202 h 1313233"/>
              <a:gd name="connsiteX390" fmla="*/ 907963 w 1239656"/>
              <a:gd name="connsiteY390" fmla="*/ 24095 h 1313233"/>
              <a:gd name="connsiteX391" fmla="*/ 902051 w 1239656"/>
              <a:gd name="connsiteY391" fmla="*/ 26772 h 1313233"/>
              <a:gd name="connsiteX392" fmla="*/ 904585 w 1239656"/>
              <a:gd name="connsiteY392" fmla="*/ 26772 h 1313233"/>
              <a:gd name="connsiteX393" fmla="*/ 903740 w 1239656"/>
              <a:gd name="connsiteY393" fmla="*/ 28557 h 1313233"/>
              <a:gd name="connsiteX394" fmla="*/ 893605 w 1239656"/>
              <a:gd name="connsiteY394" fmla="*/ 28557 h 1313233"/>
              <a:gd name="connsiteX395" fmla="*/ 898673 w 1239656"/>
              <a:gd name="connsiteY395" fmla="*/ 30341 h 1313233"/>
              <a:gd name="connsiteX396" fmla="*/ 901206 w 1239656"/>
              <a:gd name="connsiteY396" fmla="*/ 33911 h 1313233"/>
              <a:gd name="connsiteX397" fmla="*/ 895295 w 1239656"/>
              <a:gd name="connsiteY397" fmla="*/ 37481 h 1313233"/>
              <a:gd name="connsiteX398" fmla="*/ 899517 w 1239656"/>
              <a:gd name="connsiteY398" fmla="*/ 39265 h 1313233"/>
              <a:gd name="connsiteX399" fmla="*/ 895295 w 1239656"/>
              <a:gd name="connsiteY399" fmla="*/ 41050 h 1313233"/>
              <a:gd name="connsiteX400" fmla="*/ 900362 w 1239656"/>
              <a:gd name="connsiteY400" fmla="*/ 42835 h 1313233"/>
              <a:gd name="connsiteX401" fmla="*/ 896139 w 1239656"/>
              <a:gd name="connsiteY401" fmla="*/ 43728 h 1313233"/>
              <a:gd name="connsiteX402" fmla="*/ 897828 w 1239656"/>
              <a:gd name="connsiteY402" fmla="*/ 44620 h 1313233"/>
              <a:gd name="connsiteX403" fmla="*/ 894450 w 1239656"/>
              <a:gd name="connsiteY403" fmla="*/ 46405 h 1313233"/>
              <a:gd name="connsiteX404" fmla="*/ 899517 w 1239656"/>
              <a:gd name="connsiteY404" fmla="*/ 48189 h 1313233"/>
              <a:gd name="connsiteX405" fmla="*/ 898673 w 1239656"/>
              <a:gd name="connsiteY405" fmla="*/ 48189 h 1313233"/>
              <a:gd name="connsiteX406" fmla="*/ 902051 w 1239656"/>
              <a:gd name="connsiteY406" fmla="*/ 52651 h 1313233"/>
              <a:gd name="connsiteX407" fmla="*/ 894450 w 1239656"/>
              <a:gd name="connsiteY407" fmla="*/ 56221 h 1313233"/>
              <a:gd name="connsiteX408" fmla="*/ 897020 w 1239656"/>
              <a:gd name="connsiteY408" fmla="*/ 57179 h 1313233"/>
              <a:gd name="connsiteX409" fmla="*/ 881750 w 1239656"/>
              <a:gd name="connsiteY409" fmla="*/ 68167 h 1313233"/>
              <a:gd name="connsiteX410" fmla="*/ 852881 w 1239656"/>
              <a:gd name="connsiteY410" fmla="*/ 119859 h 1313233"/>
              <a:gd name="connsiteX411" fmla="*/ 840846 w 1239656"/>
              <a:gd name="connsiteY411" fmla="*/ 155760 h 1313233"/>
              <a:gd name="connsiteX412" fmla="*/ 828581 w 1239656"/>
              <a:gd name="connsiteY412" fmla="*/ 198912 h 1313233"/>
              <a:gd name="connsiteX413" fmla="*/ 823795 w 1239656"/>
              <a:gd name="connsiteY413" fmla="*/ 235046 h 1313233"/>
              <a:gd name="connsiteX414" fmla="*/ 815039 w 1239656"/>
              <a:gd name="connsiteY414" fmla="*/ 281940 h 1313233"/>
              <a:gd name="connsiteX415" fmla="*/ 779298 w 1239656"/>
              <a:gd name="connsiteY415" fmla="*/ 435014 h 1313233"/>
              <a:gd name="connsiteX416" fmla="*/ 768554 w 1239656"/>
              <a:gd name="connsiteY416" fmla="*/ 487288 h 1313233"/>
              <a:gd name="connsiteX417" fmla="*/ 751387 w 1239656"/>
              <a:gd name="connsiteY417" fmla="*/ 570199 h 1313233"/>
              <a:gd name="connsiteX418" fmla="*/ 740992 w 1239656"/>
              <a:gd name="connsiteY418" fmla="*/ 611596 h 1313233"/>
              <a:gd name="connsiteX419" fmla="*/ 698536 w 1239656"/>
              <a:gd name="connsiteY419" fmla="*/ 577579 h 1313233"/>
              <a:gd name="connsiteX420" fmla="*/ 532002 w 1239656"/>
              <a:gd name="connsiteY420" fmla="*/ 508751 h 1313233"/>
              <a:gd name="connsiteX421" fmla="*/ 474947 w 1239656"/>
              <a:gd name="connsiteY421" fmla="*/ 534140 h 1313233"/>
              <a:gd name="connsiteX422" fmla="*/ 438828 w 1239656"/>
              <a:gd name="connsiteY422" fmla="*/ 585602 h 1313233"/>
              <a:gd name="connsiteX423" fmla="*/ 410257 w 1239656"/>
              <a:gd name="connsiteY423" fmla="*/ 656354 h 1313233"/>
              <a:gd name="connsiteX424" fmla="*/ 384268 w 1239656"/>
              <a:gd name="connsiteY424" fmla="*/ 759847 h 1313233"/>
              <a:gd name="connsiteX425" fmla="*/ 354247 w 1239656"/>
              <a:gd name="connsiteY425" fmla="*/ 875911 h 1313233"/>
              <a:gd name="connsiteX426" fmla="*/ 339638 w 1239656"/>
              <a:gd name="connsiteY426" fmla="*/ 907196 h 1313233"/>
              <a:gd name="connsiteX427" fmla="*/ 289180 w 1239656"/>
              <a:gd name="connsiteY427" fmla="*/ 896510 h 1313233"/>
              <a:gd name="connsiteX428" fmla="*/ 240356 w 1239656"/>
              <a:gd name="connsiteY428" fmla="*/ 891319 h 1313233"/>
              <a:gd name="connsiteX429" fmla="*/ 205399 w 1239656"/>
              <a:gd name="connsiteY429" fmla="*/ 906530 h 1313233"/>
              <a:gd name="connsiteX430" fmla="*/ 195169 w 1239656"/>
              <a:gd name="connsiteY430" fmla="*/ 914368 h 1313233"/>
              <a:gd name="connsiteX431" fmla="*/ 189027 w 1239656"/>
              <a:gd name="connsiteY431" fmla="*/ 907821 h 1313233"/>
              <a:gd name="connsiteX432" fmla="*/ 191578 w 1239656"/>
              <a:gd name="connsiteY432" fmla="*/ 828071 h 1313233"/>
              <a:gd name="connsiteX433" fmla="*/ 242253 w 1239656"/>
              <a:gd name="connsiteY433" fmla="*/ 548470 h 1313233"/>
              <a:gd name="connsiteX434" fmla="*/ 256389 w 1239656"/>
              <a:gd name="connsiteY434" fmla="*/ 503563 h 1313233"/>
              <a:gd name="connsiteX435" fmla="*/ 233944 w 1239656"/>
              <a:gd name="connsiteY435" fmla="*/ 524616 h 1313233"/>
              <a:gd name="connsiteX436" fmla="*/ 200507 w 1239656"/>
              <a:gd name="connsiteY436" fmla="*/ 548948 h 1313233"/>
              <a:gd name="connsiteX437" fmla="*/ 185776 w 1239656"/>
              <a:gd name="connsiteY437" fmla="*/ 555736 h 1313233"/>
              <a:gd name="connsiteX438" fmla="*/ 170695 w 1239656"/>
              <a:gd name="connsiteY438" fmla="*/ 573397 h 1313233"/>
              <a:gd name="connsiteX439" fmla="*/ 142175 w 1239656"/>
              <a:gd name="connsiteY439" fmla="*/ 614214 h 1313233"/>
              <a:gd name="connsiteX440" fmla="*/ 120905 w 1239656"/>
              <a:gd name="connsiteY440" fmla="*/ 655262 h 1313233"/>
              <a:gd name="connsiteX441" fmla="*/ 98937 w 1239656"/>
              <a:gd name="connsiteY441" fmla="*/ 718063 h 1313233"/>
              <a:gd name="connsiteX442" fmla="*/ 72534 w 1239656"/>
              <a:gd name="connsiteY442" fmla="*/ 806121 h 1313233"/>
              <a:gd name="connsiteX443" fmla="*/ 63198 w 1239656"/>
              <a:gd name="connsiteY443" fmla="*/ 871137 h 1313233"/>
              <a:gd name="connsiteX444" fmla="*/ 58761 w 1239656"/>
              <a:gd name="connsiteY444" fmla="*/ 896396 h 1313233"/>
              <a:gd name="connsiteX445" fmla="*/ 52453 w 1239656"/>
              <a:gd name="connsiteY445" fmla="*/ 923410 h 1313233"/>
              <a:gd name="connsiteX446" fmla="*/ 45568 w 1239656"/>
              <a:gd name="connsiteY446" fmla="*/ 968549 h 1313233"/>
              <a:gd name="connsiteX447" fmla="*/ 37058 w 1239656"/>
              <a:gd name="connsiteY447" fmla="*/ 1064436 h 1313233"/>
              <a:gd name="connsiteX448" fmla="*/ 32157 w 1239656"/>
              <a:gd name="connsiteY448" fmla="*/ 1104194 h 1313233"/>
              <a:gd name="connsiteX449" fmla="*/ 25154 w 1239656"/>
              <a:gd name="connsiteY449" fmla="*/ 1152958 h 1313233"/>
              <a:gd name="connsiteX450" fmla="*/ 16048 w 1239656"/>
              <a:gd name="connsiteY450" fmla="*/ 1210726 h 1313233"/>
              <a:gd name="connsiteX451" fmla="*/ 1447 w 1239656"/>
              <a:gd name="connsiteY451" fmla="*/ 1270133 h 1313233"/>
              <a:gd name="connsiteX452" fmla="*/ 14788 w 1239656"/>
              <a:gd name="connsiteY452" fmla="*/ 1306845 h 1313233"/>
              <a:gd name="connsiteX453" fmla="*/ 94538 w 1239656"/>
              <a:gd name="connsiteY453" fmla="*/ 1309396 h 1313233"/>
              <a:gd name="connsiteX454" fmla="*/ 143648 w 1239656"/>
              <a:gd name="connsiteY454" fmla="*/ 1305525 h 1313233"/>
              <a:gd name="connsiteX455" fmla="*/ 156510 w 1239656"/>
              <a:gd name="connsiteY455" fmla="*/ 1300494 h 1313233"/>
              <a:gd name="connsiteX456" fmla="*/ 171357 w 1239656"/>
              <a:gd name="connsiteY456" fmla="*/ 1290082 h 1313233"/>
              <a:gd name="connsiteX457" fmla="*/ 196848 w 1239656"/>
              <a:gd name="connsiteY457" fmla="*/ 1287268 h 1313233"/>
              <a:gd name="connsiteX458" fmla="*/ 206086 w 1239656"/>
              <a:gd name="connsiteY458" fmla="*/ 1282122 h 1313233"/>
              <a:gd name="connsiteX459" fmla="*/ 212392 w 1239656"/>
              <a:gd name="connsiteY459" fmla="*/ 1255108 h 1313233"/>
              <a:gd name="connsiteX460" fmla="*/ 248844 w 1239656"/>
              <a:gd name="connsiteY460" fmla="*/ 1136527 h 1313233"/>
              <a:gd name="connsiteX461" fmla="*/ 304594 w 1239656"/>
              <a:gd name="connsiteY461" fmla="*/ 1038523 h 1313233"/>
              <a:gd name="connsiteX462" fmla="*/ 319674 w 1239656"/>
              <a:gd name="connsiteY462" fmla="*/ 1020859 h 1313233"/>
              <a:gd name="connsiteX463" fmla="*/ 328098 w 1239656"/>
              <a:gd name="connsiteY463" fmla="*/ 1041088 h 1313233"/>
              <a:gd name="connsiteX464" fmla="*/ 328345 w 1239656"/>
              <a:gd name="connsiteY464" fmla="*/ 1090083 h 1313233"/>
              <a:gd name="connsiteX465" fmla="*/ 332335 w 1239656"/>
              <a:gd name="connsiteY465" fmla="*/ 1135569 h 1313233"/>
              <a:gd name="connsiteX466" fmla="*/ 339351 w 1239656"/>
              <a:gd name="connsiteY466" fmla="*/ 1143049 h 1313233"/>
              <a:gd name="connsiteX467" fmla="*/ 364494 w 1239656"/>
              <a:gd name="connsiteY467" fmla="*/ 1151112 h 1313233"/>
              <a:gd name="connsiteX468" fmla="*/ 400976 w 1239656"/>
              <a:gd name="connsiteY468" fmla="*/ 1145022 h 1313233"/>
              <a:gd name="connsiteX469" fmla="*/ 412844 w 1239656"/>
              <a:gd name="connsiteY469" fmla="*/ 1142680 h 1313233"/>
              <a:gd name="connsiteX470" fmla="*/ 420971 w 1239656"/>
              <a:gd name="connsiteY470" fmla="*/ 1143846 h 1313233"/>
              <a:gd name="connsiteX471" fmla="*/ 455931 w 1239656"/>
              <a:gd name="connsiteY471" fmla="*/ 1128636 h 1313233"/>
              <a:gd name="connsiteX472" fmla="*/ 492760 w 1239656"/>
              <a:gd name="connsiteY472" fmla="*/ 1111670 h 1313233"/>
              <a:gd name="connsiteX473" fmla="*/ 522107 w 1239656"/>
              <a:gd name="connsiteY473" fmla="*/ 1101724 h 1313233"/>
              <a:gd name="connsiteX474" fmla="*/ 540581 w 1239656"/>
              <a:gd name="connsiteY474" fmla="*/ 1091429 h 1313233"/>
              <a:gd name="connsiteX475" fmla="*/ 546423 w 1239656"/>
              <a:gd name="connsiteY475" fmla="*/ 1078915 h 1313233"/>
              <a:gd name="connsiteX476" fmla="*/ 552382 w 1239656"/>
              <a:gd name="connsiteY476" fmla="*/ 1062776 h 1313233"/>
              <a:gd name="connsiteX477" fmla="*/ 551207 w 1239656"/>
              <a:gd name="connsiteY477" fmla="*/ 1042781 h 1313233"/>
              <a:gd name="connsiteX478" fmla="*/ 560182 w 1239656"/>
              <a:gd name="connsiteY478" fmla="*/ 932394 h 1313233"/>
              <a:gd name="connsiteX479" fmla="*/ 569172 w 1239656"/>
              <a:gd name="connsiteY479" fmla="*/ 878251 h 1313233"/>
              <a:gd name="connsiteX480" fmla="*/ 573492 w 1239656"/>
              <a:gd name="connsiteY480" fmla="*/ 856616 h 1313233"/>
              <a:gd name="connsiteX481" fmla="*/ 583540 w 1239656"/>
              <a:gd name="connsiteY481" fmla="*/ 826094 h 1313233"/>
              <a:gd name="connsiteX482" fmla="*/ 610877 w 1239656"/>
              <a:gd name="connsiteY482" fmla="*/ 737159 h 1313233"/>
              <a:gd name="connsiteX483" fmla="*/ 635535 w 1239656"/>
              <a:gd name="connsiteY483" fmla="*/ 675353 h 1313233"/>
              <a:gd name="connsiteX484" fmla="*/ 640334 w 1239656"/>
              <a:gd name="connsiteY484" fmla="*/ 695465 h 1313233"/>
              <a:gd name="connsiteX485" fmla="*/ 653211 w 1239656"/>
              <a:gd name="connsiteY485" fmla="*/ 746678 h 1313233"/>
              <a:gd name="connsiteX486" fmla="*/ 661172 w 1239656"/>
              <a:gd name="connsiteY486" fmla="*/ 781404 h 1313233"/>
              <a:gd name="connsiteX487" fmla="*/ 661999 w 1239656"/>
              <a:gd name="connsiteY487" fmla="*/ 812275 h 1313233"/>
              <a:gd name="connsiteX488" fmla="*/ 670548 w 1239656"/>
              <a:gd name="connsiteY488" fmla="*/ 857000 h 1313233"/>
              <a:gd name="connsiteX489" fmla="*/ 677224 w 1239656"/>
              <a:gd name="connsiteY489" fmla="*/ 903478 h 1313233"/>
              <a:gd name="connsiteX490" fmla="*/ 698294 w 1239656"/>
              <a:gd name="connsiteY490" fmla="*/ 982169 h 1313233"/>
              <a:gd name="connsiteX491" fmla="*/ 734197 w 1239656"/>
              <a:gd name="connsiteY491" fmla="*/ 994205 h 1313233"/>
              <a:gd name="connsiteX492" fmla="*/ 806050 w 1239656"/>
              <a:gd name="connsiteY492" fmla="*/ 988338 h 1313233"/>
              <a:gd name="connsiteX493" fmla="*/ 850890 w 1239656"/>
              <a:gd name="connsiteY493" fmla="*/ 976164 h 1313233"/>
              <a:gd name="connsiteX494" fmla="*/ 882225 w 1239656"/>
              <a:gd name="connsiteY494" fmla="*/ 960837 h 1313233"/>
              <a:gd name="connsiteX495" fmla="*/ 915893 w 1239656"/>
              <a:gd name="connsiteY495" fmla="*/ 929255 h 1313233"/>
              <a:gd name="connsiteX496" fmla="*/ 918393 w 1239656"/>
              <a:gd name="connsiteY496" fmla="*/ 879441 h 1313233"/>
              <a:gd name="connsiteX497" fmla="*/ 924751 w 1239656"/>
              <a:gd name="connsiteY497" fmla="*/ 822493 h 1313233"/>
              <a:gd name="connsiteX498" fmla="*/ 935958 w 1239656"/>
              <a:gd name="connsiteY498" fmla="*/ 755723 h 1313233"/>
              <a:gd name="connsiteX499" fmla="*/ 940273 w 1239656"/>
              <a:gd name="connsiteY499" fmla="*/ 705964 h 1313233"/>
              <a:gd name="connsiteX500" fmla="*/ 945760 w 1239656"/>
              <a:gd name="connsiteY500" fmla="*/ 676205 h 1313233"/>
              <a:gd name="connsiteX501" fmla="*/ 951247 w 1239656"/>
              <a:gd name="connsiteY501" fmla="*/ 646442 h 1313233"/>
              <a:gd name="connsiteX502" fmla="*/ 952878 w 1239656"/>
              <a:gd name="connsiteY502" fmla="*/ 623816 h 1313233"/>
              <a:gd name="connsiteX503" fmla="*/ 965378 w 1239656"/>
              <a:gd name="connsiteY503" fmla="*/ 573414 h 1313233"/>
              <a:gd name="connsiteX504" fmla="*/ 979746 w 1239656"/>
              <a:gd name="connsiteY504" fmla="*/ 521258 h 1313233"/>
              <a:gd name="connsiteX505" fmla="*/ 989794 w 1239656"/>
              <a:gd name="connsiteY505" fmla="*/ 490736 h 1313233"/>
              <a:gd name="connsiteX506" fmla="*/ 1026129 w 1239656"/>
              <a:gd name="connsiteY506" fmla="*/ 375779 h 1313233"/>
              <a:gd name="connsiteX507" fmla="*/ 1068720 w 1239656"/>
              <a:gd name="connsiteY507" fmla="*/ 263746 h 1313233"/>
              <a:gd name="connsiteX508" fmla="*/ 1108515 w 1239656"/>
              <a:gd name="connsiteY508" fmla="*/ 182466 h 1313233"/>
              <a:gd name="connsiteX509" fmla="*/ 1117867 w 1239656"/>
              <a:gd name="connsiteY509" fmla="*/ 173693 h 1313233"/>
              <a:gd name="connsiteX510" fmla="*/ 1130638 w 1239656"/>
              <a:gd name="connsiteY510" fmla="*/ 169365 h 1313233"/>
              <a:gd name="connsiteX511" fmla="*/ 1132616 w 1239656"/>
              <a:gd name="connsiteY511" fmla="*/ 169555 h 1313233"/>
              <a:gd name="connsiteX512" fmla="*/ 1135149 w 1239656"/>
              <a:gd name="connsiteY512" fmla="*/ 168663 h 1313233"/>
              <a:gd name="connsiteX513" fmla="*/ 1135615 w 1239656"/>
              <a:gd name="connsiteY513" fmla="*/ 167679 h 1313233"/>
              <a:gd name="connsiteX514" fmla="*/ 1147215 w 1239656"/>
              <a:gd name="connsiteY514" fmla="*/ 163748 h 1313233"/>
              <a:gd name="connsiteX515" fmla="*/ 1148992 w 1239656"/>
              <a:gd name="connsiteY515" fmla="*/ 163876 h 1313233"/>
              <a:gd name="connsiteX516" fmla="*/ 1146973 w 1239656"/>
              <a:gd name="connsiteY516" fmla="*/ 166097 h 1313233"/>
              <a:gd name="connsiteX517" fmla="*/ 1141906 w 1239656"/>
              <a:gd name="connsiteY517" fmla="*/ 166878 h 1313233"/>
              <a:gd name="connsiteX518" fmla="*/ 1156263 w 1239656"/>
              <a:gd name="connsiteY518" fmla="*/ 167770 h 1313233"/>
              <a:gd name="connsiteX519" fmla="*/ 1155452 w 1239656"/>
              <a:gd name="connsiteY519" fmla="*/ 164341 h 1313233"/>
              <a:gd name="connsiteX520" fmla="*/ 1176400 w 1239656"/>
              <a:gd name="connsiteY520" fmla="*/ 165851 h 1313233"/>
              <a:gd name="connsiteX521" fmla="*/ 1174844 w 1239656"/>
              <a:gd name="connsiteY521" fmla="*/ 166878 h 1313233"/>
              <a:gd name="connsiteX522" fmla="*/ 1179911 w 1239656"/>
              <a:gd name="connsiteY522" fmla="*/ 169555 h 1313233"/>
              <a:gd name="connsiteX523" fmla="*/ 1181600 w 1239656"/>
              <a:gd name="connsiteY523" fmla="*/ 169556 h 1313233"/>
              <a:gd name="connsiteX524" fmla="*/ 1190890 w 1239656"/>
              <a:gd name="connsiteY524" fmla="*/ 167213 h 1313233"/>
              <a:gd name="connsiteX525" fmla="*/ 1193108 w 1239656"/>
              <a:gd name="connsiteY525" fmla="*/ 167133 h 1313233"/>
              <a:gd name="connsiteX526" fmla="*/ 1206443 w 1239656"/>
              <a:gd name="connsiteY526" fmla="*/ 169724 h 1313233"/>
              <a:gd name="connsiteX527" fmla="*/ 1212349 w 1239656"/>
              <a:gd name="connsiteY527" fmla="*/ 169458 h 1313233"/>
              <a:gd name="connsiteX528" fmla="*/ 1212608 w 1239656"/>
              <a:gd name="connsiteY528" fmla="*/ 163122 h 1313233"/>
              <a:gd name="connsiteX529" fmla="*/ 1212743 w 1239656"/>
              <a:gd name="connsiteY529" fmla="*/ 163085 h 1313233"/>
              <a:gd name="connsiteX530" fmla="*/ 1213694 w 1239656"/>
              <a:gd name="connsiteY530" fmla="*/ 160632 h 1313233"/>
              <a:gd name="connsiteX531" fmla="*/ 1209471 w 1239656"/>
              <a:gd name="connsiteY531" fmla="*/ 158847 h 1313233"/>
              <a:gd name="connsiteX532" fmla="*/ 1209471 w 1239656"/>
              <a:gd name="connsiteY532" fmla="*/ 156169 h 1313233"/>
              <a:gd name="connsiteX533" fmla="*/ 1221295 w 1239656"/>
              <a:gd name="connsiteY533" fmla="*/ 154385 h 1313233"/>
              <a:gd name="connsiteX534" fmla="*/ 1222139 w 1239656"/>
              <a:gd name="connsiteY534" fmla="*/ 157954 h 1313233"/>
              <a:gd name="connsiteX535" fmla="*/ 1220450 w 1239656"/>
              <a:gd name="connsiteY535" fmla="*/ 161524 h 1313233"/>
              <a:gd name="connsiteX536" fmla="*/ 1234808 w 1239656"/>
              <a:gd name="connsiteY536" fmla="*/ 162416 h 1313233"/>
              <a:gd name="connsiteX537" fmla="*/ 1236497 w 1239656"/>
              <a:gd name="connsiteY537" fmla="*/ 161524 h 1313233"/>
              <a:gd name="connsiteX538" fmla="*/ 1234807 w 1239656"/>
              <a:gd name="connsiteY538" fmla="*/ 160631 h 1313233"/>
              <a:gd name="connsiteX539" fmla="*/ 1232274 w 1239656"/>
              <a:gd name="connsiteY539" fmla="*/ 161524 h 1313233"/>
              <a:gd name="connsiteX540" fmla="*/ 1228896 w 1239656"/>
              <a:gd name="connsiteY540" fmla="*/ 159739 h 1313233"/>
              <a:gd name="connsiteX541" fmla="*/ 1226362 w 1239656"/>
              <a:gd name="connsiteY541" fmla="*/ 158847 h 1313233"/>
              <a:gd name="connsiteX542" fmla="*/ 1228051 w 1239656"/>
              <a:gd name="connsiteY542" fmla="*/ 157954 h 1313233"/>
              <a:gd name="connsiteX543" fmla="*/ 1237341 w 1239656"/>
              <a:gd name="connsiteY543" fmla="*/ 155277 h 1313233"/>
              <a:gd name="connsiteX544" fmla="*/ 1235652 w 1239656"/>
              <a:gd name="connsiteY544" fmla="*/ 155277 h 1313233"/>
              <a:gd name="connsiteX545" fmla="*/ 1236497 w 1239656"/>
              <a:gd name="connsiteY545" fmla="*/ 153492 h 1313233"/>
              <a:gd name="connsiteX546" fmla="*/ 1237341 w 1239656"/>
              <a:gd name="connsiteY546" fmla="*/ 154385 h 1313233"/>
              <a:gd name="connsiteX547" fmla="*/ 1238186 w 1239656"/>
              <a:gd name="connsiteY547" fmla="*/ 153492 h 1313233"/>
              <a:gd name="connsiteX548" fmla="*/ 1227206 w 1239656"/>
              <a:gd name="connsiteY548" fmla="*/ 152600 h 1313233"/>
              <a:gd name="connsiteX549" fmla="*/ 1232274 w 1239656"/>
              <a:gd name="connsiteY549" fmla="*/ 148138 h 1313233"/>
              <a:gd name="connsiteX550" fmla="*/ 1225517 w 1239656"/>
              <a:gd name="connsiteY550" fmla="*/ 145461 h 1313233"/>
              <a:gd name="connsiteX551" fmla="*/ 1230585 w 1239656"/>
              <a:gd name="connsiteY551" fmla="*/ 144568 h 1313233"/>
              <a:gd name="connsiteX552" fmla="*/ 1234808 w 1239656"/>
              <a:gd name="connsiteY552" fmla="*/ 146353 h 1313233"/>
              <a:gd name="connsiteX553" fmla="*/ 1239030 w 1239656"/>
              <a:gd name="connsiteY553" fmla="*/ 145461 h 1313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</a:cxnLst>
            <a:rect l="l" t="t" r="r" b="b"/>
            <a:pathLst>
              <a:path w="1239656" h="1313233">
                <a:moveTo>
                  <a:pt x="1069274" y="71392"/>
                </a:moveTo>
                <a:lnTo>
                  <a:pt x="1067859" y="73314"/>
                </a:lnTo>
                <a:lnTo>
                  <a:pt x="1060835" y="70720"/>
                </a:lnTo>
                <a:lnTo>
                  <a:pt x="1064206" y="69607"/>
                </a:lnTo>
                <a:cubicBezTo>
                  <a:pt x="1067585" y="69607"/>
                  <a:pt x="1066740" y="71392"/>
                  <a:pt x="1069274" y="71392"/>
                </a:cubicBezTo>
                <a:close/>
                <a:moveTo>
                  <a:pt x="1092077" y="82101"/>
                </a:moveTo>
                <a:lnTo>
                  <a:pt x="1092068" y="82253"/>
                </a:lnTo>
                <a:lnTo>
                  <a:pt x="1091485" y="82038"/>
                </a:lnTo>
                <a:close/>
                <a:moveTo>
                  <a:pt x="1047315" y="9816"/>
                </a:moveTo>
                <a:lnTo>
                  <a:pt x="1046471" y="9816"/>
                </a:lnTo>
                <a:lnTo>
                  <a:pt x="1046471" y="9816"/>
                </a:lnTo>
                <a:cubicBezTo>
                  <a:pt x="1046471" y="9816"/>
                  <a:pt x="1046471" y="9816"/>
                  <a:pt x="1047315" y="9816"/>
                </a:cubicBezTo>
                <a:close/>
                <a:moveTo>
                  <a:pt x="1074460" y="34426"/>
                </a:moveTo>
                <a:lnTo>
                  <a:pt x="1073509" y="34657"/>
                </a:lnTo>
                <a:lnTo>
                  <a:pt x="1074341" y="34803"/>
                </a:lnTo>
                <a:close/>
                <a:moveTo>
                  <a:pt x="1069274" y="24095"/>
                </a:moveTo>
                <a:lnTo>
                  <a:pt x="1068957" y="23760"/>
                </a:lnTo>
                <a:lnTo>
                  <a:pt x="1068689" y="24232"/>
                </a:lnTo>
                <a:close/>
                <a:moveTo>
                  <a:pt x="1069274" y="23202"/>
                </a:moveTo>
                <a:cubicBezTo>
                  <a:pt x="1068429" y="23202"/>
                  <a:pt x="1068429" y="23202"/>
                  <a:pt x="1068429" y="23202"/>
                </a:cubicBezTo>
                <a:lnTo>
                  <a:pt x="1068957" y="23760"/>
                </a:lnTo>
                <a:close/>
                <a:moveTo>
                  <a:pt x="1080253" y="33019"/>
                </a:moveTo>
                <a:cubicBezTo>
                  <a:pt x="1079409" y="32126"/>
                  <a:pt x="1076875" y="32126"/>
                  <a:pt x="1075186" y="32126"/>
                </a:cubicBezTo>
                <a:lnTo>
                  <a:pt x="1074460" y="34426"/>
                </a:lnTo>
                <a:close/>
                <a:moveTo>
                  <a:pt x="1074494" y="25719"/>
                </a:moveTo>
                <a:lnTo>
                  <a:pt x="1073497" y="25879"/>
                </a:lnTo>
                <a:cubicBezTo>
                  <a:pt x="1074341" y="25880"/>
                  <a:pt x="1074341" y="25880"/>
                  <a:pt x="1074341" y="25880"/>
                </a:cubicBezTo>
                <a:close/>
                <a:moveTo>
                  <a:pt x="1076322" y="25424"/>
                </a:moveTo>
                <a:lnTo>
                  <a:pt x="1075186" y="24987"/>
                </a:lnTo>
                <a:lnTo>
                  <a:pt x="1074494" y="25719"/>
                </a:lnTo>
                <a:close/>
                <a:moveTo>
                  <a:pt x="1117414" y="67822"/>
                </a:moveTo>
                <a:lnTo>
                  <a:pt x="1116381" y="67624"/>
                </a:lnTo>
                <a:lnTo>
                  <a:pt x="1116907" y="68179"/>
                </a:lnTo>
                <a:close/>
                <a:moveTo>
                  <a:pt x="1122481" y="72284"/>
                </a:moveTo>
                <a:cubicBezTo>
                  <a:pt x="1118258" y="71392"/>
                  <a:pt x="1118258" y="71392"/>
                  <a:pt x="1118258" y="71392"/>
                </a:cubicBezTo>
                <a:cubicBezTo>
                  <a:pt x="1119103" y="70499"/>
                  <a:pt x="1119103" y="70499"/>
                  <a:pt x="1119103" y="70499"/>
                </a:cubicBezTo>
                <a:lnTo>
                  <a:pt x="1116907" y="68179"/>
                </a:lnTo>
                <a:lnTo>
                  <a:pt x="1114880" y="69607"/>
                </a:lnTo>
                <a:cubicBezTo>
                  <a:pt x="1119103" y="69607"/>
                  <a:pt x="1114880" y="71392"/>
                  <a:pt x="1116569" y="73177"/>
                </a:cubicBezTo>
                <a:cubicBezTo>
                  <a:pt x="1120792" y="75854"/>
                  <a:pt x="1119103" y="71392"/>
                  <a:pt x="1122481" y="72284"/>
                </a:cubicBezTo>
                <a:close/>
                <a:moveTo>
                  <a:pt x="1194269" y="140999"/>
                </a:moveTo>
                <a:cubicBezTo>
                  <a:pt x="1195113" y="140999"/>
                  <a:pt x="1195958" y="142783"/>
                  <a:pt x="1193424" y="143676"/>
                </a:cubicBezTo>
                <a:lnTo>
                  <a:pt x="1193199" y="143633"/>
                </a:lnTo>
                <a:lnTo>
                  <a:pt x="1190027" y="140999"/>
                </a:lnTo>
                <a:close/>
                <a:moveTo>
                  <a:pt x="1195958" y="138322"/>
                </a:moveTo>
                <a:cubicBezTo>
                  <a:pt x="1194691" y="139660"/>
                  <a:pt x="1192157" y="140106"/>
                  <a:pt x="1189624" y="140330"/>
                </a:cubicBezTo>
                <a:lnTo>
                  <a:pt x="1189266" y="140367"/>
                </a:lnTo>
                <a:lnTo>
                  <a:pt x="1186644" y="138190"/>
                </a:lnTo>
                <a:lnTo>
                  <a:pt x="1180815" y="134084"/>
                </a:lnTo>
                <a:lnTo>
                  <a:pt x="1188884" y="136091"/>
                </a:lnTo>
                <a:cubicBezTo>
                  <a:pt x="1193213" y="135867"/>
                  <a:pt x="1197225" y="135644"/>
                  <a:pt x="1195958" y="138322"/>
                </a:cubicBezTo>
                <a:close/>
                <a:moveTo>
                  <a:pt x="1072652" y="1785"/>
                </a:moveTo>
                <a:cubicBezTo>
                  <a:pt x="1071807" y="1785"/>
                  <a:pt x="1071807" y="1785"/>
                  <a:pt x="1071807" y="1785"/>
                </a:cubicBezTo>
                <a:cubicBezTo>
                  <a:pt x="1070963" y="1785"/>
                  <a:pt x="1070963" y="1785"/>
                  <a:pt x="1070963" y="1785"/>
                </a:cubicBezTo>
                <a:cubicBezTo>
                  <a:pt x="1068429" y="1785"/>
                  <a:pt x="1067585" y="892"/>
                  <a:pt x="1065896" y="892"/>
                </a:cubicBezTo>
                <a:cubicBezTo>
                  <a:pt x="1066740" y="3570"/>
                  <a:pt x="1060828" y="2677"/>
                  <a:pt x="1059139" y="3570"/>
                </a:cubicBezTo>
                <a:cubicBezTo>
                  <a:pt x="1058295" y="3570"/>
                  <a:pt x="1058295" y="3570"/>
                  <a:pt x="1058295" y="3570"/>
                </a:cubicBezTo>
                <a:cubicBezTo>
                  <a:pt x="1058294" y="5354"/>
                  <a:pt x="1058294" y="5354"/>
                  <a:pt x="1058294" y="5354"/>
                </a:cubicBezTo>
                <a:cubicBezTo>
                  <a:pt x="1071808" y="5354"/>
                  <a:pt x="1071808" y="5354"/>
                  <a:pt x="1071808" y="5354"/>
                </a:cubicBezTo>
                <a:cubicBezTo>
                  <a:pt x="1071807" y="4462"/>
                  <a:pt x="1071807" y="4462"/>
                  <a:pt x="1071807" y="4462"/>
                </a:cubicBezTo>
                <a:cubicBezTo>
                  <a:pt x="1069274" y="4462"/>
                  <a:pt x="1066740" y="3570"/>
                  <a:pt x="1065051" y="4462"/>
                </a:cubicBezTo>
                <a:cubicBezTo>
                  <a:pt x="1063362" y="4462"/>
                  <a:pt x="1064206" y="3570"/>
                  <a:pt x="1064206" y="3570"/>
                </a:cubicBezTo>
                <a:cubicBezTo>
                  <a:pt x="1065896" y="1785"/>
                  <a:pt x="1070119" y="2677"/>
                  <a:pt x="1072652" y="1785"/>
                </a:cubicBezTo>
                <a:close/>
                <a:moveTo>
                  <a:pt x="1239030" y="145461"/>
                </a:moveTo>
                <a:cubicBezTo>
                  <a:pt x="1239875" y="141891"/>
                  <a:pt x="1226362" y="144568"/>
                  <a:pt x="1222984" y="142783"/>
                </a:cubicBezTo>
                <a:cubicBezTo>
                  <a:pt x="1228051" y="140999"/>
                  <a:pt x="1218761" y="140999"/>
                  <a:pt x="1218761" y="139214"/>
                </a:cubicBezTo>
                <a:cubicBezTo>
                  <a:pt x="1219606" y="139214"/>
                  <a:pt x="1220450" y="138322"/>
                  <a:pt x="1221294" y="138321"/>
                </a:cubicBezTo>
                <a:cubicBezTo>
                  <a:pt x="1214538" y="138322"/>
                  <a:pt x="1214538" y="138322"/>
                  <a:pt x="1214538" y="138322"/>
                </a:cubicBezTo>
                <a:cubicBezTo>
                  <a:pt x="1216227" y="140106"/>
                  <a:pt x="1216227" y="142784"/>
                  <a:pt x="1219605" y="145461"/>
                </a:cubicBezTo>
                <a:cubicBezTo>
                  <a:pt x="1217072" y="146353"/>
                  <a:pt x="1212004" y="147245"/>
                  <a:pt x="1209471" y="146353"/>
                </a:cubicBezTo>
                <a:cubicBezTo>
                  <a:pt x="1208626" y="145461"/>
                  <a:pt x="1210315" y="145461"/>
                  <a:pt x="1209471" y="145461"/>
                </a:cubicBezTo>
                <a:cubicBezTo>
                  <a:pt x="1208626" y="143676"/>
                  <a:pt x="1209471" y="140999"/>
                  <a:pt x="1206093" y="140999"/>
                </a:cubicBezTo>
                <a:cubicBezTo>
                  <a:pt x="1202714" y="139214"/>
                  <a:pt x="1197647" y="138322"/>
                  <a:pt x="1198491" y="136537"/>
                </a:cubicBezTo>
                <a:cubicBezTo>
                  <a:pt x="1200181" y="134752"/>
                  <a:pt x="1203559" y="136537"/>
                  <a:pt x="1205248" y="136537"/>
                </a:cubicBezTo>
                <a:cubicBezTo>
                  <a:pt x="1206937" y="134752"/>
                  <a:pt x="1201870" y="134752"/>
                  <a:pt x="1198491" y="134752"/>
                </a:cubicBezTo>
                <a:cubicBezTo>
                  <a:pt x="1196803" y="133860"/>
                  <a:pt x="1195958" y="133860"/>
                  <a:pt x="1196802" y="132967"/>
                </a:cubicBezTo>
                <a:cubicBezTo>
                  <a:pt x="1193424" y="132967"/>
                  <a:pt x="1191735" y="134752"/>
                  <a:pt x="1189201" y="133859"/>
                </a:cubicBezTo>
                <a:cubicBezTo>
                  <a:pt x="1189201" y="132967"/>
                  <a:pt x="1185823" y="133860"/>
                  <a:pt x="1184978" y="132967"/>
                </a:cubicBezTo>
                <a:cubicBezTo>
                  <a:pt x="1186668" y="132075"/>
                  <a:pt x="1186668" y="132075"/>
                  <a:pt x="1186668" y="132075"/>
                </a:cubicBezTo>
                <a:cubicBezTo>
                  <a:pt x="1185823" y="132075"/>
                  <a:pt x="1185823" y="132075"/>
                  <a:pt x="1185823" y="132075"/>
                </a:cubicBezTo>
                <a:cubicBezTo>
                  <a:pt x="1183289" y="131182"/>
                  <a:pt x="1181600" y="131628"/>
                  <a:pt x="1180017" y="132298"/>
                </a:cubicBezTo>
                <a:lnTo>
                  <a:pt x="1178800" y="132665"/>
                </a:lnTo>
                <a:lnTo>
                  <a:pt x="1175729" y="130502"/>
                </a:lnTo>
                <a:lnTo>
                  <a:pt x="1179911" y="129398"/>
                </a:lnTo>
                <a:cubicBezTo>
                  <a:pt x="1179911" y="128505"/>
                  <a:pt x="1179911" y="128505"/>
                  <a:pt x="1179067" y="127613"/>
                </a:cubicBezTo>
                <a:cubicBezTo>
                  <a:pt x="1176533" y="127613"/>
                  <a:pt x="1176533" y="125828"/>
                  <a:pt x="1179911" y="124936"/>
                </a:cubicBezTo>
                <a:cubicBezTo>
                  <a:pt x="1179911" y="124043"/>
                  <a:pt x="1183289" y="124043"/>
                  <a:pt x="1180756" y="123151"/>
                </a:cubicBezTo>
                <a:cubicBezTo>
                  <a:pt x="1183289" y="122258"/>
                  <a:pt x="1185823" y="122258"/>
                  <a:pt x="1185823" y="120474"/>
                </a:cubicBezTo>
                <a:cubicBezTo>
                  <a:pt x="1184134" y="120473"/>
                  <a:pt x="1181600" y="120474"/>
                  <a:pt x="1180756" y="119581"/>
                </a:cubicBezTo>
                <a:cubicBezTo>
                  <a:pt x="1179911" y="120474"/>
                  <a:pt x="1179067" y="120474"/>
                  <a:pt x="1178222" y="120473"/>
                </a:cubicBezTo>
                <a:cubicBezTo>
                  <a:pt x="1178222" y="121366"/>
                  <a:pt x="1178222" y="121366"/>
                  <a:pt x="1178222" y="121366"/>
                </a:cubicBezTo>
                <a:cubicBezTo>
                  <a:pt x="1179911" y="121366"/>
                  <a:pt x="1179911" y="121366"/>
                  <a:pt x="1179911" y="121366"/>
                </a:cubicBezTo>
                <a:cubicBezTo>
                  <a:pt x="1181178" y="123597"/>
                  <a:pt x="1177800" y="124043"/>
                  <a:pt x="1173471" y="124043"/>
                </a:cubicBezTo>
                <a:lnTo>
                  <a:pt x="1166558" y="124043"/>
                </a:lnTo>
                <a:lnTo>
                  <a:pt x="1160417" y="119717"/>
                </a:lnTo>
                <a:lnTo>
                  <a:pt x="1154254" y="116125"/>
                </a:lnTo>
                <a:lnTo>
                  <a:pt x="1154574" y="116012"/>
                </a:lnTo>
                <a:cubicBezTo>
                  <a:pt x="1156263" y="119581"/>
                  <a:pt x="1164709" y="116012"/>
                  <a:pt x="1169776" y="116904"/>
                </a:cubicBezTo>
                <a:cubicBezTo>
                  <a:pt x="1171466" y="116904"/>
                  <a:pt x="1172310" y="117796"/>
                  <a:pt x="1171465" y="118689"/>
                </a:cubicBezTo>
                <a:cubicBezTo>
                  <a:pt x="1179911" y="117796"/>
                  <a:pt x="1169776" y="115119"/>
                  <a:pt x="1171466" y="113335"/>
                </a:cubicBezTo>
                <a:cubicBezTo>
                  <a:pt x="1161331" y="116012"/>
                  <a:pt x="1161331" y="116012"/>
                  <a:pt x="1161331" y="116012"/>
                </a:cubicBezTo>
                <a:cubicBezTo>
                  <a:pt x="1157952" y="116011"/>
                  <a:pt x="1157953" y="114227"/>
                  <a:pt x="1156263" y="113334"/>
                </a:cubicBezTo>
                <a:lnTo>
                  <a:pt x="1152324" y="115000"/>
                </a:lnTo>
                <a:lnTo>
                  <a:pt x="1151931" y="114771"/>
                </a:lnTo>
                <a:lnTo>
                  <a:pt x="1151196" y="112442"/>
                </a:lnTo>
                <a:cubicBezTo>
                  <a:pt x="1155419" y="112442"/>
                  <a:pt x="1158797" y="114227"/>
                  <a:pt x="1163864" y="113334"/>
                </a:cubicBezTo>
                <a:cubicBezTo>
                  <a:pt x="1163020" y="113335"/>
                  <a:pt x="1162175" y="113334"/>
                  <a:pt x="1163020" y="112442"/>
                </a:cubicBezTo>
                <a:cubicBezTo>
                  <a:pt x="1173999" y="111550"/>
                  <a:pt x="1173999" y="111550"/>
                  <a:pt x="1173999" y="111550"/>
                </a:cubicBezTo>
                <a:cubicBezTo>
                  <a:pt x="1171466" y="109765"/>
                  <a:pt x="1164709" y="112442"/>
                  <a:pt x="1162175" y="110657"/>
                </a:cubicBezTo>
                <a:cubicBezTo>
                  <a:pt x="1164709" y="109765"/>
                  <a:pt x="1168087" y="110657"/>
                  <a:pt x="1168087" y="108873"/>
                </a:cubicBezTo>
                <a:cubicBezTo>
                  <a:pt x="1172310" y="107980"/>
                  <a:pt x="1170621" y="110657"/>
                  <a:pt x="1173999" y="109765"/>
                </a:cubicBezTo>
                <a:cubicBezTo>
                  <a:pt x="1173999" y="108873"/>
                  <a:pt x="1172310" y="108873"/>
                  <a:pt x="1170621" y="108872"/>
                </a:cubicBezTo>
                <a:cubicBezTo>
                  <a:pt x="1171465" y="107087"/>
                  <a:pt x="1173999" y="107088"/>
                  <a:pt x="1174844" y="106195"/>
                </a:cubicBezTo>
                <a:cubicBezTo>
                  <a:pt x="1172310" y="105303"/>
                  <a:pt x="1173999" y="104410"/>
                  <a:pt x="1173155" y="103518"/>
                </a:cubicBezTo>
                <a:cubicBezTo>
                  <a:pt x="1181600" y="102626"/>
                  <a:pt x="1171465" y="98164"/>
                  <a:pt x="1179911" y="98164"/>
                </a:cubicBezTo>
                <a:cubicBezTo>
                  <a:pt x="1179066" y="98164"/>
                  <a:pt x="1179066" y="98164"/>
                  <a:pt x="1179066" y="98164"/>
                </a:cubicBezTo>
                <a:cubicBezTo>
                  <a:pt x="1178222" y="98164"/>
                  <a:pt x="1178222" y="98164"/>
                  <a:pt x="1178222" y="98164"/>
                </a:cubicBezTo>
                <a:cubicBezTo>
                  <a:pt x="1176533" y="99056"/>
                  <a:pt x="1175688" y="98164"/>
                  <a:pt x="1174844" y="98164"/>
                </a:cubicBezTo>
                <a:cubicBezTo>
                  <a:pt x="1173999" y="98164"/>
                  <a:pt x="1173999" y="98164"/>
                  <a:pt x="1173999" y="98164"/>
                </a:cubicBezTo>
                <a:cubicBezTo>
                  <a:pt x="1173999" y="99056"/>
                  <a:pt x="1173999" y="99948"/>
                  <a:pt x="1174844" y="99948"/>
                </a:cubicBezTo>
                <a:cubicBezTo>
                  <a:pt x="1171466" y="102626"/>
                  <a:pt x="1168932" y="105303"/>
                  <a:pt x="1162175" y="105303"/>
                </a:cubicBezTo>
                <a:cubicBezTo>
                  <a:pt x="1158797" y="106195"/>
                  <a:pt x="1157108" y="105303"/>
                  <a:pt x="1155419" y="104410"/>
                </a:cubicBezTo>
                <a:cubicBezTo>
                  <a:pt x="1155419" y="102626"/>
                  <a:pt x="1162175" y="103518"/>
                  <a:pt x="1164709" y="102626"/>
                </a:cubicBezTo>
                <a:cubicBezTo>
                  <a:pt x="1165554" y="101733"/>
                  <a:pt x="1168087" y="100841"/>
                  <a:pt x="1165553" y="99948"/>
                </a:cubicBezTo>
                <a:cubicBezTo>
                  <a:pt x="1165554" y="99056"/>
                  <a:pt x="1169776" y="98164"/>
                  <a:pt x="1172310" y="98164"/>
                </a:cubicBezTo>
                <a:cubicBezTo>
                  <a:pt x="1171465" y="98164"/>
                  <a:pt x="1171465" y="98164"/>
                  <a:pt x="1171465" y="98164"/>
                </a:cubicBezTo>
                <a:cubicBezTo>
                  <a:pt x="1167243" y="99056"/>
                  <a:pt x="1163020" y="97271"/>
                  <a:pt x="1158797" y="97271"/>
                </a:cubicBezTo>
                <a:cubicBezTo>
                  <a:pt x="1157108" y="93702"/>
                  <a:pt x="1146973" y="97271"/>
                  <a:pt x="1141906" y="94594"/>
                </a:cubicBezTo>
                <a:cubicBezTo>
                  <a:pt x="1148663" y="92809"/>
                  <a:pt x="1153730" y="95486"/>
                  <a:pt x="1161331" y="93702"/>
                </a:cubicBezTo>
                <a:cubicBezTo>
                  <a:pt x="1153730" y="93702"/>
                  <a:pt x="1153730" y="93702"/>
                  <a:pt x="1153730" y="93702"/>
                </a:cubicBezTo>
                <a:cubicBezTo>
                  <a:pt x="1157953" y="92809"/>
                  <a:pt x="1157953" y="92809"/>
                  <a:pt x="1157953" y="92809"/>
                </a:cubicBezTo>
                <a:cubicBezTo>
                  <a:pt x="1154574" y="91917"/>
                  <a:pt x="1155419" y="90132"/>
                  <a:pt x="1152885" y="90132"/>
                </a:cubicBezTo>
                <a:cubicBezTo>
                  <a:pt x="1151196" y="91917"/>
                  <a:pt x="1144440" y="92809"/>
                  <a:pt x="1141062" y="94594"/>
                </a:cubicBezTo>
                <a:cubicBezTo>
                  <a:pt x="1137683" y="95486"/>
                  <a:pt x="1145284" y="96379"/>
                  <a:pt x="1142750" y="97271"/>
                </a:cubicBezTo>
                <a:cubicBezTo>
                  <a:pt x="1139372" y="97271"/>
                  <a:pt x="1137683" y="96379"/>
                  <a:pt x="1135149" y="95486"/>
                </a:cubicBezTo>
                <a:cubicBezTo>
                  <a:pt x="1139372" y="95486"/>
                  <a:pt x="1135994" y="94594"/>
                  <a:pt x="1137683" y="93702"/>
                </a:cubicBezTo>
                <a:cubicBezTo>
                  <a:pt x="1131771" y="93701"/>
                  <a:pt x="1131771" y="93701"/>
                  <a:pt x="1131771" y="93701"/>
                </a:cubicBezTo>
                <a:cubicBezTo>
                  <a:pt x="1131771" y="93701"/>
                  <a:pt x="1130082" y="93702"/>
                  <a:pt x="1130082" y="92809"/>
                </a:cubicBezTo>
                <a:cubicBezTo>
                  <a:pt x="1130927" y="92809"/>
                  <a:pt x="1130927" y="92809"/>
                  <a:pt x="1131771" y="92809"/>
                </a:cubicBezTo>
                <a:cubicBezTo>
                  <a:pt x="1131771" y="91024"/>
                  <a:pt x="1133460" y="90132"/>
                  <a:pt x="1130082" y="89240"/>
                </a:cubicBezTo>
                <a:cubicBezTo>
                  <a:pt x="1127549" y="90132"/>
                  <a:pt x="1125859" y="88347"/>
                  <a:pt x="1124170" y="90132"/>
                </a:cubicBezTo>
                <a:cubicBezTo>
                  <a:pt x="1126704" y="91917"/>
                  <a:pt x="1126704" y="93702"/>
                  <a:pt x="1130927" y="94594"/>
                </a:cubicBezTo>
                <a:cubicBezTo>
                  <a:pt x="1131771" y="95486"/>
                  <a:pt x="1130082" y="96379"/>
                  <a:pt x="1127549" y="97271"/>
                </a:cubicBezTo>
                <a:lnTo>
                  <a:pt x="1121073" y="96783"/>
                </a:lnTo>
                <a:lnTo>
                  <a:pt x="1103197" y="86363"/>
                </a:lnTo>
                <a:lnTo>
                  <a:pt x="1101349" y="85680"/>
                </a:lnTo>
                <a:lnTo>
                  <a:pt x="1101367" y="85670"/>
                </a:lnTo>
                <a:cubicBezTo>
                  <a:pt x="1101367" y="85670"/>
                  <a:pt x="1102212" y="85670"/>
                  <a:pt x="1103056" y="85670"/>
                </a:cubicBezTo>
                <a:cubicBezTo>
                  <a:pt x="1104745" y="85670"/>
                  <a:pt x="1106434" y="84778"/>
                  <a:pt x="1105590" y="83885"/>
                </a:cubicBezTo>
                <a:cubicBezTo>
                  <a:pt x="1101367" y="83885"/>
                  <a:pt x="1101367" y="83885"/>
                  <a:pt x="1101367" y="83885"/>
                </a:cubicBezTo>
                <a:cubicBezTo>
                  <a:pt x="1101367" y="84778"/>
                  <a:pt x="1101367" y="84778"/>
                  <a:pt x="1101367" y="84778"/>
                </a:cubicBezTo>
                <a:lnTo>
                  <a:pt x="1098905" y="84778"/>
                </a:lnTo>
                <a:lnTo>
                  <a:pt x="1095495" y="83519"/>
                </a:lnTo>
                <a:lnTo>
                  <a:pt x="1096300" y="82101"/>
                </a:lnTo>
                <a:cubicBezTo>
                  <a:pt x="1097989" y="82100"/>
                  <a:pt x="1100523" y="82101"/>
                  <a:pt x="1101367" y="82993"/>
                </a:cubicBezTo>
                <a:cubicBezTo>
                  <a:pt x="1104745" y="82101"/>
                  <a:pt x="1103056" y="80316"/>
                  <a:pt x="1107279" y="80316"/>
                </a:cubicBezTo>
                <a:cubicBezTo>
                  <a:pt x="1108124" y="80316"/>
                  <a:pt x="1108124" y="81208"/>
                  <a:pt x="1108124" y="81208"/>
                </a:cubicBezTo>
                <a:cubicBezTo>
                  <a:pt x="1111502" y="81208"/>
                  <a:pt x="1111502" y="81208"/>
                  <a:pt x="1111502" y="81208"/>
                </a:cubicBezTo>
                <a:cubicBezTo>
                  <a:pt x="1114880" y="81208"/>
                  <a:pt x="1116569" y="81208"/>
                  <a:pt x="1118258" y="82100"/>
                </a:cubicBezTo>
                <a:cubicBezTo>
                  <a:pt x="1119103" y="81208"/>
                  <a:pt x="1119103" y="81208"/>
                  <a:pt x="1119103" y="81208"/>
                </a:cubicBezTo>
                <a:cubicBezTo>
                  <a:pt x="1120792" y="81208"/>
                  <a:pt x="1121637" y="81208"/>
                  <a:pt x="1122481" y="82100"/>
                </a:cubicBezTo>
                <a:cubicBezTo>
                  <a:pt x="1124170" y="81208"/>
                  <a:pt x="1124170" y="81208"/>
                  <a:pt x="1124170" y="81208"/>
                </a:cubicBezTo>
                <a:cubicBezTo>
                  <a:pt x="1127548" y="81208"/>
                  <a:pt x="1133460" y="81208"/>
                  <a:pt x="1135994" y="80316"/>
                </a:cubicBezTo>
                <a:cubicBezTo>
                  <a:pt x="1138528" y="82101"/>
                  <a:pt x="1141061" y="82100"/>
                  <a:pt x="1143595" y="80316"/>
                </a:cubicBezTo>
                <a:cubicBezTo>
                  <a:pt x="1142750" y="80316"/>
                  <a:pt x="1142750" y="80316"/>
                  <a:pt x="1142750" y="80316"/>
                </a:cubicBezTo>
                <a:cubicBezTo>
                  <a:pt x="1137683" y="81208"/>
                  <a:pt x="1130927" y="80316"/>
                  <a:pt x="1125859" y="79423"/>
                </a:cubicBezTo>
                <a:cubicBezTo>
                  <a:pt x="1122481" y="82100"/>
                  <a:pt x="1115724" y="79423"/>
                  <a:pt x="1110657" y="79423"/>
                </a:cubicBezTo>
                <a:lnTo>
                  <a:pt x="1085942" y="79991"/>
                </a:lnTo>
                <a:lnTo>
                  <a:pt x="1079571" y="77639"/>
                </a:lnTo>
                <a:lnTo>
                  <a:pt x="1082787" y="77639"/>
                </a:lnTo>
                <a:cubicBezTo>
                  <a:pt x="1080253" y="76746"/>
                  <a:pt x="1080253" y="76746"/>
                  <a:pt x="1080253" y="76746"/>
                </a:cubicBezTo>
                <a:cubicBezTo>
                  <a:pt x="1074341" y="75854"/>
                  <a:pt x="1081942" y="73177"/>
                  <a:pt x="1076875" y="72284"/>
                </a:cubicBezTo>
                <a:cubicBezTo>
                  <a:pt x="1077720" y="72284"/>
                  <a:pt x="1077720" y="72284"/>
                  <a:pt x="1077720" y="72284"/>
                </a:cubicBezTo>
                <a:cubicBezTo>
                  <a:pt x="1079409" y="72284"/>
                  <a:pt x="1081942" y="71392"/>
                  <a:pt x="1082787" y="72284"/>
                </a:cubicBezTo>
                <a:cubicBezTo>
                  <a:pt x="1082787" y="72284"/>
                  <a:pt x="1081942" y="72284"/>
                  <a:pt x="1081942" y="73177"/>
                </a:cubicBezTo>
                <a:cubicBezTo>
                  <a:pt x="1087010" y="73177"/>
                  <a:pt x="1087010" y="73177"/>
                  <a:pt x="1087010" y="73177"/>
                </a:cubicBezTo>
                <a:cubicBezTo>
                  <a:pt x="1088699" y="71392"/>
                  <a:pt x="1083631" y="71392"/>
                  <a:pt x="1081942" y="70499"/>
                </a:cubicBezTo>
                <a:cubicBezTo>
                  <a:pt x="1083631" y="70499"/>
                  <a:pt x="1083631" y="69607"/>
                  <a:pt x="1083631" y="68715"/>
                </a:cubicBezTo>
                <a:cubicBezTo>
                  <a:pt x="1078564" y="66930"/>
                  <a:pt x="1075186" y="71392"/>
                  <a:pt x="1072652" y="68714"/>
                </a:cubicBezTo>
                <a:cubicBezTo>
                  <a:pt x="1076030" y="68715"/>
                  <a:pt x="1076875" y="66930"/>
                  <a:pt x="1080253" y="67822"/>
                </a:cubicBezTo>
                <a:cubicBezTo>
                  <a:pt x="1079409" y="66930"/>
                  <a:pt x="1079409" y="66930"/>
                  <a:pt x="1079409" y="66930"/>
                </a:cubicBezTo>
                <a:cubicBezTo>
                  <a:pt x="1081098" y="66037"/>
                  <a:pt x="1081098" y="66037"/>
                  <a:pt x="1081098" y="66037"/>
                </a:cubicBezTo>
                <a:cubicBezTo>
                  <a:pt x="1074341" y="65145"/>
                  <a:pt x="1075186" y="69607"/>
                  <a:pt x="1069274" y="68715"/>
                </a:cubicBezTo>
                <a:cubicBezTo>
                  <a:pt x="1063362" y="66930"/>
                  <a:pt x="1073497" y="67822"/>
                  <a:pt x="1073497" y="66037"/>
                </a:cubicBezTo>
                <a:cubicBezTo>
                  <a:pt x="1076875" y="65145"/>
                  <a:pt x="1080253" y="63360"/>
                  <a:pt x="1085320" y="64252"/>
                </a:cubicBezTo>
                <a:cubicBezTo>
                  <a:pt x="1088699" y="64253"/>
                  <a:pt x="1090388" y="66037"/>
                  <a:pt x="1088699" y="66930"/>
                </a:cubicBezTo>
                <a:cubicBezTo>
                  <a:pt x="1093766" y="67822"/>
                  <a:pt x="1093766" y="67822"/>
                  <a:pt x="1093766" y="67822"/>
                </a:cubicBezTo>
                <a:cubicBezTo>
                  <a:pt x="1092077" y="76746"/>
                  <a:pt x="1092077" y="76746"/>
                  <a:pt x="1092077" y="76746"/>
                </a:cubicBezTo>
                <a:cubicBezTo>
                  <a:pt x="1094611" y="77639"/>
                  <a:pt x="1094611" y="77639"/>
                  <a:pt x="1094611" y="77639"/>
                </a:cubicBezTo>
                <a:cubicBezTo>
                  <a:pt x="1097989" y="77638"/>
                  <a:pt x="1102212" y="76746"/>
                  <a:pt x="1103901" y="74961"/>
                </a:cubicBezTo>
                <a:cubicBezTo>
                  <a:pt x="1114036" y="74069"/>
                  <a:pt x="1103901" y="78531"/>
                  <a:pt x="1113191" y="78531"/>
                </a:cubicBezTo>
                <a:cubicBezTo>
                  <a:pt x="1112347" y="77639"/>
                  <a:pt x="1114035" y="76746"/>
                  <a:pt x="1115724" y="75854"/>
                </a:cubicBezTo>
                <a:cubicBezTo>
                  <a:pt x="1112346" y="75854"/>
                  <a:pt x="1108124" y="74069"/>
                  <a:pt x="1107279" y="72284"/>
                </a:cubicBezTo>
                <a:cubicBezTo>
                  <a:pt x="1111502" y="71392"/>
                  <a:pt x="1111502" y="71392"/>
                  <a:pt x="1111502" y="71392"/>
                </a:cubicBezTo>
                <a:cubicBezTo>
                  <a:pt x="1108968" y="70499"/>
                  <a:pt x="1103901" y="70500"/>
                  <a:pt x="1101367" y="71392"/>
                </a:cubicBezTo>
                <a:cubicBezTo>
                  <a:pt x="1099678" y="69607"/>
                  <a:pt x="1094611" y="68715"/>
                  <a:pt x="1096300" y="66930"/>
                </a:cubicBezTo>
                <a:cubicBezTo>
                  <a:pt x="1098833" y="66037"/>
                  <a:pt x="1103901" y="66037"/>
                  <a:pt x="1106435" y="66037"/>
                </a:cubicBezTo>
                <a:cubicBezTo>
                  <a:pt x="1103901" y="67822"/>
                  <a:pt x="1103901" y="68714"/>
                  <a:pt x="1103901" y="69607"/>
                </a:cubicBezTo>
                <a:cubicBezTo>
                  <a:pt x="1106435" y="69607"/>
                  <a:pt x="1106435" y="69607"/>
                  <a:pt x="1106435" y="69607"/>
                </a:cubicBezTo>
                <a:cubicBezTo>
                  <a:pt x="1107279" y="69607"/>
                  <a:pt x="1108123" y="67822"/>
                  <a:pt x="1108124" y="66037"/>
                </a:cubicBezTo>
                <a:lnTo>
                  <a:pt x="1116381" y="67624"/>
                </a:lnTo>
                <a:lnTo>
                  <a:pt x="1114880" y="66038"/>
                </a:lnTo>
                <a:cubicBezTo>
                  <a:pt x="1115724" y="65145"/>
                  <a:pt x="1108123" y="64252"/>
                  <a:pt x="1112346" y="62468"/>
                </a:cubicBezTo>
                <a:cubicBezTo>
                  <a:pt x="1116569" y="63360"/>
                  <a:pt x="1118258" y="61575"/>
                  <a:pt x="1119948" y="60683"/>
                </a:cubicBezTo>
                <a:cubicBezTo>
                  <a:pt x="1117414" y="60683"/>
                  <a:pt x="1117414" y="58898"/>
                  <a:pt x="1114880" y="58898"/>
                </a:cubicBezTo>
                <a:cubicBezTo>
                  <a:pt x="1112346" y="61575"/>
                  <a:pt x="1106434" y="60683"/>
                  <a:pt x="1101367" y="60683"/>
                </a:cubicBezTo>
                <a:cubicBezTo>
                  <a:pt x="1103056" y="62468"/>
                  <a:pt x="1112346" y="63360"/>
                  <a:pt x="1109813" y="65145"/>
                </a:cubicBezTo>
                <a:cubicBezTo>
                  <a:pt x="1105590" y="65145"/>
                  <a:pt x="1105590" y="65145"/>
                  <a:pt x="1105590" y="65145"/>
                </a:cubicBezTo>
                <a:cubicBezTo>
                  <a:pt x="1104745" y="66038"/>
                  <a:pt x="1104745" y="66038"/>
                  <a:pt x="1104745" y="66038"/>
                </a:cubicBezTo>
                <a:cubicBezTo>
                  <a:pt x="1101367" y="66037"/>
                  <a:pt x="1098833" y="64253"/>
                  <a:pt x="1096300" y="64253"/>
                </a:cubicBezTo>
                <a:cubicBezTo>
                  <a:pt x="1097989" y="63360"/>
                  <a:pt x="1098833" y="62468"/>
                  <a:pt x="1098834" y="61576"/>
                </a:cubicBezTo>
                <a:cubicBezTo>
                  <a:pt x="1098833" y="60683"/>
                  <a:pt x="1094611" y="60683"/>
                  <a:pt x="1092922" y="60683"/>
                </a:cubicBezTo>
                <a:cubicBezTo>
                  <a:pt x="1087854" y="61575"/>
                  <a:pt x="1095455" y="62468"/>
                  <a:pt x="1092922" y="64253"/>
                </a:cubicBezTo>
                <a:cubicBezTo>
                  <a:pt x="1085320" y="65145"/>
                  <a:pt x="1086165" y="61575"/>
                  <a:pt x="1081098" y="60683"/>
                </a:cubicBezTo>
                <a:cubicBezTo>
                  <a:pt x="1084476" y="59791"/>
                  <a:pt x="1084476" y="59791"/>
                  <a:pt x="1084476" y="59791"/>
                </a:cubicBezTo>
                <a:cubicBezTo>
                  <a:pt x="1084476" y="58898"/>
                  <a:pt x="1082787" y="58898"/>
                  <a:pt x="1081098" y="58898"/>
                </a:cubicBezTo>
                <a:cubicBezTo>
                  <a:pt x="1082787" y="60683"/>
                  <a:pt x="1078564" y="59791"/>
                  <a:pt x="1077719" y="60683"/>
                </a:cubicBezTo>
                <a:cubicBezTo>
                  <a:pt x="1076875" y="63360"/>
                  <a:pt x="1071808" y="65145"/>
                  <a:pt x="1066740" y="66037"/>
                </a:cubicBezTo>
                <a:cubicBezTo>
                  <a:pt x="1064206" y="66037"/>
                  <a:pt x="1060828" y="66037"/>
                  <a:pt x="1061673" y="65145"/>
                </a:cubicBezTo>
                <a:cubicBezTo>
                  <a:pt x="1062517" y="64252"/>
                  <a:pt x="1064207" y="64253"/>
                  <a:pt x="1065896" y="64253"/>
                </a:cubicBezTo>
                <a:cubicBezTo>
                  <a:pt x="1067585" y="63360"/>
                  <a:pt x="1071807" y="62468"/>
                  <a:pt x="1071808" y="60683"/>
                </a:cubicBezTo>
                <a:cubicBezTo>
                  <a:pt x="1066740" y="58898"/>
                  <a:pt x="1065051" y="61575"/>
                  <a:pt x="1065051" y="63360"/>
                </a:cubicBezTo>
                <a:cubicBezTo>
                  <a:pt x="1060828" y="64253"/>
                  <a:pt x="1060828" y="61575"/>
                  <a:pt x="1059139" y="61575"/>
                </a:cubicBezTo>
                <a:cubicBezTo>
                  <a:pt x="1055761" y="59791"/>
                  <a:pt x="1053227" y="61576"/>
                  <a:pt x="1050694" y="62468"/>
                </a:cubicBezTo>
                <a:lnTo>
                  <a:pt x="1047938" y="65695"/>
                </a:lnTo>
                <a:lnTo>
                  <a:pt x="1041798" y="63166"/>
                </a:lnTo>
                <a:lnTo>
                  <a:pt x="1043937" y="61575"/>
                </a:lnTo>
                <a:cubicBezTo>
                  <a:pt x="1041403" y="60683"/>
                  <a:pt x="1038025" y="59791"/>
                  <a:pt x="1035492" y="59791"/>
                </a:cubicBezTo>
                <a:lnTo>
                  <a:pt x="1034962" y="60350"/>
                </a:lnTo>
                <a:lnTo>
                  <a:pt x="1031523" y="58934"/>
                </a:lnTo>
                <a:lnTo>
                  <a:pt x="1031269" y="58564"/>
                </a:lnTo>
                <a:cubicBezTo>
                  <a:pt x="1031691" y="58229"/>
                  <a:pt x="1032113" y="58006"/>
                  <a:pt x="1030424" y="58006"/>
                </a:cubicBezTo>
                <a:cubicBezTo>
                  <a:pt x="1031269" y="57114"/>
                  <a:pt x="1032113" y="57113"/>
                  <a:pt x="1032958" y="57113"/>
                </a:cubicBezTo>
                <a:cubicBezTo>
                  <a:pt x="1029580" y="55329"/>
                  <a:pt x="1029580" y="55329"/>
                  <a:pt x="1029580" y="55329"/>
                </a:cubicBezTo>
                <a:cubicBezTo>
                  <a:pt x="1028735" y="54436"/>
                  <a:pt x="1033802" y="54436"/>
                  <a:pt x="1035492" y="53544"/>
                </a:cubicBezTo>
                <a:cubicBezTo>
                  <a:pt x="1032113" y="52651"/>
                  <a:pt x="1032113" y="52651"/>
                  <a:pt x="1032113" y="52651"/>
                </a:cubicBezTo>
                <a:cubicBezTo>
                  <a:pt x="1030424" y="50867"/>
                  <a:pt x="1035491" y="51759"/>
                  <a:pt x="1034647" y="50867"/>
                </a:cubicBezTo>
                <a:cubicBezTo>
                  <a:pt x="1032113" y="49974"/>
                  <a:pt x="1028735" y="50867"/>
                  <a:pt x="1027891" y="51759"/>
                </a:cubicBezTo>
                <a:cubicBezTo>
                  <a:pt x="1026201" y="51759"/>
                  <a:pt x="1025357" y="51759"/>
                  <a:pt x="1025357" y="51759"/>
                </a:cubicBezTo>
                <a:cubicBezTo>
                  <a:pt x="1014377" y="46405"/>
                  <a:pt x="1033802" y="49974"/>
                  <a:pt x="1037181" y="47297"/>
                </a:cubicBezTo>
                <a:cubicBezTo>
                  <a:pt x="1032958" y="45512"/>
                  <a:pt x="1032958" y="45512"/>
                  <a:pt x="1032958" y="45512"/>
                </a:cubicBezTo>
                <a:cubicBezTo>
                  <a:pt x="1033802" y="45512"/>
                  <a:pt x="1033802" y="45512"/>
                  <a:pt x="1033802" y="45512"/>
                </a:cubicBezTo>
                <a:cubicBezTo>
                  <a:pt x="1037180" y="45512"/>
                  <a:pt x="1035491" y="44620"/>
                  <a:pt x="1036336" y="44620"/>
                </a:cubicBezTo>
                <a:cubicBezTo>
                  <a:pt x="1038870" y="44620"/>
                  <a:pt x="1041404" y="43728"/>
                  <a:pt x="1042248" y="44620"/>
                </a:cubicBezTo>
                <a:cubicBezTo>
                  <a:pt x="1038870" y="47297"/>
                  <a:pt x="1044782" y="48190"/>
                  <a:pt x="1040559" y="50867"/>
                </a:cubicBezTo>
                <a:cubicBezTo>
                  <a:pt x="1041403" y="50867"/>
                  <a:pt x="1041403" y="50867"/>
                  <a:pt x="1041403" y="50867"/>
                </a:cubicBezTo>
                <a:cubicBezTo>
                  <a:pt x="1032958" y="51759"/>
                  <a:pt x="1045626" y="56221"/>
                  <a:pt x="1035492" y="57114"/>
                </a:cubicBezTo>
                <a:cubicBezTo>
                  <a:pt x="1039714" y="58006"/>
                  <a:pt x="1041403" y="56221"/>
                  <a:pt x="1044781" y="56221"/>
                </a:cubicBezTo>
                <a:cubicBezTo>
                  <a:pt x="1043093" y="54436"/>
                  <a:pt x="1043093" y="54436"/>
                  <a:pt x="1043093" y="54436"/>
                </a:cubicBezTo>
                <a:cubicBezTo>
                  <a:pt x="1047315" y="55329"/>
                  <a:pt x="1053227" y="53544"/>
                  <a:pt x="1058294" y="54436"/>
                </a:cubicBezTo>
                <a:cubicBezTo>
                  <a:pt x="1060828" y="55329"/>
                  <a:pt x="1057450" y="57113"/>
                  <a:pt x="1057450" y="58006"/>
                </a:cubicBezTo>
                <a:cubicBezTo>
                  <a:pt x="1060828" y="60683"/>
                  <a:pt x="1067585" y="58898"/>
                  <a:pt x="1074341" y="58898"/>
                </a:cubicBezTo>
                <a:cubicBezTo>
                  <a:pt x="1074341" y="58006"/>
                  <a:pt x="1074341" y="58006"/>
                  <a:pt x="1074341" y="58006"/>
                </a:cubicBezTo>
                <a:cubicBezTo>
                  <a:pt x="1071808" y="58006"/>
                  <a:pt x="1070118" y="55329"/>
                  <a:pt x="1068429" y="57114"/>
                </a:cubicBezTo>
                <a:cubicBezTo>
                  <a:pt x="1067585" y="56221"/>
                  <a:pt x="1065051" y="56221"/>
                  <a:pt x="1065895" y="55328"/>
                </a:cubicBezTo>
                <a:cubicBezTo>
                  <a:pt x="1062517" y="54436"/>
                  <a:pt x="1067585" y="54436"/>
                  <a:pt x="1068429" y="53544"/>
                </a:cubicBezTo>
                <a:cubicBezTo>
                  <a:pt x="1069274" y="49974"/>
                  <a:pt x="1075186" y="53544"/>
                  <a:pt x="1078564" y="52651"/>
                </a:cubicBezTo>
                <a:cubicBezTo>
                  <a:pt x="1079409" y="50867"/>
                  <a:pt x="1073497" y="49974"/>
                  <a:pt x="1077720" y="48189"/>
                </a:cubicBezTo>
                <a:cubicBezTo>
                  <a:pt x="1077720" y="48189"/>
                  <a:pt x="1076875" y="48189"/>
                  <a:pt x="1076030" y="48190"/>
                </a:cubicBezTo>
                <a:cubicBezTo>
                  <a:pt x="1075186" y="49082"/>
                  <a:pt x="1074341" y="49082"/>
                  <a:pt x="1072652" y="49082"/>
                </a:cubicBezTo>
                <a:cubicBezTo>
                  <a:pt x="1065051" y="47297"/>
                  <a:pt x="1075186" y="46405"/>
                  <a:pt x="1075186" y="44620"/>
                </a:cubicBezTo>
                <a:cubicBezTo>
                  <a:pt x="1079409" y="44620"/>
                  <a:pt x="1076875" y="46405"/>
                  <a:pt x="1077719" y="47297"/>
                </a:cubicBezTo>
                <a:cubicBezTo>
                  <a:pt x="1080253" y="47297"/>
                  <a:pt x="1080253" y="47297"/>
                  <a:pt x="1080253" y="47297"/>
                </a:cubicBezTo>
                <a:cubicBezTo>
                  <a:pt x="1080253" y="46405"/>
                  <a:pt x="1081942" y="44620"/>
                  <a:pt x="1078564" y="43728"/>
                </a:cubicBezTo>
                <a:cubicBezTo>
                  <a:pt x="1081942" y="43727"/>
                  <a:pt x="1081942" y="42835"/>
                  <a:pt x="1083631" y="41943"/>
                </a:cubicBezTo>
                <a:cubicBezTo>
                  <a:pt x="1082787" y="41943"/>
                  <a:pt x="1081098" y="42835"/>
                  <a:pt x="1080253" y="41943"/>
                </a:cubicBezTo>
                <a:cubicBezTo>
                  <a:pt x="1082787" y="41050"/>
                  <a:pt x="1082787" y="41050"/>
                  <a:pt x="1082787" y="41050"/>
                </a:cubicBezTo>
                <a:cubicBezTo>
                  <a:pt x="1087854" y="41050"/>
                  <a:pt x="1089543" y="41050"/>
                  <a:pt x="1090388" y="42835"/>
                </a:cubicBezTo>
                <a:cubicBezTo>
                  <a:pt x="1088699" y="43728"/>
                  <a:pt x="1087854" y="44620"/>
                  <a:pt x="1087854" y="45512"/>
                </a:cubicBezTo>
                <a:cubicBezTo>
                  <a:pt x="1088699" y="43728"/>
                  <a:pt x="1094611" y="44620"/>
                  <a:pt x="1097144" y="43728"/>
                </a:cubicBezTo>
                <a:cubicBezTo>
                  <a:pt x="1097989" y="42835"/>
                  <a:pt x="1096300" y="42835"/>
                  <a:pt x="1095455" y="42835"/>
                </a:cubicBezTo>
                <a:cubicBezTo>
                  <a:pt x="1097989" y="41050"/>
                  <a:pt x="1099678" y="42835"/>
                  <a:pt x="1102211" y="42835"/>
                </a:cubicBezTo>
                <a:cubicBezTo>
                  <a:pt x="1103901" y="41943"/>
                  <a:pt x="1110657" y="42835"/>
                  <a:pt x="1108124" y="41050"/>
                </a:cubicBezTo>
                <a:cubicBezTo>
                  <a:pt x="1110657" y="39265"/>
                  <a:pt x="1112346" y="41050"/>
                  <a:pt x="1115724" y="41050"/>
                </a:cubicBezTo>
                <a:cubicBezTo>
                  <a:pt x="1115725" y="41943"/>
                  <a:pt x="1112346" y="41050"/>
                  <a:pt x="1112346" y="41943"/>
                </a:cubicBezTo>
                <a:cubicBezTo>
                  <a:pt x="1111502" y="42835"/>
                  <a:pt x="1113191" y="43728"/>
                  <a:pt x="1114035" y="44620"/>
                </a:cubicBezTo>
                <a:cubicBezTo>
                  <a:pt x="1112346" y="41943"/>
                  <a:pt x="1119103" y="41943"/>
                  <a:pt x="1119948" y="40158"/>
                </a:cubicBezTo>
                <a:cubicBezTo>
                  <a:pt x="1119103" y="38373"/>
                  <a:pt x="1127548" y="38373"/>
                  <a:pt x="1127548" y="36588"/>
                </a:cubicBezTo>
                <a:cubicBezTo>
                  <a:pt x="1128393" y="36588"/>
                  <a:pt x="1128393" y="37481"/>
                  <a:pt x="1129238" y="36588"/>
                </a:cubicBezTo>
                <a:cubicBezTo>
                  <a:pt x="1132616" y="35696"/>
                  <a:pt x="1130082" y="34803"/>
                  <a:pt x="1128393" y="33911"/>
                </a:cubicBezTo>
                <a:cubicBezTo>
                  <a:pt x="1123326" y="33911"/>
                  <a:pt x="1124170" y="31234"/>
                  <a:pt x="1119103" y="30342"/>
                </a:cubicBezTo>
                <a:cubicBezTo>
                  <a:pt x="1117414" y="32126"/>
                  <a:pt x="1119103" y="33911"/>
                  <a:pt x="1119103" y="34804"/>
                </a:cubicBezTo>
                <a:cubicBezTo>
                  <a:pt x="1125015" y="34804"/>
                  <a:pt x="1125015" y="34804"/>
                  <a:pt x="1125015" y="34804"/>
                </a:cubicBezTo>
                <a:cubicBezTo>
                  <a:pt x="1125015" y="35696"/>
                  <a:pt x="1125015" y="35696"/>
                  <a:pt x="1125015" y="35696"/>
                </a:cubicBezTo>
                <a:cubicBezTo>
                  <a:pt x="1124170" y="36588"/>
                  <a:pt x="1121636" y="35696"/>
                  <a:pt x="1119948" y="36588"/>
                </a:cubicBezTo>
                <a:cubicBezTo>
                  <a:pt x="1118258" y="36588"/>
                  <a:pt x="1118258" y="37481"/>
                  <a:pt x="1119103" y="38373"/>
                </a:cubicBezTo>
                <a:cubicBezTo>
                  <a:pt x="1118258" y="38373"/>
                  <a:pt x="1117414" y="39265"/>
                  <a:pt x="1116569" y="39266"/>
                </a:cubicBezTo>
                <a:cubicBezTo>
                  <a:pt x="1113191" y="38373"/>
                  <a:pt x="1109813" y="37481"/>
                  <a:pt x="1111502" y="36588"/>
                </a:cubicBezTo>
                <a:cubicBezTo>
                  <a:pt x="1106434" y="37481"/>
                  <a:pt x="1107279" y="39265"/>
                  <a:pt x="1105590" y="41050"/>
                </a:cubicBezTo>
                <a:cubicBezTo>
                  <a:pt x="1104745" y="41050"/>
                  <a:pt x="1103901" y="41050"/>
                  <a:pt x="1103056" y="40158"/>
                </a:cubicBezTo>
                <a:cubicBezTo>
                  <a:pt x="1099678" y="41050"/>
                  <a:pt x="1099678" y="41050"/>
                  <a:pt x="1099678" y="41050"/>
                </a:cubicBezTo>
                <a:cubicBezTo>
                  <a:pt x="1097989" y="39265"/>
                  <a:pt x="1091233" y="40158"/>
                  <a:pt x="1088699" y="39266"/>
                </a:cubicBezTo>
                <a:cubicBezTo>
                  <a:pt x="1090388" y="39265"/>
                  <a:pt x="1092077" y="38373"/>
                  <a:pt x="1092922" y="39265"/>
                </a:cubicBezTo>
                <a:cubicBezTo>
                  <a:pt x="1092921" y="38373"/>
                  <a:pt x="1092921" y="38373"/>
                  <a:pt x="1092921" y="38373"/>
                </a:cubicBezTo>
                <a:cubicBezTo>
                  <a:pt x="1088699" y="37480"/>
                  <a:pt x="1094611" y="36588"/>
                  <a:pt x="1093766" y="35696"/>
                </a:cubicBezTo>
                <a:cubicBezTo>
                  <a:pt x="1096300" y="34804"/>
                  <a:pt x="1097989" y="36588"/>
                  <a:pt x="1099678" y="34804"/>
                </a:cubicBezTo>
                <a:cubicBezTo>
                  <a:pt x="1099678" y="33911"/>
                  <a:pt x="1097989" y="35696"/>
                  <a:pt x="1096300" y="34804"/>
                </a:cubicBezTo>
                <a:cubicBezTo>
                  <a:pt x="1098833" y="33019"/>
                  <a:pt x="1098833" y="33019"/>
                  <a:pt x="1098833" y="33019"/>
                </a:cubicBezTo>
                <a:cubicBezTo>
                  <a:pt x="1096300" y="33911"/>
                  <a:pt x="1094611" y="32126"/>
                  <a:pt x="1092077" y="32126"/>
                </a:cubicBezTo>
                <a:cubicBezTo>
                  <a:pt x="1095455" y="30341"/>
                  <a:pt x="1095455" y="30341"/>
                  <a:pt x="1095455" y="30341"/>
                </a:cubicBezTo>
                <a:cubicBezTo>
                  <a:pt x="1096300" y="30342"/>
                  <a:pt x="1097144" y="29449"/>
                  <a:pt x="1094611" y="29449"/>
                </a:cubicBezTo>
                <a:cubicBezTo>
                  <a:pt x="1095455" y="29449"/>
                  <a:pt x="1095455" y="28557"/>
                  <a:pt x="1095455" y="28557"/>
                </a:cubicBezTo>
                <a:cubicBezTo>
                  <a:pt x="1089543" y="29449"/>
                  <a:pt x="1090388" y="26772"/>
                  <a:pt x="1087854" y="25879"/>
                </a:cubicBezTo>
                <a:cubicBezTo>
                  <a:pt x="1084476" y="26772"/>
                  <a:pt x="1081942" y="25656"/>
                  <a:pt x="1079725" y="24876"/>
                </a:cubicBezTo>
                <a:lnTo>
                  <a:pt x="1076322" y="25424"/>
                </a:lnTo>
                <a:lnTo>
                  <a:pt x="1084476" y="28557"/>
                </a:lnTo>
                <a:cubicBezTo>
                  <a:pt x="1083632" y="28557"/>
                  <a:pt x="1081942" y="28557"/>
                  <a:pt x="1080253" y="28557"/>
                </a:cubicBezTo>
                <a:cubicBezTo>
                  <a:pt x="1081097" y="29449"/>
                  <a:pt x="1084476" y="29449"/>
                  <a:pt x="1083631" y="30342"/>
                </a:cubicBezTo>
                <a:cubicBezTo>
                  <a:pt x="1098833" y="32126"/>
                  <a:pt x="1082787" y="36588"/>
                  <a:pt x="1084476" y="40158"/>
                </a:cubicBezTo>
                <a:cubicBezTo>
                  <a:pt x="1082787" y="40158"/>
                  <a:pt x="1079408" y="40158"/>
                  <a:pt x="1077719" y="39265"/>
                </a:cubicBezTo>
                <a:cubicBezTo>
                  <a:pt x="1076875" y="42835"/>
                  <a:pt x="1076875" y="42835"/>
                  <a:pt x="1076875" y="42835"/>
                </a:cubicBezTo>
                <a:cubicBezTo>
                  <a:pt x="1073496" y="42835"/>
                  <a:pt x="1073496" y="42835"/>
                  <a:pt x="1073496" y="42835"/>
                </a:cubicBezTo>
                <a:cubicBezTo>
                  <a:pt x="1073497" y="40158"/>
                  <a:pt x="1071807" y="39265"/>
                  <a:pt x="1072652" y="37481"/>
                </a:cubicBezTo>
                <a:cubicBezTo>
                  <a:pt x="1065051" y="36142"/>
                  <a:pt x="1067162" y="35696"/>
                  <a:pt x="1071068" y="35250"/>
                </a:cubicBezTo>
                <a:lnTo>
                  <a:pt x="1073509" y="34657"/>
                </a:lnTo>
                <a:lnTo>
                  <a:pt x="1069274" y="33911"/>
                </a:lnTo>
                <a:cubicBezTo>
                  <a:pt x="1067585" y="33019"/>
                  <a:pt x="1067585" y="31234"/>
                  <a:pt x="1070963" y="30341"/>
                </a:cubicBezTo>
                <a:cubicBezTo>
                  <a:pt x="1070119" y="30342"/>
                  <a:pt x="1070119" y="30342"/>
                  <a:pt x="1070119" y="30342"/>
                </a:cubicBezTo>
                <a:cubicBezTo>
                  <a:pt x="1068429" y="29449"/>
                  <a:pt x="1067585" y="28557"/>
                  <a:pt x="1070118" y="28557"/>
                </a:cubicBezTo>
                <a:cubicBezTo>
                  <a:pt x="1068429" y="27664"/>
                  <a:pt x="1067585" y="27664"/>
                  <a:pt x="1066740" y="27664"/>
                </a:cubicBezTo>
                <a:lnTo>
                  <a:pt x="1068689" y="24232"/>
                </a:lnTo>
                <a:lnTo>
                  <a:pt x="1066423" y="24764"/>
                </a:lnTo>
                <a:cubicBezTo>
                  <a:pt x="1064840" y="24541"/>
                  <a:pt x="1062940" y="24095"/>
                  <a:pt x="1061673" y="24095"/>
                </a:cubicBezTo>
                <a:cubicBezTo>
                  <a:pt x="1062517" y="24095"/>
                  <a:pt x="1062517" y="24095"/>
                  <a:pt x="1062517" y="24095"/>
                </a:cubicBezTo>
                <a:cubicBezTo>
                  <a:pt x="1059984" y="22310"/>
                  <a:pt x="1059984" y="22310"/>
                  <a:pt x="1059984" y="22310"/>
                </a:cubicBezTo>
                <a:cubicBezTo>
                  <a:pt x="1061673" y="22310"/>
                  <a:pt x="1065051" y="22310"/>
                  <a:pt x="1068429" y="22310"/>
                </a:cubicBezTo>
                <a:cubicBezTo>
                  <a:pt x="1068429" y="22310"/>
                  <a:pt x="1068429" y="21418"/>
                  <a:pt x="1067585" y="21417"/>
                </a:cubicBezTo>
                <a:cubicBezTo>
                  <a:pt x="1066740" y="21418"/>
                  <a:pt x="1066740" y="21418"/>
                  <a:pt x="1066740" y="21418"/>
                </a:cubicBezTo>
                <a:cubicBezTo>
                  <a:pt x="1063362" y="20525"/>
                  <a:pt x="1057450" y="22310"/>
                  <a:pt x="1057450" y="19633"/>
                </a:cubicBezTo>
                <a:cubicBezTo>
                  <a:pt x="1056605" y="19633"/>
                  <a:pt x="1054916" y="19633"/>
                  <a:pt x="1054072" y="19633"/>
                </a:cubicBezTo>
                <a:cubicBezTo>
                  <a:pt x="1056605" y="20525"/>
                  <a:pt x="1056605" y="20525"/>
                  <a:pt x="1056605" y="20525"/>
                </a:cubicBezTo>
                <a:cubicBezTo>
                  <a:pt x="1055761" y="21418"/>
                  <a:pt x="1054072" y="21418"/>
                  <a:pt x="1052383" y="21418"/>
                </a:cubicBezTo>
                <a:cubicBezTo>
                  <a:pt x="1051538" y="18740"/>
                  <a:pt x="1044782" y="20525"/>
                  <a:pt x="1042248" y="18740"/>
                </a:cubicBezTo>
                <a:cubicBezTo>
                  <a:pt x="1043093" y="19633"/>
                  <a:pt x="1042248" y="19633"/>
                  <a:pt x="1041403" y="19633"/>
                </a:cubicBezTo>
                <a:cubicBezTo>
                  <a:pt x="1041403" y="19633"/>
                  <a:pt x="1040559" y="19633"/>
                  <a:pt x="1040559" y="18740"/>
                </a:cubicBezTo>
                <a:cubicBezTo>
                  <a:pt x="1038025" y="18740"/>
                  <a:pt x="1038025" y="18740"/>
                  <a:pt x="1038025" y="18740"/>
                </a:cubicBezTo>
                <a:cubicBezTo>
                  <a:pt x="1037181" y="14278"/>
                  <a:pt x="1049849" y="18740"/>
                  <a:pt x="1050694" y="14279"/>
                </a:cubicBezTo>
                <a:cubicBezTo>
                  <a:pt x="1051538" y="12494"/>
                  <a:pt x="1046471" y="14279"/>
                  <a:pt x="1044782" y="12494"/>
                </a:cubicBezTo>
                <a:cubicBezTo>
                  <a:pt x="1047315" y="11601"/>
                  <a:pt x="1043092" y="10709"/>
                  <a:pt x="1043937" y="10709"/>
                </a:cubicBezTo>
                <a:cubicBezTo>
                  <a:pt x="1043092" y="11601"/>
                  <a:pt x="1043092" y="11601"/>
                  <a:pt x="1043092" y="11601"/>
                </a:cubicBezTo>
                <a:cubicBezTo>
                  <a:pt x="1042248" y="11601"/>
                  <a:pt x="1040559" y="11601"/>
                  <a:pt x="1039714" y="11601"/>
                </a:cubicBezTo>
                <a:cubicBezTo>
                  <a:pt x="1039714" y="10709"/>
                  <a:pt x="1040559" y="10709"/>
                  <a:pt x="1040559" y="10709"/>
                </a:cubicBezTo>
                <a:cubicBezTo>
                  <a:pt x="1038870" y="9817"/>
                  <a:pt x="1038870" y="9817"/>
                  <a:pt x="1038870" y="9817"/>
                </a:cubicBezTo>
                <a:lnTo>
                  <a:pt x="1046471" y="9816"/>
                </a:lnTo>
                <a:lnTo>
                  <a:pt x="1050271" y="8478"/>
                </a:lnTo>
                <a:cubicBezTo>
                  <a:pt x="1051749" y="8924"/>
                  <a:pt x="1053227" y="9816"/>
                  <a:pt x="1054072" y="9816"/>
                </a:cubicBezTo>
                <a:cubicBezTo>
                  <a:pt x="1054916" y="8031"/>
                  <a:pt x="1057450" y="8924"/>
                  <a:pt x="1059139" y="8031"/>
                </a:cubicBezTo>
                <a:cubicBezTo>
                  <a:pt x="1055761" y="8924"/>
                  <a:pt x="1054072" y="7139"/>
                  <a:pt x="1052383" y="6247"/>
                </a:cubicBezTo>
                <a:cubicBezTo>
                  <a:pt x="1053227" y="6247"/>
                  <a:pt x="1053227" y="6247"/>
                  <a:pt x="1053227" y="6247"/>
                </a:cubicBezTo>
                <a:cubicBezTo>
                  <a:pt x="1055761" y="6247"/>
                  <a:pt x="1058295" y="6247"/>
                  <a:pt x="1059984" y="7139"/>
                </a:cubicBezTo>
                <a:cubicBezTo>
                  <a:pt x="1059984" y="7139"/>
                  <a:pt x="1060828" y="6247"/>
                  <a:pt x="1061673" y="6247"/>
                </a:cubicBezTo>
                <a:cubicBezTo>
                  <a:pt x="1060828" y="6247"/>
                  <a:pt x="1059139" y="6247"/>
                  <a:pt x="1058294" y="5354"/>
                </a:cubicBezTo>
                <a:cubicBezTo>
                  <a:pt x="1045626" y="1785"/>
                  <a:pt x="1051538" y="10709"/>
                  <a:pt x="1040559" y="8032"/>
                </a:cubicBezTo>
                <a:cubicBezTo>
                  <a:pt x="1038025" y="8031"/>
                  <a:pt x="1040559" y="8924"/>
                  <a:pt x="1038870" y="8924"/>
                </a:cubicBezTo>
                <a:cubicBezTo>
                  <a:pt x="1036336" y="8031"/>
                  <a:pt x="1029580" y="8032"/>
                  <a:pt x="1025357" y="7139"/>
                </a:cubicBezTo>
                <a:cubicBezTo>
                  <a:pt x="1018600" y="8032"/>
                  <a:pt x="1016911" y="11601"/>
                  <a:pt x="1014377" y="13386"/>
                </a:cubicBezTo>
                <a:cubicBezTo>
                  <a:pt x="1010999" y="12493"/>
                  <a:pt x="1007621" y="11601"/>
                  <a:pt x="1005087" y="11601"/>
                </a:cubicBezTo>
                <a:cubicBezTo>
                  <a:pt x="1006777" y="11601"/>
                  <a:pt x="1001709" y="8924"/>
                  <a:pt x="1006776" y="8924"/>
                </a:cubicBezTo>
                <a:cubicBezTo>
                  <a:pt x="1008465" y="9816"/>
                  <a:pt x="1007621" y="10709"/>
                  <a:pt x="1007621" y="10709"/>
                </a:cubicBezTo>
                <a:cubicBezTo>
                  <a:pt x="1009310" y="10709"/>
                  <a:pt x="1009310" y="10709"/>
                  <a:pt x="1009310" y="10709"/>
                </a:cubicBezTo>
                <a:cubicBezTo>
                  <a:pt x="1010154" y="9816"/>
                  <a:pt x="1013533" y="8924"/>
                  <a:pt x="1010999" y="8032"/>
                </a:cubicBezTo>
                <a:cubicBezTo>
                  <a:pt x="1003398" y="8924"/>
                  <a:pt x="995797" y="10709"/>
                  <a:pt x="988196" y="8032"/>
                </a:cubicBezTo>
                <a:cubicBezTo>
                  <a:pt x="994953" y="5354"/>
                  <a:pt x="994953" y="5354"/>
                  <a:pt x="994953" y="5354"/>
                </a:cubicBezTo>
                <a:cubicBezTo>
                  <a:pt x="995797" y="6247"/>
                  <a:pt x="997486" y="7139"/>
                  <a:pt x="1000020" y="7139"/>
                </a:cubicBezTo>
                <a:cubicBezTo>
                  <a:pt x="1000020" y="6247"/>
                  <a:pt x="1000864" y="5354"/>
                  <a:pt x="1001709" y="5354"/>
                </a:cubicBezTo>
                <a:cubicBezTo>
                  <a:pt x="1000864" y="5354"/>
                  <a:pt x="998331" y="5354"/>
                  <a:pt x="997486" y="5354"/>
                </a:cubicBezTo>
                <a:cubicBezTo>
                  <a:pt x="1003398" y="4462"/>
                  <a:pt x="1003398" y="4462"/>
                  <a:pt x="1003398" y="4462"/>
                </a:cubicBezTo>
                <a:cubicBezTo>
                  <a:pt x="1000020" y="4462"/>
                  <a:pt x="996642" y="4462"/>
                  <a:pt x="993263" y="3569"/>
                </a:cubicBezTo>
                <a:cubicBezTo>
                  <a:pt x="997486" y="3569"/>
                  <a:pt x="1003398" y="2677"/>
                  <a:pt x="1002553" y="1785"/>
                </a:cubicBezTo>
                <a:cubicBezTo>
                  <a:pt x="993263" y="1785"/>
                  <a:pt x="993263" y="1785"/>
                  <a:pt x="993263" y="1785"/>
                </a:cubicBezTo>
                <a:cubicBezTo>
                  <a:pt x="988196" y="4462"/>
                  <a:pt x="989040" y="0"/>
                  <a:pt x="986507" y="0"/>
                </a:cubicBezTo>
                <a:cubicBezTo>
                  <a:pt x="986507" y="1785"/>
                  <a:pt x="984818" y="1785"/>
                  <a:pt x="988196" y="3570"/>
                </a:cubicBezTo>
                <a:cubicBezTo>
                  <a:pt x="983973" y="4462"/>
                  <a:pt x="980595" y="2677"/>
                  <a:pt x="976372" y="2677"/>
                </a:cubicBezTo>
                <a:cubicBezTo>
                  <a:pt x="975528" y="2677"/>
                  <a:pt x="975528" y="2677"/>
                  <a:pt x="975528" y="3570"/>
                </a:cubicBezTo>
                <a:cubicBezTo>
                  <a:pt x="972149" y="4462"/>
                  <a:pt x="969616" y="2677"/>
                  <a:pt x="966238" y="1785"/>
                </a:cubicBezTo>
                <a:cubicBezTo>
                  <a:pt x="967082" y="1785"/>
                  <a:pt x="967082" y="1785"/>
                  <a:pt x="968771" y="1785"/>
                </a:cubicBezTo>
                <a:cubicBezTo>
                  <a:pt x="968771" y="892"/>
                  <a:pt x="968771" y="892"/>
                  <a:pt x="968771" y="892"/>
                </a:cubicBezTo>
                <a:cubicBezTo>
                  <a:pt x="957792" y="892"/>
                  <a:pt x="957792" y="892"/>
                  <a:pt x="957792" y="892"/>
                </a:cubicBezTo>
                <a:cubicBezTo>
                  <a:pt x="957792" y="1785"/>
                  <a:pt x="957792" y="1785"/>
                  <a:pt x="957792" y="1785"/>
                </a:cubicBezTo>
                <a:cubicBezTo>
                  <a:pt x="941745" y="3570"/>
                  <a:pt x="918098" y="1785"/>
                  <a:pt x="905429" y="6247"/>
                </a:cubicBezTo>
                <a:cubicBezTo>
                  <a:pt x="911341" y="7139"/>
                  <a:pt x="901207" y="8032"/>
                  <a:pt x="902896" y="8924"/>
                </a:cubicBezTo>
                <a:cubicBezTo>
                  <a:pt x="902896" y="8924"/>
                  <a:pt x="902051" y="9817"/>
                  <a:pt x="901206" y="9816"/>
                </a:cubicBezTo>
                <a:cubicBezTo>
                  <a:pt x="901206" y="10709"/>
                  <a:pt x="898673" y="11601"/>
                  <a:pt x="902051" y="12494"/>
                </a:cubicBezTo>
                <a:cubicBezTo>
                  <a:pt x="902895" y="13386"/>
                  <a:pt x="898673" y="14278"/>
                  <a:pt x="898673" y="14278"/>
                </a:cubicBezTo>
                <a:cubicBezTo>
                  <a:pt x="899517" y="14278"/>
                  <a:pt x="899517" y="14278"/>
                  <a:pt x="899517" y="14278"/>
                </a:cubicBezTo>
                <a:cubicBezTo>
                  <a:pt x="901207" y="15171"/>
                  <a:pt x="900362" y="16955"/>
                  <a:pt x="898673" y="16955"/>
                </a:cubicBezTo>
                <a:cubicBezTo>
                  <a:pt x="904585" y="17848"/>
                  <a:pt x="904585" y="17848"/>
                  <a:pt x="904585" y="17848"/>
                </a:cubicBezTo>
                <a:cubicBezTo>
                  <a:pt x="906274" y="19633"/>
                  <a:pt x="901206" y="20525"/>
                  <a:pt x="906274" y="22310"/>
                </a:cubicBezTo>
                <a:cubicBezTo>
                  <a:pt x="906274" y="22310"/>
                  <a:pt x="904585" y="22310"/>
                  <a:pt x="902896" y="22310"/>
                </a:cubicBezTo>
                <a:cubicBezTo>
                  <a:pt x="902051" y="22310"/>
                  <a:pt x="899517" y="22310"/>
                  <a:pt x="900362" y="23202"/>
                </a:cubicBezTo>
                <a:cubicBezTo>
                  <a:pt x="902896" y="24095"/>
                  <a:pt x="906274" y="24095"/>
                  <a:pt x="907963" y="24095"/>
                </a:cubicBezTo>
                <a:cubicBezTo>
                  <a:pt x="905429" y="24095"/>
                  <a:pt x="906274" y="26772"/>
                  <a:pt x="902051" y="26772"/>
                </a:cubicBezTo>
                <a:cubicBezTo>
                  <a:pt x="903740" y="26772"/>
                  <a:pt x="904585" y="26772"/>
                  <a:pt x="904585" y="26772"/>
                </a:cubicBezTo>
                <a:cubicBezTo>
                  <a:pt x="904585" y="27664"/>
                  <a:pt x="905429" y="27664"/>
                  <a:pt x="903740" y="28557"/>
                </a:cubicBezTo>
                <a:cubicBezTo>
                  <a:pt x="900362" y="28557"/>
                  <a:pt x="896139" y="25880"/>
                  <a:pt x="893605" y="28557"/>
                </a:cubicBezTo>
                <a:cubicBezTo>
                  <a:pt x="893605" y="28557"/>
                  <a:pt x="896139" y="29449"/>
                  <a:pt x="898673" y="30341"/>
                </a:cubicBezTo>
                <a:cubicBezTo>
                  <a:pt x="900362" y="31234"/>
                  <a:pt x="901207" y="32126"/>
                  <a:pt x="901206" y="33911"/>
                </a:cubicBezTo>
                <a:cubicBezTo>
                  <a:pt x="901207" y="35696"/>
                  <a:pt x="896983" y="36588"/>
                  <a:pt x="895295" y="37481"/>
                </a:cubicBezTo>
                <a:cubicBezTo>
                  <a:pt x="899517" y="39265"/>
                  <a:pt x="899517" y="39265"/>
                  <a:pt x="899517" y="39265"/>
                </a:cubicBezTo>
                <a:cubicBezTo>
                  <a:pt x="897828" y="40158"/>
                  <a:pt x="897828" y="41050"/>
                  <a:pt x="895295" y="41050"/>
                </a:cubicBezTo>
                <a:cubicBezTo>
                  <a:pt x="897828" y="41943"/>
                  <a:pt x="899517" y="41943"/>
                  <a:pt x="900362" y="42835"/>
                </a:cubicBezTo>
                <a:cubicBezTo>
                  <a:pt x="899517" y="43727"/>
                  <a:pt x="896139" y="43728"/>
                  <a:pt x="896139" y="43728"/>
                </a:cubicBezTo>
                <a:cubicBezTo>
                  <a:pt x="897828" y="44620"/>
                  <a:pt x="897828" y="44620"/>
                  <a:pt x="897828" y="44620"/>
                </a:cubicBezTo>
                <a:cubicBezTo>
                  <a:pt x="894450" y="46405"/>
                  <a:pt x="894450" y="46405"/>
                  <a:pt x="894450" y="46405"/>
                </a:cubicBezTo>
                <a:cubicBezTo>
                  <a:pt x="896984" y="45512"/>
                  <a:pt x="896139" y="48189"/>
                  <a:pt x="899517" y="48189"/>
                </a:cubicBezTo>
                <a:cubicBezTo>
                  <a:pt x="898673" y="48189"/>
                  <a:pt x="898673" y="48189"/>
                  <a:pt x="898673" y="48189"/>
                </a:cubicBezTo>
                <a:cubicBezTo>
                  <a:pt x="903740" y="49082"/>
                  <a:pt x="900362" y="51759"/>
                  <a:pt x="902051" y="52651"/>
                </a:cubicBezTo>
                <a:cubicBezTo>
                  <a:pt x="901206" y="54436"/>
                  <a:pt x="894450" y="53544"/>
                  <a:pt x="894450" y="56221"/>
                </a:cubicBezTo>
                <a:lnTo>
                  <a:pt x="897020" y="57179"/>
                </a:lnTo>
                <a:lnTo>
                  <a:pt x="881750" y="68167"/>
                </a:lnTo>
                <a:cubicBezTo>
                  <a:pt x="865540" y="83373"/>
                  <a:pt x="855917" y="100604"/>
                  <a:pt x="852881" y="119859"/>
                </a:cubicBezTo>
                <a:cubicBezTo>
                  <a:pt x="848832" y="133036"/>
                  <a:pt x="844820" y="145003"/>
                  <a:pt x="840846" y="155760"/>
                </a:cubicBezTo>
                <a:cubicBezTo>
                  <a:pt x="833288" y="165195"/>
                  <a:pt x="829199" y="179580"/>
                  <a:pt x="828581" y="198912"/>
                </a:cubicBezTo>
                <a:cubicBezTo>
                  <a:pt x="827962" y="218247"/>
                  <a:pt x="826368" y="230291"/>
                  <a:pt x="823795" y="235046"/>
                </a:cubicBezTo>
                <a:cubicBezTo>
                  <a:pt x="821225" y="239804"/>
                  <a:pt x="818305" y="255432"/>
                  <a:pt x="815039" y="281940"/>
                </a:cubicBezTo>
                <a:cubicBezTo>
                  <a:pt x="810294" y="316864"/>
                  <a:pt x="798378" y="367889"/>
                  <a:pt x="779298" y="435014"/>
                </a:cubicBezTo>
                <a:lnTo>
                  <a:pt x="768554" y="487288"/>
                </a:lnTo>
                <a:cubicBezTo>
                  <a:pt x="767153" y="493291"/>
                  <a:pt x="761431" y="520927"/>
                  <a:pt x="751387" y="570199"/>
                </a:cubicBezTo>
                <a:lnTo>
                  <a:pt x="740992" y="611596"/>
                </a:lnTo>
                <a:lnTo>
                  <a:pt x="698536" y="577579"/>
                </a:lnTo>
                <a:cubicBezTo>
                  <a:pt x="633584" y="528329"/>
                  <a:pt x="578074" y="505386"/>
                  <a:pt x="532002" y="508751"/>
                </a:cubicBezTo>
                <a:cubicBezTo>
                  <a:pt x="508929" y="511642"/>
                  <a:pt x="489911" y="520104"/>
                  <a:pt x="474947" y="534140"/>
                </a:cubicBezTo>
                <a:cubicBezTo>
                  <a:pt x="463724" y="544668"/>
                  <a:pt x="451684" y="561822"/>
                  <a:pt x="438828" y="585602"/>
                </a:cubicBezTo>
                <a:cubicBezTo>
                  <a:pt x="427218" y="608211"/>
                  <a:pt x="417695" y="631794"/>
                  <a:pt x="410257" y="656354"/>
                </a:cubicBezTo>
                <a:cubicBezTo>
                  <a:pt x="402818" y="680911"/>
                  <a:pt x="394155" y="715409"/>
                  <a:pt x="384268" y="759847"/>
                </a:cubicBezTo>
                <a:cubicBezTo>
                  <a:pt x="370407" y="815043"/>
                  <a:pt x="360400" y="853732"/>
                  <a:pt x="354247" y="875911"/>
                </a:cubicBezTo>
                <a:cubicBezTo>
                  <a:pt x="348095" y="898092"/>
                  <a:pt x="343227" y="908520"/>
                  <a:pt x="339638" y="907196"/>
                </a:cubicBezTo>
                <a:cubicBezTo>
                  <a:pt x="328881" y="903222"/>
                  <a:pt x="312059" y="899661"/>
                  <a:pt x="289180" y="896510"/>
                </a:cubicBezTo>
                <a:cubicBezTo>
                  <a:pt x="266298" y="893358"/>
                  <a:pt x="250024" y="891630"/>
                  <a:pt x="240356" y="891319"/>
                </a:cubicBezTo>
                <a:cubicBezTo>
                  <a:pt x="225781" y="893273"/>
                  <a:pt x="214128" y="898343"/>
                  <a:pt x="205399" y="906530"/>
                </a:cubicBezTo>
                <a:cubicBezTo>
                  <a:pt x="200412" y="911208"/>
                  <a:pt x="197002" y="913821"/>
                  <a:pt x="195169" y="914368"/>
                </a:cubicBezTo>
                <a:cubicBezTo>
                  <a:pt x="193338" y="914913"/>
                  <a:pt x="191290" y="912731"/>
                  <a:pt x="189027" y="907821"/>
                </a:cubicBezTo>
                <a:lnTo>
                  <a:pt x="191578" y="828071"/>
                </a:lnTo>
                <a:cubicBezTo>
                  <a:pt x="199890" y="719478"/>
                  <a:pt x="216783" y="626277"/>
                  <a:pt x="242253" y="548470"/>
                </a:cubicBezTo>
                <a:cubicBezTo>
                  <a:pt x="248797" y="532955"/>
                  <a:pt x="253510" y="517985"/>
                  <a:pt x="256389" y="503563"/>
                </a:cubicBezTo>
                <a:cubicBezTo>
                  <a:pt x="254050" y="501069"/>
                  <a:pt x="246569" y="508087"/>
                  <a:pt x="233944" y="524616"/>
                </a:cubicBezTo>
                <a:cubicBezTo>
                  <a:pt x="217732" y="539823"/>
                  <a:pt x="206588" y="547933"/>
                  <a:pt x="200507" y="548948"/>
                </a:cubicBezTo>
                <a:cubicBezTo>
                  <a:pt x="195674" y="548794"/>
                  <a:pt x="190765" y="551057"/>
                  <a:pt x="185776" y="555736"/>
                </a:cubicBezTo>
                <a:cubicBezTo>
                  <a:pt x="179542" y="561584"/>
                  <a:pt x="174516" y="567470"/>
                  <a:pt x="170695" y="573397"/>
                </a:cubicBezTo>
                <a:lnTo>
                  <a:pt x="142175" y="614214"/>
                </a:lnTo>
                <a:lnTo>
                  <a:pt x="120905" y="655262"/>
                </a:lnTo>
                <a:lnTo>
                  <a:pt x="98937" y="718063"/>
                </a:lnTo>
                <a:cubicBezTo>
                  <a:pt x="87329" y="740672"/>
                  <a:pt x="78528" y="770024"/>
                  <a:pt x="72534" y="806121"/>
                </a:cubicBezTo>
                <a:lnTo>
                  <a:pt x="63198" y="871137"/>
                </a:lnTo>
                <a:lnTo>
                  <a:pt x="58761" y="896396"/>
                </a:lnTo>
                <a:cubicBezTo>
                  <a:pt x="58761" y="896396"/>
                  <a:pt x="56658" y="905401"/>
                  <a:pt x="52453" y="923410"/>
                </a:cubicBezTo>
                <a:lnTo>
                  <a:pt x="45568" y="968549"/>
                </a:lnTo>
                <a:cubicBezTo>
                  <a:pt x="43943" y="1019298"/>
                  <a:pt x="41107" y="1051261"/>
                  <a:pt x="37058" y="1064436"/>
                </a:cubicBezTo>
                <a:cubicBezTo>
                  <a:pt x="34408" y="1071610"/>
                  <a:pt x="32774" y="1084862"/>
                  <a:pt x="32157" y="1104194"/>
                </a:cubicBezTo>
                <a:cubicBezTo>
                  <a:pt x="31692" y="1118695"/>
                  <a:pt x="29359" y="1134950"/>
                  <a:pt x="25154" y="1152958"/>
                </a:cubicBezTo>
                <a:lnTo>
                  <a:pt x="16048" y="1210726"/>
                </a:lnTo>
                <a:cubicBezTo>
                  <a:pt x="12704" y="1239648"/>
                  <a:pt x="7838" y="1259451"/>
                  <a:pt x="1447" y="1270133"/>
                </a:cubicBezTo>
                <a:cubicBezTo>
                  <a:pt x="-2602" y="1283306"/>
                  <a:pt x="1845" y="1295546"/>
                  <a:pt x="14788" y="1306845"/>
                </a:cubicBezTo>
                <a:cubicBezTo>
                  <a:pt x="24222" y="1314405"/>
                  <a:pt x="50806" y="1315255"/>
                  <a:pt x="94538" y="1309396"/>
                </a:cubicBezTo>
                <a:cubicBezTo>
                  <a:pt x="120106" y="1304166"/>
                  <a:pt x="136475" y="1302876"/>
                  <a:pt x="143648" y="1305525"/>
                </a:cubicBezTo>
                <a:cubicBezTo>
                  <a:pt x="145987" y="1308018"/>
                  <a:pt x="150275" y="1306342"/>
                  <a:pt x="156510" y="1300494"/>
                </a:cubicBezTo>
                <a:cubicBezTo>
                  <a:pt x="159081" y="1295736"/>
                  <a:pt x="164029" y="1292266"/>
                  <a:pt x="171357" y="1290082"/>
                </a:cubicBezTo>
                <a:cubicBezTo>
                  <a:pt x="183441" y="1290469"/>
                  <a:pt x="191938" y="1289531"/>
                  <a:pt x="196848" y="1287268"/>
                </a:cubicBezTo>
                <a:lnTo>
                  <a:pt x="206086" y="1282122"/>
                </a:lnTo>
                <a:cubicBezTo>
                  <a:pt x="209827" y="1278612"/>
                  <a:pt x="211928" y="1269608"/>
                  <a:pt x="212392" y="1255108"/>
                </a:cubicBezTo>
                <a:cubicBezTo>
                  <a:pt x="213088" y="1233358"/>
                  <a:pt x="225239" y="1193831"/>
                  <a:pt x="248844" y="1136527"/>
                </a:cubicBezTo>
                <a:cubicBezTo>
                  <a:pt x="260684" y="1106667"/>
                  <a:pt x="279268" y="1073998"/>
                  <a:pt x="304594" y="1038523"/>
                </a:cubicBezTo>
                <a:lnTo>
                  <a:pt x="319674" y="1020859"/>
                </a:lnTo>
                <a:lnTo>
                  <a:pt x="328098" y="1041088"/>
                </a:lnTo>
                <a:cubicBezTo>
                  <a:pt x="333714" y="1054572"/>
                  <a:pt x="333797" y="1070904"/>
                  <a:pt x="328345" y="1090083"/>
                </a:cubicBezTo>
                <a:cubicBezTo>
                  <a:pt x="325388" y="1106922"/>
                  <a:pt x="326717" y="1122085"/>
                  <a:pt x="332335" y="1135569"/>
                </a:cubicBezTo>
                <a:lnTo>
                  <a:pt x="339351" y="1143049"/>
                </a:lnTo>
                <a:cubicBezTo>
                  <a:pt x="344031" y="1148038"/>
                  <a:pt x="352412" y="1150727"/>
                  <a:pt x="364494" y="1151112"/>
                </a:cubicBezTo>
                <a:cubicBezTo>
                  <a:pt x="388816" y="1147053"/>
                  <a:pt x="400976" y="1145022"/>
                  <a:pt x="400976" y="1145022"/>
                </a:cubicBezTo>
                <a:cubicBezTo>
                  <a:pt x="404639" y="1143929"/>
                  <a:pt x="408596" y="1143150"/>
                  <a:pt x="412844" y="1142680"/>
                </a:cubicBezTo>
                <a:cubicBezTo>
                  <a:pt x="417093" y="1142209"/>
                  <a:pt x="419802" y="1142600"/>
                  <a:pt x="420971" y="1143846"/>
                </a:cubicBezTo>
                <a:cubicBezTo>
                  <a:pt x="422142" y="1145094"/>
                  <a:pt x="433794" y="1140024"/>
                  <a:pt x="455931" y="1128636"/>
                </a:cubicBezTo>
                <a:cubicBezTo>
                  <a:pt x="478066" y="1117249"/>
                  <a:pt x="490343" y="1111593"/>
                  <a:pt x="492760" y="1111670"/>
                </a:cubicBezTo>
                <a:lnTo>
                  <a:pt x="522107" y="1101724"/>
                </a:lnTo>
                <a:cubicBezTo>
                  <a:pt x="530681" y="1098368"/>
                  <a:pt x="536839" y="1094938"/>
                  <a:pt x="540581" y="1091429"/>
                </a:cubicBezTo>
                <a:cubicBezTo>
                  <a:pt x="544321" y="1087920"/>
                  <a:pt x="546268" y="1083748"/>
                  <a:pt x="546423" y="1078915"/>
                </a:cubicBezTo>
                <a:lnTo>
                  <a:pt x="552382" y="1062776"/>
                </a:lnTo>
                <a:cubicBezTo>
                  <a:pt x="553630" y="1061606"/>
                  <a:pt x="553239" y="1054941"/>
                  <a:pt x="551207" y="1042781"/>
                </a:cubicBezTo>
                <a:cubicBezTo>
                  <a:pt x="545901" y="1019629"/>
                  <a:pt x="548893" y="982833"/>
                  <a:pt x="560182" y="932394"/>
                </a:cubicBezTo>
                <a:lnTo>
                  <a:pt x="569172" y="878251"/>
                </a:lnTo>
                <a:cubicBezTo>
                  <a:pt x="569482" y="868585"/>
                  <a:pt x="570921" y="861373"/>
                  <a:pt x="573492" y="856616"/>
                </a:cubicBezTo>
                <a:lnTo>
                  <a:pt x="583540" y="826094"/>
                </a:lnTo>
                <a:cubicBezTo>
                  <a:pt x="587745" y="808085"/>
                  <a:pt x="596858" y="778440"/>
                  <a:pt x="610877" y="737159"/>
                </a:cubicBezTo>
                <a:cubicBezTo>
                  <a:pt x="624900" y="695879"/>
                  <a:pt x="633118" y="675275"/>
                  <a:pt x="635535" y="675353"/>
                </a:cubicBezTo>
                <a:cubicBezTo>
                  <a:pt x="639198" y="674259"/>
                  <a:pt x="640799" y="680965"/>
                  <a:pt x="640334" y="695465"/>
                </a:cubicBezTo>
                <a:cubicBezTo>
                  <a:pt x="644549" y="714952"/>
                  <a:pt x="648842" y="732025"/>
                  <a:pt x="653211" y="746678"/>
                </a:cubicBezTo>
                <a:cubicBezTo>
                  <a:pt x="659765" y="768659"/>
                  <a:pt x="662418" y="780235"/>
                  <a:pt x="661172" y="781404"/>
                </a:cubicBezTo>
                <a:cubicBezTo>
                  <a:pt x="657431" y="784913"/>
                  <a:pt x="657708" y="795204"/>
                  <a:pt x="661999" y="812275"/>
                </a:cubicBezTo>
                <a:cubicBezTo>
                  <a:pt x="665200" y="825682"/>
                  <a:pt x="668047" y="840590"/>
                  <a:pt x="670548" y="857000"/>
                </a:cubicBezTo>
                <a:cubicBezTo>
                  <a:pt x="673046" y="873409"/>
                  <a:pt x="675272" y="888902"/>
                  <a:pt x="677224" y="903478"/>
                </a:cubicBezTo>
                <a:cubicBezTo>
                  <a:pt x="681913" y="945964"/>
                  <a:pt x="688937" y="972193"/>
                  <a:pt x="698294" y="982169"/>
                </a:cubicBezTo>
                <a:cubicBezTo>
                  <a:pt x="705313" y="989651"/>
                  <a:pt x="717280" y="993663"/>
                  <a:pt x="734197" y="994205"/>
                </a:cubicBezTo>
                <a:cubicBezTo>
                  <a:pt x="757195" y="993730"/>
                  <a:pt x="781145" y="991774"/>
                  <a:pt x="806050" y="988338"/>
                </a:cubicBezTo>
                <a:cubicBezTo>
                  <a:pt x="830957" y="984901"/>
                  <a:pt x="845902" y="980843"/>
                  <a:pt x="850890" y="976164"/>
                </a:cubicBezTo>
                <a:cubicBezTo>
                  <a:pt x="857125" y="970316"/>
                  <a:pt x="867570" y="965208"/>
                  <a:pt x="882225" y="960837"/>
                </a:cubicBezTo>
                <a:cubicBezTo>
                  <a:pt x="907948" y="950774"/>
                  <a:pt x="919171" y="940247"/>
                  <a:pt x="915893" y="929255"/>
                </a:cubicBezTo>
                <a:cubicBezTo>
                  <a:pt x="916281" y="917174"/>
                  <a:pt x="917113" y="900568"/>
                  <a:pt x="918393" y="879441"/>
                </a:cubicBezTo>
                <a:cubicBezTo>
                  <a:pt x="919674" y="858315"/>
                  <a:pt x="921795" y="839334"/>
                  <a:pt x="924751" y="822493"/>
                </a:cubicBezTo>
                <a:cubicBezTo>
                  <a:pt x="928725" y="811736"/>
                  <a:pt x="932460" y="789477"/>
                  <a:pt x="935958" y="755723"/>
                </a:cubicBezTo>
                <a:cubicBezTo>
                  <a:pt x="936578" y="736388"/>
                  <a:pt x="938017" y="719802"/>
                  <a:pt x="940273" y="705964"/>
                </a:cubicBezTo>
                <a:cubicBezTo>
                  <a:pt x="942530" y="692127"/>
                  <a:pt x="944359" y="682208"/>
                  <a:pt x="945760" y="676205"/>
                </a:cubicBezTo>
                <a:cubicBezTo>
                  <a:pt x="947238" y="667786"/>
                  <a:pt x="949068" y="657865"/>
                  <a:pt x="951247" y="646442"/>
                </a:cubicBezTo>
                <a:cubicBezTo>
                  <a:pt x="953427" y="635022"/>
                  <a:pt x="953972" y="627480"/>
                  <a:pt x="952878" y="623816"/>
                </a:cubicBezTo>
                <a:cubicBezTo>
                  <a:pt x="953342" y="609315"/>
                  <a:pt x="957509" y="592516"/>
                  <a:pt x="965378" y="573414"/>
                </a:cubicBezTo>
                <a:lnTo>
                  <a:pt x="979746" y="521258"/>
                </a:lnTo>
                <a:cubicBezTo>
                  <a:pt x="982548" y="509252"/>
                  <a:pt x="985898" y="499077"/>
                  <a:pt x="989794" y="490736"/>
                </a:cubicBezTo>
                <a:cubicBezTo>
                  <a:pt x="997585" y="474050"/>
                  <a:pt x="1009698" y="435733"/>
                  <a:pt x="1026129" y="375779"/>
                </a:cubicBezTo>
                <a:cubicBezTo>
                  <a:pt x="1035554" y="345842"/>
                  <a:pt x="1049751" y="308498"/>
                  <a:pt x="1068720" y="263746"/>
                </a:cubicBezTo>
                <a:cubicBezTo>
                  <a:pt x="1087692" y="218994"/>
                  <a:pt x="1100956" y="191902"/>
                  <a:pt x="1108515" y="182466"/>
                </a:cubicBezTo>
                <a:lnTo>
                  <a:pt x="1117867" y="173693"/>
                </a:lnTo>
                <a:lnTo>
                  <a:pt x="1130638" y="169365"/>
                </a:lnTo>
                <a:lnTo>
                  <a:pt x="1132616" y="169555"/>
                </a:lnTo>
                <a:cubicBezTo>
                  <a:pt x="1135149" y="168663"/>
                  <a:pt x="1135149" y="168663"/>
                  <a:pt x="1135149" y="168663"/>
                </a:cubicBezTo>
                <a:lnTo>
                  <a:pt x="1135615" y="167679"/>
                </a:lnTo>
                <a:lnTo>
                  <a:pt x="1147215" y="163748"/>
                </a:lnTo>
                <a:lnTo>
                  <a:pt x="1148992" y="163876"/>
                </a:lnTo>
                <a:lnTo>
                  <a:pt x="1146973" y="166097"/>
                </a:lnTo>
                <a:cubicBezTo>
                  <a:pt x="1146129" y="167101"/>
                  <a:pt x="1144862" y="167771"/>
                  <a:pt x="1141906" y="166878"/>
                </a:cubicBezTo>
                <a:cubicBezTo>
                  <a:pt x="1142751" y="171340"/>
                  <a:pt x="1151196" y="166878"/>
                  <a:pt x="1156263" y="167770"/>
                </a:cubicBezTo>
                <a:lnTo>
                  <a:pt x="1155452" y="164341"/>
                </a:lnTo>
                <a:lnTo>
                  <a:pt x="1176400" y="165851"/>
                </a:lnTo>
                <a:lnTo>
                  <a:pt x="1174844" y="166878"/>
                </a:lnTo>
                <a:cubicBezTo>
                  <a:pt x="1179067" y="165986"/>
                  <a:pt x="1180756" y="168663"/>
                  <a:pt x="1179911" y="169555"/>
                </a:cubicBezTo>
                <a:cubicBezTo>
                  <a:pt x="1181600" y="169556"/>
                  <a:pt x="1181600" y="169556"/>
                  <a:pt x="1181600" y="169556"/>
                </a:cubicBezTo>
                <a:cubicBezTo>
                  <a:pt x="1183712" y="167324"/>
                  <a:pt x="1187301" y="167101"/>
                  <a:pt x="1190890" y="167213"/>
                </a:cubicBezTo>
                <a:lnTo>
                  <a:pt x="1193108" y="167133"/>
                </a:lnTo>
                <a:lnTo>
                  <a:pt x="1206443" y="169724"/>
                </a:lnTo>
                <a:cubicBezTo>
                  <a:pt x="1209756" y="170132"/>
                  <a:pt x="1211725" y="170044"/>
                  <a:pt x="1212349" y="169458"/>
                </a:cubicBezTo>
                <a:lnTo>
                  <a:pt x="1212608" y="163122"/>
                </a:lnTo>
                <a:lnTo>
                  <a:pt x="1212743" y="163085"/>
                </a:lnTo>
                <a:cubicBezTo>
                  <a:pt x="1214116" y="162639"/>
                  <a:pt x="1214960" y="161970"/>
                  <a:pt x="1213694" y="160632"/>
                </a:cubicBezTo>
                <a:cubicBezTo>
                  <a:pt x="1209471" y="161524"/>
                  <a:pt x="1213694" y="158847"/>
                  <a:pt x="1209471" y="158847"/>
                </a:cubicBezTo>
                <a:cubicBezTo>
                  <a:pt x="1209471" y="156169"/>
                  <a:pt x="1209471" y="156169"/>
                  <a:pt x="1209471" y="156169"/>
                </a:cubicBezTo>
                <a:cubicBezTo>
                  <a:pt x="1210315" y="154385"/>
                  <a:pt x="1217072" y="154385"/>
                  <a:pt x="1221295" y="154385"/>
                </a:cubicBezTo>
                <a:cubicBezTo>
                  <a:pt x="1222139" y="157954"/>
                  <a:pt x="1222139" y="157954"/>
                  <a:pt x="1222139" y="157954"/>
                </a:cubicBezTo>
                <a:cubicBezTo>
                  <a:pt x="1218761" y="158847"/>
                  <a:pt x="1225517" y="160631"/>
                  <a:pt x="1220450" y="161524"/>
                </a:cubicBezTo>
                <a:cubicBezTo>
                  <a:pt x="1225517" y="162416"/>
                  <a:pt x="1229740" y="161524"/>
                  <a:pt x="1234808" y="162416"/>
                </a:cubicBezTo>
                <a:cubicBezTo>
                  <a:pt x="1236497" y="161524"/>
                  <a:pt x="1236497" y="161524"/>
                  <a:pt x="1236497" y="161524"/>
                </a:cubicBezTo>
                <a:cubicBezTo>
                  <a:pt x="1234807" y="160631"/>
                  <a:pt x="1234807" y="160631"/>
                  <a:pt x="1234807" y="160631"/>
                </a:cubicBezTo>
                <a:cubicBezTo>
                  <a:pt x="1233963" y="160631"/>
                  <a:pt x="1233118" y="160631"/>
                  <a:pt x="1232274" y="161524"/>
                </a:cubicBezTo>
                <a:cubicBezTo>
                  <a:pt x="1228896" y="159739"/>
                  <a:pt x="1228896" y="159739"/>
                  <a:pt x="1228896" y="159739"/>
                </a:cubicBezTo>
                <a:cubicBezTo>
                  <a:pt x="1222984" y="163309"/>
                  <a:pt x="1223828" y="157954"/>
                  <a:pt x="1226362" y="158847"/>
                </a:cubicBezTo>
                <a:cubicBezTo>
                  <a:pt x="1226362" y="157954"/>
                  <a:pt x="1227207" y="157954"/>
                  <a:pt x="1228051" y="157954"/>
                </a:cubicBezTo>
                <a:cubicBezTo>
                  <a:pt x="1226362" y="155277"/>
                  <a:pt x="1234808" y="156170"/>
                  <a:pt x="1237341" y="155277"/>
                </a:cubicBezTo>
                <a:cubicBezTo>
                  <a:pt x="1236497" y="155277"/>
                  <a:pt x="1235652" y="155277"/>
                  <a:pt x="1235652" y="155277"/>
                </a:cubicBezTo>
                <a:cubicBezTo>
                  <a:pt x="1235652" y="154385"/>
                  <a:pt x="1234808" y="153492"/>
                  <a:pt x="1236497" y="153492"/>
                </a:cubicBezTo>
                <a:cubicBezTo>
                  <a:pt x="1237341" y="154385"/>
                  <a:pt x="1237341" y="154385"/>
                  <a:pt x="1237341" y="154385"/>
                </a:cubicBezTo>
                <a:cubicBezTo>
                  <a:pt x="1238186" y="153492"/>
                  <a:pt x="1238186" y="153492"/>
                  <a:pt x="1238186" y="153492"/>
                </a:cubicBezTo>
                <a:cubicBezTo>
                  <a:pt x="1236497" y="152600"/>
                  <a:pt x="1230585" y="152600"/>
                  <a:pt x="1227206" y="152600"/>
                </a:cubicBezTo>
                <a:cubicBezTo>
                  <a:pt x="1226362" y="150815"/>
                  <a:pt x="1234808" y="149923"/>
                  <a:pt x="1232274" y="148138"/>
                </a:cubicBezTo>
                <a:cubicBezTo>
                  <a:pt x="1233118" y="146353"/>
                  <a:pt x="1227206" y="146353"/>
                  <a:pt x="1225517" y="145461"/>
                </a:cubicBezTo>
                <a:cubicBezTo>
                  <a:pt x="1226362" y="145461"/>
                  <a:pt x="1228051" y="143676"/>
                  <a:pt x="1230585" y="144568"/>
                </a:cubicBezTo>
                <a:cubicBezTo>
                  <a:pt x="1234808" y="144568"/>
                  <a:pt x="1231429" y="145461"/>
                  <a:pt x="1234808" y="146353"/>
                </a:cubicBezTo>
                <a:cubicBezTo>
                  <a:pt x="1235652" y="144568"/>
                  <a:pt x="1241564" y="146353"/>
                  <a:pt x="1239030" y="1454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688CE04-9289-C1CA-3D52-896F817F3A98}"/>
              </a:ext>
            </a:extLst>
          </p:cNvPr>
          <p:cNvGrpSpPr/>
          <p:nvPr/>
        </p:nvGrpSpPr>
        <p:grpSpPr>
          <a:xfrm>
            <a:off x="4658722" y="1863591"/>
            <a:ext cx="1460439" cy="1292614"/>
            <a:chOff x="4658722" y="1863591"/>
            <a:chExt cx="1460439" cy="129261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B3FB0B7-79DE-09A1-9285-59C29567D917}"/>
                </a:ext>
              </a:extLst>
            </p:cNvPr>
            <p:cNvSpPr txBox="1"/>
            <p:nvPr/>
          </p:nvSpPr>
          <p:spPr>
            <a:xfrm>
              <a:off x="4658722" y="1863591"/>
              <a:ext cx="1460439" cy="1243810"/>
            </a:xfrm>
            <a:custGeom>
              <a:avLst/>
              <a:gdLst>
                <a:gd name="connsiteX0" fmla="*/ 245192 w 1130864"/>
                <a:gd name="connsiteY0" fmla="*/ 0 h 963121"/>
                <a:gd name="connsiteX1" fmla="*/ 316680 w 1130864"/>
                <a:gd name="connsiteY1" fmla="*/ 4966 h 963121"/>
                <a:gd name="connsiteX2" fmla="*/ 374268 w 1130864"/>
                <a:gd name="connsiteY2" fmla="*/ 13902 h 963121"/>
                <a:gd name="connsiteX3" fmla="*/ 450722 w 1130864"/>
                <a:gd name="connsiteY3" fmla="*/ 43689 h 963121"/>
                <a:gd name="connsiteX4" fmla="*/ 489447 w 1130864"/>
                <a:gd name="connsiteY4" fmla="*/ 77447 h 963121"/>
                <a:gd name="connsiteX5" fmla="*/ 495403 w 1130864"/>
                <a:gd name="connsiteY5" fmla="*/ 101277 h 963121"/>
                <a:gd name="connsiteX6" fmla="*/ 491432 w 1130864"/>
                <a:gd name="connsiteY6" fmla="*/ 117164 h 963121"/>
                <a:gd name="connsiteX7" fmla="*/ 485475 w 1130864"/>
                <a:gd name="connsiteY7" fmla="*/ 137022 h 963121"/>
                <a:gd name="connsiteX8" fmla="*/ 463630 w 1130864"/>
                <a:gd name="connsiteY8" fmla="*/ 176738 h 963121"/>
                <a:gd name="connsiteX9" fmla="*/ 439801 w 1130864"/>
                <a:gd name="connsiteY9" fmla="*/ 218440 h 963121"/>
                <a:gd name="connsiteX10" fmla="*/ 413985 w 1130864"/>
                <a:gd name="connsiteY10" fmla="*/ 274043 h 963121"/>
                <a:gd name="connsiteX11" fmla="*/ 384198 w 1130864"/>
                <a:gd name="connsiteY11" fmla="*/ 321703 h 963121"/>
                <a:gd name="connsiteX12" fmla="*/ 364340 w 1130864"/>
                <a:gd name="connsiteY12" fmla="*/ 359433 h 963121"/>
                <a:gd name="connsiteX13" fmla="*/ 344482 w 1130864"/>
                <a:gd name="connsiteY13" fmla="*/ 405107 h 963121"/>
                <a:gd name="connsiteX14" fmla="*/ 310723 w 1130864"/>
                <a:gd name="connsiteY14" fmla="*/ 438866 h 963121"/>
                <a:gd name="connsiteX15" fmla="*/ 283914 w 1130864"/>
                <a:gd name="connsiteY15" fmla="*/ 463689 h 963121"/>
                <a:gd name="connsiteX16" fmla="*/ 269020 w 1130864"/>
                <a:gd name="connsiteY16" fmla="*/ 490498 h 963121"/>
                <a:gd name="connsiteX17" fmla="*/ 306751 w 1130864"/>
                <a:gd name="connsiteY17" fmla="*/ 508370 h 963121"/>
                <a:gd name="connsiteX18" fmla="*/ 362353 w 1130864"/>
                <a:gd name="connsiteY18" fmla="*/ 534185 h 963121"/>
                <a:gd name="connsiteX19" fmla="*/ 392141 w 1130864"/>
                <a:gd name="connsiteY19" fmla="*/ 546100 h 963121"/>
                <a:gd name="connsiteX20" fmla="*/ 423915 w 1130864"/>
                <a:gd name="connsiteY20" fmla="*/ 516313 h 963121"/>
                <a:gd name="connsiteX21" fmla="*/ 519233 w 1130864"/>
                <a:gd name="connsiteY21" fmla="*/ 381278 h 963121"/>
                <a:gd name="connsiteX22" fmla="*/ 553985 w 1130864"/>
                <a:gd name="connsiteY22" fmla="*/ 320709 h 963121"/>
                <a:gd name="connsiteX23" fmla="*/ 572850 w 1130864"/>
                <a:gd name="connsiteY23" fmla="*/ 280000 h 963121"/>
                <a:gd name="connsiteX24" fmla="*/ 558950 w 1130864"/>
                <a:gd name="connsiteY24" fmla="*/ 278015 h 963121"/>
                <a:gd name="connsiteX25" fmla="*/ 507318 w 1130864"/>
                <a:gd name="connsiteY25" fmla="*/ 283972 h 963121"/>
                <a:gd name="connsiteX26" fmla="*/ 455688 w 1130864"/>
                <a:gd name="connsiteY26" fmla="*/ 289930 h 963121"/>
                <a:gd name="connsiteX27" fmla="*/ 501361 w 1130864"/>
                <a:gd name="connsiteY27" fmla="*/ 256170 h 963121"/>
                <a:gd name="connsiteX28" fmla="*/ 562921 w 1130864"/>
                <a:gd name="connsiteY28" fmla="*/ 224398 h 963121"/>
                <a:gd name="connsiteX29" fmla="*/ 570865 w 1130864"/>
                <a:gd name="connsiteY29" fmla="*/ 218440 h 963121"/>
                <a:gd name="connsiteX30" fmla="*/ 582780 w 1130864"/>
                <a:gd name="connsiteY30" fmla="*/ 208512 h 963121"/>
                <a:gd name="connsiteX31" fmla="*/ 604623 w 1130864"/>
                <a:gd name="connsiteY31" fmla="*/ 200568 h 963121"/>
                <a:gd name="connsiteX32" fmla="*/ 628453 w 1130864"/>
                <a:gd name="connsiteY32" fmla="*/ 206525 h 963121"/>
                <a:gd name="connsiteX33" fmla="*/ 695971 w 1130864"/>
                <a:gd name="connsiteY33" fmla="*/ 222412 h 963121"/>
                <a:gd name="connsiteX34" fmla="*/ 731716 w 1130864"/>
                <a:gd name="connsiteY34" fmla="*/ 242270 h 963121"/>
                <a:gd name="connsiteX35" fmla="*/ 745616 w 1130864"/>
                <a:gd name="connsiteY35" fmla="*/ 264115 h 963121"/>
                <a:gd name="connsiteX36" fmla="*/ 731716 w 1130864"/>
                <a:gd name="connsiteY36" fmla="*/ 278015 h 963121"/>
                <a:gd name="connsiteX37" fmla="*/ 707886 w 1130864"/>
                <a:gd name="connsiteY37" fmla="*/ 303830 h 963121"/>
                <a:gd name="connsiteX38" fmla="*/ 695971 w 1130864"/>
                <a:gd name="connsiteY38" fmla="*/ 325675 h 963121"/>
                <a:gd name="connsiteX39" fmla="*/ 682070 w 1130864"/>
                <a:gd name="connsiteY39" fmla="*/ 345533 h 963121"/>
                <a:gd name="connsiteX40" fmla="*/ 662213 w 1130864"/>
                <a:gd name="connsiteY40" fmla="*/ 373335 h 963121"/>
                <a:gd name="connsiteX41" fmla="*/ 644340 w 1130864"/>
                <a:gd name="connsiteY41" fmla="*/ 399150 h 963121"/>
                <a:gd name="connsiteX42" fmla="*/ 634411 w 1130864"/>
                <a:gd name="connsiteY42" fmla="*/ 420993 h 963121"/>
                <a:gd name="connsiteX43" fmla="*/ 624482 w 1130864"/>
                <a:gd name="connsiteY43" fmla="*/ 438866 h 963121"/>
                <a:gd name="connsiteX44" fmla="*/ 614553 w 1130864"/>
                <a:gd name="connsiteY44" fmla="*/ 454753 h 963121"/>
                <a:gd name="connsiteX45" fmla="*/ 608595 w 1130864"/>
                <a:gd name="connsiteY45" fmla="*/ 462696 h 963121"/>
                <a:gd name="connsiteX46" fmla="*/ 590723 w 1130864"/>
                <a:gd name="connsiteY46" fmla="*/ 484540 h 963121"/>
                <a:gd name="connsiteX47" fmla="*/ 541078 w 1130864"/>
                <a:gd name="connsiteY47" fmla="*/ 552058 h 963121"/>
                <a:gd name="connsiteX48" fmla="*/ 518240 w 1130864"/>
                <a:gd name="connsiteY48" fmla="*/ 582837 h 963121"/>
                <a:gd name="connsiteX49" fmla="*/ 509305 w 1130864"/>
                <a:gd name="connsiteY49" fmla="*/ 601703 h 963121"/>
                <a:gd name="connsiteX50" fmla="*/ 524199 w 1130864"/>
                <a:gd name="connsiteY50" fmla="*/ 614610 h 963121"/>
                <a:gd name="connsiteX51" fmla="*/ 545050 w 1130864"/>
                <a:gd name="connsiteY51" fmla="*/ 625533 h 963121"/>
                <a:gd name="connsiteX52" fmla="*/ 584765 w 1130864"/>
                <a:gd name="connsiteY52" fmla="*/ 645391 h 963121"/>
                <a:gd name="connsiteX53" fmla="*/ 687035 w 1130864"/>
                <a:gd name="connsiteY53" fmla="*/ 702979 h 963121"/>
                <a:gd name="connsiteX54" fmla="*/ 813134 w 1130864"/>
                <a:gd name="connsiteY54" fmla="*/ 762554 h 963121"/>
                <a:gd name="connsiteX55" fmla="*/ 981929 w 1130864"/>
                <a:gd name="connsiteY55" fmla="*/ 841986 h 963121"/>
                <a:gd name="connsiteX56" fmla="*/ 1019659 w 1130864"/>
                <a:gd name="connsiteY56" fmla="*/ 863831 h 963121"/>
                <a:gd name="connsiteX57" fmla="*/ 1067319 w 1130864"/>
                <a:gd name="connsiteY57" fmla="*/ 889646 h 963121"/>
                <a:gd name="connsiteX58" fmla="*/ 1105049 w 1130864"/>
                <a:gd name="connsiteY58" fmla="*/ 909504 h 963121"/>
                <a:gd name="connsiteX59" fmla="*/ 1130864 w 1130864"/>
                <a:gd name="connsiteY59" fmla="*/ 933334 h 963121"/>
                <a:gd name="connsiteX60" fmla="*/ 1101077 w 1130864"/>
                <a:gd name="connsiteY60" fmla="*/ 943263 h 963121"/>
                <a:gd name="connsiteX61" fmla="*/ 1073276 w 1130864"/>
                <a:gd name="connsiteY61" fmla="*/ 947234 h 963121"/>
                <a:gd name="connsiteX62" fmla="*/ 1041503 w 1130864"/>
                <a:gd name="connsiteY62" fmla="*/ 953192 h 963121"/>
                <a:gd name="connsiteX63" fmla="*/ 1009729 w 1130864"/>
                <a:gd name="connsiteY63" fmla="*/ 959149 h 963121"/>
                <a:gd name="connsiteX64" fmla="*/ 983914 w 1130864"/>
                <a:gd name="connsiteY64" fmla="*/ 963121 h 963121"/>
                <a:gd name="connsiteX65" fmla="*/ 950156 w 1130864"/>
                <a:gd name="connsiteY65" fmla="*/ 963121 h 963121"/>
                <a:gd name="connsiteX66" fmla="*/ 881645 w 1130864"/>
                <a:gd name="connsiteY66" fmla="*/ 944255 h 963121"/>
                <a:gd name="connsiteX67" fmla="*/ 797248 w 1130864"/>
                <a:gd name="connsiteY67" fmla="*/ 897589 h 963121"/>
                <a:gd name="connsiteX68" fmla="*/ 590723 w 1130864"/>
                <a:gd name="connsiteY68" fmla="*/ 752625 h 963121"/>
                <a:gd name="connsiteX69" fmla="*/ 505333 w 1130864"/>
                <a:gd name="connsiteY69" fmla="*/ 689078 h 963121"/>
                <a:gd name="connsiteX70" fmla="*/ 449730 w 1130864"/>
                <a:gd name="connsiteY70" fmla="*/ 649363 h 963121"/>
                <a:gd name="connsiteX71" fmla="*/ 439801 w 1130864"/>
                <a:gd name="connsiteY71" fmla="*/ 661278 h 963121"/>
                <a:gd name="connsiteX72" fmla="*/ 427886 w 1130864"/>
                <a:gd name="connsiteY72" fmla="*/ 671206 h 963121"/>
                <a:gd name="connsiteX73" fmla="*/ 404056 w 1130864"/>
                <a:gd name="connsiteY73" fmla="*/ 687093 h 963121"/>
                <a:gd name="connsiteX74" fmla="*/ 378240 w 1130864"/>
                <a:gd name="connsiteY74" fmla="*/ 704966 h 963121"/>
                <a:gd name="connsiteX75" fmla="*/ 356397 w 1130864"/>
                <a:gd name="connsiteY75" fmla="*/ 718866 h 963121"/>
                <a:gd name="connsiteX76" fmla="*/ 294836 w 1130864"/>
                <a:gd name="connsiteY76" fmla="*/ 752625 h 963121"/>
                <a:gd name="connsiteX77" fmla="*/ 130013 w 1130864"/>
                <a:gd name="connsiteY77" fmla="*/ 804256 h 963121"/>
                <a:gd name="connsiteX78" fmla="*/ 84340 w 1130864"/>
                <a:gd name="connsiteY78" fmla="*/ 810213 h 963121"/>
                <a:gd name="connsiteX79" fmla="*/ 68453 w 1130864"/>
                <a:gd name="connsiteY79" fmla="*/ 814186 h 963121"/>
                <a:gd name="connsiteX80" fmla="*/ 54552 w 1130864"/>
                <a:gd name="connsiteY80" fmla="*/ 816171 h 963121"/>
                <a:gd name="connsiteX81" fmla="*/ 26752 w 1130864"/>
                <a:gd name="connsiteY81" fmla="*/ 824114 h 963121"/>
                <a:gd name="connsiteX82" fmla="*/ 936 w 1130864"/>
                <a:gd name="connsiteY82" fmla="*/ 830071 h 963121"/>
                <a:gd name="connsiteX83" fmla="*/ 9873 w 1130864"/>
                <a:gd name="connsiteY83" fmla="*/ 822128 h 963121"/>
                <a:gd name="connsiteX84" fmla="*/ 46610 w 1130864"/>
                <a:gd name="connsiteY84" fmla="*/ 802271 h 963121"/>
                <a:gd name="connsiteX85" fmla="*/ 217390 w 1130864"/>
                <a:gd name="connsiteY85" fmla="*/ 704966 h 963121"/>
                <a:gd name="connsiteX86" fmla="*/ 310723 w 1130864"/>
                <a:gd name="connsiteY86" fmla="*/ 629504 h 963121"/>
                <a:gd name="connsiteX87" fmla="*/ 362353 w 1130864"/>
                <a:gd name="connsiteY87" fmla="*/ 581845 h 963121"/>
                <a:gd name="connsiteX88" fmla="*/ 348453 w 1130864"/>
                <a:gd name="connsiteY88" fmla="*/ 565958 h 963121"/>
                <a:gd name="connsiteX89" fmla="*/ 300794 w 1130864"/>
                <a:gd name="connsiteY89" fmla="*/ 534185 h 963121"/>
                <a:gd name="connsiteX90" fmla="*/ 261077 w 1130864"/>
                <a:gd name="connsiteY90" fmla="*/ 510355 h 963121"/>
                <a:gd name="connsiteX91" fmla="*/ 249163 w 1130864"/>
                <a:gd name="connsiteY91" fmla="*/ 504398 h 963121"/>
                <a:gd name="connsiteX92" fmla="*/ 237248 w 1130864"/>
                <a:gd name="connsiteY92" fmla="*/ 510355 h 963121"/>
                <a:gd name="connsiteX93" fmla="*/ 213418 w 1130864"/>
                <a:gd name="connsiteY93" fmla="*/ 528228 h 963121"/>
                <a:gd name="connsiteX94" fmla="*/ 185617 w 1130864"/>
                <a:gd name="connsiteY94" fmla="*/ 548086 h 963121"/>
                <a:gd name="connsiteX95" fmla="*/ 120085 w 1130864"/>
                <a:gd name="connsiteY95" fmla="*/ 587803 h 963121"/>
                <a:gd name="connsiteX96" fmla="*/ 100227 w 1130864"/>
                <a:gd name="connsiteY96" fmla="*/ 599718 h 963121"/>
                <a:gd name="connsiteX97" fmla="*/ 72425 w 1130864"/>
                <a:gd name="connsiteY97" fmla="*/ 611633 h 963121"/>
                <a:gd name="connsiteX98" fmla="*/ 61503 w 1130864"/>
                <a:gd name="connsiteY98" fmla="*/ 607660 h 963121"/>
                <a:gd name="connsiteX99" fmla="*/ 56538 w 1130864"/>
                <a:gd name="connsiteY99" fmla="*/ 595745 h 963121"/>
                <a:gd name="connsiteX100" fmla="*/ 50582 w 1130864"/>
                <a:gd name="connsiteY100" fmla="*/ 573901 h 963121"/>
                <a:gd name="connsiteX101" fmla="*/ 46610 w 1130864"/>
                <a:gd name="connsiteY101" fmla="*/ 553050 h 963121"/>
                <a:gd name="connsiteX102" fmla="*/ 48595 w 1130864"/>
                <a:gd name="connsiteY102" fmla="*/ 540143 h 963121"/>
                <a:gd name="connsiteX103" fmla="*/ 48595 w 1130864"/>
                <a:gd name="connsiteY103" fmla="*/ 526242 h 963121"/>
                <a:gd name="connsiteX104" fmla="*/ 46610 w 1130864"/>
                <a:gd name="connsiteY104" fmla="*/ 516313 h 963121"/>
                <a:gd name="connsiteX105" fmla="*/ 70439 w 1130864"/>
                <a:gd name="connsiteY105" fmla="*/ 494468 h 963121"/>
                <a:gd name="connsiteX106" fmla="*/ 163772 w 1130864"/>
                <a:gd name="connsiteY106" fmla="*/ 398157 h 963121"/>
                <a:gd name="connsiteX107" fmla="*/ 249163 w 1130864"/>
                <a:gd name="connsiteY107" fmla="*/ 238298 h 963121"/>
                <a:gd name="connsiteX108" fmla="*/ 265050 w 1130864"/>
                <a:gd name="connsiteY108" fmla="*/ 200568 h 963121"/>
                <a:gd name="connsiteX109" fmla="*/ 280935 w 1130864"/>
                <a:gd name="connsiteY109" fmla="*/ 147944 h 963121"/>
                <a:gd name="connsiteX110" fmla="*/ 296822 w 1130864"/>
                <a:gd name="connsiteY110" fmla="*/ 81419 h 963121"/>
                <a:gd name="connsiteX111" fmla="*/ 300794 w 1130864"/>
                <a:gd name="connsiteY111" fmla="*/ 53617 h 963121"/>
                <a:gd name="connsiteX112" fmla="*/ 286893 w 1130864"/>
                <a:gd name="connsiteY112" fmla="*/ 25817 h 963121"/>
                <a:gd name="connsiteX113" fmla="*/ 243205 w 1130864"/>
                <a:gd name="connsiteY113" fmla="*/ 3972 h 963121"/>
                <a:gd name="connsiteX114" fmla="*/ 245192 w 1130864"/>
                <a:gd name="connsiteY114" fmla="*/ 0 h 963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1130864" h="963121">
                  <a:moveTo>
                    <a:pt x="245192" y="0"/>
                  </a:moveTo>
                  <a:cubicBezTo>
                    <a:pt x="263725" y="0"/>
                    <a:pt x="287555" y="1656"/>
                    <a:pt x="316680" y="4966"/>
                  </a:cubicBezTo>
                  <a:cubicBezTo>
                    <a:pt x="345805" y="8275"/>
                    <a:pt x="365002" y="11254"/>
                    <a:pt x="374268" y="13902"/>
                  </a:cubicBezTo>
                  <a:cubicBezTo>
                    <a:pt x="407366" y="24492"/>
                    <a:pt x="432851" y="34422"/>
                    <a:pt x="450722" y="43689"/>
                  </a:cubicBezTo>
                  <a:cubicBezTo>
                    <a:pt x="468596" y="52955"/>
                    <a:pt x="481503" y="64208"/>
                    <a:pt x="489447" y="77447"/>
                  </a:cubicBezTo>
                  <a:cubicBezTo>
                    <a:pt x="497390" y="88038"/>
                    <a:pt x="499375" y="95982"/>
                    <a:pt x="495403" y="101277"/>
                  </a:cubicBezTo>
                  <a:lnTo>
                    <a:pt x="491432" y="117164"/>
                  </a:lnTo>
                  <a:cubicBezTo>
                    <a:pt x="491432" y="123783"/>
                    <a:pt x="489447" y="130402"/>
                    <a:pt x="485475" y="137022"/>
                  </a:cubicBezTo>
                  <a:cubicBezTo>
                    <a:pt x="482827" y="139670"/>
                    <a:pt x="475545" y="152908"/>
                    <a:pt x="463630" y="176738"/>
                  </a:cubicBezTo>
                  <a:lnTo>
                    <a:pt x="439801" y="218440"/>
                  </a:lnTo>
                  <a:cubicBezTo>
                    <a:pt x="434505" y="226383"/>
                    <a:pt x="425900" y="244918"/>
                    <a:pt x="413985" y="274043"/>
                  </a:cubicBezTo>
                  <a:cubicBezTo>
                    <a:pt x="410013" y="285958"/>
                    <a:pt x="400085" y="301845"/>
                    <a:pt x="384198" y="321703"/>
                  </a:cubicBezTo>
                  <a:cubicBezTo>
                    <a:pt x="370960" y="342885"/>
                    <a:pt x="364340" y="355462"/>
                    <a:pt x="364340" y="359433"/>
                  </a:cubicBezTo>
                  <a:cubicBezTo>
                    <a:pt x="364340" y="370025"/>
                    <a:pt x="357720" y="385248"/>
                    <a:pt x="344482" y="405107"/>
                  </a:cubicBezTo>
                  <a:cubicBezTo>
                    <a:pt x="331243" y="424965"/>
                    <a:pt x="319990" y="436218"/>
                    <a:pt x="310723" y="438866"/>
                  </a:cubicBezTo>
                  <a:cubicBezTo>
                    <a:pt x="305427" y="440190"/>
                    <a:pt x="296491" y="448464"/>
                    <a:pt x="283914" y="463689"/>
                  </a:cubicBezTo>
                  <a:cubicBezTo>
                    <a:pt x="271338" y="478914"/>
                    <a:pt x="266373" y="487850"/>
                    <a:pt x="269020" y="490498"/>
                  </a:cubicBezTo>
                  <a:cubicBezTo>
                    <a:pt x="271668" y="493145"/>
                    <a:pt x="284245" y="499103"/>
                    <a:pt x="306751" y="508370"/>
                  </a:cubicBezTo>
                  <a:cubicBezTo>
                    <a:pt x="331905" y="518960"/>
                    <a:pt x="350440" y="527566"/>
                    <a:pt x="362353" y="534185"/>
                  </a:cubicBezTo>
                  <a:cubicBezTo>
                    <a:pt x="378240" y="542128"/>
                    <a:pt x="388170" y="546100"/>
                    <a:pt x="392141" y="546100"/>
                  </a:cubicBezTo>
                  <a:cubicBezTo>
                    <a:pt x="396113" y="546100"/>
                    <a:pt x="406703" y="536171"/>
                    <a:pt x="423915" y="516313"/>
                  </a:cubicBezTo>
                  <a:cubicBezTo>
                    <a:pt x="445096" y="491160"/>
                    <a:pt x="476870" y="446148"/>
                    <a:pt x="519233" y="381278"/>
                  </a:cubicBezTo>
                  <a:cubicBezTo>
                    <a:pt x="529824" y="364067"/>
                    <a:pt x="541409" y="343878"/>
                    <a:pt x="553985" y="320709"/>
                  </a:cubicBezTo>
                  <a:cubicBezTo>
                    <a:pt x="566562" y="297542"/>
                    <a:pt x="572850" y="283972"/>
                    <a:pt x="572850" y="280000"/>
                  </a:cubicBezTo>
                  <a:cubicBezTo>
                    <a:pt x="572850" y="277353"/>
                    <a:pt x="568216" y="276690"/>
                    <a:pt x="558950" y="278015"/>
                  </a:cubicBezTo>
                  <a:cubicBezTo>
                    <a:pt x="554978" y="279339"/>
                    <a:pt x="537768" y="281325"/>
                    <a:pt x="507318" y="283972"/>
                  </a:cubicBezTo>
                  <a:lnTo>
                    <a:pt x="455688" y="289930"/>
                  </a:lnTo>
                  <a:cubicBezTo>
                    <a:pt x="426562" y="296550"/>
                    <a:pt x="441786" y="285296"/>
                    <a:pt x="501361" y="256170"/>
                  </a:cubicBezTo>
                  <a:cubicBezTo>
                    <a:pt x="539753" y="238960"/>
                    <a:pt x="560273" y="228370"/>
                    <a:pt x="562921" y="224398"/>
                  </a:cubicBezTo>
                  <a:cubicBezTo>
                    <a:pt x="562921" y="220426"/>
                    <a:pt x="565568" y="218440"/>
                    <a:pt x="570865" y="218440"/>
                  </a:cubicBezTo>
                  <a:cubicBezTo>
                    <a:pt x="574836" y="218440"/>
                    <a:pt x="578808" y="215130"/>
                    <a:pt x="582780" y="208512"/>
                  </a:cubicBezTo>
                  <a:cubicBezTo>
                    <a:pt x="586751" y="203215"/>
                    <a:pt x="594033" y="200568"/>
                    <a:pt x="604623" y="200568"/>
                  </a:cubicBezTo>
                  <a:cubicBezTo>
                    <a:pt x="612567" y="200568"/>
                    <a:pt x="620510" y="202554"/>
                    <a:pt x="628453" y="206525"/>
                  </a:cubicBezTo>
                  <a:cubicBezTo>
                    <a:pt x="631101" y="209173"/>
                    <a:pt x="653608" y="214468"/>
                    <a:pt x="695971" y="222412"/>
                  </a:cubicBezTo>
                  <a:cubicBezTo>
                    <a:pt x="710533" y="226383"/>
                    <a:pt x="722448" y="233003"/>
                    <a:pt x="731716" y="242270"/>
                  </a:cubicBezTo>
                  <a:cubicBezTo>
                    <a:pt x="740983" y="251537"/>
                    <a:pt x="745616" y="258818"/>
                    <a:pt x="745616" y="264115"/>
                  </a:cubicBezTo>
                  <a:cubicBezTo>
                    <a:pt x="745616" y="266762"/>
                    <a:pt x="740983" y="271395"/>
                    <a:pt x="731716" y="278015"/>
                  </a:cubicBezTo>
                  <a:cubicBezTo>
                    <a:pt x="723773" y="284635"/>
                    <a:pt x="715829" y="293240"/>
                    <a:pt x="707886" y="303830"/>
                  </a:cubicBezTo>
                  <a:cubicBezTo>
                    <a:pt x="699943" y="314421"/>
                    <a:pt x="695971" y="321703"/>
                    <a:pt x="695971" y="325675"/>
                  </a:cubicBezTo>
                  <a:cubicBezTo>
                    <a:pt x="695971" y="329646"/>
                    <a:pt x="691338" y="336265"/>
                    <a:pt x="682070" y="345533"/>
                  </a:cubicBezTo>
                  <a:cubicBezTo>
                    <a:pt x="674126" y="353475"/>
                    <a:pt x="667508" y="362743"/>
                    <a:pt x="662213" y="373335"/>
                  </a:cubicBezTo>
                  <a:lnTo>
                    <a:pt x="644340" y="399150"/>
                  </a:lnTo>
                  <a:cubicBezTo>
                    <a:pt x="637720" y="408417"/>
                    <a:pt x="634411" y="415698"/>
                    <a:pt x="634411" y="420993"/>
                  </a:cubicBezTo>
                  <a:cubicBezTo>
                    <a:pt x="634411" y="426288"/>
                    <a:pt x="631101" y="432246"/>
                    <a:pt x="624482" y="438866"/>
                  </a:cubicBezTo>
                  <a:cubicBezTo>
                    <a:pt x="617863" y="448133"/>
                    <a:pt x="614553" y="453428"/>
                    <a:pt x="614553" y="454753"/>
                  </a:cubicBezTo>
                  <a:cubicBezTo>
                    <a:pt x="614553" y="457400"/>
                    <a:pt x="612567" y="460048"/>
                    <a:pt x="608595" y="462696"/>
                  </a:cubicBezTo>
                  <a:lnTo>
                    <a:pt x="590723" y="484540"/>
                  </a:lnTo>
                  <a:cubicBezTo>
                    <a:pt x="582780" y="496455"/>
                    <a:pt x="566231" y="518960"/>
                    <a:pt x="541078" y="552058"/>
                  </a:cubicBezTo>
                  <a:cubicBezTo>
                    <a:pt x="531810" y="563973"/>
                    <a:pt x="524199" y="574232"/>
                    <a:pt x="518240" y="582837"/>
                  </a:cubicBezTo>
                  <a:cubicBezTo>
                    <a:pt x="512284" y="591442"/>
                    <a:pt x="509305" y="597731"/>
                    <a:pt x="509305" y="601703"/>
                  </a:cubicBezTo>
                  <a:cubicBezTo>
                    <a:pt x="509305" y="605675"/>
                    <a:pt x="514269" y="609977"/>
                    <a:pt x="524199" y="614610"/>
                  </a:cubicBezTo>
                  <a:cubicBezTo>
                    <a:pt x="534127" y="619244"/>
                    <a:pt x="541078" y="622885"/>
                    <a:pt x="545050" y="625533"/>
                  </a:cubicBezTo>
                  <a:lnTo>
                    <a:pt x="584765" y="645391"/>
                  </a:lnTo>
                  <a:cubicBezTo>
                    <a:pt x="604623" y="658630"/>
                    <a:pt x="638714" y="677826"/>
                    <a:pt x="687035" y="702979"/>
                  </a:cubicBezTo>
                  <a:cubicBezTo>
                    <a:pt x="735357" y="728133"/>
                    <a:pt x="777390" y="747991"/>
                    <a:pt x="813134" y="762554"/>
                  </a:cubicBezTo>
                  <a:cubicBezTo>
                    <a:pt x="916396" y="806241"/>
                    <a:pt x="972661" y="832719"/>
                    <a:pt x="981929" y="841986"/>
                  </a:cubicBezTo>
                  <a:cubicBezTo>
                    <a:pt x="985899" y="845958"/>
                    <a:pt x="998476" y="853239"/>
                    <a:pt x="1019659" y="863831"/>
                  </a:cubicBezTo>
                  <a:cubicBezTo>
                    <a:pt x="1031574" y="869126"/>
                    <a:pt x="1047461" y="877731"/>
                    <a:pt x="1067319" y="889646"/>
                  </a:cubicBezTo>
                  <a:lnTo>
                    <a:pt x="1105049" y="909504"/>
                  </a:lnTo>
                  <a:cubicBezTo>
                    <a:pt x="1122259" y="918771"/>
                    <a:pt x="1130864" y="926714"/>
                    <a:pt x="1130864" y="933334"/>
                  </a:cubicBezTo>
                  <a:cubicBezTo>
                    <a:pt x="1130864" y="939954"/>
                    <a:pt x="1120935" y="943263"/>
                    <a:pt x="1101077" y="943263"/>
                  </a:cubicBezTo>
                  <a:cubicBezTo>
                    <a:pt x="1087839" y="943263"/>
                    <a:pt x="1078571" y="944587"/>
                    <a:pt x="1073276" y="947234"/>
                  </a:cubicBezTo>
                  <a:cubicBezTo>
                    <a:pt x="1071953" y="951206"/>
                    <a:pt x="1061361" y="953192"/>
                    <a:pt x="1041503" y="953192"/>
                  </a:cubicBezTo>
                  <a:cubicBezTo>
                    <a:pt x="1021644" y="955841"/>
                    <a:pt x="1011054" y="957826"/>
                    <a:pt x="1009729" y="959149"/>
                  </a:cubicBezTo>
                  <a:cubicBezTo>
                    <a:pt x="1004434" y="961798"/>
                    <a:pt x="995829" y="963121"/>
                    <a:pt x="983914" y="963121"/>
                  </a:cubicBezTo>
                  <a:lnTo>
                    <a:pt x="950156" y="963121"/>
                  </a:lnTo>
                  <a:cubicBezTo>
                    <a:pt x="934269" y="963121"/>
                    <a:pt x="911432" y="956833"/>
                    <a:pt x="881645" y="944255"/>
                  </a:cubicBezTo>
                  <a:cubicBezTo>
                    <a:pt x="851857" y="931680"/>
                    <a:pt x="823726" y="916124"/>
                    <a:pt x="797248" y="897589"/>
                  </a:cubicBezTo>
                  <a:cubicBezTo>
                    <a:pt x="717815" y="844634"/>
                    <a:pt x="648973" y="796313"/>
                    <a:pt x="590723" y="752625"/>
                  </a:cubicBezTo>
                  <a:lnTo>
                    <a:pt x="505333" y="689078"/>
                  </a:lnTo>
                  <a:lnTo>
                    <a:pt x="449730" y="649363"/>
                  </a:lnTo>
                  <a:lnTo>
                    <a:pt x="439801" y="661278"/>
                  </a:lnTo>
                  <a:lnTo>
                    <a:pt x="427886" y="671206"/>
                  </a:lnTo>
                  <a:cubicBezTo>
                    <a:pt x="425238" y="671206"/>
                    <a:pt x="417295" y="676501"/>
                    <a:pt x="404056" y="687093"/>
                  </a:cubicBezTo>
                  <a:cubicBezTo>
                    <a:pt x="389493" y="699008"/>
                    <a:pt x="380888" y="704966"/>
                    <a:pt x="378240" y="704966"/>
                  </a:cubicBezTo>
                  <a:cubicBezTo>
                    <a:pt x="375593" y="704966"/>
                    <a:pt x="368312" y="709599"/>
                    <a:pt x="356397" y="718866"/>
                  </a:cubicBezTo>
                  <a:cubicBezTo>
                    <a:pt x="336538" y="732104"/>
                    <a:pt x="316018" y="743358"/>
                    <a:pt x="294836" y="752625"/>
                  </a:cubicBezTo>
                  <a:cubicBezTo>
                    <a:pt x="222023" y="785721"/>
                    <a:pt x="167082" y="802933"/>
                    <a:pt x="130013" y="804256"/>
                  </a:cubicBezTo>
                  <a:lnTo>
                    <a:pt x="84340" y="810213"/>
                  </a:lnTo>
                  <a:cubicBezTo>
                    <a:pt x="79045" y="811538"/>
                    <a:pt x="73749" y="812861"/>
                    <a:pt x="68453" y="814186"/>
                  </a:cubicBezTo>
                  <a:cubicBezTo>
                    <a:pt x="63157" y="815509"/>
                    <a:pt x="58524" y="816171"/>
                    <a:pt x="54552" y="816171"/>
                  </a:cubicBezTo>
                  <a:lnTo>
                    <a:pt x="26752" y="824114"/>
                  </a:lnTo>
                  <a:lnTo>
                    <a:pt x="936" y="830071"/>
                  </a:lnTo>
                  <a:cubicBezTo>
                    <a:pt x="-1713" y="830071"/>
                    <a:pt x="1266" y="827424"/>
                    <a:pt x="9873" y="822128"/>
                  </a:cubicBezTo>
                  <a:cubicBezTo>
                    <a:pt x="18476" y="816833"/>
                    <a:pt x="30722" y="810213"/>
                    <a:pt x="46610" y="802271"/>
                  </a:cubicBezTo>
                  <a:cubicBezTo>
                    <a:pt x="118099" y="769173"/>
                    <a:pt x="175025" y="736738"/>
                    <a:pt x="217390" y="704966"/>
                  </a:cubicBezTo>
                  <a:cubicBezTo>
                    <a:pt x="246515" y="682459"/>
                    <a:pt x="277625" y="657306"/>
                    <a:pt x="310723" y="629504"/>
                  </a:cubicBezTo>
                  <a:cubicBezTo>
                    <a:pt x="343820" y="601703"/>
                    <a:pt x="361030" y="585816"/>
                    <a:pt x="362353" y="581845"/>
                  </a:cubicBezTo>
                  <a:cubicBezTo>
                    <a:pt x="363678" y="579198"/>
                    <a:pt x="359045" y="573901"/>
                    <a:pt x="348453" y="565958"/>
                  </a:cubicBezTo>
                  <a:cubicBezTo>
                    <a:pt x="337862" y="558015"/>
                    <a:pt x="321975" y="547423"/>
                    <a:pt x="300794" y="534185"/>
                  </a:cubicBezTo>
                  <a:cubicBezTo>
                    <a:pt x="290203" y="528890"/>
                    <a:pt x="276965" y="520946"/>
                    <a:pt x="261077" y="510355"/>
                  </a:cubicBezTo>
                  <a:cubicBezTo>
                    <a:pt x="254458" y="506383"/>
                    <a:pt x="250487" y="504398"/>
                    <a:pt x="249163" y="504398"/>
                  </a:cubicBezTo>
                  <a:cubicBezTo>
                    <a:pt x="247838" y="504398"/>
                    <a:pt x="243867" y="506383"/>
                    <a:pt x="237248" y="510355"/>
                  </a:cubicBezTo>
                  <a:lnTo>
                    <a:pt x="213418" y="528228"/>
                  </a:lnTo>
                  <a:cubicBezTo>
                    <a:pt x="208122" y="533523"/>
                    <a:pt x="198855" y="540143"/>
                    <a:pt x="185617" y="548086"/>
                  </a:cubicBezTo>
                  <a:cubicBezTo>
                    <a:pt x="147224" y="574563"/>
                    <a:pt x="125380" y="587803"/>
                    <a:pt x="120085" y="587803"/>
                  </a:cubicBezTo>
                  <a:lnTo>
                    <a:pt x="100227" y="599718"/>
                  </a:lnTo>
                  <a:cubicBezTo>
                    <a:pt x="86987" y="607660"/>
                    <a:pt x="77720" y="611633"/>
                    <a:pt x="72425" y="611633"/>
                  </a:cubicBezTo>
                  <a:cubicBezTo>
                    <a:pt x="67130" y="611633"/>
                    <a:pt x="63489" y="610308"/>
                    <a:pt x="61503" y="607660"/>
                  </a:cubicBezTo>
                  <a:cubicBezTo>
                    <a:pt x="59518" y="605013"/>
                    <a:pt x="57862" y="601041"/>
                    <a:pt x="56538" y="595745"/>
                  </a:cubicBezTo>
                  <a:lnTo>
                    <a:pt x="50582" y="573901"/>
                  </a:lnTo>
                  <a:cubicBezTo>
                    <a:pt x="47934" y="567283"/>
                    <a:pt x="46610" y="560332"/>
                    <a:pt x="46610" y="553050"/>
                  </a:cubicBezTo>
                  <a:cubicBezTo>
                    <a:pt x="46610" y="545769"/>
                    <a:pt x="47272" y="541466"/>
                    <a:pt x="48595" y="540143"/>
                  </a:cubicBezTo>
                  <a:cubicBezTo>
                    <a:pt x="51243" y="537495"/>
                    <a:pt x="51243" y="532861"/>
                    <a:pt x="48595" y="526242"/>
                  </a:cubicBezTo>
                  <a:cubicBezTo>
                    <a:pt x="47272" y="523593"/>
                    <a:pt x="46610" y="520285"/>
                    <a:pt x="46610" y="516313"/>
                  </a:cubicBezTo>
                  <a:cubicBezTo>
                    <a:pt x="46610" y="508370"/>
                    <a:pt x="54552" y="501088"/>
                    <a:pt x="70439" y="494468"/>
                  </a:cubicBezTo>
                  <a:cubicBezTo>
                    <a:pt x="95593" y="483878"/>
                    <a:pt x="126704" y="451774"/>
                    <a:pt x="163772" y="398157"/>
                  </a:cubicBezTo>
                  <a:cubicBezTo>
                    <a:pt x="200840" y="344539"/>
                    <a:pt x="229305" y="291253"/>
                    <a:pt x="249163" y="238298"/>
                  </a:cubicBezTo>
                  <a:cubicBezTo>
                    <a:pt x="259753" y="211820"/>
                    <a:pt x="265050" y="199245"/>
                    <a:pt x="265050" y="200568"/>
                  </a:cubicBezTo>
                  <a:cubicBezTo>
                    <a:pt x="269020" y="187330"/>
                    <a:pt x="274317" y="169788"/>
                    <a:pt x="280935" y="147944"/>
                  </a:cubicBezTo>
                  <a:cubicBezTo>
                    <a:pt x="287555" y="126101"/>
                    <a:pt x="292850" y="103925"/>
                    <a:pt x="296822" y="81419"/>
                  </a:cubicBezTo>
                  <a:lnTo>
                    <a:pt x="300794" y="53617"/>
                  </a:lnTo>
                  <a:cubicBezTo>
                    <a:pt x="300794" y="44350"/>
                    <a:pt x="296160" y="35083"/>
                    <a:pt x="286893" y="25817"/>
                  </a:cubicBezTo>
                  <a:cubicBezTo>
                    <a:pt x="278950" y="17873"/>
                    <a:pt x="264387" y="10592"/>
                    <a:pt x="243205" y="3972"/>
                  </a:cubicBezTo>
                  <a:cubicBezTo>
                    <a:pt x="237910" y="1325"/>
                    <a:pt x="238572" y="0"/>
                    <a:pt x="24519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5" name="Freeform 5">
              <a:extLst>
                <a:ext uri="{FF2B5EF4-FFF2-40B4-BE49-F238E27FC236}">
                  <a16:creationId xmlns:a16="http://schemas.microsoft.com/office/drawing/2014/main" id="{4A0E932F-39F3-B815-D440-C124C2957F3B}"/>
                </a:ext>
              </a:extLst>
            </p:cNvPr>
            <p:cNvSpPr>
              <a:spLocks noEditPoints="1"/>
            </p:cNvSpPr>
            <p:nvPr/>
          </p:nvSpPr>
          <p:spPr bwMode="auto">
            <a:xfrm rot="1762582">
              <a:off x="5823107" y="2961105"/>
              <a:ext cx="285486" cy="195100"/>
            </a:xfrm>
            <a:custGeom>
              <a:avLst/>
              <a:gdLst>
                <a:gd name="T0" fmla="*/ 376 w 1330"/>
                <a:gd name="T1" fmla="*/ 85 h 837"/>
                <a:gd name="T2" fmla="*/ 709 w 1330"/>
                <a:gd name="T3" fmla="*/ 10 h 837"/>
                <a:gd name="T4" fmla="*/ 870 w 1330"/>
                <a:gd name="T5" fmla="*/ 32 h 837"/>
                <a:gd name="T6" fmla="*/ 903 w 1330"/>
                <a:gd name="T7" fmla="*/ 774 h 837"/>
                <a:gd name="T8" fmla="*/ 965 w 1330"/>
                <a:gd name="T9" fmla="*/ 790 h 837"/>
                <a:gd name="T10" fmla="*/ 1042 w 1330"/>
                <a:gd name="T11" fmla="*/ 665 h 837"/>
                <a:gd name="T12" fmla="*/ 1084 w 1330"/>
                <a:gd name="T13" fmla="*/ 780 h 837"/>
                <a:gd name="T14" fmla="*/ 1132 w 1330"/>
                <a:gd name="T15" fmla="*/ 290 h 837"/>
                <a:gd name="T16" fmla="*/ 1166 w 1330"/>
                <a:gd name="T17" fmla="*/ 590 h 837"/>
                <a:gd name="T18" fmla="*/ 1168 w 1330"/>
                <a:gd name="T19" fmla="*/ 549 h 837"/>
                <a:gd name="T20" fmla="*/ 1179 w 1330"/>
                <a:gd name="T21" fmla="*/ 586 h 837"/>
                <a:gd name="T22" fmla="*/ 1209 w 1330"/>
                <a:gd name="T23" fmla="*/ 333 h 837"/>
                <a:gd name="T24" fmla="*/ 1247 w 1330"/>
                <a:gd name="T25" fmla="*/ 417 h 837"/>
                <a:gd name="T26" fmla="*/ 698 w 1330"/>
                <a:gd name="T27" fmla="*/ 47 h 837"/>
                <a:gd name="T28" fmla="*/ 119 w 1330"/>
                <a:gd name="T29" fmla="*/ 220 h 837"/>
                <a:gd name="T30" fmla="*/ 156 w 1330"/>
                <a:gd name="T31" fmla="*/ 381 h 837"/>
                <a:gd name="T32" fmla="*/ 83 w 1330"/>
                <a:gd name="T33" fmla="*/ 772 h 837"/>
                <a:gd name="T34" fmla="*/ 890 w 1330"/>
                <a:gd name="T35" fmla="*/ 750 h 837"/>
                <a:gd name="T36" fmla="*/ 1018 w 1330"/>
                <a:gd name="T37" fmla="*/ 660 h 837"/>
                <a:gd name="T38" fmla="*/ 813 w 1330"/>
                <a:gd name="T39" fmla="*/ 620 h 837"/>
                <a:gd name="T40" fmla="*/ 1117 w 1330"/>
                <a:gd name="T41" fmla="*/ 517 h 837"/>
                <a:gd name="T42" fmla="*/ 1154 w 1330"/>
                <a:gd name="T43" fmla="*/ 409 h 837"/>
                <a:gd name="T44" fmla="*/ 1156 w 1330"/>
                <a:gd name="T45" fmla="*/ 375 h 837"/>
                <a:gd name="T46" fmla="*/ 1092 w 1330"/>
                <a:gd name="T47" fmla="*/ 343 h 837"/>
                <a:gd name="T48" fmla="*/ 1152 w 1330"/>
                <a:gd name="T49" fmla="*/ 333 h 837"/>
                <a:gd name="T50" fmla="*/ 1047 w 1330"/>
                <a:gd name="T51" fmla="*/ 287 h 837"/>
                <a:gd name="T52" fmla="*/ 981 w 1330"/>
                <a:gd name="T53" fmla="*/ 183 h 837"/>
                <a:gd name="T54" fmla="*/ 818 w 1330"/>
                <a:gd name="T55" fmla="*/ 126 h 837"/>
                <a:gd name="T56" fmla="*/ 708 w 1330"/>
                <a:gd name="T57" fmla="*/ 113 h 837"/>
                <a:gd name="T58" fmla="*/ 335 w 1330"/>
                <a:gd name="T59" fmla="*/ 161 h 837"/>
                <a:gd name="T60" fmla="*/ 630 w 1330"/>
                <a:gd name="T61" fmla="*/ 107 h 837"/>
                <a:gd name="T62" fmla="*/ 708 w 1330"/>
                <a:gd name="T63" fmla="*/ 79 h 837"/>
                <a:gd name="T64" fmla="*/ 909 w 1330"/>
                <a:gd name="T65" fmla="*/ 56 h 837"/>
                <a:gd name="T66" fmla="*/ 451 w 1330"/>
                <a:gd name="T67" fmla="*/ 679 h 837"/>
                <a:gd name="T68" fmla="*/ 844 w 1330"/>
                <a:gd name="T69" fmla="*/ 696 h 837"/>
                <a:gd name="T70" fmla="*/ 881 w 1330"/>
                <a:gd name="T71" fmla="*/ 739 h 837"/>
                <a:gd name="T72" fmla="*/ 981 w 1330"/>
                <a:gd name="T73" fmla="*/ 727 h 837"/>
                <a:gd name="T74" fmla="*/ 451 w 1330"/>
                <a:gd name="T75" fmla="*/ 669 h 837"/>
                <a:gd name="T76" fmla="*/ 761 w 1330"/>
                <a:gd name="T77" fmla="*/ 662 h 837"/>
                <a:gd name="T78" fmla="*/ 628 w 1330"/>
                <a:gd name="T79" fmla="*/ 643 h 837"/>
                <a:gd name="T80" fmla="*/ 811 w 1330"/>
                <a:gd name="T81" fmla="*/ 639 h 837"/>
                <a:gd name="T82" fmla="*/ 943 w 1330"/>
                <a:gd name="T83" fmla="*/ 569 h 837"/>
                <a:gd name="T84" fmla="*/ 987 w 1330"/>
                <a:gd name="T85" fmla="*/ 546 h 837"/>
                <a:gd name="T86" fmla="*/ 1005 w 1330"/>
                <a:gd name="T87" fmla="*/ 472 h 837"/>
                <a:gd name="T88" fmla="*/ 1005 w 1330"/>
                <a:gd name="T89" fmla="*/ 486 h 837"/>
                <a:gd name="T90" fmla="*/ 326 w 1330"/>
                <a:gd name="T91" fmla="*/ 410 h 837"/>
                <a:gd name="T92" fmla="*/ 1172 w 1330"/>
                <a:gd name="T93" fmla="*/ 394 h 837"/>
                <a:gd name="T94" fmla="*/ 1084 w 1330"/>
                <a:gd name="T95" fmla="*/ 375 h 837"/>
                <a:gd name="T96" fmla="*/ 935 w 1330"/>
                <a:gd name="T97" fmla="*/ 207 h 837"/>
                <a:gd name="T98" fmla="*/ 622 w 1330"/>
                <a:gd name="T99" fmla="*/ 140 h 837"/>
                <a:gd name="T100" fmla="*/ 597 w 1330"/>
                <a:gd name="T101" fmla="*/ 139 h 837"/>
                <a:gd name="T102" fmla="*/ 301 w 1330"/>
                <a:gd name="T103" fmla="*/ 134 h 837"/>
                <a:gd name="T104" fmla="*/ 445 w 1330"/>
                <a:gd name="T105" fmla="*/ 104 h 837"/>
                <a:gd name="T106" fmla="*/ 739 w 1330"/>
                <a:gd name="T107" fmla="*/ 55 h 837"/>
                <a:gd name="T108" fmla="*/ 696 w 1330"/>
                <a:gd name="T109" fmla="*/ 39 h 837"/>
                <a:gd name="T110" fmla="*/ 1068 w 1330"/>
                <a:gd name="T111" fmla="*/ 84 h 837"/>
                <a:gd name="T112" fmla="*/ 1094 w 1330"/>
                <a:gd name="T113" fmla="*/ 542 h 837"/>
                <a:gd name="T114" fmla="*/ 1157 w 1330"/>
                <a:gd name="T115" fmla="*/ 443 h 837"/>
                <a:gd name="T116" fmla="*/ 1184 w 1330"/>
                <a:gd name="T117" fmla="*/ 450 h 837"/>
                <a:gd name="T118" fmla="*/ 1283 w 1330"/>
                <a:gd name="T119" fmla="*/ 304 h 837"/>
                <a:gd name="T120" fmla="*/ 1108 w 1330"/>
                <a:gd name="T121" fmla="*/ 468 h 837"/>
                <a:gd name="T122" fmla="*/ 1168 w 1330"/>
                <a:gd name="T123" fmla="*/ 355 h 837"/>
                <a:gd name="T124" fmla="*/ 1278 w 1330"/>
                <a:gd name="T125" fmla="*/ 406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0" h="837">
                  <a:moveTo>
                    <a:pt x="60" y="295"/>
                  </a:moveTo>
                  <a:cubicBezTo>
                    <a:pt x="59" y="293"/>
                    <a:pt x="59" y="285"/>
                    <a:pt x="56" y="287"/>
                  </a:cubicBezTo>
                  <a:cubicBezTo>
                    <a:pt x="59" y="290"/>
                    <a:pt x="54" y="292"/>
                    <a:pt x="54" y="295"/>
                  </a:cubicBezTo>
                  <a:cubicBezTo>
                    <a:pt x="57" y="294"/>
                    <a:pt x="59" y="297"/>
                    <a:pt x="60" y="295"/>
                  </a:cubicBezTo>
                  <a:close/>
                  <a:moveTo>
                    <a:pt x="56" y="317"/>
                  </a:moveTo>
                  <a:cubicBezTo>
                    <a:pt x="56" y="320"/>
                    <a:pt x="56" y="320"/>
                    <a:pt x="56" y="320"/>
                  </a:cubicBezTo>
                  <a:cubicBezTo>
                    <a:pt x="59" y="320"/>
                    <a:pt x="59" y="320"/>
                    <a:pt x="59" y="320"/>
                  </a:cubicBezTo>
                  <a:cubicBezTo>
                    <a:pt x="59" y="318"/>
                    <a:pt x="58" y="317"/>
                    <a:pt x="56" y="317"/>
                  </a:cubicBezTo>
                  <a:close/>
                  <a:moveTo>
                    <a:pt x="66" y="405"/>
                  </a:moveTo>
                  <a:cubicBezTo>
                    <a:pt x="66" y="402"/>
                    <a:pt x="65" y="400"/>
                    <a:pt x="64" y="398"/>
                  </a:cubicBezTo>
                  <a:cubicBezTo>
                    <a:pt x="63" y="402"/>
                    <a:pt x="63" y="404"/>
                    <a:pt x="66" y="405"/>
                  </a:cubicBezTo>
                  <a:close/>
                  <a:moveTo>
                    <a:pt x="72" y="430"/>
                  </a:moveTo>
                  <a:cubicBezTo>
                    <a:pt x="70" y="430"/>
                    <a:pt x="70" y="431"/>
                    <a:pt x="68" y="431"/>
                  </a:cubicBezTo>
                  <a:cubicBezTo>
                    <a:pt x="68" y="432"/>
                    <a:pt x="68" y="434"/>
                    <a:pt x="69" y="435"/>
                  </a:cubicBezTo>
                  <a:cubicBezTo>
                    <a:pt x="69" y="433"/>
                    <a:pt x="72" y="433"/>
                    <a:pt x="72" y="430"/>
                  </a:cubicBezTo>
                  <a:close/>
                  <a:moveTo>
                    <a:pt x="88" y="377"/>
                  </a:moveTo>
                  <a:cubicBezTo>
                    <a:pt x="87" y="375"/>
                    <a:pt x="84" y="374"/>
                    <a:pt x="84" y="378"/>
                  </a:cubicBezTo>
                  <a:cubicBezTo>
                    <a:pt x="85" y="377"/>
                    <a:pt x="88" y="379"/>
                    <a:pt x="88" y="377"/>
                  </a:cubicBezTo>
                  <a:close/>
                  <a:moveTo>
                    <a:pt x="89" y="381"/>
                  </a:moveTo>
                  <a:cubicBezTo>
                    <a:pt x="89" y="384"/>
                    <a:pt x="87" y="384"/>
                    <a:pt x="87" y="385"/>
                  </a:cubicBezTo>
                  <a:cubicBezTo>
                    <a:pt x="89" y="385"/>
                    <a:pt x="89" y="388"/>
                    <a:pt x="92" y="387"/>
                  </a:cubicBezTo>
                  <a:cubicBezTo>
                    <a:pt x="93" y="384"/>
                    <a:pt x="91" y="383"/>
                    <a:pt x="89" y="381"/>
                  </a:cubicBezTo>
                  <a:close/>
                  <a:moveTo>
                    <a:pt x="122" y="276"/>
                  </a:moveTo>
                  <a:cubicBezTo>
                    <a:pt x="128" y="277"/>
                    <a:pt x="134" y="279"/>
                    <a:pt x="141" y="279"/>
                  </a:cubicBezTo>
                  <a:cubicBezTo>
                    <a:pt x="138" y="271"/>
                    <a:pt x="124" y="276"/>
                    <a:pt x="122" y="276"/>
                  </a:cubicBezTo>
                  <a:close/>
                  <a:moveTo>
                    <a:pt x="136" y="288"/>
                  </a:moveTo>
                  <a:cubicBezTo>
                    <a:pt x="137" y="287"/>
                    <a:pt x="137" y="285"/>
                    <a:pt x="138" y="284"/>
                  </a:cubicBezTo>
                  <a:cubicBezTo>
                    <a:pt x="132" y="284"/>
                    <a:pt x="130" y="285"/>
                    <a:pt x="128" y="287"/>
                  </a:cubicBezTo>
                  <a:cubicBezTo>
                    <a:pt x="131" y="286"/>
                    <a:pt x="132" y="288"/>
                    <a:pt x="136" y="288"/>
                  </a:cubicBezTo>
                  <a:close/>
                  <a:moveTo>
                    <a:pt x="136" y="334"/>
                  </a:moveTo>
                  <a:cubicBezTo>
                    <a:pt x="134" y="334"/>
                    <a:pt x="134" y="333"/>
                    <a:pt x="135" y="332"/>
                  </a:cubicBezTo>
                  <a:cubicBezTo>
                    <a:pt x="133" y="332"/>
                    <a:pt x="129" y="330"/>
                    <a:pt x="128" y="333"/>
                  </a:cubicBezTo>
                  <a:cubicBezTo>
                    <a:pt x="131" y="332"/>
                    <a:pt x="134" y="336"/>
                    <a:pt x="136" y="334"/>
                  </a:cubicBezTo>
                  <a:close/>
                  <a:moveTo>
                    <a:pt x="157" y="298"/>
                  </a:moveTo>
                  <a:cubicBezTo>
                    <a:pt x="159" y="299"/>
                    <a:pt x="160" y="297"/>
                    <a:pt x="160" y="294"/>
                  </a:cubicBezTo>
                  <a:cubicBezTo>
                    <a:pt x="158" y="294"/>
                    <a:pt x="157" y="295"/>
                    <a:pt x="156" y="296"/>
                  </a:cubicBezTo>
                  <a:cubicBezTo>
                    <a:pt x="158" y="296"/>
                    <a:pt x="158" y="297"/>
                    <a:pt x="157" y="298"/>
                  </a:cubicBezTo>
                  <a:close/>
                  <a:moveTo>
                    <a:pt x="157" y="285"/>
                  </a:moveTo>
                  <a:cubicBezTo>
                    <a:pt x="161" y="286"/>
                    <a:pt x="163" y="284"/>
                    <a:pt x="164" y="281"/>
                  </a:cubicBezTo>
                  <a:cubicBezTo>
                    <a:pt x="163" y="282"/>
                    <a:pt x="159" y="280"/>
                    <a:pt x="159" y="282"/>
                  </a:cubicBezTo>
                  <a:cubicBezTo>
                    <a:pt x="162" y="284"/>
                    <a:pt x="157" y="284"/>
                    <a:pt x="157" y="285"/>
                  </a:cubicBezTo>
                  <a:close/>
                  <a:moveTo>
                    <a:pt x="145" y="813"/>
                  </a:moveTo>
                  <a:cubicBezTo>
                    <a:pt x="141" y="812"/>
                    <a:pt x="139" y="820"/>
                    <a:pt x="143" y="820"/>
                  </a:cubicBezTo>
                  <a:cubicBezTo>
                    <a:pt x="142" y="816"/>
                    <a:pt x="146" y="815"/>
                    <a:pt x="145" y="813"/>
                  </a:cubicBezTo>
                  <a:close/>
                  <a:moveTo>
                    <a:pt x="371" y="79"/>
                  </a:moveTo>
                  <a:cubicBezTo>
                    <a:pt x="368" y="78"/>
                    <a:pt x="366" y="79"/>
                    <a:pt x="366" y="82"/>
                  </a:cubicBezTo>
                  <a:cubicBezTo>
                    <a:pt x="368" y="84"/>
                    <a:pt x="370" y="83"/>
                    <a:pt x="372" y="84"/>
                  </a:cubicBezTo>
                  <a:cubicBezTo>
                    <a:pt x="371" y="81"/>
                    <a:pt x="368" y="81"/>
                    <a:pt x="371" y="79"/>
                  </a:cubicBezTo>
                  <a:close/>
                  <a:moveTo>
                    <a:pt x="376" y="85"/>
                  </a:moveTo>
                  <a:cubicBezTo>
                    <a:pt x="373" y="86"/>
                    <a:pt x="369" y="84"/>
                    <a:pt x="367" y="87"/>
                  </a:cubicBezTo>
                  <a:cubicBezTo>
                    <a:pt x="369" y="88"/>
                    <a:pt x="369" y="91"/>
                    <a:pt x="372" y="91"/>
                  </a:cubicBezTo>
                  <a:cubicBezTo>
                    <a:pt x="368" y="86"/>
                    <a:pt x="377" y="90"/>
                    <a:pt x="376" y="85"/>
                  </a:cubicBezTo>
                  <a:close/>
                  <a:moveTo>
                    <a:pt x="392" y="151"/>
                  </a:moveTo>
                  <a:cubicBezTo>
                    <a:pt x="394" y="152"/>
                    <a:pt x="393" y="154"/>
                    <a:pt x="395" y="153"/>
                  </a:cubicBezTo>
                  <a:cubicBezTo>
                    <a:pt x="396" y="152"/>
                    <a:pt x="397" y="152"/>
                    <a:pt x="397" y="151"/>
                  </a:cubicBezTo>
                  <a:cubicBezTo>
                    <a:pt x="396" y="151"/>
                    <a:pt x="392" y="150"/>
                    <a:pt x="392" y="151"/>
                  </a:cubicBezTo>
                  <a:close/>
                  <a:moveTo>
                    <a:pt x="489" y="139"/>
                  </a:moveTo>
                  <a:cubicBezTo>
                    <a:pt x="487" y="140"/>
                    <a:pt x="480" y="139"/>
                    <a:pt x="481" y="140"/>
                  </a:cubicBezTo>
                  <a:cubicBezTo>
                    <a:pt x="484" y="140"/>
                    <a:pt x="489" y="143"/>
                    <a:pt x="489" y="139"/>
                  </a:cubicBezTo>
                  <a:close/>
                  <a:moveTo>
                    <a:pt x="484" y="135"/>
                  </a:moveTo>
                  <a:cubicBezTo>
                    <a:pt x="484" y="136"/>
                    <a:pt x="483" y="136"/>
                    <a:pt x="482" y="137"/>
                  </a:cubicBezTo>
                  <a:cubicBezTo>
                    <a:pt x="488" y="138"/>
                    <a:pt x="491" y="140"/>
                    <a:pt x="495" y="136"/>
                  </a:cubicBezTo>
                  <a:cubicBezTo>
                    <a:pt x="490" y="136"/>
                    <a:pt x="489" y="134"/>
                    <a:pt x="484" y="135"/>
                  </a:cubicBezTo>
                  <a:close/>
                  <a:moveTo>
                    <a:pt x="489" y="672"/>
                  </a:moveTo>
                  <a:cubicBezTo>
                    <a:pt x="491" y="674"/>
                    <a:pt x="495" y="675"/>
                    <a:pt x="496" y="673"/>
                  </a:cubicBezTo>
                  <a:cubicBezTo>
                    <a:pt x="494" y="673"/>
                    <a:pt x="490" y="668"/>
                    <a:pt x="489" y="672"/>
                  </a:cubicBezTo>
                  <a:close/>
                  <a:moveTo>
                    <a:pt x="549" y="60"/>
                  </a:moveTo>
                  <a:cubicBezTo>
                    <a:pt x="552" y="57"/>
                    <a:pt x="558" y="59"/>
                    <a:pt x="559" y="54"/>
                  </a:cubicBezTo>
                  <a:cubicBezTo>
                    <a:pt x="551" y="53"/>
                    <a:pt x="544" y="54"/>
                    <a:pt x="538" y="54"/>
                  </a:cubicBezTo>
                  <a:cubicBezTo>
                    <a:pt x="539" y="56"/>
                    <a:pt x="537" y="56"/>
                    <a:pt x="537" y="59"/>
                  </a:cubicBezTo>
                  <a:cubicBezTo>
                    <a:pt x="540" y="58"/>
                    <a:pt x="541" y="60"/>
                    <a:pt x="541" y="62"/>
                  </a:cubicBezTo>
                  <a:cubicBezTo>
                    <a:pt x="545" y="62"/>
                    <a:pt x="551" y="63"/>
                    <a:pt x="553" y="60"/>
                  </a:cubicBezTo>
                  <a:cubicBezTo>
                    <a:pt x="551" y="59"/>
                    <a:pt x="550" y="63"/>
                    <a:pt x="549" y="60"/>
                  </a:cubicBezTo>
                  <a:close/>
                  <a:moveTo>
                    <a:pt x="570" y="798"/>
                  </a:moveTo>
                  <a:cubicBezTo>
                    <a:pt x="568" y="798"/>
                    <a:pt x="567" y="797"/>
                    <a:pt x="566" y="796"/>
                  </a:cubicBezTo>
                  <a:cubicBezTo>
                    <a:pt x="565" y="797"/>
                    <a:pt x="564" y="797"/>
                    <a:pt x="565" y="799"/>
                  </a:cubicBezTo>
                  <a:cubicBezTo>
                    <a:pt x="566" y="798"/>
                    <a:pt x="570" y="800"/>
                    <a:pt x="570" y="798"/>
                  </a:cubicBezTo>
                  <a:close/>
                  <a:moveTo>
                    <a:pt x="574" y="654"/>
                  </a:moveTo>
                  <a:cubicBezTo>
                    <a:pt x="582" y="654"/>
                    <a:pt x="585" y="657"/>
                    <a:pt x="590" y="653"/>
                  </a:cubicBezTo>
                  <a:cubicBezTo>
                    <a:pt x="585" y="653"/>
                    <a:pt x="577" y="649"/>
                    <a:pt x="574" y="654"/>
                  </a:cubicBezTo>
                  <a:close/>
                  <a:moveTo>
                    <a:pt x="617" y="642"/>
                  </a:moveTo>
                  <a:cubicBezTo>
                    <a:pt x="616" y="644"/>
                    <a:pt x="620" y="648"/>
                    <a:pt x="622" y="645"/>
                  </a:cubicBezTo>
                  <a:cubicBezTo>
                    <a:pt x="620" y="644"/>
                    <a:pt x="619" y="642"/>
                    <a:pt x="617" y="642"/>
                  </a:cubicBezTo>
                  <a:close/>
                  <a:moveTo>
                    <a:pt x="649" y="113"/>
                  </a:moveTo>
                  <a:cubicBezTo>
                    <a:pt x="648" y="113"/>
                    <a:pt x="646" y="113"/>
                    <a:pt x="646" y="115"/>
                  </a:cubicBezTo>
                  <a:cubicBezTo>
                    <a:pt x="648" y="115"/>
                    <a:pt x="650" y="116"/>
                    <a:pt x="649" y="113"/>
                  </a:cubicBezTo>
                  <a:close/>
                  <a:moveTo>
                    <a:pt x="654" y="78"/>
                  </a:moveTo>
                  <a:cubicBezTo>
                    <a:pt x="652" y="79"/>
                    <a:pt x="648" y="78"/>
                    <a:pt x="648" y="81"/>
                  </a:cubicBezTo>
                  <a:cubicBezTo>
                    <a:pt x="654" y="81"/>
                    <a:pt x="654" y="81"/>
                    <a:pt x="654" y="81"/>
                  </a:cubicBezTo>
                  <a:cubicBezTo>
                    <a:pt x="653" y="79"/>
                    <a:pt x="656" y="78"/>
                    <a:pt x="654" y="78"/>
                  </a:cubicBezTo>
                  <a:close/>
                  <a:moveTo>
                    <a:pt x="670" y="115"/>
                  </a:moveTo>
                  <a:cubicBezTo>
                    <a:pt x="672" y="116"/>
                    <a:pt x="673" y="116"/>
                    <a:pt x="673" y="117"/>
                  </a:cubicBezTo>
                  <a:cubicBezTo>
                    <a:pt x="677" y="116"/>
                    <a:pt x="680" y="114"/>
                    <a:pt x="683" y="117"/>
                  </a:cubicBezTo>
                  <a:cubicBezTo>
                    <a:pt x="682" y="111"/>
                    <a:pt x="672" y="115"/>
                    <a:pt x="670" y="115"/>
                  </a:cubicBezTo>
                  <a:close/>
                  <a:moveTo>
                    <a:pt x="667" y="637"/>
                  </a:moveTo>
                  <a:cubicBezTo>
                    <a:pt x="665" y="637"/>
                    <a:pt x="662" y="637"/>
                    <a:pt x="662" y="640"/>
                  </a:cubicBezTo>
                  <a:cubicBezTo>
                    <a:pt x="665" y="640"/>
                    <a:pt x="666" y="639"/>
                    <a:pt x="667" y="637"/>
                  </a:cubicBezTo>
                  <a:close/>
                  <a:moveTo>
                    <a:pt x="709" y="10"/>
                  </a:moveTo>
                  <a:cubicBezTo>
                    <a:pt x="708" y="11"/>
                    <a:pt x="708" y="13"/>
                    <a:pt x="707" y="14"/>
                  </a:cubicBezTo>
                  <a:cubicBezTo>
                    <a:pt x="710" y="13"/>
                    <a:pt x="711" y="15"/>
                    <a:pt x="713" y="17"/>
                  </a:cubicBezTo>
                  <a:cubicBezTo>
                    <a:pt x="718" y="16"/>
                    <a:pt x="719" y="11"/>
                    <a:pt x="723" y="9"/>
                  </a:cubicBezTo>
                  <a:cubicBezTo>
                    <a:pt x="722" y="4"/>
                    <a:pt x="722" y="1"/>
                    <a:pt x="715" y="0"/>
                  </a:cubicBezTo>
                  <a:cubicBezTo>
                    <a:pt x="716" y="3"/>
                    <a:pt x="715" y="11"/>
                    <a:pt x="709" y="10"/>
                  </a:cubicBezTo>
                  <a:close/>
                  <a:moveTo>
                    <a:pt x="710" y="92"/>
                  </a:moveTo>
                  <a:cubicBezTo>
                    <a:pt x="707" y="93"/>
                    <a:pt x="706" y="92"/>
                    <a:pt x="704" y="94"/>
                  </a:cubicBezTo>
                  <a:cubicBezTo>
                    <a:pt x="706" y="93"/>
                    <a:pt x="710" y="96"/>
                    <a:pt x="710" y="92"/>
                  </a:cubicBezTo>
                  <a:close/>
                  <a:moveTo>
                    <a:pt x="716" y="21"/>
                  </a:moveTo>
                  <a:cubicBezTo>
                    <a:pt x="708" y="23"/>
                    <a:pt x="712" y="30"/>
                    <a:pt x="717" y="32"/>
                  </a:cubicBezTo>
                  <a:cubicBezTo>
                    <a:pt x="718" y="27"/>
                    <a:pt x="720" y="24"/>
                    <a:pt x="716" y="21"/>
                  </a:cubicBezTo>
                  <a:close/>
                  <a:moveTo>
                    <a:pt x="712" y="87"/>
                  </a:moveTo>
                  <a:cubicBezTo>
                    <a:pt x="715" y="88"/>
                    <a:pt x="716" y="89"/>
                    <a:pt x="718" y="86"/>
                  </a:cubicBezTo>
                  <a:cubicBezTo>
                    <a:pt x="716" y="86"/>
                    <a:pt x="712" y="85"/>
                    <a:pt x="712" y="87"/>
                  </a:cubicBezTo>
                  <a:close/>
                  <a:moveTo>
                    <a:pt x="719" y="27"/>
                  </a:moveTo>
                  <a:cubicBezTo>
                    <a:pt x="719" y="29"/>
                    <a:pt x="720" y="31"/>
                    <a:pt x="722" y="32"/>
                  </a:cubicBezTo>
                  <a:cubicBezTo>
                    <a:pt x="722" y="30"/>
                    <a:pt x="724" y="29"/>
                    <a:pt x="726" y="29"/>
                  </a:cubicBezTo>
                  <a:cubicBezTo>
                    <a:pt x="726" y="26"/>
                    <a:pt x="726" y="24"/>
                    <a:pt x="725" y="23"/>
                  </a:cubicBezTo>
                  <a:cubicBezTo>
                    <a:pt x="724" y="26"/>
                    <a:pt x="722" y="27"/>
                    <a:pt x="719" y="27"/>
                  </a:cubicBezTo>
                  <a:close/>
                  <a:moveTo>
                    <a:pt x="731" y="12"/>
                  </a:moveTo>
                  <a:cubicBezTo>
                    <a:pt x="733" y="10"/>
                    <a:pt x="733" y="5"/>
                    <a:pt x="730" y="5"/>
                  </a:cubicBezTo>
                  <a:cubicBezTo>
                    <a:pt x="730" y="8"/>
                    <a:pt x="730" y="10"/>
                    <a:pt x="731" y="12"/>
                  </a:cubicBezTo>
                  <a:close/>
                  <a:moveTo>
                    <a:pt x="735" y="26"/>
                  </a:moveTo>
                  <a:cubicBezTo>
                    <a:pt x="733" y="24"/>
                    <a:pt x="734" y="20"/>
                    <a:pt x="733" y="18"/>
                  </a:cubicBezTo>
                  <a:cubicBezTo>
                    <a:pt x="731" y="20"/>
                    <a:pt x="731" y="26"/>
                    <a:pt x="735" y="26"/>
                  </a:cubicBezTo>
                  <a:close/>
                  <a:moveTo>
                    <a:pt x="754" y="72"/>
                  </a:moveTo>
                  <a:cubicBezTo>
                    <a:pt x="754" y="70"/>
                    <a:pt x="752" y="70"/>
                    <a:pt x="752" y="69"/>
                  </a:cubicBezTo>
                  <a:cubicBezTo>
                    <a:pt x="751" y="70"/>
                    <a:pt x="749" y="70"/>
                    <a:pt x="749" y="72"/>
                  </a:cubicBezTo>
                  <a:cubicBezTo>
                    <a:pt x="752" y="72"/>
                    <a:pt x="752" y="74"/>
                    <a:pt x="754" y="72"/>
                  </a:cubicBezTo>
                  <a:close/>
                  <a:moveTo>
                    <a:pt x="767" y="135"/>
                  </a:moveTo>
                  <a:cubicBezTo>
                    <a:pt x="767" y="132"/>
                    <a:pt x="761" y="132"/>
                    <a:pt x="760" y="134"/>
                  </a:cubicBezTo>
                  <a:cubicBezTo>
                    <a:pt x="762" y="134"/>
                    <a:pt x="764" y="135"/>
                    <a:pt x="767" y="135"/>
                  </a:cubicBezTo>
                  <a:close/>
                  <a:moveTo>
                    <a:pt x="770" y="94"/>
                  </a:moveTo>
                  <a:cubicBezTo>
                    <a:pt x="773" y="95"/>
                    <a:pt x="775" y="96"/>
                    <a:pt x="778" y="95"/>
                  </a:cubicBezTo>
                  <a:cubicBezTo>
                    <a:pt x="779" y="92"/>
                    <a:pt x="774" y="93"/>
                    <a:pt x="776" y="89"/>
                  </a:cubicBezTo>
                  <a:cubicBezTo>
                    <a:pt x="772" y="88"/>
                    <a:pt x="771" y="91"/>
                    <a:pt x="770" y="94"/>
                  </a:cubicBezTo>
                  <a:close/>
                  <a:moveTo>
                    <a:pt x="773" y="65"/>
                  </a:moveTo>
                  <a:cubicBezTo>
                    <a:pt x="776" y="65"/>
                    <a:pt x="777" y="63"/>
                    <a:pt x="780" y="62"/>
                  </a:cubicBezTo>
                  <a:cubicBezTo>
                    <a:pt x="778" y="63"/>
                    <a:pt x="776" y="62"/>
                    <a:pt x="775" y="61"/>
                  </a:cubicBezTo>
                  <a:cubicBezTo>
                    <a:pt x="776" y="64"/>
                    <a:pt x="772" y="62"/>
                    <a:pt x="773" y="65"/>
                  </a:cubicBezTo>
                  <a:close/>
                  <a:moveTo>
                    <a:pt x="827" y="629"/>
                  </a:moveTo>
                  <a:cubicBezTo>
                    <a:pt x="828" y="629"/>
                    <a:pt x="832" y="630"/>
                    <a:pt x="832" y="628"/>
                  </a:cubicBezTo>
                  <a:cubicBezTo>
                    <a:pt x="831" y="629"/>
                    <a:pt x="827" y="625"/>
                    <a:pt x="827" y="629"/>
                  </a:cubicBezTo>
                  <a:close/>
                  <a:moveTo>
                    <a:pt x="829" y="618"/>
                  </a:moveTo>
                  <a:cubicBezTo>
                    <a:pt x="830" y="615"/>
                    <a:pt x="834" y="620"/>
                    <a:pt x="834" y="616"/>
                  </a:cubicBezTo>
                  <a:cubicBezTo>
                    <a:pt x="833" y="614"/>
                    <a:pt x="826" y="616"/>
                    <a:pt x="829" y="618"/>
                  </a:cubicBezTo>
                  <a:close/>
                  <a:moveTo>
                    <a:pt x="870" y="32"/>
                  </a:moveTo>
                  <a:cubicBezTo>
                    <a:pt x="867" y="30"/>
                    <a:pt x="862" y="30"/>
                    <a:pt x="861" y="32"/>
                  </a:cubicBezTo>
                  <a:cubicBezTo>
                    <a:pt x="865" y="32"/>
                    <a:pt x="867" y="34"/>
                    <a:pt x="870" y="32"/>
                  </a:cubicBezTo>
                  <a:close/>
                  <a:moveTo>
                    <a:pt x="864" y="107"/>
                  </a:moveTo>
                  <a:cubicBezTo>
                    <a:pt x="868" y="108"/>
                    <a:pt x="872" y="110"/>
                    <a:pt x="874" y="109"/>
                  </a:cubicBezTo>
                  <a:cubicBezTo>
                    <a:pt x="873" y="108"/>
                    <a:pt x="873" y="108"/>
                    <a:pt x="873" y="107"/>
                  </a:cubicBezTo>
                  <a:cubicBezTo>
                    <a:pt x="869" y="109"/>
                    <a:pt x="866" y="104"/>
                    <a:pt x="864" y="107"/>
                  </a:cubicBezTo>
                  <a:close/>
                  <a:moveTo>
                    <a:pt x="848" y="663"/>
                  </a:moveTo>
                  <a:cubicBezTo>
                    <a:pt x="850" y="660"/>
                    <a:pt x="851" y="663"/>
                    <a:pt x="854" y="663"/>
                  </a:cubicBezTo>
                  <a:cubicBezTo>
                    <a:pt x="854" y="661"/>
                    <a:pt x="851" y="660"/>
                    <a:pt x="855" y="661"/>
                  </a:cubicBezTo>
                  <a:cubicBezTo>
                    <a:pt x="855" y="658"/>
                    <a:pt x="853" y="659"/>
                    <a:pt x="853" y="657"/>
                  </a:cubicBezTo>
                  <a:cubicBezTo>
                    <a:pt x="849" y="659"/>
                    <a:pt x="847" y="655"/>
                    <a:pt x="842" y="655"/>
                  </a:cubicBezTo>
                  <a:cubicBezTo>
                    <a:pt x="844" y="659"/>
                    <a:pt x="845" y="660"/>
                    <a:pt x="848" y="663"/>
                  </a:cubicBezTo>
                  <a:close/>
                  <a:moveTo>
                    <a:pt x="845" y="652"/>
                  </a:moveTo>
                  <a:cubicBezTo>
                    <a:pt x="850" y="656"/>
                    <a:pt x="861" y="657"/>
                    <a:pt x="863" y="656"/>
                  </a:cubicBezTo>
                  <a:cubicBezTo>
                    <a:pt x="859" y="652"/>
                    <a:pt x="852" y="653"/>
                    <a:pt x="845" y="652"/>
                  </a:cubicBezTo>
                  <a:close/>
                  <a:moveTo>
                    <a:pt x="847" y="801"/>
                  </a:moveTo>
                  <a:cubicBezTo>
                    <a:pt x="845" y="801"/>
                    <a:pt x="841" y="799"/>
                    <a:pt x="841" y="802"/>
                  </a:cubicBezTo>
                  <a:cubicBezTo>
                    <a:pt x="843" y="802"/>
                    <a:pt x="847" y="804"/>
                    <a:pt x="847" y="801"/>
                  </a:cubicBezTo>
                  <a:close/>
                  <a:moveTo>
                    <a:pt x="879" y="83"/>
                  </a:moveTo>
                  <a:cubicBezTo>
                    <a:pt x="879" y="84"/>
                    <a:pt x="878" y="86"/>
                    <a:pt x="879" y="86"/>
                  </a:cubicBezTo>
                  <a:cubicBezTo>
                    <a:pt x="880" y="82"/>
                    <a:pt x="884" y="90"/>
                    <a:pt x="885" y="84"/>
                  </a:cubicBezTo>
                  <a:cubicBezTo>
                    <a:pt x="882" y="85"/>
                    <a:pt x="881" y="83"/>
                    <a:pt x="879" y="83"/>
                  </a:cubicBezTo>
                  <a:close/>
                  <a:moveTo>
                    <a:pt x="902" y="796"/>
                  </a:moveTo>
                  <a:cubicBezTo>
                    <a:pt x="904" y="794"/>
                    <a:pt x="903" y="791"/>
                    <a:pt x="906" y="790"/>
                  </a:cubicBezTo>
                  <a:cubicBezTo>
                    <a:pt x="915" y="791"/>
                    <a:pt x="915" y="791"/>
                    <a:pt x="915" y="791"/>
                  </a:cubicBezTo>
                  <a:cubicBezTo>
                    <a:pt x="913" y="787"/>
                    <a:pt x="907" y="787"/>
                    <a:pt x="905" y="783"/>
                  </a:cubicBezTo>
                  <a:cubicBezTo>
                    <a:pt x="901" y="782"/>
                    <a:pt x="897" y="780"/>
                    <a:pt x="894" y="778"/>
                  </a:cubicBezTo>
                  <a:cubicBezTo>
                    <a:pt x="886" y="779"/>
                    <a:pt x="880" y="776"/>
                    <a:pt x="875" y="777"/>
                  </a:cubicBezTo>
                  <a:cubicBezTo>
                    <a:pt x="870" y="778"/>
                    <a:pt x="862" y="783"/>
                    <a:pt x="859" y="786"/>
                  </a:cubicBezTo>
                  <a:cubicBezTo>
                    <a:pt x="854" y="791"/>
                    <a:pt x="860" y="795"/>
                    <a:pt x="860" y="800"/>
                  </a:cubicBezTo>
                  <a:cubicBezTo>
                    <a:pt x="860" y="803"/>
                    <a:pt x="857" y="807"/>
                    <a:pt x="857" y="811"/>
                  </a:cubicBezTo>
                  <a:cubicBezTo>
                    <a:pt x="880" y="821"/>
                    <a:pt x="896" y="802"/>
                    <a:pt x="915" y="797"/>
                  </a:cubicBezTo>
                  <a:cubicBezTo>
                    <a:pt x="911" y="795"/>
                    <a:pt x="907" y="797"/>
                    <a:pt x="902" y="796"/>
                  </a:cubicBezTo>
                  <a:close/>
                  <a:moveTo>
                    <a:pt x="910" y="84"/>
                  </a:moveTo>
                  <a:cubicBezTo>
                    <a:pt x="911" y="84"/>
                    <a:pt x="911" y="86"/>
                    <a:pt x="911" y="87"/>
                  </a:cubicBezTo>
                  <a:cubicBezTo>
                    <a:pt x="914" y="87"/>
                    <a:pt x="915" y="85"/>
                    <a:pt x="917" y="84"/>
                  </a:cubicBezTo>
                  <a:cubicBezTo>
                    <a:pt x="917" y="81"/>
                    <a:pt x="914" y="82"/>
                    <a:pt x="915" y="80"/>
                  </a:cubicBezTo>
                  <a:cubicBezTo>
                    <a:pt x="912" y="79"/>
                    <a:pt x="912" y="83"/>
                    <a:pt x="910" y="84"/>
                  </a:cubicBezTo>
                  <a:close/>
                  <a:moveTo>
                    <a:pt x="928" y="83"/>
                  </a:moveTo>
                  <a:cubicBezTo>
                    <a:pt x="926" y="82"/>
                    <a:pt x="925" y="81"/>
                    <a:pt x="924" y="80"/>
                  </a:cubicBezTo>
                  <a:cubicBezTo>
                    <a:pt x="924" y="81"/>
                    <a:pt x="923" y="81"/>
                    <a:pt x="923" y="83"/>
                  </a:cubicBezTo>
                  <a:cubicBezTo>
                    <a:pt x="925" y="82"/>
                    <a:pt x="927" y="85"/>
                    <a:pt x="928" y="83"/>
                  </a:cubicBezTo>
                  <a:close/>
                  <a:moveTo>
                    <a:pt x="901" y="773"/>
                  </a:moveTo>
                  <a:cubicBezTo>
                    <a:pt x="899" y="771"/>
                    <a:pt x="896" y="771"/>
                    <a:pt x="896" y="771"/>
                  </a:cubicBezTo>
                  <a:cubicBezTo>
                    <a:pt x="897" y="771"/>
                    <a:pt x="899" y="768"/>
                    <a:pt x="897" y="768"/>
                  </a:cubicBezTo>
                  <a:cubicBezTo>
                    <a:pt x="896" y="770"/>
                    <a:pt x="893" y="770"/>
                    <a:pt x="893" y="773"/>
                  </a:cubicBezTo>
                  <a:cubicBezTo>
                    <a:pt x="895" y="773"/>
                    <a:pt x="899" y="776"/>
                    <a:pt x="901" y="773"/>
                  </a:cubicBezTo>
                  <a:close/>
                  <a:moveTo>
                    <a:pt x="903" y="774"/>
                  </a:moveTo>
                  <a:cubicBezTo>
                    <a:pt x="903" y="776"/>
                    <a:pt x="903" y="778"/>
                    <a:pt x="904" y="779"/>
                  </a:cubicBezTo>
                  <a:cubicBezTo>
                    <a:pt x="913" y="780"/>
                    <a:pt x="931" y="782"/>
                    <a:pt x="939" y="776"/>
                  </a:cubicBezTo>
                  <a:cubicBezTo>
                    <a:pt x="925" y="777"/>
                    <a:pt x="912" y="781"/>
                    <a:pt x="903" y="774"/>
                  </a:cubicBezTo>
                  <a:close/>
                  <a:moveTo>
                    <a:pt x="912" y="654"/>
                  </a:moveTo>
                  <a:cubicBezTo>
                    <a:pt x="911" y="658"/>
                    <a:pt x="916" y="657"/>
                    <a:pt x="917" y="655"/>
                  </a:cubicBezTo>
                  <a:cubicBezTo>
                    <a:pt x="914" y="656"/>
                    <a:pt x="915" y="654"/>
                    <a:pt x="912" y="654"/>
                  </a:cubicBezTo>
                  <a:close/>
                  <a:moveTo>
                    <a:pt x="945" y="93"/>
                  </a:moveTo>
                  <a:cubicBezTo>
                    <a:pt x="947" y="91"/>
                    <a:pt x="946" y="91"/>
                    <a:pt x="945" y="89"/>
                  </a:cubicBezTo>
                  <a:cubicBezTo>
                    <a:pt x="948" y="89"/>
                    <a:pt x="949" y="88"/>
                    <a:pt x="950" y="86"/>
                  </a:cubicBezTo>
                  <a:cubicBezTo>
                    <a:pt x="945" y="86"/>
                    <a:pt x="941" y="86"/>
                    <a:pt x="940" y="90"/>
                  </a:cubicBezTo>
                  <a:cubicBezTo>
                    <a:pt x="943" y="90"/>
                    <a:pt x="944" y="92"/>
                    <a:pt x="945" y="93"/>
                  </a:cubicBezTo>
                  <a:close/>
                  <a:moveTo>
                    <a:pt x="951" y="95"/>
                  </a:moveTo>
                  <a:cubicBezTo>
                    <a:pt x="952" y="95"/>
                    <a:pt x="956" y="96"/>
                    <a:pt x="956" y="95"/>
                  </a:cubicBezTo>
                  <a:cubicBezTo>
                    <a:pt x="954" y="94"/>
                    <a:pt x="955" y="92"/>
                    <a:pt x="955" y="91"/>
                  </a:cubicBezTo>
                  <a:cubicBezTo>
                    <a:pt x="951" y="91"/>
                    <a:pt x="954" y="94"/>
                    <a:pt x="951" y="95"/>
                  </a:cubicBezTo>
                  <a:close/>
                  <a:moveTo>
                    <a:pt x="940" y="579"/>
                  </a:moveTo>
                  <a:cubicBezTo>
                    <a:pt x="936" y="576"/>
                    <a:pt x="932" y="578"/>
                    <a:pt x="928" y="576"/>
                  </a:cubicBezTo>
                  <a:cubicBezTo>
                    <a:pt x="931" y="583"/>
                    <a:pt x="937" y="581"/>
                    <a:pt x="940" y="579"/>
                  </a:cubicBezTo>
                  <a:close/>
                  <a:moveTo>
                    <a:pt x="993" y="33"/>
                  </a:moveTo>
                  <a:cubicBezTo>
                    <a:pt x="989" y="32"/>
                    <a:pt x="976" y="30"/>
                    <a:pt x="973" y="33"/>
                  </a:cubicBezTo>
                  <a:cubicBezTo>
                    <a:pt x="980" y="31"/>
                    <a:pt x="988" y="38"/>
                    <a:pt x="993" y="33"/>
                  </a:cubicBezTo>
                  <a:close/>
                  <a:moveTo>
                    <a:pt x="975" y="587"/>
                  </a:moveTo>
                  <a:cubicBezTo>
                    <a:pt x="974" y="586"/>
                    <a:pt x="973" y="586"/>
                    <a:pt x="973" y="585"/>
                  </a:cubicBezTo>
                  <a:cubicBezTo>
                    <a:pt x="974" y="586"/>
                    <a:pt x="978" y="585"/>
                    <a:pt x="978" y="583"/>
                  </a:cubicBezTo>
                  <a:cubicBezTo>
                    <a:pt x="974" y="582"/>
                    <a:pt x="971" y="580"/>
                    <a:pt x="968" y="578"/>
                  </a:cubicBezTo>
                  <a:cubicBezTo>
                    <a:pt x="969" y="578"/>
                    <a:pt x="970" y="578"/>
                    <a:pt x="969" y="577"/>
                  </a:cubicBezTo>
                  <a:cubicBezTo>
                    <a:pt x="967" y="575"/>
                    <a:pt x="961" y="572"/>
                    <a:pt x="959" y="576"/>
                  </a:cubicBezTo>
                  <a:cubicBezTo>
                    <a:pt x="961" y="579"/>
                    <a:pt x="967" y="577"/>
                    <a:pt x="966" y="582"/>
                  </a:cubicBezTo>
                  <a:cubicBezTo>
                    <a:pt x="963" y="580"/>
                    <a:pt x="956" y="581"/>
                    <a:pt x="953" y="584"/>
                  </a:cubicBezTo>
                  <a:cubicBezTo>
                    <a:pt x="961" y="579"/>
                    <a:pt x="968" y="590"/>
                    <a:pt x="975" y="587"/>
                  </a:cubicBezTo>
                  <a:close/>
                  <a:moveTo>
                    <a:pt x="977" y="268"/>
                  </a:moveTo>
                  <a:cubicBezTo>
                    <a:pt x="980" y="268"/>
                    <a:pt x="982" y="269"/>
                    <a:pt x="982" y="266"/>
                  </a:cubicBezTo>
                  <a:cubicBezTo>
                    <a:pt x="980" y="266"/>
                    <a:pt x="978" y="267"/>
                    <a:pt x="977" y="268"/>
                  </a:cubicBezTo>
                  <a:close/>
                  <a:moveTo>
                    <a:pt x="980" y="265"/>
                  </a:moveTo>
                  <a:cubicBezTo>
                    <a:pt x="982" y="264"/>
                    <a:pt x="984" y="263"/>
                    <a:pt x="984" y="260"/>
                  </a:cubicBezTo>
                  <a:cubicBezTo>
                    <a:pt x="984" y="259"/>
                    <a:pt x="977" y="259"/>
                    <a:pt x="977" y="262"/>
                  </a:cubicBezTo>
                  <a:cubicBezTo>
                    <a:pt x="981" y="261"/>
                    <a:pt x="978" y="265"/>
                    <a:pt x="980" y="265"/>
                  </a:cubicBezTo>
                  <a:close/>
                  <a:moveTo>
                    <a:pt x="979" y="251"/>
                  </a:moveTo>
                  <a:cubicBezTo>
                    <a:pt x="987" y="254"/>
                    <a:pt x="993" y="253"/>
                    <a:pt x="1000" y="250"/>
                  </a:cubicBezTo>
                  <a:cubicBezTo>
                    <a:pt x="993" y="250"/>
                    <a:pt x="983" y="245"/>
                    <a:pt x="979" y="251"/>
                  </a:cubicBezTo>
                  <a:close/>
                  <a:moveTo>
                    <a:pt x="960" y="802"/>
                  </a:moveTo>
                  <a:cubicBezTo>
                    <a:pt x="963" y="804"/>
                    <a:pt x="970" y="805"/>
                    <a:pt x="973" y="805"/>
                  </a:cubicBezTo>
                  <a:cubicBezTo>
                    <a:pt x="970" y="804"/>
                    <a:pt x="963" y="798"/>
                    <a:pt x="960" y="802"/>
                  </a:cubicBezTo>
                  <a:close/>
                  <a:moveTo>
                    <a:pt x="1014" y="85"/>
                  </a:moveTo>
                  <a:cubicBezTo>
                    <a:pt x="1014" y="82"/>
                    <a:pt x="1017" y="82"/>
                    <a:pt x="1018" y="80"/>
                  </a:cubicBezTo>
                  <a:cubicBezTo>
                    <a:pt x="1013" y="82"/>
                    <a:pt x="1013" y="76"/>
                    <a:pt x="1010" y="78"/>
                  </a:cubicBezTo>
                  <a:cubicBezTo>
                    <a:pt x="1012" y="79"/>
                    <a:pt x="1008" y="81"/>
                    <a:pt x="1006" y="81"/>
                  </a:cubicBezTo>
                  <a:cubicBezTo>
                    <a:pt x="1004" y="81"/>
                    <a:pt x="1006" y="77"/>
                    <a:pt x="1003" y="78"/>
                  </a:cubicBezTo>
                  <a:cubicBezTo>
                    <a:pt x="1001" y="80"/>
                    <a:pt x="997" y="79"/>
                    <a:pt x="997" y="84"/>
                  </a:cubicBezTo>
                  <a:cubicBezTo>
                    <a:pt x="1000" y="83"/>
                    <a:pt x="1000" y="85"/>
                    <a:pt x="1001" y="86"/>
                  </a:cubicBezTo>
                  <a:cubicBezTo>
                    <a:pt x="1004" y="83"/>
                    <a:pt x="1010" y="83"/>
                    <a:pt x="1014" y="85"/>
                  </a:cubicBezTo>
                  <a:close/>
                  <a:moveTo>
                    <a:pt x="965" y="790"/>
                  </a:moveTo>
                  <a:cubicBezTo>
                    <a:pt x="971" y="790"/>
                    <a:pt x="976" y="792"/>
                    <a:pt x="981" y="790"/>
                  </a:cubicBezTo>
                  <a:cubicBezTo>
                    <a:pt x="977" y="786"/>
                    <a:pt x="968" y="785"/>
                    <a:pt x="965" y="790"/>
                  </a:cubicBezTo>
                  <a:close/>
                  <a:moveTo>
                    <a:pt x="991" y="259"/>
                  </a:moveTo>
                  <a:cubicBezTo>
                    <a:pt x="992" y="261"/>
                    <a:pt x="998" y="263"/>
                    <a:pt x="1000" y="261"/>
                  </a:cubicBezTo>
                  <a:cubicBezTo>
                    <a:pt x="998" y="260"/>
                    <a:pt x="993" y="258"/>
                    <a:pt x="991" y="259"/>
                  </a:cubicBezTo>
                  <a:close/>
                  <a:moveTo>
                    <a:pt x="976" y="656"/>
                  </a:moveTo>
                  <a:cubicBezTo>
                    <a:pt x="976" y="659"/>
                    <a:pt x="976" y="659"/>
                    <a:pt x="976" y="659"/>
                  </a:cubicBezTo>
                  <a:cubicBezTo>
                    <a:pt x="984" y="665"/>
                    <a:pt x="994" y="658"/>
                    <a:pt x="1004" y="660"/>
                  </a:cubicBezTo>
                  <a:cubicBezTo>
                    <a:pt x="999" y="656"/>
                    <a:pt x="988" y="658"/>
                    <a:pt x="987" y="653"/>
                  </a:cubicBezTo>
                  <a:cubicBezTo>
                    <a:pt x="983" y="653"/>
                    <a:pt x="982" y="658"/>
                    <a:pt x="976" y="656"/>
                  </a:cubicBezTo>
                  <a:close/>
                  <a:moveTo>
                    <a:pt x="1002" y="194"/>
                  </a:moveTo>
                  <a:cubicBezTo>
                    <a:pt x="1005" y="194"/>
                    <a:pt x="1010" y="196"/>
                    <a:pt x="1011" y="194"/>
                  </a:cubicBezTo>
                  <a:cubicBezTo>
                    <a:pt x="1008" y="194"/>
                    <a:pt x="1004" y="191"/>
                    <a:pt x="1002" y="194"/>
                  </a:cubicBezTo>
                  <a:close/>
                  <a:moveTo>
                    <a:pt x="1021" y="35"/>
                  </a:moveTo>
                  <a:cubicBezTo>
                    <a:pt x="1018" y="35"/>
                    <a:pt x="1014" y="33"/>
                    <a:pt x="1013" y="35"/>
                  </a:cubicBezTo>
                  <a:cubicBezTo>
                    <a:pt x="1017" y="37"/>
                    <a:pt x="1024" y="36"/>
                    <a:pt x="1026" y="40"/>
                  </a:cubicBezTo>
                  <a:cubicBezTo>
                    <a:pt x="1024" y="42"/>
                    <a:pt x="1020" y="40"/>
                    <a:pt x="1020" y="43"/>
                  </a:cubicBezTo>
                  <a:cubicBezTo>
                    <a:pt x="1030" y="45"/>
                    <a:pt x="1046" y="46"/>
                    <a:pt x="1062" y="49"/>
                  </a:cubicBezTo>
                  <a:cubicBezTo>
                    <a:pt x="1066" y="43"/>
                    <a:pt x="1080" y="52"/>
                    <a:pt x="1086" y="46"/>
                  </a:cubicBezTo>
                  <a:cubicBezTo>
                    <a:pt x="1078" y="45"/>
                    <a:pt x="1074" y="46"/>
                    <a:pt x="1070" y="42"/>
                  </a:cubicBezTo>
                  <a:cubicBezTo>
                    <a:pt x="1084" y="37"/>
                    <a:pt x="1101" y="48"/>
                    <a:pt x="1110" y="39"/>
                  </a:cubicBezTo>
                  <a:cubicBezTo>
                    <a:pt x="1076" y="36"/>
                    <a:pt x="1048" y="29"/>
                    <a:pt x="1019" y="27"/>
                  </a:cubicBezTo>
                  <a:cubicBezTo>
                    <a:pt x="1017" y="32"/>
                    <a:pt x="1023" y="33"/>
                    <a:pt x="1021" y="35"/>
                  </a:cubicBezTo>
                  <a:close/>
                  <a:moveTo>
                    <a:pt x="997" y="589"/>
                  </a:moveTo>
                  <a:cubicBezTo>
                    <a:pt x="992" y="589"/>
                    <a:pt x="992" y="589"/>
                    <a:pt x="992" y="589"/>
                  </a:cubicBezTo>
                  <a:cubicBezTo>
                    <a:pt x="992" y="592"/>
                    <a:pt x="992" y="592"/>
                    <a:pt x="992" y="592"/>
                  </a:cubicBezTo>
                  <a:cubicBezTo>
                    <a:pt x="995" y="592"/>
                    <a:pt x="996" y="593"/>
                    <a:pt x="997" y="589"/>
                  </a:cubicBezTo>
                  <a:close/>
                  <a:moveTo>
                    <a:pt x="989" y="806"/>
                  </a:moveTo>
                  <a:cubicBezTo>
                    <a:pt x="992" y="808"/>
                    <a:pt x="995" y="806"/>
                    <a:pt x="1001" y="807"/>
                  </a:cubicBezTo>
                  <a:cubicBezTo>
                    <a:pt x="999" y="804"/>
                    <a:pt x="991" y="799"/>
                    <a:pt x="989" y="806"/>
                  </a:cubicBezTo>
                  <a:close/>
                  <a:moveTo>
                    <a:pt x="1006" y="614"/>
                  </a:moveTo>
                  <a:cubicBezTo>
                    <a:pt x="1006" y="617"/>
                    <a:pt x="1006" y="617"/>
                    <a:pt x="1006" y="617"/>
                  </a:cubicBezTo>
                  <a:cubicBezTo>
                    <a:pt x="1010" y="618"/>
                    <a:pt x="1019" y="617"/>
                    <a:pt x="1015" y="613"/>
                  </a:cubicBezTo>
                  <a:cubicBezTo>
                    <a:pt x="1014" y="615"/>
                    <a:pt x="1011" y="614"/>
                    <a:pt x="1006" y="614"/>
                  </a:cubicBezTo>
                  <a:close/>
                  <a:moveTo>
                    <a:pt x="1088" y="254"/>
                  </a:moveTo>
                  <a:cubicBezTo>
                    <a:pt x="1083" y="246"/>
                    <a:pt x="1069" y="245"/>
                    <a:pt x="1061" y="240"/>
                  </a:cubicBezTo>
                  <a:cubicBezTo>
                    <a:pt x="1053" y="245"/>
                    <a:pt x="1039" y="239"/>
                    <a:pt x="1030" y="244"/>
                  </a:cubicBezTo>
                  <a:cubicBezTo>
                    <a:pt x="1050" y="251"/>
                    <a:pt x="1070" y="251"/>
                    <a:pt x="1088" y="254"/>
                  </a:cubicBezTo>
                  <a:close/>
                  <a:moveTo>
                    <a:pt x="1038" y="590"/>
                  </a:moveTo>
                  <a:cubicBezTo>
                    <a:pt x="1034" y="590"/>
                    <a:pt x="1033" y="588"/>
                    <a:pt x="1029" y="588"/>
                  </a:cubicBezTo>
                  <a:cubicBezTo>
                    <a:pt x="1029" y="589"/>
                    <a:pt x="1028" y="590"/>
                    <a:pt x="1028" y="591"/>
                  </a:cubicBezTo>
                  <a:cubicBezTo>
                    <a:pt x="1030" y="594"/>
                    <a:pt x="1035" y="591"/>
                    <a:pt x="1038" y="590"/>
                  </a:cubicBezTo>
                  <a:close/>
                  <a:moveTo>
                    <a:pt x="1050" y="254"/>
                  </a:moveTo>
                  <a:cubicBezTo>
                    <a:pt x="1050" y="257"/>
                    <a:pt x="1050" y="257"/>
                    <a:pt x="1050" y="257"/>
                  </a:cubicBezTo>
                  <a:cubicBezTo>
                    <a:pt x="1052" y="256"/>
                    <a:pt x="1053" y="258"/>
                    <a:pt x="1055" y="257"/>
                  </a:cubicBezTo>
                  <a:cubicBezTo>
                    <a:pt x="1052" y="257"/>
                    <a:pt x="1054" y="253"/>
                    <a:pt x="1052" y="253"/>
                  </a:cubicBezTo>
                  <a:cubicBezTo>
                    <a:pt x="1052" y="254"/>
                    <a:pt x="1051" y="254"/>
                    <a:pt x="1050" y="254"/>
                  </a:cubicBezTo>
                  <a:close/>
                  <a:moveTo>
                    <a:pt x="1043" y="659"/>
                  </a:moveTo>
                  <a:cubicBezTo>
                    <a:pt x="1043" y="662"/>
                    <a:pt x="1041" y="662"/>
                    <a:pt x="1042" y="665"/>
                  </a:cubicBezTo>
                  <a:cubicBezTo>
                    <a:pt x="1046" y="664"/>
                    <a:pt x="1046" y="665"/>
                    <a:pt x="1050" y="666"/>
                  </a:cubicBezTo>
                  <a:cubicBezTo>
                    <a:pt x="1050" y="663"/>
                    <a:pt x="1051" y="661"/>
                    <a:pt x="1052" y="659"/>
                  </a:cubicBezTo>
                  <a:cubicBezTo>
                    <a:pt x="1049" y="660"/>
                    <a:pt x="1048" y="659"/>
                    <a:pt x="1045" y="657"/>
                  </a:cubicBezTo>
                  <a:cubicBezTo>
                    <a:pt x="1045" y="661"/>
                    <a:pt x="1044" y="657"/>
                    <a:pt x="1043" y="659"/>
                  </a:cubicBezTo>
                  <a:close/>
                  <a:moveTo>
                    <a:pt x="1067" y="308"/>
                  </a:moveTo>
                  <a:cubicBezTo>
                    <a:pt x="1067" y="308"/>
                    <a:pt x="1066" y="307"/>
                    <a:pt x="1067" y="306"/>
                  </a:cubicBezTo>
                  <a:cubicBezTo>
                    <a:pt x="1065" y="306"/>
                    <a:pt x="1063" y="306"/>
                    <a:pt x="1062" y="308"/>
                  </a:cubicBezTo>
                  <a:cubicBezTo>
                    <a:pt x="1064" y="310"/>
                    <a:pt x="1066" y="310"/>
                    <a:pt x="1067" y="308"/>
                  </a:cubicBezTo>
                  <a:close/>
                  <a:moveTo>
                    <a:pt x="1068" y="290"/>
                  </a:moveTo>
                  <a:cubicBezTo>
                    <a:pt x="1071" y="290"/>
                    <a:pt x="1074" y="290"/>
                    <a:pt x="1074" y="289"/>
                  </a:cubicBezTo>
                  <a:cubicBezTo>
                    <a:pt x="1073" y="287"/>
                    <a:pt x="1069" y="288"/>
                    <a:pt x="1068" y="290"/>
                  </a:cubicBezTo>
                  <a:close/>
                  <a:moveTo>
                    <a:pt x="1079" y="96"/>
                  </a:moveTo>
                  <a:cubicBezTo>
                    <a:pt x="1081" y="95"/>
                    <a:pt x="1084" y="97"/>
                    <a:pt x="1084" y="95"/>
                  </a:cubicBezTo>
                  <a:cubicBezTo>
                    <a:pt x="1083" y="94"/>
                    <a:pt x="1079" y="93"/>
                    <a:pt x="1079" y="96"/>
                  </a:cubicBezTo>
                  <a:close/>
                  <a:moveTo>
                    <a:pt x="1088" y="269"/>
                  </a:moveTo>
                  <a:cubicBezTo>
                    <a:pt x="1085" y="266"/>
                    <a:pt x="1076" y="266"/>
                    <a:pt x="1071" y="267"/>
                  </a:cubicBezTo>
                  <a:cubicBezTo>
                    <a:pt x="1071" y="268"/>
                    <a:pt x="1071" y="269"/>
                    <a:pt x="1072" y="270"/>
                  </a:cubicBezTo>
                  <a:cubicBezTo>
                    <a:pt x="1075" y="268"/>
                    <a:pt x="1084" y="274"/>
                    <a:pt x="1088" y="269"/>
                  </a:cubicBezTo>
                  <a:close/>
                  <a:moveTo>
                    <a:pt x="1067" y="595"/>
                  </a:moveTo>
                  <a:cubicBezTo>
                    <a:pt x="1068" y="595"/>
                    <a:pt x="1065" y="591"/>
                    <a:pt x="1069" y="591"/>
                  </a:cubicBezTo>
                  <a:cubicBezTo>
                    <a:pt x="1074" y="592"/>
                    <a:pt x="1078" y="594"/>
                    <a:pt x="1083" y="595"/>
                  </a:cubicBezTo>
                  <a:cubicBezTo>
                    <a:pt x="1087" y="589"/>
                    <a:pt x="1095" y="580"/>
                    <a:pt x="1093" y="568"/>
                  </a:cubicBezTo>
                  <a:cubicBezTo>
                    <a:pt x="1089" y="568"/>
                    <a:pt x="1089" y="568"/>
                    <a:pt x="1089" y="568"/>
                  </a:cubicBezTo>
                  <a:cubicBezTo>
                    <a:pt x="1087" y="569"/>
                    <a:pt x="1090" y="572"/>
                    <a:pt x="1087" y="572"/>
                  </a:cubicBezTo>
                  <a:cubicBezTo>
                    <a:pt x="1086" y="571"/>
                    <a:pt x="1084" y="571"/>
                    <a:pt x="1084" y="570"/>
                  </a:cubicBezTo>
                  <a:cubicBezTo>
                    <a:pt x="1081" y="572"/>
                    <a:pt x="1076" y="572"/>
                    <a:pt x="1072" y="572"/>
                  </a:cubicBezTo>
                  <a:cubicBezTo>
                    <a:pt x="1072" y="571"/>
                    <a:pt x="1070" y="570"/>
                    <a:pt x="1070" y="568"/>
                  </a:cubicBezTo>
                  <a:cubicBezTo>
                    <a:pt x="1064" y="568"/>
                    <a:pt x="1064" y="568"/>
                    <a:pt x="1064" y="568"/>
                  </a:cubicBezTo>
                  <a:cubicBezTo>
                    <a:pt x="1064" y="569"/>
                    <a:pt x="1064" y="571"/>
                    <a:pt x="1064" y="572"/>
                  </a:cubicBezTo>
                  <a:cubicBezTo>
                    <a:pt x="1071" y="573"/>
                    <a:pt x="1087" y="572"/>
                    <a:pt x="1084" y="583"/>
                  </a:cubicBezTo>
                  <a:cubicBezTo>
                    <a:pt x="1078" y="582"/>
                    <a:pt x="1071" y="587"/>
                    <a:pt x="1065" y="587"/>
                  </a:cubicBezTo>
                  <a:cubicBezTo>
                    <a:pt x="1064" y="585"/>
                    <a:pt x="1064" y="583"/>
                    <a:pt x="1062" y="582"/>
                  </a:cubicBezTo>
                  <a:cubicBezTo>
                    <a:pt x="1061" y="585"/>
                    <a:pt x="1059" y="586"/>
                    <a:pt x="1058" y="589"/>
                  </a:cubicBezTo>
                  <a:cubicBezTo>
                    <a:pt x="1059" y="590"/>
                    <a:pt x="1062" y="591"/>
                    <a:pt x="1063" y="594"/>
                  </a:cubicBezTo>
                  <a:cubicBezTo>
                    <a:pt x="1061" y="596"/>
                    <a:pt x="1057" y="600"/>
                    <a:pt x="1059" y="604"/>
                  </a:cubicBezTo>
                  <a:cubicBezTo>
                    <a:pt x="1063" y="602"/>
                    <a:pt x="1063" y="595"/>
                    <a:pt x="1064" y="593"/>
                  </a:cubicBezTo>
                  <a:cubicBezTo>
                    <a:pt x="1066" y="593"/>
                    <a:pt x="1065" y="595"/>
                    <a:pt x="1067" y="595"/>
                  </a:cubicBezTo>
                  <a:close/>
                  <a:moveTo>
                    <a:pt x="1070" y="580"/>
                  </a:moveTo>
                  <a:cubicBezTo>
                    <a:pt x="1066" y="578"/>
                    <a:pt x="1063" y="576"/>
                    <a:pt x="1060" y="580"/>
                  </a:cubicBezTo>
                  <a:cubicBezTo>
                    <a:pt x="1061" y="581"/>
                    <a:pt x="1063" y="581"/>
                    <a:pt x="1064" y="583"/>
                  </a:cubicBezTo>
                  <a:cubicBezTo>
                    <a:pt x="1066" y="582"/>
                    <a:pt x="1068" y="581"/>
                    <a:pt x="1070" y="580"/>
                  </a:cubicBezTo>
                  <a:close/>
                  <a:moveTo>
                    <a:pt x="1050" y="800"/>
                  </a:moveTo>
                  <a:cubicBezTo>
                    <a:pt x="1054" y="804"/>
                    <a:pt x="1061" y="800"/>
                    <a:pt x="1063" y="797"/>
                  </a:cubicBezTo>
                  <a:cubicBezTo>
                    <a:pt x="1062" y="794"/>
                    <a:pt x="1063" y="789"/>
                    <a:pt x="1060" y="788"/>
                  </a:cubicBezTo>
                  <a:cubicBezTo>
                    <a:pt x="1054" y="789"/>
                    <a:pt x="1053" y="795"/>
                    <a:pt x="1050" y="800"/>
                  </a:cubicBezTo>
                  <a:close/>
                  <a:moveTo>
                    <a:pt x="1054" y="778"/>
                  </a:moveTo>
                  <a:cubicBezTo>
                    <a:pt x="1054" y="779"/>
                    <a:pt x="1053" y="779"/>
                    <a:pt x="1053" y="780"/>
                  </a:cubicBezTo>
                  <a:cubicBezTo>
                    <a:pt x="1057" y="783"/>
                    <a:pt x="1067" y="780"/>
                    <a:pt x="1071" y="785"/>
                  </a:cubicBezTo>
                  <a:cubicBezTo>
                    <a:pt x="1074" y="781"/>
                    <a:pt x="1081" y="783"/>
                    <a:pt x="1084" y="780"/>
                  </a:cubicBezTo>
                  <a:cubicBezTo>
                    <a:pt x="1077" y="776"/>
                    <a:pt x="1065" y="780"/>
                    <a:pt x="1054" y="778"/>
                  </a:cubicBezTo>
                  <a:close/>
                  <a:moveTo>
                    <a:pt x="1061" y="681"/>
                  </a:moveTo>
                  <a:cubicBezTo>
                    <a:pt x="1065" y="680"/>
                    <a:pt x="1064" y="683"/>
                    <a:pt x="1066" y="683"/>
                  </a:cubicBezTo>
                  <a:cubicBezTo>
                    <a:pt x="1065" y="681"/>
                    <a:pt x="1070" y="683"/>
                    <a:pt x="1070" y="681"/>
                  </a:cubicBezTo>
                  <a:cubicBezTo>
                    <a:pt x="1069" y="679"/>
                    <a:pt x="1062" y="676"/>
                    <a:pt x="1061" y="681"/>
                  </a:cubicBezTo>
                  <a:close/>
                  <a:moveTo>
                    <a:pt x="1069" y="559"/>
                  </a:moveTo>
                  <a:cubicBezTo>
                    <a:pt x="1069" y="561"/>
                    <a:pt x="1072" y="560"/>
                    <a:pt x="1072" y="561"/>
                  </a:cubicBezTo>
                  <a:cubicBezTo>
                    <a:pt x="1070" y="563"/>
                    <a:pt x="1067" y="562"/>
                    <a:pt x="1067" y="565"/>
                  </a:cubicBezTo>
                  <a:cubicBezTo>
                    <a:pt x="1070" y="565"/>
                    <a:pt x="1074" y="565"/>
                    <a:pt x="1076" y="564"/>
                  </a:cubicBezTo>
                  <a:cubicBezTo>
                    <a:pt x="1079" y="562"/>
                    <a:pt x="1072" y="552"/>
                    <a:pt x="1069" y="559"/>
                  </a:cubicBezTo>
                  <a:close/>
                  <a:moveTo>
                    <a:pt x="1086" y="263"/>
                  </a:moveTo>
                  <a:cubicBezTo>
                    <a:pt x="1086" y="265"/>
                    <a:pt x="1092" y="264"/>
                    <a:pt x="1093" y="263"/>
                  </a:cubicBezTo>
                  <a:cubicBezTo>
                    <a:pt x="1092" y="262"/>
                    <a:pt x="1086" y="260"/>
                    <a:pt x="1086" y="263"/>
                  </a:cubicBezTo>
                  <a:close/>
                  <a:moveTo>
                    <a:pt x="1074" y="717"/>
                  </a:moveTo>
                  <a:cubicBezTo>
                    <a:pt x="1079" y="719"/>
                    <a:pt x="1083" y="717"/>
                    <a:pt x="1087" y="714"/>
                  </a:cubicBezTo>
                  <a:cubicBezTo>
                    <a:pt x="1083" y="713"/>
                    <a:pt x="1075" y="714"/>
                    <a:pt x="1074" y="717"/>
                  </a:cubicBezTo>
                  <a:close/>
                  <a:moveTo>
                    <a:pt x="1092" y="531"/>
                  </a:moveTo>
                  <a:cubicBezTo>
                    <a:pt x="1093" y="529"/>
                    <a:pt x="1099" y="528"/>
                    <a:pt x="1097" y="525"/>
                  </a:cubicBezTo>
                  <a:cubicBezTo>
                    <a:pt x="1095" y="526"/>
                    <a:pt x="1088" y="524"/>
                    <a:pt x="1086" y="523"/>
                  </a:cubicBezTo>
                  <a:cubicBezTo>
                    <a:pt x="1088" y="526"/>
                    <a:pt x="1087" y="531"/>
                    <a:pt x="1092" y="531"/>
                  </a:cubicBezTo>
                  <a:close/>
                  <a:moveTo>
                    <a:pt x="1109" y="524"/>
                  </a:moveTo>
                  <a:cubicBezTo>
                    <a:pt x="1111" y="525"/>
                    <a:pt x="1112" y="527"/>
                    <a:pt x="1115" y="526"/>
                  </a:cubicBezTo>
                  <a:cubicBezTo>
                    <a:pt x="1115" y="523"/>
                    <a:pt x="1111" y="520"/>
                    <a:pt x="1109" y="524"/>
                  </a:cubicBezTo>
                  <a:close/>
                  <a:moveTo>
                    <a:pt x="1111" y="530"/>
                  </a:moveTo>
                  <a:cubicBezTo>
                    <a:pt x="1113" y="531"/>
                    <a:pt x="1116" y="529"/>
                    <a:pt x="1117" y="527"/>
                  </a:cubicBezTo>
                  <a:cubicBezTo>
                    <a:pt x="1114" y="527"/>
                    <a:pt x="1113" y="529"/>
                    <a:pt x="1111" y="530"/>
                  </a:cubicBezTo>
                  <a:close/>
                  <a:moveTo>
                    <a:pt x="1126" y="473"/>
                  </a:moveTo>
                  <a:cubicBezTo>
                    <a:pt x="1121" y="473"/>
                    <a:pt x="1119" y="475"/>
                    <a:pt x="1115" y="475"/>
                  </a:cubicBezTo>
                  <a:cubicBezTo>
                    <a:pt x="1115" y="479"/>
                    <a:pt x="1118" y="479"/>
                    <a:pt x="1120" y="481"/>
                  </a:cubicBezTo>
                  <a:cubicBezTo>
                    <a:pt x="1119" y="475"/>
                    <a:pt x="1123" y="475"/>
                    <a:pt x="1126" y="473"/>
                  </a:cubicBezTo>
                  <a:close/>
                  <a:moveTo>
                    <a:pt x="1126" y="570"/>
                  </a:moveTo>
                  <a:cubicBezTo>
                    <a:pt x="1130" y="571"/>
                    <a:pt x="1130" y="566"/>
                    <a:pt x="1134" y="567"/>
                  </a:cubicBezTo>
                  <a:cubicBezTo>
                    <a:pt x="1132" y="558"/>
                    <a:pt x="1117" y="565"/>
                    <a:pt x="1114" y="567"/>
                  </a:cubicBezTo>
                  <a:cubicBezTo>
                    <a:pt x="1116" y="568"/>
                    <a:pt x="1113" y="570"/>
                    <a:pt x="1113" y="571"/>
                  </a:cubicBezTo>
                  <a:cubicBezTo>
                    <a:pt x="1115" y="575"/>
                    <a:pt x="1121" y="575"/>
                    <a:pt x="1125" y="574"/>
                  </a:cubicBezTo>
                  <a:cubicBezTo>
                    <a:pt x="1121" y="574"/>
                    <a:pt x="1119" y="568"/>
                    <a:pt x="1120" y="566"/>
                  </a:cubicBezTo>
                  <a:cubicBezTo>
                    <a:pt x="1124" y="566"/>
                    <a:pt x="1123" y="569"/>
                    <a:pt x="1126" y="570"/>
                  </a:cubicBezTo>
                  <a:close/>
                  <a:moveTo>
                    <a:pt x="1131" y="304"/>
                  </a:moveTo>
                  <a:cubicBezTo>
                    <a:pt x="1132" y="304"/>
                    <a:pt x="1136" y="301"/>
                    <a:pt x="1133" y="299"/>
                  </a:cubicBezTo>
                  <a:cubicBezTo>
                    <a:pt x="1132" y="302"/>
                    <a:pt x="1128" y="299"/>
                    <a:pt x="1126" y="303"/>
                  </a:cubicBezTo>
                  <a:cubicBezTo>
                    <a:pt x="1129" y="303"/>
                    <a:pt x="1129" y="305"/>
                    <a:pt x="1131" y="304"/>
                  </a:cubicBezTo>
                  <a:close/>
                  <a:moveTo>
                    <a:pt x="1121" y="433"/>
                  </a:moveTo>
                  <a:cubicBezTo>
                    <a:pt x="1122" y="434"/>
                    <a:pt x="1123" y="436"/>
                    <a:pt x="1121" y="438"/>
                  </a:cubicBezTo>
                  <a:cubicBezTo>
                    <a:pt x="1128" y="439"/>
                    <a:pt x="1123" y="428"/>
                    <a:pt x="1121" y="433"/>
                  </a:cubicBezTo>
                  <a:close/>
                  <a:moveTo>
                    <a:pt x="1120" y="522"/>
                  </a:moveTo>
                  <a:cubicBezTo>
                    <a:pt x="1119" y="523"/>
                    <a:pt x="1119" y="526"/>
                    <a:pt x="1119" y="528"/>
                  </a:cubicBezTo>
                  <a:cubicBezTo>
                    <a:pt x="1128" y="528"/>
                    <a:pt x="1122" y="528"/>
                    <a:pt x="1125" y="523"/>
                  </a:cubicBezTo>
                  <a:cubicBezTo>
                    <a:pt x="1122" y="524"/>
                    <a:pt x="1123" y="522"/>
                    <a:pt x="1120" y="522"/>
                  </a:cubicBezTo>
                  <a:close/>
                  <a:moveTo>
                    <a:pt x="1132" y="290"/>
                  </a:moveTo>
                  <a:cubicBezTo>
                    <a:pt x="1135" y="292"/>
                    <a:pt x="1138" y="292"/>
                    <a:pt x="1139" y="288"/>
                  </a:cubicBezTo>
                  <a:cubicBezTo>
                    <a:pt x="1137" y="289"/>
                    <a:pt x="1136" y="287"/>
                    <a:pt x="1137" y="285"/>
                  </a:cubicBezTo>
                  <a:cubicBezTo>
                    <a:pt x="1132" y="285"/>
                    <a:pt x="1132" y="285"/>
                    <a:pt x="1132" y="285"/>
                  </a:cubicBezTo>
                  <a:cubicBezTo>
                    <a:pt x="1133" y="288"/>
                    <a:pt x="1135" y="288"/>
                    <a:pt x="1132" y="290"/>
                  </a:cubicBezTo>
                  <a:close/>
                  <a:moveTo>
                    <a:pt x="1131" y="442"/>
                  </a:moveTo>
                  <a:cubicBezTo>
                    <a:pt x="1129" y="442"/>
                    <a:pt x="1128" y="444"/>
                    <a:pt x="1127" y="445"/>
                  </a:cubicBezTo>
                  <a:cubicBezTo>
                    <a:pt x="1130" y="444"/>
                    <a:pt x="1133" y="445"/>
                    <a:pt x="1136" y="446"/>
                  </a:cubicBezTo>
                  <a:cubicBezTo>
                    <a:pt x="1135" y="443"/>
                    <a:pt x="1133" y="443"/>
                    <a:pt x="1131" y="442"/>
                  </a:cubicBezTo>
                  <a:close/>
                  <a:moveTo>
                    <a:pt x="1131" y="562"/>
                  </a:moveTo>
                  <a:cubicBezTo>
                    <a:pt x="1130" y="557"/>
                    <a:pt x="1127" y="559"/>
                    <a:pt x="1124" y="557"/>
                  </a:cubicBezTo>
                  <a:cubicBezTo>
                    <a:pt x="1124" y="558"/>
                    <a:pt x="1123" y="558"/>
                    <a:pt x="1123" y="559"/>
                  </a:cubicBezTo>
                  <a:cubicBezTo>
                    <a:pt x="1125" y="562"/>
                    <a:pt x="1128" y="560"/>
                    <a:pt x="1131" y="562"/>
                  </a:cubicBezTo>
                  <a:close/>
                  <a:moveTo>
                    <a:pt x="1148" y="284"/>
                  </a:moveTo>
                  <a:cubicBezTo>
                    <a:pt x="1146" y="282"/>
                    <a:pt x="1142" y="283"/>
                    <a:pt x="1140" y="284"/>
                  </a:cubicBezTo>
                  <a:cubicBezTo>
                    <a:pt x="1142" y="285"/>
                    <a:pt x="1148" y="286"/>
                    <a:pt x="1148" y="284"/>
                  </a:cubicBezTo>
                  <a:close/>
                  <a:moveTo>
                    <a:pt x="1162" y="297"/>
                  </a:moveTo>
                  <a:cubicBezTo>
                    <a:pt x="1162" y="290"/>
                    <a:pt x="1160" y="285"/>
                    <a:pt x="1154" y="283"/>
                  </a:cubicBezTo>
                  <a:cubicBezTo>
                    <a:pt x="1150" y="287"/>
                    <a:pt x="1145" y="288"/>
                    <a:pt x="1147" y="294"/>
                  </a:cubicBezTo>
                  <a:cubicBezTo>
                    <a:pt x="1150" y="295"/>
                    <a:pt x="1152" y="296"/>
                    <a:pt x="1150" y="299"/>
                  </a:cubicBezTo>
                  <a:cubicBezTo>
                    <a:pt x="1155" y="298"/>
                    <a:pt x="1159" y="300"/>
                    <a:pt x="1162" y="297"/>
                  </a:cubicBezTo>
                  <a:close/>
                  <a:moveTo>
                    <a:pt x="1140" y="527"/>
                  </a:moveTo>
                  <a:cubicBezTo>
                    <a:pt x="1140" y="529"/>
                    <a:pt x="1135" y="526"/>
                    <a:pt x="1137" y="529"/>
                  </a:cubicBezTo>
                  <a:cubicBezTo>
                    <a:pt x="1139" y="530"/>
                    <a:pt x="1143" y="528"/>
                    <a:pt x="1140" y="527"/>
                  </a:cubicBezTo>
                  <a:close/>
                  <a:moveTo>
                    <a:pt x="1138" y="616"/>
                  </a:moveTo>
                  <a:cubicBezTo>
                    <a:pt x="1140" y="616"/>
                    <a:pt x="1144" y="618"/>
                    <a:pt x="1145" y="616"/>
                  </a:cubicBezTo>
                  <a:cubicBezTo>
                    <a:pt x="1143" y="615"/>
                    <a:pt x="1140" y="615"/>
                    <a:pt x="1138" y="616"/>
                  </a:cubicBezTo>
                  <a:close/>
                  <a:moveTo>
                    <a:pt x="1143" y="564"/>
                  </a:moveTo>
                  <a:cubicBezTo>
                    <a:pt x="1144" y="565"/>
                    <a:pt x="1148" y="564"/>
                    <a:pt x="1148" y="567"/>
                  </a:cubicBezTo>
                  <a:cubicBezTo>
                    <a:pt x="1150" y="567"/>
                    <a:pt x="1152" y="567"/>
                    <a:pt x="1154" y="565"/>
                  </a:cubicBezTo>
                  <a:cubicBezTo>
                    <a:pt x="1150" y="565"/>
                    <a:pt x="1144" y="561"/>
                    <a:pt x="1143" y="564"/>
                  </a:cubicBezTo>
                  <a:close/>
                  <a:moveTo>
                    <a:pt x="1145" y="518"/>
                  </a:moveTo>
                  <a:cubicBezTo>
                    <a:pt x="1147" y="520"/>
                    <a:pt x="1155" y="520"/>
                    <a:pt x="1156" y="516"/>
                  </a:cubicBezTo>
                  <a:cubicBezTo>
                    <a:pt x="1153" y="517"/>
                    <a:pt x="1148" y="517"/>
                    <a:pt x="1145" y="518"/>
                  </a:cubicBezTo>
                  <a:close/>
                  <a:moveTo>
                    <a:pt x="1213" y="479"/>
                  </a:moveTo>
                  <a:cubicBezTo>
                    <a:pt x="1207" y="477"/>
                    <a:pt x="1196" y="473"/>
                    <a:pt x="1193" y="479"/>
                  </a:cubicBezTo>
                  <a:cubicBezTo>
                    <a:pt x="1190" y="478"/>
                    <a:pt x="1186" y="474"/>
                    <a:pt x="1186" y="479"/>
                  </a:cubicBezTo>
                  <a:cubicBezTo>
                    <a:pt x="1183" y="479"/>
                    <a:pt x="1183" y="478"/>
                    <a:pt x="1183" y="476"/>
                  </a:cubicBezTo>
                  <a:cubicBezTo>
                    <a:pt x="1173" y="480"/>
                    <a:pt x="1168" y="474"/>
                    <a:pt x="1157" y="478"/>
                  </a:cubicBezTo>
                  <a:cubicBezTo>
                    <a:pt x="1155" y="476"/>
                    <a:pt x="1159" y="474"/>
                    <a:pt x="1156" y="474"/>
                  </a:cubicBezTo>
                  <a:cubicBezTo>
                    <a:pt x="1154" y="476"/>
                    <a:pt x="1150" y="477"/>
                    <a:pt x="1148" y="479"/>
                  </a:cubicBezTo>
                  <a:cubicBezTo>
                    <a:pt x="1172" y="478"/>
                    <a:pt x="1194" y="482"/>
                    <a:pt x="1219" y="481"/>
                  </a:cubicBezTo>
                  <a:cubicBezTo>
                    <a:pt x="1214" y="481"/>
                    <a:pt x="1219" y="475"/>
                    <a:pt x="1213" y="476"/>
                  </a:cubicBezTo>
                  <a:cubicBezTo>
                    <a:pt x="1211" y="478"/>
                    <a:pt x="1216" y="479"/>
                    <a:pt x="1213" y="479"/>
                  </a:cubicBezTo>
                  <a:close/>
                  <a:moveTo>
                    <a:pt x="1159" y="579"/>
                  </a:moveTo>
                  <a:cubicBezTo>
                    <a:pt x="1161" y="579"/>
                    <a:pt x="1161" y="581"/>
                    <a:pt x="1162" y="581"/>
                  </a:cubicBezTo>
                  <a:cubicBezTo>
                    <a:pt x="1159" y="584"/>
                    <a:pt x="1152" y="582"/>
                    <a:pt x="1151" y="587"/>
                  </a:cubicBezTo>
                  <a:cubicBezTo>
                    <a:pt x="1153" y="589"/>
                    <a:pt x="1160" y="585"/>
                    <a:pt x="1161" y="589"/>
                  </a:cubicBezTo>
                  <a:cubicBezTo>
                    <a:pt x="1152" y="589"/>
                    <a:pt x="1147" y="589"/>
                    <a:pt x="1143" y="592"/>
                  </a:cubicBezTo>
                  <a:cubicBezTo>
                    <a:pt x="1152" y="594"/>
                    <a:pt x="1157" y="589"/>
                    <a:pt x="1166" y="590"/>
                  </a:cubicBezTo>
                  <a:cubicBezTo>
                    <a:pt x="1168" y="587"/>
                    <a:pt x="1162" y="590"/>
                    <a:pt x="1164" y="587"/>
                  </a:cubicBezTo>
                  <a:cubicBezTo>
                    <a:pt x="1167" y="587"/>
                    <a:pt x="1167" y="587"/>
                    <a:pt x="1167" y="587"/>
                  </a:cubicBezTo>
                  <a:cubicBezTo>
                    <a:pt x="1168" y="583"/>
                    <a:pt x="1165" y="582"/>
                    <a:pt x="1165" y="578"/>
                  </a:cubicBezTo>
                  <a:cubicBezTo>
                    <a:pt x="1163" y="578"/>
                    <a:pt x="1160" y="577"/>
                    <a:pt x="1159" y="579"/>
                  </a:cubicBezTo>
                  <a:close/>
                  <a:moveTo>
                    <a:pt x="1161" y="418"/>
                  </a:moveTo>
                  <a:cubicBezTo>
                    <a:pt x="1159" y="421"/>
                    <a:pt x="1157" y="423"/>
                    <a:pt x="1156" y="427"/>
                  </a:cubicBezTo>
                  <a:cubicBezTo>
                    <a:pt x="1157" y="428"/>
                    <a:pt x="1157" y="426"/>
                    <a:pt x="1159" y="428"/>
                  </a:cubicBezTo>
                  <a:cubicBezTo>
                    <a:pt x="1159" y="424"/>
                    <a:pt x="1165" y="421"/>
                    <a:pt x="1161" y="418"/>
                  </a:cubicBezTo>
                  <a:close/>
                  <a:moveTo>
                    <a:pt x="1168" y="307"/>
                  </a:moveTo>
                  <a:cubicBezTo>
                    <a:pt x="1171" y="307"/>
                    <a:pt x="1174" y="306"/>
                    <a:pt x="1176" y="303"/>
                  </a:cubicBezTo>
                  <a:cubicBezTo>
                    <a:pt x="1171" y="304"/>
                    <a:pt x="1165" y="302"/>
                    <a:pt x="1170" y="300"/>
                  </a:cubicBezTo>
                  <a:cubicBezTo>
                    <a:pt x="1168" y="298"/>
                    <a:pt x="1166" y="299"/>
                    <a:pt x="1165" y="301"/>
                  </a:cubicBezTo>
                  <a:cubicBezTo>
                    <a:pt x="1167" y="302"/>
                    <a:pt x="1167" y="303"/>
                    <a:pt x="1168" y="307"/>
                  </a:cubicBezTo>
                  <a:close/>
                  <a:moveTo>
                    <a:pt x="1175" y="331"/>
                  </a:moveTo>
                  <a:cubicBezTo>
                    <a:pt x="1173" y="325"/>
                    <a:pt x="1186" y="326"/>
                    <a:pt x="1185" y="318"/>
                  </a:cubicBezTo>
                  <a:cubicBezTo>
                    <a:pt x="1178" y="320"/>
                    <a:pt x="1172" y="322"/>
                    <a:pt x="1168" y="328"/>
                  </a:cubicBezTo>
                  <a:cubicBezTo>
                    <a:pt x="1172" y="328"/>
                    <a:pt x="1174" y="331"/>
                    <a:pt x="1171" y="334"/>
                  </a:cubicBezTo>
                  <a:cubicBezTo>
                    <a:pt x="1175" y="334"/>
                    <a:pt x="1177" y="335"/>
                    <a:pt x="1179" y="339"/>
                  </a:cubicBezTo>
                  <a:cubicBezTo>
                    <a:pt x="1183" y="339"/>
                    <a:pt x="1185" y="337"/>
                    <a:pt x="1186" y="334"/>
                  </a:cubicBezTo>
                  <a:cubicBezTo>
                    <a:pt x="1180" y="336"/>
                    <a:pt x="1176" y="333"/>
                    <a:pt x="1175" y="331"/>
                  </a:cubicBezTo>
                  <a:close/>
                  <a:moveTo>
                    <a:pt x="1180" y="285"/>
                  </a:moveTo>
                  <a:cubicBezTo>
                    <a:pt x="1175" y="284"/>
                    <a:pt x="1181" y="281"/>
                    <a:pt x="1181" y="278"/>
                  </a:cubicBezTo>
                  <a:cubicBezTo>
                    <a:pt x="1174" y="275"/>
                    <a:pt x="1171" y="285"/>
                    <a:pt x="1170" y="290"/>
                  </a:cubicBezTo>
                  <a:cubicBezTo>
                    <a:pt x="1174" y="290"/>
                    <a:pt x="1176" y="286"/>
                    <a:pt x="1180" y="285"/>
                  </a:cubicBezTo>
                  <a:close/>
                  <a:moveTo>
                    <a:pt x="1160" y="524"/>
                  </a:moveTo>
                  <a:cubicBezTo>
                    <a:pt x="1162" y="524"/>
                    <a:pt x="1164" y="525"/>
                    <a:pt x="1164" y="526"/>
                  </a:cubicBezTo>
                  <a:cubicBezTo>
                    <a:pt x="1163" y="526"/>
                    <a:pt x="1163" y="527"/>
                    <a:pt x="1162" y="527"/>
                  </a:cubicBezTo>
                  <a:cubicBezTo>
                    <a:pt x="1162" y="529"/>
                    <a:pt x="1163" y="530"/>
                    <a:pt x="1165" y="531"/>
                  </a:cubicBezTo>
                  <a:cubicBezTo>
                    <a:pt x="1165" y="528"/>
                    <a:pt x="1165" y="524"/>
                    <a:pt x="1166" y="523"/>
                  </a:cubicBezTo>
                  <a:cubicBezTo>
                    <a:pt x="1164" y="523"/>
                    <a:pt x="1161" y="523"/>
                    <a:pt x="1160" y="524"/>
                  </a:cubicBezTo>
                  <a:close/>
                  <a:moveTo>
                    <a:pt x="1167" y="533"/>
                  </a:moveTo>
                  <a:cubicBezTo>
                    <a:pt x="1165" y="533"/>
                    <a:pt x="1163" y="533"/>
                    <a:pt x="1162" y="534"/>
                  </a:cubicBezTo>
                  <a:cubicBezTo>
                    <a:pt x="1162" y="536"/>
                    <a:pt x="1162" y="536"/>
                    <a:pt x="1162" y="536"/>
                  </a:cubicBezTo>
                  <a:cubicBezTo>
                    <a:pt x="1165" y="536"/>
                    <a:pt x="1167" y="536"/>
                    <a:pt x="1167" y="533"/>
                  </a:cubicBezTo>
                  <a:close/>
                  <a:moveTo>
                    <a:pt x="1163" y="519"/>
                  </a:moveTo>
                  <a:cubicBezTo>
                    <a:pt x="1165" y="519"/>
                    <a:pt x="1170" y="521"/>
                    <a:pt x="1169" y="518"/>
                  </a:cubicBezTo>
                  <a:cubicBezTo>
                    <a:pt x="1167" y="518"/>
                    <a:pt x="1163" y="517"/>
                    <a:pt x="1163" y="519"/>
                  </a:cubicBezTo>
                  <a:close/>
                  <a:moveTo>
                    <a:pt x="1187" y="408"/>
                  </a:moveTo>
                  <a:cubicBezTo>
                    <a:pt x="1180" y="407"/>
                    <a:pt x="1175" y="407"/>
                    <a:pt x="1169" y="407"/>
                  </a:cubicBezTo>
                  <a:cubicBezTo>
                    <a:pt x="1170" y="411"/>
                    <a:pt x="1175" y="410"/>
                    <a:pt x="1178" y="412"/>
                  </a:cubicBezTo>
                  <a:cubicBezTo>
                    <a:pt x="1178" y="406"/>
                    <a:pt x="1186" y="414"/>
                    <a:pt x="1187" y="408"/>
                  </a:cubicBezTo>
                  <a:close/>
                  <a:moveTo>
                    <a:pt x="1167" y="568"/>
                  </a:moveTo>
                  <a:cubicBezTo>
                    <a:pt x="1167" y="563"/>
                    <a:pt x="1167" y="563"/>
                    <a:pt x="1167" y="563"/>
                  </a:cubicBezTo>
                  <a:cubicBezTo>
                    <a:pt x="1165" y="564"/>
                    <a:pt x="1164" y="565"/>
                    <a:pt x="1163" y="567"/>
                  </a:cubicBezTo>
                  <a:cubicBezTo>
                    <a:pt x="1165" y="567"/>
                    <a:pt x="1166" y="567"/>
                    <a:pt x="1167" y="568"/>
                  </a:cubicBezTo>
                  <a:close/>
                  <a:moveTo>
                    <a:pt x="1168" y="549"/>
                  </a:moveTo>
                  <a:cubicBezTo>
                    <a:pt x="1166" y="549"/>
                    <a:pt x="1164" y="548"/>
                    <a:pt x="1164" y="551"/>
                  </a:cubicBezTo>
                  <a:cubicBezTo>
                    <a:pt x="1166" y="552"/>
                    <a:pt x="1167" y="554"/>
                    <a:pt x="1169" y="552"/>
                  </a:cubicBezTo>
                  <a:cubicBezTo>
                    <a:pt x="1169" y="551"/>
                    <a:pt x="1168" y="550"/>
                    <a:pt x="1168" y="549"/>
                  </a:cubicBezTo>
                  <a:close/>
                  <a:moveTo>
                    <a:pt x="1173" y="365"/>
                  </a:moveTo>
                  <a:cubicBezTo>
                    <a:pt x="1176" y="365"/>
                    <a:pt x="1176" y="367"/>
                    <a:pt x="1177" y="368"/>
                  </a:cubicBezTo>
                  <a:cubicBezTo>
                    <a:pt x="1185" y="363"/>
                    <a:pt x="1200" y="366"/>
                    <a:pt x="1208" y="360"/>
                  </a:cubicBezTo>
                  <a:cubicBezTo>
                    <a:pt x="1197" y="364"/>
                    <a:pt x="1181" y="357"/>
                    <a:pt x="1173" y="365"/>
                  </a:cubicBezTo>
                  <a:close/>
                  <a:moveTo>
                    <a:pt x="1170" y="506"/>
                  </a:moveTo>
                  <a:cubicBezTo>
                    <a:pt x="1173" y="507"/>
                    <a:pt x="1180" y="510"/>
                    <a:pt x="1181" y="505"/>
                  </a:cubicBezTo>
                  <a:cubicBezTo>
                    <a:pt x="1178" y="504"/>
                    <a:pt x="1174" y="506"/>
                    <a:pt x="1171" y="502"/>
                  </a:cubicBezTo>
                  <a:cubicBezTo>
                    <a:pt x="1170" y="503"/>
                    <a:pt x="1169" y="504"/>
                    <a:pt x="1170" y="506"/>
                  </a:cubicBezTo>
                  <a:close/>
                  <a:moveTo>
                    <a:pt x="1208" y="518"/>
                  </a:moveTo>
                  <a:cubicBezTo>
                    <a:pt x="1197" y="516"/>
                    <a:pt x="1182" y="515"/>
                    <a:pt x="1170" y="519"/>
                  </a:cubicBezTo>
                  <a:cubicBezTo>
                    <a:pt x="1173" y="522"/>
                    <a:pt x="1179" y="518"/>
                    <a:pt x="1182" y="520"/>
                  </a:cubicBezTo>
                  <a:cubicBezTo>
                    <a:pt x="1182" y="522"/>
                    <a:pt x="1178" y="521"/>
                    <a:pt x="1178" y="523"/>
                  </a:cubicBezTo>
                  <a:cubicBezTo>
                    <a:pt x="1187" y="516"/>
                    <a:pt x="1202" y="522"/>
                    <a:pt x="1213" y="518"/>
                  </a:cubicBezTo>
                  <a:cubicBezTo>
                    <a:pt x="1211" y="518"/>
                    <a:pt x="1211" y="518"/>
                    <a:pt x="1212" y="517"/>
                  </a:cubicBezTo>
                  <a:cubicBezTo>
                    <a:pt x="1209" y="516"/>
                    <a:pt x="1204" y="516"/>
                    <a:pt x="1208" y="518"/>
                  </a:cubicBezTo>
                  <a:close/>
                  <a:moveTo>
                    <a:pt x="1177" y="398"/>
                  </a:moveTo>
                  <a:cubicBezTo>
                    <a:pt x="1177" y="400"/>
                    <a:pt x="1176" y="402"/>
                    <a:pt x="1178" y="403"/>
                  </a:cubicBezTo>
                  <a:cubicBezTo>
                    <a:pt x="1180" y="401"/>
                    <a:pt x="1180" y="398"/>
                    <a:pt x="1177" y="398"/>
                  </a:cubicBezTo>
                  <a:close/>
                  <a:moveTo>
                    <a:pt x="1184" y="283"/>
                  </a:moveTo>
                  <a:cubicBezTo>
                    <a:pt x="1185" y="286"/>
                    <a:pt x="1185" y="286"/>
                    <a:pt x="1184" y="288"/>
                  </a:cubicBezTo>
                  <a:cubicBezTo>
                    <a:pt x="1189" y="291"/>
                    <a:pt x="1199" y="293"/>
                    <a:pt x="1199" y="286"/>
                  </a:cubicBezTo>
                  <a:cubicBezTo>
                    <a:pt x="1198" y="288"/>
                    <a:pt x="1196" y="288"/>
                    <a:pt x="1194" y="289"/>
                  </a:cubicBezTo>
                  <a:cubicBezTo>
                    <a:pt x="1193" y="286"/>
                    <a:pt x="1189" y="287"/>
                    <a:pt x="1188" y="284"/>
                  </a:cubicBezTo>
                  <a:cubicBezTo>
                    <a:pt x="1191" y="283"/>
                    <a:pt x="1192" y="279"/>
                    <a:pt x="1195" y="277"/>
                  </a:cubicBezTo>
                  <a:cubicBezTo>
                    <a:pt x="1197" y="279"/>
                    <a:pt x="1201" y="279"/>
                    <a:pt x="1204" y="280"/>
                  </a:cubicBezTo>
                  <a:cubicBezTo>
                    <a:pt x="1203" y="277"/>
                    <a:pt x="1207" y="278"/>
                    <a:pt x="1205" y="275"/>
                  </a:cubicBezTo>
                  <a:cubicBezTo>
                    <a:pt x="1203" y="275"/>
                    <a:pt x="1202" y="274"/>
                    <a:pt x="1200" y="273"/>
                  </a:cubicBezTo>
                  <a:cubicBezTo>
                    <a:pt x="1200" y="278"/>
                    <a:pt x="1194" y="277"/>
                    <a:pt x="1190" y="277"/>
                  </a:cubicBezTo>
                  <a:cubicBezTo>
                    <a:pt x="1188" y="279"/>
                    <a:pt x="1188" y="283"/>
                    <a:pt x="1184" y="283"/>
                  </a:cubicBezTo>
                  <a:close/>
                  <a:moveTo>
                    <a:pt x="1181" y="616"/>
                  </a:moveTo>
                  <a:cubicBezTo>
                    <a:pt x="1178" y="618"/>
                    <a:pt x="1172" y="614"/>
                    <a:pt x="1170" y="617"/>
                  </a:cubicBezTo>
                  <a:cubicBezTo>
                    <a:pt x="1174" y="617"/>
                    <a:pt x="1180" y="619"/>
                    <a:pt x="1181" y="616"/>
                  </a:cubicBezTo>
                  <a:close/>
                  <a:moveTo>
                    <a:pt x="1172" y="593"/>
                  </a:moveTo>
                  <a:cubicBezTo>
                    <a:pt x="1176" y="593"/>
                    <a:pt x="1176" y="593"/>
                    <a:pt x="1176" y="593"/>
                  </a:cubicBezTo>
                  <a:cubicBezTo>
                    <a:pt x="1176" y="592"/>
                    <a:pt x="1177" y="590"/>
                    <a:pt x="1178" y="588"/>
                  </a:cubicBezTo>
                  <a:cubicBezTo>
                    <a:pt x="1174" y="588"/>
                    <a:pt x="1174" y="592"/>
                    <a:pt x="1172" y="593"/>
                  </a:cubicBezTo>
                  <a:close/>
                  <a:moveTo>
                    <a:pt x="1186" y="370"/>
                  </a:moveTo>
                  <a:cubicBezTo>
                    <a:pt x="1186" y="368"/>
                    <a:pt x="1189" y="369"/>
                    <a:pt x="1189" y="368"/>
                  </a:cubicBezTo>
                  <a:cubicBezTo>
                    <a:pt x="1188" y="367"/>
                    <a:pt x="1183" y="367"/>
                    <a:pt x="1183" y="370"/>
                  </a:cubicBezTo>
                  <a:cubicBezTo>
                    <a:pt x="1185" y="370"/>
                    <a:pt x="1184" y="373"/>
                    <a:pt x="1186" y="373"/>
                  </a:cubicBezTo>
                  <a:cubicBezTo>
                    <a:pt x="1187" y="371"/>
                    <a:pt x="1191" y="375"/>
                    <a:pt x="1191" y="370"/>
                  </a:cubicBezTo>
                  <a:cubicBezTo>
                    <a:pt x="1189" y="369"/>
                    <a:pt x="1187" y="373"/>
                    <a:pt x="1186" y="370"/>
                  </a:cubicBezTo>
                  <a:close/>
                  <a:moveTo>
                    <a:pt x="1183" y="535"/>
                  </a:moveTo>
                  <a:cubicBezTo>
                    <a:pt x="1181" y="534"/>
                    <a:pt x="1177" y="533"/>
                    <a:pt x="1176" y="535"/>
                  </a:cubicBezTo>
                  <a:cubicBezTo>
                    <a:pt x="1179" y="537"/>
                    <a:pt x="1181" y="537"/>
                    <a:pt x="1183" y="535"/>
                  </a:cubicBezTo>
                  <a:close/>
                  <a:moveTo>
                    <a:pt x="1193" y="313"/>
                  </a:moveTo>
                  <a:cubicBezTo>
                    <a:pt x="1193" y="312"/>
                    <a:pt x="1188" y="311"/>
                    <a:pt x="1188" y="313"/>
                  </a:cubicBezTo>
                  <a:cubicBezTo>
                    <a:pt x="1189" y="313"/>
                    <a:pt x="1193" y="315"/>
                    <a:pt x="1193" y="313"/>
                  </a:cubicBezTo>
                  <a:close/>
                  <a:moveTo>
                    <a:pt x="1179" y="586"/>
                  </a:moveTo>
                  <a:cubicBezTo>
                    <a:pt x="1184" y="584"/>
                    <a:pt x="1194" y="597"/>
                    <a:pt x="1202" y="589"/>
                  </a:cubicBezTo>
                  <a:cubicBezTo>
                    <a:pt x="1199" y="587"/>
                    <a:pt x="1196" y="590"/>
                    <a:pt x="1192" y="590"/>
                  </a:cubicBezTo>
                  <a:cubicBezTo>
                    <a:pt x="1189" y="587"/>
                    <a:pt x="1187" y="587"/>
                    <a:pt x="1189" y="582"/>
                  </a:cubicBezTo>
                  <a:cubicBezTo>
                    <a:pt x="1187" y="584"/>
                    <a:pt x="1176" y="582"/>
                    <a:pt x="1179" y="586"/>
                  </a:cubicBezTo>
                  <a:close/>
                  <a:moveTo>
                    <a:pt x="1179" y="567"/>
                  </a:moveTo>
                  <a:cubicBezTo>
                    <a:pt x="1181" y="567"/>
                    <a:pt x="1179" y="571"/>
                    <a:pt x="1182" y="570"/>
                  </a:cubicBezTo>
                  <a:cubicBezTo>
                    <a:pt x="1182" y="567"/>
                    <a:pt x="1183" y="565"/>
                    <a:pt x="1186" y="564"/>
                  </a:cubicBezTo>
                  <a:cubicBezTo>
                    <a:pt x="1184" y="564"/>
                    <a:pt x="1182" y="563"/>
                    <a:pt x="1181" y="562"/>
                  </a:cubicBezTo>
                  <a:cubicBezTo>
                    <a:pt x="1181" y="565"/>
                    <a:pt x="1179" y="564"/>
                    <a:pt x="1179" y="567"/>
                  </a:cubicBezTo>
                  <a:close/>
                  <a:moveTo>
                    <a:pt x="1188" y="425"/>
                  </a:moveTo>
                  <a:cubicBezTo>
                    <a:pt x="1190" y="427"/>
                    <a:pt x="1192" y="423"/>
                    <a:pt x="1192" y="420"/>
                  </a:cubicBezTo>
                  <a:cubicBezTo>
                    <a:pt x="1190" y="420"/>
                    <a:pt x="1190" y="420"/>
                    <a:pt x="1190" y="420"/>
                  </a:cubicBezTo>
                  <a:cubicBezTo>
                    <a:pt x="1191" y="423"/>
                    <a:pt x="1190" y="423"/>
                    <a:pt x="1188" y="425"/>
                  </a:cubicBezTo>
                  <a:close/>
                  <a:moveTo>
                    <a:pt x="1184" y="555"/>
                  </a:moveTo>
                  <a:cubicBezTo>
                    <a:pt x="1186" y="555"/>
                    <a:pt x="1187" y="553"/>
                    <a:pt x="1187" y="550"/>
                  </a:cubicBezTo>
                  <a:cubicBezTo>
                    <a:pt x="1185" y="550"/>
                    <a:pt x="1185" y="551"/>
                    <a:pt x="1182" y="550"/>
                  </a:cubicBezTo>
                  <a:cubicBezTo>
                    <a:pt x="1181" y="554"/>
                    <a:pt x="1184" y="552"/>
                    <a:pt x="1184" y="555"/>
                  </a:cubicBezTo>
                  <a:close/>
                  <a:moveTo>
                    <a:pt x="1189" y="533"/>
                  </a:moveTo>
                  <a:cubicBezTo>
                    <a:pt x="1188" y="532"/>
                    <a:pt x="1186" y="533"/>
                    <a:pt x="1186" y="532"/>
                  </a:cubicBezTo>
                  <a:cubicBezTo>
                    <a:pt x="1187" y="532"/>
                    <a:pt x="1189" y="532"/>
                    <a:pt x="1188" y="530"/>
                  </a:cubicBezTo>
                  <a:cubicBezTo>
                    <a:pt x="1185" y="530"/>
                    <a:pt x="1185" y="532"/>
                    <a:pt x="1183" y="533"/>
                  </a:cubicBezTo>
                  <a:cubicBezTo>
                    <a:pt x="1185" y="533"/>
                    <a:pt x="1185" y="533"/>
                    <a:pt x="1185" y="533"/>
                  </a:cubicBezTo>
                  <a:cubicBezTo>
                    <a:pt x="1188" y="534"/>
                    <a:pt x="1185" y="535"/>
                    <a:pt x="1186" y="537"/>
                  </a:cubicBezTo>
                  <a:cubicBezTo>
                    <a:pt x="1189" y="537"/>
                    <a:pt x="1189" y="535"/>
                    <a:pt x="1189" y="533"/>
                  </a:cubicBezTo>
                  <a:close/>
                  <a:moveTo>
                    <a:pt x="1196" y="617"/>
                  </a:moveTo>
                  <a:cubicBezTo>
                    <a:pt x="1192" y="615"/>
                    <a:pt x="1185" y="615"/>
                    <a:pt x="1182" y="617"/>
                  </a:cubicBezTo>
                  <a:cubicBezTo>
                    <a:pt x="1187" y="617"/>
                    <a:pt x="1193" y="620"/>
                    <a:pt x="1196" y="617"/>
                  </a:cubicBezTo>
                  <a:close/>
                  <a:moveTo>
                    <a:pt x="1202" y="414"/>
                  </a:moveTo>
                  <a:cubicBezTo>
                    <a:pt x="1200" y="416"/>
                    <a:pt x="1196" y="413"/>
                    <a:pt x="1196" y="416"/>
                  </a:cubicBezTo>
                  <a:cubicBezTo>
                    <a:pt x="1199" y="417"/>
                    <a:pt x="1202" y="417"/>
                    <a:pt x="1202" y="414"/>
                  </a:cubicBezTo>
                  <a:close/>
                  <a:moveTo>
                    <a:pt x="1204" y="287"/>
                  </a:moveTo>
                  <a:cubicBezTo>
                    <a:pt x="1207" y="287"/>
                    <a:pt x="1209" y="286"/>
                    <a:pt x="1209" y="283"/>
                  </a:cubicBezTo>
                  <a:cubicBezTo>
                    <a:pt x="1207" y="284"/>
                    <a:pt x="1205" y="285"/>
                    <a:pt x="1204" y="287"/>
                  </a:cubicBezTo>
                  <a:close/>
                  <a:moveTo>
                    <a:pt x="1212" y="419"/>
                  </a:moveTo>
                  <a:cubicBezTo>
                    <a:pt x="1208" y="422"/>
                    <a:pt x="1201" y="417"/>
                    <a:pt x="1198" y="421"/>
                  </a:cubicBezTo>
                  <a:cubicBezTo>
                    <a:pt x="1200" y="422"/>
                    <a:pt x="1214" y="423"/>
                    <a:pt x="1212" y="419"/>
                  </a:cubicBezTo>
                  <a:close/>
                  <a:moveTo>
                    <a:pt x="1195" y="521"/>
                  </a:moveTo>
                  <a:cubicBezTo>
                    <a:pt x="1195" y="524"/>
                    <a:pt x="1195" y="524"/>
                    <a:pt x="1195" y="524"/>
                  </a:cubicBezTo>
                  <a:cubicBezTo>
                    <a:pt x="1197" y="525"/>
                    <a:pt x="1199" y="525"/>
                    <a:pt x="1199" y="522"/>
                  </a:cubicBezTo>
                  <a:cubicBezTo>
                    <a:pt x="1197" y="522"/>
                    <a:pt x="1197" y="520"/>
                    <a:pt x="1195" y="521"/>
                  </a:cubicBezTo>
                  <a:close/>
                  <a:moveTo>
                    <a:pt x="1201" y="430"/>
                  </a:moveTo>
                  <a:cubicBezTo>
                    <a:pt x="1205" y="431"/>
                    <a:pt x="1209" y="432"/>
                    <a:pt x="1206" y="428"/>
                  </a:cubicBezTo>
                  <a:cubicBezTo>
                    <a:pt x="1210" y="426"/>
                    <a:pt x="1213" y="429"/>
                    <a:pt x="1215" y="426"/>
                  </a:cubicBezTo>
                  <a:cubicBezTo>
                    <a:pt x="1209" y="425"/>
                    <a:pt x="1211" y="425"/>
                    <a:pt x="1203" y="424"/>
                  </a:cubicBezTo>
                  <a:cubicBezTo>
                    <a:pt x="1204" y="427"/>
                    <a:pt x="1202" y="428"/>
                    <a:pt x="1201" y="430"/>
                  </a:cubicBezTo>
                  <a:close/>
                  <a:moveTo>
                    <a:pt x="1209" y="333"/>
                  </a:moveTo>
                  <a:cubicBezTo>
                    <a:pt x="1211" y="333"/>
                    <a:pt x="1214" y="333"/>
                    <a:pt x="1214" y="331"/>
                  </a:cubicBezTo>
                  <a:cubicBezTo>
                    <a:pt x="1213" y="331"/>
                    <a:pt x="1212" y="330"/>
                    <a:pt x="1211" y="329"/>
                  </a:cubicBezTo>
                  <a:cubicBezTo>
                    <a:pt x="1211" y="331"/>
                    <a:pt x="1210" y="331"/>
                    <a:pt x="1209" y="333"/>
                  </a:cubicBezTo>
                  <a:close/>
                  <a:moveTo>
                    <a:pt x="1205" y="550"/>
                  </a:moveTo>
                  <a:cubicBezTo>
                    <a:pt x="1206" y="553"/>
                    <a:pt x="1204" y="552"/>
                    <a:pt x="1203" y="554"/>
                  </a:cubicBezTo>
                  <a:cubicBezTo>
                    <a:pt x="1204" y="555"/>
                    <a:pt x="1207" y="556"/>
                    <a:pt x="1208" y="557"/>
                  </a:cubicBezTo>
                  <a:cubicBezTo>
                    <a:pt x="1210" y="555"/>
                    <a:pt x="1211" y="553"/>
                    <a:pt x="1214" y="553"/>
                  </a:cubicBezTo>
                  <a:cubicBezTo>
                    <a:pt x="1214" y="551"/>
                    <a:pt x="1213" y="551"/>
                    <a:pt x="1213" y="549"/>
                  </a:cubicBezTo>
                  <a:cubicBezTo>
                    <a:pt x="1209" y="548"/>
                    <a:pt x="1208" y="550"/>
                    <a:pt x="1205" y="550"/>
                  </a:cubicBezTo>
                  <a:close/>
                  <a:moveTo>
                    <a:pt x="1222" y="401"/>
                  </a:moveTo>
                  <a:cubicBezTo>
                    <a:pt x="1221" y="401"/>
                    <a:pt x="1220" y="400"/>
                    <a:pt x="1219" y="400"/>
                  </a:cubicBezTo>
                  <a:cubicBezTo>
                    <a:pt x="1217" y="400"/>
                    <a:pt x="1215" y="401"/>
                    <a:pt x="1213" y="402"/>
                  </a:cubicBezTo>
                  <a:cubicBezTo>
                    <a:pt x="1215" y="402"/>
                    <a:pt x="1214" y="404"/>
                    <a:pt x="1215" y="404"/>
                  </a:cubicBezTo>
                  <a:cubicBezTo>
                    <a:pt x="1215" y="400"/>
                    <a:pt x="1220" y="403"/>
                    <a:pt x="1222" y="401"/>
                  </a:cubicBezTo>
                  <a:close/>
                  <a:moveTo>
                    <a:pt x="1224" y="341"/>
                  </a:moveTo>
                  <a:cubicBezTo>
                    <a:pt x="1222" y="341"/>
                    <a:pt x="1223" y="343"/>
                    <a:pt x="1222" y="344"/>
                  </a:cubicBezTo>
                  <a:cubicBezTo>
                    <a:pt x="1220" y="343"/>
                    <a:pt x="1221" y="341"/>
                    <a:pt x="1219" y="341"/>
                  </a:cubicBezTo>
                  <a:cubicBezTo>
                    <a:pt x="1220" y="343"/>
                    <a:pt x="1218" y="344"/>
                    <a:pt x="1216" y="343"/>
                  </a:cubicBezTo>
                  <a:cubicBezTo>
                    <a:pt x="1216" y="346"/>
                    <a:pt x="1216" y="348"/>
                    <a:pt x="1218" y="349"/>
                  </a:cubicBezTo>
                  <a:cubicBezTo>
                    <a:pt x="1221" y="345"/>
                    <a:pt x="1227" y="345"/>
                    <a:pt x="1232" y="348"/>
                  </a:cubicBezTo>
                  <a:cubicBezTo>
                    <a:pt x="1232" y="345"/>
                    <a:pt x="1231" y="343"/>
                    <a:pt x="1232" y="341"/>
                  </a:cubicBezTo>
                  <a:cubicBezTo>
                    <a:pt x="1231" y="338"/>
                    <a:pt x="1230" y="342"/>
                    <a:pt x="1229" y="340"/>
                  </a:cubicBezTo>
                  <a:cubicBezTo>
                    <a:pt x="1229" y="338"/>
                    <a:pt x="1231" y="339"/>
                    <a:pt x="1232" y="339"/>
                  </a:cubicBezTo>
                  <a:cubicBezTo>
                    <a:pt x="1232" y="333"/>
                    <a:pt x="1225" y="339"/>
                    <a:pt x="1221" y="338"/>
                  </a:cubicBezTo>
                  <a:cubicBezTo>
                    <a:pt x="1220" y="341"/>
                    <a:pt x="1224" y="339"/>
                    <a:pt x="1224" y="341"/>
                  </a:cubicBezTo>
                  <a:close/>
                  <a:moveTo>
                    <a:pt x="1228" y="340"/>
                  </a:moveTo>
                  <a:cubicBezTo>
                    <a:pt x="1228" y="341"/>
                    <a:pt x="1227" y="342"/>
                    <a:pt x="1226" y="343"/>
                  </a:cubicBezTo>
                  <a:cubicBezTo>
                    <a:pt x="1225" y="342"/>
                    <a:pt x="1224" y="340"/>
                    <a:pt x="1226" y="339"/>
                  </a:cubicBezTo>
                  <a:cubicBezTo>
                    <a:pt x="1226" y="339"/>
                    <a:pt x="1227" y="340"/>
                    <a:pt x="1228" y="340"/>
                  </a:cubicBezTo>
                  <a:close/>
                  <a:moveTo>
                    <a:pt x="1207" y="592"/>
                  </a:moveTo>
                  <a:cubicBezTo>
                    <a:pt x="1211" y="591"/>
                    <a:pt x="1216" y="592"/>
                    <a:pt x="1218" y="590"/>
                  </a:cubicBezTo>
                  <a:cubicBezTo>
                    <a:pt x="1212" y="591"/>
                    <a:pt x="1209" y="588"/>
                    <a:pt x="1207" y="592"/>
                  </a:cubicBezTo>
                  <a:close/>
                  <a:moveTo>
                    <a:pt x="1215" y="585"/>
                  </a:moveTo>
                  <a:cubicBezTo>
                    <a:pt x="1216" y="586"/>
                    <a:pt x="1220" y="587"/>
                    <a:pt x="1220" y="584"/>
                  </a:cubicBezTo>
                  <a:cubicBezTo>
                    <a:pt x="1219" y="584"/>
                    <a:pt x="1215" y="581"/>
                    <a:pt x="1215" y="585"/>
                  </a:cubicBezTo>
                  <a:close/>
                  <a:moveTo>
                    <a:pt x="1230" y="378"/>
                  </a:moveTo>
                  <a:cubicBezTo>
                    <a:pt x="1232" y="381"/>
                    <a:pt x="1235" y="380"/>
                    <a:pt x="1236" y="376"/>
                  </a:cubicBezTo>
                  <a:cubicBezTo>
                    <a:pt x="1234" y="377"/>
                    <a:pt x="1231" y="376"/>
                    <a:pt x="1230" y="378"/>
                  </a:cubicBezTo>
                  <a:close/>
                  <a:moveTo>
                    <a:pt x="1244" y="471"/>
                  </a:moveTo>
                  <a:cubicBezTo>
                    <a:pt x="1242" y="471"/>
                    <a:pt x="1238" y="469"/>
                    <a:pt x="1238" y="471"/>
                  </a:cubicBezTo>
                  <a:cubicBezTo>
                    <a:pt x="1240" y="472"/>
                    <a:pt x="1243" y="473"/>
                    <a:pt x="1244" y="471"/>
                  </a:cubicBezTo>
                  <a:close/>
                  <a:moveTo>
                    <a:pt x="1244" y="376"/>
                  </a:moveTo>
                  <a:cubicBezTo>
                    <a:pt x="1244" y="377"/>
                    <a:pt x="1244" y="378"/>
                    <a:pt x="1243" y="379"/>
                  </a:cubicBezTo>
                  <a:cubicBezTo>
                    <a:pt x="1245" y="382"/>
                    <a:pt x="1252" y="382"/>
                    <a:pt x="1252" y="378"/>
                  </a:cubicBezTo>
                  <a:cubicBezTo>
                    <a:pt x="1251" y="378"/>
                    <a:pt x="1249" y="378"/>
                    <a:pt x="1250" y="376"/>
                  </a:cubicBezTo>
                  <a:cubicBezTo>
                    <a:pt x="1247" y="375"/>
                    <a:pt x="1246" y="377"/>
                    <a:pt x="1244" y="376"/>
                  </a:cubicBezTo>
                  <a:close/>
                  <a:moveTo>
                    <a:pt x="1249" y="343"/>
                  </a:moveTo>
                  <a:cubicBezTo>
                    <a:pt x="1248" y="344"/>
                    <a:pt x="1248" y="346"/>
                    <a:pt x="1247" y="347"/>
                  </a:cubicBezTo>
                  <a:cubicBezTo>
                    <a:pt x="1250" y="348"/>
                    <a:pt x="1252" y="344"/>
                    <a:pt x="1249" y="343"/>
                  </a:cubicBezTo>
                  <a:close/>
                  <a:moveTo>
                    <a:pt x="1244" y="420"/>
                  </a:moveTo>
                  <a:cubicBezTo>
                    <a:pt x="1246" y="422"/>
                    <a:pt x="1250" y="417"/>
                    <a:pt x="1253" y="420"/>
                  </a:cubicBezTo>
                  <a:cubicBezTo>
                    <a:pt x="1253" y="418"/>
                    <a:pt x="1250" y="418"/>
                    <a:pt x="1247" y="417"/>
                  </a:cubicBezTo>
                  <a:cubicBezTo>
                    <a:pt x="1246" y="418"/>
                    <a:pt x="1245" y="419"/>
                    <a:pt x="1244" y="420"/>
                  </a:cubicBezTo>
                  <a:close/>
                  <a:moveTo>
                    <a:pt x="1253" y="401"/>
                  </a:moveTo>
                  <a:cubicBezTo>
                    <a:pt x="1252" y="399"/>
                    <a:pt x="1252" y="398"/>
                    <a:pt x="1254" y="396"/>
                  </a:cubicBezTo>
                  <a:cubicBezTo>
                    <a:pt x="1251" y="396"/>
                    <a:pt x="1250" y="396"/>
                    <a:pt x="1248" y="398"/>
                  </a:cubicBezTo>
                  <a:cubicBezTo>
                    <a:pt x="1251" y="398"/>
                    <a:pt x="1251" y="400"/>
                    <a:pt x="1253" y="401"/>
                  </a:cubicBezTo>
                  <a:close/>
                  <a:moveTo>
                    <a:pt x="1248" y="472"/>
                  </a:moveTo>
                  <a:cubicBezTo>
                    <a:pt x="1252" y="473"/>
                    <a:pt x="1256" y="471"/>
                    <a:pt x="1262" y="472"/>
                  </a:cubicBezTo>
                  <a:cubicBezTo>
                    <a:pt x="1259" y="468"/>
                    <a:pt x="1252" y="470"/>
                    <a:pt x="1248" y="472"/>
                  </a:cubicBezTo>
                  <a:close/>
                  <a:moveTo>
                    <a:pt x="1262" y="273"/>
                  </a:moveTo>
                  <a:cubicBezTo>
                    <a:pt x="1268" y="275"/>
                    <a:pt x="1273" y="274"/>
                    <a:pt x="1278" y="271"/>
                  </a:cubicBezTo>
                  <a:cubicBezTo>
                    <a:pt x="1274" y="268"/>
                    <a:pt x="1272" y="266"/>
                    <a:pt x="1266" y="269"/>
                  </a:cubicBezTo>
                  <a:cubicBezTo>
                    <a:pt x="1267" y="270"/>
                    <a:pt x="1268" y="270"/>
                    <a:pt x="1269" y="272"/>
                  </a:cubicBezTo>
                  <a:cubicBezTo>
                    <a:pt x="1266" y="274"/>
                    <a:pt x="1263" y="270"/>
                    <a:pt x="1262" y="273"/>
                  </a:cubicBezTo>
                  <a:close/>
                  <a:moveTo>
                    <a:pt x="1288" y="469"/>
                  </a:moveTo>
                  <a:cubicBezTo>
                    <a:pt x="1280" y="469"/>
                    <a:pt x="1274" y="470"/>
                    <a:pt x="1270" y="472"/>
                  </a:cubicBezTo>
                  <a:cubicBezTo>
                    <a:pt x="1276" y="472"/>
                    <a:pt x="1285" y="474"/>
                    <a:pt x="1288" y="469"/>
                  </a:cubicBezTo>
                  <a:close/>
                  <a:moveTo>
                    <a:pt x="1287" y="269"/>
                  </a:moveTo>
                  <a:cubicBezTo>
                    <a:pt x="1287" y="270"/>
                    <a:pt x="1292" y="271"/>
                    <a:pt x="1292" y="269"/>
                  </a:cubicBezTo>
                  <a:cubicBezTo>
                    <a:pt x="1291" y="269"/>
                    <a:pt x="1291" y="268"/>
                    <a:pt x="1290" y="268"/>
                  </a:cubicBezTo>
                  <a:cubicBezTo>
                    <a:pt x="1289" y="268"/>
                    <a:pt x="1287" y="268"/>
                    <a:pt x="1287" y="269"/>
                  </a:cubicBezTo>
                  <a:close/>
                  <a:moveTo>
                    <a:pt x="1288" y="274"/>
                  </a:moveTo>
                  <a:cubicBezTo>
                    <a:pt x="1291" y="274"/>
                    <a:pt x="1294" y="275"/>
                    <a:pt x="1294" y="272"/>
                  </a:cubicBezTo>
                  <a:cubicBezTo>
                    <a:pt x="1292" y="272"/>
                    <a:pt x="1289" y="272"/>
                    <a:pt x="1288" y="274"/>
                  </a:cubicBezTo>
                  <a:close/>
                  <a:moveTo>
                    <a:pt x="1302" y="295"/>
                  </a:moveTo>
                  <a:cubicBezTo>
                    <a:pt x="1300" y="297"/>
                    <a:pt x="1303" y="297"/>
                    <a:pt x="1303" y="299"/>
                  </a:cubicBezTo>
                  <a:cubicBezTo>
                    <a:pt x="1299" y="302"/>
                    <a:pt x="1291" y="298"/>
                    <a:pt x="1289" y="305"/>
                  </a:cubicBezTo>
                  <a:cubicBezTo>
                    <a:pt x="1289" y="305"/>
                    <a:pt x="1291" y="306"/>
                    <a:pt x="1293" y="306"/>
                  </a:cubicBezTo>
                  <a:cubicBezTo>
                    <a:pt x="1292" y="301"/>
                    <a:pt x="1305" y="305"/>
                    <a:pt x="1306" y="296"/>
                  </a:cubicBezTo>
                  <a:cubicBezTo>
                    <a:pt x="1304" y="296"/>
                    <a:pt x="1304" y="294"/>
                    <a:pt x="1302" y="295"/>
                  </a:cubicBezTo>
                  <a:close/>
                  <a:moveTo>
                    <a:pt x="1294" y="358"/>
                  </a:moveTo>
                  <a:cubicBezTo>
                    <a:pt x="1293" y="359"/>
                    <a:pt x="1292" y="358"/>
                    <a:pt x="1292" y="359"/>
                  </a:cubicBezTo>
                  <a:cubicBezTo>
                    <a:pt x="1293" y="361"/>
                    <a:pt x="1295" y="359"/>
                    <a:pt x="1296" y="358"/>
                  </a:cubicBezTo>
                  <a:cubicBezTo>
                    <a:pt x="1294" y="358"/>
                    <a:pt x="1295" y="355"/>
                    <a:pt x="1292" y="356"/>
                  </a:cubicBezTo>
                  <a:cubicBezTo>
                    <a:pt x="1292" y="357"/>
                    <a:pt x="1293" y="358"/>
                    <a:pt x="1294" y="358"/>
                  </a:cubicBezTo>
                  <a:close/>
                  <a:moveTo>
                    <a:pt x="1295" y="299"/>
                  </a:moveTo>
                  <a:cubicBezTo>
                    <a:pt x="1297" y="299"/>
                    <a:pt x="1299" y="298"/>
                    <a:pt x="1300" y="297"/>
                  </a:cubicBezTo>
                  <a:cubicBezTo>
                    <a:pt x="1297" y="297"/>
                    <a:pt x="1297" y="295"/>
                    <a:pt x="1298" y="293"/>
                  </a:cubicBezTo>
                  <a:cubicBezTo>
                    <a:pt x="1301" y="294"/>
                    <a:pt x="1309" y="296"/>
                    <a:pt x="1310" y="292"/>
                  </a:cubicBezTo>
                  <a:cubicBezTo>
                    <a:pt x="1306" y="288"/>
                    <a:pt x="1299" y="293"/>
                    <a:pt x="1295" y="294"/>
                  </a:cubicBezTo>
                  <a:cubicBezTo>
                    <a:pt x="1298" y="295"/>
                    <a:pt x="1294" y="297"/>
                    <a:pt x="1295" y="299"/>
                  </a:cubicBezTo>
                  <a:close/>
                  <a:moveTo>
                    <a:pt x="1294" y="451"/>
                  </a:moveTo>
                  <a:cubicBezTo>
                    <a:pt x="1296" y="452"/>
                    <a:pt x="1299" y="451"/>
                    <a:pt x="1300" y="450"/>
                  </a:cubicBezTo>
                  <a:cubicBezTo>
                    <a:pt x="1298" y="451"/>
                    <a:pt x="1295" y="449"/>
                    <a:pt x="1294" y="451"/>
                  </a:cubicBezTo>
                  <a:close/>
                  <a:moveTo>
                    <a:pt x="1320" y="317"/>
                  </a:moveTo>
                  <a:cubicBezTo>
                    <a:pt x="1322" y="317"/>
                    <a:pt x="1330" y="319"/>
                    <a:pt x="1328" y="317"/>
                  </a:cubicBezTo>
                  <a:cubicBezTo>
                    <a:pt x="1326" y="317"/>
                    <a:pt x="1318" y="316"/>
                    <a:pt x="1320" y="317"/>
                  </a:cubicBezTo>
                  <a:close/>
                  <a:moveTo>
                    <a:pt x="733" y="49"/>
                  </a:moveTo>
                  <a:cubicBezTo>
                    <a:pt x="724" y="50"/>
                    <a:pt x="702" y="54"/>
                    <a:pt x="697" y="50"/>
                  </a:cubicBezTo>
                  <a:cubicBezTo>
                    <a:pt x="695" y="47"/>
                    <a:pt x="697" y="49"/>
                    <a:pt x="698" y="47"/>
                  </a:cubicBezTo>
                  <a:cubicBezTo>
                    <a:pt x="696" y="47"/>
                    <a:pt x="696" y="47"/>
                    <a:pt x="696" y="47"/>
                  </a:cubicBezTo>
                  <a:cubicBezTo>
                    <a:pt x="696" y="46"/>
                    <a:pt x="695" y="46"/>
                    <a:pt x="694" y="46"/>
                  </a:cubicBezTo>
                  <a:cubicBezTo>
                    <a:pt x="692" y="48"/>
                    <a:pt x="695" y="48"/>
                    <a:pt x="695" y="50"/>
                  </a:cubicBezTo>
                  <a:cubicBezTo>
                    <a:pt x="678" y="52"/>
                    <a:pt x="665" y="50"/>
                    <a:pt x="648" y="48"/>
                  </a:cubicBezTo>
                  <a:cubicBezTo>
                    <a:pt x="650" y="45"/>
                    <a:pt x="655" y="46"/>
                    <a:pt x="657" y="44"/>
                  </a:cubicBezTo>
                  <a:cubicBezTo>
                    <a:pt x="642" y="42"/>
                    <a:pt x="629" y="40"/>
                    <a:pt x="619" y="46"/>
                  </a:cubicBezTo>
                  <a:cubicBezTo>
                    <a:pt x="619" y="48"/>
                    <a:pt x="620" y="48"/>
                    <a:pt x="620" y="50"/>
                  </a:cubicBezTo>
                  <a:cubicBezTo>
                    <a:pt x="604" y="52"/>
                    <a:pt x="584" y="53"/>
                    <a:pt x="574" y="58"/>
                  </a:cubicBezTo>
                  <a:cubicBezTo>
                    <a:pt x="576" y="58"/>
                    <a:pt x="578" y="58"/>
                    <a:pt x="578" y="59"/>
                  </a:cubicBezTo>
                  <a:cubicBezTo>
                    <a:pt x="569" y="65"/>
                    <a:pt x="557" y="63"/>
                    <a:pt x="546" y="65"/>
                  </a:cubicBezTo>
                  <a:cubicBezTo>
                    <a:pt x="541" y="66"/>
                    <a:pt x="536" y="70"/>
                    <a:pt x="531" y="70"/>
                  </a:cubicBezTo>
                  <a:cubicBezTo>
                    <a:pt x="521" y="71"/>
                    <a:pt x="514" y="69"/>
                    <a:pt x="506" y="73"/>
                  </a:cubicBezTo>
                  <a:cubicBezTo>
                    <a:pt x="504" y="71"/>
                    <a:pt x="500" y="69"/>
                    <a:pt x="504" y="67"/>
                  </a:cubicBezTo>
                  <a:cubicBezTo>
                    <a:pt x="478" y="66"/>
                    <a:pt x="459" y="69"/>
                    <a:pt x="439" y="74"/>
                  </a:cubicBezTo>
                  <a:cubicBezTo>
                    <a:pt x="424" y="80"/>
                    <a:pt x="394" y="68"/>
                    <a:pt x="383" y="79"/>
                  </a:cubicBezTo>
                  <a:cubicBezTo>
                    <a:pt x="387" y="81"/>
                    <a:pt x="384" y="85"/>
                    <a:pt x="381" y="86"/>
                  </a:cubicBezTo>
                  <a:cubicBezTo>
                    <a:pt x="382" y="88"/>
                    <a:pt x="387" y="86"/>
                    <a:pt x="386" y="89"/>
                  </a:cubicBezTo>
                  <a:cubicBezTo>
                    <a:pt x="385" y="90"/>
                    <a:pt x="385" y="92"/>
                    <a:pt x="384" y="93"/>
                  </a:cubicBezTo>
                  <a:cubicBezTo>
                    <a:pt x="368" y="97"/>
                    <a:pt x="347" y="95"/>
                    <a:pt x="333" y="95"/>
                  </a:cubicBezTo>
                  <a:cubicBezTo>
                    <a:pt x="333" y="93"/>
                    <a:pt x="334" y="93"/>
                    <a:pt x="333" y="92"/>
                  </a:cubicBezTo>
                  <a:cubicBezTo>
                    <a:pt x="337" y="92"/>
                    <a:pt x="340" y="91"/>
                    <a:pt x="342" y="89"/>
                  </a:cubicBezTo>
                  <a:cubicBezTo>
                    <a:pt x="333" y="89"/>
                    <a:pt x="324" y="88"/>
                    <a:pt x="319" y="93"/>
                  </a:cubicBezTo>
                  <a:cubicBezTo>
                    <a:pt x="323" y="95"/>
                    <a:pt x="324" y="90"/>
                    <a:pt x="326" y="92"/>
                  </a:cubicBezTo>
                  <a:cubicBezTo>
                    <a:pt x="320" y="95"/>
                    <a:pt x="319" y="95"/>
                    <a:pt x="309" y="96"/>
                  </a:cubicBezTo>
                  <a:cubicBezTo>
                    <a:pt x="308" y="94"/>
                    <a:pt x="309" y="91"/>
                    <a:pt x="308" y="90"/>
                  </a:cubicBezTo>
                  <a:cubicBezTo>
                    <a:pt x="306" y="90"/>
                    <a:pt x="306" y="92"/>
                    <a:pt x="304" y="92"/>
                  </a:cubicBezTo>
                  <a:cubicBezTo>
                    <a:pt x="304" y="94"/>
                    <a:pt x="305" y="94"/>
                    <a:pt x="306" y="94"/>
                  </a:cubicBezTo>
                  <a:cubicBezTo>
                    <a:pt x="293" y="99"/>
                    <a:pt x="280" y="97"/>
                    <a:pt x="266" y="101"/>
                  </a:cubicBezTo>
                  <a:cubicBezTo>
                    <a:pt x="252" y="96"/>
                    <a:pt x="240" y="111"/>
                    <a:pt x="226" y="102"/>
                  </a:cubicBezTo>
                  <a:cubicBezTo>
                    <a:pt x="240" y="99"/>
                    <a:pt x="254" y="98"/>
                    <a:pt x="267" y="93"/>
                  </a:cubicBezTo>
                  <a:cubicBezTo>
                    <a:pt x="253" y="94"/>
                    <a:pt x="242" y="88"/>
                    <a:pt x="231" y="96"/>
                  </a:cubicBezTo>
                  <a:cubicBezTo>
                    <a:pt x="227" y="96"/>
                    <a:pt x="226" y="93"/>
                    <a:pt x="221" y="94"/>
                  </a:cubicBezTo>
                  <a:cubicBezTo>
                    <a:pt x="219" y="95"/>
                    <a:pt x="218" y="97"/>
                    <a:pt x="215" y="97"/>
                  </a:cubicBezTo>
                  <a:cubicBezTo>
                    <a:pt x="196" y="96"/>
                    <a:pt x="176" y="104"/>
                    <a:pt x="157" y="108"/>
                  </a:cubicBezTo>
                  <a:cubicBezTo>
                    <a:pt x="143" y="111"/>
                    <a:pt x="131" y="113"/>
                    <a:pt x="118" y="115"/>
                  </a:cubicBezTo>
                  <a:cubicBezTo>
                    <a:pt x="99" y="118"/>
                    <a:pt x="55" y="110"/>
                    <a:pt x="63" y="135"/>
                  </a:cubicBezTo>
                  <a:cubicBezTo>
                    <a:pt x="65" y="140"/>
                    <a:pt x="71" y="143"/>
                    <a:pt x="80" y="143"/>
                  </a:cubicBezTo>
                  <a:cubicBezTo>
                    <a:pt x="76" y="146"/>
                    <a:pt x="79" y="152"/>
                    <a:pt x="80" y="156"/>
                  </a:cubicBezTo>
                  <a:cubicBezTo>
                    <a:pt x="88" y="156"/>
                    <a:pt x="100" y="152"/>
                    <a:pt x="104" y="158"/>
                  </a:cubicBezTo>
                  <a:cubicBezTo>
                    <a:pt x="101" y="159"/>
                    <a:pt x="103" y="161"/>
                    <a:pt x="101" y="163"/>
                  </a:cubicBezTo>
                  <a:cubicBezTo>
                    <a:pt x="96" y="162"/>
                    <a:pt x="90" y="163"/>
                    <a:pt x="92" y="157"/>
                  </a:cubicBezTo>
                  <a:cubicBezTo>
                    <a:pt x="87" y="157"/>
                    <a:pt x="84" y="160"/>
                    <a:pt x="80" y="159"/>
                  </a:cubicBezTo>
                  <a:cubicBezTo>
                    <a:pt x="87" y="165"/>
                    <a:pt x="86" y="177"/>
                    <a:pt x="93" y="183"/>
                  </a:cubicBezTo>
                  <a:cubicBezTo>
                    <a:pt x="93" y="185"/>
                    <a:pt x="89" y="183"/>
                    <a:pt x="90" y="186"/>
                  </a:cubicBezTo>
                  <a:cubicBezTo>
                    <a:pt x="92" y="191"/>
                    <a:pt x="99" y="192"/>
                    <a:pt x="97" y="201"/>
                  </a:cubicBezTo>
                  <a:cubicBezTo>
                    <a:pt x="102" y="204"/>
                    <a:pt x="103" y="210"/>
                    <a:pt x="106" y="215"/>
                  </a:cubicBezTo>
                  <a:cubicBezTo>
                    <a:pt x="109" y="206"/>
                    <a:pt x="129" y="207"/>
                    <a:pt x="132" y="215"/>
                  </a:cubicBezTo>
                  <a:cubicBezTo>
                    <a:pt x="128" y="214"/>
                    <a:pt x="125" y="217"/>
                    <a:pt x="122" y="215"/>
                  </a:cubicBezTo>
                  <a:cubicBezTo>
                    <a:pt x="124" y="220"/>
                    <a:pt x="115" y="216"/>
                    <a:pt x="119" y="220"/>
                  </a:cubicBezTo>
                  <a:cubicBezTo>
                    <a:pt x="116" y="220"/>
                    <a:pt x="113" y="217"/>
                    <a:pt x="109" y="220"/>
                  </a:cubicBezTo>
                  <a:cubicBezTo>
                    <a:pt x="108" y="217"/>
                    <a:pt x="103" y="217"/>
                    <a:pt x="100" y="216"/>
                  </a:cubicBezTo>
                  <a:cubicBezTo>
                    <a:pt x="100" y="221"/>
                    <a:pt x="107" y="218"/>
                    <a:pt x="109" y="222"/>
                  </a:cubicBezTo>
                  <a:cubicBezTo>
                    <a:pt x="105" y="225"/>
                    <a:pt x="102" y="228"/>
                    <a:pt x="98" y="230"/>
                  </a:cubicBezTo>
                  <a:cubicBezTo>
                    <a:pt x="97" y="232"/>
                    <a:pt x="102" y="232"/>
                    <a:pt x="101" y="237"/>
                  </a:cubicBezTo>
                  <a:cubicBezTo>
                    <a:pt x="105" y="238"/>
                    <a:pt x="109" y="239"/>
                    <a:pt x="108" y="246"/>
                  </a:cubicBezTo>
                  <a:cubicBezTo>
                    <a:pt x="117" y="251"/>
                    <a:pt x="128" y="254"/>
                    <a:pt x="140" y="257"/>
                  </a:cubicBezTo>
                  <a:cubicBezTo>
                    <a:pt x="140" y="266"/>
                    <a:pt x="129" y="263"/>
                    <a:pt x="125" y="268"/>
                  </a:cubicBezTo>
                  <a:cubicBezTo>
                    <a:pt x="133" y="270"/>
                    <a:pt x="139" y="273"/>
                    <a:pt x="148" y="274"/>
                  </a:cubicBezTo>
                  <a:cubicBezTo>
                    <a:pt x="153" y="280"/>
                    <a:pt x="167" y="273"/>
                    <a:pt x="171" y="277"/>
                  </a:cubicBezTo>
                  <a:cubicBezTo>
                    <a:pt x="168" y="278"/>
                    <a:pt x="168" y="282"/>
                    <a:pt x="166" y="284"/>
                  </a:cubicBezTo>
                  <a:cubicBezTo>
                    <a:pt x="167" y="286"/>
                    <a:pt x="173" y="284"/>
                    <a:pt x="172" y="288"/>
                  </a:cubicBezTo>
                  <a:cubicBezTo>
                    <a:pt x="169" y="292"/>
                    <a:pt x="161" y="287"/>
                    <a:pt x="158" y="289"/>
                  </a:cubicBezTo>
                  <a:cubicBezTo>
                    <a:pt x="161" y="295"/>
                    <a:pt x="171" y="293"/>
                    <a:pt x="175" y="298"/>
                  </a:cubicBezTo>
                  <a:cubicBezTo>
                    <a:pt x="175" y="299"/>
                    <a:pt x="175" y="301"/>
                    <a:pt x="174" y="301"/>
                  </a:cubicBezTo>
                  <a:cubicBezTo>
                    <a:pt x="171" y="302"/>
                    <a:pt x="171" y="299"/>
                    <a:pt x="170" y="299"/>
                  </a:cubicBezTo>
                  <a:cubicBezTo>
                    <a:pt x="169" y="309"/>
                    <a:pt x="156" y="311"/>
                    <a:pt x="144" y="311"/>
                  </a:cubicBezTo>
                  <a:cubicBezTo>
                    <a:pt x="144" y="309"/>
                    <a:pt x="143" y="309"/>
                    <a:pt x="143" y="307"/>
                  </a:cubicBezTo>
                  <a:cubicBezTo>
                    <a:pt x="134" y="309"/>
                    <a:pt x="129" y="305"/>
                    <a:pt x="118" y="304"/>
                  </a:cubicBezTo>
                  <a:cubicBezTo>
                    <a:pt x="118" y="308"/>
                    <a:pt x="113" y="307"/>
                    <a:pt x="110" y="310"/>
                  </a:cubicBezTo>
                  <a:cubicBezTo>
                    <a:pt x="112" y="310"/>
                    <a:pt x="112" y="311"/>
                    <a:pt x="112" y="313"/>
                  </a:cubicBezTo>
                  <a:cubicBezTo>
                    <a:pt x="115" y="315"/>
                    <a:pt x="119" y="313"/>
                    <a:pt x="119" y="319"/>
                  </a:cubicBezTo>
                  <a:cubicBezTo>
                    <a:pt x="117" y="318"/>
                    <a:pt x="112" y="319"/>
                    <a:pt x="114" y="320"/>
                  </a:cubicBezTo>
                  <a:cubicBezTo>
                    <a:pt x="126" y="321"/>
                    <a:pt x="139" y="328"/>
                    <a:pt x="153" y="329"/>
                  </a:cubicBezTo>
                  <a:cubicBezTo>
                    <a:pt x="152" y="337"/>
                    <a:pt x="164" y="330"/>
                    <a:pt x="165" y="338"/>
                  </a:cubicBezTo>
                  <a:cubicBezTo>
                    <a:pt x="162" y="339"/>
                    <a:pt x="156" y="339"/>
                    <a:pt x="157" y="342"/>
                  </a:cubicBezTo>
                  <a:cubicBezTo>
                    <a:pt x="153" y="342"/>
                    <a:pt x="148" y="342"/>
                    <a:pt x="146" y="345"/>
                  </a:cubicBezTo>
                  <a:cubicBezTo>
                    <a:pt x="150" y="344"/>
                    <a:pt x="149" y="348"/>
                    <a:pt x="153" y="347"/>
                  </a:cubicBezTo>
                  <a:cubicBezTo>
                    <a:pt x="154" y="346"/>
                    <a:pt x="155" y="344"/>
                    <a:pt x="158" y="345"/>
                  </a:cubicBezTo>
                  <a:cubicBezTo>
                    <a:pt x="158" y="347"/>
                    <a:pt x="155" y="346"/>
                    <a:pt x="155" y="347"/>
                  </a:cubicBezTo>
                  <a:cubicBezTo>
                    <a:pt x="159" y="352"/>
                    <a:pt x="162" y="344"/>
                    <a:pt x="167" y="344"/>
                  </a:cubicBezTo>
                  <a:cubicBezTo>
                    <a:pt x="170" y="345"/>
                    <a:pt x="174" y="343"/>
                    <a:pt x="178" y="342"/>
                  </a:cubicBezTo>
                  <a:cubicBezTo>
                    <a:pt x="175" y="341"/>
                    <a:pt x="172" y="342"/>
                    <a:pt x="172" y="340"/>
                  </a:cubicBezTo>
                  <a:cubicBezTo>
                    <a:pt x="175" y="339"/>
                    <a:pt x="176" y="338"/>
                    <a:pt x="173" y="336"/>
                  </a:cubicBezTo>
                  <a:cubicBezTo>
                    <a:pt x="175" y="336"/>
                    <a:pt x="176" y="334"/>
                    <a:pt x="179" y="335"/>
                  </a:cubicBezTo>
                  <a:cubicBezTo>
                    <a:pt x="180" y="337"/>
                    <a:pt x="181" y="338"/>
                    <a:pt x="180" y="341"/>
                  </a:cubicBezTo>
                  <a:cubicBezTo>
                    <a:pt x="186" y="340"/>
                    <a:pt x="186" y="345"/>
                    <a:pt x="188" y="347"/>
                  </a:cubicBezTo>
                  <a:cubicBezTo>
                    <a:pt x="191" y="348"/>
                    <a:pt x="202" y="345"/>
                    <a:pt x="202" y="352"/>
                  </a:cubicBezTo>
                  <a:cubicBezTo>
                    <a:pt x="196" y="351"/>
                    <a:pt x="183" y="352"/>
                    <a:pt x="174" y="353"/>
                  </a:cubicBezTo>
                  <a:cubicBezTo>
                    <a:pt x="173" y="355"/>
                    <a:pt x="172" y="357"/>
                    <a:pt x="170" y="358"/>
                  </a:cubicBezTo>
                  <a:cubicBezTo>
                    <a:pt x="176" y="357"/>
                    <a:pt x="178" y="361"/>
                    <a:pt x="184" y="359"/>
                  </a:cubicBezTo>
                  <a:cubicBezTo>
                    <a:pt x="193" y="366"/>
                    <a:pt x="207" y="359"/>
                    <a:pt x="215" y="366"/>
                  </a:cubicBezTo>
                  <a:cubicBezTo>
                    <a:pt x="211" y="367"/>
                    <a:pt x="207" y="373"/>
                    <a:pt x="204" y="369"/>
                  </a:cubicBezTo>
                  <a:cubicBezTo>
                    <a:pt x="203" y="372"/>
                    <a:pt x="202" y="374"/>
                    <a:pt x="201" y="377"/>
                  </a:cubicBezTo>
                  <a:cubicBezTo>
                    <a:pt x="196" y="376"/>
                    <a:pt x="192" y="375"/>
                    <a:pt x="186" y="376"/>
                  </a:cubicBezTo>
                  <a:cubicBezTo>
                    <a:pt x="186" y="374"/>
                    <a:pt x="184" y="374"/>
                    <a:pt x="185" y="371"/>
                  </a:cubicBezTo>
                  <a:cubicBezTo>
                    <a:pt x="178" y="369"/>
                    <a:pt x="167" y="370"/>
                    <a:pt x="160" y="369"/>
                  </a:cubicBezTo>
                  <a:cubicBezTo>
                    <a:pt x="159" y="373"/>
                    <a:pt x="147" y="372"/>
                    <a:pt x="147" y="381"/>
                  </a:cubicBezTo>
                  <a:cubicBezTo>
                    <a:pt x="151" y="381"/>
                    <a:pt x="153" y="380"/>
                    <a:pt x="156" y="381"/>
                  </a:cubicBezTo>
                  <a:cubicBezTo>
                    <a:pt x="154" y="383"/>
                    <a:pt x="154" y="387"/>
                    <a:pt x="151" y="389"/>
                  </a:cubicBezTo>
                  <a:cubicBezTo>
                    <a:pt x="152" y="390"/>
                    <a:pt x="154" y="389"/>
                    <a:pt x="154" y="391"/>
                  </a:cubicBezTo>
                  <a:cubicBezTo>
                    <a:pt x="151" y="391"/>
                    <a:pt x="152" y="394"/>
                    <a:pt x="150" y="394"/>
                  </a:cubicBezTo>
                  <a:cubicBezTo>
                    <a:pt x="145" y="391"/>
                    <a:pt x="139" y="393"/>
                    <a:pt x="137" y="397"/>
                  </a:cubicBezTo>
                  <a:cubicBezTo>
                    <a:pt x="134" y="396"/>
                    <a:pt x="128" y="398"/>
                    <a:pt x="122" y="400"/>
                  </a:cubicBezTo>
                  <a:cubicBezTo>
                    <a:pt x="127" y="402"/>
                    <a:pt x="122" y="409"/>
                    <a:pt x="123" y="411"/>
                  </a:cubicBezTo>
                  <a:cubicBezTo>
                    <a:pt x="120" y="411"/>
                    <a:pt x="124" y="409"/>
                    <a:pt x="122" y="408"/>
                  </a:cubicBezTo>
                  <a:cubicBezTo>
                    <a:pt x="116" y="407"/>
                    <a:pt x="114" y="408"/>
                    <a:pt x="113" y="413"/>
                  </a:cubicBezTo>
                  <a:cubicBezTo>
                    <a:pt x="106" y="414"/>
                    <a:pt x="97" y="414"/>
                    <a:pt x="95" y="407"/>
                  </a:cubicBezTo>
                  <a:cubicBezTo>
                    <a:pt x="97" y="406"/>
                    <a:pt x="96" y="403"/>
                    <a:pt x="100" y="404"/>
                  </a:cubicBezTo>
                  <a:cubicBezTo>
                    <a:pt x="100" y="402"/>
                    <a:pt x="98" y="401"/>
                    <a:pt x="100" y="400"/>
                  </a:cubicBezTo>
                  <a:cubicBezTo>
                    <a:pt x="97" y="399"/>
                    <a:pt x="96" y="397"/>
                    <a:pt x="94" y="396"/>
                  </a:cubicBezTo>
                  <a:cubicBezTo>
                    <a:pt x="94" y="400"/>
                    <a:pt x="94" y="399"/>
                    <a:pt x="95" y="402"/>
                  </a:cubicBezTo>
                  <a:cubicBezTo>
                    <a:pt x="89" y="403"/>
                    <a:pt x="81" y="411"/>
                    <a:pt x="75" y="408"/>
                  </a:cubicBezTo>
                  <a:cubicBezTo>
                    <a:pt x="75" y="411"/>
                    <a:pt x="77" y="412"/>
                    <a:pt x="76" y="415"/>
                  </a:cubicBezTo>
                  <a:cubicBezTo>
                    <a:pt x="77" y="417"/>
                    <a:pt x="82" y="416"/>
                    <a:pt x="82" y="420"/>
                  </a:cubicBezTo>
                  <a:cubicBezTo>
                    <a:pt x="82" y="422"/>
                    <a:pt x="79" y="424"/>
                    <a:pt x="78" y="426"/>
                  </a:cubicBezTo>
                  <a:cubicBezTo>
                    <a:pt x="81" y="427"/>
                    <a:pt x="80" y="431"/>
                    <a:pt x="77" y="432"/>
                  </a:cubicBezTo>
                  <a:cubicBezTo>
                    <a:pt x="88" y="435"/>
                    <a:pt x="82" y="445"/>
                    <a:pt x="85" y="454"/>
                  </a:cubicBezTo>
                  <a:cubicBezTo>
                    <a:pt x="83" y="451"/>
                    <a:pt x="82" y="454"/>
                    <a:pt x="79" y="453"/>
                  </a:cubicBezTo>
                  <a:cubicBezTo>
                    <a:pt x="79" y="458"/>
                    <a:pt x="81" y="460"/>
                    <a:pt x="83" y="460"/>
                  </a:cubicBezTo>
                  <a:cubicBezTo>
                    <a:pt x="83" y="462"/>
                    <a:pt x="82" y="462"/>
                    <a:pt x="82" y="464"/>
                  </a:cubicBezTo>
                  <a:cubicBezTo>
                    <a:pt x="83" y="465"/>
                    <a:pt x="87" y="464"/>
                    <a:pt x="86" y="467"/>
                  </a:cubicBezTo>
                  <a:cubicBezTo>
                    <a:pt x="80" y="465"/>
                    <a:pt x="77" y="462"/>
                    <a:pt x="74" y="458"/>
                  </a:cubicBezTo>
                  <a:cubicBezTo>
                    <a:pt x="74" y="455"/>
                    <a:pt x="78" y="457"/>
                    <a:pt x="77" y="454"/>
                  </a:cubicBezTo>
                  <a:cubicBezTo>
                    <a:pt x="74" y="450"/>
                    <a:pt x="72" y="446"/>
                    <a:pt x="71" y="440"/>
                  </a:cubicBezTo>
                  <a:cubicBezTo>
                    <a:pt x="68" y="440"/>
                    <a:pt x="68" y="440"/>
                    <a:pt x="68" y="440"/>
                  </a:cubicBezTo>
                  <a:cubicBezTo>
                    <a:pt x="66" y="442"/>
                    <a:pt x="63" y="448"/>
                    <a:pt x="65" y="453"/>
                  </a:cubicBezTo>
                  <a:cubicBezTo>
                    <a:pt x="64" y="454"/>
                    <a:pt x="63" y="454"/>
                    <a:pt x="62" y="453"/>
                  </a:cubicBezTo>
                  <a:cubicBezTo>
                    <a:pt x="62" y="458"/>
                    <a:pt x="59" y="464"/>
                    <a:pt x="62" y="465"/>
                  </a:cubicBezTo>
                  <a:cubicBezTo>
                    <a:pt x="53" y="480"/>
                    <a:pt x="31" y="465"/>
                    <a:pt x="17" y="466"/>
                  </a:cubicBezTo>
                  <a:cubicBezTo>
                    <a:pt x="3" y="478"/>
                    <a:pt x="0" y="504"/>
                    <a:pt x="18" y="511"/>
                  </a:cubicBezTo>
                  <a:cubicBezTo>
                    <a:pt x="21" y="511"/>
                    <a:pt x="24" y="510"/>
                    <a:pt x="27" y="511"/>
                  </a:cubicBezTo>
                  <a:cubicBezTo>
                    <a:pt x="37" y="513"/>
                    <a:pt x="50" y="519"/>
                    <a:pt x="52" y="527"/>
                  </a:cubicBezTo>
                  <a:cubicBezTo>
                    <a:pt x="56" y="539"/>
                    <a:pt x="53" y="554"/>
                    <a:pt x="54" y="562"/>
                  </a:cubicBezTo>
                  <a:cubicBezTo>
                    <a:pt x="55" y="573"/>
                    <a:pt x="60" y="583"/>
                    <a:pt x="60" y="592"/>
                  </a:cubicBezTo>
                  <a:cubicBezTo>
                    <a:pt x="60" y="602"/>
                    <a:pt x="55" y="615"/>
                    <a:pt x="58" y="625"/>
                  </a:cubicBezTo>
                  <a:cubicBezTo>
                    <a:pt x="58" y="626"/>
                    <a:pt x="55" y="628"/>
                    <a:pt x="57" y="629"/>
                  </a:cubicBezTo>
                  <a:cubicBezTo>
                    <a:pt x="58" y="626"/>
                    <a:pt x="61" y="626"/>
                    <a:pt x="64" y="627"/>
                  </a:cubicBezTo>
                  <a:cubicBezTo>
                    <a:pt x="67" y="641"/>
                    <a:pt x="75" y="654"/>
                    <a:pt x="89" y="653"/>
                  </a:cubicBezTo>
                  <a:cubicBezTo>
                    <a:pt x="94" y="658"/>
                    <a:pt x="103" y="663"/>
                    <a:pt x="111" y="662"/>
                  </a:cubicBezTo>
                  <a:cubicBezTo>
                    <a:pt x="114" y="667"/>
                    <a:pt x="119" y="670"/>
                    <a:pt x="122" y="675"/>
                  </a:cubicBezTo>
                  <a:cubicBezTo>
                    <a:pt x="119" y="679"/>
                    <a:pt x="114" y="681"/>
                    <a:pt x="109" y="683"/>
                  </a:cubicBezTo>
                  <a:cubicBezTo>
                    <a:pt x="107" y="687"/>
                    <a:pt x="105" y="692"/>
                    <a:pt x="99" y="689"/>
                  </a:cubicBezTo>
                  <a:cubicBezTo>
                    <a:pt x="95" y="709"/>
                    <a:pt x="84" y="721"/>
                    <a:pt x="75" y="734"/>
                  </a:cubicBezTo>
                  <a:cubicBezTo>
                    <a:pt x="87" y="738"/>
                    <a:pt x="72" y="758"/>
                    <a:pt x="76" y="767"/>
                  </a:cubicBezTo>
                  <a:cubicBezTo>
                    <a:pt x="79" y="767"/>
                    <a:pt x="81" y="765"/>
                    <a:pt x="84" y="764"/>
                  </a:cubicBezTo>
                  <a:cubicBezTo>
                    <a:pt x="84" y="766"/>
                    <a:pt x="86" y="765"/>
                    <a:pt x="86" y="768"/>
                  </a:cubicBezTo>
                  <a:cubicBezTo>
                    <a:pt x="85" y="770"/>
                    <a:pt x="83" y="769"/>
                    <a:pt x="83" y="772"/>
                  </a:cubicBezTo>
                  <a:cubicBezTo>
                    <a:pt x="86" y="774"/>
                    <a:pt x="93" y="773"/>
                    <a:pt x="93" y="777"/>
                  </a:cubicBezTo>
                  <a:cubicBezTo>
                    <a:pt x="88" y="780"/>
                    <a:pt x="87" y="786"/>
                    <a:pt x="85" y="791"/>
                  </a:cubicBezTo>
                  <a:cubicBezTo>
                    <a:pt x="95" y="786"/>
                    <a:pt x="100" y="777"/>
                    <a:pt x="110" y="773"/>
                  </a:cubicBezTo>
                  <a:cubicBezTo>
                    <a:pt x="113" y="775"/>
                    <a:pt x="117" y="775"/>
                    <a:pt x="118" y="780"/>
                  </a:cubicBezTo>
                  <a:cubicBezTo>
                    <a:pt x="115" y="783"/>
                    <a:pt x="111" y="783"/>
                    <a:pt x="110" y="788"/>
                  </a:cubicBezTo>
                  <a:cubicBezTo>
                    <a:pt x="117" y="795"/>
                    <a:pt x="120" y="812"/>
                    <a:pt x="135" y="806"/>
                  </a:cubicBezTo>
                  <a:cubicBezTo>
                    <a:pt x="133" y="799"/>
                    <a:pt x="141" y="794"/>
                    <a:pt x="145" y="795"/>
                  </a:cubicBezTo>
                  <a:cubicBezTo>
                    <a:pt x="145" y="799"/>
                    <a:pt x="144" y="800"/>
                    <a:pt x="145" y="803"/>
                  </a:cubicBezTo>
                  <a:cubicBezTo>
                    <a:pt x="143" y="803"/>
                    <a:pt x="142" y="804"/>
                    <a:pt x="141" y="807"/>
                  </a:cubicBezTo>
                  <a:cubicBezTo>
                    <a:pt x="144" y="809"/>
                    <a:pt x="147" y="806"/>
                    <a:pt x="150" y="806"/>
                  </a:cubicBezTo>
                  <a:cubicBezTo>
                    <a:pt x="152" y="808"/>
                    <a:pt x="150" y="810"/>
                    <a:pt x="151" y="814"/>
                  </a:cubicBezTo>
                  <a:cubicBezTo>
                    <a:pt x="152" y="815"/>
                    <a:pt x="155" y="813"/>
                    <a:pt x="155" y="815"/>
                  </a:cubicBezTo>
                  <a:cubicBezTo>
                    <a:pt x="156" y="824"/>
                    <a:pt x="149" y="824"/>
                    <a:pt x="150" y="832"/>
                  </a:cubicBezTo>
                  <a:cubicBezTo>
                    <a:pt x="160" y="837"/>
                    <a:pt x="166" y="829"/>
                    <a:pt x="176" y="829"/>
                  </a:cubicBezTo>
                  <a:cubicBezTo>
                    <a:pt x="178" y="822"/>
                    <a:pt x="182" y="817"/>
                    <a:pt x="181" y="811"/>
                  </a:cubicBezTo>
                  <a:cubicBezTo>
                    <a:pt x="184" y="814"/>
                    <a:pt x="186" y="818"/>
                    <a:pt x="186" y="822"/>
                  </a:cubicBezTo>
                  <a:cubicBezTo>
                    <a:pt x="192" y="821"/>
                    <a:pt x="187" y="813"/>
                    <a:pt x="188" y="809"/>
                  </a:cubicBezTo>
                  <a:cubicBezTo>
                    <a:pt x="191" y="803"/>
                    <a:pt x="198" y="803"/>
                    <a:pt x="198" y="797"/>
                  </a:cubicBezTo>
                  <a:cubicBezTo>
                    <a:pt x="206" y="798"/>
                    <a:pt x="207" y="793"/>
                    <a:pt x="210" y="789"/>
                  </a:cubicBezTo>
                  <a:cubicBezTo>
                    <a:pt x="221" y="795"/>
                    <a:pt x="236" y="797"/>
                    <a:pt x="245" y="802"/>
                  </a:cubicBezTo>
                  <a:cubicBezTo>
                    <a:pt x="259" y="809"/>
                    <a:pt x="269" y="814"/>
                    <a:pt x="283" y="816"/>
                  </a:cubicBezTo>
                  <a:cubicBezTo>
                    <a:pt x="322" y="824"/>
                    <a:pt x="366" y="826"/>
                    <a:pt x="400" y="823"/>
                  </a:cubicBezTo>
                  <a:cubicBezTo>
                    <a:pt x="417" y="815"/>
                    <a:pt x="436" y="809"/>
                    <a:pt x="452" y="800"/>
                  </a:cubicBezTo>
                  <a:cubicBezTo>
                    <a:pt x="480" y="791"/>
                    <a:pt x="507" y="781"/>
                    <a:pt x="539" y="778"/>
                  </a:cubicBezTo>
                  <a:cubicBezTo>
                    <a:pt x="549" y="783"/>
                    <a:pt x="566" y="783"/>
                    <a:pt x="576" y="788"/>
                  </a:cubicBezTo>
                  <a:cubicBezTo>
                    <a:pt x="576" y="790"/>
                    <a:pt x="570" y="789"/>
                    <a:pt x="572" y="790"/>
                  </a:cubicBezTo>
                  <a:cubicBezTo>
                    <a:pt x="577" y="790"/>
                    <a:pt x="579" y="793"/>
                    <a:pt x="581" y="796"/>
                  </a:cubicBezTo>
                  <a:cubicBezTo>
                    <a:pt x="578" y="799"/>
                    <a:pt x="574" y="796"/>
                    <a:pt x="571" y="799"/>
                  </a:cubicBezTo>
                  <a:cubicBezTo>
                    <a:pt x="576" y="799"/>
                    <a:pt x="577" y="801"/>
                    <a:pt x="582" y="800"/>
                  </a:cubicBezTo>
                  <a:cubicBezTo>
                    <a:pt x="607" y="816"/>
                    <a:pt x="661" y="830"/>
                    <a:pt x="692" y="814"/>
                  </a:cubicBezTo>
                  <a:cubicBezTo>
                    <a:pt x="700" y="810"/>
                    <a:pt x="700" y="802"/>
                    <a:pt x="706" y="797"/>
                  </a:cubicBezTo>
                  <a:cubicBezTo>
                    <a:pt x="709" y="796"/>
                    <a:pt x="716" y="797"/>
                    <a:pt x="719" y="796"/>
                  </a:cubicBezTo>
                  <a:cubicBezTo>
                    <a:pt x="720" y="798"/>
                    <a:pt x="722" y="801"/>
                    <a:pt x="720" y="802"/>
                  </a:cubicBezTo>
                  <a:cubicBezTo>
                    <a:pt x="726" y="825"/>
                    <a:pt x="770" y="822"/>
                    <a:pt x="787" y="814"/>
                  </a:cubicBezTo>
                  <a:cubicBezTo>
                    <a:pt x="792" y="803"/>
                    <a:pt x="806" y="802"/>
                    <a:pt x="817" y="799"/>
                  </a:cubicBezTo>
                  <a:cubicBezTo>
                    <a:pt x="808" y="796"/>
                    <a:pt x="800" y="804"/>
                    <a:pt x="794" y="799"/>
                  </a:cubicBezTo>
                  <a:cubicBezTo>
                    <a:pt x="798" y="794"/>
                    <a:pt x="803" y="790"/>
                    <a:pt x="811" y="790"/>
                  </a:cubicBezTo>
                  <a:cubicBezTo>
                    <a:pt x="820" y="789"/>
                    <a:pt x="809" y="791"/>
                    <a:pt x="806" y="789"/>
                  </a:cubicBezTo>
                  <a:cubicBezTo>
                    <a:pt x="802" y="788"/>
                    <a:pt x="800" y="785"/>
                    <a:pt x="800" y="782"/>
                  </a:cubicBezTo>
                  <a:cubicBezTo>
                    <a:pt x="811" y="775"/>
                    <a:pt x="831" y="777"/>
                    <a:pt x="845" y="772"/>
                  </a:cubicBezTo>
                  <a:cubicBezTo>
                    <a:pt x="843" y="771"/>
                    <a:pt x="840" y="772"/>
                    <a:pt x="839" y="770"/>
                  </a:cubicBezTo>
                  <a:cubicBezTo>
                    <a:pt x="842" y="764"/>
                    <a:pt x="851" y="769"/>
                    <a:pt x="856" y="769"/>
                  </a:cubicBezTo>
                  <a:cubicBezTo>
                    <a:pt x="856" y="767"/>
                    <a:pt x="856" y="765"/>
                    <a:pt x="857" y="765"/>
                  </a:cubicBezTo>
                  <a:cubicBezTo>
                    <a:pt x="858" y="767"/>
                    <a:pt x="858" y="770"/>
                    <a:pt x="861" y="770"/>
                  </a:cubicBezTo>
                  <a:cubicBezTo>
                    <a:pt x="865" y="768"/>
                    <a:pt x="864" y="763"/>
                    <a:pt x="862" y="761"/>
                  </a:cubicBezTo>
                  <a:cubicBezTo>
                    <a:pt x="869" y="759"/>
                    <a:pt x="874" y="759"/>
                    <a:pt x="886" y="759"/>
                  </a:cubicBezTo>
                  <a:cubicBezTo>
                    <a:pt x="887" y="751"/>
                    <a:pt x="898" y="759"/>
                    <a:pt x="900" y="755"/>
                  </a:cubicBezTo>
                  <a:cubicBezTo>
                    <a:pt x="897" y="753"/>
                    <a:pt x="896" y="754"/>
                    <a:pt x="891" y="753"/>
                  </a:cubicBezTo>
                  <a:cubicBezTo>
                    <a:pt x="892" y="751"/>
                    <a:pt x="891" y="750"/>
                    <a:pt x="890" y="750"/>
                  </a:cubicBezTo>
                  <a:cubicBezTo>
                    <a:pt x="886" y="750"/>
                    <a:pt x="875" y="748"/>
                    <a:pt x="874" y="747"/>
                  </a:cubicBezTo>
                  <a:cubicBezTo>
                    <a:pt x="885" y="743"/>
                    <a:pt x="897" y="749"/>
                    <a:pt x="908" y="744"/>
                  </a:cubicBezTo>
                  <a:cubicBezTo>
                    <a:pt x="910" y="745"/>
                    <a:pt x="911" y="747"/>
                    <a:pt x="913" y="747"/>
                  </a:cubicBezTo>
                  <a:cubicBezTo>
                    <a:pt x="920" y="747"/>
                    <a:pt x="926" y="751"/>
                    <a:pt x="933" y="752"/>
                  </a:cubicBezTo>
                  <a:cubicBezTo>
                    <a:pt x="932" y="754"/>
                    <a:pt x="934" y="755"/>
                    <a:pt x="933" y="757"/>
                  </a:cubicBezTo>
                  <a:cubicBezTo>
                    <a:pt x="936" y="757"/>
                    <a:pt x="939" y="758"/>
                    <a:pt x="941" y="759"/>
                  </a:cubicBezTo>
                  <a:cubicBezTo>
                    <a:pt x="939" y="762"/>
                    <a:pt x="931" y="758"/>
                    <a:pt x="928" y="760"/>
                  </a:cubicBezTo>
                  <a:cubicBezTo>
                    <a:pt x="933" y="761"/>
                    <a:pt x="935" y="765"/>
                    <a:pt x="938" y="762"/>
                  </a:cubicBezTo>
                  <a:cubicBezTo>
                    <a:pt x="938" y="767"/>
                    <a:pt x="943" y="766"/>
                    <a:pt x="949" y="766"/>
                  </a:cubicBezTo>
                  <a:cubicBezTo>
                    <a:pt x="950" y="765"/>
                    <a:pt x="950" y="763"/>
                    <a:pt x="951" y="762"/>
                  </a:cubicBezTo>
                  <a:cubicBezTo>
                    <a:pt x="955" y="763"/>
                    <a:pt x="960" y="764"/>
                    <a:pt x="963" y="761"/>
                  </a:cubicBezTo>
                  <a:cubicBezTo>
                    <a:pt x="957" y="760"/>
                    <a:pt x="954" y="761"/>
                    <a:pt x="950" y="758"/>
                  </a:cubicBezTo>
                  <a:cubicBezTo>
                    <a:pt x="955" y="752"/>
                    <a:pt x="965" y="751"/>
                    <a:pt x="974" y="750"/>
                  </a:cubicBezTo>
                  <a:cubicBezTo>
                    <a:pt x="972" y="754"/>
                    <a:pt x="970" y="756"/>
                    <a:pt x="969" y="760"/>
                  </a:cubicBezTo>
                  <a:cubicBezTo>
                    <a:pt x="971" y="763"/>
                    <a:pt x="973" y="758"/>
                    <a:pt x="974" y="762"/>
                  </a:cubicBezTo>
                  <a:cubicBezTo>
                    <a:pt x="972" y="764"/>
                    <a:pt x="966" y="761"/>
                    <a:pt x="962" y="763"/>
                  </a:cubicBezTo>
                  <a:cubicBezTo>
                    <a:pt x="963" y="766"/>
                    <a:pt x="967" y="765"/>
                    <a:pt x="967" y="768"/>
                  </a:cubicBezTo>
                  <a:cubicBezTo>
                    <a:pt x="963" y="770"/>
                    <a:pt x="962" y="775"/>
                    <a:pt x="959" y="777"/>
                  </a:cubicBezTo>
                  <a:cubicBezTo>
                    <a:pt x="961" y="777"/>
                    <a:pt x="961" y="778"/>
                    <a:pt x="962" y="779"/>
                  </a:cubicBezTo>
                  <a:cubicBezTo>
                    <a:pt x="984" y="780"/>
                    <a:pt x="1001" y="768"/>
                    <a:pt x="1021" y="774"/>
                  </a:cubicBezTo>
                  <a:cubicBezTo>
                    <a:pt x="1031" y="766"/>
                    <a:pt x="1051" y="776"/>
                    <a:pt x="1059" y="766"/>
                  </a:cubicBezTo>
                  <a:cubicBezTo>
                    <a:pt x="1059" y="762"/>
                    <a:pt x="1059" y="760"/>
                    <a:pt x="1058" y="758"/>
                  </a:cubicBezTo>
                  <a:cubicBezTo>
                    <a:pt x="1063" y="757"/>
                    <a:pt x="1064" y="750"/>
                    <a:pt x="1065" y="745"/>
                  </a:cubicBezTo>
                  <a:cubicBezTo>
                    <a:pt x="1063" y="743"/>
                    <a:pt x="1061" y="740"/>
                    <a:pt x="1060" y="737"/>
                  </a:cubicBezTo>
                  <a:cubicBezTo>
                    <a:pt x="1066" y="738"/>
                    <a:pt x="1065" y="732"/>
                    <a:pt x="1070" y="733"/>
                  </a:cubicBezTo>
                  <a:cubicBezTo>
                    <a:pt x="1067" y="732"/>
                    <a:pt x="1067" y="728"/>
                    <a:pt x="1070" y="727"/>
                  </a:cubicBezTo>
                  <a:cubicBezTo>
                    <a:pt x="1065" y="725"/>
                    <a:pt x="1067" y="722"/>
                    <a:pt x="1066" y="717"/>
                  </a:cubicBezTo>
                  <a:cubicBezTo>
                    <a:pt x="1063" y="716"/>
                    <a:pt x="1059" y="720"/>
                    <a:pt x="1057" y="717"/>
                  </a:cubicBezTo>
                  <a:cubicBezTo>
                    <a:pt x="1058" y="712"/>
                    <a:pt x="1063" y="711"/>
                    <a:pt x="1059" y="706"/>
                  </a:cubicBezTo>
                  <a:cubicBezTo>
                    <a:pt x="1064" y="704"/>
                    <a:pt x="1069" y="704"/>
                    <a:pt x="1073" y="703"/>
                  </a:cubicBezTo>
                  <a:cubicBezTo>
                    <a:pt x="1073" y="700"/>
                    <a:pt x="1071" y="700"/>
                    <a:pt x="1072" y="698"/>
                  </a:cubicBezTo>
                  <a:cubicBezTo>
                    <a:pt x="1073" y="697"/>
                    <a:pt x="1075" y="697"/>
                    <a:pt x="1077" y="696"/>
                  </a:cubicBezTo>
                  <a:cubicBezTo>
                    <a:pt x="1078" y="694"/>
                    <a:pt x="1076" y="694"/>
                    <a:pt x="1077" y="692"/>
                  </a:cubicBezTo>
                  <a:cubicBezTo>
                    <a:pt x="1079" y="691"/>
                    <a:pt x="1082" y="691"/>
                    <a:pt x="1082" y="687"/>
                  </a:cubicBezTo>
                  <a:cubicBezTo>
                    <a:pt x="1081" y="686"/>
                    <a:pt x="1077" y="685"/>
                    <a:pt x="1076" y="687"/>
                  </a:cubicBezTo>
                  <a:cubicBezTo>
                    <a:pt x="1078" y="686"/>
                    <a:pt x="1079" y="691"/>
                    <a:pt x="1077" y="691"/>
                  </a:cubicBezTo>
                  <a:cubicBezTo>
                    <a:pt x="1078" y="687"/>
                    <a:pt x="1073" y="688"/>
                    <a:pt x="1072" y="685"/>
                  </a:cubicBezTo>
                  <a:cubicBezTo>
                    <a:pt x="1068" y="692"/>
                    <a:pt x="1059" y="682"/>
                    <a:pt x="1051" y="686"/>
                  </a:cubicBezTo>
                  <a:cubicBezTo>
                    <a:pt x="1054" y="687"/>
                    <a:pt x="1054" y="689"/>
                    <a:pt x="1056" y="691"/>
                  </a:cubicBezTo>
                  <a:cubicBezTo>
                    <a:pt x="1054" y="693"/>
                    <a:pt x="1048" y="695"/>
                    <a:pt x="1046" y="691"/>
                  </a:cubicBezTo>
                  <a:cubicBezTo>
                    <a:pt x="1049" y="691"/>
                    <a:pt x="1051" y="692"/>
                    <a:pt x="1052" y="691"/>
                  </a:cubicBezTo>
                  <a:cubicBezTo>
                    <a:pt x="1053" y="685"/>
                    <a:pt x="1046" y="686"/>
                    <a:pt x="1044" y="683"/>
                  </a:cubicBezTo>
                  <a:cubicBezTo>
                    <a:pt x="1048" y="679"/>
                    <a:pt x="1053" y="675"/>
                    <a:pt x="1051" y="668"/>
                  </a:cubicBezTo>
                  <a:cubicBezTo>
                    <a:pt x="1050" y="668"/>
                    <a:pt x="1049" y="668"/>
                    <a:pt x="1049" y="667"/>
                  </a:cubicBezTo>
                  <a:cubicBezTo>
                    <a:pt x="1045" y="668"/>
                    <a:pt x="1043" y="670"/>
                    <a:pt x="1038" y="671"/>
                  </a:cubicBezTo>
                  <a:cubicBezTo>
                    <a:pt x="1039" y="669"/>
                    <a:pt x="1041" y="668"/>
                    <a:pt x="1038" y="667"/>
                  </a:cubicBezTo>
                  <a:cubicBezTo>
                    <a:pt x="1038" y="668"/>
                    <a:pt x="1037" y="669"/>
                    <a:pt x="1036" y="670"/>
                  </a:cubicBezTo>
                  <a:cubicBezTo>
                    <a:pt x="1032" y="667"/>
                    <a:pt x="1029" y="663"/>
                    <a:pt x="1025" y="661"/>
                  </a:cubicBezTo>
                  <a:cubicBezTo>
                    <a:pt x="1023" y="662"/>
                    <a:pt x="1019" y="663"/>
                    <a:pt x="1018" y="660"/>
                  </a:cubicBezTo>
                  <a:cubicBezTo>
                    <a:pt x="1018" y="659"/>
                    <a:pt x="1023" y="661"/>
                    <a:pt x="1022" y="658"/>
                  </a:cubicBezTo>
                  <a:cubicBezTo>
                    <a:pt x="1019" y="657"/>
                    <a:pt x="1019" y="658"/>
                    <a:pt x="1015" y="658"/>
                  </a:cubicBezTo>
                  <a:cubicBezTo>
                    <a:pt x="1010" y="664"/>
                    <a:pt x="1003" y="669"/>
                    <a:pt x="998" y="675"/>
                  </a:cubicBezTo>
                  <a:cubicBezTo>
                    <a:pt x="1002" y="674"/>
                    <a:pt x="1009" y="665"/>
                    <a:pt x="1015" y="670"/>
                  </a:cubicBezTo>
                  <a:cubicBezTo>
                    <a:pt x="1015" y="669"/>
                    <a:pt x="1015" y="666"/>
                    <a:pt x="1019" y="666"/>
                  </a:cubicBezTo>
                  <a:cubicBezTo>
                    <a:pt x="1019" y="668"/>
                    <a:pt x="1017" y="668"/>
                    <a:pt x="1018" y="671"/>
                  </a:cubicBezTo>
                  <a:cubicBezTo>
                    <a:pt x="1023" y="670"/>
                    <a:pt x="1028" y="669"/>
                    <a:pt x="1031" y="673"/>
                  </a:cubicBezTo>
                  <a:cubicBezTo>
                    <a:pt x="1029" y="676"/>
                    <a:pt x="1027" y="678"/>
                    <a:pt x="1022" y="677"/>
                  </a:cubicBezTo>
                  <a:cubicBezTo>
                    <a:pt x="1022" y="681"/>
                    <a:pt x="1033" y="676"/>
                    <a:pt x="1031" y="682"/>
                  </a:cubicBezTo>
                  <a:cubicBezTo>
                    <a:pt x="1026" y="681"/>
                    <a:pt x="1024" y="685"/>
                    <a:pt x="1020" y="685"/>
                  </a:cubicBezTo>
                  <a:cubicBezTo>
                    <a:pt x="1017" y="680"/>
                    <a:pt x="1011" y="687"/>
                    <a:pt x="1007" y="685"/>
                  </a:cubicBezTo>
                  <a:cubicBezTo>
                    <a:pt x="1005" y="690"/>
                    <a:pt x="1008" y="690"/>
                    <a:pt x="1007" y="694"/>
                  </a:cubicBezTo>
                  <a:cubicBezTo>
                    <a:pt x="1003" y="695"/>
                    <a:pt x="998" y="694"/>
                    <a:pt x="997" y="697"/>
                  </a:cubicBezTo>
                  <a:cubicBezTo>
                    <a:pt x="987" y="694"/>
                    <a:pt x="979" y="697"/>
                    <a:pt x="970" y="699"/>
                  </a:cubicBezTo>
                  <a:cubicBezTo>
                    <a:pt x="970" y="698"/>
                    <a:pt x="971" y="698"/>
                    <a:pt x="971" y="697"/>
                  </a:cubicBezTo>
                  <a:cubicBezTo>
                    <a:pt x="968" y="696"/>
                    <a:pt x="964" y="699"/>
                    <a:pt x="962" y="696"/>
                  </a:cubicBezTo>
                  <a:cubicBezTo>
                    <a:pt x="962" y="698"/>
                    <a:pt x="958" y="700"/>
                    <a:pt x="958" y="699"/>
                  </a:cubicBezTo>
                  <a:cubicBezTo>
                    <a:pt x="959" y="699"/>
                    <a:pt x="959" y="698"/>
                    <a:pt x="958" y="697"/>
                  </a:cubicBezTo>
                  <a:cubicBezTo>
                    <a:pt x="959" y="697"/>
                    <a:pt x="960" y="697"/>
                    <a:pt x="961" y="696"/>
                  </a:cubicBezTo>
                  <a:cubicBezTo>
                    <a:pt x="957" y="696"/>
                    <a:pt x="951" y="694"/>
                    <a:pt x="948" y="696"/>
                  </a:cubicBezTo>
                  <a:cubicBezTo>
                    <a:pt x="951" y="695"/>
                    <a:pt x="951" y="697"/>
                    <a:pt x="949" y="698"/>
                  </a:cubicBezTo>
                  <a:cubicBezTo>
                    <a:pt x="947" y="698"/>
                    <a:pt x="948" y="694"/>
                    <a:pt x="945" y="694"/>
                  </a:cubicBezTo>
                  <a:cubicBezTo>
                    <a:pt x="939" y="694"/>
                    <a:pt x="920" y="690"/>
                    <a:pt x="916" y="686"/>
                  </a:cubicBezTo>
                  <a:cubicBezTo>
                    <a:pt x="920" y="687"/>
                    <a:pt x="923" y="686"/>
                    <a:pt x="924" y="684"/>
                  </a:cubicBezTo>
                  <a:cubicBezTo>
                    <a:pt x="919" y="683"/>
                    <a:pt x="915" y="685"/>
                    <a:pt x="912" y="682"/>
                  </a:cubicBezTo>
                  <a:cubicBezTo>
                    <a:pt x="916" y="681"/>
                    <a:pt x="926" y="684"/>
                    <a:pt x="928" y="680"/>
                  </a:cubicBezTo>
                  <a:cubicBezTo>
                    <a:pt x="915" y="678"/>
                    <a:pt x="903" y="678"/>
                    <a:pt x="897" y="672"/>
                  </a:cubicBezTo>
                  <a:cubicBezTo>
                    <a:pt x="892" y="677"/>
                    <a:pt x="889" y="669"/>
                    <a:pt x="884" y="674"/>
                  </a:cubicBezTo>
                  <a:cubicBezTo>
                    <a:pt x="881" y="671"/>
                    <a:pt x="881" y="672"/>
                    <a:pt x="879" y="673"/>
                  </a:cubicBezTo>
                  <a:cubicBezTo>
                    <a:pt x="877" y="673"/>
                    <a:pt x="878" y="670"/>
                    <a:pt x="877" y="670"/>
                  </a:cubicBezTo>
                  <a:cubicBezTo>
                    <a:pt x="863" y="667"/>
                    <a:pt x="847" y="664"/>
                    <a:pt x="832" y="666"/>
                  </a:cubicBezTo>
                  <a:cubicBezTo>
                    <a:pt x="834" y="661"/>
                    <a:pt x="829" y="661"/>
                    <a:pt x="829" y="658"/>
                  </a:cubicBezTo>
                  <a:cubicBezTo>
                    <a:pt x="826" y="658"/>
                    <a:pt x="823" y="659"/>
                    <a:pt x="820" y="660"/>
                  </a:cubicBezTo>
                  <a:cubicBezTo>
                    <a:pt x="822" y="658"/>
                    <a:pt x="820" y="659"/>
                    <a:pt x="819" y="657"/>
                  </a:cubicBezTo>
                  <a:cubicBezTo>
                    <a:pt x="821" y="657"/>
                    <a:pt x="822" y="657"/>
                    <a:pt x="823" y="658"/>
                  </a:cubicBezTo>
                  <a:cubicBezTo>
                    <a:pt x="824" y="653"/>
                    <a:pt x="816" y="656"/>
                    <a:pt x="814" y="653"/>
                  </a:cubicBezTo>
                  <a:cubicBezTo>
                    <a:pt x="825" y="654"/>
                    <a:pt x="832" y="652"/>
                    <a:pt x="841" y="651"/>
                  </a:cubicBezTo>
                  <a:cubicBezTo>
                    <a:pt x="834" y="648"/>
                    <a:pt x="826" y="648"/>
                    <a:pt x="828" y="642"/>
                  </a:cubicBezTo>
                  <a:cubicBezTo>
                    <a:pt x="825" y="643"/>
                    <a:pt x="819" y="641"/>
                    <a:pt x="817" y="637"/>
                  </a:cubicBezTo>
                  <a:cubicBezTo>
                    <a:pt x="814" y="637"/>
                    <a:pt x="814" y="640"/>
                    <a:pt x="813" y="637"/>
                  </a:cubicBezTo>
                  <a:cubicBezTo>
                    <a:pt x="814" y="636"/>
                    <a:pt x="816" y="636"/>
                    <a:pt x="816" y="635"/>
                  </a:cubicBezTo>
                  <a:cubicBezTo>
                    <a:pt x="819" y="636"/>
                    <a:pt x="819" y="636"/>
                    <a:pt x="823" y="636"/>
                  </a:cubicBezTo>
                  <a:cubicBezTo>
                    <a:pt x="824" y="633"/>
                    <a:pt x="824" y="634"/>
                    <a:pt x="823" y="631"/>
                  </a:cubicBezTo>
                  <a:cubicBezTo>
                    <a:pt x="821" y="630"/>
                    <a:pt x="819" y="634"/>
                    <a:pt x="818" y="631"/>
                  </a:cubicBezTo>
                  <a:cubicBezTo>
                    <a:pt x="818" y="629"/>
                    <a:pt x="823" y="632"/>
                    <a:pt x="822" y="629"/>
                  </a:cubicBezTo>
                  <a:cubicBezTo>
                    <a:pt x="817" y="629"/>
                    <a:pt x="815" y="628"/>
                    <a:pt x="815" y="624"/>
                  </a:cubicBezTo>
                  <a:cubicBezTo>
                    <a:pt x="817" y="624"/>
                    <a:pt x="817" y="624"/>
                    <a:pt x="818" y="623"/>
                  </a:cubicBezTo>
                  <a:cubicBezTo>
                    <a:pt x="815" y="622"/>
                    <a:pt x="816" y="624"/>
                    <a:pt x="814" y="624"/>
                  </a:cubicBezTo>
                  <a:cubicBezTo>
                    <a:pt x="814" y="622"/>
                    <a:pt x="812" y="622"/>
                    <a:pt x="813" y="620"/>
                  </a:cubicBezTo>
                  <a:cubicBezTo>
                    <a:pt x="816" y="619"/>
                    <a:pt x="815" y="621"/>
                    <a:pt x="820" y="619"/>
                  </a:cubicBezTo>
                  <a:cubicBezTo>
                    <a:pt x="821" y="616"/>
                    <a:pt x="821" y="614"/>
                    <a:pt x="822" y="613"/>
                  </a:cubicBezTo>
                  <a:cubicBezTo>
                    <a:pt x="823" y="613"/>
                    <a:pt x="822" y="616"/>
                    <a:pt x="823" y="616"/>
                  </a:cubicBezTo>
                  <a:cubicBezTo>
                    <a:pt x="825" y="613"/>
                    <a:pt x="825" y="613"/>
                    <a:pt x="824" y="610"/>
                  </a:cubicBezTo>
                  <a:cubicBezTo>
                    <a:pt x="821" y="610"/>
                    <a:pt x="821" y="611"/>
                    <a:pt x="819" y="610"/>
                  </a:cubicBezTo>
                  <a:cubicBezTo>
                    <a:pt x="819" y="612"/>
                    <a:pt x="819" y="614"/>
                    <a:pt x="816" y="614"/>
                  </a:cubicBezTo>
                  <a:cubicBezTo>
                    <a:pt x="818" y="612"/>
                    <a:pt x="816" y="609"/>
                    <a:pt x="814" y="608"/>
                  </a:cubicBezTo>
                  <a:cubicBezTo>
                    <a:pt x="814" y="609"/>
                    <a:pt x="816" y="611"/>
                    <a:pt x="814" y="612"/>
                  </a:cubicBezTo>
                  <a:cubicBezTo>
                    <a:pt x="810" y="609"/>
                    <a:pt x="813" y="609"/>
                    <a:pt x="810" y="606"/>
                  </a:cubicBezTo>
                  <a:cubicBezTo>
                    <a:pt x="822" y="597"/>
                    <a:pt x="841" y="611"/>
                    <a:pt x="852" y="603"/>
                  </a:cubicBezTo>
                  <a:cubicBezTo>
                    <a:pt x="845" y="601"/>
                    <a:pt x="839" y="604"/>
                    <a:pt x="834" y="600"/>
                  </a:cubicBezTo>
                  <a:cubicBezTo>
                    <a:pt x="837" y="600"/>
                    <a:pt x="835" y="596"/>
                    <a:pt x="839" y="597"/>
                  </a:cubicBezTo>
                  <a:cubicBezTo>
                    <a:pt x="839" y="598"/>
                    <a:pt x="837" y="598"/>
                    <a:pt x="837" y="599"/>
                  </a:cubicBezTo>
                  <a:cubicBezTo>
                    <a:pt x="844" y="598"/>
                    <a:pt x="872" y="594"/>
                    <a:pt x="878" y="598"/>
                  </a:cubicBezTo>
                  <a:cubicBezTo>
                    <a:pt x="880" y="599"/>
                    <a:pt x="877" y="600"/>
                    <a:pt x="880" y="601"/>
                  </a:cubicBezTo>
                  <a:cubicBezTo>
                    <a:pt x="886" y="601"/>
                    <a:pt x="893" y="598"/>
                    <a:pt x="898" y="597"/>
                  </a:cubicBezTo>
                  <a:cubicBezTo>
                    <a:pt x="894" y="598"/>
                    <a:pt x="897" y="592"/>
                    <a:pt x="899" y="594"/>
                  </a:cubicBezTo>
                  <a:cubicBezTo>
                    <a:pt x="899" y="590"/>
                    <a:pt x="898" y="588"/>
                    <a:pt x="902" y="588"/>
                  </a:cubicBezTo>
                  <a:cubicBezTo>
                    <a:pt x="903" y="585"/>
                    <a:pt x="898" y="586"/>
                    <a:pt x="899" y="583"/>
                  </a:cubicBezTo>
                  <a:cubicBezTo>
                    <a:pt x="904" y="581"/>
                    <a:pt x="904" y="582"/>
                    <a:pt x="909" y="584"/>
                  </a:cubicBezTo>
                  <a:cubicBezTo>
                    <a:pt x="907" y="580"/>
                    <a:pt x="910" y="576"/>
                    <a:pt x="913" y="574"/>
                  </a:cubicBezTo>
                  <a:cubicBezTo>
                    <a:pt x="927" y="573"/>
                    <a:pt x="952" y="576"/>
                    <a:pt x="965" y="567"/>
                  </a:cubicBezTo>
                  <a:cubicBezTo>
                    <a:pt x="960" y="568"/>
                    <a:pt x="952" y="566"/>
                    <a:pt x="948" y="564"/>
                  </a:cubicBezTo>
                  <a:cubicBezTo>
                    <a:pt x="956" y="561"/>
                    <a:pt x="968" y="553"/>
                    <a:pt x="977" y="556"/>
                  </a:cubicBezTo>
                  <a:cubicBezTo>
                    <a:pt x="974" y="556"/>
                    <a:pt x="979" y="559"/>
                    <a:pt x="976" y="559"/>
                  </a:cubicBezTo>
                  <a:cubicBezTo>
                    <a:pt x="976" y="558"/>
                    <a:pt x="975" y="559"/>
                    <a:pt x="974" y="560"/>
                  </a:cubicBezTo>
                  <a:cubicBezTo>
                    <a:pt x="978" y="560"/>
                    <a:pt x="982" y="560"/>
                    <a:pt x="984" y="562"/>
                  </a:cubicBezTo>
                  <a:cubicBezTo>
                    <a:pt x="984" y="564"/>
                    <a:pt x="983" y="564"/>
                    <a:pt x="983" y="565"/>
                  </a:cubicBezTo>
                  <a:cubicBezTo>
                    <a:pt x="984" y="566"/>
                    <a:pt x="986" y="566"/>
                    <a:pt x="987" y="567"/>
                  </a:cubicBezTo>
                  <a:cubicBezTo>
                    <a:pt x="986" y="568"/>
                    <a:pt x="985" y="569"/>
                    <a:pt x="985" y="571"/>
                  </a:cubicBezTo>
                  <a:cubicBezTo>
                    <a:pt x="992" y="575"/>
                    <a:pt x="1004" y="573"/>
                    <a:pt x="1010" y="578"/>
                  </a:cubicBezTo>
                  <a:cubicBezTo>
                    <a:pt x="1011" y="576"/>
                    <a:pt x="1009" y="576"/>
                    <a:pt x="1009" y="574"/>
                  </a:cubicBezTo>
                  <a:cubicBezTo>
                    <a:pt x="1013" y="573"/>
                    <a:pt x="1014" y="574"/>
                    <a:pt x="1018" y="574"/>
                  </a:cubicBezTo>
                  <a:cubicBezTo>
                    <a:pt x="1024" y="567"/>
                    <a:pt x="1042" y="567"/>
                    <a:pt x="1052" y="571"/>
                  </a:cubicBezTo>
                  <a:cubicBezTo>
                    <a:pt x="1054" y="570"/>
                    <a:pt x="1051" y="568"/>
                    <a:pt x="1054" y="566"/>
                  </a:cubicBezTo>
                  <a:cubicBezTo>
                    <a:pt x="1055" y="568"/>
                    <a:pt x="1060" y="570"/>
                    <a:pt x="1062" y="568"/>
                  </a:cubicBezTo>
                  <a:cubicBezTo>
                    <a:pt x="1059" y="565"/>
                    <a:pt x="1053" y="566"/>
                    <a:pt x="1053" y="562"/>
                  </a:cubicBezTo>
                  <a:cubicBezTo>
                    <a:pt x="1059" y="562"/>
                    <a:pt x="1059" y="562"/>
                    <a:pt x="1059" y="562"/>
                  </a:cubicBezTo>
                  <a:cubicBezTo>
                    <a:pt x="1060" y="559"/>
                    <a:pt x="1056" y="560"/>
                    <a:pt x="1056" y="558"/>
                  </a:cubicBezTo>
                  <a:cubicBezTo>
                    <a:pt x="1059" y="559"/>
                    <a:pt x="1059" y="553"/>
                    <a:pt x="1062" y="556"/>
                  </a:cubicBezTo>
                  <a:cubicBezTo>
                    <a:pt x="1062" y="548"/>
                    <a:pt x="1050" y="550"/>
                    <a:pt x="1047" y="544"/>
                  </a:cubicBezTo>
                  <a:cubicBezTo>
                    <a:pt x="1053" y="544"/>
                    <a:pt x="1058" y="541"/>
                    <a:pt x="1065" y="542"/>
                  </a:cubicBezTo>
                  <a:cubicBezTo>
                    <a:pt x="1065" y="537"/>
                    <a:pt x="1059" y="539"/>
                    <a:pt x="1057" y="535"/>
                  </a:cubicBezTo>
                  <a:cubicBezTo>
                    <a:pt x="1061" y="534"/>
                    <a:pt x="1066" y="537"/>
                    <a:pt x="1071" y="535"/>
                  </a:cubicBezTo>
                  <a:cubicBezTo>
                    <a:pt x="1071" y="534"/>
                    <a:pt x="1070" y="533"/>
                    <a:pt x="1069" y="533"/>
                  </a:cubicBezTo>
                  <a:cubicBezTo>
                    <a:pt x="1074" y="530"/>
                    <a:pt x="1078" y="527"/>
                    <a:pt x="1082" y="522"/>
                  </a:cubicBezTo>
                  <a:cubicBezTo>
                    <a:pt x="1095" y="521"/>
                    <a:pt x="1103" y="521"/>
                    <a:pt x="1114" y="518"/>
                  </a:cubicBezTo>
                  <a:cubicBezTo>
                    <a:pt x="1116" y="519"/>
                    <a:pt x="1121" y="521"/>
                    <a:pt x="1122" y="517"/>
                  </a:cubicBezTo>
                  <a:cubicBezTo>
                    <a:pt x="1120" y="515"/>
                    <a:pt x="1119" y="517"/>
                    <a:pt x="1117" y="517"/>
                  </a:cubicBezTo>
                  <a:cubicBezTo>
                    <a:pt x="1119" y="513"/>
                    <a:pt x="1116" y="514"/>
                    <a:pt x="1115" y="512"/>
                  </a:cubicBezTo>
                  <a:cubicBezTo>
                    <a:pt x="1119" y="513"/>
                    <a:pt x="1122" y="515"/>
                    <a:pt x="1126" y="510"/>
                  </a:cubicBezTo>
                  <a:cubicBezTo>
                    <a:pt x="1122" y="510"/>
                    <a:pt x="1127" y="506"/>
                    <a:pt x="1127" y="504"/>
                  </a:cubicBezTo>
                  <a:cubicBezTo>
                    <a:pt x="1125" y="502"/>
                    <a:pt x="1122" y="501"/>
                    <a:pt x="1120" y="499"/>
                  </a:cubicBezTo>
                  <a:cubicBezTo>
                    <a:pt x="1121" y="498"/>
                    <a:pt x="1124" y="499"/>
                    <a:pt x="1124" y="497"/>
                  </a:cubicBezTo>
                  <a:cubicBezTo>
                    <a:pt x="1122" y="495"/>
                    <a:pt x="1116" y="497"/>
                    <a:pt x="1117" y="492"/>
                  </a:cubicBezTo>
                  <a:cubicBezTo>
                    <a:pt x="1110" y="492"/>
                    <a:pt x="1106" y="486"/>
                    <a:pt x="1100" y="488"/>
                  </a:cubicBezTo>
                  <a:cubicBezTo>
                    <a:pt x="1099" y="484"/>
                    <a:pt x="1093" y="485"/>
                    <a:pt x="1091" y="482"/>
                  </a:cubicBezTo>
                  <a:cubicBezTo>
                    <a:pt x="1094" y="479"/>
                    <a:pt x="1097" y="477"/>
                    <a:pt x="1102" y="476"/>
                  </a:cubicBezTo>
                  <a:cubicBezTo>
                    <a:pt x="1102" y="474"/>
                    <a:pt x="1102" y="473"/>
                    <a:pt x="1103" y="472"/>
                  </a:cubicBezTo>
                  <a:cubicBezTo>
                    <a:pt x="1097" y="473"/>
                    <a:pt x="1100" y="467"/>
                    <a:pt x="1095" y="469"/>
                  </a:cubicBezTo>
                  <a:cubicBezTo>
                    <a:pt x="1095" y="467"/>
                    <a:pt x="1099" y="468"/>
                    <a:pt x="1097" y="466"/>
                  </a:cubicBezTo>
                  <a:cubicBezTo>
                    <a:pt x="1090" y="465"/>
                    <a:pt x="1093" y="457"/>
                    <a:pt x="1087" y="457"/>
                  </a:cubicBezTo>
                  <a:cubicBezTo>
                    <a:pt x="1087" y="455"/>
                    <a:pt x="1086" y="452"/>
                    <a:pt x="1088" y="452"/>
                  </a:cubicBezTo>
                  <a:cubicBezTo>
                    <a:pt x="1090" y="452"/>
                    <a:pt x="1090" y="452"/>
                    <a:pt x="1090" y="452"/>
                  </a:cubicBezTo>
                  <a:cubicBezTo>
                    <a:pt x="1089" y="455"/>
                    <a:pt x="1092" y="454"/>
                    <a:pt x="1092" y="457"/>
                  </a:cubicBezTo>
                  <a:cubicBezTo>
                    <a:pt x="1097" y="457"/>
                    <a:pt x="1098" y="452"/>
                    <a:pt x="1102" y="451"/>
                  </a:cubicBezTo>
                  <a:cubicBezTo>
                    <a:pt x="1098" y="451"/>
                    <a:pt x="1097" y="454"/>
                    <a:pt x="1093" y="451"/>
                  </a:cubicBezTo>
                  <a:cubicBezTo>
                    <a:pt x="1094" y="449"/>
                    <a:pt x="1097" y="449"/>
                    <a:pt x="1098" y="446"/>
                  </a:cubicBezTo>
                  <a:cubicBezTo>
                    <a:pt x="1095" y="444"/>
                    <a:pt x="1092" y="446"/>
                    <a:pt x="1095" y="442"/>
                  </a:cubicBezTo>
                  <a:cubicBezTo>
                    <a:pt x="1084" y="443"/>
                    <a:pt x="1078" y="442"/>
                    <a:pt x="1067" y="444"/>
                  </a:cubicBezTo>
                  <a:cubicBezTo>
                    <a:pt x="1069" y="442"/>
                    <a:pt x="1064" y="441"/>
                    <a:pt x="1067" y="440"/>
                  </a:cubicBezTo>
                  <a:cubicBezTo>
                    <a:pt x="1068" y="439"/>
                    <a:pt x="1070" y="443"/>
                    <a:pt x="1070" y="440"/>
                  </a:cubicBezTo>
                  <a:cubicBezTo>
                    <a:pt x="1070" y="439"/>
                    <a:pt x="1068" y="439"/>
                    <a:pt x="1068" y="437"/>
                  </a:cubicBezTo>
                  <a:cubicBezTo>
                    <a:pt x="1069" y="436"/>
                    <a:pt x="1069" y="434"/>
                    <a:pt x="1071" y="434"/>
                  </a:cubicBezTo>
                  <a:cubicBezTo>
                    <a:pt x="1072" y="435"/>
                    <a:pt x="1075" y="439"/>
                    <a:pt x="1076" y="437"/>
                  </a:cubicBezTo>
                  <a:cubicBezTo>
                    <a:pt x="1072" y="435"/>
                    <a:pt x="1079" y="439"/>
                    <a:pt x="1079" y="436"/>
                  </a:cubicBezTo>
                  <a:cubicBezTo>
                    <a:pt x="1078" y="435"/>
                    <a:pt x="1077" y="435"/>
                    <a:pt x="1077" y="435"/>
                  </a:cubicBezTo>
                  <a:cubicBezTo>
                    <a:pt x="1078" y="434"/>
                    <a:pt x="1080" y="434"/>
                    <a:pt x="1082" y="434"/>
                  </a:cubicBezTo>
                  <a:cubicBezTo>
                    <a:pt x="1083" y="430"/>
                    <a:pt x="1081" y="431"/>
                    <a:pt x="1081" y="427"/>
                  </a:cubicBezTo>
                  <a:cubicBezTo>
                    <a:pt x="1084" y="427"/>
                    <a:pt x="1084" y="424"/>
                    <a:pt x="1087" y="425"/>
                  </a:cubicBezTo>
                  <a:cubicBezTo>
                    <a:pt x="1087" y="429"/>
                    <a:pt x="1091" y="428"/>
                    <a:pt x="1090" y="433"/>
                  </a:cubicBezTo>
                  <a:cubicBezTo>
                    <a:pt x="1093" y="434"/>
                    <a:pt x="1094" y="432"/>
                    <a:pt x="1097" y="432"/>
                  </a:cubicBezTo>
                  <a:cubicBezTo>
                    <a:pt x="1097" y="434"/>
                    <a:pt x="1095" y="436"/>
                    <a:pt x="1098" y="436"/>
                  </a:cubicBezTo>
                  <a:cubicBezTo>
                    <a:pt x="1100" y="435"/>
                    <a:pt x="1099" y="431"/>
                    <a:pt x="1102" y="431"/>
                  </a:cubicBezTo>
                  <a:cubicBezTo>
                    <a:pt x="1102" y="433"/>
                    <a:pt x="1104" y="434"/>
                    <a:pt x="1107" y="434"/>
                  </a:cubicBezTo>
                  <a:cubicBezTo>
                    <a:pt x="1107" y="431"/>
                    <a:pt x="1104" y="431"/>
                    <a:pt x="1105" y="427"/>
                  </a:cubicBezTo>
                  <a:cubicBezTo>
                    <a:pt x="1109" y="428"/>
                    <a:pt x="1109" y="425"/>
                    <a:pt x="1111" y="425"/>
                  </a:cubicBezTo>
                  <a:cubicBezTo>
                    <a:pt x="1111" y="427"/>
                    <a:pt x="1113" y="428"/>
                    <a:pt x="1113" y="430"/>
                  </a:cubicBezTo>
                  <a:cubicBezTo>
                    <a:pt x="1115" y="429"/>
                    <a:pt x="1121" y="432"/>
                    <a:pt x="1120" y="429"/>
                  </a:cubicBezTo>
                  <a:cubicBezTo>
                    <a:pt x="1119" y="429"/>
                    <a:pt x="1118" y="430"/>
                    <a:pt x="1117" y="430"/>
                  </a:cubicBezTo>
                  <a:cubicBezTo>
                    <a:pt x="1119" y="428"/>
                    <a:pt x="1115" y="428"/>
                    <a:pt x="1116" y="425"/>
                  </a:cubicBezTo>
                  <a:cubicBezTo>
                    <a:pt x="1125" y="422"/>
                    <a:pt x="1133" y="417"/>
                    <a:pt x="1138" y="414"/>
                  </a:cubicBezTo>
                  <a:cubicBezTo>
                    <a:pt x="1136" y="409"/>
                    <a:pt x="1140" y="411"/>
                    <a:pt x="1141" y="407"/>
                  </a:cubicBezTo>
                  <a:cubicBezTo>
                    <a:pt x="1135" y="404"/>
                    <a:pt x="1134" y="414"/>
                    <a:pt x="1132" y="416"/>
                  </a:cubicBezTo>
                  <a:cubicBezTo>
                    <a:pt x="1129" y="414"/>
                    <a:pt x="1125" y="417"/>
                    <a:pt x="1122" y="414"/>
                  </a:cubicBezTo>
                  <a:cubicBezTo>
                    <a:pt x="1123" y="411"/>
                    <a:pt x="1129" y="410"/>
                    <a:pt x="1133" y="407"/>
                  </a:cubicBezTo>
                  <a:cubicBezTo>
                    <a:pt x="1131" y="407"/>
                    <a:pt x="1129" y="409"/>
                    <a:pt x="1128" y="406"/>
                  </a:cubicBezTo>
                  <a:cubicBezTo>
                    <a:pt x="1135" y="397"/>
                    <a:pt x="1144" y="408"/>
                    <a:pt x="1154" y="409"/>
                  </a:cubicBezTo>
                  <a:cubicBezTo>
                    <a:pt x="1155" y="414"/>
                    <a:pt x="1149" y="410"/>
                    <a:pt x="1150" y="413"/>
                  </a:cubicBezTo>
                  <a:cubicBezTo>
                    <a:pt x="1152" y="414"/>
                    <a:pt x="1157" y="415"/>
                    <a:pt x="1159" y="414"/>
                  </a:cubicBezTo>
                  <a:cubicBezTo>
                    <a:pt x="1157" y="409"/>
                    <a:pt x="1160" y="409"/>
                    <a:pt x="1163" y="408"/>
                  </a:cubicBezTo>
                  <a:cubicBezTo>
                    <a:pt x="1162" y="406"/>
                    <a:pt x="1158" y="408"/>
                    <a:pt x="1158" y="406"/>
                  </a:cubicBezTo>
                  <a:cubicBezTo>
                    <a:pt x="1160" y="405"/>
                    <a:pt x="1161" y="404"/>
                    <a:pt x="1162" y="403"/>
                  </a:cubicBezTo>
                  <a:cubicBezTo>
                    <a:pt x="1158" y="403"/>
                    <a:pt x="1161" y="396"/>
                    <a:pt x="1162" y="396"/>
                  </a:cubicBezTo>
                  <a:cubicBezTo>
                    <a:pt x="1175" y="402"/>
                    <a:pt x="1183" y="389"/>
                    <a:pt x="1193" y="394"/>
                  </a:cubicBezTo>
                  <a:cubicBezTo>
                    <a:pt x="1198" y="390"/>
                    <a:pt x="1202" y="384"/>
                    <a:pt x="1201" y="380"/>
                  </a:cubicBezTo>
                  <a:cubicBezTo>
                    <a:pt x="1202" y="380"/>
                    <a:pt x="1203" y="379"/>
                    <a:pt x="1205" y="379"/>
                  </a:cubicBezTo>
                  <a:cubicBezTo>
                    <a:pt x="1203" y="382"/>
                    <a:pt x="1210" y="381"/>
                    <a:pt x="1207" y="386"/>
                  </a:cubicBezTo>
                  <a:cubicBezTo>
                    <a:pt x="1208" y="387"/>
                    <a:pt x="1212" y="385"/>
                    <a:pt x="1212" y="387"/>
                  </a:cubicBezTo>
                  <a:cubicBezTo>
                    <a:pt x="1209" y="388"/>
                    <a:pt x="1205" y="388"/>
                    <a:pt x="1206" y="393"/>
                  </a:cubicBezTo>
                  <a:cubicBezTo>
                    <a:pt x="1211" y="395"/>
                    <a:pt x="1217" y="389"/>
                    <a:pt x="1222" y="394"/>
                  </a:cubicBezTo>
                  <a:cubicBezTo>
                    <a:pt x="1224" y="393"/>
                    <a:pt x="1224" y="389"/>
                    <a:pt x="1228" y="390"/>
                  </a:cubicBezTo>
                  <a:cubicBezTo>
                    <a:pt x="1228" y="386"/>
                    <a:pt x="1224" y="386"/>
                    <a:pt x="1222" y="384"/>
                  </a:cubicBezTo>
                  <a:cubicBezTo>
                    <a:pt x="1224" y="381"/>
                    <a:pt x="1227" y="381"/>
                    <a:pt x="1228" y="378"/>
                  </a:cubicBezTo>
                  <a:cubicBezTo>
                    <a:pt x="1221" y="377"/>
                    <a:pt x="1217" y="373"/>
                    <a:pt x="1222" y="370"/>
                  </a:cubicBezTo>
                  <a:cubicBezTo>
                    <a:pt x="1226" y="372"/>
                    <a:pt x="1235" y="372"/>
                    <a:pt x="1237" y="369"/>
                  </a:cubicBezTo>
                  <a:cubicBezTo>
                    <a:pt x="1234" y="368"/>
                    <a:pt x="1231" y="371"/>
                    <a:pt x="1231" y="368"/>
                  </a:cubicBezTo>
                  <a:cubicBezTo>
                    <a:pt x="1236" y="367"/>
                    <a:pt x="1229" y="366"/>
                    <a:pt x="1229" y="365"/>
                  </a:cubicBezTo>
                  <a:cubicBezTo>
                    <a:pt x="1230" y="361"/>
                    <a:pt x="1235" y="364"/>
                    <a:pt x="1238" y="364"/>
                  </a:cubicBezTo>
                  <a:cubicBezTo>
                    <a:pt x="1239" y="361"/>
                    <a:pt x="1242" y="360"/>
                    <a:pt x="1244" y="359"/>
                  </a:cubicBezTo>
                  <a:cubicBezTo>
                    <a:pt x="1248" y="362"/>
                    <a:pt x="1250" y="361"/>
                    <a:pt x="1254" y="364"/>
                  </a:cubicBezTo>
                  <a:cubicBezTo>
                    <a:pt x="1254" y="363"/>
                    <a:pt x="1253" y="362"/>
                    <a:pt x="1253" y="361"/>
                  </a:cubicBezTo>
                  <a:cubicBezTo>
                    <a:pt x="1257" y="358"/>
                    <a:pt x="1267" y="358"/>
                    <a:pt x="1266" y="366"/>
                  </a:cubicBezTo>
                  <a:cubicBezTo>
                    <a:pt x="1268" y="362"/>
                    <a:pt x="1272" y="368"/>
                    <a:pt x="1273" y="366"/>
                  </a:cubicBezTo>
                  <a:cubicBezTo>
                    <a:pt x="1270" y="364"/>
                    <a:pt x="1274" y="360"/>
                    <a:pt x="1271" y="358"/>
                  </a:cubicBezTo>
                  <a:cubicBezTo>
                    <a:pt x="1274" y="358"/>
                    <a:pt x="1276" y="358"/>
                    <a:pt x="1276" y="356"/>
                  </a:cubicBezTo>
                  <a:cubicBezTo>
                    <a:pt x="1254" y="354"/>
                    <a:pt x="1230" y="355"/>
                    <a:pt x="1209" y="360"/>
                  </a:cubicBezTo>
                  <a:cubicBezTo>
                    <a:pt x="1210" y="364"/>
                    <a:pt x="1215" y="364"/>
                    <a:pt x="1215" y="369"/>
                  </a:cubicBezTo>
                  <a:cubicBezTo>
                    <a:pt x="1212" y="375"/>
                    <a:pt x="1204" y="370"/>
                    <a:pt x="1201" y="373"/>
                  </a:cubicBezTo>
                  <a:cubicBezTo>
                    <a:pt x="1205" y="377"/>
                    <a:pt x="1215" y="371"/>
                    <a:pt x="1219" y="374"/>
                  </a:cubicBezTo>
                  <a:cubicBezTo>
                    <a:pt x="1215" y="381"/>
                    <a:pt x="1205" y="376"/>
                    <a:pt x="1199" y="379"/>
                  </a:cubicBezTo>
                  <a:cubicBezTo>
                    <a:pt x="1198" y="380"/>
                    <a:pt x="1200" y="380"/>
                    <a:pt x="1200" y="381"/>
                  </a:cubicBezTo>
                  <a:cubicBezTo>
                    <a:pt x="1195" y="384"/>
                    <a:pt x="1186" y="383"/>
                    <a:pt x="1182" y="388"/>
                  </a:cubicBezTo>
                  <a:cubicBezTo>
                    <a:pt x="1183" y="389"/>
                    <a:pt x="1185" y="389"/>
                    <a:pt x="1185" y="391"/>
                  </a:cubicBezTo>
                  <a:cubicBezTo>
                    <a:pt x="1183" y="390"/>
                    <a:pt x="1183" y="392"/>
                    <a:pt x="1181" y="392"/>
                  </a:cubicBezTo>
                  <a:cubicBezTo>
                    <a:pt x="1181" y="388"/>
                    <a:pt x="1177" y="389"/>
                    <a:pt x="1177" y="386"/>
                  </a:cubicBezTo>
                  <a:cubicBezTo>
                    <a:pt x="1177" y="385"/>
                    <a:pt x="1180" y="386"/>
                    <a:pt x="1179" y="384"/>
                  </a:cubicBezTo>
                  <a:cubicBezTo>
                    <a:pt x="1172" y="382"/>
                    <a:pt x="1164" y="386"/>
                    <a:pt x="1161" y="381"/>
                  </a:cubicBezTo>
                  <a:cubicBezTo>
                    <a:pt x="1164" y="380"/>
                    <a:pt x="1165" y="385"/>
                    <a:pt x="1166" y="382"/>
                  </a:cubicBezTo>
                  <a:cubicBezTo>
                    <a:pt x="1164" y="381"/>
                    <a:pt x="1165" y="377"/>
                    <a:pt x="1168" y="377"/>
                  </a:cubicBezTo>
                  <a:cubicBezTo>
                    <a:pt x="1170" y="378"/>
                    <a:pt x="1171" y="380"/>
                    <a:pt x="1173" y="382"/>
                  </a:cubicBezTo>
                  <a:cubicBezTo>
                    <a:pt x="1175" y="382"/>
                    <a:pt x="1175" y="380"/>
                    <a:pt x="1178" y="381"/>
                  </a:cubicBezTo>
                  <a:cubicBezTo>
                    <a:pt x="1178" y="376"/>
                    <a:pt x="1178" y="375"/>
                    <a:pt x="1182" y="373"/>
                  </a:cubicBezTo>
                  <a:cubicBezTo>
                    <a:pt x="1179" y="373"/>
                    <a:pt x="1177" y="368"/>
                    <a:pt x="1176" y="371"/>
                  </a:cubicBezTo>
                  <a:cubicBezTo>
                    <a:pt x="1177" y="371"/>
                    <a:pt x="1177" y="372"/>
                    <a:pt x="1177" y="372"/>
                  </a:cubicBezTo>
                  <a:cubicBezTo>
                    <a:pt x="1171" y="374"/>
                    <a:pt x="1166" y="377"/>
                    <a:pt x="1159" y="378"/>
                  </a:cubicBezTo>
                  <a:cubicBezTo>
                    <a:pt x="1160" y="376"/>
                    <a:pt x="1158" y="376"/>
                    <a:pt x="1156" y="375"/>
                  </a:cubicBezTo>
                  <a:cubicBezTo>
                    <a:pt x="1151" y="378"/>
                    <a:pt x="1144" y="380"/>
                    <a:pt x="1140" y="383"/>
                  </a:cubicBezTo>
                  <a:cubicBezTo>
                    <a:pt x="1146" y="387"/>
                    <a:pt x="1152" y="379"/>
                    <a:pt x="1156" y="383"/>
                  </a:cubicBezTo>
                  <a:cubicBezTo>
                    <a:pt x="1155" y="386"/>
                    <a:pt x="1151" y="386"/>
                    <a:pt x="1149" y="387"/>
                  </a:cubicBezTo>
                  <a:cubicBezTo>
                    <a:pt x="1150" y="388"/>
                    <a:pt x="1152" y="388"/>
                    <a:pt x="1153" y="389"/>
                  </a:cubicBezTo>
                  <a:cubicBezTo>
                    <a:pt x="1145" y="395"/>
                    <a:pt x="1137" y="386"/>
                    <a:pt x="1126" y="389"/>
                  </a:cubicBezTo>
                  <a:cubicBezTo>
                    <a:pt x="1126" y="392"/>
                    <a:pt x="1131" y="392"/>
                    <a:pt x="1133" y="391"/>
                  </a:cubicBezTo>
                  <a:cubicBezTo>
                    <a:pt x="1131" y="394"/>
                    <a:pt x="1129" y="396"/>
                    <a:pt x="1125" y="397"/>
                  </a:cubicBezTo>
                  <a:cubicBezTo>
                    <a:pt x="1124" y="394"/>
                    <a:pt x="1118" y="395"/>
                    <a:pt x="1116" y="397"/>
                  </a:cubicBezTo>
                  <a:cubicBezTo>
                    <a:pt x="1116" y="401"/>
                    <a:pt x="1121" y="400"/>
                    <a:pt x="1120" y="404"/>
                  </a:cubicBezTo>
                  <a:cubicBezTo>
                    <a:pt x="1118" y="404"/>
                    <a:pt x="1118" y="405"/>
                    <a:pt x="1117" y="405"/>
                  </a:cubicBezTo>
                  <a:cubicBezTo>
                    <a:pt x="1117" y="402"/>
                    <a:pt x="1118" y="400"/>
                    <a:pt x="1115" y="399"/>
                  </a:cubicBezTo>
                  <a:cubicBezTo>
                    <a:pt x="1113" y="403"/>
                    <a:pt x="1109" y="404"/>
                    <a:pt x="1105" y="403"/>
                  </a:cubicBezTo>
                  <a:cubicBezTo>
                    <a:pt x="1106" y="403"/>
                    <a:pt x="1108" y="404"/>
                    <a:pt x="1108" y="403"/>
                  </a:cubicBezTo>
                  <a:cubicBezTo>
                    <a:pt x="1106" y="399"/>
                    <a:pt x="1102" y="401"/>
                    <a:pt x="1100" y="397"/>
                  </a:cubicBezTo>
                  <a:cubicBezTo>
                    <a:pt x="1103" y="397"/>
                    <a:pt x="1106" y="396"/>
                    <a:pt x="1107" y="395"/>
                  </a:cubicBezTo>
                  <a:cubicBezTo>
                    <a:pt x="1099" y="390"/>
                    <a:pt x="1088" y="402"/>
                    <a:pt x="1084" y="394"/>
                  </a:cubicBezTo>
                  <a:cubicBezTo>
                    <a:pt x="1084" y="391"/>
                    <a:pt x="1088" y="392"/>
                    <a:pt x="1088" y="389"/>
                  </a:cubicBezTo>
                  <a:cubicBezTo>
                    <a:pt x="1085" y="389"/>
                    <a:pt x="1081" y="391"/>
                    <a:pt x="1078" y="389"/>
                  </a:cubicBezTo>
                  <a:cubicBezTo>
                    <a:pt x="1077" y="392"/>
                    <a:pt x="1079" y="392"/>
                    <a:pt x="1079" y="395"/>
                  </a:cubicBezTo>
                  <a:cubicBezTo>
                    <a:pt x="1077" y="397"/>
                    <a:pt x="1074" y="396"/>
                    <a:pt x="1072" y="398"/>
                  </a:cubicBezTo>
                  <a:cubicBezTo>
                    <a:pt x="1074" y="399"/>
                    <a:pt x="1076" y="399"/>
                    <a:pt x="1077" y="401"/>
                  </a:cubicBezTo>
                  <a:cubicBezTo>
                    <a:pt x="1070" y="402"/>
                    <a:pt x="1063" y="405"/>
                    <a:pt x="1057" y="402"/>
                  </a:cubicBezTo>
                  <a:cubicBezTo>
                    <a:pt x="1056" y="405"/>
                    <a:pt x="1054" y="406"/>
                    <a:pt x="1050" y="407"/>
                  </a:cubicBezTo>
                  <a:cubicBezTo>
                    <a:pt x="1049" y="405"/>
                    <a:pt x="1047" y="406"/>
                    <a:pt x="1047" y="403"/>
                  </a:cubicBezTo>
                  <a:cubicBezTo>
                    <a:pt x="1054" y="402"/>
                    <a:pt x="1059" y="399"/>
                    <a:pt x="1063" y="395"/>
                  </a:cubicBezTo>
                  <a:cubicBezTo>
                    <a:pt x="1058" y="394"/>
                    <a:pt x="1062" y="390"/>
                    <a:pt x="1062" y="386"/>
                  </a:cubicBezTo>
                  <a:cubicBezTo>
                    <a:pt x="1068" y="384"/>
                    <a:pt x="1069" y="386"/>
                    <a:pt x="1074" y="384"/>
                  </a:cubicBezTo>
                  <a:cubicBezTo>
                    <a:pt x="1074" y="387"/>
                    <a:pt x="1076" y="387"/>
                    <a:pt x="1079" y="388"/>
                  </a:cubicBezTo>
                  <a:cubicBezTo>
                    <a:pt x="1083" y="382"/>
                    <a:pt x="1092" y="382"/>
                    <a:pt x="1095" y="376"/>
                  </a:cubicBezTo>
                  <a:cubicBezTo>
                    <a:pt x="1098" y="377"/>
                    <a:pt x="1100" y="374"/>
                    <a:pt x="1101" y="376"/>
                  </a:cubicBezTo>
                  <a:cubicBezTo>
                    <a:pt x="1100" y="378"/>
                    <a:pt x="1097" y="376"/>
                    <a:pt x="1097" y="380"/>
                  </a:cubicBezTo>
                  <a:cubicBezTo>
                    <a:pt x="1100" y="380"/>
                    <a:pt x="1100" y="381"/>
                    <a:pt x="1103" y="381"/>
                  </a:cubicBezTo>
                  <a:cubicBezTo>
                    <a:pt x="1101" y="378"/>
                    <a:pt x="1103" y="378"/>
                    <a:pt x="1104" y="376"/>
                  </a:cubicBezTo>
                  <a:cubicBezTo>
                    <a:pt x="1103" y="374"/>
                    <a:pt x="1100" y="375"/>
                    <a:pt x="1100" y="374"/>
                  </a:cubicBezTo>
                  <a:cubicBezTo>
                    <a:pt x="1105" y="372"/>
                    <a:pt x="1097" y="365"/>
                    <a:pt x="1103" y="362"/>
                  </a:cubicBezTo>
                  <a:cubicBezTo>
                    <a:pt x="1095" y="362"/>
                    <a:pt x="1087" y="368"/>
                    <a:pt x="1082" y="362"/>
                  </a:cubicBezTo>
                  <a:cubicBezTo>
                    <a:pt x="1082" y="363"/>
                    <a:pt x="1083" y="364"/>
                    <a:pt x="1082" y="364"/>
                  </a:cubicBezTo>
                  <a:cubicBezTo>
                    <a:pt x="1080" y="364"/>
                    <a:pt x="1080" y="365"/>
                    <a:pt x="1078" y="365"/>
                  </a:cubicBezTo>
                  <a:cubicBezTo>
                    <a:pt x="1077" y="363"/>
                    <a:pt x="1079" y="362"/>
                    <a:pt x="1079" y="359"/>
                  </a:cubicBezTo>
                  <a:cubicBezTo>
                    <a:pt x="1075" y="356"/>
                    <a:pt x="1073" y="357"/>
                    <a:pt x="1069" y="357"/>
                  </a:cubicBezTo>
                  <a:cubicBezTo>
                    <a:pt x="1072" y="355"/>
                    <a:pt x="1075" y="355"/>
                    <a:pt x="1073" y="352"/>
                  </a:cubicBezTo>
                  <a:cubicBezTo>
                    <a:pt x="1077" y="351"/>
                    <a:pt x="1079" y="347"/>
                    <a:pt x="1084" y="347"/>
                  </a:cubicBezTo>
                  <a:cubicBezTo>
                    <a:pt x="1082" y="342"/>
                    <a:pt x="1080" y="341"/>
                    <a:pt x="1081" y="335"/>
                  </a:cubicBezTo>
                  <a:cubicBezTo>
                    <a:pt x="1074" y="332"/>
                    <a:pt x="1072" y="337"/>
                    <a:pt x="1067" y="335"/>
                  </a:cubicBezTo>
                  <a:cubicBezTo>
                    <a:pt x="1071" y="333"/>
                    <a:pt x="1071" y="332"/>
                    <a:pt x="1072" y="329"/>
                  </a:cubicBezTo>
                  <a:cubicBezTo>
                    <a:pt x="1076" y="328"/>
                    <a:pt x="1078" y="332"/>
                    <a:pt x="1081" y="328"/>
                  </a:cubicBezTo>
                  <a:cubicBezTo>
                    <a:pt x="1081" y="331"/>
                    <a:pt x="1085" y="328"/>
                    <a:pt x="1086" y="331"/>
                  </a:cubicBezTo>
                  <a:cubicBezTo>
                    <a:pt x="1084" y="334"/>
                    <a:pt x="1090" y="336"/>
                    <a:pt x="1087" y="341"/>
                  </a:cubicBezTo>
                  <a:cubicBezTo>
                    <a:pt x="1090" y="341"/>
                    <a:pt x="1089" y="344"/>
                    <a:pt x="1092" y="343"/>
                  </a:cubicBezTo>
                  <a:cubicBezTo>
                    <a:pt x="1095" y="340"/>
                    <a:pt x="1095" y="338"/>
                    <a:pt x="1097" y="336"/>
                  </a:cubicBezTo>
                  <a:cubicBezTo>
                    <a:pt x="1095" y="333"/>
                    <a:pt x="1090" y="333"/>
                    <a:pt x="1087" y="331"/>
                  </a:cubicBezTo>
                  <a:cubicBezTo>
                    <a:pt x="1089" y="325"/>
                    <a:pt x="1097" y="325"/>
                    <a:pt x="1102" y="329"/>
                  </a:cubicBezTo>
                  <a:cubicBezTo>
                    <a:pt x="1102" y="335"/>
                    <a:pt x="1104" y="333"/>
                    <a:pt x="1104" y="339"/>
                  </a:cubicBezTo>
                  <a:cubicBezTo>
                    <a:pt x="1102" y="341"/>
                    <a:pt x="1098" y="340"/>
                    <a:pt x="1098" y="343"/>
                  </a:cubicBezTo>
                  <a:cubicBezTo>
                    <a:pt x="1099" y="344"/>
                    <a:pt x="1101" y="344"/>
                    <a:pt x="1102" y="345"/>
                  </a:cubicBezTo>
                  <a:cubicBezTo>
                    <a:pt x="1098" y="352"/>
                    <a:pt x="1086" y="347"/>
                    <a:pt x="1081" y="351"/>
                  </a:cubicBezTo>
                  <a:cubicBezTo>
                    <a:pt x="1081" y="354"/>
                    <a:pt x="1081" y="354"/>
                    <a:pt x="1081" y="356"/>
                  </a:cubicBezTo>
                  <a:cubicBezTo>
                    <a:pt x="1085" y="355"/>
                    <a:pt x="1084" y="360"/>
                    <a:pt x="1086" y="361"/>
                  </a:cubicBezTo>
                  <a:cubicBezTo>
                    <a:pt x="1089" y="359"/>
                    <a:pt x="1088" y="358"/>
                    <a:pt x="1087" y="356"/>
                  </a:cubicBezTo>
                  <a:cubicBezTo>
                    <a:pt x="1091" y="357"/>
                    <a:pt x="1088" y="352"/>
                    <a:pt x="1089" y="352"/>
                  </a:cubicBezTo>
                  <a:cubicBezTo>
                    <a:pt x="1093" y="352"/>
                    <a:pt x="1093" y="350"/>
                    <a:pt x="1096" y="350"/>
                  </a:cubicBezTo>
                  <a:cubicBezTo>
                    <a:pt x="1098" y="351"/>
                    <a:pt x="1098" y="354"/>
                    <a:pt x="1102" y="353"/>
                  </a:cubicBezTo>
                  <a:cubicBezTo>
                    <a:pt x="1102" y="349"/>
                    <a:pt x="1104" y="349"/>
                    <a:pt x="1106" y="348"/>
                  </a:cubicBezTo>
                  <a:cubicBezTo>
                    <a:pt x="1107" y="349"/>
                    <a:pt x="1109" y="352"/>
                    <a:pt x="1109" y="350"/>
                  </a:cubicBezTo>
                  <a:cubicBezTo>
                    <a:pt x="1109" y="348"/>
                    <a:pt x="1108" y="344"/>
                    <a:pt x="1107" y="340"/>
                  </a:cubicBezTo>
                  <a:cubicBezTo>
                    <a:pt x="1111" y="341"/>
                    <a:pt x="1110" y="336"/>
                    <a:pt x="1113" y="335"/>
                  </a:cubicBezTo>
                  <a:cubicBezTo>
                    <a:pt x="1117" y="334"/>
                    <a:pt x="1118" y="337"/>
                    <a:pt x="1124" y="337"/>
                  </a:cubicBezTo>
                  <a:cubicBezTo>
                    <a:pt x="1121" y="340"/>
                    <a:pt x="1122" y="341"/>
                    <a:pt x="1125" y="342"/>
                  </a:cubicBezTo>
                  <a:cubicBezTo>
                    <a:pt x="1124" y="343"/>
                    <a:pt x="1122" y="347"/>
                    <a:pt x="1120" y="345"/>
                  </a:cubicBezTo>
                  <a:cubicBezTo>
                    <a:pt x="1119" y="349"/>
                    <a:pt x="1128" y="345"/>
                    <a:pt x="1128" y="348"/>
                  </a:cubicBezTo>
                  <a:cubicBezTo>
                    <a:pt x="1125" y="348"/>
                    <a:pt x="1122" y="348"/>
                    <a:pt x="1121" y="350"/>
                  </a:cubicBezTo>
                  <a:cubicBezTo>
                    <a:pt x="1125" y="350"/>
                    <a:pt x="1126" y="348"/>
                    <a:pt x="1130" y="349"/>
                  </a:cubicBezTo>
                  <a:cubicBezTo>
                    <a:pt x="1127" y="353"/>
                    <a:pt x="1133" y="350"/>
                    <a:pt x="1132" y="354"/>
                  </a:cubicBezTo>
                  <a:cubicBezTo>
                    <a:pt x="1130" y="355"/>
                    <a:pt x="1126" y="355"/>
                    <a:pt x="1123" y="356"/>
                  </a:cubicBezTo>
                  <a:cubicBezTo>
                    <a:pt x="1123" y="354"/>
                    <a:pt x="1125" y="353"/>
                    <a:pt x="1122" y="352"/>
                  </a:cubicBezTo>
                  <a:cubicBezTo>
                    <a:pt x="1120" y="357"/>
                    <a:pt x="1114" y="357"/>
                    <a:pt x="1111" y="360"/>
                  </a:cubicBezTo>
                  <a:cubicBezTo>
                    <a:pt x="1111" y="364"/>
                    <a:pt x="1110" y="364"/>
                    <a:pt x="1111" y="366"/>
                  </a:cubicBezTo>
                  <a:cubicBezTo>
                    <a:pt x="1110" y="367"/>
                    <a:pt x="1108" y="366"/>
                    <a:pt x="1108" y="367"/>
                  </a:cubicBezTo>
                  <a:cubicBezTo>
                    <a:pt x="1109" y="370"/>
                    <a:pt x="1113" y="370"/>
                    <a:pt x="1113" y="373"/>
                  </a:cubicBezTo>
                  <a:cubicBezTo>
                    <a:pt x="1112" y="374"/>
                    <a:pt x="1109" y="374"/>
                    <a:pt x="1109" y="377"/>
                  </a:cubicBezTo>
                  <a:cubicBezTo>
                    <a:pt x="1111" y="378"/>
                    <a:pt x="1112" y="380"/>
                    <a:pt x="1115" y="379"/>
                  </a:cubicBezTo>
                  <a:cubicBezTo>
                    <a:pt x="1116" y="375"/>
                    <a:pt x="1116" y="372"/>
                    <a:pt x="1113" y="369"/>
                  </a:cubicBezTo>
                  <a:cubicBezTo>
                    <a:pt x="1114" y="368"/>
                    <a:pt x="1118" y="369"/>
                    <a:pt x="1118" y="367"/>
                  </a:cubicBezTo>
                  <a:cubicBezTo>
                    <a:pt x="1117" y="366"/>
                    <a:pt x="1115" y="365"/>
                    <a:pt x="1116" y="363"/>
                  </a:cubicBezTo>
                  <a:cubicBezTo>
                    <a:pt x="1119" y="367"/>
                    <a:pt x="1117" y="358"/>
                    <a:pt x="1122" y="360"/>
                  </a:cubicBezTo>
                  <a:cubicBezTo>
                    <a:pt x="1123" y="365"/>
                    <a:pt x="1118" y="363"/>
                    <a:pt x="1119" y="368"/>
                  </a:cubicBezTo>
                  <a:cubicBezTo>
                    <a:pt x="1125" y="370"/>
                    <a:pt x="1129" y="365"/>
                    <a:pt x="1135" y="364"/>
                  </a:cubicBezTo>
                  <a:cubicBezTo>
                    <a:pt x="1135" y="364"/>
                    <a:pt x="1136" y="365"/>
                    <a:pt x="1138" y="365"/>
                  </a:cubicBezTo>
                  <a:cubicBezTo>
                    <a:pt x="1151" y="365"/>
                    <a:pt x="1150" y="355"/>
                    <a:pt x="1158" y="354"/>
                  </a:cubicBezTo>
                  <a:cubicBezTo>
                    <a:pt x="1159" y="354"/>
                    <a:pt x="1159" y="356"/>
                    <a:pt x="1161" y="355"/>
                  </a:cubicBezTo>
                  <a:cubicBezTo>
                    <a:pt x="1161" y="352"/>
                    <a:pt x="1165" y="352"/>
                    <a:pt x="1165" y="348"/>
                  </a:cubicBezTo>
                  <a:cubicBezTo>
                    <a:pt x="1160" y="348"/>
                    <a:pt x="1156" y="350"/>
                    <a:pt x="1151" y="349"/>
                  </a:cubicBezTo>
                  <a:cubicBezTo>
                    <a:pt x="1152" y="348"/>
                    <a:pt x="1152" y="346"/>
                    <a:pt x="1154" y="345"/>
                  </a:cubicBezTo>
                  <a:cubicBezTo>
                    <a:pt x="1152" y="345"/>
                    <a:pt x="1150" y="345"/>
                    <a:pt x="1150" y="344"/>
                  </a:cubicBezTo>
                  <a:cubicBezTo>
                    <a:pt x="1150" y="342"/>
                    <a:pt x="1155" y="345"/>
                    <a:pt x="1154" y="342"/>
                  </a:cubicBezTo>
                  <a:cubicBezTo>
                    <a:pt x="1150" y="337"/>
                    <a:pt x="1146" y="339"/>
                    <a:pt x="1143" y="337"/>
                  </a:cubicBezTo>
                  <a:cubicBezTo>
                    <a:pt x="1146" y="336"/>
                    <a:pt x="1147" y="334"/>
                    <a:pt x="1149" y="331"/>
                  </a:cubicBezTo>
                  <a:cubicBezTo>
                    <a:pt x="1150" y="332"/>
                    <a:pt x="1151" y="336"/>
                    <a:pt x="1152" y="333"/>
                  </a:cubicBezTo>
                  <a:cubicBezTo>
                    <a:pt x="1150" y="332"/>
                    <a:pt x="1156" y="331"/>
                    <a:pt x="1156" y="329"/>
                  </a:cubicBezTo>
                  <a:cubicBezTo>
                    <a:pt x="1153" y="327"/>
                    <a:pt x="1156" y="326"/>
                    <a:pt x="1156" y="322"/>
                  </a:cubicBezTo>
                  <a:cubicBezTo>
                    <a:pt x="1146" y="322"/>
                    <a:pt x="1134" y="326"/>
                    <a:pt x="1125" y="326"/>
                  </a:cubicBezTo>
                  <a:cubicBezTo>
                    <a:pt x="1127" y="325"/>
                    <a:pt x="1127" y="324"/>
                    <a:pt x="1128" y="323"/>
                  </a:cubicBezTo>
                  <a:cubicBezTo>
                    <a:pt x="1120" y="323"/>
                    <a:pt x="1113" y="332"/>
                    <a:pt x="1106" y="327"/>
                  </a:cubicBezTo>
                  <a:cubicBezTo>
                    <a:pt x="1111" y="323"/>
                    <a:pt x="1113" y="321"/>
                    <a:pt x="1117" y="320"/>
                  </a:cubicBezTo>
                  <a:cubicBezTo>
                    <a:pt x="1115" y="320"/>
                    <a:pt x="1115" y="317"/>
                    <a:pt x="1115" y="315"/>
                  </a:cubicBezTo>
                  <a:cubicBezTo>
                    <a:pt x="1118" y="311"/>
                    <a:pt x="1120" y="311"/>
                    <a:pt x="1117" y="306"/>
                  </a:cubicBezTo>
                  <a:cubicBezTo>
                    <a:pt x="1113" y="308"/>
                    <a:pt x="1113" y="304"/>
                    <a:pt x="1109" y="306"/>
                  </a:cubicBezTo>
                  <a:cubicBezTo>
                    <a:pt x="1108" y="301"/>
                    <a:pt x="1113" y="300"/>
                    <a:pt x="1110" y="296"/>
                  </a:cubicBezTo>
                  <a:cubicBezTo>
                    <a:pt x="1112" y="295"/>
                    <a:pt x="1113" y="298"/>
                    <a:pt x="1114" y="296"/>
                  </a:cubicBezTo>
                  <a:cubicBezTo>
                    <a:pt x="1113" y="292"/>
                    <a:pt x="1105" y="294"/>
                    <a:pt x="1104" y="290"/>
                  </a:cubicBezTo>
                  <a:cubicBezTo>
                    <a:pt x="1105" y="288"/>
                    <a:pt x="1106" y="289"/>
                    <a:pt x="1105" y="286"/>
                  </a:cubicBezTo>
                  <a:cubicBezTo>
                    <a:pt x="1103" y="285"/>
                    <a:pt x="1097" y="282"/>
                    <a:pt x="1095" y="285"/>
                  </a:cubicBezTo>
                  <a:cubicBezTo>
                    <a:pt x="1098" y="286"/>
                    <a:pt x="1102" y="285"/>
                    <a:pt x="1102" y="287"/>
                  </a:cubicBezTo>
                  <a:cubicBezTo>
                    <a:pt x="1101" y="289"/>
                    <a:pt x="1101" y="293"/>
                    <a:pt x="1103" y="294"/>
                  </a:cubicBezTo>
                  <a:cubicBezTo>
                    <a:pt x="1095" y="296"/>
                    <a:pt x="1087" y="299"/>
                    <a:pt x="1084" y="306"/>
                  </a:cubicBezTo>
                  <a:cubicBezTo>
                    <a:pt x="1073" y="306"/>
                    <a:pt x="1073" y="306"/>
                    <a:pt x="1073" y="306"/>
                  </a:cubicBezTo>
                  <a:cubicBezTo>
                    <a:pt x="1073" y="306"/>
                    <a:pt x="1073" y="308"/>
                    <a:pt x="1072" y="308"/>
                  </a:cubicBezTo>
                  <a:cubicBezTo>
                    <a:pt x="1070" y="311"/>
                    <a:pt x="1076" y="308"/>
                    <a:pt x="1074" y="311"/>
                  </a:cubicBezTo>
                  <a:cubicBezTo>
                    <a:pt x="1073" y="311"/>
                    <a:pt x="1073" y="310"/>
                    <a:pt x="1072" y="310"/>
                  </a:cubicBezTo>
                  <a:cubicBezTo>
                    <a:pt x="1069" y="319"/>
                    <a:pt x="1058" y="317"/>
                    <a:pt x="1051" y="315"/>
                  </a:cubicBezTo>
                  <a:cubicBezTo>
                    <a:pt x="1051" y="313"/>
                    <a:pt x="1053" y="313"/>
                    <a:pt x="1053" y="310"/>
                  </a:cubicBezTo>
                  <a:cubicBezTo>
                    <a:pt x="1049" y="310"/>
                    <a:pt x="1052" y="308"/>
                    <a:pt x="1049" y="307"/>
                  </a:cubicBezTo>
                  <a:cubicBezTo>
                    <a:pt x="1052" y="304"/>
                    <a:pt x="1052" y="301"/>
                    <a:pt x="1057" y="301"/>
                  </a:cubicBezTo>
                  <a:cubicBezTo>
                    <a:pt x="1058" y="298"/>
                    <a:pt x="1057" y="297"/>
                    <a:pt x="1056" y="295"/>
                  </a:cubicBezTo>
                  <a:cubicBezTo>
                    <a:pt x="1058" y="294"/>
                    <a:pt x="1063" y="292"/>
                    <a:pt x="1066" y="294"/>
                  </a:cubicBezTo>
                  <a:cubicBezTo>
                    <a:pt x="1065" y="291"/>
                    <a:pt x="1065" y="292"/>
                    <a:pt x="1068" y="290"/>
                  </a:cubicBezTo>
                  <a:cubicBezTo>
                    <a:pt x="1063" y="290"/>
                    <a:pt x="1056" y="289"/>
                    <a:pt x="1057" y="286"/>
                  </a:cubicBezTo>
                  <a:cubicBezTo>
                    <a:pt x="1054" y="285"/>
                    <a:pt x="1052" y="288"/>
                    <a:pt x="1051" y="285"/>
                  </a:cubicBezTo>
                  <a:cubicBezTo>
                    <a:pt x="1056" y="285"/>
                    <a:pt x="1061" y="284"/>
                    <a:pt x="1070" y="283"/>
                  </a:cubicBezTo>
                  <a:cubicBezTo>
                    <a:pt x="1061" y="275"/>
                    <a:pt x="1047" y="283"/>
                    <a:pt x="1039" y="283"/>
                  </a:cubicBezTo>
                  <a:cubicBezTo>
                    <a:pt x="1043" y="279"/>
                    <a:pt x="1050" y="278"/>
                    <a:pt x="1057" y="278"/>
                  </a:cubicBezTo>
                  <a:cubicBezTo>
                    <a:pt x="1059" y="277"/>
                    <a:pt x="1056" y="276"/>
                    <a:pt x="1059" y="275"/>
                  </a:cubicBezTo>
                  <a:cubicBezTo>
                    <a:pt x="1061" y="276"/>
                    <a:pt x="1061" y="274"/>
                    <a:pt x="1063" y="274"/>
                  </a:cubicBezTo>
                  <a:cubicBezTo>
                    <a:pt x="1066" y="275"/>
                    <a:pt x="1065" y="278"/>
                    <a:pt x="1069" y="278"/>
                  </a:cubicBezTo>
                  <a:cubicBezTo>
                    <a:pt x="1068" y="273"/>
                    <a:pt x="1075" y="279"/>
                    <a:pt x="1075" y="273"/>
                  </a:cubicBezTo>
                  <a:cubicBezTo>
                    <a:pt x="1070" y="271"/>
                    <a:pt x="1061" y="270"/>
                    <a:pt x="1058" y="271"/>
                  </a:cubicBezTo>
                  <a:cubicBezTo>
                    <a:pt x="1058" y="270"/>
                    <a:pt x="1060" y="271"/>
                    <a:pt x="1060" y="269"/>
                  </a:cubicBezTo>
                  <a:cubicBezTo>
                    <a:pt x="1060" y="267"/>
                    <a:pt x="1057" y="268"/>
                    <a:pt x="1058" y="265"/>
                  </a:cubicBezTo>
                  <a:cubicBezTo>
                    <a:pt x="1052" y="267"/>
                    <a:pt x="1046" y="265"/>
                    <a:pt x="1043" y="262"/>
                  </a:cubicBezTo>
                  <a:cubicBezTo>
                    <a:pt x="1043" y="264"/>
                    <a:pt x="1044" y="264"/>
                    <a:pt x="1044" y="266"/>
                  </a:cubicBezTo>
                  <a:cubicBezTo>
                    <a:pt x="1037" y="268"/>
                    <a:pt x="1028" y="277"/>
                    <a:pt x="1017" y="275"/>
                  </a:cubicBezTo>
                  <a:cubicBezTo>
                    <a:pt x="1015" y="279"/>
                    <a:pt x="1007" y="276"/>
                    <a:pt x="1004" y="279"/>
                  </a:cubicBezTo>
                  <a:cubicBezTo>
                    <a:pt x="1010" y="288"/>
                    <a:pt x="1021" y="278"/>
                    <a:pt x="1029" y="285"/>
                  </a:cubicBezTo>
                  <a:cubicBezTo>
                    <a:pt x="1028" y="285"/>
                    <a:pt x="1028" y="286"/>
                    <a:pt x="1027" y="287"/>
                  </a:cubicBezTo>
                  <a:cubicBezTo>
                    <a:pt x="1032" y="287"/>
                    <a:pt x="1038" y="283"/>
                    <a:pt x="1041" y="288"/>
                  </a:cubicBezTo>
                  <a:cubicBezTo>
                    <a:pt x="1042" y="286"/>
                    <a:pt x="1044" y="285"/>
                    <a:pt x="1046" y="286"/>
                  </a:cubicBezTo>
                  <a:cubicBezTo>
                    <a:pt x="1046" y="286"/>
                    <a:pt x="1047" y="287"/>
                    <a:pt x="1047" y="287"/>
                  </a:cubicBezTo>
                  <a:cubicBezTo>
                    <a:pt x="1047" y="290"/>
                    <a:pt x="1043" y="289"/>
                    <a:pt x="1040" y="289"/>
                  </a:cubicBezTo>
                  <a:cubicBezTo>
                    <a:pt x="1039" y="291"/>
                    <a:pt x="1040" y="291"/>
                    <a:pt x="1039" y="292"/>
                  </a:cubicBezTo>
                  <a:cubicBezTo>
                    <a:pt x="1033" y="293"/>
                    <a:pt x="1028" y="293"/>
                    <a:pt x="1022" y="292"/>
                  </a:cubicBezTo>
                  <a:cubicBezTo>
                    <a:pt x="1022" y="290"/>
                    <a:pt x="1026" y="290"/>
                    <a:pt x="1024" y="288"/>
                  </a:cubicBezTo>
                  <a:cubicBezTo>
                    <a:pt x="1020" y="287"/>
                    <a:pt x="1020" y="290"/>
                    <a:pt x="1018" y="289"/>
                  </a:cubicBezTo>
                  <a:cubicBezTo>
                    <a:pt x="1002" y="281"/>
                    <a:pt x="987" y="292"/>
                    <a:pt x="972" y="290"/>
                  </a:cubicBezTo>
                  <a:cubicBezTo>
                    <a:pt x="973" y="286"/>
                    <a:pt x="975" y="289"/>
                    <a:pt x="974" y="284"/>
                  </a:cubicBezTo>
                  <a:cubicBezTo>
                    <a:pt x="983" y="283"/>
                    <a:pt x="987" y="287"/>
                    <a:pt x="990" y="279"/>
                  </a:cubicBezTo>
                  <a:cubicBezTo>
                    <a:pt x="986" y="280"/>
                    <a:pt x="985" y="277"/>
                    <a:pt x="985" y="274"/>
                  </a:cubicBezTo>
                  <a:cubicBezTo>
                    <a:pt x="986" y="273"/>
                    <a:pt x="989" y="274"/>
                    <a:pt x="989" y="271"/>
                  </a:cubicBezTo>
                  <a:cubicBezTo>
                    <a:pt x="985" y="270"/>
                    <a:pt x="984" y="274"/>
                    <a:pt x="981" y="275"/>
                  </a:cubicBezTo>
                  <a:cubicBezTo>
                    <a:pt x="980" y="276"/>
                    <a:pt x="974" y="276"/>
                    <a:pt x="973" y="276"/>
                  </a:cubicBezTo>
                  <a:cubicBezTo>
                    <a:pt x="973" y="276"/>
                    <a:pt x="973" y="273"/>
                    <a:pt x="973" y="273"/>
                  </a:cubicBezTo>
                  <a:cubicBezTo>
                    <a:pt x="966" y="270"/>
                    <a:pt x="957" y="272"/>
                    <a:pt x="950" y="268"/>
                  </a:cubicBezTo>
                  <a:cubicBezTo>
                    <a:pt x="951" y="265"/>
                    <a:pt x="955" y="267"/>
                    <a:pt x="956" y="264"/>
                  </a:cubicBezTo>
                  <a:cubicBezTo>
                    <a:pt x="953" y="265"/>
                    <a:pt x="951" y="262"/>
                    <a:pt x="949" y="264"/>
                  </a:cubicBezTo>
                  <a:cubicBezTo>
                    <a:pt x="948" y="260"/>
                    <a:pt x="946" y="258"/>
                    <a:pt x="942" y="257"/>
                  </a:cubicBezTo>
                  <a:cubicBezTo>
                    <a:pt x="944" y="249"/>
                    <a:pt x="951" y="242"/>
                    <a:pt x="960" y="240"/>
                  </a:cubicBezTo>
                  <a:cubicBezTo>
                    <a:pt x="957" y="238"/>
                    <a:pt x="950" y="241"/>
                    <a:pt x="948" y="237"/>
                  </a:cubicBezTo>
                  <a:cubicBezTo>
                    <a:pt x="953" y="237"/>
                    <a:pt x="953" y="236"/>
                    <a:pt x="955" y="236"/>
                  </a:cubicBezTo>
                  <a:cubicBezTo>
                    <a:pt x="951" y="235"/>
                    <a:pt x="948" y="233"/>
                    <a:pt x="943" y="235"/>
                  </a:cubicBezTo>
                  <a:cubicBezTo>
                    <a:pt x="942" y="233"/>
                    <a:pt x="942" y="232"/>
                    <a:pt x="942" y="228"/>
                  </a:cubicBezTo>
                  <a:cubicBezTo>
                    <a:pt x="947" y="229"/>
                    <a:pt x="946" y="226"/>
                    <a:pt x="947" y="224"/>
                  </a:cubicBezTo>
                  <a:cubicBezTo>
                    <a:pt x="951" y="223"/>
                    <a:pt x="956" y="225"/>
                    <a:pt x="958" y="222"/>
                  </a:cubicBezTo>
                  <a:cubicBezTo>
                    <a:pt x="953" y="222"/>
                    <a:pt x="949" y="222"/>
                    <a:pt x="948" y="219"/>
                  </a:cubicBezTo>
                  <a:cubicBezTo>
                    <a:pt x="953" y="220"/>
                    <a:pt x="954" y="217"/>
                    <a:pt x="957" y="215"/>
                  </a:cubicBezTo>
                  <a:cubicBezTo>
                    <a:pt x="955" y="214"/>
                    <a:pt x="952" y="215"/>
                    <a:pt x="952" y="213"/>
                  </a:cubicBezTo>
                  <a:cubicBezTo>
                    <a:pt x="967" y="211"/>
                    <a:pt x="978" y="218"/>
                    <a:pt x="991" y="213"/>
                  </a:cubicBezTo>
                  <a:cubicBezTo>
                    <a:pt x="995" y="219"/>
                    <a:pt x="1005" y="212"/>
                    <a:pt x="1012" y="216"/>
                  </a:cubicBezTo>
                  <a:cubicBezTo>
                    <a:pt x="1012" y="218"/>
                    <a:pt x="1008" y="215"/>
                    <a:pt x="1008" y="217"/>
                  </a:cubicBezTo>
                  <a:cubicBezTo>
                    <a:pt x="1014" y="219"/>
                    <a:pt x="1022" y="217"/>
                    <a:pt x="1025" y="215"/>
                  </a:cubicBezTo>
                  <a:cubicBezTo>
                    <a:pt x="1016" y="214"/>
                    <a:pt x="1015" y="210"/>
                    <a:pt x="1010" y="209"/>
                  </a:cubicBezTo>
                  <a:cubicBezTo>
                    <a:pt x="1001" y="207"/>
                    <a:pt x="990" y="208"/>
                    <a:pt x="980" y="207"/>
                  </a:cubicBezTo>
                  <a:cubicBezTo>
                    <a:pt x="980" y="203"/>
                    <a:pt x="973" y="206"/>
                    <a:pt x="975" y="201"/>
                  </a:cubicBezTo>
                  <a:cubicBezTo>
                    <a:pt x="966" y="199"/>
                    <a:pt x="954" y="198"/>
                    <a:pt x="948" y="195"/>
                  </a:cubicBezTo>
                  <a:cubicBezTo>
                    <a:pt x="949" y="193"/>
                    <a:pt x="952" y="192"/>
                    <a:pt x="955" y="193"/>
                  </a:cubicBezTo>
                  <a:cubicBezTo>
                    <a:pt x="955" y="191"/>
                    <a:pt x="954" y="191"/>
                    <a:pt x="954" y="189"/>
                  </a:cubicBezTo>
                  <a:cubicBezTo>
                    <a:pt x="957" y="187"/>
                    <a:pt x="968" y="186"/>
                    <a:pt x="964" y="191"/>
                  </a:cubicBezTo>
                  <a:cubicBezTo>
                    <a:pt x="971" y="191"/>
                    <a:pt x="979" y="192"/>
                    <a:pt x="985" y="194"/>
                  </a:cubicBezTo>
                  <a:cubicBezTo>
                    <a:pt x="985" y="197"/>
                    <a:pt x="984" y="199"/>
                    <a:pt x="981" y="200"/>
                  </a:cubicBezTo>
                  <a:cubicBezTo>
                    <a:pt x="986" y="200"/>
                    <a:pt x="982" y="202"/>
                    <a:pt x="984" y="204"/>
                  </a:cubicBezTo>
                  <a:cubicBezTo>
                    <a:pt x="991" y="204"/>
                    <a:pt x="1000" y="206"/>
                    <a:pt x="1005" y="204"/>
                  </a:cubicBezTo>
                  <a:cubicBezTo>
                    <a:pt x="1001" y="202"/>
                    <a:pt x="997" y="201"/>
                    <a:pt x="996" y="197"/>
                  </a:cubicBezTo>
                  <a:cubicBezTo>
                    <a:pt x="998" y="197"/>
                    <a:pt x="999" y="196"/>
                    <a:pt x="999" y="194"/>
                  </a:cubicBezTo>
                  <a:cubicBezTo>
                    <a:pt x="993" y="193"/>
                    <a:pt x="987" y="192"/>
                    <a:pt x="983" y="189"/>
                  </a:cubicBezTo>
                  <a:cubicBezTo>
                    <a:pt x="985" y="189"/>
                    <a:pt x="987" y="189"/>
                    <a:pt x="988" y="188"/>
                  </a:cubicBezTo>
                  <a:cubicBezTo>
                    <a:pt x="985" y="188"/>
                    <a:pt x="985" y="186"/>
                    <a:pt x="986" y="184"/>
                  </a:cubicBezTo>
                  <a:cubicBezTo>
                    <a:pt x="984" y="184"/>
                    <a:pt x="979" y="186"/>
                    <a:pt x="978" y="184"/>
                  </a:cubicBezTo>
                  <a:cubicBezTo>
                    <a:pt x="979" y="184"/>
                    <a:pt x="980" y="184"/>
                    <a:pt x="981" y="183"/>
                  </a:cubicBezTo>
                  <a:cubicBezTo>
                    <a:pt x="979" y="179"/>
                    <a:pt x="972" y="181"/>
                    <a:pt x="969" y="182"/>
                  </a:cubicBezTo>
                  <a:cubicBezTo>
                    <a:pt x="970" y="183"/>
                    <a:pt x="975" y="181"/>
                    <a:pt x="975" y="184"/>
                  </a:cubicBezTo>
                  <a:cubicBezTo>
                    <a:pt x="972" y="184"/>
                    <a:pt x="970" y="185"/>
                    <a:pt x="968" y="186"/>
                  </a:cubicBezTo>
                  <a:cubicBezTo>
                    <a:pt x="965" y="185"/>
                    <a:pt x="966" y="182"/>
                    <a:pt x="964" y="181"/>
                  </a:cubicBezTo>
                  <a:cubicBezTo>
                    <a:pt x="963" y="183"/>
                    <a:pt x="959" y="183"/>
                    <a:pt x="957" y="184"/>
                  </a:cubicBezTo>
                  <a:cubicBezTo>
                    <a:pt x="956" y="184"/>
                    <a:pt x="955" y="183"/>
                    <a:pt x="955" y="182"/>
                  </a:cubicBezTo>
                  <a:cubicBezTo>
                    <a:pt x="956" y="180"/>
                    <a:pt x="957" y="178"/>
                    <a:pt x="956" y="176"/>
                  </a:cubicBezTo>
                  <a:cubicBezTo>
                    <a:pt x="962" y="174"/>
                    <a:pt x="966" y="172"/>
                    <a:pt x="973" y="172"/>
                  </a:cubicBezTo>
                  <a:cubicBezTo>
                    <a:pt x="971" y="166"/>
                    <a:pt x="957" y="172"/>
                    <a:pt x="955" y="165"/>
                  </a:cubicBezTo>
                  <a:cubicBezTo>
                    <a:pt x="953" y="166"/>
                    <a:pt x="949" y="167"/>
                    <a:pt x="949" y="164"/>
                  </a:cubicBezTo>
                  <a:cubicBezTo>
                    <a:pt x="955" y="162"/>
                    <a:pt x="955" y="154"/>
                    <a:pt x="963" y="155"/>
                  </a:cubicBezTo>
                  <a:cubicBezTo>
                    <a:pt x="963" y="150"/>
                    <a:pt x="959" y="149"/>
                    <a:pt x="964" y="144"/>
                  </a:cubicBezTo>
                  <a:cubicBezTo>
                    <a:pt x="960" y="140"/>
                    <a:pt x="953" y="142"/>
                    <a:pt x="951" y="138"/>
                  </a:cubicBezTo>
                  <a:cubicBezTo>
                    <a:pt x="964" y="138"/>
                    <a:pt x="974" y="134"/>
                    <a:pt x="986" y="134"/>
                  </a:cubicBezTo>
                  <a:cubicBezTo>
                    <a:pt x="984" y="134"/>
                    <a:pt x="986" y="131"/>
                    <a:pt x="987" y="131"/>
                  </a:cubicBezTo>
                  <a:cubicBezTo>
                    <a:pt x="1003" y="133"/>
                    <a:pt x="1017" y="136"/>
                    <a:pt x="1030" y="135"/>
                  </a:cubicBezTo>
                  <a:cubicBezTo>
                    <a:pt x="1019" y="131"/>
                    <a:pt x="995" y="131"/>
                    <a:pt x="982" y="128"/>
                  </a:cubicBezTo>
                  <a:cubicBezTo>
                    <a:pt x="980" y="131"/>
                    <a:pt x="980" y="130"/>
                    <a:pt x="979" y="128"/>
                  </a:cubicBezTo>
                  <a:cubicBezTo>
                    <a:pt x="978" y="132"/>
                    <a:pt x="977" y="129"/>
                    <a:pt x="979" y="133"/>
                  </a:cubicBezTo>
                  <a:cubicBezTo>
                    <a:pt x="975" y="133"/>
                    <a:pt x="971" y="130"/>
                    <a:pt x="972" y="128"/>
                  </a:cubicBezTo>
                  <a:cubicBezTo>
                    <a:pt x="966" y="127"/>
                    <a:pt x="959" y="127"/>
                    <a:pt x="953" y="123"/>
                  </a:cubicBezTo>
                  <a:cubicBezTo>
                    <a:pt x="953" y="120"/>
                    <a:pt x="956" y="121"/>
                    <a:pt x="955" y="119"/>
                  </a:cubicBezTo>
                  <a:cubicBezTo>
                    <a:pt x="948" y="117"/>
                    <a:pt x="948" y="120"/>
                    <a:pt x="945" y="122"/>
                  </a:cubicBezTo>
                  <a:cubicBezTo>
                    <a:pt x="942" y="117"/>
                    <a:pt x="939" y="116"/>
                    <a:pt x="935" y="120"/>
                  </a:cubicBezTo>
                  <a:cubicBezTo>
                    <a:pt x="936" y="120"/>
                    <a:pt x="937" y="121"/>
                    <a:pt x="938" y="122"/>
                  </a:cubicBezTo>
                  <a:cubicBezTo>
                    <a:pt x="935" y="121"/>
                    <a:pt x="935" y="123"/>
                    <a:pt x="933" y="123"/>
                  </a:cubicBezTo>
                  <a:cubicBezTo>
                    <a:pt x="929" y="120"/>
                    <a:pt x="928" y="116"/>
                    <a:pt x="924" y="114"/>
                  </a:cubicBezTo>
                  <a:cubicBezTo>
                    <a:pt x="932" y="115"/>
                    <a:pt x="937" y="119"/>
                    <a:pt x="941" y="113"/>
                  </a:cubicBezTo>
                  <a:cubicBezTo>
                    <a:pt x="932" y="106"/>
                    <a:pt x="920" y="116"/>
                    <a:pt x="912" y="110"/>
                  </a:cubicBezTo>
                  <a:cubicBezTo>
                    <a:pt x="911" y="112"/>
                    <a:pt x="910" y="112"/>
                    <a:pt x="908" y="112"/>
                  </a:cubicBezTo>
                  <a:cubicBezTo>
                    <a:pt x="908" y="110"/>
                    <a:pt x="905" y="111"/>
                    <a:pt x="906" y="108"/>
                  </a:cubicBezTo>
                  <a:cubicBezTo>
                    <a:pt x="901" y="111"/>
                    <a:pt x="895" y="110"/>
                    <a:pt x="891" y="111"/>
                  </a:cubicBezTo>
                  <a:cubicBezTo>
                    <a:pt x="889" y="112"/>
                    <a:pt x="881" y="113"/>
                    <a:pt x="880" y="115"/>
                  </a:cubicBezTo>
                  <a:cubicBezTo>
                    <a:pt x="883" y="113"/>
                    <a:pt x="887" y="116"/>
                    <a:pt x="887" y="119"/>
                  </a:cubicBezTo>
                  <a:cubicBezTo>
                    <a:pt x="882" y="120"/>
                    <a:pt x="871" y="117"/>
                    <a:pt x="865" y="124"/>
                  </a:cubicBezTo>
                  <a:cubicBezTo>
                    <a:pt x="870" y="126"/>
                    <a:pt x="875" y="123"/>
                    <a:pt x="878" y="124"/>
                  </a:cubicBezTo>
                  <a:cubicBezTo>
                    <a:pt x="875" y="123"/>
                    <a:pt x="879" y="128"/>
                    <a:pt x="876" y="128"/>
                  </a:cubicBezTo>
                  <a:cubicBezTo>
                    <a:pt x="868" y="125"/>
                    <a:pt x="861" y="128"/>
                    <a:pt x="852" y="129"/>
                  </a:cubicBezTo>
                  <a:cubicBezTo>
                    <a:pt x="853" y="131"/>
                    <a:pt x="854" y="134"/>
                    <a:pt x="858" y="135"/>
                  </a:cubicBezTo>
                  <a:cubicBezTo>
                    <a:pt x="852" y="144"/>
                    <a:pt x="836" y="132"/>
                    <a:pt x="828" y="139"/>
                  </a:cubicBezTo>
                  <a:cubicBezTo>
                    <a:pt x="824" y="136"/>
                    <a:pt x="817" y="142"/>
                    <a:pt x="814" y="135"/>
                  </a:cubicBezTo>
                  <a:cubicBezTo>
                    <a:pt x="815" y="135"/>
                    <a:pt x="815" y="134"/>
                    <a:pt x="815" y="133"/>
                  </a:cubicBezTo>
                  <a:cubicBezTo>
                    <a:pt x="817" y="134"/>
                    <a:pt x="818" y="135"/>
                    <a:pt x="821" y="134"/>
                  </a:cubicBezTo>
                  <a:cubicBezTo>
                    <a:pt x="823" y="133"/>
                    <a:pt x="826" y="134"/>
                    <a:pt x="827" y="132"/>
                  </a:cubicBezTo>
                  <a:cubicBezTo>
                    <a:pt x="828" y="135"/>
                    <a:pt x="831" y="132"/>
                    <a:pt x="832" y="132"/>
                  </a:cubicBezTo>
                  <a:cubicBezTo>
                    <a:pt x="833" y="132"/>
                    <a:pt x="835" y="133"/>
                    <a:pt x="836" y="132"/>
                  </a:cubicBezTo>
                  <a:cubicBezTo>
                    <a:pt x="830" y="131"/>
                    <a:pt x="828" y="133"/>
                    <a:pt x="824" y="130"/>
                  </a:cubicBezTo>
                  <a:cubicBezTo>
                    <a:pt x="824" y="132"/>
                    <a:pt x="820" y="130"/>
                    <a:pt x="819" y="132"/>
                  </a:cubicBezTo>
                  <a:cubicBezTo>
                    <a:pt x="818" y="130"/>
                    <a:pt x="820" y="128"/>
                    <a:pt x="818" y="126"/>
                  </a:cubicBezTo>
                  <a:cubicBezTo>
                    <a:pt x="818" y="129"/>
                    <a:pt x="817" y="129"/>
                    <a:pt x="815" y="129"/>
                  </a:cubicBezTo>
                  <a:cubicBezTo>
                    <a:pt x="816" y="126"/>
                    <a:pt x="816" y="126"/>
                    <a:pt x="814" y="125"/>
                  </a:cubicBezTo>
                  <a:cubicBezTo>
                    <a:pt x="813" y="131"/>
                    <a:pt x="810" y="126"/>
                    <a:pt x="808" y="129"/>
                  </a:cubicBezTo>
                  <a:cubicBezTo>
                    <a:pt x="809" y="130"/>
                    <a:pt x="810" y="131"/>
                    <a:pt x="810" y="132"/>
                  </a:cubicBezTo>
                  <a:cubicBezTo>
                    <a:pt x="806" y="134"/>
                    <a:pt x="801" y="133"/>
                    <a:pt x="801" y="135"/>
                  </a:cubicBezTo>
                  <a:cubicBezTo>
                    <a:pt x="797" y="134"/>
                    <a:pt x="795" y="131"/>
                    <a:pt x="792" y="134"/>
                  </a:cubicBezTo>
                  <a:cubicBezTo>
                    <a:pt x="789" y="128"/>
                    <a:pt x="780" y="131"/>
                    <a:pt x="782" y="125"/>
                  </a:cubicBezTo>
                  <a:cubicBezTo>
                    <a:pt x="782" y="127"/>
                    <a:pt x="783" y="128"/>
                    <a:pt x="784" y="126"/>
                  </a:cubicBezTo>
                  <a:cubicBezTo>
                    <a:pt x="783" y="125"/>
                    <a:pt x="782" y="123"/>
                    <a:pt x="783" y="120"/>
                  </a:cubicBezTo>
                  <a:cubicBezTo>
                    <a:pt x="778" y="121"/>
                    <a:pt x="771" y="121"/>
                    <a:pt x="771" y="118"/>
                  </a:cubicBezTo>
                  <a:cubicBezTo>
                    <a:pt x="768" y="118"/>
                    <a:pt x="766" y="119"/>
                    <a:pt x="765" y="120"/>
                  </a:cubicBezTo>
                  <a:cubicBezTo>
                    <a:pt x="769" y="120"/>
                    <a:pt x="769" y="124"/>
                    <a:pt x="769" y="127"/>
                  </a:cubicBezTo>
                  <a:cubicBezTo>
                    <a:pt x="774" y="124"/>
                    <a:pt x="776" y="130"/>
                    <a:pt x="778" y="125"/>
                  </a:cubicBezTo>
                  <a:cubicBezTo>
                    <a:pt x="778" y="127"/>
                    <a:pt x="781" y="126"/>
                    <a:pt x="781" y="128"/>
                  </a:cubicBezTo>
                  <a:cubicBezTo>
                    <a:pt x="779" y="132"/>
                    <a:pt x="775" y="126"/>
                    <a:pt x="774" y="129"/>
                  </a:cubicBezTo>
                  <a:cubicBezTo>
                    <a:pt x="777" y="135"/>
                    <a:pt x="785" y="136"/>
                    <a:pt x="790" y="140"/>
                  </a:cubicBezTo>
                  <a:cubicBezTo>
                    <a:pt x="777" y="143"/>
                    <a:pt x="768" y="138"/>
                    <a:pt x="752" y="138"/>
                  </a:cubicBezTo>
                  <a:cubicBezTo>
                    <a:pt x="753" y="135"/>
                    <a:pt x="751" y="135"/>
                    <a:pt x="753" y="133"/>
                  </a:cubicBezTo>
                  <a:cubicBezTo>
                    <a:pt x="746" y="134"/>
                    <a:pt x="751" y="133"/>
                    <a:pt x="747" y="131"/>
                  </a:cubicBezTo>
                  <a:cubicBezTo>
                    <a:pt x="745" y="134"/>
                    <a:pt x="744" y="132"/>
                    <a:pt x="743" y="130"/>
                  </a:cubicBezTo>
                  <a:cubicBezTo>
                    <a:pt x="738" y="133"/>
                    <a:pt x="735" y="133"/>
                    <a:pt x="730" y="134"/>
                  </a:cubicBezTo>
                  <a:cubicBezTo>
                    <a:pt x="730" y="133"/>
                    <a:pt x="731" y="132"/>
                    <a:pt x="731" y="132"/>
                  </a:cubicBezTo>
                  <a:cubicBezTo>
                    <a:pt x="726" y="132"/>
                    <a:pt x="729" y="137"/>
                    <a:pt x="724" y="136"/>
                  </a:cubicBezTo>
                  <a:cubicBezTo>
                    <a:pt x="724" y="135"/>
                    <a:pt x="726" y="135"/>
                    <a:pt x="726" y="134"/>
                  </a:cubicBezTo>
                  <a:cubicBezTo>
                    <a:pt x="716" y="133"/>
                    <a:pt x="710" y="132"/>
                    <a:pt x="703" y="134"/>
                  </a:cubicBezTo>
                  <a:cubicBezTo>
                    <a:pt x="702" y="129"/>
                    <a:pt x="702" y="133"/>
                    <a:pt x="701" y="134"/>
                  </a:cubicBezTo>
                  <a:cubicBezTo>
                    <a:pt x="699" y="134"/>
                    <a:pt x="697" y="133"/>
                    <a:pt x="697" y="131"/>
                  </a:cubicBezTo>
                  <a:cubicBezTo>
                    <a:pt x="698" y="134"/>
                    <a:pt x="697" y="134"/>
                    <a:pt x="694" y="135"/>
                  </a:cubicBezTo>
                  <a:cubicBezTo>
                    <a:pt x="696" y="133"/>
                    <a:pt x="694" y="133"/>
                    <a:pt x="693" y="131"/>
                  </a:cubicBezTo>
                  <a:cubicBezTo>
                    <a:pt x="696" y="129"/>
                    <a:pt x="697" y="129"/>
                    <a:pt x="703" y="128"/>
                  </a:cubicBezTo>
                  <a:cubicBezTo>
                    <a:pt x="701" y="130"/>
                    <a:pt x="703" y="129"/>
                    <a:pt x="704" y="131"/>
                  </a:cubicBezTo>
                  <a:cubicBezTo>
                    <a:pt x="706" y="130"/>
                    <a:pt x="708" y="129"/>
                    <a:pt x="711" y="130"/>
                  </a:cubicBezTo>
                  <a:cubicBezTo>
                    <a:pt x="718" y="124"/>
                    <a:pt x="727" y="131"/>
                    <a:pt x="735" y="127"/>
                  </a:cubicBezTo>
                  <a:cubicBezTo>
                    <a:pt x="734" y="125"/>
                    <a:pt x="732" y="125"/>
                    <a:pt x="732" y="123"/>
                  </a:cubicBezTo>
                  <a:cubicBezTo>
                    <a:pt x="734" y="122"/>
                    <a:pt x="738" y="123"/>
                    <a:pt x="738" y="126"/>
                  </a:cubicBezTo>
                  <a:cubicBezTo>
                    <a:pt x="738" y="125"/>
                    <a:pt x="734" y="124"/>
                    <a:pt x="734" y="126"/>
                  </a:cubicBezTo>
                  <a:cubicBezTo>
                    <a:pt x="736" y="126"/>
                    <a:pt x="737" y="127"/>
                    <a:pt x="736" y="128"/>
                  </a:cubicBezTo>
                  <a:cubicBezTo>
                    <a:pt x="738" y="127"/>
                    <a:pt x="740" y="128"/>
                    <a:pt x="742" y="127"/>
                  </a:cubicBezTo>
                  <a:cubicBezTo>
                    <a:pt x="740" y="127"/>
                    <a:pt x="740" y="126"/>
                    <a:pt x="740" y="124"/>
                  </a:cubicBezTo>
                  <a:cubicBezTo>
                    <a:pt x="743" y="124"/>
                    <a:pt x="746" y="125"/>
                    <a:pt x="748" y="122"/>
                  </a:cubicBezTo>
                  <a:cubicBezTo>
                    <a:pt x="745" y="121"/>
                    <a:pt x="745" y="118"/>
                    <a:pt x="747" y="117"/>
                  </a:cubicBezTo>
                  <a:cubicBezTo>
                    <a:pt x="745" y="117"/>
                    <a:pt x="744" y="116"/>
                    <a:pt x="743" y="116"/>
                  </a:cubicBezTo>
                  <a:cubicBezTo>
                    <a:pt x="741" y="117"/>
                    <a:pt x="744" y="118"/>
                    <a:pt x="741" y="118"/>
                  </a:cubicBezTo>
                  <a:cubicBezTo>
                    <a:pt x="738" y="114"/>
                    <a:pt x="742" y="116"/>
                    <a:pt x="743" y="113"/>
                  </a:cubicBezTo>
                  <a:cubicBezTo>
                    <a:pt x="735" y="114"/>
                    <a:pt x="728" y="109"/>
                    <a:pt x="725" y="117"/>
                  </a:cubicBezTo>
                  <a:cubicBezTo>
                    <a:pt x="722" y="118"/>
                    <a:pt x="718" y="118"/>
                    <a:pt x="715" y="119"/>
                  </a:cubicBezTo>
                  <a:cubicBezTo>
                    <a:pt x="716" y="117"/>
                    <a:pt x="716" y="115"/>
                    <a:pt x="715" y="114"/>
                  </a:cubicBezTo>
                  <a:cubicBezTo>
                    <a:pt x="711" y="115"/>
                    <a:pt x="712" y="112"/>
                    <a:pt x="710" y="112"/>
                  </a:cubicBezTo>
                  <a:cubicBezTo>
                    <a:pt x="710" y="113"/>
                    <a:pt x="709" y="113"/>
                    <a:pt x="708" y="113"/>
                  </a:cubicBezTo>
                  <a:cubicBezTo>
                    <a:pt x="706" y="115"/>
                    <a:pt x="710" y="118"/>
                    <a:pt x="706" y="118"/>
                  </a:cubicBezTo>
                  <a:cubicBezTo>
                    <a:pt x="704" y="117"/>
                    <a:pt x="699" y="118"/>
                    <a:pt x="701" y="115"/>
                  </a:cubicBezTo>
                  <a:cubicBezTo>
                    <a:pt x="698" y="115"/>
                    <a:pt x="696" y="115"/>
                    <a:pt x="695" y="118"/>
                  </a:cubicBezTo>
                  <a:cubicBezTo>
                    <a:pt x="698" y="118"/>
                    <a:pt x="700" y="118"/>
                    <a:pt x="702" y="120"/>
                  </a:cubicBezTo>
                  <a:cubicBezTo>
                    <a:pt x="698" y="120"/>
                    <a:pt x="695" y="122"/>
                    <a:pt x="691" y="122"/>
                  </a:cubicBezTo>
                  <a:cubicBezTo>
                    <a:pt x="689" y="119"/>
                    <a:pt x="691" y="117"/>
                    <a:pt x="690" y="115"/>
                  </a:cubicBezTo>
                  <a:cubicBezTo>
                    <a:pt x="689" y="114"/>
                    <a:pt x="685" y="114"/>
                    <a:pt x="685" y="116"/>
                  </a:cubicBezTo>
                  <a:cubicBezTo>
                    <a:pt x="686" y="118"/>
                    <a:pt x="689" y="117"/>
                    <a:pt x="689" y="119"/>
                  </a:cubicBezTo>
                  <a:cubicBezTo>
                    <a:pt x="682" y="123"/>
                    <a:pt x="671" y="118"/>
                    <a:pt x="667" y="121"/>
                  </a:cubicBezTo>
                  <a:cubicBezTo>
                    <a:pt x="665" y="120"/>
                    <a:pt x="667" y="118"/>
                    <a:pt x="665" y="118"/>
                  </a:cubicBezTo>
                  <a:cubicBezTo>
                    <a:pt x="663" y="122"/>
                    <a:pt x="657" y="117"/>
                    <a:pt x="655" y="122"/>
                  </a:cubicBezTo>
                  <a:cubicBezTo>
                    <a:pt x="653" y="120"/>
                    <a:pt x="654" y="120"/>
                    <a:pt x="653" y="118"/>
                  </a:cubicBezTo>
                  <a:cubicBezTo>
                    <a:pt x="646" y="121"/>
                    <a:pt x="642" y="121"/>
                    <a:pt x="638" y="124"/>
                  </a:cubicBezTo>
                  <a:cubicBezTo>
                    <a:pt x="635" y="124"/>
                    <a:pt x="633" y="124"/>
                    <a:pt x="631" y="122"/>
                  </a:cubicBezTo>
                  <a:cubicBezTo>
                    <a:pt x="631" y="127"/>
                    <a:pt x="626" y="125"/>
                    <a:pt x="625" y="124"/>
                  </a:cubicBezTo>
                  <a:cubicBezTo>
                    <a:pt x="619" y="128"/>
                    <a:pt x="614" y="124"/>
                    <a:pt x="605" y="127"/>
                  </a:cubicBezTo>
                  <a:cubicBezTo>
                    <a:pt x="604" y="128"/>
                    <a:pt x="606" y="129"/>
                    <a:pt x="604" y="129"/>
                  </a:cubicBezTo>
                  <a:cubicBezTo>
                    <a:pt x="598" y="127"/>
                    <a:pt x="593" y="131"/>
                    <a:pt x="584" y="131"/>
                  </a:cubicBezTo>
                  <a:cubicBezTo>
                    <a:pt x="582" y="130"/>
                    <a:pt x="586" y="128"/>
                    <a:pt x="583" y="127"/>
                  </a:cubicBezTo>
                  <a:cubicBezTo>
                    <a:pt x="584" y="130"/>
                    <a:pt x="579" y="127"/>
                    <a:pt x="579" y="130"/>
                  </a:cubicBezTo>
                  <a:cubicBezTo>
                    <a:pt x="580" y="130"/>
                    <a:pt x="582" y="130"/>
                    <a:pt x="582" y="131"/>
                  </a:cubicBezTo>
                  <a:cubicBezTo>
                    <a:pt x="570" y="134"/>
                    <a:pt x="558" y="136"/>
                    <a:pt x="545" y="139"/>
                  </a:cubicBezTo>
                  <a:cubicBezTo>
                    <a:pt x="545" y="137"/>
                    <a:pt x="546" y="136"/>
                    <a:pt x="545" y="136"/>
                  </a:cubicBezTo>
                  <a:cubicBezTo>
                    <a:pt x="542" y="139"/>
                    <a:pt x="535" y="140"/>
                    <a:pt x="530" y="140"/>
                  </a:cubicBezTo>
                  <a:cubicBezTo>
                    <a:pt x="530" y="138"/>
                    <a:pt x="532" y="138"/>
                    <a:pt x="529" y="137"/>
                  </a:cubicBezTo>
                  <a:cubicBezTo>
                    <a:pt x="528" y="139"/>
                    <a:pt x="525" y="141"/>
                    <a:pt x="522" y="139"/>
                  </a:cubicBezTo>
                  <a:cubicBezTo>
                    <a:pt x="522" y="141"/>
                    <a:pt x="520" y="141"/>
                    <a:pt x="519" y="142"/>
                  </a:cubicBezTo>
                  <a:cubicBezTo>
                    <a:pt x="508" y="141"/>
                    <a:pt x="495" y="145"/>
                    <a:pt x="482" y="147"/>
                  </a:cubicBezTo>
                  <a:cubicBezTo>
                    <a:pt x="487" y="148"/>
                    <a:pt x="488" y="145"/>
                    <a:pt x="493" y="148"/>
                  </a:cubicBezTo>
                  <a:cubicBezTo>
                    <a:pt x="492" y="149"/>
                    <a:pt x="492" y="150"/>
                    <a:pt x="490" y="151"/>
                  </a:cubicBezTo>
                  <a:cubicBezTo>
                    <a:pt x="488" y="147"/>
                    <a:pt x="484" y="150"/>
                    <a:pt x="481" y="148"/>
                  </a:cubicBezTo>
                  <a:cubicBezTo>
                    <a:pt x="482" y="148"/>
                    <a:pt x="483" y="148"/>
                    <a:pt x="483" y="147"/>
                  </a:cubicBezTo>
                  <a:cubicBezTo>
                    <a:pt x="482" y="147"/>
                    <a:pt x="481" y="147"/>
                    <a:pt x="481" y="146"/>
                  </a:cubicBezTo>
                  <a:cubicBezTo>
                    <a:pt x="477" y="145"/>
                    <a:pt x="478" y="148"/>
                    <a:pt x="475" y="148"/>
                  </a:cubicBezTo>
                  <a:cubicBezTo>
                    <a:pt x="472" y="148"/>
                    <a:pt x="472" y="146"/>
                    <a:pt x="469" y="147"/>
                  </a:cubicBezTo>
                  <a:cubicBezTo>
                    <a:pt x="439" y="157"/>
                    <a:pt x="400" y="150"/>
                    <a:pt x="372" y="165"/>
                  </a:cubicBezTo>
                  <a:cubicBezTo>
                    <a:pt x="363" y="158"/>
                    <a:pt x="347" y="168"/>
                    <a:pt x="333" y="164"/>
                  </a:cubicBezTo>
                  <a:cubicBezTo>
                    <a:pt x="333" y="168"/>
                    <a:pt x="328" y="166"/>
                    <a:pt x="327" y="169"/>
                  </a:cubicBezTo>
                  <a:cubicBezTo>
                    <a:pt x="322" y="167"/>
                    <a:pt x="320" y="169"/>
                    <a:pt x="315" y="167"/>
                  </a:cubicBezTo>
                  <a:cubicBezTo>
                    <a:pt x="315" y="166"/>
                    <a:pt x="317" y="166"/>
                    <a:pt x="315" y="165"/>
                  </a:cubicBezTo>
                  <a:cubicBezTo>
                    <a:pt x="311" y="169"/>
                    <a:pt x="300" y="169"/>
                    <a:pt x="295" y="166"/>
                  </a:cubicBezTo>
                  <a:cubicBezTo>
                    <a:pt x="298" y="159"/>
                    <a:pt x="304" y="152"/>
                    <a:pt x="314" y="155"/>
                  </a:cubicBezTo>
                  <a:cubicBezTo>
                    <a:pt x="313" y="157"/>
                    <a:pt x="313" y="157"/>
                    <a:pt x="314" y="159"/>
                  </a:cubicBezTo>
                  <a:cubicBezTo>
                    <a:pt x="311" y="159"/>
                    <a:pt x="308" y="163"/>
                    <a:pt x="306" y="159"/>
                  </a:cubicBezTo>
                  <a:cubicBezTo>
                    <a:pt x="308" y="164"/>
                    <a:pt x="324" y="163"/>
                    <a:pt x="325" y="158"/>
                  </a:cubicBezTo>
                  <a:cubicBezTo>
                    <a:pt x="319" y="160"/>
                    <a:pt x="319" y="153"/>
                    <a:pt x="316" y="155"/>
                  </a:cubicBezTo>
                  <a:cubicBezTo>
                    <a:pt x="322" y="154"/>
                    <a:pt x="327" y="152"/>
                    <a:pt x="334" y="153"/>
                  </a:cubicBezTo>
                  <a:cubicBezTo>
                    <a:pt x="334" y="156"/>
                    <a:pt x="331" y="157"/>
                    <a:pt x="329" y="160"/>
                  </a:cubicBezTo>
                  <a:cubicBezTo>
                    <a:pt x="330" y="161"/>
                    <a:pt x="333" y="161"/>
                    <a:pt x="335" y="161"/>
                  </a:cubicBezTo>
                  <a:cubicBezTo>
                    <a:pt x="335" y="155"/>
                    <a:pt x="344" y="159"/>
                    <a:pt x="346" y="160"/>
                  </a:cubicBezTo>
                  <a:cubicBezTo>
                    <a:pt x="344" y="160"/>
                    <a:pt x="343" y="160"/>
                    <a:pt x="342" y="162"/>
                  </a:cubicBezTo>
                  <a:cubicBezTo>
                    <a:pt x="346" y="163"/>
                    <a:pt x="348" y="162"/>
                    <a:pt x="351" y="160"/>
                  </a:cubicBezTo>
                  <a:cubicBezTo>
                    <a:pt x="350" y="160"/>
                    <a:pt x="348" y="160"/>
                    <a:pt x="348" y="159"/>
                  </a:cubicBezTo>
                  <a:cubicBezTo>
                    <a:pt x="349" y="155"/>
                    <a:pt x="356" y="157"/>
                    <a:pt x="359" y="155"/>
                  </a:cubicBezTo>
                  <a:cubicBezTo>
                    <a:pt x="349" y="154"/>
                    <a:pt x="340" y="159"/>
                    <a:pt x="334" y="156"/>
                  </a:cubicBezTo>
                  <a:cubicBezTo>
                    <a:pt x="334" y="152"/>
                    <a:pt x="339" y="152"/>
                    <a:pt x="342" y="150"/>
                  </a:cubicBezTo>
                  <a:cubicBezTo>
                    <a:pt x="345" y="154"/>
                    <a:pt x="349" y="152"/>
                    <a:pt x="353" y="150"/>
                  </a:cubicBezTo>
                  <a:cubicBezTo>
                    <a:pt x="354" y="148"/>
                    <a:pt x="350" y="149"/>
                    <a:pt x="352" y="146"/>
                  </a:cubicBezTo>
                  <a:cubicBezTo>
                    <a:pt x="355" y="146"/>
                    <a:pt x="359" y="145"/>
                    <a:pt x="362" y="147"/>
                  </a:cubicBezTo>
                  <a:cubicBezTo>
                    <a:pt x="362" y="148"/>
                    <a:pt x="360" y="147"/>
                    <a:pt x="360" y="148"/>
                  </a:cubicBezTo>
                  <a:cubicBezTo>
                    <a:pt x="368" y="148"/>
                    <a:pt x="371" y="148"/>
                    <a:pt x="381" y="148"/>
                  </a:cubicBezTo>
                  <a:cubicBezTo>
                    <a:pt x="384" y="140"/>
                    <a:pt x="393" y="147"/>
                    <a:pt x="399" y="148"/>
                  </a:cubicBezTo>
                  <a:cubicBezTo>
                    <a:pt x="412" y="149"/>
                    <a:pt x="427" y="144"/>
                    <a:pt x="440" y="145"/>
                  </a:cubicBezTo>
                  <a:cubicBezTo>
                    <a:pt x="441" y="145"/>
                    <a:pt x="440" y="142"/>
                    <a:pt x="442" y="143"/>
                  </a:cubicBezTo>
                  <a:cubicBezTo>
                    <a:pt x="449" y="145"/>
                    <a:pt x="455" y="145"/>
                    <a:pt x="462" y="143"/>
                  </a:cubicBezTo>
                  <a:cubicBezTo>
                    <a:pt x="461" y="140"/>
                    <a:pt x="462" y="141"/>
                    <a:pt x="463" y="138"/>
                  </a:cubicBezTo>
                  <a:cubicBezTo>
                    <a:pt x="460" y="136"/>
                    <a:pt x="455" y="137"/>
                    <a:pt x="456" y="139"/>
                  </a:cubicBezTo>
                  <a:cubicBezTo>
                    <a:pt x="450" y="135"/>
                    <a:pt x="440" y="141"/>
                    <a:pt x="432" y="137"/>
                  </a:cubicBezTo>
                  <a:cubicBezTo>
                    <a:pt x="440" y="133"/>
                    <a:pt x="452" y="135"/>
                    <a:pt x="460" y="131"/>
                  </a:cubicBezTo>
                  <a:cubicBezTo>
                    <a:pt x="450" y="130"/>
                    <a:pt x="437" y="134"/>
                    <a:pt x="428" y="130"/>
                  </a:cubicBezTo>
                  <a:cubicBezTo>
                    <a:pt x="428" y="130"/>
                    <a:pt x="429" y="130"/>
                    <a:pt x="429" y="129"/>
                  </a:cubicBezTo>
                  <a:cubicBezTo>
                    <a:pt x="422" y="129"/>
                    <a:pt x="422" y="129"/>
                    <a:pt x="422" y="129"/>
                  </a:cubicBezTo>
                  <a:cubicBezTo>
                    <a:pt x="423" y="133"/>
                    <a:pt x="417" y="134"/>
                    <a:pt x="413" y="135"/>
                  </a:cubicBezTo>
                  <a:cubicBezTo>
                    <a:pt x="414" y="132"/>
                    <a:pt x="410" y="133"/>
                    <a:pt x="410" y="132"/>
                  </a:cubicBezTo>
                  <a:cubicBezTo>
                    <a:pt x="414" y="130"/>
                    <a:pt x="409" y="130"/>
                    <a:pt x="409" y="129"/>
                  </a:cubicBezTo>
                  <a:cubicBezTo>
                    <a:pt x="410" y="127"/>
                    <a:pt x="417" y="126"/>
                    <a:pt x="413" y="124"/>
                  </a:cubicBezTo>
                  <a:cubicBezTo>
                    <a:pt x="427" y="123"/>
                    <a:pt x="446" y="119"/>
                    <a:pt x="464" y="121"/>
                  </a:cubicBezTo>
                  <a:cubicBezTo>
                    <a:pt x="461" y="123"/>
                    <a:pt x="460" y="124"/>
                    <a:pt x="457" y="124"/>
                  </a:cubicBezTo>
                  <a:cubicBezTo>
                    <a:pt x="456" y="127"/>
                    <a:pt x="461" y="126"/>
                    <a:pt x="459" y="128"/>
                  </a:cubicBezTo>
                  <a:cubicBezTo>
                    <a:pt x="470" y="123"/>
                    <a:pt x="481" y="133"/>
                    <a:pt x="489" y="127"/>
                  </a:cubicBezTo>
                  <a:cubicBezTo>
                    <a:pt x="487" y="127"/>
                    <a:pt x="484" y="127"/>
                    <a:pt x="484" y="125"/>
                  </a:cubicBezTo>
                  <a:cubicBezTo>
                    <a:pt x="490" y="124"/>
                    <a:pt x="492" y="127"/>
                    <a:pt x="496" y="126"/>
                  </a:cubicBezTo>
                  <a:cubicBezTo>
                    <a:pt x="495" y="125"/>
                    <a:pt x="495" y="125"/>
                    <a:pt x="495" y="124"/>
                  </a:cubicBezTo>
                  <a:cubicBezTo>
                    <a:pt x="504" y="124"/>
                    <a:pt x="510" y="121"/>
                    <a:pt x="519" y="122"/>
                  </a:cubicBezTo>
                  <a:cubicBezTo>
                    <a:pt x="524" y="117"/>
                    <a:pt x="533" y="124"/>
                    <a:pt x="538" y="117"/>
                  </a:cubicBezTo>
                  <a:cubicBezTo>
                    <a:pt x="545" y="123"/>
                    <a:pt x="559" y="112"/>
                    <a:pt x="565" y="115"/>
                  </a:cubicBezTo>
                  <a:cubicBezTo>
                    <a:pt x="564" y="115"/>
                    <a:pt x="562" y="115"/>
                    <a:pt x="562" y="116"/>
                  </a:cubicBezTo>
                  <a:cubicBezTo>
                    <a:pt x="570" y="118"/>
                    <a:pt x="577" y="110"/>
                    <a:pt x="583" y="115"/>
                  </a:cubicBezTo>
                  <a:cubicBezTo>
                    <a:pt x="579" y="117"/>
                    <a:pt x="575" y="114"/>
                    <a:pt x="574" y="117"/>
                  </a:cubicBezTo>
                  <a:cubicBezTo>
                    <a:pt x="575" y="117"/>
                    <a:pt x="576" y="117"/>
                    <a:pt x="576" y="118"/>
                  </a:cubicBezTo>
                  <a:cubicBezTo>
                    <a:pt x="585" y="117"/>
                    <a:pt x="590" y="116"/>
                    <a:pt x="599" y="120"/>
                  </a:cubicBezTo>
                  <a:cubicBezTo>
                    <a:pt x="601" y="115"/>
                    <a:pt x="603" y="111"/>
                    <a:pt x="606" y="110"/>
                  </a:cubicBezTo>
                  <a:cubicBezTo>
                    <a:pt x="605" y="115"/>
                    <a:pt x="619" y="120"/>
                    <a:pt x="623" y="117"/>
                  </a:cubicBezTo>
                  <a:cubicBezTo>
                    <a:pt x="622" y="117"/>
                    <a:pt x="620" y="115"/>
                    <a:pt x="622" y="115"/>
                  </a:cubicBezTo>
                  <a:cubicBezTo>
                    <a:pt x="624" y="115"/>
                    <a:pt x="630" y="116"/>
                    <a:pt x="628" y="113"/>
                  </a:cubicBezTo>
                  <a:cubicBezTo>
                    <a:pt x="627" y="114"/>
                    <a:pt x="623" y="115"/>
                    <a:pt x="622" y="112"/>
                  </a:cubicBezTo>
                  <a:cubicBezTo>
                    <a:pt x="627" y="113"/>
                    <a:pt x="629" y="111"/>
                    <a:pt x="634" y="111"/>
                  </a:cubicBezTo>
                  <a:cubicBezTo>
                    <a:pt x="635" y="108"/>
                    <a:pt x="628" y="111"/>
                    <a:pt x="630" y="107"/>
                  </a:cubicBezTo>
                  <a:cubicBezTo>
                    <a:pt x="635" y="107"/>
                    <a:pt x="639" y="107"/>
                    <a:pt x="643" y="105"/>
                  </a:cubicBezTo>
                  <a:cubicBezTo>
                    <a:pt x="641" y="105"/>
                    <a:pt x="642" y="101"/>
                    <a:pt x="644" y="101"/>
                  </a:cubicBezTo>
                  <a:cubicBezTo>
                    <a:pt x="651" y="109"/>
                    <a:pt x="667" y="108"/>
                    <a:pt x="673" y="101"/>
                  </a:cubicBezTo>
                  <a:cubicBezTo>
                    <a:pt x="680" y="103"/>
                    <a:pt x="689" y="103"/>
                    <a:pt x="693" y="104"/>
                  </a:cubicBezTo>
                  <a:cubicBezTo>
                    <a:pt x="691" y="103"/>
                    <a:pt x="694" y="102"/>
                    <a:pt x="693" y="99"/>
                  </a:cubicBezTo>
                  <a:cubicBezTo>
                    <a:pt x="706" y="96"/>
                    <a:pt x="715" y="100"/>
                    <a:pt x="724" y="99"/>
                  </a:cubicBezTo>
                  <a:cubicBezTo>
                    <a:pt x="721" y="94"/>
                    <a:pt x="733" y="96"/>
                    <a:pt x="737" y="95"/>
                  </a:cubicBezTo>
                  <a:cubicBezTo>
                    <a:pt x="736" y="95"/>
                    <a:pt x="736" y="94"/>
                    <a:pt x="737" y="94"/>
                  </a:cubicBezTo>
                  <a:cubicBezTo>
                    <a:pt x="739" y="90"/>
                    <a:pt x="734" y="95"/>
                    <a:pt x="734" y="92"/>
                  </a:cubicBezTo>
                  <a:cubicBezTo>
                    <a:pt x="737" y="91"/>
                    <a:pt x="735" y="89"/>
                    <a:pt x="733" y="88"/>
                  </a:cubicBezTo>
                  <a:cubicBezTo>
                    <a:pt x="736" y="92"/>
                    <a:pt x="729" y="89"/>
                    <a:pt x="726" y="90"/>
                  </a:cubicBezTo>
                  <a:cubicBezTo>
                    <a:pt x="724" y="90"/>
                    <a:pt x="723" y="92"/>
                    <a:pt x="721" y="92"/>
                  </a:cubicBezTo>
                  <a:cubicBezTo>
                    <a:pt x="718" y="92"/>
                    <a:pt x="714" y="90"/>
                    <a:pt x="712" y="93"/>
                  </a:cubicBezTo>
                  <a:cubicBezTo>
                    <a:pt x="712" y="94"/>
                    <a:pt x="716" y="93"/>
                    <a:pt x="717" y="95"/>
                  </a:cubicBezTo>
                  <a:cubicBezTo>
                    <a:pt x="717" y="96"/>
                    <a:pt x="717" y="97"/>
                    <a:pt x="716" y="97"/>
                  </a:cubicBezTo>
                  <a:cubicBezTo>
                    <a:pt x="713" y="92"/>
                    <a:pt x="705" y="98"/>
                    <a:pt x="698" y="96"/>
                  </a:cubicBezTo>
                  <a:cubicBezTo>
                    <a:pt x="697" y="93"/>
                    <a:pt x="698" y="87"/>
                    <a:pt x="694" y="86"/>
                  </a:cubicBezTo>
                  <a:cubicBezTo>
                    <a:pt x="693" y="89"/>
                    <a:pt x="695" y="88"/>
                    <a:pt x="695" y="90"/>
                  </a:cubicBezTo>
                  <a:cubicBezTo>
                    <a:pt x="693" y="91"/>
                    <a:pt x="691" y="92"/>
                    <a:pt x="688" y="92"/>
                  </a:cubicBezTo>
                  <a:cubicBezTo>
                    <a:pt x="688" y="95"/>
                    <a:pt x="689" y="97"/>
                    <a:pt x="686" y="97"/>
                  </a:cubicBezTo>
                  <a:cubicBezTo>
                    <a:pt x="682" y="95"/>
                    <a:pt x="678" y="100"/>
                    <a:pt x="673" y="98"/>
                  </a:cubicBezTo>
                  <a:cubicBezTo>
                    <a:pt x="674" y="94"/>
                    <a:pt x="674" y="94"/>
                    <a:pt x="674" y="94"/>
                  </a:cubicBezTo>
                  <a:cubicBezTo>
                    <a:pt x="671" y="93"/>
                    <a:pt x="668" y="94"/>
                    <a:pt x="667" y="93"/>
                  </a:cubicBezTo>
                  <a:cubicBezTo>
                    <a:pt x="667" y="92"/>
                    <a:pt x="668" y="91"/>
                    <a:pt x="669" y="90"/>
                  </a:cubicBezTo>
                  <a:cubicBezTo>
                    <a:pt x="663" y="92"/>
                    <a:pt x="664" y="82"/>
                    <a:pt x="664" y="88"/>
                  </a:cubicBezTo>
                  <a:cubicBezTo>
                    <a:pt x="654" y="89"/>
                    <a:pt x="645" y="91"/>
                    <a:pt x="632" y="89"/>
                  </a:cubicBezTo>
                  <a:cubicBezTo>
                    <a:pt x="632" y="88"/>
                    <a:pt x="630" y="88"/>
                    <a:pt x="630" y="87"/>
                  </a:cubicBezTo>
                  <a:cubicBezTo>
                    <a:pt x="631" y="87"/>
                    <a:pt x="634" y="88"/>
                    <a:pt x="633" y="85"/>
                  </a:cubicBezTo>
                  <a:cubicBezTo>
                    <a:pt x="633" y="84"/>
                    <a:pt x="628" y="86"/>
                    <a:pt x="627" y="86"/>
                  </a:cubicBezTo>
                  <a:cubicBezTo>
                    <a:pt x="626" y="89"/>
                    <a:pt x="630" y="87"/>
                    <a:pt x="631" y="89"/>
                  </a:cubicBezTo>
                  <a:cubicBezTo>
                    <a:pt x="624" y="92"/>
                    <a:pt x="616" y="93"/>
                    <a:pt x="609" y="89"/>
                  </a:cubicBezTo>
                  <a:cubicBezTo>
                    <a:pt x="612" y="88"/>
                    <a:pt x="611" y="88"/>
                    <a:pt x="609" y="87"/>
                  </a:cubicBezTo>
                  <a:cubicBezTo>
                    <a:pt x="611" y="82"/>
                    <a:pt x="619" y="84"/>
                    <a:pt x="622" y="80"/>
                  </a:cubicBezTo>
                  <a:cubicBezTo>
                    <a:pt x="619" y="79"/>
                    <a:pt x="614" y="79"/>
                    <a:pt x="611" y="77"/>
                  </a:cubicBezTo>
                  <a:cubicBezTo>
                    <a:pt x="611" y="75"/>
                    <a:pt x="611" y="75"/>
                    <a:pt x="611" y="75"/>
                  </a:cubicBezTo>
                  <a:cubicBezTo>
                    <a:pt x="613" y="75"/>
                    <a:pt x="616" y="75"/>
                    <a:pt x="617" y="74"/>
                  </a:cubicBezTo>
                  <a:cubicBezTo>
                    <a:pt x="618" y="72"/>
                    <a:pt x="614" y="71"/>
                    <a:pt x="616" y="70"/>
                  </a:cubicBezTo>
                  <a:cubicBezTo>
                    <a:pt x="620" y="70"/>
                    <a:pt x="622" y="76"/>
                    <a:pt x="625" y="73"/>
                  </a:cubicBezTo>
                  <a:cubicBezTo>
                    <a:pt x="625" y="72"/>
                    <a:pt x="624" y="72"/>
                    <a:pt x="624" y="71"/>
                  </a:cubicBezTo>
                  <a:cubicBezTo>
                    <a:pt x="630" y="68"/>
                    <a:pt x="638" y="71"/>
                    <a:pt x="646" y="70"/>
                  </a:cubicBezTo>
                  <a:cubicBezTo>
                    <a:pt x="648" y="67"/>
                    <a:pt x="654" y="67"/>
                    <a:pt x="655" y="64"/>
                  </a:cubicBezTo>
                  <a:cubicBezTo>
                    <a:pt x="667" y="65"/>
                    <a:pt x="692" y="55"/>
                    <a:pt x="694" y="68"/>
                  </a:cubicBezTo>
                  <a:cubicBezTo>
                    <a:pt x="696" y="69"/>
                    <a:pt x="697" y="66"/>
                    <a:pt x="697" y="69"/>
                  </a:cubicBezTo>
                  <a:cubicBezTo>
                    <a:pt x="695" y="70"/>
                    <a:pt x="692" y="70"/>
                    <a:pt x="690" y="68"/>
                  </a:cubicBezTo>
                  <a:cubicBezTo>
                    <a:pt x="686" y="71"/>
                    <a:pt x="687" y="73"/>
                    <a:pt x="690" y="76"/>
                  </a:cubicBezTo>
                  <a:cubicBezTo>
                    <a:pt x="692" y="74"/>
                    <a:pt x="699" y="78"/>
                    <a:pt x="703" y="75"/>
                  </a:cubicBezTo>
                  <a:cubicBezTo>
                    <a:pt x="704" y="77"/>
                    <a:pt x="702" y="78"/>
                    <a:pt x="705" y="79"/>
                  </a:cubicBezTo>
                  <a:cubicBezTo>
                    <a:pt x="706" y="78"/>
                    <a:pt x="703" y="76"/>
                    <a:pt x="706" y="76"/>
                  </a:cubicBezTo>
                  <a:cubicBezTo>
                    <a:pt x="708" y="76"/>
                    <a:pt x="705" y="80"/>
                    <a:pt x="708" y="79"/>
                  </a:cubicBezTo>
                  <a:cubicBezTo>
                    <a:pt x="709" y="72"/>
                    <a:pt x="718" y="76"/>
                    <a:pt x="724" y="73"/>
                  </a:cubicBezTo>
                  <a:cubicBezTo>
                    <a:pt x="721" y="68"/>
                    <a:pt x="710" y="71"/>
                    <a:pt x="706" y="68"/>
                  </a:cubicBezTo>
                  <a:cubicBezTo>
                    <a:pt x="708" y="67"/>
                    <a:pt x="706" y="65"/>
                    <a:pt x="706" y="63"/>
                  </a:cubicBezTo>
                  <a:cubicBezTo>
                    <a:pt x="720" y="65"/>
                    <a:pt x="728" y="59"/>
                    <a:pt x="740" y="58"/>
                  </a:cubicBezTo>
                  <a:cubicBezTo>
                    <a:pt x="743" y="59"/>
                    <a:pt x="744" y="63"/>
                    <a:pt x="748" y="63"/>
                  </a:cubicBezTo>
                  <a:cubicBezTo>
                    <a:pt x="749" y="62"/>
                    <a:pt x="748" y="61"/>
                    <a:pt x="749" y="61"/>
                  </a:cubicBezTo>
                  <a:cubicBezTo>
                    <a:pt x="755" y="65"/>
                    <a:pt x="765" y="63"/>
                    <a:pt x="768" y="62"/>
                  </a:cubicBezTo>
                  <a:cubicBezTo>
                    <a:pt x="766" y="62"/>
                    <a:pt x="767" y="59"/>
                    <a:pt x="765" y="59"/>
                  </a:cubicBezTo>
                  <a:cubicBezTo>
                    <a:pt x="763" y="61"/>
                    <a:pt x="759" y="61"/>
                    <a:pt x="758" y="60"/>
                  </a:cubicBezTo>
                  <a:cubicBezTo>
                    <a:pt x="764" y="57"/>
                    <a:pt x="769" y="54"/>
                    <a:pt x="776" y="55"/>
                  </a:cubicBezTo>
                  <a:cubicBezTo>
                    <a:pt x="776" y="53"/>
                    <a:pt x="774" y="52"/>
                    <a:pt x="777" y="52"/>
                  </a:cubicBezTo>
                  <a:cubicBezTo>
                    <a:pt x="782" y="53"/>
                    <a:pt x="782" y="56"/>
                    <a:pt x="788" y="55"/>
                  </a:cubicBezTo>
                  <a:cubicBezTo>
                    <a:pt x="787" y="56"/>
                    <a:pt x="786" y="57"/>
                    <a:pt x="786" y="58"/>
                  </a:cubicBezTo>
                  <a:cubicBezTo>
                    <a:pt x="789" y="58"/>
                    <a:pt x="789" y="60"/>
                    <a:pt x="791" y="60"/>
                  </a:cubicBezTo>
                  <a:cubicBezTo>
                    <a:pt x="790" y="57"/>
                    <a:pt x="793" y="57"/>
                    <a:pt x="795" y="56"/>
                  </a:cubicBezTo>
                  <a:cubicBezTo>
                    <a:pt x="795" y="57"/>
                    <a:pt x="796" y="57"/>
                    <a:pt x="796" y="58"/>
                  </a:cubicBezTo>
                  <a:cubicBezTo>
                    <a:pt x="796" y="60"/>
                    <a:pt x="794" y="59"/>
                    <a:pt x="793" y="60"/>
                  </a:cubicBezTo>
                  <a:cubicBezTo>
                    <a:pt x="797" y="61"/>
                    <a:pt x="799" y="63"/>
                    <a:pt x="803" y="61"/>
                  </a:cubicBezTo>
                  <a:cubicBezTo>
                    <a:pt x="802" y="62"/>
                    <a:pt x="802" y="65"/>
                    <a:pt x="803" y="65"/>
                  </a:cubicBezTo>
                  <a:cubicBezTo>
                    <a:pt x="805" y="63"/>
                    <a:pt x="803" y="66"/>
                    <a:pt x="804" y="67"/>
                  </a:cubicBezTo>
                  <a:cubicBezTo>
                    <a:pt x="808" y="67"/>
                    <a:pt x="809" y="65"/>
                    <a:pt x="811" y="63"/>
                  </a:cubicBezTo>
                  <a:cubicBezTo>
                    <a:pt x="813" y="66"/>
                    <a:pt x="816" y="66"/>
                    <a:pt x="820" y="67"/>
                  </a:cubicBezTo>
                  <a:cubicBezTo>
                    <a:pt x="820" y="61"/>
                    <a:pt x="828" y="63"/>
                    <a:pt x="830" y="59"/>
                  </a:cubicBezTo>
                  <a:cubicBezTo>
                    <a:pt x="840" y="61"/>
                    <a:pt x="844" y="55"/>
                    <a:pt x="852" y="55"/>
                  </a:cubicBezTo>
                  <a:cubicBezTo>
                    <a:pt x="850" y="57"/>
                    <a:pt x="854" y="58"/>
                    <a:pt x="854" y="60"/>
                  </a:cubicBezTo>
                  <a:cubicBezTo>
                    <a:pt x="859" y="58"/>
                    <a:pt x="864" y="61"/>
                    <a:pt x="866" y="64"/>
                  </a:cubicBezTo>
                  <a:cubicBezTo>
                    <a:pt x="867" y="62"/>
                    <a:pt x="863" y="61"/>
                    <a:pt x="865" y="61"/>
                  </a:cubicBezTo>
                  <a:cubicBezTo>
                    <a:pt x="872" y="65"/>
                    <a:pt x="882" y="60"/>
                    <a:pt x="888" y="62"/>
                  </a:cubicBezTo>
                  <a:cubicBezTo>
                    <a:pt x="888" y="62"/>
                    <a:pt x="887" y="62"/>
                    <a:pt x="887" y="61"/>
                  </a:cubicBezTo>
                  <a:cubicBezTo>
                    <a:pt x="894" y="60"/>
                    <a:pt x="896" y="63"/>
                    <a:pt x="903" y="61"/>
                  </a:cubicBezTo>
                  <a:cubicBezTo>
                    <a:pt x="903" y="63"/>
                    <a:pt x="905" y="64"/>
                    <a:pt x="903" y="65"/>
                  </a:cubicBezTo>
                  <a:cubicBezTo>
                    <a:pt x="907" y="67"/>
                    <a:pt x="908" y="63"/>
                    <a:pt x="911" y="66"/>
                  </a:cubicBezTo>
                  <a:cubicBezTo>
                    <a:pt x="910" y="61"/>
                    <a:pt x="922" y="57"/>
                    <a:pt x="919" y="62"/>
                  </a:cubicBezTo>
                  <a:cubicBezTo>
                    <a:pt x="927" y="65"/>
                    <a:pt x="936" y="62"/>
                    <a:pt x="940" y="64"/>
                  </a:cubicBezTo>
                  <a:cubicBezTo>
                    <a:pt x="940" y="60"/>
                    <a:pt x="936" y="60"/>
                    <a:pt x="939" y="59"/>
                  </a:cubicBezTo>
                  <a:cubicBezTo>
                    <a:pt x="938" y="58"/>
                    <a:pt x="935" y="58"/>
                    <a:pt x="933" y="58"/>
                  </a:cubicBezTo>
                  <a:cubicBezTo>
                    <a:pt x="935" y="56"/>
                    <a:pt x="931" y="55"/>
                    <a:pt x="930" y="54"/>
                  </a:cubicBezTo>
                  <a:cubicBezTo>
                    <a:pt x="930" y="51"/>
                    <a:pt x="934" y="54"/>
                    <a:pt x="934" y="52"/>
                  </a:cubicBezTo>
                  <a:cubicBezTo>
                    <a:pt x="932" y="49"/>
                    <a:pt x="927" y="50"/>
                    <a:pt x="925" y="52"/>
                  </a:cubicBezTo>
                  <a:cubicBezTo>
                    <a:pt x="927" y="53"/>
                    <a:pt x="928" y="55"/>
                    <a:pt x="929" y="56"/>
                  </a:cubicBezTo>
                  <a:cubicBezTo>
                    <a:pt x="927" y="57"/>
                    <a:pt x="926" y="58"/>
                    <a:pt x="924" y="59"/>
                  </a:cubicBezTo>
                  <a:cubicBezTo>
                    <a:pt x="925" y="60"/>
                    <a:pt x="928" y="59"/>
                    <a:pt x="927" y="61"/>
                  </a:cubicBezTo>
                  <a:cubicBezTo>
                    <a:pt x="924" y="61"/>
                    <a:pt x="923" y="61"/>
                    <a:pt x="922" y="60"/>
                  </a:cubicBezTo>
                  <a:cubicBezTo>
                    <a:pt x="921" y="57"/>
                    <a:pt x="925" y="57"/>
                    <a:pt x="925" y="56"/>
                  </a:cubicBezTo>
                  <a:cubicBezTo>
                    <a:pt x="925" y="56"/>
                    <a:pt x="919" y="55"/>
                    <a:pt x="923" y="51"/>
                  </a:cubicBezTo>
                  <a:cubicBezTo>
                    <a:pt x="921" y="53"/>
                    <a:pt x="918" y="51"/>
                    <a:pt x="921" y="54"/>
                  </a:cubicBezTo>
                  <a:cubicBezTo>
                    <a:pt x="919" y="54"/>
                    <a:pt x="914" y="53"/>
                    <a:pt x="914" y="54"/>
                  </a:cubicBezTo>
                  <a:cubicBezTo>
                    <a:pt x="914" y="56"/>
                    <a:pt x="919" y="54"/>
                    <a:pt x="919" y="56"/>
                  </a:cubicBezTo>
                  <a:cubicBezTo>
                    <a:pt x="916" y="58"/>
                    <a:pt x="912" y="58"/>
                    <a:pt x="909" y="56"/>
                  </a:cubicBezTo>
                  <a:cubicBezTo>
                    <a:pt x="908" y="53"/>
                    <a:pt x="911" y="54"/>
                    <a:pt x="911" y="53"/>
                  </a:cubicBezTo>
                  <a:cubicBezTo>
                    <a:pt x="909" y="52"/>
                    <a:pt x="906" y="52"/>
                    <a:pt x="903" y="53"/>
                  </a:cubicBezTo>
                  <a:cubicBezTo>
                    <a:pt x="906" y="53"/>
                    <a:pt x="909" y="57"/>
                    <a:pt x="907" y="58"/>
                  </a:cubicBezTo>
                  <a:cubicBezTo>
                    <a:pt x="903" y="57"/>
                    <a:pt x="904" y="53"/>
                    <a:pt x="901" y="52"/>
                  </a:cubicBezTo>
                  <a:cubicBezTo>
                    <a:pt x="901" y="54"/>
                    <a:pt x="897" y="53"/>
                    <a:pt x="896" y="55"/>
                  </a:cubicBezTo>
                  <a:cubicBezTo>
                    <a:pt x="898" y="56"/>
                    <a:pt x="896" y="58"/>
                    <a:pt x="898" y="59"/>
                  </a:cubicBezTo>
                  <a:cubicBezTo>
                    <a:pt x="883" y="61"/>
                    <a:pt x="874" y="58"/>
                    <a:pt x="862" y="59"/>
                  </a:cubicBezTo>
                  <a:cubicBezTo>
                    <a:pt x="863" y="57"/>
                    <a:pt x="859" y="55"/>
                    <a:pt x="862" y="54"/>
                  </a:cubicBezTo>
                  <a:cubicBezTo>
                    <a:pt x="863" y="54"/>
                    <a:pt x="863" y="56"/>
                    <a:pt x="864" y="56"/>
                  </a:cubicBezTo>
                  <a:cubicBezTo>
                    <a:pt x="865" y="54"/>
                    <a:pt x="863" y="52"/>
                    <a:pt x="866" y="51"/>
                  </a:cubicBezTo>
                  <a:cubicBezTo>
                    <a:pt x="865" y="51"/>
                    <a:pt x="863" y="51"/>
                    <a:pt x="862" y="49"/>
                  </a:cubicBezTo>
                  <a:cubicBezTo>
                    <a:pt x="863" y="47"/>
                    <a:pt x="865" y="47"/>
                    <a:pt x="867" y="45"/>
                  </a:cubicBezTo>
                  <a:cubicBezTo>
                    <a:pt x="866" y="44"/>
                    <a:pt x="862" y="46"/>
                    <a:pt x="862" y="42"/>
                  </a:cubicBezTo>
                  <a:cubicBezTo>
                    <a:pt x="869" y="43"/>
                    <a:pt x="876" y="45"/>
                    <a:pt x="881" y="41"/>
                  </a:cubicBezTo>
                  <a:cubicBezTo>
                    <a:pt x="863" y="40"/>
                    <a:pt x="844" y="41"/>
                    <a:pt x="825" y="42"/>
                  </a:cubicBezTo>
                  <a:cubicBezTo>
                    <a:pt x="795" y="40"/>
                    <a:pt x="763" y="46"/>
                    <a:pt x="733" y="49"/>
                  </a:cubicBezTo>
                  <a:close/>
                  <a:moveTo>
                    <a:pt x="714" y="793"/>
                  </a:moveTo>
                  <a:cubicBezTo>
                    <a:pt x="713" y="795"/>
                    <a:pt x="710" y="795"/>
                    <a:pt x="707" y="795"/>
                  </a:cubicBezTo>
                  <a:cubicBezTo>
                    <a:pt x="708" y="793"/>
                    <a:pt x="712" y="791"/>
                    <a:pt x="714" y="793"/>
                  </a:cubicBezTo>
                  <a:close/>
                  <a:moveTo>
                    <a:pt x="713" y="781"/>
                  </a:moveTo>
                  <a:cubicBezTo>
                    <a:pt x="712" y="783"/>
                    <a:pt x="711" y="784"/>
                    <a:pt x="709" y="784"/>
                  </a:cubicBezTo>
                  <a:cubicBezTo>
                    <a:pt x="708" y="781"/>
                    <a:pt x="711" y="781"/>
                    <a:pt x="713" y="781"/>
                  </a:cubicBezTo>
                  <a:close/>
                  <a:moveTo>
                    <a:pt x="822" y="761"/>
                  </a:moveTo>
                  <a:cubicBezTo>
                    <a:pt x="819" y="761"/>
                    <a:pt x="820" y="760"/>
                    <a:pt x="818" y="760"/>
                  </a:cubicBezTo>
                  <a:cubicBezTo>
                    <a:pt x="817" y="757"/>
                    <a:pt x="824" y="758"/>
                    <a:pt x="822" y="761"/>
                  </a:cubicBezTo>
                  <a:close/>
                  <a:moveTo>
                    <a:pt x="464" y="725"/>
                  </a:moveTo>
                  <a:cubicBezTo>
                    <a:pt x="464" y="729"/>
                    <a:pt x="460" y="729"/>
                    <a:pt x="460" y="725"/>
                  </a:cubicBezTo>
                  <a:lnTo>
                    <a:pt x="464" y="725"/>
                  </a:lnTo>
                  <a:close/>
                  <a:moveTo>
                    <a:pt x="949" y="763"/>
                  </a:moveTo>
                  <a:cubicBezTo>
                    <a:pt x="948" y="767"/>
                    <a:pt x="942" y="762"/>
                    <a:pt x="943" y="765"/>
                  </a:cubicBezTo>
                  <a:cubicBezTo>
                    <a:pt x="941" y="765"/>
                    <a:pt x="941" y="763"/>
                    <a:pt x="941" y="762"/>
                  </a:cubicBezTo>
                  <a:cubicBezTo>
                    <a:pt x="945" y="762"/>
                    <a:pt x="946" y="762"/>
                    <a:pt x="949" y="763"/>
                  </a:cubicBezTo>
                  <a:close/>
                  <a:moveTo>
                    <a:pt x="1028" y="764"/>
                  </a:moveTo>
                  <a:cubicBezTo>
                    <a:pt x="1021" y="768"/>
                    <a:pt x="1004" y="769"/>
                    <a:pt x="993" y="764"/>
                  </a:cubicBezTo>
                  <a:cubicBezTo>
                    <a:pt x="1006" y="762"/>
                    <a:pt x="1016" y="761"/>
                    <a:pt x="1028" y="764"/>
                  </a:cubicBezTo>
                  <a:close/>
                  <a:moveTo>
                    <a:pt x="1005" y="755"/>
                  </a:moveTo>
                  <a:cubicBezTo>
                    <a:pt x="1005" y="758"/>
                    <a:pt x="1002" y="757"/>
                    <a:pt x="1000" y="757"/>
                  </a:cubicBezTo>
                  <a:cubicBezTo>
                    <a:pt x="1000" y="754"/>
                    <a:pt x="1001" y="752"/>
                    <a:pt x="1004" y="753"/>
                  </a:cubicBezTo>
                  <a:cubicBezTo>
                    <a:pt x="1004" y="754"/>
                    <a:pt x="1004" y="755"/>
                    <a:pt x="1005" y="755"/>
                  </a:cubicBezTo>
                  <a:close/>
                  <a:moveTo>
                    <a:pt x="783" y="619"/>
                  </a:moveTo>
                  <a:cubicBezTo>
                    <a:pt x="785" y="619"/>
                    <a:pt x="786" y="619"/>
                    <a:pt x="787" y="620"/>
                  </a:cubicBezTo>
                  <a:cubicBezTo>
                    <a:pt x="786" y="621"/>
                    <a:pt x="785" y="621"/>
                    <a:pt x="783" y="621"/>
                  </a:cubicBezTo>
                  <a:cubicBezTo>
                    <a:pt x="784" y="624"/>
                    <a:pt x="784" y="626"/>
                    <a:pt x="786" y="629"/>
                  </a:cubicBezTo>
                  <a:cubicBezTo>
                    <a:pt x="783" y="627"/>
                    <a:pt x="782" y="627"/>
                    <a:pt x="780" y="625"/>
                  </a:cubicBezTo>
                  <a:cubicBezTo>
                    <a:pt x="781" y="623"/>
                    <a:pt x="783" y="623"/>
                    <a:pt x="783" y="619"/>
                  </a:cubicBezTo>
                  <a:close/>
                  <a:moveTo>
                    <a:pt x="675" y="617"/>
                  </a:moveTo>
                  <a:cubicBezTo>
                    <a:pt x="674" y="621"/>
                    <a:pt x="672" y="618"/>
                    <a:pt x="669" y="619"/>
                  </a:cubicBezTo>
                  <a:cubicBezTo>
                    <a:pt x="669" y="616"/>
                    <a:pt x="673" y="618"/>
                    <a:pt x="675" y="617"/>
                  </a:cubicBezTo>
                  <a:close/>
                  <a:moveTo>
                    <a:pt x="451" y="679"/>
                  </a:moveTo>
                  <a:cubicBezTo>
                    <a:pt x="451" y="682"/>
                    <a:pt x="448" y="681"/>
                    <a:pt x="446" y="681"/>
                  </a:cubicBezTo>
                  <a:cubicBezTo>
                    <a:pt x="446" y="679"/>
                    <a:pt x="449" y="679"/>
                    <a:pt x="451" y="679"/>
                  </a:cubicBezTo>
                  <a:close/>
                  <a:moveTo>
                    <a:pt x="790" y="703"/>
                  </a:moveTo>
                  <a:cubicBezTo>
                    <a:pt x="790" y="707"/>
                    <a:pt x="789" y="705"/>
                    <a:pt x="786" y="705"/>
                  </a:cubicBezTo>
                  <a:cubicBezTo>
                    <a:pt x="785" y="702"/>
                    <a:pt x="789" y="703"/>
                    <a:pt x="790" y="703"/>
                  </a:cubicBezTo>
                  <a:close/>
                  <a:moveTo>
                    <a:pt x="933" y="698"/>
                  </a:moveTo>
                  <a:cubicBezTo>
                    <a:pt x="936" y="699"/>
                    <a:pt x="932" y="700"/>
                    <a:pt x="933" y="702"/>
                  </a:cubicBezTo>
                  <a:cubicBezTo>
                    <a:pt x="931" y="702"/>
                    <a:pt x="930" y="699"/>
                    <a:pt x="929" y="702"/>
                  </a:cubicBezTo>
                  <a:cubicBezTo>
                    <a:pt x="927" y="704"/>
                    <a:pt x="931" y="698"/>
                    <a:pt x="929" y="698"/>
                  </a:cubicBezTo>
                  <a:cubicBezTo>
                    <a:pt x="931" y="696"/>
                    <a:pt x="931" y="703"/>
                    <a:pt x="933" y="698"/>
                  </a:cubicBezTo>
                  <a:close/>
                  <a:moveTo>
                    <a:pt x="834" y="705"/>
                  </a:moveTo>
                  <a:cubicBezTo>
                    <a:pt x="834" y="704"/>
                    <a:pt x="834" y="703"/>
                    <a:pt x="834" y="703"/>
                  </a:cubicBezTo>
                  <a:cubicBezTo>
                    <a:pt x="834" y="702"/>
                    <a:pt x="836" y="701"/>
                    <a:pt x="838" y="701"/>
                  </a:cubicBezTo>
                  <a:cubicBezTo>
                    <a:pt x="837" y="702"/>
                    <a:pt x="837" y="705"/>
                    <a:pt x="834" y="705"/>
                  </a:cubicBezTo>
                  <a:close/>
                  <a:moveTo>
                    <a:pt x="813" y="702"/>
                  </a:moveTo>
                  <a:cubicBezTo>
                    <a:pt x="814" y="700"/>
                    <a:pt x="818" y="702"/>
                    <a:pt x="820" y="703"/>
                  </a:cubicBezTo>
                  <a:cubicBezTo>
                    <a:pt x="818" y="705"/>
                    <a:pt x="814" y="702"/>
                    <a:pt x="813" y="702"/>
                  </a:cubicBezTo>
                  <a:close/>
                  <a:moveTo>
                    <a:pt x="878" y="702"/>
                  </a:moveTo>
                  <a:cubicBezTo>
                    <a:pt x="879" y="701"/>
                    <a:pt x="880" y="700"/>
                    <a:pt x="880" y="702"/>
                  </a:cubicBezTo>
                  <a:cubicBezTo>
                    <a:pt x="882" y="702"/>
                    <a:pt x="881" y="699"/>
                    <a:pt x="881" y="697"/>
                  </a:cubicBezTo>
                  <a:cubicBezTo>
                    <a:pt x="883" y="698"/>
                    <a:pt x="884" y="700"/>
                    <a:pt x="884" y="704"/>
                  </a:cubicBezTo>
                  <a:cubicBezTo>
                    <a:pt x="881" y="704"/>
                    <a:pt x="881" y="702"/>
                    <a:pt x="878" y="702"/>
                  </a:cubicBezTo>
                  <a:close/>
                  <a:moveTo>
                    <a:pt x="926" y="708"/>
                  </a:moveTo>
                  <a:cubicBezTo>
                    <a:pt x="926" y="706"/>
                    <a:pt x="926" y="706"/>
                    <a:pt x="926" y="706"/>
                  </a:cubicBezTo>
                  <a:cubicBezTo>
                    <a:pt x="928" y="706"/>
                    <a:pt x="930" y="706"/>
                    <a:pt x="929" y="709"/>
                  </a:cubicBezTo>
                  <a:cubicBezTo>
                    <a:pt x="928" y="709"/>
                    <a:pt x="928" y="708"/>
                    <a:pt x="928" y="708"/>
                  </a:cubicBezTo>
                  <a:cubicBezTo>
                    <a:pt x="927" y="708"/>
                    <a:pt x="927" y="708"/>
                    <a:pt x="926" y="708"/>
                  </a:cubicBezTo>
                  <a:close/>
                  <a:moveTo>
                    <a:pt x="924" y="708"/>
                  </a:moveTo>
                  <a:cubicBezTo>
                    <a:pt x="922" y="708"/>
                    <a:pt x="922" y="707"/>
                    <a:pt x="923" y="706"/>
                  </a:cubicBezTo>
                  <a:cubicBezTo>
                    <a:pt x="920" y="705"/>
                    <a:pt x="922" y="708"/>
                    <a:pt x="920" y="709"/>
                  </a:cubicBezTo>
                  <a:cubicBezTo>
                    <a:pt x="916" y="706"/>
                    <a:pt x="908" y="700"/>
                    <a:pt x="901" y="704"/>
                  </a:cubicBezTo>
                  <a:cubicBezTo>
                    <a:pt x="899" y="703"/>
                    <a:pt x="898" y="700"/>
                    <a:pt x="899" y="697"/>
                  </a:cubicBezTo>
                  <a:cubicBezTo>
                    <a:pt x="905" y="697"/>
                    <a:pt x="907" y="702"/>
                    <a:pt x="911" y="700"/>
                  </a:cubicBezTo>
                  <a:cubicBezTo>
                    <a:pt x="911" y="701"/>
                    <a:pt x="910" y="701"/>
                    <a:pt x="910" y="702"/>
                  </a:cubicBezTo>
                  <a:cubicBezTo>
                    <a:pt x="912" y="703"/>
                    <a:pt x="912" y="701"/>
                    <a:pt x="915" y="702"/>
                  </a:cubicBezTo>
                  <a:cubicBezTo>
                    <a:pt x="914" y="701"/>
                    <a:pt x="914" y="700"/>
                    <a:pt x="914" y="699"/>
                  </a:cubicBezTo>
                  <a:cubicBezTo>
                    <a:pt x="917" y="698"/>
                    <a:pt x="915" y="702"/>
                    <a:pt x="916" y="703"/>
                  </a:cubicBezTo>
                  <a:cubicBezTo>
                    <a:pt x="917" y="701"/>
                    <a:pt x="921" y="703"/>
                    <a:pt x="921" y="700"/>
                  </a:cubicBezTo>
                  <a:cubicBezTo>
                    <a:pt x="922" y="702"/>
                    <a:pt x="924" y="703"/>
                    <a:pt x="927" y="704"/>
                  </a:cubicBezTo>
                  <a:cubicBezTo>
                    <a:pt x="926" y="705"/>
                    <a:pt x="923" y="705"/>
                    <a:pt x="924" y="708"/>
                  </a:cubicBezTo>
                  <a:close/>
                  <a:moveTo>
                    <a:pt x="890" y="700"/>
                  </a:moveTo>
                  <a:cubicBezTo>
                    <a:pt x="887" y="698"/>
                    <a:pt x="892" y="698"/>
                    <a:pt x="893" y="696"/>
                  </a:cubicBezTo>
                  <a:cubicBezTo>
                    <a:pt x="895" y="698"/>
                    <a:pt x="889" y="698"/>
                    <a:pt x="890" y="700"/>
                  </a:cubicBezTo>
                  <a:close/>
                  <a:moveTo>
                    <a:pt x="813" y="695"/>
                  </a:moveTo>
                  <a:cubicBezTo>
                    <a:pt x="813" y="696"/>
                    <a:pt x="812" y="695"/>
                    <a:pt x="812" y="695"/>
                  </a:cubicBezTo>
                  <a:cubicBezTo>
                    <a:pt x="811" y="695"/>
                    <a:pt x="810" y="697"/>
                    <a:pt x="808" y="696"/>
                  </a:cubicBezTo>
                  <a:cubicBezTo>
                    <a:pt x="808" y="695"/>
                    <a:pt x="812" y="694"/>
                    <a:pt x="808" y="694"/>
                  </a:cubicBezTo>
                  <a:cubicBezTo>
                    <a:pt x="809" y="691"/>
                    <a:pt x="812" y="695"/>
                    <a:pt x="813" y="695"/>
                  </a:cubicBezTo>
                  <a:close/>
                  <a:moveTo>
                    <a:pt x="844" y="696"/>
                  </a:moveTo>
                  <a:cubicBezTo>
                    <a:pt x="845" y="697"/>
                    <a:pt x="845" y="697"/>
                    <a:pt x="844" y="697"/>
                  </a:cubicBezTo>
                  <a:cubicBezTo>
                    <a:pt x="844" y="699"/>
                    <a:pt x="846" y="698"/>
                    <a:pt x="846" y="701"/>
                  </a:cubicBezTo>
                  <a:cubicBezTo>
                    <a:pt x="847" y="700"/>
                    <a:pt x="848" y="700"/>
                    <a:pt x="849" y="701"/>
                  </a:cubicBezTo>
                  <a:cubicBezTo>
                    <a:pt x="848" y="703"/>
                    <a:pt x="844" y="701"/>
                    <a:pt x="844" y="699"/>
                  </a:cubicBezTo>
                  <a:cubicBezTo>
                    <a:pt x="843" y="699"/>
                    <a:pt x="843" y="700"/>
                    <a:pt x="843" y="702"/>
                  </a:cubicBezTo>
                  <a:cubicBezTo>
                    <a:pt x="841" y="700"/>
                    <a:pt x="842" y="702"/>
                    <a:pt x="840" y="701"/>
                  </a:cubicBezTo>
                  <a:cubicBezTo>
                    <a:pt x="840" y="700"/>
                    <a:pt x="840" y="700"/>
                    <a:pt x="841" y="700"/>
                  </a:cubicBezTo>
                  <a:cubicBezTo>
                    <a:pt x="841" y="699"/>
                    <a:pt x="840" y="699"/>
                    <a:pt x="839" y="699"/>
                  </a:cubicBezTo>
                  <a:cubicBezTo>
                    <a:pt x="839" y="697"/>
                    <a:pt x="844" y="699"/>
                    <a:pt x="844" y="696"/>
                  </a:cubicBezTo>
                  <a:close/>
                  <a:moveTo>
                    <a:pt x="809" y="702"/>
                  </a:moveTo>
                  <a:cubicBezTo>
                    <a:pt x="810" y="704"/>
                    <a:pt x="805" y="704"/>
                    <a:pt x="807" y="706"/>
                  </a:cubicBezTo>
                  <a:cubicBezTo>
                    <a:pt x="806" y="708"/>
                    <a:pt x="804" y="704"/>
                    <a:pt x="801" y="705"/>
                  </a:cubicBezTo>
                  <a:cubicBezTo>
                    <a:pt x="802" y="702"/>
                    <a:pt x="803" y="699"/>
                    <a:pt x="807" y="699"/>
                  </a:cubicBezTo>
                  <a:cubicBezTo>
                    <a:pt x="808" y="700"/>
                    <a:pt x="808" y="702"/>
                    <a:pt x="809" y="702"/>
                  </a:cubicBezTo>
                  <a:close/>
                  <a:moveTo>
                    <a:pt x="745" y="708"/>
                  </a:moveTo>
                  <a:cubicBezTo>
                    <a:pt x="748" y="709"/>
                    <a:pt x="754" y="704"/>
                    <a:pt x="755" y="708"/>
                  </a:cubicBezTo>
                  <a:cubicBezTo>
                    <a:pt x="756" y="705"/>
                    <a:pt x="764" y="702"/>
                    <a:pt x="765" y="707"/>
                  </a:cubicBezTo>
                  <a:cubicBezTo>
                    <a:pt x="769" y="701"/>
                    <a:pt x="776" y="703"/>
                    <a:pt x="776" y="708"/>
                  </a:cubicBezTo>
                  <a:cubicBezTo>
                    <a:pt x="773" y="708"/>
                    <a:pt x="776" y="708"/>
                    <a:pt x="776" y="706"/>
                  </a:cubicBezTo>
                  <a:cubicBezTo>
                    <a:pt x="773" y="706"/>
                    <a:pt x="772" y="706"/>
                    <a:pt x="772" y="708"/>
                  </a:cubicBezTo>
                  <a:cubicBezTo>
                    <a:pt x="769" y="709"/>
                    <a:pt x="770" y="706"/>
                    <a:pt x="769" y="706"/>
                  </a:cubicBezTo>
                  <a:cubicBezTo>
                    <a:pt x="764" y="711"/>
                    <a:pt x="755" y="706"/>
                    <a:pt x="749" y="711"/>
                  </a:cubicBezTo>
                  <a:cubicBezTo>
                    <a:pt x="747" y="711"/>
                    <a:pt x="745" y="711"/>
                    <a:pt x="745" y="708"/>
                  </a:cubicBezTo>
                  <a:close/>
                  <a:moveTo>
                    <a:pt x="165" y="689"/>
                  </a:moveTo>
                  <a:cubicBezTo>
                    <a:pt x="165" y="687"/>
                    <a:pt x="167" y="687"/>
                    <a:pt x="167" y="685"/>
                  </a:cubicBezTo>
                  <a:cubicBezTo>
                    <a:pt x="169" y="685"/>
                    <a:pt x="169" y="687"/>
                    <a:pt x="171" y="687"/>
                  </a:cubicBezTo>
                  <a:cubicBezTo>
                    <a:pt x="170" y="688"/>
                    <a:pt x="170" y="689"/>
                    <a:pt x="170" y="690"/>
                  </a:cubicBezTo>
                  <a:cubicBezTo>
                    <a:pt x="168" y="690"/>
                    <a:pt x="166" y="690"/>
                    <a:pt x="165" y="689"/>
                  </a:cubicBezTo>
                  <a:close/>
                  <a:moveTo>
                    <a:pt x="187" y="692"/>
                  </a:moveTo>
                  <a:cubicBezTo>
                    <a:pt x="187" y="689"/>
                    <a:pt x="187" y="689"/>
                    <a:pt x="187" y="689"/>
                  </a:cubicBezTo>
                  <a:cubicBezTo>
                    <a:pt x="194" y="689"/>
                    <a:pt x="194" y="689"/>
                    <a:pt x="194" y="689"/>
                  </a:cubicBezTo>
                  <a:cubicBezTo>
                    <a:pt x="194" y="690"/>
                    <a:pt x="194" y="690"/>
                    <a:pt x="193" y="690"/>
                  </a:cubicBezTo>
                  <a:cubicBezTo>
                    <a:pt x="193" y="692"/>
                    <a:pt x="193" y="692"/>
                    <a:pt x="193" y="692"/>
                  </a:cubicBezTo>
                  <a:cubicBezTo>
                    <a:pt x="192" y="690"/>
                    <a:pt x="188" y="689"/>
                    <a:pt x="190" y="692"/>
                  </a:cubicBezTo>
                  <a:cubicBezTo>
                    <a:pt x="190" y="694"/>
                    <a:pt x="189" y="691"/>
                    <a:pt x="187" y="692"/>
                  </a:cubicBezTo>
                  <a:close/>
                  <a:moveTo>
                    <a:pt x="199" y="691"/>
                  </a:moveTo>
                  <a:cubicBezTo>
                    <a:pt x="200" y="689"/>
                    <a:pt x="201" y="692"/>
                    <a:pt x="202" y="692"/>
                  </a:cubicBezTo>
                  <a:cubicBezTo>
                    <a:pt x="200" y="693"/>
                    <a:pt x="202" y="694"/>
                    <a:pt x="200" y="696"/>
                  </a:cubicBezTo>
                  <a:cubicBezTo>
                    <a:pt x="197" y="695"/>
                    <a:pt x="201" y="692"/>
                    <a:pt x="199" y="691"/>
                  </a:cubicBezTo>
                  <a:close/>
                  <a:moveTo>
                    <a:pt x="899" y="739"/>
                  </a:moveTo>
                  <a:cubicBezTo>
                    <a:pt x="902" y="740"/>
                    <a:pt x="897" y="741"/>
                    <a:pt x="897" y="742"/>
                  </a:cubicBezTo>
                  <a:cubicBezTo>
                    <a:pt x="895" y="742"/>
                    <a:pt x="895" y="738"/>
                    <a:pt x="892" y="738"/>
                  </a:cubicBezTo>
                  <a:cubicBezTo>
                    <a:pt x="892" y="736"/>
                    <a:pt x="895" y="737"/>
                    <a:pt x="897" y="736"/>
                  </a:cubicBezTo>
                  <a:cubicBezTo>
                    <a:pt x="896" y="738"/>
                    <a:pt x="899" y="740"/>
                    <a:pt x="899" y="739"/>
                  </a:cubicBezTo>
                  <a:close/>
                  <a:moveTo>
                    <a:pt x="889" y="737"/>
                  </a:moveTo>
                  <a:cubicBezTo>
                    <a:pt x="896" y="738"/>
                    <a:pt x="890" y="744"/>
                    <a:pt x="889" y="737"/>
                  </a:cubicBezTo>
                  <a:close/>
                  <a:moveTo>
                    <a:pt x="876" y="736"/>
                  </a:moveTo>
                  <a:cubicBezTo>
                    <a:pt x="881" y="736"/>
                    <a:pt x="881" y="736"/>
                    <a:pt x="881" y="736"/>
                  </a:cubicBezTo>
                  <a:cubicBezTo>
                    <a:pt x="882" y="737"/>
                    <a:pt x="881" y="738"/>
                    <a:pt x="881" y="739"/>
                  </a:cubicBezTo>
                  <a:cubicBezTo>
                    <a:pt x="882" y="739"/>
                    <a:pt x="883" y="738"/>
                    <a:pt x="884" y="737"/>
                  </a:cubicBezTo>
                  <a:cubicBezTo>
                    <a:pt x="887" y="737"/>
                    <a:pt x="882" y="740"/>
                    <a:pt x="884" y="740"/>
                  </a:cubicBezTo>
                  <a:cubicBezTo>
                    <a:pt x="885" y="742"/>
                    <a:pt x="881" y="738"/>
                    <a:pt x="881" y="741"/>
                  </a:cubicBezTo>
                  <a:cubicBezTo>
                    <a:pt x="880" y="738"/>
                    <a:pt x="876" y="739"/>
                    <a:pt x="876" y="736"/>
                  </a:cubicBezTo>
                  <a:close/>
                  <a:moveTo>
                    <a:pt x="834" y="738"/>
                  </a:moveTo>
                  <a:cubicBezTo>
                    <a:pt x="836" y="739"/>
                    <a:pt x="838" y="738"/>
                    <a:pt x="839" y="738"/>
                  </a:cubicBezTo>
                  <a:cubicBezTo>
                    <a:pt x="841" y="738"/>
                    <a:pt x="836" y="739"/>
                    <a:pt x="837" y="741"/>
                  </a:cubicBezTo>
                  <a:cubicBezTo>
                    <a:pt x="836" y="740"/>
                    <a:pt x="834" y="740"/>
                    <a:pt x="834" y="738"/>
                  </a:cubicBezTo>
                  <a:close/>
                  <a:moveTo>
                    <a:pt x="945" y="752"/>
                  </a:moveTo>
                  <a:cubicBezTo>
                    <a:pt x="945" y="749"/>
                    <a:pt x="950" y="748"/>
                    <a:pt x="949" y="752"/>
                  </a:cubicBezTo>
                  <a:lnTo>
                    <a:pt x="945" y="752"/>
                  </a:lnTo>
                  <a:close/>
                  <a:moveTo>
                    <a:pt x="1025" y="735"/>
                  </a:moveTo>
                  <a:cubicBezTo>
                    <a:pt x="1032" y="737"/>
                    <a:pt x="1042" y="737"/>
                    <a:pt x="1044" y="744"/>
                  </a:cubicBezTo>
                  <a:cubicBezTo>
                    <a:pt x="1043" y="746"/>
                    <a:pt x="1039" y="745"/>
                    <a:pt x="1036" y="747"/>
                  </a:cubicBezTo>
                  <a:cubicBezTo>
                    <a:pt x="1035" y="747"/>
                    <a:pt x="1035" y="749"/>
                    <a:pt x="1035" y="749"/>
                  </a:cubicBezTo>
                  <a:cubicBezTo>
                    <a:pt x="1034" y="749"/>
                    <a:pt x="1034" y="747"/>
                    <a:pt x="1033" y="747"/>
                  </a:cubicBezTo>
                  <a:cubicBezTo>
                    <a:pt x="1029" y="748"/>
                    <a:pt x="1017" y="751"/>
                    <a:pt x="1010" y="750"/>
                  </a:cubicBezTo>
                  <a:cubicBezTo>
                    <a:pt x="1007" y="750"/>
                    <a:pt x="1005" y="748"/>
                    <a:pt x="1003" y="748"/>
                  </a:cubicBezTo>
                  <a:cubicBezTo>
                    <a:pt x="999" y="749"/>
                    <a:pt x="994" y="753"/>
                    <a:pt x="990" y="748"/>
                  </a:cubicBezTo>
                  <a:cubicBezTo>
                    <a:pt x="997" y="740"/>
                    <a:pt x="1010" y="743"/>
                    <a:pt x="1022" y="741"/>
                  </a:cubicBezTo>
                  <a:cubicBezTo>
                    <a:pt x="1023" y="736"/>
                    <a:pt x="1016" y="739"/>
                    <a:pt x="1016" y="734"/>
                  </a:cubicBezTo>
                  <a:cubicBezTo>
                    <a:pt x="1021" y="736"/>
                    <a:pt x="1022" y="731"/>
                    <a:pt x="1024" y="735"/>
                  </a:cubicBezTo>
                  <a:cubicBezTo>
                    <a:pt x="1023" y="732"/>
                    <a:pt x="1025" y="732"/>
                    <a:pt x="1025" y="735"/>
                  </a:cubicBezTo>
                  <a:close/>
                  <a:moveTo>
                    <a:pt x="987" y="735"/>
                  </a:moveTo>
                  <a:cubicBezTo>
                    <a:pt x="989" y="731"/>
                    <a:pt x="993" y="733"/>
                    <a:pt x="996" y="733"/>
                  </a:cubicBezTo>
                  <a:cubicBezTo>
                    <a:pt x="995" y="735"/>
                    <a:pt x="993" y="734"/>
                    <a:pt x="993" y="737"/>
                  </a:cubicBezTo>
                  <a:cubicBezTo>
                    <a:pt x="990" y="737"/>
                    <a:pt x="991" y="734"/>
                    <a:pt x="987" y="735"/>
                  </a:cubicBezTo>
                  <a:close/>
                  <a:moveTo>
                    <a:pt x="1057" y="724"/>
                  </a:moveTo>
                  <a:cubicBezTo>
                    <a:pt x="1054" y="726"/>
                    <a:pt x="1056" y="727"/>
                    <a:pt x="1058" y="729"/>
                  </a:cubicBezTo>
                  <a:cubicBezTo>
                    <a:pt x="1056" y="732"/>
                    <a:pt x="1055" y="726"/>
                    <a:pt x="1052" y="727"/>
                  </a:cubicBezTo>
                  <a:cubicBezTo>
                    <a:pt x="1053" y="728"/>
                    <a:pt x="1054" y="728"/>
                    <a:pt x="1054" y="729"/>
                  </a:cubicBezTo>
                  <a:cubicBezTo>
                    <a:pt x="1053" y="730"/>
                    <a:pt x="1051" y="730"/>
                    <a:pt x="1050" y="729"/>
                  </a:cubicBezTo>
                  <a:cubicBezTo>
                    <a:pt x="1049" y="727"/>
                    <a:pt x="1053" y="727"/>
                    <a:pt x="1051" y="726"/>
                  </a:cubicBezTo>
                  <a:cubicBezTo>
                    <a:pt x="1050" y="724"/>
                    <a:pt x="1055" y="727"/>
                    <a:pt x="1054" y="723"/>
                  </a:cubicBezTo>
                  <a:cubicBezTo>
                    <a:pt x="1055" y="724"/>
                    <a:pt x="1056" y="724"/>
                    <a:pt x="1057" y="724"/>
                  </a:cubicBezTo>
                  <a:close/>
                  <a:moveTo>
                    <a:pt x="1049" y="727"/>
                  </a:moveTo>
                  <a:cubicBezTo>
                    <a:pt x="1049" y="729"/>
                    <a:pt x="1049" y="729"/>
                    <a:pt x="1049" y="729"/>
                  </a:cubicBezTo>
                  <a:cubicBezTo>
                    <a:pt x="1047" y="729"/>
                    <a:pt x="1046" y="728"/>
                    <a:pt x="1045" y="727"/>
                  </a:cubicBezTo>
                  <a:cubicBezTo>
                    <a:pt x="1046" y="725"/>
                    <a:pt x="1047" y="728"/>
                    <a:pt x="1049" y="727"/>
                  </a:cubicBezTo>
                  <a:close/>
                  <a:moveTo>
                    <a:pt x="1029" y="702"/>
                  </a:moveTo>
                  <a:cubicBezTo>
                    <a:pt x="1032" y="701"/>
                    <a:pt x="1037" y="701"/>
                    <a:pt x="1042" y="701"/>
                  </a:cubicBezTo>
                  <a:cubicBezTo>
                    <a:pt x="1041" y="705"/>
                    <a:pt x="1040" y="706"/>
                    <a:pt x="1041" y="709"/>
                  </a:cubicBezTo>
                  <a:cubicBezTo>
                    <a:pt x="1038" y="709"/>
                    <a:pt x="1035" y="710"/>
                    <a:pt x="1033" y="712"/>
                  </a:cubicBezTo>
                  <a:cubicBezTo>
                    <a:pt x="1035" y="717"/>
                    <a:pt x="1032" y="718"/>
                    <a:pt x="1030" y="721"/>
                  </a:cubicBezTo>
                  <a:cubicBezTo>
                    <a:pt x="1031" y="726"/>
                    <a:pt x="1036" y="726"/>
                    <a:pt x="1038" y="729"/>
                  </a:cubicBezTo>
                  <a:cubicBezTo>
                    <a:pt x="1040" y="728"/>
                    <a:pt x="1041" y="725"/>
                    <a:pt x="1044" y="725"/>
                  </a:cubicBezTo>
                  <a:cubicBezTo>
                    <a:pt x="1042" y="726"/>
                    <a:pt x="1041" y="728"/>
                    <a:pt x="1044" y="729"/>
                  </a:cubicBezTo>
                  <a:cubicBezTo>
                    <a:pt x="1038" y="730"/>
                    <a:pt x="1034" y="729"/>
                    <a:pt x="1032" y="733"/>
                  </a:cubicBezTo>
                  <a:cubicBezTo>
                    <a:pt x="1016" y="728"/>
                    <a:pt x="997" y="733"/>
                    <a:pt x="981" y="727"/>
                  </a:cubicBezTo>
                  <a:cubicBezTo>
                    <a:pt x="978" y="732"/>
                    <a:pt x="974" y="734"/>
                    <a:pt x="968" y="735"/>
                  </a:cubicBezTo>
                  <a:cubicBezTo>
                    <a:pt x="968" y="736"/>
                    <a:pt x="972" y="735"/>
                    <a:pt x="972" y="737"/>
                  </a:cubicBezTo>
                  <a:cubicBezTo>
                    <a:pt x="975" y="738"/>
                    <a:pt x="975" y="732"/>
                    <a:pt x="979" y="735"/>
                  </a:cubicBezTo>
                  <a:cubicBezTo>
                    <a:pt x="978" y="741"/>
                    <a:pt x="974" y="736"/>
                    <a:pt x="971" y="739"/>
                  </a:cubicBezTo>
                  <a:cubicBezTo>
                    <a:pt x="970" y="743"/>
                    <a:pt x="973" y="744"/>
                    <a:pt x="972" y="747"/>
                  </a:cubicBezTo>
                  <a:cubicBezTo>
                    <a:pt x="976" y="747"/>
                    <a:pt x="983" y="744"/>
                    <a:pt x="989" y="747"/>
                  </a:cubicBezTo>
                  <a:cubicBezTo>
                    <a:pt x="977" y="749"/>
                    <a:pt x="969" y="749"/>
                    <a:pt x="955" y="751"/>
                  </a:cubicBezTo>
                  <a:cubicBezTo>
                    <a:pt x="956" y="749"/>
                    <a:pt x="955" y="748"/>
                    <a:pt x="955" y="746"/>
                  </a:cubicBezTo>
                  <a:cubicBezTo>
                    <a:pt x="940" y="743"/>
                    <a:pt x="932" y="743"/>
                    <a:pt x="923" y="739"/>
                  </a:cubicBezTo>
                  <a:cubicBezTo>
                    <a:pt x="919" y="742"/>
                    <a:pt x="911" y="745"/>
                    <a:pt x="906" y="739"/>
                  </a:cubicBezTo>
                  <a:cubicBezTo>
                    <a:pt x="904" y="740"/>
                    <a:pt x="905" y="743"/>
                    <a:pt x="901" y="742"/>
                  </a:cubicBezTo>
                  <a:cubicBezTo>
                    <a:pt x="901" y="739"/>
                    <a:pt x="901" y="739"/>
                    <a:pt x="903" y="737"/>
                  </a:cubicBezTo>
                  <a:cubicBezTo>
                    <a:pt x="900" y="736"/>
                    <a:pt x="896" y="736"/>
                    <a:pt x="895" y="733"/>
                  </a:cubicBezTo>
                  <a:cubicBezTo>
                    <a:pt x="894" y="730"/>
                    <a:pt x="899" y="733"/>
                    <a:pt x="898" y="729"/>
                  </a:cubicBezTo>
                  <a:cubicBezTo>
                    <a:pt x="895" y="729"/>
                    <a:pt x="890" y="728"/>
                    <a:pt x="887" y="726"/>
                  </a:cubicBezTo>
                  <a:cubicBezTo>
                    <a:pt x="888" y="722"/>
                    <a:pt x="895" y="721"/>
                    <a:pt x="898" y="722"/>
                  </a:cubicBezTo>
                  <a:cubicBezTo>
                    <a:pt x="903" y="716"/>
                    <a:pt x="913" y="717"/>
                    <a:pt x="923" y="717"/>
                  </a:cubicBezTo>
                  <a:cubicBezTo>
                    <a:pt x="920" y="721"/>
                    <a:pt x="928" y="719"/>
                    <a:pt x="927" y="724"/>
                  </a:cubicBezTo>
                  <a:cubicBezTo>
                    <a:pt x="938" y="722"/>
                    <a:pt x="944" y="717"/>
                    <a:pt x="956" y="717"/>
                  </a:cubicBezTo>
                  <a:cubicBezTo>
                    <a:pt x="959" y="715"/>
                    <a:pt x="954" y="714"/>
                    <a:pt x="956" y="712"/>
                  </a:cubicBezTo>
                  <a:cubicBezTo>
                    <a:pt x="966" y="718"/>
                    <a:pt x="974" y="712"/>
                    <a:pt x="979" y="706"/>
                  </a:cubicBezTo>
                  <a:cubicBezTo>
                    <a:pt x="985" y="709"/>
                    <a:pt x="989" y="714"/>
                    <a:pt x="992" y="719"/>
                  </a:cubicBezTo>
                  <a:cubicBezTo>
                    <a:pt x="1000" y="717"/>
                    <a:pt x="1004" y="711"/>
                    <a:pt x="1010" y="707"/>
                  </a:cubicBezTo>
                  <a:cubicBezTo>
                    <a:pt x="1017" y="710"/>
                    <a:pt x="1023" y="706"/>
                    <a:pt x="1030" y="706"/>
                  </a:cubicBezTo>
                  <a:cubicBezTo>
                    <a:pt x="1033" y="705"/>
                    <a:pt x="1027" y="705"/>
                    <a:pt x="1029" y="702"/>
                  </a:cubicBezTo>
                  <a:close/>
                  <a:moveTo>
                    <a:pt x="961" y="707"/>
                  </a:moveTo>
                  <a:cubicBezTo>
                    <a:pt x="958" y="704"/>
                    <a:pt x="967" y="705"/>
                    <a:pt x="966" y="702"/>
                  </a:cubicBezTo>
                  <a:cubicBezTo>
                    <a:pt x="969" y="703"/>
                    <a:pt x="966" y="706"/>
                    <a:pt x="965" y="708"/>
                  </a:cubicBezTo>
                  <a:cubicBezTo>
                    <a:pt x="963" y="709"/>
                    <a:pt x="961" y="706"/>
                    <a:pt x="961" y="707"/>
                  </a:cubicBezTo>
                  <a:close/>
                  <a:moveTo>
                    <a:pt x="943" y="700"/>
                  </a:moveTo>
                  <a:cubicBezTo>
                    <a:pt x="940" y="700"/>
                    <a:pt x="940" y="700"/>
                    <a:pt x="937" y="701"/>
                  </a:cubicBezTo>
                  <a:cubicBezTo>
                    <a:pt x="939" y="710"/>
                    <a:pt x="948" y="704"/>
                    <a:pt x="953" y="704"/>
                  </a:cubicBezTo>
                  <a:cubicBezTo>
                    <a:pt x="955" y="706"/>
                    <a:pt x="950" y="708"/>
                    <a:pt x="949" y="709"/>
                  </a:cubicBezTo>
                  <a:cubicBezTo>
                    <a:pt x="945" y="705"/>
                    <a:pt x="941" y="710"/>
                    <a:pt x="937" y="710"/>
                  </a:cubicBezTo>
                  <a:cubicBezTo>
                    <a:pt x="941" y="707"/>
                    <a:pt x="935" y="707"/>
                    <a:pt x="933" y="706"/>
                  </a:cubicBezTo>
                  <a:cubicBezTo>
                    <a:pt x="933" y="703"/>
                    <a:pt x="936" y="704"/>
                    <a:pt x="937" y="703"/>
                  </a:cubicBezTo>
                  <a:cubicBezTo>
                    <a:pt x="937" y="702"/>
                    <a:pt x="936" y="702"/>
                    <a:pt x="935" y="702"/>
                  </a:cubicBezTo>
                  <a:cubicBezTo>
                    <a:pt x="937" y="701"/>
                    <a:pt x="937" y="700"/>
                    <a:pt x="936" y="698"/>
                  </a:cubicBezTo>
                  <a:cubicBezTo>
                    <a:pt x="940" y="698"/>
                    <a:pt x="943" y="696"/>
                    <a:pt x="943" y="700"/>
                  </a:cubicBezTo>
                  <a:close/>
                  <a:moveTo>
                    <a:pt x="509" y="673"/>
                  </a:moveTo>
                  <a:cubicBezTo>
                    <a:pt x="510" y="675"/>
                    <a:pt x="513" y="674"/>
                    <a:pt x="515" y="675"/>
                  </a:cubicBezTo>
                  <a:cubicBezTo>
                    <a:pt x="515" y="677"/>
                    <a:pt x="516" y="677"/>
                    <a:pt x="515" y="679"/>
                  </a:cubicBezTo>
                  <a:cubicBezTo>
                    <a:pt x="511" y="676"/>
                    <a:pt x="500" y="670"/>
                    <a:pt x="498" y="679"/>
                  </a:cubicBezTo>
                  <a:cubicBezTo>
                    <a:pt x="484" y="683"/>
                    <a:pt x="470" y="682"/>
                    <a:pt x="458" y="681"/>
                  </a:cubicBezTo>
                  <a:cubicBezTo>
                    <a:pt x="454" y="680"/>
                    <a:pt x="454" y="683"/>
                    <a:pt x="451" y="683"/>
                  </a:cubicBezTo>
                  <a:cubicBezTo>
                    <a:pt x="452" y="679"/>
                    <a:pt x="452" y="679"/>
                    <a:pt x="452" y="679"/>
                  </a:cubicBezTo>
                  <a:cubicBezTo>
                    <a:pt x="455" y="679"/>
                    <a:pt x="456" y="681"/>
                    <a:pt x="460" y="680"/>
                  </a:cubicBezTo>
                  <a:cubicBezTo>
                    <a:pt x="458" y="678"/>
                    <a:pt x="458" y="674"/>
                    <a:pt x="463" y="675"/>
                  </a:cubicBezTo>
                  <a:cubicBezTo>
                    <a:pt x="460" y="670"/>
                    <a:pt x="454" y="673"/>
                    <a:pt x="451" y="669"/>
                  </a:cubicBezTo>
                  <a:cubicBezTo>
                    <a:pt x="448" y="668"/>
                    <a:pt x="448" y="671"/>
                    <a:pt x="444" y="670"/>
                  </a:cubicBezTo>
                  <a:cubicBezTo>
                    <a:pt x="446" y="672"/>
                    <a:pt x="447" y="674"/>
                    <a:pt x="447" y="676"/>
                  </a:cubicBezTo>
                  <a:cubicBezTo>
                    <a:pt x="444" y="679"/>
                    <a:pt x="437" y="678"/>
                    <a:pt x="435" y="673"/>
                  </a:cubicBezTo>
                  <a:cubicBezTo>
                    <a:pt x="432" y="674"/>
                    <a:pt x="429" y="676"/>
                    <a:pt x="425" y="677"/>
                  </a:cubicBezTo>
                  <a:cubicBezTo>
                    <a:pt x="425" y="674"/>
                    <a:pt x="423" y="675"/>
                    <a:pt x="423" y="672"/>
                  </a:cubicBezTo>
                  <a:cubicBezTo>
                    <a:pt x="419" y="673"/>
                    <a:pt x="418" y="672"/>
                    <a:pt x="414" y="671"/>
                  </a:cubicBezTo>
                  <a:cubicBezTo>
                    <a:pt x="414" y="668"/>
                    <a:pt x="417" y="669"/>
                    <a:pt x="417" y="666"/>
                  </a:cubicBezTo>
                  <a:cubicBezTo>
                    <a:pt x="422" y="667"/>
                    <a:pt x="431" y="667"/>
                    <a:pt x="440" y="666"/>
                  </a:cubicBezTo>
                  <a:cubicBezTo>
                    <a:pt x="441" y="664"/>
                    <a:pt x="437" y="666"/>
                    <a:pt x="438" y="663"/>
                  </a:cubicBezTo>
                  <a:cubicBezTo>
                    <a:pt x="440" y="664"/>
                    <a:pt x="440" y="662"/>
                    <a:pt x="442" y="662"/>
                  </a:cubicBezTo>
                  <a:cubicBezTo>
                    <a:pt x="443" y="664"/>
                    <a:pt x="445" y="665"/>
                    <a:pt x="443" y="667"/>
                  </a:cubicBezTo>
                  <a:cubicBezTo>
                    <a:pt x="444" y="666"/>
                    <a:pt x="449" y="663"/>
                    <a:pt x="448" y="668"/>
                  </a:cubicBezTo>
                  <a:cubicBezTo>
                    <a:pt x="451" y="667"/>
                    <a:pt x="448" y="665"/>
                    <a:pt x="448" y="663"/>
                  </a:cubicBezTo>
                  <a:cubicBezTo>
                    <a:pt x="454" y="662"/>
                    <a:pt x="461" y="661"/>
                    <a:pt x="465" y="662"/>
                  </a:cubicBezTo>
                  <a:cubicBezTo>
                    <a:pt x="464" y="666"/>
                    <a:pt x="470" y="665"/>
                    <a:pt x="469" y="670"/>
                  </a:cubicBezTo>
                  <a:cubicBezTo>
                    <a:pt x="474" y="671"/>
                    <a:pt x="480" y="669"/>
                    <a:pt x="485" y="671"/>
                  </a:cubicBezTo>
                  <a:cubicBezTo>
                    <a:pt x="485" y="668"/>
                    <a:pt x="489" y="667"/>
                    <a:pt x="492" y="666"/>
                  </a:cubicBezTo>
                  <a:cubicBezTo>
                    <a:pt x="488" y="666"/>
                    <a:pt x="483" y="663"/>
                    <a:pt x="479" y="662"/>
                  </a:cubicBezTo>
                  <a:cubicBezTo>
                    <a:pt x="488" y="660"/>
                    <a:pt x="495" y="660"/>
                    <a:pt x="503" y="659"/>
                  </a:cubicBezTo>
                  <a:cubicBezTo>
                    <a:pt x="503" y="661"/>
                    <a:pt x="501" y="661"/>
                    <a:pt x="502" y="663"/>
                  </a:cubicBezTo>
                  <a:cubicBezTo>
                    <a:pt x="505" y="663"/>
                    <a:pt x="508" y="663"/>
                    <a:pt x="508" y="665"/>
                  </a:cubicBezTo>
                  <a:cubicBezTo>
                    <a:pt x="509" y="668"/>
                    <a:pt x="506" y="665"/>
                    <a:pt x="504" y="665"/>
                  </a:cubicBezTo>
                  <a:cubicBezTo>
                    <a:pt x="504" y="668"/>
                    <a:pt x="509" y="667"/>
                    <a:pt x="510" y="669"/>
                  </a:cubicBezTo>
                  <a:cubicBezTo>
                    <a:pt x="509" y="670"/>
                    <a:pt x="509" y="671"/>
                    <a:pt x="509" y="673"/>
                  </a:cubicBezTo>
                  <a:close/>
                  <a:moveTo>
                    <a:pt x="672" y="679"/>
                  </a:moveTo>
                  <a:cubicBezTo>
                    <a:pt x="669" y="678"/>
                    <a:pt x="670" y="678"/>
                    <a:pt x="667" y="679"/>
                  </a:cubicBezTo>
                  <a:cubicBezTo>
                    <a:pt x="667" y="678"/>
                    <a:pt x="666" y="677"/>
                    <a:pt x="667" y="675"/>
                  </a:cubicBezTo>
                  <a:cubicBezTo>
                    <a:pt x="669" y="676"/>
                    <a:pt x="672" y="676"/>
                    <a:pt x="672" y="679"/>
                  </a:cubicBezTo>
                  <a:close/>
                  <a:moveTo>
                    <a:pt x="757" y="670"/>
                  </a:moveTo>
                  <a:cubicBezTo>
                    <a:pt x="754" y="671"/>
                    <a:pt x="754" y="669"/>
                    <a:pt x="751" y="668"/>
                  </a:cubicBezTo>
                  <a:cubicBezTo>
                    <a:pt x="752" y="665"/>
                    <a:pt x="757" y="668"/>
                    <a:pt x="757" y="670"/>
                  </a:cubicBezTo>
                  <a:close/>
                  <a:moveTo>
                    <a:pt x="786" y="669"/>
                  </a:moveTo>
                  <a:cubicBezTo>
                    <a:pt x="783" y="670"/>
                    <a:pt x="783" y="668"/>
                    <a:pt x="782" y="667"/>
                  </a:cubicBezTo>
                  <a:cubicBezTo>
                    <a:pt x="783" y="666"/>
                    <a:pt x="785" y="666"/>
                    <a:pt x="786" y="666"/>
                  </a:cubicBezTo>
                  <a:lnTo>
                    <a:pt x="786" y="669"/>
                  </a:lnTo>
                  <a:close/>
                  <a:moveTo>
                    <a:pt x="792" y="669"/>
                  </a:moveTo>
                  <a:cubicBezTo>
                    <a:pt x="793" y="665"/>
                    <a:pt x="796" y="667"/>
                    <a:pt x="800" y="667"/>
                  </a:cubicBezTo>
                  <a:cubicBezTo>
                    <a:pt x="797" y="668"/>
                    <a:pt x="797" y="669"/>
                    <a:pt x="792" y="669"/>
                  </a:cubicBezTo>
                  <a:close/>
                  <a:moveTo>
                    <a:pt x="820" y="666"/>
                  </a:moveTo>
                  <a:cubicBezTo>
                    <a:pt x="819" y="667"/>
                    <a:pt x="818" y="668"/>
                    <a:pt x="815" y="667"/>
                  </a:cubicBezTo>
                  <a:cubicBezTo>
                    <a:pt x="816" y="665"/>
                    <a:pt x="818" y="665"/>
                    <a:pt x="820" y="664"/>
                  </a:cubicBezTo>
                  <a:cubicBezTo>
                    <a:pt x="823" y="665"/>
                    <a:pt x="816" y="665"/>
                    <a:pt x="820" y="666"/>
                  </a:cubicBezTo>
                  <a:close/>
                  <a:moveTo>
                    <a:pt x="785" y="660"/>
                  </a:moveTo>
                  <a:cubicBezTo>
                    <a:pt x="785" y="662"/>
                    <a:pt x="780" y="659"/>
                    <a:pt x="781" y="662"/>
                  </a:cubicBezTo>
                  <a:cubicBezTo>
                    <a:pt x="780" y="661"/>
                    <a:pt x="779" y="661"/>
                    <a:pt x="777" y="661"/>
                  </a:cubicBezTo>
                  <a:cubicBezTo>
                    <a:pt x="777" y="658"/>
                    <a:pt x="777" y="658"/>
                    <a:pt x="777" y="658"/>
                  </a:cubicBezTo>
                  <a:cubicBezTo>
                    <a:pt x="780" y="661"/>
                    <a:pt x="782" y="658"/>
                    <a:pt x="785" y="660"/>
                  </a:cubicBezTo>
                  <a:close/>
                  <a:moveTo>
                    <a:pt x="764" y="658"/>
                  </a:moveTo>
                  <a:cubicBezTo>
                    <a:pt x="765" y="661"/>
                    <a:pt x="762" y="660"/>
                    <a:pt x="761" y="662"/>
                  </a:cubicBezTo>
                  <a:cubicBezTo>
                    <a:pt x="760" y="662"/>
                    <a:pt x="759" y="660"/>
                    <a:pt x="760" y="658"/>
                  </a:cubicBezTo>
                  <a:cubicBezTo>
                    <a:pt x="762" y="659"/>
                    <a:pt x="762" y="657"/>
                    <a:pt x="764" y="658"/>
                  </a:cubicBezTo>
                  <a:close/>
                  <a:moveTo>
                    <a:pt x="702" y="654"/>
                  </a:moveTo>
                  <a:cubicBezTo>
                    <a:pt x="701" y="658"/>
                    <a:pt x="697" y="658"/>
                    <a:pt x="698" y="661"/>
                  </a:cubicBezTo>
                  <a:cubicBezTo>
                    <a:pt x="692" y="659"/>
                    <a:pt x="683" y="662"/>
                    <a:pt x="681" y="656"/>
                  </a:cubicBezTo>
                  <a:cubicBezTo>
                    <a:pt x="676" y="659"/>
                    <a:pt x="671" y="654"/>
                    <a:pt x="667" y="658"/>
                  </a:cubicBezTo>
                  <a:cubicBezTo>
                    <a:pt x="665" y="657"/>
                    <a:pt x="664" y="656"/>
                    <a:pt x="662" y="655"/>
                  </a:cubicBezTo>
                  <a:cubicBezTo>
                    <a:pt x="660" y="655"/>
                    <a:pt x="659" y="658"/>
                    <a:pt x="657" y="659"/>
                  </a:cubicBezTo>
                  <a:cubicBezTo>
                    <a:pt x="654" y="654"/>
                    <a:pt x="647" y="660"/>
                    <a:pt x="638" y="658"/>
                  </a:cubicBezTo>
                  <a:cubicBezTo>
                    <a:pt x="638" y="661"/>
                    <a:pt x="638" y="661"/>
                    <a:pt x="638" y="661"/>
                  </a:cubicBezTo>
                  <a:cubicBezTo>
                    <a:pt x="643" y="664"/>
                    <a:pt x="648" y="666"/>
                    <a:pt x="652" y="669"/>
                  </a:cubicBezTo>
                  <a:cubicBezTo>
                    <a:pt x="653" y="672"/>
                    <a:pt x="649" y="670"/>
                    <a:pt x="650" y="673"/>
                  </a:cubicBezTo>
                  <a:cubicBezTo>
                    <a:pt x="651" y="675"/>
                    <a:pt x="658" y="672"/>
                    <a:pt x="656" y="677"/>
                  </a:cubicBezTo>
                  <a:cubicBezTo>
                    <a:pt x="649" y="676"/>
                    <a:pt x="637" y="680"/>
                    <a:pt x="636" y="672"/>
                  </a:cubicBezTo>
                  <a:cubicBezTo>
                    <a:pt x="634" y="670"/>
                    <a:pt x="631" y="670"/>
                    <a:pt x="631" y="667"/>
                  </a:cubicBezTo>
                  <a:cubicBezTo>
                    <a:pt x="625" y="670"/>
                    <a:pt x="620" y="665"/>
                    <a:pt x="614" y="665"/>
                  </a:cubicBezTo>
                  <a:cubicBezTo>
                    <a:pt x="614" y="663"/>
                    <a:pt x="613" y="663"/>
                    <a:pt x="613" y="661"/>
                  </a:cubicBezTo>
                  <a:cubicBezTo>
                    <a:pt x="614" y="661"/>
                    <a:pt x="614" y="662"/>
                    <a:pt x="616" y="662"/>
                  </a:cubicBezTo>
                  <a:cubicBezTo>
                    <a:pt x="614" y="658"/>
                    <a:pt x="608" y="661"/>
                    <a:pt x="609" y="659"/>
                  </a:cubicBezTo>
                  <a:cubicBezTo>
                    <a:pt x="607" y="660"/>
                    <a:pt x="607" y="661"/>
                    <a:pt x="606" y="662"/>
                  </a:cubicBezTo>
                  <a:cubicBezTo>
                    <a:pt x="603" y="662"/>
                    <a:pt x="604" y="661"/>
                    <a:pt x="604" y="658"/>
                  </a:cubicBezTo>
                  <a:cubicBezTo>
                    <a:pt x="601" y="659"/>
                    <a:pt x="603" y="662"/>
                    <a:pt x="602" y="663"/>
                  </a:cubicBezTo>
                  <a:cubicBezTo>
                    <a:pt x="598" y="662"/>
                    <a:pt x="593" y="664"/>
                    <a:pt x="590" y="659"/>
                  </a:cubicBezTo>
                  <a:cubicBezTo>
                    <a:pt x="576" y="661"/>
                    <a:pt x="564" y="661"/>
                    <a:pt x="551" y="659"/>
                  </a:cubicBezTo>
                  <a:cubicBezTo>
                    <a:pt x="549" y="661"/>
                    <a:pt x="550" y="665"/>
                    <a:pt x="546" y="664"/>
                  </a:cubicBezTo>
                  <a:cubicBezTo>
                    <a:pt x="546" y="660"/>
                    <a:pt x="542" y="663"/>
                    <a:pt x="541" y="659"/>
                  </a:cubicBezTo>
                  <a:cubicBezTo>
                    <a:pt x="539" y="662"/>
                    <a:pt x="534" y="660"/>
                    <a:pt x="531" y="662"/>
                  </a:cubicBezTo>
                  <a:cubicBezTo>
                    <a:pt x="530" y="665"/>
                    <a:pt x="536" y="664"/>
                    <a:pt x="534" y="669"/>
                  </a:cubicBezTo>
                  <a:cubicBezTo>
                    <a:pt x="527" y="668"/>
                    <a:pt x="519" y="672"/>
                    <a:pt x="517" y="665"/>
                  </a:cubicBezTo>
                  <a:cubicBezTo>
                    <a:pt x="524" y="666"/>
                    <a:pt x="524" y="666"/>
                    <a:pt x="524" y="666"/>
                  </a:cubicBezTo>
                  <a:cubicBezTo>
                    <a:pt x="523" y="659"/>
                    <a:pt x="517" y="664"/>
                    <a:pt x="511" y="662"/>
                  </a:cubicBezTo>
                  <a:cubicBezTo>
                    <a:pt x="516" y="659"/>
                    <a:pt x="521" y="656"/>
                    <a:pt x="530" y="656"/>
                  </a:cubicBezTo>
                  <a:cubicBezTo>
                    <a:pt x="526" y="653"/>
                    <a:pt x="523" y="654"/>
                    <a:pt x="518" y="653"/>
                  </a:cubicBezTo>
                  <a:cubicBezTo>
                    <a:pt x="523" y="651"/>
                    <a:pt x="539" y="648"/>
                    <a:pt x="543" y="655"/>
                  </a:cubicBezTo>
                  <a:cubicBezTo>
                    <a:pt x="551" y="655"/>
                    <a:pt x="557" y="659"/>
                    <a:pt x="562" y="654"/>
                  </a:cubicBezTo>
                  <a:cubicBezTo>
                    <a:pt x="561" y="651"/>
                    <a:pt x="555" y="655"/>
                    <a:pt x="557" y="649"/>
                  </a:cubicBezTo>
                  <a:cubicBezTo>
                    <a:pt x="565" y="648"/>
                    <a:pt x="573" y="646"/>
                    <a:pt x="582" y="645"/>
                  </a:cubicBezTo>
                  <a:cubicBezTo>
                    <a:pt x="583" y="643"/>
                    <a:pt x="580" y="644"/>
                    <a:pt x="579" y="643"/>
                  </a:cubicBezTo>
                  <a:cubicBezTo>
                    <a:pt x="579" y="641"/>
                    <a:pt x="583" y="642"/>
                    <a:pt x="585" y="642"/>
                  </a:cubicBezTo>
                  <a:cubicBezTo>
                    <a:pt x="588" y="649"/>
                    <a:pt x="609" y="646"/>
                    <a:pt x="619" y="647"/>
                  </a:cubicBezTo>
                  <a:cubicBezTo>
                    <a:pt x="617" y="642"/>
                    <a:pt x="611" y="646"/>
                    <a:pt x="609" y="645"/>
                  </a:cubicBezTo>
                  <a:cubicBezTo>
                    <a:pt x="609" y="644"/>
                    <a:pt x="610" y="644"/>
                    <a:pt x="610" y="644"/>
                  </a:cubicBezTo>
                  <a:cubicBezTo>
                    <a:pt x="602" y="641"/>
                    <a:pt x="593" y="642"/>
                    <a:pt x="581" y="640"/>
                  </a:cubicBezTo>
                  <a:cubicBezTo>
                    <a:pt x="592" y="635"/>
                    <a:pt x="605" y="639"/>
                    <a:pt x="616" y="637"/>
                  </a:cubicBezTo>
                  <a:cubicBezTo>
                    <a:pt x="617" y="640"/>
                    <a:pt x="613" y="638"/>
                    <a:pt x="612" y="640"/>
                  </a:cubicBezTo>
                  <a:cubicBezTo>
                    <a:pt x="613" y="641"/>
                    <a:pt x="614" y="641"/>
                    <a:pt x="614" y="642"/>
                  </a:cubicBezTo>
                  <a:cubicBezTo>
                    <a:pt x="616" y="641"/>
                    <a:pt x="617" y="639"/>
                    <a:pt x="619" y="639"/>
                  </a:cubicBezTo>
                  <a:cubicBezTo>
                    <a:pt x="613" y="637"/>
                    <a:pt x="636" y="633"/>
                    <a:pt x="636" y="638"/>
                  </a:cubicBezTo>
                  <a:cubicBezTo>
                    <a:pt x="631" y="636"/>
                    <a:pt x="628" y="639"/>
                    <a:pt x="628" y="643"/>
                  </a:cubicBezTo>
                  <a:cubicBezTo>
                    <a:pt x="637" y="644"/>
                    <a:pt x="641" y="649"/>
                    <a:pt x="649" y="649"/>
                  </a:cubicBezTo>
                  <a:cubicBezTo>
                    <a:pt x="651" y="648"/>
                    <a:pt x="650" y="647"/>
                    <a:pt x="650" y="644"/>
                  </a:cubicBezTo>
                  <a:cubicBezTo>
                    <a:pt x="649" y="642"/>
                    <a:pt x="644" y="642"/>
                    <a:pt x="641" y="640"/>
                  </a:cubicBezTo>
                  <a:cubicBezTo>
                    <a:pt x="641" y="637"/>
                    <a:pt x="646" y="639"/>
                    <a:pt x="646" y="635"/>
                  </a:cubicBezTo>
                  <a:cubicBezTo>
                    <a:pt x="648" y="635"/>
                    <a:pt x="647" y="638"/>
                    <a:pt x="649" y="638"/>
                  </a:cubicBezTo>
                  <a:cubicBezTo>
                    <a:pt x="650" y="636"/>
                    <a:pt x="653" y="635"/>
                    <a:pt x="657" y="636"/>
                  </a:cubicBezTo>
                  <a:cubicBezTo>
                    <a:pt x="659" y="635"/>
                    <a:pt x="654" y="635"/>
                    <a:pt x="655" y="632"/>
                  </a:cubicBezTo>
                  <a:cubicBezTo>
                    <a:pt x="665" y="633"/>
                    <a:pt x="670" y="628"/>
                    <a:pt x="676" y="634"/>
                  </a:cubicBezTo>
                  <a:cubicBezTo>
                    <a:pt x="675" y="640"/>
                    <a:pt x="673" y="638"/>
                    <a:pt x="671" y="646"/>
                  </a:cubicBezTo>
                  <a:cubicBezTo>
                    <a:pt x="673" y="648"/>
                    <a:pt x="677" y="648"/>
                    <a:pt x="675" y="652"/>
                  </a:cubicBezTo>
                  <a:cubicBezTo>
                    <a:pt x="676" y="653"/>
                    <a:pt x="678" y="653"/>
                    <a:pt x="679" y="654"/>
                  </a:cubicBezTo>
                  <a:cubicBezTo>
                    <a:pt x="681" y="653"/>
                    <a:pt x="680" y="651"/>
                    <a:pt x="681" y="650"/>
                  </a:cubicBezTo>
                  <a:cubicBezTo>
                    <a:pt x="687" y="653"/>
                    <a:pt x="692" y="655"/>
                    <a:pt x="696" y="656"/>
                  </a:cubicBezTo>
                  <a:cubicBezTo>
                    <a:pt x="698" y="655"/>
                    <a:pt x="695" y="653"/>
                    <a:pt x="697" y="652"/>
                  </a:cubicBezTo>
                  <a:cubicBezTo>
                    <a:pt x="700" y="652"/>
                    <a:pt x="700" y="653"/>
                    <a:pt x="702" y="654"/>
                  </a:cubicBezTo>
                  <a:close/>
                  <a:moveTo>
                    <a:pt x="711" y="653"/>
                  </a:moveTo>
                  <a:cubicBezTo>
                    <a:pt x="700" y="655"/>
                    <a:pt x="700" y="643"/>
                    <a:pt x="691" y="645"/>
                  </a:cubicBezTo>
                  <a:cubicBezTo>
                    <a:pt x="691" y="641"/>
                    <a:pt x="693" y="640"/>
                    <a:pt x="696" y="640"/>
                  </a:cubicBezTo>
                  <a:cubicBezTo>
                    <a:pt x="700" y="644"/>
                    <a:pt x="706" y="639"/>
                    <a:pt x="712" y="638"/>
                  </a:cubicBezTo>
                  <a:cubicBezTo>
                    <a:pt x="713" y="640"/>
                    <a:pt x="715" y="642"/>
                    <a:pt x="718" y="643"/>
                  </a:cubicBezTo>
                  <a:cubicBezTo>
                    <a:pt x="715" y="644"/>
                    <a:pt x="710" y="646"/>
                    <a:pt x="711" y="653"/>
                  </a:cubicBezTo>
                  <a:close/>
                  <a:moveTo>
                    <a:pt x="807" y="649"/>
                  </a:moveTo>
                  <a:cubicBezTo>
                    <a:pt x="806" y="647"/>
                    <a:pt x="805" y="645"/>
                    <a:pt x="804" y="643"/>
                  </a:cubicBezTo>
                  <a:cubicBezTo>
                    <a:pt x="807" y="644"/>
                    <a:pt x="808" y="646"/>
                    <a:pt x="807" y="649"/>
                  </a:cubicBezTo>
                  <a:close/>
                  <a:moveTo>
                    <a:pt x="811" y="644"/>
                  </a:moveTo>
                  <a:cubicBezTo>
                    <a:pt x="812" y="645"/>
                    <a:pt x="810" y="646"/>
                    <a:pt x="811" y="649"/>
                  </a:cubicBezTo>
                  <a:cubicBezTo>
                    <a:pt x="807" y="649"/>
                    <a:pt x="810" y="646"/>
                    <a:pt x="811" y="644"/>
                  </a:cubicBezTo>
                  <a:close/>
                  <a:moveTo>
                    <a:pt x="799" y="643"/>
                  </a:moveTo>
                  <a:cubicBezTo>
                    <a:pt x="800" y="646"/>
                    <a:pt x="798" y="646"/>
                    <a:pt x="796" y="646"/>
                  </a:cubicBezTo>
                  <a:cubicBezTo>
                    <a:pt x="796" y="643"/>
                    <a:pt x="796" y="643"/>
                    <a:pt x="796" y="643"/>
                  </a:cubicBezTo>
                  <a:lnTo>
                    <a:pt x="799" y="643"/>
                  </a:lnTo>
                  <a:close/>
                  <a:moveTo>
                    <a:pt x="814" y="654"/>
                  </a:moveTo>
                  <a:cubicBezTo>
                    <a:pt x="811" y="652"/>
                    <a:pt x="808" y="654"/>
                    <a:pt x="806" y="654"/>
                  </a:cubicBezTo>
                  <a:cubicBezTo>
                    <a:pt x="806" y="651"/>
                    <a:pt x="806" y="651"/>
                    <a:pt x="806" y="651"/>
                  </a:cubicBezTo>
                  <a:cubicBezTo>
                    <a:pt x="810" y="653"/>
                    <a:pt x="813" y="650"/>
                    <a:pt x="814" y="654"/>
                  </a:cubicBezTo>
                  <a:close/>
                  <a:moveTo>
                    <a:pt x="761" y="651"/>
                  </a:moveTo>
                  <a:cubicBezTo>
                    <a:pt x="758" y="650"/>
                    <a:pt x="757" y="652"/>
                    <a:pt x="755" y="650"/>
                  </a:cubicBezTo>
                  <a:cubicBezTo>
                    <a:pt x="755" y="648"/>
                    <a:pt x="760" y="650"/>
                    <a:pt x="760" y="647"/>
                  </a:cubicBezTo>
                  <a:cubicBezTo>
                    <a:pt x="762" y="648"/>
                    <a:pt x="761" y="649"/>
                    <a:pt x="761" y="651"/>
                  </a:cubicBezTo>
                  <a:close/>
                  <a:moveTo>
                    <a:pt x="825" y="644"/>
                  </a:moveTo>
                  <a:cubicBezTo>
                    <a:pt x="824" y="646"/>
                    <a:pt x="821" y="646"/>
                    <a:pt x="821" y="649"/>
                  </a:cubicBezTo>
                  <a:cubicBezTo>
                    <a:pt x="817" y="650"/>
                    <a:pt x="821" y="643"/>
                    <a:pt x="817" y="644"/>
                  </a:cubicBezTo>
                  <a:cubicBezTo>
                    <a:pt x="820" y="642"/>
                    <a:pt x="822" y="643"/>
                    <a:pt x="825" y="644"/>
                  </a:cubicBezTo>
                  <a:close/>
                  <a:moveTo>
                    <a:pt x="777" y="642"/>
                  </a:moveTo>
                  <a:cubicBezTo>
                    <a:pt x="776" y="643"/>
                    <a:pt x="775" y="643"/>
                    <a:pt x="773" y="643"/>
                  </a:cubicBezTo>
                  <a:cubicBezTo>
                    <a:pt x="773" y="641"/>
                    <a:pt x="771" y="641"/>
                    <a:pt x="772" y="638"/>
                  </a:cubicBezTo>
                  <a:cubicBezTo>
                    <a:pt x="776" y="640"/>
                    <a:pt x="777" y="635"/>
                    <a:pt x="777" y="642"/>
                  </a:cubicBezTo>
                  <a:close/>
                  <a:moveTo>
                    <a:pt x="812" y="635"/>
                  </a:moveTo>
                  <a:cubicBezTo>
                    <a:pt x="812" y="637"/>
                    <a:pt x="811" y="637"/>
                    <a:pt x="811" y="639"/>
                  </a:cubicBezTo>
                  <a:cubicBezTo>
                    <a:pt x="810" y="638"/>
                    <a:pt x="808" y="637"/>
                    <a:pt x="808" y="635"/>
                  </a:cubicBezTo>
                  <a:lnTo>
                    <a:pt x="812" y="635"/>
                  </a:lnTo>
                  <a:close/>
                  <a:moveTo>
                    <a:pt x="730" y="627"/>
                  </a:moveTo>
                  <a:cubicBezTo>
                    <a:pt x="728" y="626"/>
                    <a:pt x="731" y="624"/>
                    <a:pt x="732" y="624"/>
                  </a:cubicBezTo>
                  <a:cubicBezTo>
                    <a:pt x="732" y="622"/>
                    <a:pt x="729" y="622"/>
                    <a:pt x="727" y="621"/>
                  </a:cubicBezTo>
                  <a:cubicBezTo>
                    <a:pt x="727" y="625"/>
                    <a:pt x="726" y="626"/>
                    <a:pt x="729" y="629"/>
                  </a:cubicBezTo>
                  <a:cubicBezTo>
                    <a:pt x="735" y="630"/>
                    <a:pt x="744" y="629"/>
                    <a:pt x="752" y="630"/>
                  </a:cubicBezTo>
                  <a:cubicBezTo>
                    <a:pt x="748" y="632"/>
                    <a:pt x="747" y="635"/>
                    <a:pt x="743" y="636"/>
                  </a:cubicBezTo>
                  <a:cubicBezTo>
                    <a:pt x="743" y="634"/>
                    <a:pt x="743" y="634"/>
                    <a:pt x="743" y="634"/>
                  </a:cubicBezTo>
                  <a:cubicBezTo>
                    <a:pt x="737" y="638"/>
                    <a:pt x="731" y="632"/>
                    <a:pt x="722" y="631"/>
                  </a:cubicBezTo>
                  <a:cubicBezTo>
                    <a:pt x="724" y="632"/>
                    <a:pt x="728" y="632"/>
                    <a:pt x="729" y="634"/>
                  </a:cubicBezTo>
                  <a:cubicBezTo>
                    <a:pt x="726" y="635"/>
                    <a:pt x="726" y="635"/>
                    <a:pt x="725" y="638"/>
                  </a:cubicBezTo>
                  <a:cubicBezTo>
                    <a:pt x="720" y="638"/>
                    <a:pt x="718" y="633"/>
                    <a:pt x="721" y="632"/>
                  </a:cubicBezTo>
                  <a:cubicBezTo>
                    <a:pt x="722" y="627"/>
                    <a:pt x="715" y="629"/>
                    <a:pt x="718" y="624"/>
                  </a:cubicBezTo>
                  <a:cubicBezTo>
                    <a:pt x="712" y="626"/>
                    <a:pt x="705" y="629"/>
                    <a:pt x="702" y="624"/>
                  </a:cubicBezTo>
                  <a:cubicBezTo>
                    <a:pt x="703" y="626"/>
                    <a:pt x="702" y="629"/>
                    <a:pt x="701" y="631"/>
                  </a:cubicBezTo>
                  <a:cubicBezTo>
                    <a:pt x="698" y="631"/>
                    <a:pt x="697" y="630"/>
                    <a:pt x="694" y="629"/>
                  </a:cubicBezTo>
                  <a:cubicBezTo>
                    <a:pt x="692" y="636"/>
                    <a:pt x="682" y="632"/>
                    <a:pt x="676" y="631"/>
                  </a:cubicBezTo>
                  <a:cubicBezTo>
                    <a:pt x="677" y="628"/>
                    <a:pt x="683" y="630"/>
                    <a:pt x="686" y="629"/>
                  </a:cubicBezTo>
                  <a:cubicBezTo>
                    <a:pt x="684" y="619"/>
                    <a:pt x="699" y="630"/>
                    <a:pt x="701" y="626"/>
                  </a:cubicBezTo>
                  <a:cubicBezTo>
                    <a:pt x="702" y="622"/>
                    <a:pt x="696" y="624"/>
                    <a:pt x="695" y="622"/>
                  </a:cubicBezTo>
                  <a:cubicBezTo>
                    <a:pt x="696" y="616"/>
                    <a:pt x="696" y="616"/>
                    <a:pt x="696" y="616"/>
                  </a:cubicBezTo>
                  <a:cubicBezTo>
                    <a:pt x="697" y="618"/>
                    <a:pt x="700" y="617"/>
                    <a:pt x="702" y="618"/>
                  </a:cubicBezTo>
                  <a:cubicBezTo>
                    <a:pt x="702" y="622"/>
                    <a:pt x="702" y="622"/>
                    <a:pt x="702" y="622"/>
                  </a:cubicBezTo>
                  <a:cubicBezTo>
                    <a:pt x="711" y="612"/>
                    <a:pt x="728" y="623"/>
                    <a:pt x="738" y="619"/>
                  </a:cubicBezTo>
                  <a:cubicBezTo>
                    <a:pt x="737" y="623"/>
                    <a:pt x="741" y="622"/>
                    <a:pt x="742" y="623"/>
                  </a:cubicBezTo>
                  <a:cubicBezTo>
                    <a:pt x="740" y="628"/>
                    <a:pt x="734" y="626"/>
                    <a:pt x="730" y="627"/>
                  </a:cubicBezTo>
                  <a:close/>
                  <a:moveTo>
                    <a:pt x="811" y="621"/>
                  </a:moveTo>
                  <a:cubicBezTo>
                    <a:pt x="806" y="624"/>
                    <a:pt x="804" y="620"/>
                    <a:pt x="799" y="623"/>
                  </a:cubicBezTo>
                  <a:cubicBezTo>
                    <a:pt x="800" y="625"/>
                    <a:pt x="804" y="624"/>
                    <a:pt x="803" y="628"/>
                  </a:cubicBezTo>
                  <a:cubicBezTo>
                    <a:pt x="800" y="629"/>
                    <a:pt x="797" y="629"/>
                    <a:pt x="794" y="629"/>
                  </a:cubicBezTo>
                  <a:cubicBezTo>
                    <a:pt x="794" y="627"/>
                    <a:pt x="793" y="626"/>
                    <a:pt x="792" y="626"/>
                  </a:cubicBezTo>
                  <a:cubicBezTo>
                    <a:pt x="792" y="623"/>
                    <a:pt x="794" y="623"/>
                    <a:pt x="795" y="621"/>
                  </a:cubicBezTo>
                  <a:cubicBezTo>
                    <a:pt x="792" y="618"/>
                    <a:pt x="796" y="620"/>
                    <a:pt x="796" y="615"/>
                  </a:cubicBezTo>
                  <a:cubicBezTo>
                    <a:pt x="799" y="620"/>
                    <a:pt x="806" y="616"/>
                    <a:pt x="811" y="621"/>
                  </a:cubicBezTo>
                  <a:close/>
                  <a:moveTo>
                    <a:pt x="808" y="611"/>
                  </a:moveTo>
                  <a:cubicBezTo>
                    <a:pt x="811" y="617"/>
                    <a:pt x="803" y="609"/>
                    <a:pt x="804" y="613"/>
                  </a:cubicBezTo>
                  <a:cubicBezTo>
                    <a:pt x="803" y="613"/>
                    <a:pt x="803" y="612"/>
                    <a:pt x="803" y="611"/>
                  </a:cubicBezTo>
                  <a:cubicBezTo>
                    <a:pt x="801" y="611"/>
                    <a:pt x="801" y="614"/>
                    <a:pt x="800" y="615"/>
                  </a:cubicBezTo>
                  <a:cubicBezTo>
                    <a:pt x="796" y="616"/>
                    <a:pt x="799" y="611"/>
                    <a:pt x="797" y="610"/>
                  </a:cubicBezTo>
                  <a:cubicBezTo>
                    <a:pt x="801" y="607"/>
                    <a:pt x="806" y="611"/>
                    <a:pt x="808" y="611"/>
                  </a:cubicBezTo>
                  <a:close/>
                  <a:moveTo>
                    <a:pt x="487" y="566"/>
                  </a:moveTo>
                  <a:cubicBezTo>
                    <a:pt x="484" y="568"/>
                    <a:pt x="482" y="567"/>
                    <a:pt x="478" y="567"/>
                  </a:cubicBezTo>
                  <a:cubicBezTo>
                    <a:pt x="481" y="563"/>
                    <a:pt x="483" y="567"/>
                    <a:pt x="487" y="566"/>
                  </a:cubicBezTo>
                  <a:close/>
                  <a:moveTo>
                    <a:pt x="171" y="533"/>
                  </a:moveTo>
                  <a:cubicBezTo>
                    <a:pt x="165" y="532"/>
                    <a:pt x="166" y="532"/>
                    <a:pt x="161" y="531"/>
                  </a:cubicBezTo>
                  <a:cubicBezTo>
                    <a:pt x="162" y="528"/>
                    <a:pt x="172" y="529"/>
                    <a:pt x="171" y="533"/>
                  </a:cubicBezTo>
                  <a:close/>
                  <a:moveTo>
                    <a:pt x="953" y="569"/>
                  </a:moveTo>
                  <a:cubicBezTo>
                    <a:pt x="949" y="568"/>
                    <a:pt x="947" y="569"/>
                    <a:pt x="943" y="569"/>
                  </a:cubicBezTo>
                  <a:cubicBezTo>
                    <a:pt x="944" y="567"/>
                    <a:pt x="946" y="567"/>
                    <a:pt x="947" y="565"/>
                  </a:cubicBezTo>
                  <a:cubicBezTo>
                    <a:pt x="949" y="567"/>
                    <a:pt x="954" y="565"/>
                    <a:pt x="953" y="569"/>
                  </a:cubicBezTo>
                  <a:close/>
                  <a:moveTo>
                    <a:pt x="138" y="524"/>
                  </a:moveTo>
                  <a:cubicBezTo>
                    <a:pt x="137" y="524"/>
                    <a:pt x="129" y="523"/>
                    <a:pt x="127" y="520"/>
                  </a:cubicBezTo>
                  <a:cubicBezTo>
                    <a:pt x="130" y="521"/>
                    <a:pt x="137" y="520"/>
                    <a:pt x="138" y="524"/>
                  </a:cubicBezTo>
                  <a:close/>
                  <a:moveTo>
                    <a:pt x="27" y="496"/>
                  </a:moveTo>
                  <a:cubicBezTo>
                    <a:pt x="27" y="495"/>
                    <a:pt x="26" y="493"/>
                    <a:pt x="25" y="493"/>
                  </a:cubicBezTo>
                  <a:cubicBezTo>
                    <a:pt x="26" y="489"/>
                    <a:pt x="29" y="493"/>
                    <a:pt x="29" y="495"/>
                  </a:cubicBezTo>
                  <a:cubicBezTo>
                    <a:pt x="30" y="492"/>
                    <a:pt x="30" y="493"/>
                    <a:pt x="35" y="493"/>
                  </a:cubicBezTo>
                  <a:cubicBezTo>
                    <a:pt x="34" y="494"/>
                    <a:pt x="33" y="495"/>
                    <a:pt x="34" y="498"/>
                  </a:cubicBezTo>
                  <a:cubicBezTo>
                    <a:pt x="30" y="497"/>
                    <a:pt x="31" y="495"/>
                    <a:pt x="27" y="496"/>
                  </a:cubicBezTo>
                  <a:close/>
                  <a:moveTo>
                    <a:pt x="42" y="499"/>
                  </a:moveTo>
                  <a:cubicBezTo>
                    <a:pt x="43" y="498"/>
                    <a:pt x="43" y="497"/>
                    <a:pt x="43" y="496"/>
                  </a:cubicBezTo>
                  <a:cubicBezTo>
                    <a:pt x="40" y="496"/>
                    <a:pt x="40" y="499"/>
                    <a:pt x="36" y="498"/>
                  </a:cubicBezTo>
                  <a:cubicBezTo>
                    <a:pt x="38" y="495"/>
                    <a:pt x="37" y="497"/>
                    <a:pt x="35" y="497"/>
                  </a:cubicBezTo>
                  <a:cubicBezTo>
                    <a:pt x="35" y="496"/>
                    <a:pt x="36" y="495"/>
                    <a:pt x="36" y="493"/>
                  </a:cubicBezTo>
                  <a:cubicBezTo>
                    <a:pt x="43" y="495"/>
                    <a:pt x="49" y="494"/>
                    <a:pt x="53" y="498"/>
                  </a:cubicBezTo>
                  <a:cubicBezTo>
                    <a:pt x="52" y="499"/>
                    <a:pt x="47" y="500"/>
                    <a:pt x="42" y="499"/>
                  </a:cubicBezTo>
                  <a:close/>
                  <a:moveTo>
                    <a:pt x="1027" y="566"/>
                  </a:moveTo>
                  <a:cubicBezTo>
                    <a:pt x="1019" y="564"/>
                    <a:pt x="1015" y="566"/>
                    <a:pt x="1008" y="564"/>
                  </a:cubicBezTo>
                  <a:cubicBezTo>
                    <a:pt x="1013" y="561"/>
                    <a:pt x="1024" y="558"/>
                    <a:pt x="1027" y="566"/>
                  </a:cubicBezTo>
                  <a:close/>
                  <a:moveTo>
                    <a:pt x="1045" y="548"/>
                  </a:moveTo>
                  <a:cubicBezTo>
                    <a:pt x="1043" y="552"/>
                    <a:pt x="1049" y="549"/>
                    <a:pt x="1051" y="552"/>
                  </a:cubicBezTo>
                  <a:cubicBezTo>
                    <a:pt x="1051" y="557"/>
                    <a:pt x="1051" y="557"/>
                    <a:pt x="1051" y="557"/>
                  </a:cubicBezTo>
                  <a:cubicBezTo>
                    <a:pt x="1045" y="556"/>
                    <a:pt x="1046" y="551"/>
                    <a:pt x="1041" y="549"/>
                  </a:cubicBezTo>
                  <a:cubicBezTo>
                    <a:pt x="1041" y="547"/>
                    <a:pt x="1043" y="548"/>
                    <a:pt x="1045" y="548"/>
                  </a:cubicBezTo>
                  <a:close/>
                  <a:moveTo>
                    <a:pt x="1029" y="543"/>
                  </a:moveTo>
                  <a:cubicBezTo>
                    <a:pt x="1027" y="546"/>
                    <a:pt x="1023" y="547"/>
                    <a:pt x="1022" y="549"/>
                  </a:cubicBezTo>
                  <a:cubicBezTo>
                    <a:pt x="1017" y="548"/>
                    <a:pt x="1013" y="548"/>
                    <a:pt x="1010" y="549"/>
                  </a:cubicBezTo>
                  <a:cubicBezTo>
                    <a:pt x="1008" y="546"/>
                    <a:pt x="1009" y="541"/>
                    <a:pt x="1004" y="542"/>
                  </a:cubicBezTo>
                  <a:cubicBezTo>
                    <a:pt x="1009" y="538"/>
                    <a:pt x="1016" y="539"/>
                    <a:pt x="1025" y="538"/>
                  </a:cubicBezTo>
                  <a:cubicBezTo>
                    <a:pt x="1025" y="541"/>
                    <a:pt x="1027" y="543"/>
                    <a:pt x="1029" y="543"/>
                  </a:cubicBezTo>
                  <a:close/>
                  <a:moveTo>
                    <a:pt x="991" y="536"/>
                  </a:moveTo>
                  <a:cubicBezTo>
                    <a:pt x="991" y="538"/>
                    <a:pt x="991" y="540"/>
                    <a:pt x="989" y="541"/>
                  </a:cubicBezTo>
                  <a:cubicBezTo>
                    <a:pt x="990" y="542"/>
                    <a:pt x="993" y="543"/>
                    <a:pt x="995" y="544"/>
                  </a:cubicBezTo>
                  <a:cubicBezTo>
                    <a:pt x="997" y="540"/>
                    <a:pt x="1000" y="544"/>
                    <a:pt x="1003" y="542"/>
                  </a:cubicBezTo>
                  <a:cubicBezTo>
                    <a:pt x="1002" y="543"/>
                    <a:pt x="1002" y="547"/>
                    <a:pt x="999" y="546"/>
                  </a:cubicBezTo>
                  <a:cubicBezTo>
                    <a:pt x="999" y="548"/>
                    <a:pt x="1000" y="548"/>
                    <a:pt x="1000" y="550"/>
                  </a:cubicBezTo>
                  <a:cubicBezTo>
                    <a:pt x="1004" y="551"/>
                    <a:pt x="1003" y="548"/>
                    <a:pt x="1006" y="548"/>
                  </a:cubicBezTo>
                  <a:cubicBezTo>
                    <a:pt x="1006" y="549"/>
                    <a:pt x="1007" y="549"/>
                    <a:pt x="1008" y="549"/>
                  </a:cubicBezTo>
                  <a:cubicBezTo>
                    <a:pt x="1007" y="555"/>
                    <a:pt x="1012" y="555"/>
                    <a:pt x="1013" y="558"/>
                  </a:cubicBezTo>
                  <a:cubicBezTo>
                    <a:pt x="1010" y="561"/>
                    <a:pt x="1002" y="560"/>
                    <a:pt x="1001" y="557"/>
                  </a:cubicBezTo>
                  <a:cubicBezTo>
                    <a:pt x="999" y="557"/>
                    <a:pt x="1000" y="559"/>
                    <a:pt x="999" y="559"/>
                  </a:cubicBezTo>
                  <a:cubicBezTo>
                    <a:pt x="996" y="559"/>
                    <a:pt x="996" y="558"/>
                    <a:pt x="996" y="556"/>
                  </a:cubicBezTo>
                  <a:cubicBezTo>
                    <a:pt x="1000" y="555"/>
                    <a:pt x="999" y="555"/>
                    <a:pt x="1002" y="556"/>
                  </a:cubicBezTo>
                  <a:cubicBezTo>
                    <a:pt x="1004" y="553"/>
                    <a:pt x="1000" y="554"/>
                    <a:pt x="1001" y="552"/>
                  </a:cubicBezTo>
                  <a:cubicBezTo>
                    <a:pt x="997" y="553"/>
                    <a:pt x="996" y="551"/>
                    <a:pt x="993" y="554"/>
                  </a:cubicBezTo>
                  <a:cubicBezTo>
                    <a:pt x="992" y="551"/>
                    <a:pt x="994" y="552"/>
                    <a:pt x="994" y="549"/>
                  </a:cubicBezTo>
                  <a:cubicBezTo>
                    <a:pt x="992" y="546"/>
                    <a:pt x="987" y="551"/>
                    <a:pt x="987" y="546"/>
                  </a:cubicBezTo>
                  <a:cubicBezTo>
                    <a:pt x="986" y="548"/>
                    <a:pt x="982" y="550"/>
                    <a:pt x="979" y="548"/>
                  </a:cubicBezTo>
                  <a:cubicBezTo>
                    <a:pt x="980" y="541"/>
                    <a:pt x="984" y="542"/>
                    <a:pt x="988" y="539"/>
                  </a:cubicBezTo>
                  <a:cubicBezTo>
                    <a:pt x="986" y="539"/>
                    <a:pt x="986" y="537"/>
                    <a:pt x="983" y="537"/>
                  </a:cubicBezTo>
                  <a:cubicBezTo>
                    <a:pt x="984" y="536"/>
                    <a:pt x="990" y="536"/>
                    <a:pt x="991" y="536"/>
                  </a:cubicBezTo>
                  <a:close/>
                  <a:moveTo>
                    <a:pt x="984" y="534"/>
                  </a:moveTo>
                  <a:cubicBezTo>
                    <a:pt x="984" y="531"/>
                    <a:pt x="986" y="530"/>
                    <a:pt x="989" y="530"/>
                  </a:cubicBezTo>
                  <a:cubicBezTo>
                    <a:pt x="989" y="534"/>
                    <a:pt x="986" y="534"/>
                    <a:pt x="984" y="534"/>
                  </a:cubicBezTo>
                  <a:close/>
                  <a:moveTo>
                    <a:pt x="1058" y="529"/>
                  </a:moveTo>
                  <a:cubicBezTo>
                    <a:pt x="1059" y="528"/>
                    <a:pt x="1060" y="526"/>
                    <a:pt x="1063" y="527"/>
                  </a:cubicBezTo>
                  <a:cubicBezTo>
                    <a:pt x="1064" y="528"/>
                    <a:pt x="1064" y="530"/>
                    <a:pt x="1066" y="531"/>
                  </a:cubicBezTo>
                  <a:cubicBezTo>
                    <a:pt x="1063" y="530"/>
                    <a:pt x="1059" y="532"/>
                    <a:pt x="1055" y="530"/>
                  </a:cubicBezTo>
                  <a:cubicBezTo>
                    <a:pt x="1054" y="528"/>
                    <a:pt x="1057" y="527"/>
                    <a:pt x="1055" y="527"/>
                  </a:cubicBezTo>
                  <a:cubicBezTo>
                    <a:pt x="1056" y="524"/>
                    <a:pt x="1058" y="528"/>
                    <a:pt x="1058" y="529"/>
                  </a:cubicBezTo>
                  <a:close/>
                  <a:moveTo>
                    <a:pt x="979" y="518"/>
                  </a:moveTo>
                  <a:cubicBezTo>
                    <a:pt x="980" y="520"/>
                    <a:pt x="984" y="520"/>
                    <a:pt x="986" y="521"/>
                  </a:cubicBezTo>
                  <a:cubicBezTo>
                    <a:pt x="983" y="523"/>
                    <a:pt x="986" y="526"/>
                    <a:pt x="984" y="528"/>
                  </a:cubicBezTo>
                  <a:cubicBezTo>
                    <a:pt x="981" y="528"/>
                    <a:pt x="982" y="525"/>
                    <a:pt x="980" y="528"/>
                  </a:cubicBezTo>
                  <a:cubicBezTo>
                    <a:pt x="980" y="525"/>
                    <a:pt x="976" y="526"/>
                    <a:pt x="972" y="526"/>
                  </a:cubicBezTo>
                  <a:cubicBezTo>
                    <a:pt x="972" y="522"/>
                    <a:pt x="978" y="525"/>
                    <a:pt x="979" y="522"/>
                  </a:cubicBezTo>
                  <a:cubicBezTo>
                    <a:pt x="974" y="520"/>
                    <a:pt x="965" y="522"/>
                    <a:pt x="959" y="520"/>
                  </a:cubicBezTo>
                  <a:cubicBezTo>
                    <a:pt x="961" y="517"/>
                    <a:pt x="965" y="518"/>
                    <a:pt x="967" y="515"/>
                  </a:cubicBezTo>
                  <a:cubicBezTo>
                    <a:pt x="969" y="517"/>
                    <a:pt x="967" y="516"/>
                    <a:pt x="967" y="519"/>
                  </a:cubicBezTo>
                  <a:cubicBezTo>
                    <a:pt x="969" y="517"/>
                    <a:pt x="973" y="513"/>
                    <a:pt x="974" y="517"/>
                  </a:cubicBezTo>
                  <a:cubicBezTo>
                    <a:pt x="978" y="516"/>
                    <a:pt x="980" y="514"/>
                    <a:pt x="984" y="514"/>
                  </a:cubicBezTo>
                  <a:cubicBezTo>
                    <a:pt x="984" y="517"/>
                    <a:pt x="981" y="517"/>
                    <a:pt x="979" y="518"/>
                  </a:cubicBezTo>
                  <a:close/>
                  <a:moveTo>
                    <a:pt x="735" y="504"/>
                  </a:moveTo>
                  <a:cubicBezTo>
                    <a:pt x="735" y="502"/>
                    <a:pt x="739" y="504"/>
                    <a:pt x="741" y="504"/>
                  </a:cubicBezTo>
                  <a:cubicBezTo>
                    <a:pt x="740" y="507"/>
                    <a:pt x="737" y="504"/>
                    <a:pt x="735" y="504"/>
                  </a:cubicBezTo>
                  <a:close/>
                  <a:moveTo>
                    <a:pt x="81" y="476"/>
                  </a:moveTo>
                  <a:cubicBezTo>
                    <a:pt x="75" y="473"/>
                    <a:pt x="65" y="474"/>
                    <a:pt x="63" y="467"/>
                  </a:cubicBezTo>
                  <a:cubicBezTo>
                    <a:pt x="67" y="467"/>
                    <a:pt x="69" y="462"/>
                    <a:pt x="73" y="466"/>
                  </a:cubicBezTo>
                  <a:cubicBezTo>
                    <a:pt x="76" y="465"/>
                    <a:pt x="71" y="465"/>
                    <a:pt x="72" y="463"/>
                  </a:cubicBezTo>
                  <a:cubicBezTo>
                    <a:pt x="77" y="460"/>
                    <a:pt x="76" y="468"/>
                    <a:pt x="81" y="467"/>
                  </a:cubicBezTo>
                  <a:cubicBezTo>
                    <a:pt x="80" y="471"/>
                    <a:pt x="82" y="472"/>
                    <a:pt x="81" y="476"/>
                  </a:cubicBezTo>
                  <a:close/>
                  <a:moveTo>
                    <a:pt x="1078" y="511"/>
                  </a:moveTo>
                  <a:cubicBezTo>
                    <a:pt x="1075" y="513"/>
                    <a:pt x="1073" y="511"/>
                    <a:pt x="1070" y="510"/>
                  </a:cubicBezTo>
                  <a:cubicBezTo>
                    <a:pt x="1071" y="509"/>
                    <a:pt x="1079" y="507"/>
                    <a:pt x="1078" y="511"/>
                  </a:cubicBezTo>
                  <a:close/>
                  <a:moveTo>
                    <a:pt x="207" y="423"/>
                  </a:moveTo>
                  <a:cubicBezTo>
                    <a:pt x="208" y="420"/>
                    <a:pt x="212" y="423"/>
                    <a:pt x="212" y="425"/>
                  </a:cubicBezTo>
                  <a:cubicBezTo>
                    <a:pt x="208" y="426"/>
                    <a:pt x="210" y="423"/>
                    <a:pt x="207" y="423"/>
                  </a:cubicBezTo>
                  <a:close/>
                  <a:moveTo>
                    <a:pt x="193" y="427"/>
                  </a:moveTo>
                  <a:cubicBezTo>
                    <a:pt x="192" y="428"/>
                    <a:pt x="194" y="428"/>
                    <a:pt x="194" y="428"/>
                  </a:cubicBezTo>
                  <a:cubicBezTo>
                    <a:pt x="194" y="431"/>
                    <a:pt x="191" y="431"/>
                    <a:pt x="188" y="431"/>
                  </a:cubicBezTo>
                  <a:cubicBezTo>
                    <a:pt x="190" y="430"/>
                    <a:pt x="189" y="427"/>
                    <a:pt x="193" y="427"/>
                  </a:cubicBezTo>
                  <a:close/>
                  <a:moveTo>
                    <a:pt x="985" y="474"/>
                  </a:moveTo>
                  <a:cubicBezTo>
                    <a:pt x="985" y="470"/>
                    <a:pt x="985" y="470"/>
                    <a:pt x="985" y="470"/>
                  </a:cubicBezTo>
                  <a:cubicBezTo>
                    <a:pt x="988" y="469"/>
                    <a:pt x="990" y="471"/>
                    <a:pt x="990" y="473"/>
                  </a:cubicBezTo>
                  <a:cubicBezTo>
                    <a:pt x="989" y="474"/>
                    <a:pt x="987" y="474"/>
                    <a:pt x="985" y="474"/>
                  </a:cubicBezTo>
                  <a:close/>
                  <a:moveTo>
                    <a:pt x="1005" y="472"/>
                  </a:moveTo>
                  <a:cubicBezTo>
                    <a:pt x="1008" y="471"/>
                    <a:pt x="1007" y="473"/>
                    <a:pt x="1009" y="473"/>
                  </a:cubicBezTo>
                  <a:cubicBezTo>
                    <a:pt x="1008" y="475"/>
                    <a:pt x="1006" y="475"/>
                    <a:pt x="1003" y="475"/>
                  </a:cubicBezTo>
                  <a:cubicBezTo>
                    <a:pt x="1003" y="473"/>
                    <a:pt x="1005" y="474"/>
                    <a:pt x="1005" y="472"/>
                  </a:cubicBezTo>
                  <a:close/>
                  <a:moveTo>
                    <a:pt x="1018" y="478"/>
                  </a:moveTo>
                  <a:cubicBezTo>
                    <a:pt x="1015" y="475"/>
                    <a:pt x="1026" y="477"/>
                    <a:pt x="1022" y="480"/>
                  </a:cubicBezTo>
                  <a:cubicBezTo>
                    <a:pt x="1019" y="481"/>
                    <a:pt x="1020" y="475"/>
                    <a:pt x="1018" y="478"/>
                  </a:cubicBezTo>
                  <a:close/>
                  <a:moveTo>
                    <a:pt x="196" y="438"/>
                  </a:moveTo>
                  <a:cubicBezTo>
                    <a:pt x="196" y="441"/>
                    <a:pt x="194" y="441"/>
                    <a:pt x="191" y="442"/>
                  </a:cubicBezTo>
                  <a:cubicBezTo>
                    <a:pt x="190" y="440"/>
                    <a:pt x="190" y="438"/>
                    <a:pt x="191" y="436"/>
                  </a:cubicBezTo>
                  <a:cubicBezTo>
                    <a:pt x="194" y="436"/>
                    <a:pt x="194" y="438"/>
                    <a:pt x="196" y="438"/>
                  </a:cubicBezTo>
                  <a:close/>
                  <a:moveTo>
                    <a:pt x="89" y="431"/>
                  </a:moveTo>
                  <a:cubicBezTo>
                    <a:pt x="94" y="431"/>
                    <a:pt x="95" y="433"/>
                    <a:pt x="96" y="437"/>
                  </a:cubicBezTo>
                  <a:cubicBezTo>
                    <a:pt x="92" y="437"/>
                    <a:pt x="88" y="436"/>
                    <a:pt x="89" y="431"/>
                  </a:cubicBezTo>
                  <a:close/>
                  <a:moveTo>
                    <a:pt x="766" y="477"/>
                  </a:moveTo>
                  <a:cubicBezTo>
                    <a:pt x="766" y="476"/>
                    <a:pt x="765" y="475"/>
                    <a:pt x="765" y="475"/>
                  </a:cubicBezTo>
                  <a:cubicBezTo>
                    <a:pt x="766" y="472"/>
                    <a:pt x="767" y="475"/>
                    <a:pt x="770" y="474"/>
                  </a:cubicBezTo>
                  <a:cubicBezTo>
                    <a:pt x="770" y="477"/>
                    <a:pt x="768" y="477"/>
                    <a:pt x="766" y="477"/>
                  </a:cubicBezTo>
                  <a:close/>
                  <a:moveTo>
                    <a:pt x="980" y="488"/>
                  </a:moveTo>
                  <a:cubicBezTo>
                    <a:pt x="978" y="485"/>
                    <a:pt x="977" y="483"/>
                    <a:pt x="974" y="482"/>
                  </a:cubicBezTo>
                  <a:cubicBezTo>
                    <a:pt x="975" y="479"/>
                    <a:pt x="977" y="478"/>
                    <a:pt x="975" y="475"/>
                  </a:cubicBezTo>
                  <a:cubicBezTo>
                    <a:pt x="976" y="474"/>
                    <a:pt x="979" y="475"/>
                    <a:pt x="981" y="475"/>
                  </a:cubicBezTo>
                  <a:cubicBezTo>
                    <a:pt x="978" y="479"/>
                    <a:pt x="982" y="480"/>
                    <a:pt x="980" y="484"/>
                  </a:cubicBezTo>
                  <a:cubicBezTo>
                    <a:pt x="983" y="484"/>
                    <a:pt x="984" y="480"/>
                    <a:pt x="987" y="480"/>
                  </a:cubicBezTo>
                  <a:cubicBezTo>
                    <a:pt x="990" y="480"/>
                    <a:pt x="991" y="483"/>
                    <a:pt x="993" y="484"/>
                  </a:cubicBezTo>
                  <a:cubicBezTo>
                    <a:pt x="994" y="486"/>
                    <a:pt x="989" y="486"/>
                    <a:pt x="992" y="487"/>
                  </a:cubicBezTo>
                  <a:cubicBezTo>
                    <a:pt x="990" y="489"/>
                    <a:pt x="986" y="488"/>
                    <a:pt x="984" y="490"/>
                  </a:cubicBezTo>
                  <a:cubicBezTo>
                    <a:pt x="983" y="490"/>
                    <a:pt x="982" y="489"/>
                    <a:pt x="982" y="487"/>
                  </a:cubicBezTo>
                  <a:cubicBezTo>
                    <a:pt x="978" y="490"/>
                    <a:pt x="975" y="490"/>
                    <a:pt x="968" y="490"/>
                  </a:cubicBezTo>
                  <a:cubicBezTo>
                    <a:pt x="968" y="485"/>
                    <a:pt x="977" y="489"/>
                    <a:pt x="980" y="488"/>
                  </a:cubicBezTo>
                  <a:close/>
                  <a:moveTo>
                    <a:pt x="930" y="492"/>
                  </a:moveTo>
                  <a:cubicBezTo>
                    <a:pt x="931" y="489"/>
                    <a:pt x="935" y="491"/>
                    <a:pt x="937" y="491"/>
                  </a:cubicBezTo>
                  <a:cubicBezTo>
                    <a:pt x="937" y="496"/>
                    <a:pt x="931" y="494"/>
                    <a:pt x="930" y="492"/>
                  </a:cubicBezTo>
                  <a:close/>
                  <a:moveTo>
                    <a:pt x="1070" y="502"/>
                  </a:moveTo>
                  <a:cubicBezTo>
                    <a:pt x="1065" y="511"/>
                    <a:pt x="1061" y="503"/>
                    <a:pt x="1054" y="502"/>
                  </a:cubicBezTo>
                  <a:cubicBezTo>
                    <a:pt x="1056" y="499"/>
                    <a:pt x="1065" y="500"/>
                    <a:pt x="1070" y="502"/>
                  </a:cubicBezTo>
                  <a:close/>
                  <a:moveTo>
                    <a:pt x="1031" y="493"/>
                  </a:moveTo>
                  <a:cubicBezTo>
                    <a:pt x="1035" y="491"/>
                    <a:pt x="1037" y="489"/>
                    <a:pt x="1041" y="494"/>
                  </a:cubicBezTo>
                  <a:cubicBezTo>
                    <a:pt x="1041" y="492"/>
                    <a:pt x="1047" y="489"/>
                    <a:pt x="1050" y="490"/>
                  </a:cubicBezTo>
                  <a:cubicBezTo>
                    <a:pt x="1049" y="494"/>
                    <a:pt x="1049" y="495"/>
                    <a:pt x="1050" y="498"/>
                  </a:cubicBezTo>
                  <a:cubicBezTo>
                    <a:pt x="1048" y="496"/>
                    <a:pt x="1041" y="500"/>
                    <a:pt x="1041" y="496"/>
                  </a:cubicBezTo>
                  <a:cubicBezTo>
                    <a:pt x="1038" y="501"/>
                    <a:pt x="1034" y="495"/>
                    <a:pt x="1031" y="496"/>
                  </a:cubicBezTo>
                  <a:cubicBezTo>
                    <a:pt x="1032" y="497"/>
                    <a:pt x="1033" y="497"/>
                    <a:pt x="1033" y="499"/>
                  </a:cubicBezTo>
                  <a:cubicBezTo>
                    <a:pt x="1030" y="496"/>
                    <a:pt x="1023" y="492"/>
                    <a:pt x="1018" y="496"/>
                  </a:cubicBezTo>
                  <a:cubicBezTo>
                    <a:pt x="1019" y="492"/>
                    <a:pt x="1012" y="491"/>
                    <a:pt x="1008" y="491"/>
                  </a:cubicBezTo>
                  <a:cubicBezTo>
                    <a:pt x="1013" y="487"/>
                    <a:pt x="1021" y="488"/>
                    <a:pt x="1028" y="487"/>
                  </a:cubicBezTo>
                  <a:cubicBezTo>
                    <a:pt x="1029" y="489"/>
                    <a:pt x="1030" y="491"/>
                    <a:pt x="1031" y="493"/>
                  </a:cubicBezTo>
                  <a:close/>
                  <a:moveTo>
                    <a:pt x="1005" y="486"/>
                  </a:moveTo>
                  <a:cubicBezTo>
                    <a:pt x="1005" y="488"/>
                    <a:pt x="1004" y="489"/>
                    <a:pt x="1001" y="489"/>
                  </a:cubicBezTo>
                  <a:cubicBezTo>
                    <a:pt x="1001" y="486"/>
                    <a:pt x="1003" y="486"/>
                    <a:pt x="1005" y="486"/>
                  </a:cubicBezTo>
                  <a:close/>
                  <a:moveTo>
                    <a:pt x="1032" y="464"/>
                  </a:moveTo>
                  <a:cubicBezTo>
                    <a:pt x="1033" y="465"/>
                    <a:pt x="1034" y="467"/>
                    <a:pt x="1036" y="467"/>
                  </a:cubicBezTo>
                  <a:cubicBezTo>
                    <a:pt x="1036" y="466"/>
                    <a:pt x="1037" y="464"/>
                    <a:pt x="1041" y="465"/>
                  </a:cubicBezTo>
                  <a:cubicBezTo>
                    <a:pt x="1041" y="466"/>
                    <a:pt x="1040" y="466"/>
                    <a:pt x="1040" y="467"/>
                  </a:cubicBezTo>
                  <a:cubicBezTo>
                    <a:pt x="1044" y="467"/>
                    <a:pt x="1045" y="470"/>
                    <a:pt x="1050" y="469"/>
                  </a:cubicBezTo>
                  <a:cubicBezTo>
                    <a:pt x="1049" y="471"/>
                    <a:pt x="1050" y="472"/>
                    <a:pt x="1050" y="473"/>
                  </a:cubicBezTo>
                  <a:cubicBezTo>
                    <a:pt x="1059" y="472"/>
                    <a:pt x="1061" y="475"/>
                    <a:pt x="1069" y="476"/>
                  </a:cubicBezTo>
                  <a:cubicBezTo>
                    <a:pt x="1069" y="481"/>
                    <a:pt x="1061" y="474"/>
                    <a:pt x="1060" y="479"/>
                  </a:cubicBezTo>
                  <a:cubicBezTo>
                    <a:pt x="1056" y="477"/>
                    <a:pt x="1049" y="480"/>
                    <a:pt x="1044" y="480"/>
                  </a:cubicBezTo>
                  <a:cubicBezTo>
                    <a:pt x="1044" y="478"/>
                    <a:pt x="1046" y="479"/>
                    <a:pt x="1046" y="478"/>
                  </a:cubicBezTo>
                  <a:cubicBezTo>
                    <a:pt x="1045" y="476"/>
                    <a:pt x="1040" y="477"/>
                    <a:pt x="1041" y="480"/>
                  </a:cubicBezTo>
                  <a:cubicBezTo>
                    <a:pt x="1037" y="476"/>
                    <a:pt x="1034" y="481"/>
                    <a:pt x="1036" y="485"/>
                  </a:cubicBezTo>
                  <a:cubicBezTo>
                    <a:pt x="1033" y="485"/>
                    <a:pt x="1031" y="486"/>
                    <a:pt x="1028" y="487"/>
                  </a:cubicBezTo>
                  <a:cubicBezTo>
                    <a:pt x="1029" y="481"/>
                    <a:pt x="1023" y="485"/>
                    <a:pt x="1021" y="484"/>
                  </a:cubicBezTo>
                  <a:cubicBezTo>
                    <a:pt x="1022" y="481"/>
                    <a:pt x="1025" y="483"/>
                    <a:pt x="1028" y="481"/>
                  </a:cubicBezTo>
                  <a:cubicBezTo>
                    <a:pt x="1029" y="479"/>
                    <a:pt x="1026" y="479"/>
                    <a:pt x="1023" y="479"/>
                  </a:cubicBezTo>
                  <a:cubicBezTo>
                    <a:pt x="1024" y="477"/>
                    <a:pt x="1028" y="479"/>
                    <a:pt x="1029" y="476"/>
                  </a:cubicBezTo>
                  <a:cubicBezTo>
                    <a:pt x="1032" y="476"/>
                    <a:pt x="1033" y="478"/>
                    <a:pt x="1036" y="479"/>
                  </a:cubicBezTo>
                  <a:cubicBezTo>
                    <a:pt x="1037" y="479"/>
                    <a:pt x="1036" y="476"/>
                    <a:pt x="1037" y="475"/>
                  </a:cubicBezTo>
                  <a:cubicBezTo>
                    <a:pt x="1044" y="475"/>
                    <a:pt x="1044" y="475"/>
                    <a:pt x="1044" y="475"/>
                  </a:cubicBezTo>
                  <a:cubicBezTo>
                    <a:pt x="1042" y="471"/>
                    <a:pt x="1031" y="475"/>
                    <a:pt x="1028" y="469"/>
                  </a:cubicBezTo>
                  <a:cubicBezTo>
                    <a:pt x="1022" y="470"/>
                    <a:pt x="1016" y="476"/>
                    <a:pt x="1010" y="474"/>
                  </a:cubicBezTo>
                  <a:cubicBezTo>
                    <a:pt x="1012" y="471"/>
                    <a:pt x="1017" y="467"/>
                    <a:pt x="1020" y="471"/>
                  </a:cubicBezTo>
                  <a:cubicBezTo>
                    <a:pt x="1020" y="471"/>
                    <a:pt x="1021" y="470"/>
                    <a:pt x="1021" y="469"/>
                  </a:cubicBezTo>
                  <a:cubicBezTo>
                    <a:pt x="1021" y="468"/>
                    <a:pt x="1018" y="469"/>
                    <a:pt x="1015" y="468"/>
                  </a:cubicBezTo>
                  <a:cubicBezTo>
                    <a:pt x="1016" y="467"/>
                    <a:pt x="1016" y="466"/>
                    <a:pt x="1016" y="465"/>
                  </a:cubicBezTo>
                  <a:cubicBezTo>
                    <a:pt x="1015" y="466"/>
                    <a:pt x="1008" y="467"/>
                    <a:pt x="1005" y="465"/>
                  </a:cubicBezTo>
                  <a:cubicBezTo>
                    <a:pt x="1003" y="468"/>
                    <a:pt x="999" y="469"/>
                    <a:pt x="996" y="471"/>
                  </a:cubicBezTo>
                  <a:cubicBezTo>
                    <a:pt x="994" y="471"/>
                    <a:pt x="994" y="469"/>
                    <a:pt x="995" y="467"/>
                  </a:cubicBezTo>
                  <a:cubicBezTo>
                    <a:pt x="996" y="466"/>
                    <a:pt x="997" y="466"/>
                    <a:pt x="999" y="466"/>
                  </a:cubicBezTo>
                  <a:cubicBezTo>
                    <a:pt x="1000" y="460"/>
                    <a:pt x="1007" y="459"/>
                    <a:pt x="1012" y="462"/>
                  </a:cubicBezTo>
                  <a:cubicBezTo>
                    <a:pt x="1020" y="461"/>
                    <a:pt x="1029" y="461"/>
                    <a:pt x="1034" y="461"/>
                  </a:cubicBezTo>
                  <a:cubicBezTo>
                    <a:pt x="1034" y="463"/>
                    <a:pt x="1032" y="463"/>
                    <a:pt x="1032" y="464"/>
                  </a:cubicBezTo>
                  <a:close/>
                  <a:moveTo>
                    <a:pt x="961" y="424"/>
                  </a:moveTo>
                  <a:cubicBezTo>
                    <a:pt x="961" y="429"/>
                    <a:pt x="957" y="426"/>
                    <a:pt x="955" y="425"/>
                  </a:cubicBezTo>
                  <a:cubicBezTo>
                    <a:pt x="956" y="423"/>
                    <a:pt x="960" y="425"/>
                    <a:pt x="961" y="424"/>
                  </a:cubicBezTo>
                  <a:close/>
                  <a:moveTo>
                    <a:pt x="158" y="393"/>
                  </a:moveTo>
                  <a:cubicBezTo>
                    <a:pt x="158" y="391"/>
                    <a:pt x="162" y="392"/>
                    <a:pt x="164" y="392"/>
                  </a:cubicBezTo>
                  <a:cubicBezTo>
                    <a:pt x="163" y="394"/>
                    <a:pt x="159" y="395"/>
                    <a:pt x="158" y="393"/>
                  </a:cubicBezTo>
                  <a:close/>
                  <a:moveTo>
                    <a:pt x="166" y="396"/>
                  </a:moveTo>
                  <a:cubicBezTo>
                    <a:pt x="165" y="394"/>
                    <a:pt x="166" y="394"/>
                    <a:pt x="165" y="393"/>
                  </a:cubicBezTo>
                  <a:cubicBezTo>
                    <a:pt x="166" y="392"/>
                    <a:pt x="167" y="392"/>
                    <a:pt x="167" y="390"/>
                  </a:cubicBezTo>
                  <a:cubicBezTo>
                    <a:pt x="169" y="391"/>
                    <a:pt x="171" y="391"/>
                    <a:pt x="173" y="390"/>
                  </a:cubicBezTo>
                  <a:cubicBezTo>
                    <a:pt x="174" y="392"/>
                    <a:pt x="174" y="394"/>
                    <a:pt x="177" y="394"/>
                  </a:cubicBezTo>
                  <a:cubicBezTo>
                    <a:pt x="174" y="400"/>
                    <a:pt x="170" y="396"/>
                    <a:pt x="166" y="396"/>
                  </a:cubicBezTo>
                  <a:close/>
                  <a:moveTo>
                    <a:pt x="284" y="407"/>
                  </a:moveTo>
                  <a:cubicBezTo>
                    <a:pt x="284" y="410"/>
                    <a:pt x="280" y="409"/>
                    <a:pt x="279" y="408"/>
                  </a:cubicBezTo>
                  <a:cubicBezTo>
                    <a:pt x="279" y="406"/>
                    <a:pt x="283" y="408"/>
                    <a:pt x="284" y="407"/>
                  </a:cubicBezTo>
                  <a:close/>
                  <a:moveTo>
                    <a:pt x="326" y="410"/>
                  </a:moveTo>
                  <a:cubicBezTo>
                    <a:pt x="328" y="413"/>
                    <a:pt x="326" y="413"/>
                    <a:pt x="327" y="416"/>
                  </a:cubicBezTo>
                  <a:cubicBezTo>
                    <a:pt x="325" y="417"/>
                    <a:pt x="321" y="414"/>
                    <a:pt x="318" y="414"/>
                  </a:cubicBezTo>
                  <a:cubicBezTo>
                    <a:pt x="322" y="414"/>
                    <a:pt x="322" y="410"/>
                    <a:pt x="326" y="410"/>
                  </a:cubicBezTo>
                  <a:close/>
                  <a:moveTo>
                    <a:pt x="134" y="414"/>
                  </a:moveTo>
                  <a:cubicBezTo>
                    <a:pt x="131" y="411"/>
                    <a:pt x="130" y="414"/>
                    <a:pt x="126" y="414"/>
                  </a:cubicBezTo>
                  <a:cubicBezTo>
                    <a:pt x="125" y="412"/>
                    <a:pt x="129" y="407"/>
                    <a:pt x="126" y="403"/>
                  </a:cubicBezTo>
                  <a:cubicBezTo>
                    <a:pt x="129" y="400"/>
                    <a:pt x="134" y="401"/>
                    <a:pt x="138" y="403"/>
                  </a:cubicBezTo>
                  <a:cubicBezTo>
                    <a:pt x="137" y="407"/>
                    <a:pt x="136" y="411"/>
                    <a:pt x="134" y="414"/>
                  </a:cubicBezTo>
                  <a:close/>
                  <a:moveTo>
                    <a:pt x="266" y="413"/>
                  </a:moveTo>
                  <a:cubicBezTo>
                    <a:pt x="266" y="412"/>
                    <a:pt x="266" y="411"/>
                    <a:pt x="267" y="411"/>
                  </a:cubicBezTo>
                  <a:cubicBezTo>
                    <a:pt x="274" y="412"/>
                    <a:pt x="282" y="411"/>
                    <a:pt x="292" y="414"/>
                  </a:cubicBezTo>
                  <a:cubicBezTo>
                    <a:pt x="284" y="416"/>
                    <a:pt x="275" y="415"/>
                    <a:pt x="266" y="413"/>
                  </a:cubicBezTo>
                  <a:close/>
                  <a:moveTo>
                    <a:pt x="398" y="418"/>
                  </a:moveTo>
                  <a:cubicBezTo>
                    <a:pt x="396" y="419"/>
                    <a:pt x="393" y="420"/>
                    <a:pt x="389" y="420"/>
                  </a:cubicBezTo>
                  <a:cubicBezTo>
                    <a:pt x="389" y="416"/>
                    <a:pt x="389" y="416"/>
                    <a:pt x="389" y="416"/>
                  </a:cubicBezTo>
                  <a:cubicBezTo>
                    <a:pt x="393" y="416"/>
                    <a:pt x="391" y="414"/>
                    <a:pt x="393" y="411"/>
                  </a:cubicBezTo>
                  <a:cubicBezTo>
                    <a:pt x="395" y="411"/>
                    <a:pt x="396" y="413"/>
                    <a:pt x="398" y="413"/>
                  </a:cubicBezTo>
                  <a:cubicBezTo>
                    <a:pt x="393" y="415"/>
                    <a:pt x="397" y="415"/>
                    <a:pt x="398" y="418"/>
                  </a:cubicBezTo>
                  <a:close/>
                  <a:moveTo>
                    <a:pt x="469" y="417"/>
                  </a:moveTo>
                  <a:cubicBezTo>
                    <a:pt x="466" y="417"/>
                    <a:pt x="465" y="415"/>
                    <a:pt x="461" y="416"/>
                  </a:cubicBezTo>
                  <a:cubicBezTo>
                    <a:pt x="462" y="412"/>
                    <a:pt x="469" y="415"/>
                    <a:pt x="469" y="417"/>
                  </a:cubicBezTo>
                  <a:close/>
                  <a:moveTo>
                    <a:pt x="403" y="411"/>
                  </a:moveTo>
                  <a:cubicBezTo>
                    <a:pt x="401" y="411"/>
                    <a:pt x="399" y="411"/>
                    <a:pt x="398" y="410"/>
                  </a:cubicBezTo>
                  <a:cubicBezTo>
                    <a:pt x="398" y="408"/>
                    <a:pt x="399" y="408"/>
                    <a:pt x="399" y="407"/>
                  </a:cubicBezTo>
                  <a:cubicBezTo>
                    <a:pt x="400" y="408"/>
                    <a:pt x="403" y="409"/>
                    <a:pt x="403" y="411"/>
                  </a:cubicBezTo>
                  <a:close/>
                  <a:moveTo>
                    <a:pt x="424" y="409"/>
                  </a:moveTo>
                  <a:cubicBezTo>
                    <a:pt x="423" y="412"/>
                    <a:pt x="421" y="409"/>
                    <a:pt x="419" y="411"/>
                  </a:cubicBezTo>
                  <a:cubicBezTo>
                    <a:pt x="417" y="410"/>
                    <a:pt x="419" y="408"/>
                    <a:pt x="417" y="407"/>
                  </a:cubicBezTo>
                  <a:cubicBezTo>
                    <a:pt x="418" y="402"/>
                    <a:pt x="421" y="411"/>
                    <a:pt x="421" y="407"/>
                  </a:cubicBezTo>
                  <a:cubicBezTo>
                    <a:pt x="423" y="406"/>
                    <a:pt x="422" y="409"/>
                    <a:pt x="424" y="409"/>
                  </a:cubicBezTo>
                  <a:close/>
                  <a:moveTo>
                    <a:pt x="1064" y="437"/>
                  </a:moveTo>
                  <a:cubicBezTo>
                    <a:pt x="1064" y="439"/>
                    <a:pt x="1062" y="439"/>
                    <a:pt x="1062" y="440"/>
                  </a:cubicBezTo>
                  <a:cubicBezTo>
                    <a:pt x="1061" y="440"/>
                    <a:pt x="1061" y="438"/>
                    <a:pt x="1061" y="436"/>
                  </a:cubicBezTo>
                  <a:lnTo>
                    <a:pt x="1064" y="437"/>
                  </a:lnTo>
                  <a:close/>
                  <a:moveTo>
                    <a:pt x="953" y="430"/>
                  </a:moveTo>
                  <a:cubicBezTo>
                    <a:pt x="952" y="429"/>
                    <a:pt x="950" y="429"/>
                    <a:pt x="950" y="430"/>
                  </a:cubicBezTo>
                  <a:cubicBezTo>
                    <a:pt x="948" y="429"/>
                    <a:pt x="950" y="426"/>
                    <a:pt x="952" y="427"/>
                  </a:cubicBezTo>
                  <a:cubicBezTo>
                    <a:pt x="952" y="428"/>
                    <a:pt x="953" y="428"/>
                    <a:pt x="953" y="430"/>
                  </a:cubicBezTo>
                  <a:close/>
                  <a:moveTo>
                    <a:pt x="1069" y="433"/>
                  </a:moveTo>
                  <a:cubicBezTo>
                    <a:pt x="1070" y="432"/>
                    <a:pt x="1070" y="431"/>
                    <a:pt x="1069" y="430"/>
                  </a:cubicBezTo>
                  <a:cubicBezTo>
                    <a:pt x="1070" y="428"/>
                    <a:pt x="1074" y="430"/>
                    <a:pt x="1074" y="427"/>
                  </a:cubicBezTo>
                  <a:cubicBezTo>
                    <a:pt x="1077" y="429"/>
                    <a:pt x="1072" y="434"/>
                    <a:pt x="1069" y="433"/>
                  </a:cubicBezTo>
                  <a:close/>
                  <a:moveTo>
                    <a:pt x="1218" y="368"/>
                  </a:moveTo>
                  <a:cubicBezTo>
                    <a:pt x="1218" y="365"/>
                    <a:pt x="1221" y="366"/>
                    <a:pt x="1222" y="365"/>
                  </a:cubicBezTo>
                  <a:cubicBezTo>
                    <a:pt x="1223" y="362"/>
                    <a:pt x="1220" y="367"/>
                    <a:pt x="1220" y="364"/>
                  </a:cubicBezTo>
                  <a:cubicBezTo>
                    <a:pt x="1221" y="362"/>
                    <a:pt x="1224" y="363"/>
                    <a:pt x="1227" y="361"/>
                  </a:cubicBezTo>
                  <a:cubicBezTo>
                    <a:pt x="1226" y="366"/>
                    <a:pt x="1226" y="372"/>
                    <a:pt x="1218" y="368"/>
                  </a:cubicBezTo>
                  <a:close/>
                  <a:moveTo>
                    <a:pt x="1176" y="394"/>
                  </a:moveTo>
                  <a:cubicBezTo>
                    <a:pt x="1172" y="394"/>
                    <a:pt x="1172" y="394"/>
                    <a:pt x="1172" y="394"/>
                  </a:cubicBezTo>
                  <a:cubicBezTo>
                    <a:pt x="1172" y="392"/>
                    <a:pt x="1173" y="392"/>
                    <a:pt x="1173" y="391"/>
                  </a:cubicBezTo>
                  <a:cubicBezTo>
                    <a:pt x="1174" y="392"/>
                    <a:pt x="1177" y="392"/>
                    <a:pt x="1176" y="394"/>
                  </a:cubicBezTo>
                  <a:close/>
                  <a:moveTo>
                    <a:pt x="1162" y="393"/>
                  </a:moveTo>
                  <a:cubicBezTo>
                    <a:pt x="1163" y="390"/>
                    <a:pt x="1165" y="387"/>
                    <a:pt x="1170" y="388"/>
                  </a:cubicBezTo>
                  <a:cubicBezTo>
                    <a:pt x="1169" y="389"/>
                    <a:pt x="1163" y="391"/>
                    <a:pt x="1168" y="392"/>
                  </a:cubicBezTo>
                  <a:cubicBezTo>
                    <a:pt x="1168" y="394"/>
                    <a:pt x="1163" y="395"/>
                    <a:pt x="1162" y="393"/>
                  </a:cubicBezTo>
                  <a:close/>
                  <a:moveTo>
                    <a:pt x="1074" y="419"/>
                  </a:moveTo>
                  <a:cubicBezTo>
                    <a:pt x="1077" y="418"/>
                    <a:pt x="1081" y="418"/>
                    <a:pt x="1085" y="418"/>
                  </a:cubicBezTo>
                  <a:cubicBezTo>
                    <a:pt x="1085" y="420"/>
                    <a:pt x="1080" y="422"/>
                    <a:pt x="1082" y="424"/>
                  </a:cubicBezTo>
                  <a:cubicBezTo>
                    <a:pt x="1080" y="425"/>
                    <a:pt x="1074" y="425"/>
                    <a:pt x="1074" y="419"/>
                  </a:cubicBezTo>
                  <a:close/>
                  <a:moveTo>
                    <a:pt x="1115" y="422"/>
                  </a:moveTo>
                  <a:cubicBezTo>
                    <a:pt x="1114" y="424"/>
                    <a:pt x="1112" y="425"/>
                    <a:pt x="1109" y="424"/>
                  </a:cubicBezTo>
                  <a:cubicBezTo>
                    <a:pt x="1111" y="423"/>
                    <a:pt x="1112" y="419"/>
                    <a:pt x="1115" y="422"/>
                  </a:cubicBezTo>
                  <a:close/>
                  <a:moveTo>
                    <a:pt x="1104" y="415"/>
                  </a:moveTo>
                  <a:cubicBezTo>
                    <a:pt x="1103" y="416"/>
                    <a:pt x="1103" y="417"/>
                    <a:pt x="1105" y="417"/>
                  </a:cubicBezTo>
                  <a:cubicBezTo>
                    <a:pt x="1103" y="419"/>
                    <a:pt x="1105" y="421"/>
                    <a:pt x="1102" y="423"/>
                  </a:cubicBezTo>
                  <a:cubicBezTo>
                    <a:pt x="1103" y="425"/>
                    <a:pt x="1105" y="422"/>
                    <a:pt x="1107" y="423"/>
                  </a:cubicBezTo>
                  <a:cubicBezTo>
                    <a:pt x="1103" y="427"/>
                    <a:pt x="1100" y="423"/>
                    <a:pt x="1097" y="425"/>
                  </a:cubicBezTo>
                  <a:cubicBezTo>
                    <a:pt x="1095" y="425"/>
                    <a:pt x="1098" y="424"/>
                    <a:pt x="1097" y="422"/>
                  </a:cubicBezTo>
                  <a:cubicBezTo>
                    <a:pt x="1099" y="424"/>
                    <a:pt x="1099" y="420"/>
                    <a:pt x="1102" y="421"/>
                  </a:cubicBezTo>
                  <a:cubicBezTo>
                    <a:pt x="1101" y="419"/>
                    <a:pt x="1098" y="419"/>
                    <a:pt x="1098" y="415"/>
                  </a:cubicBezTo>
                  <a:lnTo>
                    <a:pt x="1104" y="415"/>
                  </a:lnTo>
                  <a:close/>
                  <a:moveTo>
                    <a:pt x="1119" y="412"/>
                  </a:moveTo>
                  <a:cubicBezTo>
                    <a:pt x="1118" y="413"/>
                    <a:pt x="1117" y="414"/>
                    <a:pt x="1115" y="414"/>
                  </a:cubicBezTo>
                  <a:cubicBezTo>
                    <a:pt x="1115" y="412"/>
                    <a:pt x="1115" y="412"/>
                    <a:pt x="1115" y="412"/>
                  </a:cubicBezTo>
                  <a:lnTo>
                    <a:pt x="1119" y="412"/>
                  </a:lnTo>
                  <a:close/>
                  <a:moveTo>
                    <a:pt x="1114" y="405"/>
                  </a:moveTo>
                  <a:cubicBezTo>
                    <a:pt x="1115" y="407"/>
                    <a:pt x="1117" y="407"/>
                    <a:pt x="1117" y="410"/>
                  </a:cubicBezTo>
                  <a:cubicBezTo>
                    <a:pt x="1113" y="411"/>
                    <a:pt x="1110" y="410"/>
                    <a:pt x="1106" y="408"/>
                  </a:cubicBezTo>
                  <a:cubicBezTo>
                    <a:pt x="1107" y="405"/>
                    <a:pt x="1113" y="408"/>
                    <a:pt x="1114" y="405"/>
                  </a:cubicBezTo>
                  <a:close/>
                  <a:moveTo>
                    <a:pt x="1069" y="406"/>
                  </a:moveTo>
                  <a:cubicBezTo>
                    <a:pt x="1068" y="407"/>
                    <a:pt x="1067" y="407"/>
                    <a:pt x="1067" y="408"/>
                  </a:cubicBezTo>
                  <a:cubicBezTo>
                    <a:pt x="1073" y="409"/>
                    <a:pt x="1073" y="409"/>
                    <a:pt x="1073" y="409"/>
                  </a:cubicBezTo>
                  <a:cubicBezTo>
                    <a:pt x="1071" y="415"/>
                    <a:pt x="1063" y="421"/>
                    <a:pt x="1058" y="414"/>
                  </a:cubicBezTo>
                  <a:cubicBezTo>
                    <a:pt x="1063" y="413"/>
                    <a:pt x="1063" y="407"/>
                    <a:pt x="1069" y="406"/>
                  </a:cubicBezTo>
                  <a:close/>
                  <a:moveTo>
                    <a:pt x="228" y="357"/>
                  </a:moveTo>
                  <a:cubicBezTo>
                    <a:pt x="228" y="359"/>
                    <a:pt x="227" y="361"/>
                    <a:pt x="226" y="362"/>
                  </a:cubicBezTo>
                  <a:cubicBezTo>
                    <a:pt x="223" y="362"/>
                    <a:pt x="219" y="361"/>
                    <a:pt x="221" y="359"/>
                  </a:cubicBezTo>
                  <a:cubicBezTo>
                    <a:pt x="219" y="359"/>
                    <a:pt x="216" y="359"/>
                    <a:pt x="216" y="356"/>
                  </a:cubicBezTo>
                  <a:cubicBezTo>
                    <a:pt x="219" y="353"/>
                    <a:pt x="223" y="356"/>
                    <a:pt x="228" y="357"/>
                  </a:cubicBezTo>
                  <a:close/>
                  <a:moveTo>
                    <a:pt x="1054" y="388"/>
                  </a:moveTo>
                  <a:cubicBezTo>
                    <a:pt x="1054" y="389"/>
                    <a:pt x="1053" y="392"/>
                    <a:pt x="1055" y="392"/>
                  </a:cubicBezTo>
                  <a:cubicBezTo>
                    <a:pt x="1053" y="397"/>
                    <a:pt x="1048" y="393"/>
                    <a:pt x="1046" y="396"/>
                  </a:cubicBezTo>
                  <a:cubicBezTo>
                    <a:pt x="1044" y="393"/>
                    <a:pt x="1051" y="392"/>
                    <a:pt x="1050" y="387"/>
                  </a:cubicBezTo>
                  <a:cubicBezTo>
                    <a:pt x="1052" y="386"/>
                    <a:pt x="1051" y="388"/>
                    <a:pt x="1054" y="388"/>
                  </a:cubicBezTo>
                  <a:close/>
                  <a:moveTo>
                    <a:pt x="1090" y="374"/>
                  </a:moveTo>
                  <a:cubicBezTo>
                    <a:pt x="1090" y="375"/>
                    <a:pt x="1088" y="375"/>
                    <a:pt x="1087" y="375"/>
                  </a:cubicBezTo>
                  <a:cubicBezTo>
                    <a:pt x="1087" y="376"/>
                    <a:pt x="1088" y="375"/>
                    <a:pt x="1089" y="376"/>
                  </a:cubicBezTo>
                  <a:cubicBezTo>
                    <a:pt x="1088" y="379"/>
                    <a:pt x="1085" y="376"/>
                    <a:pt x="1084" y="375"/>
                  </a:cubicBezTo>
                  <a:cubicBezTo>
                    <a:pt x="1084" y="373"/>
                    <a:pt x="1088" y="374"/>
                    <a:pt x="1090" y="374"/>
                  </a:cubicBezTo>
                  <a:close/>
                  <a:moveTo>
                    <a:pt x="1077" y="366"/>
                  </a:moveTo>
                  <a:cubicBezTo>
                    <a:pt x="1077" y="368"/>
                    <a:pt x="1076" y="370"/>
                    <a:pt x="1074" y="371"/>
                  </a:cubicBezTo>
                  <a:cubicBezTo>
                    <a:pt x="1074" y="369"/>
                    <a:pt x="1074" y="368"/>
                    <a:pt x="1074" y="366"/>
                  </a:cubicBezTo>
                  <a:lnTo>
                    <a:pt x="1077" y="366"/>
                  </a:lnTo>
                  <a:close/>
                  <a:moveTo>
                    <a:pt x="137" y="320"/>
                  </a:moveTo>
                  <a:cubicBezTo>
                    <a:pt x="135" y="323"/>
                    <a:pt x="133" y="321"/>
                    <a:pt x="130" y="320"/>
                  </a:cubicBezTo>
                  <a:cubicBezTo>
                    <a:pt x="131" y="317"/>
                    <a:pt x="134" y="320"/>
                    <a:pt x="137" y="320"/>
                  </a:cubicBezTo>
                  <a:close/>
                  <a:moveTo>
                    <a:pt x="126" y="321"/>
                  </a:moveTo>
                  <a:cubicBezTo>
                    <a:pt x="124" y="319"/>
                    <a:pt x="122" y="322"/>
                    <a:pt x="120" y="320"/>
                  </a:cubicBezTo>
                  <a:cubicBezTo>
                    <a:pt x="120" y="317"/>
                    <a:pt x="120" y="317"/>
                    <a:pt x="120" y="317"/>
                  </a:cubicBezTo>
                  <a:cubicBezTo>
                    <a:pt x="124" y="317"/>
                    <a:pt x="126" y="318"/>
                    <a:pt x="126" y="321"/>
                  </a:cubicBezTo>
                  <a:close/>
                  <a:moveTo>
                    <a:pt x="174" y="310"/>
                  </a:moveTo>
                  <a:cubicBezTo>
                    <a:pt x="172" y="311"/>
                    <a:pt x="169" y="312"/>
                    <a:pt x="169" y="315"/>
                  </a:cubicBezTo>
                  <a:cubicBezTo>
                    <a:pt x="167" y="316"/>
                    <a:pt x="166" y="315"/>
                    <a:pt x="165" y="314"/>
                  </a:cubicBezTo>
                  <a:cubicBezTo>
                    <a:pt x="166" y="312"/>
                    <a:pt x="166" y="311"/>
                    <a:pt x="167" y="308"/>
                  </a:cubicBezTo>
                  <a:cubicBezTo>
                    <a:pt x="170" y="308"/>
                    <a:pt x="172" y="307"/>
                    <a:pt x="174" y="310"/>
                  </a:cubicBezTo>
                  <a:close/>
                  <a:moveTo>
                    <a:pt x="1145" y="347"/>
                  </a:moveTo>
                  <a:cubicBezTo>
                    <a:pt x="1145" y="351"/>
                    <a:pt x="1143" y="350"/>
                    <a:pt x="1140" y="349"/>
                  </a:cubicBezTo>
                  <a:cubicBezTo>
                    <a:pt x="1140" y="346"/>
                    <a:pt x="1143" y="348"/>
                    <a:pt x="1145" y="347"/>
                  </a:cubicBezTo>
                  <a:close/>
                  <a:moveTo>
                    <a:pt x="1137" y="347"/>
                  </a:moveTo>
                  <a:cubicBezTo>
                    <a:pt x="1137" y="349"/>
                    <a:pt x="1135" y="351"/>
                    <a:pt x="1133" y="350"/>
                  </a:cubicBezTo>
                  <a:cubicBezTo>
                    <a:pt x="1133" y="349"/>
                    <a:pt x="1135" y="349"/>
                    <a:pt x="1135" y="346"/>
                  </a:cubicBezTo>
                  <a:cubicBezTo>
                    <a:pt x="1135" y="347"/>
                    <a:pt x="1136" y="347"/>
                    <a:pt x="1137" y="347"/>
                  </a:cubicBezTo>
                  <a:close/>
                  <a:moveTo>
                    <a:pt x="1131" y="336"/>
                  </a:moveTo>
                  <a:cubicBezTo>
                    <a:pt x="1130" y="337"/>
                    <a:pt x="1129" y="339"/>
                    <a:pt x="1126" y="339"/>
                  </a:cubicBezTo>
                  <a:cubicBezTo>
                    <a:pt x="1128" y="337"/>
                    <a:pt x="1125" y="336"/>
                    <a:pt x="1127" y="334"/>
                  </a:cubicBezTo>
                  <a:cubicBezTo>
                    <a:pt x="1129" y="334"/>
                    <a:pt x="1129" y="336"/>
                    <a:pt x="1131" y="336"/>
                  </a:cubicBezTo>
                  <a:close/>
                  <a:moveTo>
                    <a:pt x="1153" y="325"/>
                  </a:moveTo>
                  <a:cubicBezTo>
                    <a:pt x="1153" y="329"/>
                    <a:pt x="1152" y="330"/>
                    <a:pt x="1149" y="330"/>
                  </a:cubicBezTo>
                  <a:cubicBezTo>
                    <a:pt x="1147" y="328"/>
                    <a:pt x="1149" y="324"/>
                    <a:pt x="1153" y="325"/>
                  </a:cubicBezTo>
                  <a:close/>
                  <a:moveTo>
                    <a:pt x="1076" y="312"/>
                  </a:moveTo>
                  <a:cubicBezTo>
                    <a:pt x="1076" y="311"/>
                    <a:pt x="1077" y="310"/>
                    <a:pt x="1078" y="309"/>
                  </a:cubicBezTo>
                  <a:cubicBezTo>
                    <a:pt x="1081" y="309"/>
                    <a:pt x="1081" y="311"/>
                    <a:pt x="1084" y="310"/>
                  </a:cubicBezTo>
                  <a:cubicBezTo>
                    <a:pt x="1085" y="310"/>
                    <a:pt x="1084" y="311"/>
                    <a:pt x="1083" y="311"/>
                  </a:cubicBezTo>
                  <a:cubicBezTo>
                    <a:pt x="1081" y="311"/>
                    <a:pt x="1081" y="313"/>
                    <a:pt x="1081" y="315"/>
                  </a:cubicBezTo>
                  <a:cubicBezTo>
                    <a:pt x="1078" y="315"/>
                    <a:pt x="1078" y="312"/>
                    <a:pt x="1076" y="312"/>
                  </a:cubicBezTo>
                  <a:close/>
                  <a:moveTo>
                    <a:pt x="1031" y="319"/>
                  </a:moveTo>
                  <a:cubicBezTo>
                    <a:pt x="1036" y="317"/>
                    <a:pt x="1038" y="317"/>
                    <a:pt x="1046" y="316"/>
                  </a:cubicBezTo>
                  <a:cubicBezTo>
                    <a:pt x="1042" y="318"/>
                    <a:pt x="1036" y="322"/>
                    <a:pt x="1031" y="319"/>
                  </a:cubicBezTo>
                  <a:close/>
                  <a:moveTo>
                    <a:pt x="1047" y="295"/>
                  </a:moveTo>
                  <a:cubicBezTo>
                    <a:pt x="1048" y="299"/>
                    <a:pt x="1045" y="299"/>
                    <a:pt x="1044" y="302"/>
                  </a:cubicBezTo>
                  <a:cubicBezTo>
                    <a:pt x="1042" y="301"/>
                    <a:pt x="1041" y="300"/>
                    <a:pt x="1038" y="301"/>
                  </a:cubicBezTo>
                  <a:cubicBezTo>
                    <a:pt x="1038" y="296"/>
                    <a:pt x="1048" y="297"/>
                    <a:pt x="1043" y="294"/>
                  </a:cubicBezTo>
                  <a:cubicBezTo>
                    <a:pt x="1044" y="292"/>
                    <a:pt x="1047" y="294"/>
                    <a:pt x="1047" y="295"/>
                  </a:cubicBezTo>
                  <a:close/>
                  <a:moveTo>
                    <a:pt x="858" y="232"/>
                  </a:moveTo>
                  <a:cubicBezTo>
                    <a:pt x="855" y="234"/>
                    <a:pt x="852" y="233"/>
                    <a:pt x="850" y="232"/>
                  </a:cubicBezTo>
                  <a:cubicBezTo>
                    <a:pt x="851" y="228"/>
                    <a:pt x="858" y="227"/>
                    <a:pt x="858" y="232"/>
                  </a:cubicBezTo>
                  <a:close/>
                  <a:moveTo>
                    <a:pt x="935" y="207"/>
                  </a:moveTo>
                  <a:cubicBezTo>
                    <a:pt x="934" y="208"/>
                    <a:pt x="929" y="207"/>
                    <a:pt x="927" y="207"/>
                  </a:cubicBezTo>
                  <a:cubicBezTo>
                    <a:pt x="929" y="206"/>
                    <a:pt x="933" y="205"/>
                    <a:pt x="935" y="207"/>
                  </a:cubicBezTo>
                  <a:close/>
                  <a:moveTo>
                    <a:pt x="997" y="202"/>
                  </a:moveTo>
                  <a:cubicBezTo>
                    <a:pt x="994" y="201"/>
                    <a:pt x="994" y="202"/>
                    <a:pt x="991" y="202"/>
                  </a:cubicBezTo>
                  <a:cubicBezTo>
                    <a:pt x="990" y="199"/>
                    <a:pt x="998" y="199"/>
                    <a:pt x="997" y="202"/>
                  </a:cubicBezTo>
                  <a:close/>
                  <a:moveTo>
                    <a:pt x="895" y="116"/>
                  </a:moveTo>
                  <a:cubicBezTo>
                    <a:pt x="894" y="114"/>
                    <a:pt x="898" y="116"/>
                    <a:pt x="900" y="115"/>
                  </a:cubicBezTo>
                  <a:cubicBezTo>
                    <a:pt x="900" y="120"/>
                    <a:pt x="898" y="116"/>
                    <a:pt x="895" y="116"/>
                  </a:cubicBezTo>
                  <a:close/>
                  <a:moveTo>
                    <a:pt x="888" y="119"/>
                  </a:moveTo>
                  <a:cubicBezTo>
                    <a:pt x="888" y="118"/>
                    <a:pt x="888" y="118"/>
                    <a:pt x="889" y="118"/>
                  </a:cubicBezTo>
                  <a:cubicBezTo>
                    <a:pt x="890" y="118"/>
                    <a:pt x="889" y="117"/>
                    <a:pt x="889" y="117"/>
                  </a:cubicBezTo>
                  <a:cubicBezTo>
                    <a:pt x="890" y="115"/>
                    <a:pt x="894" y="116"/>
                    <a:pt x="893" y="119"/>
                  </a:cubicBezTo>
                  <a:cubicBezTo>
                    <a:pt x="891" y="121"/>
                    <a:pt x="891" y="118"/>
                    <a:pt x="888" y="119"/>
                  </a:cubicBezTo>
                  <a:close/>
                  <a:moveTo>
                    <a:pt x="916" y="122"/>
                  </a:moveTo>
                  <a:cubicBezTo>
                    <a:pt x="915" y="117"/>
                    <a:pt x="920" y="117"/>
                    <a:pt x="922" y="120"/>
                  </a:cubicBezTo>
                  <a:cubicBezTo>
                    <a:pt x="924" y="119"/>
                    <a:pt x="921" y="118"/>
                    <a:pt x="922" y="116"/>
                  </a:cubicBezTo>
                  <a:cubicBezTo>
                    <a:pt x="924" y="116"/>
                    <a:pt x="926" y="116"/>
                    <a:pt x="927" y="117"/>
                  </a:cubicBezTo>
                  <a:cubicBezTo>
                    <a:pt x="927" y="121"/>
                    <a:pt x="927" y="121"/>
                    <a:pt x="927" y="121"/>
                  </a:cubicBezTo>
                  <a:cubicBezTo>
                    <a:pt x="922" y="123"/>
                    <a:pt x="921" y="124"/>
                    <a:pt x="916" y="122"/>
                  </a:cubicBezTo>
                  <a:close/>
                  <a:moveTo>
                    <a:pt x="883" y="126"/>
                  </a:moveTo>
                  <a:cubicBezTo>
                    <a:pt x="882" y="127"/>
                    <a:pt x="879" y="125"/>
                    <a:pt x="879" y="127"/>
                  </a:cubicBezTo>
                  <a:cubicBezTo>
                    <a:pt x="876" y="126"/>
                    <a:pt x="884" y="122"/>
                    <a:pt x="883" y="126"/>
                  </a:cubicBezTo>
                  <a:close/>
                  <a:moveTo>
                    <a:pt x="874" y="130"/>
                  </a:moveTo>
                  <a:cubicBezTo>
                    <a:pt x="877" y="127"/>
                    <a:pt x="881" y="129"/>
                    <a:pt x="885" y="129"/>
                  </a:cubicBezTo>
                  <a:cubicBezTo>
                    <a:pt x="884" y="131"/>
                    <a:pt x="880" y="130"/>
                    <a:pt x="879" y="133"/>
                  </a:cubicBezTo>
                  <a:cubicBezTo>
                    <a:pt x="877" y="132"/>
                    <a:pt x="877" y="129"/>
                    <a:pt x="874" y="130"/>
                  </a:cubicBezTo>
                  <a:close/>
                  <a:moveTo>
                    <a:pt x="916" y="138"/>
                  </a:moveTo>
                  <a:cubicBezTo>
                    <a:pt x="913" y="140"/>
                    <a:pt x="910" y="140"/>
                    <a:pt x="903" y="140"/>
                  </a:cubicBezTo>
                  <a:cubicBezTo>
                    <a:pt x="905" y="137"/>
                    <a:pt x="910" y="139"/>
                    <a:pt x="916" y="138"/>
                  </a:cubicBezTo>
                  <a:close/>
                  <a:moveTo>
                    <a:pt x="731" y="116"/>
                  </a:moveTo>
                  <a:cubicBezTo>
                    <a:pt x="727" y="113"/>
                    <a:pt x="739" y="112"/>
                    <a:pt x="737" y="116"/>
                  </a:cubicBezTo>
                  <a:cubicBezTo>
                    <a:pt x="734" y="119"/>
                    <a:pt x="733" y="114"/>
                    <a:pt x="731" y="116"/>
                  </a:cubicBezTo>
                  <a:close/>
                  <a:moveTo>
                    <a:pt x="710" y="116"/>
                  </a:moveTo>
                  <a:cubicBezTo>
                    <a:pt x="710" y="114"/>
                    <a:pt x="714" y="116"/>
                    <a:pt x="715" y="115"/>
                  </a:cubicBezTo>
                  <a:cubicBezTo>
                    <a:pt x="714" y="117"/>
                    <a:pt x="713" y="118"/>
                    <a:pt x="711" y="118"/>
                  </a:cubicBezTo>
                  <a:cubicBezTo>
                    <a:pt x="711" y="117"/>
                    <a:pt x="714" y="116"/>
                    <a:pt x="710" y="116"/>
                  </a:cubicBezTo>
                  <a:close/>
                  <a:moveTo>
                    <a:pt x="644" y="123"/>
                  </a:moveTo>
                  <a:cubicBezTo>
                    <a:pt x="645" y="120"/>
                    <a:pt x="647" y="124"/>
                    <a:pt x="649" y="124"/>
                  </a:cubicBezTo>
                  <a:cubicBezTo>
                    <a:pt x="648" y="127"/>
                    <a:pt x="644" y="125"/>
                    <a:pt x="644" y="123"/>
                  </a:cubicBezTo>
                  <a:close/>
                  <a:moveTo>
                    <a:pt x="811" y="156"/>
                  </a:moveTo>
                  <a:cubicBezTo>
                    <a:pt x="808" y="155"/>
                    <a:pt x="809" y="155"/>
                    <a:pt x="806" y="154"/>
                  </a:cubicBezTo>
                  <a:cubicBezTo>
                    <a:pt x="807" y="151"/>
                    <a:pt x="811" y="153"/>
                    <a:pt x="814" y="152"/>
                  </a:cubicBezTo>
                  <a:cubicBezTo>
                    <a:pt x="813" y="154"/>
                    <a:pt x="813" y="156"/>
                    <a:pt x="811" y="156"/>
                  </a:cubicBezTo>
                  <a:close/>
                  <a:moveTo>
                    <a:pt x="610" y="143"/>
                  </a:moveTo>
                  <a:cubicBezTo>
                    <a:pt x="610" y="139"/>
                    <a:pt x="610" y="139"/>
                    <a:pt x="610" y="139"/>
                  </a:cubicBezTo>
                  <a:cubicBezTo>
                    <a:pt x="613" y="139"/>
                    <a:pt x="613" y="139"/>
                    <a:pt x="613" y="139"/>
                  </a:cubicBezTo>
                  <a:cubicBezTo>
                    <a:pt x="614" y="142"/>
                    <a:pt x="613" y="143"/>
                    <a:pt x="610" y="143"/>
                  </a:cubicBezTo>
                  <a:close/>
                  <a:moveTo>
                    <a:pt x="619" y="140"/>
                  </a:moveTo>
                  <a:cubicBezTo>
                    <a:pt x="622" y="140"/>
                    <a:pt x="622" y="140"/>
                    <a:pt x="622" y="140"/>
                  </a:cubicBezTo>
                  <a:cubicBezTo>
                    <a:pt x="622" y="143"/>
                    <a:pt x="622" y="143"/>
                    <a:pt x="622" y="143"/>
                  </a:cubicBezTo>
                  <a:cubicBezTo>
                    <a:pt x="621" y="143"/>
                    <a:pt x="621" y="142"/>
                    <a:pt x="619" y="142"/>
                  </a:cubicBezTo>
                  <a:lnTo>
                    <a:pt x="619" y="140"/>
                  </a:lnTo>
                  <a:close/>
                  <a:moveTo>
                    <a:pt x="629" y="146"/>
                  </a:moveTo>
                  <a:cubicBezTo>
                    <a:pt x="627" y="146"/>
                    <a:pt x="625" y="146"/>
                    <a:pt x="624" y="145"/>
                  </a:cubicBezTo>
                  <a:cubicBezTo>
                    <a:pt x="625" y="143"/>
                    <a:pt x="630" y="143"/>
                    <a:pt x="629" y="146"/>
                  </a:cubicBezTo>
                  <a:close/>
                  <a:moveTo>
                    <a:pt x="866" y="153"/>
                  </a:moveTo>
                  <a:cubicBezTo>
                    <a:pt x="866" y="156"/>
                    <a:pt x="863" y="157"/>
                    <a:pt x="859" y="156"/>
                  </a:cubicBezTo>
                  <a:cubicBezTo>
                    <a:pt x="859" y="153"/>
                    <a:pt x="859" y="153"/>
                    <a:pt x="859" y="153"/>
                  </a:cubicBezTo>
                  <a:cubicBezTo>
                    <a:pt x="862" y="154"/>
                    <a:pt x="863" y="152"/>
                    <a:pt x="866" y="153"/>
                  </a:cubicBezTo>
                  <a:close/>
                  <a:moveTo>
                    <a:pt x="956" y="148"/>
                  </a:moveTo>
                  <a:cubicBezTo>
                    <a:pt x="956" y="151"/>
                    <a:pt x="953" y="149"/>
                    <a:pt x="950" y="149"/>
                  </a:cubicBezTo>
                  <a:cubicBezTo>
                    <a:pt x="951" y="146"/>
                    <a:pt x="954" y="148"/>
                    <a:pt x="956" y="148"/>
                  </a:cubicBezTo>
                  <a:close/>
                  <a:moveTo>
                    <a:pt x="801" y="139"/>
                  </a:moveTo>
                  <a:cubicBezTo>
                    <a:pt x="801" y="136"/>
                    <a:pt x="804" y="136"/>
                    <a:pt x="808" y="136"/>
                  </a:cubicBezTo>
                  <a:cubicBezTo>
                    <a:pt x="809" y="141"/>
                    <a:pt x="804" y="139"/>
                    <a:pt x="804" y="142"/>
                  </a:cubicBezTo>
                  <a:cubicBezTo>
                    <a:pt x="802" y="142"/>
                    <a:pt x="802" y="140"/>
                    <a:pt x="801" y="139"/>
                  </a:cubicBezTo>
                  <a:close/>
                  <a:moveTo>
                    <a:pt x="818" y="145"/>
                  </a:moveTo>
                  <a:cubicBezTo>
                    <a:pt x="814" y="147"/>
                    <a:pt x="813" y="143"/>
                    <a:pt x="808" y="144"/>
                  </a:cubicBezTo>
                  <a:cubicBezTo>
                    <a:pt x="810" y="142"/>
                    <a:pt x="818" y="141"/>
                    <a:pt x="818" y="145"/>
                  </a:cubicBezTo>
                  <a:close/>
                  <a:moveTo>
                    <a:pt x="757" y="143"/>
                  </a:moveTo>
                  <a:cubicBezTo>
                    <a:pt x="761" y="141"/>
                    <a:pt x="767" y="141"/>
                    <a:pt x="772" y="141"/>
                  </a:cubicBezTo>
                  <a:cubicBezTo>
                    <a:pt x="770" y="145"/>
                    <a:pt x="761" y="145"/>
                    <a:pt x="757" y="143"/>
                  </a:cubicBezTo>
                  <a:close/>
                  <a:moveTo>
                    <a:pt x="628" y="130"/>
                  </a:moveTo>
                  <a:cubicBezTo>
                    <a:pt x="628" y="128"/>
                    <a:pt x="631" y="128"/>
                    <a:pt x="633" y="128"/>
                  </a:cubicBezTo>
                  <a:cubicBezTo>
                    <a:pt x="633" y="130"/>
                    <a:pt x="630" y="130"/>
                    <a:pt x="628" y="130"/>
                  </a:cubicBezTo>
                  <a:close/>
                  <a:moveTo>
                    <a:pt x="681" y="131"/>
                  </a:moveTo>
                  <a:cubicBezTo>
                    <a:pt x="683" y="134"/>
                    <a:pt x="686" y="131"/>
                    <a:pt x="688" y="133"/>
                  </a:cubicBezTo>
                  <a:cubicBezTo>
                    <a:pt x="687" y="136"/>
                    <a:pt x="681" y="134"/>
                    <a:pt x="679" y="136"/>
                  </a:cubicBezTo>
                  <a:cubicBezTo>
                    <a:pt x="677" y="133"/>
                    <a:pt x="680" y="133"/>
                    <a:pt x="681" y="131"/>
                  </a:cubicBezTo>
                  <a:close/>
                  <a:moveTo>
                    <a:pt x="672" y="137"/>
                  </a:moveTo>
                  <a:cubicBezTo>
                    <a:pt x="670" y="138"/>
                    <a:pt x="670" y="136"/>
                    <a:pt x="668" y="136"/>
                  </a:cubicBezTo>
                  <a:cubicBezTo>
                    <a:pt x="668" y="134"/>
                    <a:pt x="673" y="134"/>
                    <a:pt x="672" y="137"/>
                  </a:cubicBezTo>
                  <a:close/>
                  <a:moveTo>
                    <a:pt x="662" y="135"/>
                  </a:moveTo>
                  <a:cubicBezTo>
                    <a:pt x="660" y="137"/>
                    <a:pt x="658" y="138"/>
                    <a:pt x="656" y="136"/>
                  </a:cubicBezTo>
                  <a:cubicBezTo>
                    <a:pt x="655" y="133"/>
                    <a:pt x="660" y="135"/>
                    <a:pt x="662" y="135"/>
                  </a:cubicBezTo>
                  <a:close/>
                  <a:moveTo>
                    <a:pt x="655" y="135"/>
                  </a:moveTo>
                  <a:cubicBezTo>
                    <a:pt x="655" y="136"/>
                    <a:pt x="655" y="137"/>
                    <a:pt x="656" y="137"/>
                  </a:cubicBezTo>
                  <a:cubicBezTo>
                    <a:pt x="652" y="138"/>
                    <a:pt x="649" y="137"/>
                    <a:pt x="644" y="137"/>
                  </a:cubicBezTo>
                  <a:cubicBezTo>
                    <a:pt x="646" y="135"/>
                    <a:pt x="650" y="135"/>
                    <a:pt x="655" y="135"/>
                  </a:cubicBezTo>
                  <a:close/>
                  <a:moveTo>
                    <a:pt x="718" y="136"/>
                  </a:moveTo>
                  <a:cubicBezTo>
                    <a:pt x="722" y="137"/>
                    <a:pt x="726" y="138"/>
                    <a:pt x="729" y="139"/>
                  </a:cubicBezTo>
                  <a:cubicBezTo>
                    <a:pt x="724" y="146"/>
                    <a:pt x="711" y="147"/>
                    <a:pt x="703" y="144"/>
                  </a:cubicBezTo>
                  <a:cubicBezTo>
                    <a:pt x="701" y="144"/>
                    <a:pt x="704" y="146"/>
                    <a:pt x="701" y="146"/>
                  </a:cubicBezTo>
                  <a:cubicBezTo>
                    <a:pt x="695" y="143"/>
                    <a:pt x="694" y="140"/>
                    <a:pt x="686" y="140"/>
                  </a:cubicBezTo>
                  <a:cubicBezTo>
                    <a:pt x="695" y="132"/>
                    <a:pt x="712" y="142"/>
                    <a:pt x="718" y="136"/>
                  </a:cubicBezTo>
                  <a:close/>
                  <a:moveTo>
                    <a:pt x="604" y="140"/>
                  </a:moveTo>
                  <a:cubicBezTo>
                    <a:pt x="605" y="141"/>
                    <a:pt x="598" y="140"/>
                    <a:pt x="600" y="143"/>
                  </a:cubicBezTo>
                  <a:cubicBezTo>
                    <a:pt x="599" y="142"/>
                    <a:pt x="597" y="141"/>
                    <a:pt x="597" y="139"/>
                  </a:cubicBezTo>
                  <a:cubicBezTo>
                    <a:pt x="600" y="140"/>
                    <a:pt x="600" y="140"/>
                    <a:pt x="604" y="140"/>
                  </a:cubicBezTo>
                  <a:close/>
                  <a:moveTo>
                    <a:pt x="554" y="147"/>
                  </a:moveTo>
                  <a:cubicBezTo>
                    <a:pt x="558" y="142"/>
                    <a:pt x="569" y="142"/>
                    <a:pt x="579" y="141"/>
                  </a:cubicBezTo>
                  <a:cubicBezTo>
                    <a:pt x="587" y="140"/>
                    <a:pt x="599" y="135"/>
                    <a:pt x="596" y="144"/>
                  </a:cubicBezTo>
                  <a:cubicBezTo>
                    <a:pt x="595" y="142"/>
                    <a:pt x="596" y="142"/>
                    <a:pt x="596" y="141"/>
                  </a:cubicBezTo>
                  <a:cubicBezTo>
                    <a:pt x="590" y="142"/>
                    <a:pt x="588" y="146"/>
                    <a:pt x="582" y="146"/>
                  </a:cubicBezTo>
                  <a:cubicBezTo>
                    <a:pt x="581" y="146"/>
                    <a:pt x="580" y="144"/>
                    <a:pt x="580" y="143"/>
                  </a:cubicBezTo>
                  <a:cubicBezTo>
                    <a:pt x="577" y="143"/>
                    <a:pt x="575" y="146"/>
                    <a:pt x="573" y="148"/>
                  </a:cubicBezTo>
                  <a:cubicBezTo>
                    <a:pt x="569" y="142"/>
                    <a:pt x="561" y="149"/>
                    <a:pt x="554" y="147"/>
                  </a:cubicBezTo>
                  <a:close/>
                  <a:moveTo>
                    <a:pt x="514" y="152"/>
                  </a:moveTo>
                  <a:cubicBezTo>
                    <a:pt x="512" y="155"/>
                    <a:pt x="509" y="155"/>
                    <a:pt x="505" y="155"/>
                  </a:cubicBezTo>
                  <a:cubicBezTo>
                    <a:pt x="505" y="151"/>
                    <a:pt x="510" y="150"/>
                    <a:pt x="514" y="152"/>
                  </a:cubicBezTo>
                  <a:close/>
                  <a:moveTo>
                    <a:pt x="514" y="158"/>
                  </a:moveTo>
                  <a:cubicBezTo>
                    <a:pt x="517" y="157"/>
                    <a:pt x="517" y="159"/>
                    <a:pt x="519" y="159"/>
                  </a:cubicBezTo>
                  <a:cubicBezTo>
                    <a:pt x="519" y="160"/>
                    <a:pt x="517" y="160"/>
                    <a:pt x="517" y="159"/>
                  </a:cubicBezTo>
                  <a:cubicBezTo>
                    <a:pt x="516" y="159"/>
                    <a:pt x="516" y="160"/>
                    <a:pt x="516" y="160"/>
                  </a:cubicBezTo>
                  <a:cubicBezTo>
                    <a:pt x="513" y="160"/>
                    <a:pt x="511" y="160"/>
                    <a:pt x="509" y="161"/>
                  </a:cubicBezTo>
                  <a:cubicBezTo>
                    <a:pt x="509" y="156"/>
                    <a:pt x="514" y="161"/>
                    <a:pt x="514" y="158"/>
                  </a:cubicBezTo>
                  <a:close/>
                  <a:moveTo>
                    <a:pt x="456" y="156"/>
                  </a:moveTo>
                  <a:cubicBezTo>
                    <a:pt x="457" y="156"/>
                    <a:pt x="457" y="158"/>
                    <a:pt x="459" y="157"/>
                  </a:cubicBezTo>
                  <a:cubicBezTo>
                    <a:pt x="458" y="158"/>
                    <a:pt x="457" y="160"/>
                    <a:pt x="455" y="160"/>
                  </a:cubicBezTo>
                  <a:cubicBezTo>
                    <a:pt x="454" y="158"/>
                    <a:pt x="455" y="158"/>
                    <a:pt x="456" y="156"/>
                  </a:cubicBezTo>
                  <a:close/>
                  <a:moveTo>
                    <a:pt x="479" y="169"/>
                  </a:moveTo>
                  <a:cubicBezTo>
                    <a:pt x="479" y="165"/>
                    <a:pt x="482" y="165"/>
                    <a:pt x="485" y="164"/>
                  </a:cubicBezTo>
                  <a:cubicBezTo>
                    <a:pt x="486" y="166"/>
                    <a:pt x="486" y="167"/>
                    <a:pt x="485" y="169"/>
                  </a:cubicBezTo>
                  <a:lnTo>
                    <a:pt x="479" y="169"/>
                  </a:lnTo>
                  <a:close/>
                  <a:moveTo>
                    <a:pt x="142" y="153"/>
                  </a:moveTo>
                  <a:cubicBezTo>
                    <a:pt x="132" y="157"/>
                    <a:pt x="116" y="158"/>
                    <a:pt x="107" y="154"/>
                  </a:cubicBezTo>
                  <a:cubicBezTo>
                    <a:pt x="111" y="153"/>
                    <a:pt x="124" y="150"/>
                    <a:pt x="126" y="154"/>
                  </a:cubicBezTo>
                  <a:cubicBezTo>
                    <a:pt x="131" y="154"/>
                    <a:pt x="136" y="150"/>
                    <a:pt x="142" y="153"/>
                  </a:cubicBezTo>
                  <a:close/>
                  <a:moveTo>
                    <a:pt x="90" y="143"/>
                  </a:moveTo>
                  <a:cubicBezTo>
                    <a:pt x="95" y="136"/>
                    <a:pt x="106" y="139"/>
                    <a:pt x="114" y="143"/>
                  </a:cubicBezTo>
                  <a:cubicBezTo>
                    <a:pt x="106" y="146"/>
                    <a:pt x="96" y="147"/>
                    <a:pt x="90" y="143"/>
                  </a:cubicBezTo>
                  <a:close/>
                  <a:moveTo>
                    <a:pt x="134" y="139"/>
                  </a:moveTo>
                  <a:cubicBezTo>
                    <a:pt x="129" y="141"/>
                    <a:pt x="125" y="144"/>
                    <a:pt x="120" y="142"/>
                  </a:cubicBezTo>
                  <a:cubicBezTo>
                    <a:pt x="122" y="136"/>
                    <a:pt x="129" y="135"/>
                    <a:pt x="134" y="139"/>
                  </a:cubicBezTo>
                  <a:close/>
                  <a:moveTo>
                    <a:pt x="260" y="142"/>
                  </a:moveTo>
                  <a:cubicBezTo>
                    <a:pt x="261" y="138"/>
                    <a:pt x="264" y="136"/>
                    <a:pt x="268" y="137"/>
                  </a:cubicBezTo>
                  <a:cubicBezTo>
                    <a:pt x="264" y="139"/>
                    <a:pt x="270" y="139"/>
                    <a:pt x="273" y="139"/>
                  </a:cubicBezTo>
                  <a:cubicBezTo>
                    <a:pt x="269" y="141"/>
                    <a:pt x="266" y="143"/>
                    <a:pt x="260" y="142"/>
                  </a:cubicBezTo>
                  <a:close/>
                  <a:moveTo>
                    <a:pt x="303" y="143"/>
                  </a:moveTo>
                  <a:cubicBezTo>
                    <a:pt x="306" y="139"/>
                    <a:pt x="295" y="141"/>
                    <a:pt x="297" y="135"/>
                  </a:cubicBezTo>
                  <a:cubicBezTo>
                    <a:pt x="295" y="135"/>
                    <a:pt x="291" y="134"/>
                    <a:pt x="291" y="136"/>
                  </a:cubicBezTo>
                  <a:cubicBezTo>
                    <a:pt x="291" y="137"/>
                    <a:pt x="292" y="137"/>
                    <a:pt x="293" y="137"/>
                  </a:cubicBezTo>
                  <a:cubicBezTo>
                    <a:pt x="290" y="140"/>
                    <a:pt x="285" y="137"/>
                    <a:pt x="281" y="136"/>
                  </a:cubicBezTo>
                  <a:cubicBezTo>
                    <a:pt x="285" y="133"/>
                    <a:pt x="292" y="134"/>
                    <a:pt x="297" y="133"/>
                  </a:cubicBezTo>
                  <a:cubicBezTo>
                    <a:pt x="297" y="131"/>
                    <a:pt x="294" y="132"/>
                    <a:pt x="294" y="131"/>
                  </a:cubicBezTo>
                  <a:cubicBezTo>
                    <a:pt x="296" y="129"/>
                    <a:pt x="298" y="130"/>
                    <a:pt x="302" y="131"/>
                  </a:cubicBezTo>
                  <a:cubicBezTo>
                    <a:pt x="301" y="131"/>
                    <a:pt x="301" y="132"/>
                    <a:pt x="301" y="134"/>
                  </a:cubicBezTo>
                  <a:cubicBezTo>
                    <a:pt x="304" y="132"/>
                    <a:pt x="306" y="128"/>
                    <a:pt x="312" y="129"/>
                  </a:cubicBezTo>
                  <a:cubicBezTo>
                    <a:pt x="312" y="130"/>
                    <a:pt x="310" y="131"/>
                    <a:pt x="310" y="132"/>
                  </a:cubicBezTo>
                  <a:cubicBezTo>
                    <a:pt x="312" y="132"/>
                    <a:pt x="313" y="131"/>
                    <a:pt x="313" y="128"/>
                  </a:cubicBezTo>
                  <a:cubicBezTo>
                    <a:pt x="316" y="128"/>
                    <a:pt x="315" y="131"/>
                    <a:pt x="316" y="131"/>
                  </a:cubicBezTo>
                  <a:cubicBezTo>
                    <a:pt x="315" y="133"/>
                    <a:pt x="313" y="134"/>
                    <a:pt x="310" y="134"/>
                  </a:cubicBezTo>
                  <a:cubicBezTo>
                    <a:pt x="312" y="137"/>
                    <a:pt x="309" y="136"/>
                    <a:pt x="306" y="137"/>
                  </a:cubicBezTo>
                  <a:cubicBezTo>
                    <a:pt x="312" y="140"/>
                    <a:pt x="327" y="136"/>
                    <a:pt x="335" y="138"/>
                  </a:cubicBezTo>
                  <a:cubicBezTo>
                    <a:pt x="326" y="143"/>
                    <a:pt x="313" y="142"/>
                    <a:pt x="303" y="143"/>
                  </a:cubicBezTo>
                  <a:close/>
                  <a:moveTo>
                    <a:pt x="344" y="139"/>
                  </a:moveTo>
                  <a:cubicBezTo>
                    <a:pt x="347" y="132"/>
                    <a:pt x="354" y="141"/>
                    <a:pt x="356" y="134"/>
                  </a:cubicBezTo>
                  <a:cubicBezTo>
                    <a:pt x="359" y="139"/>
                    <a:pt x="363" y="130"/>
                    <a:pt x="368" y="134"/>
                  </a:cubicBezTo>
                  <a:cubicBezTo>
                    <a:pt x="362" y="139"/>
                    <a:pt x="352" y="138"/>
                    <a:pt x="344" y="139"/>
                  </a:cubicBezTo>
                  <a:close/>
                  <a:moveTo>
                    <a:pt x="373" y="136"/>
                  </a:moveTo>
                  <a:cubicBezTo>
                    <a:pt x="373" y="134"/>
                    <a:pt x="374" y="134"/>
                    <a:pt x="374" y="132"/>
                  </a:cubicBezTo>
                  <a:cubicBezTo>
                    <a:pt x="377" y="132"/>
                    <a:pt x="375" y="136"/>
                    <a:pt x="379" y="135"/>
                  </a:cubicBezTo>
                  <a:cubicBezTo>
                    <a:pt x="379" y="137"/>
                    <a:pt x="375" y="135"/>
                    <a:pt x="373" y="136"/>
                  </a:cubicBezTo>
                  <a:close/>
                  <a:moveTo>
                    <a:pt x="388" y="135"/>
                  </a:moveTo>
                  <a:cubicBezTo>
                    <a:pt x="385" y="135"/>
                    <a:pt x="383" y="136"/>
                    <a:pt x="380" y="134"/>
                  </a:cubicBezTo>
                  <a:cubicBezTo>
                    <a:pt x="380" y="128"/>
                    <a:pt x="385" y="132"/>
                    <a:pt x="390" y="131"/>
                  </a:cubicBezTo>
                  <a:cubicBezTo>
                    <a:pt x="389" y="132"/>
                    <a:pt x="387" y="132"/>
                    <a:pt x="388" y="135"/>
                  </a:cubicBezTo>
                  <a:close/>
                  <a:moveTo>
                    <a:pt x="346" y="130"/>
                  </a:moveTo>
                  <a:cubicBezTo>
                    <a:pt x="344" y="126"/>
                    <a:pt x="350" y="125"/>
                    <a:pt x="349" y="123"/>
                  </a:cubicBezTo>
                  <a:cubicBezTo>
                    <a:pt x="355" y="121"/>
                    <a:pt x="354" y="131"/>
                    <a:pt x="346" y="130"/>
                  </a:cubicBezTo>
                  <a:close/>
                  <a:moveTo>
                    <a:pt x="497" y="89"/>
                  </a:moveTo>
                  <a:cubicBezTo>
                    <a:pt x="495" y="91"/>
                    <a:pt x="492" y="91"/>
                    <a:pt x="489" y="92"/>
                  </a:cubicBezTo>
                  <a:cubicBezTo>
                    <a:pt x="489" y="88"/>
                    <a:pt x="495" y="88"/>
                    <a:pt x="497" y="89"/>
                  </a:cubicBezTo>
                  <a:close/>
                  <a:moveTo>
                    <a:pt x="393" y="90"/>
                  </a:moveTo>
                  <a:cubicBezTo>
                    <a:pt x="394" y="85"/>
                    <a:pt x="403" y="89"/>
                    <a:pt x="407" y="88"/>
                  </a:cubicBezTo>
                  <a:cubicBezTo>
                    <a:pt x="404" y="89"/>
                    <a:pt x="399" y="94"/>
                    <a:pt x="393" y="90"/>
                  </a:cubicBezTo>
                  <a:close/>
                  <a:moveTo>
                    <a:pt x="428" y="95"/>
                  </a:moveTo>
                  <a:cubicBezTo>
                    <a:pt x="428" y="98"/>
                    <a:pt x="424" y="97"/>
                    <a:pt x="421" y="98"/>
                  </a:cubicBezTo>
                  <a:cubicBezTo>
                    <a:pt x="421" y="94"/>
                    <a:pt x="425" y="95"/>
                    <a:pt x="428" y="95"/>
                  </a:cubicBezTo>
                  <a:close/>
                  <a:moveTo>
                    <a:pt x="498" y="98"/>
                  </a:moveTo>
                  <a:cubicBezTo>
                    <a:pt x="497" y="100"/>
                    <a:pt x="491" y="100"/>
                    <a:pt x="490" y="99"/>
                  </a:cubicBezTo>
                  <a:cubicBezTo>
                    <a:pt x="488" y="98"/>
                    <a:pt x="495" y="99"/>
                    <a:pt x="498" y="98"/>
                  </a:cubicBezTo>
                  <a:close/>
                  <a:moveTo>
                    <a:pt x="418" y="110"/>
                  </a:moveTo>
                  <a:cubicBezTo>
                    <a:pt x="424" y="107"/>
                    <a:pt x="429" y="105"/>
                    <a:pt x="437" y="105"/>
                  </a:cubicBezTo>
                  <a:cubicBezTo>
                    <a:pt x="434" y="107"/>
                    <a:pt x="434" y="111"/>
                    <a:pt x="430" y="111"/>
                  </a:cubicBezTo>
                  <a:cubicBezTo>
                    <a:pt x="430" y="110"/>
                    <a:pt x="431" y="110"/>
                    <a:pt x="431" y="109"/>
                  </a:cubicBezTo>
                  <a:cubicBezTo>
                    <a:pt x="427" y="109"/>
                    <a:pt x="424" y="111"/>
                    <a:pt x="418" y="110"/>
                  </a:cubicBezTo>
                  <a:close/>
                  <a:moveTo>
                    <a:pt x="448" y="109"/>
                  </a:moveTo>
                  <a:cubicBezTo>
                    <a:pt x="447" y="111"/>
                    <a:pt x="444" y="111"/>
                    <a:pt x="441" y="112"/>
                  </a:cubicBezTo>
                  <a:cubicBezTo>
                    <a:pt x="442" y="109"/>
                    <a:pt x="444" y="108"/>
                    <a:pt x="448" y="109"/>
                  </a:cubicBezTo>
                  <a:close/>
                  <a:moveTo>
                    <a:pt x="472" y="111"/>
                  </a:moveTo>
                  <a:cubicBezTo>
                    <a:pt x="473" y="112"/>
                    <a:pt x="473" y="115"/>
                    <a:pt x="470" y="114"/>
                  </a:cubicBezTo>
                  <a:cubicBezTo>
                    <a:pt x="472" y="109"/>
                    <a:pt x="465" y="109"/>
                    <a:pt x="461" y="109"/>
                  </a:cubicBezTo>
                  <a:cubicBezTo>
                    <a:pt x="464" y="106"/>
                    <a:pt x="474" y="107"/>
                    <a:pt x="479" y="104"/>
                  </a:cubicBezTo>
                  <a:cubicBezTo>
                    <a:pt x="469" y="102"/>
                    <a:pt x="449" y="107"/>
                    <a:pt x="438" y="107"/>
                  </a:cubicBezTo>
                  <a:cubicBezTo>
                    <a:pt x="435" y="103"/>
                    <a:pt x="443" y="102"/>
                    <a:pt x="445" y="104"/>
                  </a:cubicBezTo>
                  <a:cubicBezTo>
                    <a:pt x="459" y="101"/>
                    <a:pt x="474" y="99"/>
                    <a:pt x="487" y="99"/>
                  </a:cubicBezTo>
                  <a:cubicBezTo>
                    <a:pt x="484" y="100"/>
                    <a:pt x="481" y="99"/>
                    <a:pt x="479" y="102"/>
                  </a:cubicBezTo>
                  <a:cubicBezTo>
                    <a:pt x="481" y="104"/>
                    <a:pt x="487" y="103"/>
                    <a:pt x="488" y="105"/>
                  </a:cubicBezTo>
                  <a:cubicBezTo>
                    <a:pt x="485" y="110"/>
                    <a:pt x="475" y="107"/>
                    <a:pt x="472" y="111"/>
                  </a:cubicBezTo>
                  <a:close/>
                  <a:moveTo>
                    <a:pt x="580" y="109"/>
                  </a:moveTo>
                  <a:cubicBezTo>
                    <a:pt x="581" y="112"/>
                    <a:pt x="578" y="112"/>
                    <a:pt x="575" y="112"/>
                  </a:cubicBezTo>
                  <a:cubicBezTo>
                    <a:pt x="575" y="108"/>
                    <a:pt x="578" y="109"/>
                    <a:pt x="580" y="109"/>
                  </a:cubicBezTo>
                  <a:close/>
                  <a:moveTo>
                    <a:pt x="505" y="106"/>
                  </a:moveTo>
                  <a:cubicBezTo>
                    <a:pt x="502" y="106"/>
                    <a:pt x="501" y="105"/>
                    <a:pt x="501" y="103"/>
                  </a:cubicBezTo>
                  <a:cubicBezTo>
                    <a:pt x="507" y="102"/>
                    <a:pt x="509" y="100"/>
                    <a:pt x="514" y="102"/>
                  </a:cubicBezTo>
                  <a:cubicBezTo>
                    <a:pt x="513" y="105"/>
                    <a:pt x="507" y="104"/>
                    <a:pt x="505" y="106"/>
                  </a:cubicBezTo>
                  <a:close/>
                  <a:moveTo>
                    <a:pt x="623" y="97"/>
                  </a:moveTo>
                  <a:cubicBezTo>
                    <a:pt x="623" y="98"/>
                    <a:pt x="621" y="98"/>
                    <a:pt x="619" y="98"/>
                  </a:cubicBezTo>
                  <a:cubicBezTo>
                    <a:pt x="619" y="96"/>
                    <a:pt x="619" y="96"/>
                    <a:pt x="619" y="96"/>
                  </a:cubicBezTo>
                  <a:cubicBezTo>
                    <a:pt x="621" y="95"/>
                    <a:pt x="622" y="96"/>
                    <a:pt x="623" y="97"/>
                  </a:cubicBezTo>
                  <a:close/>
                  <a:moveTo>
                    <a:pt x="573" y="95"/>
                  </a:moveTo>
                  <a:cubicBezTo>
                    <a:pt x="575" y="94"/>
                    <a:pt x="577" y="93"/>
                    <a:pt x="580" y="93"/>
                  </a:cubicBezTo>
                  <a:cubicBezTo>
                    <a:pt x="579" y="96"/>
                    <a:pt x="576" y="95"/>
                    <a:pt x="573" y="95"/>
                  </a:cubicBezTo>
                  <a:close/>
                  <a:moveTo>
                    <a:pt x="646" y="93"/>
                  </a:moveTo>
                  <a:cubicBezTo>
                    <a:pt x="645" y="95"/>
                    <a:pt x="643" y="96"/>
                    <a:pt x="641" y="94"/>
                  </a:cubicBezTo>
                  <a:cubicBezTo>
                    <a:pt x="641" y="92"/>
                    <a:pt x="644" y="91"/>
                    <a:pt x="646" y="93"/>
                  </a:cubicBezTo>
                  <a:close/>
                  <a:moveTo>
                    <a:pt x="640" y="94"/>
                  </a:moveTo>
                  <a:cubicBezTo>
                    <a:pt x="640" y="96"/>
                    <a:pt x="638" y="96"/>
                    <a:pt x="636" y="96"/>
                  </a:cubicBezTo>
                  <a:cubicBezTo>
                    <a:pt x="636" y="95"/>
                    <a:pt x="637" y="95"/>
                    <a:pt x="638" y="95"/>
                  </a:cubicBezTo>
                  <a:cubicBezTo>
                    <a:pt x="638" y="94"/>
                    <a:pt x="637" y="94"/>
                    <a:pt x="636" y="94"/>
                  </a:cubicBezTo>
                  <a:cubicBezTo>
                    <a:pt x="637" y="91"/>
                    <a:pt x="639" y="93"/>
                    <a:pt x="640" y="94"/>
                  </a:cubicBezTo>
                  <a:close/>
                  <a:moveTo>
                    <a:pt x="601" y="94"/>
                  </a:moveTo>
                  <a:cubicBezTo>
                    <a:pt x="601" y="92"/>
                    <a:pt x="601" y="90"/>
                    <a:pt x="599" y="90"/>
                  </a:cubicBezTo>
                  <a:cubicBezTo>
                    <a:pt x="600" y="87"/>
                    <a:pt x="604" y="90"/>
                    <a:pt x="608" y="89"/>
                  </a:cubicBezTo>
                  <a:cubicBezTo>
                    <a:pt x="607" y="92"/>
                    <a:pt x="606" y="95"/>
                    <a:pt x="601" y="94"/>
                  </a:cubicBezTo>
                  <a:close/>
                  <a:moveTo>
                    <a:pt x="548" y="85"/>
                  </a:moveTo>
                  <a:cubicBezTo>
                    <a:pt x="547" y="87"/>
                    <a:pt x="546" y="88"/>
                    <a:pt x="544" y="88"/>
                  </a:cubicBezTo>
                  <a:cubicBezTo>
                    <a:pt x="545" y="90"/>
                    <a:pt x="549" y="92"/>
                    <a:pt x="550" y="90"/>
                  </a:cubicBezTo>
                  <a:cubicBezTo>
                    <a:pt x="550" y="92"/>
                    <a:pt x="542" y="93"/>
                    <a:pt x="539" y="96"/>
                  </a:cubicBezTo>
                  <a:cubicBezTo>
                    <a:pt x="542" y="98"/>
                    <a:pt x="543" y="97"/>
                    <a:pt x="547" y="96"/>
                  </a:cubicBezTo>
                  <a:cubicBezTo>
                    <a:pt x="546" y="97"/>
                    <a:pt x="546" y="98"/>
                    <a:pt x="547" y="98"/>
                  </a:cubicBezTo>
                  <a:cubicBezTo>
                    <a:pt x="538" y="103"/>
                    <a:pt x="529" y="104"/>
                    <a:pt x="519" y="102"/>
                  </a:cubicBezTo>
                  <a:cubicBezTo>
                    <a:pt x="518" y="100"/>
                    <a:pt x="520" y="100"/>
                    <a:pt x="521" y="100"/>
                  </a:cubicBezTo>
                  <a:cubicBezTo>
                    <a:pt x="519" y="99"/>
                    <a:pt x="520" y="95"/>
                    <a:pt x="516" y="96"/>
                  </a:cubicBezTo>
                  <a:cubicBezTo>
                    <a:pt x="520" y="94"/>
                    <a:pt x="530" y="90"/>
                    <a:pt x="527" y="87"/>
                  </a:cubicBezTo>
                  <a:cubicBezTo>
                    <a:pt x="529" y="84"/>
                    <a:pt x="532" y="87"/>
                    <a:pt x="531" y="89"/>
                  </a:cubicBezTo>
                  <a:cubicBezTo>
                    <a:pt x="534" y="88"/>
                    <a:pt x="535" y="88"/>
                    <a:pt x="538" y="88"/>
                  </a:cubicBezTo>
                  <a:cubicBezTo>
                    <a:pt x="539" y="87"/>
                    <a:pt x="541" y="86"/>
                    <a:pt x="541" y="84"/>
                  </a:cubicBezTo>
                  <a:cubicBezTo>
                    <a:pt x="544" y="83"/>
                    <a:pt x="545" y="85"/>
                    <a:pt x="548" y="85"/>
                  </a:cubicBezTo>
                  <a:close/>
                  <a:moveTo>
                    <a:pt x="565" y="81"/>
                  </a:moveTo>
                  <a:cubicBezTo>
                    <a:pt x="563" y="82"/>
                    <a:pt x="562" y="83"/>
                    <a:pt x="560" y="83"/>
                  </a:cubicBezTo>
                  <a:cubicBezTo>
                    <a:pt x="560" y="82"/>
                    <a:pt x="559" y="82"/>
                    <a:pt x="559" y="82"/>
                  </a:cubicBezTo>
                  <a:cubicBezTo>
                    <a:pt x="559" y="80"/>
                    <a:pt x="563" y="79"/>
                    <a:pt x="565" y="81"/>
                  </a:cubicBezTo>
                  <a:close/>
                  <a:moveTo>
                    <a:pt x="739" y="55"/>
                  </a:moveTo>
                  <a:cubicBezTo>
                    <a:pt x="738" y="57"/>
                    <a:pt x="736" y="57"/>
                    <a:pt x="733" y="57"/>
                  </a:cubicBezTo>
                  <a:cubicBezTo>
                    <a:pt x="733" y="54"/>
                    <a:pt x="737" y="54"/>
                    <a:pt x="739" y="55"/>
                  </a:cubicBezTo>
                  <a:close/>
                  <a:moveTo>
                    <a:pt x="810" y="51"/>
                  </a:moveTo>
                  <a:cubicBezTo>
                    <a:pt x="810" y="50"/>
                    <a:pt x="808" y="50"/>
                    <a:pt x="807" y="50"/>
                  </a:cubicBezTo>
                  <a:cubicBezTo>
                    <a:pt x="807" y="47"/>
                    <a:pt x="809" y="46"/>
                    <a:pt x="810" y="44"/>
                  </a:cubicBezTo>
                  <a:cubicBezTo>
                    <a:pt x="815" y="44"/>
                    <a:pt x="817" y="46"/>
                    <a:pt x="821" y="45"/>
                  </a:cubicBezTo>
                  <a:cubicBezTo>
                    <a:pt x="819" y="49"/>
                    <a:pt x="812" y="47"/>
                    <a:pt x="810" y="52"/>
                  </a:cubicBezTo>
                  <a:cubicBezTo>
                    <a:pt x="809" y="52"/>
                    <a:pt x="810" y="51"/>
                    <a:pt x="810" y="51"/>
                  </a:cubicBezTo>
                  <a:close/>
                  <a:moveTo>
                    <a:pt x="860" y="49"/>
                  </a:moveTo>
                  <a:cubicBezTo>
                    <a:pt x="859" y="51"/>
                    <a:pt x="857" y="51"/>
                    <a:pt x="854" y="51"/>
                  </a:cubicBezTo>
                  <a:cubicBezTo>
                    <a:pt x="855" y="49"/>
                    <a:pt x="856" y="47"/>
                    <a:pt x="859" y="47"/>
                  </a:cubicBezTo>
                  <a:cubicBezTo>
                    <a:pt x="859" y="48"/>
                    <a:pt x="859" y="49"/>
                    <a:pt x="860" y="49"/>
                  </a:cubicBezTo>
                  <a:close/>
                  <a:moveTo>
                    <a:pt x="831" y="43"/>
                  </a:moveTo>
                  <a:cubicBezTo>
                    <a:pt x="829" y="45"/>
                    <a:pt x="830" y="47"/>
                    <a:pt x="831" y="48"/>
                  </a:cubicBezTo>
                  <a:cubicBezTo>
                    <a:pt x="829" y="51"/>
                    <a:pt x="824" y="50"/>
                    <a:pt x="821" y="51"/>
                  </a:cubicBezTo>
                  <a:cubicBezTo>
                    <a:pt x="821" y="51"/>
                    <a:pt x="822" y="52"/>
                    <a:pt x="823" y="52"/>
                  </a:cubicBezTo>
                  <a:cubicBezTo>
                    <a:pt x="823" y="54"/>
                    <a:pt x="820" y="53"/>
                    <a:pt x="819" y="53"/>
                  </a:cubicBezTo>
                  <a:cubicBezTo>
                    <a:pt x="818" y="50"/>
                    <a:pt x="819" y="51"/>
                    <a:pt x="819" y="47"/>
                  </a:cubicBezTo>
                  <a:cubicBezTo>
                    <a:pt x="823" y="48"/>
                    <a:pt x="822" y="48"/>
                    <a:pt x="824" y="46"/>
                  </a:cubicBezTo>
                  <a:cubicBezTo>
                    <a:pt x="824" y="46"/>
                    <a:pt x="822" y="45"/>
                    <a:pt x="823" y="44"/>
                  </a:cubicBezTo>
                  <a:cubicBezTo>
                    <a:pt x="826" y="45"/>
                    <a:pt x="827" y="43"/>
                    <a:pt x="831" y="43"/>
                  </a:cubicBezTo>
                  <a:close/>
                  <a:moveTo>
                    <a:pt x="110" y="385"/>
                  </a:moveTo>
                  <a:cubicBezTo>
                    <a:pt x="106" y="385"/>
                    <a:pt x="105" y="383"/>
                    <a:pt x="104" y="386"/>
                  </a:cubicBezTo>
                  <a:cubicBezTo>
                    <a:pt x="106" y="387"/>
                    <a:pt x="106" y="385"/>
                    <a:pt x="107" y="385"/>
                  </a:cubicBezTo>
                  <a:cubicBezTo>
                    <a:pt x="106" y="387"/>
                    <a:pt x="106" y="387"/>
                    <a:pt x="106" y="387"/>
                  </a:cubicBezTo>
                  <a:cubicBezTo>
                    <a:pt x="109" y="388"/>
                    <a:pt x="109" y="386"/>
                    <a:pt x="110" y="385"/>
                  </a:cubicBezTo>
                  <a:close/>
                  <a:moveTo>
                    <a:pt x="703" y="43"/>
                  </a:moveTo>
                  <a:cubicBezTo>
                    <a:pt x="704" y="41"/>
                    <a:pt x="704" y="39"/>
                    <a:pt x="703" y="36"/>
                  </a:cubicBezTo>
                  <a:cubicBezTo>
                    <a:pt x="705" y="35"/>
                    <a:pt x="708" y="35"/>
                    <a:pt x="708" y="32"/>
                  </a:cubicBezTo>
                  <a:cubicBezTo>
                    <a:pt x="704" y="33"/>
                    <a:pt x="706" y="27"/>
                    <a:pt x="699" y="26"/>
                  </a:cubicBezTo>
                  <a:cubicBezTo>
                    <a:pt x="698" y="28"/>
                    <a:pt x="701" y="30"/>
                    <a:pt x="697" y="31"/>
                  </a:cubicBezTo>
                  <a:cubicBezTo>
                    <a:pt x="697" y="28"/>
                    <a:pt x="693" y="23"/>
                    <a:pt x="697" y="22"/>
                  </a:cubicBezTo>
                  <a:cubicBezTo>
                    <a:pt x="697" y="24"/>
                    <a:pt x="699" y="25"/>
                    <a:pt x="699" y="26"/>
                  </a:cubicBezTo>
                  <a:cubicBezTo>
                    <a:pt x="701" y="22"/>
                    <a:pt x="705" y="26"/>
                    <a:pt x="707" y="22"/>
                  </a:cubicBezTo>
                  <a:cubicBezTo>
                    <a:pt x="699" y="21"/>
                    <a:pt x="699" y="21"/>
                    <a:pt x="699" y="21"/>
                  </a:cubicBezTo>
                  <a:cubicBezTo>
                    <a:pt x="700" y="19"/>
                    <a:pt x="697" y="16"/>
                    <a:pt x="696" y="18"/>
                  </a:cubicBezTo>
                  <a:cubicBezTo>
                    <a:pt x="699" y="18"/>
                    <a:pt x="695" y="20"/>
                    <a:pt x="694" y="20"/>
                  </a:cubicBezTo>
                  <a:cubicBezTo>
                    <a:pt x="694" y="23"/>
                    <a:pt x="693" y="25"/>
                    <a:pt x="692" y="26"/>
                  </a:cubicBezTo>
                  <a:cubicBezTo>
                    <a:pt x="691" y="21"/>
                    <a:pt x="691" y="28"/>
                    <a:pt x="689" y="28"/>
                  </a:cubicBezTo>
                  <a:cubicBezTo>
                    <a:pt x="689" y="26"/>
                    <a:pt x="689" y="25"/>
                    <a:pt x="687" y="25"/>
                  </a:cubicBezTo>
                  <a:cubicBezTo>
                    <a:pt x="687" y="28"/>
                    <a:pt x="689" y="29"/>
                    <a:pt x="691" y="30"/>
                  </a:cubicBezTo>
                  <a:cubicBezTo>
                    <a:pt x="690" y="32"/>
                    <a:pt x="688" y="32"/>
                    <a:pt x="687" y="34"/>
                  </a:cubicBezTo>
                  <a:cubicBezTo>
                    <a:pt x="689" y="35"/>
                    <a:pt x="692" y="39"/>
                    <a:pt x="690" y="41"/>
                  </a:cubicBezTo>
                  <a:cubicBezTo>
                    <a:pt x="694" y="41"/>
                    <a:pt x="695" y="42"/>
                    <a:pt x="698" y="40"/>
                  </a:cubicBezTo>
                  <a:cubicBezTo>
                    <a:pt x="698" y="42"/>
                    <a:pt x="699" y="43"/>
                    <a:pt x="700" y="44"/>
                  </a:cubicBezTo>
                  <a:cubicBezTo>
                    <a:pt x="700" y="40"/>
                    <a:pt x="702" y="41"/>
                    <a:pt x="703" y="43"/>
                  </a:cubicBezTo>
                  <a:close/>
                  <a:moveTo>
                    <a:pt x="692" y="33"/>
                  </a:moveTo>
                  <a:cubicBezTo>
                    <a:pt x="696" y="33"/>
                    <a:pt x="696" y="33"/>
                    <a:pt x="696" y="33"/>
                  </a:cubicBezTo>
                  <a:cubicBezTo>
                    <a:pt x="695" y="36"/>
                    <a:pt x="696" y="37"/>
                    <a:pt x="696" y="39"/>
                  </a:cubicBezTo>
                  <a:cubicBezTo>
                    <a:pt x="694" y="38"/>
                    <a:pt x="692" y="37"/>
                    <a:pt x="692" y="33"/>
                  </a:cubicBezTo>
                  <a:close/>
                  <a:moveTo>
                    <a:pt x="806" y="33"/>
                  </a:moveTo>
                  <a:cubicBezTo>
                    <a:pt x="798" y="35"/>
                    <a:pt x="786" y="34"/>
                    <a:pt x="779" y="38"/>
                  </a:cubicBezTo>
                  <a:cubicBezTo>
                    <a:pt x="790" y="37"/>
                    <a:pt x="800" y="37"/>
                    <a:pt x="806" y="33"/>
                  </a:cubicBezTo>
                  <a:close/>
                  <a:moveTo>
                    <a:pt x="877" y="113"/>
                  </a:moveTo>
                  <a:cubicBezTo>
                    <a:pt x="871" y="112"/>
                    <a:pt x="866" y="109"/>
                    <a:pt x="863" y="114"/>
                  </a:cubicBezTo>
                  <a:cubicBezTo>
                    <a:pt x="865" y="115"/>
                    <a:pt x="868" y="119"/>
                    <a:pt x="870" y="118"/>
                  </a:cubicBezTo>
                  <a:cubicBezTo>
                    <a:pt x="868" y="116"/>
                    <a:pt x="871" y="115"/>
                    <a:pt x="871" y="114"/>
                  </a:cubicBezTo>
                  <a:cubicBezTo>
                    <a:pt x="872" y="116"/>
                    <a:pt x="877" y="115"/>
                    <a:pt x="877" y="113"/>
                  </a:cubicBezTo>
                  <a:close/>
                  <a:moveTo>
                    <a:pt x="873" y="49"/>
                  </a:moveTo>
                  <a:cubicBezTo>
                    <a:pt x="874" y="49"/>
                    <a:pt x="874" y="50"/>
                    <a:pt x="873" y="51"/>
                  </a:cubicBezTo>
                  <a:cubicBezTo>
                    <a:pt x="877" y="51"/>
                    <a:pt x="876" y="52"/>
                    <a:pt x="874" y="53"/>
                  </a:cubicBezTo>
                  <a:cubicBezTo>
                    <a:pt x="875" y="54"/>
                    <a:pt x="875" y="54"/>
                    <a:pt x="876" y="55"/>
                  </a:cubicBezTo>
                  <a:cubicBezTo>
                    <a:pt x="877" y="55"/>
                    <a:pt x="879" y="55"/>
                    <a:pt x="879" y="53"/>
                  </a:cubicBezTo>
                  <a:cubicBezTo>
                    <a:pt x="878" y="53"/>
                    <a:pt x="877" y="53"/>
                    <a:pt x="877" y="52"/>
                  </a:cubicBezTo>
                  <a:cubicBezTo>
                    <a:pt x="879" y="52"/>
                    <a:pt x="879" y="49"/>
                    <a:pt x="881" y="50"/>
                  </a:cubicBezTo>
                  <a:cubicBezTo>
                    <a:pt x="883" y="51"/>
                    <a:pt x="880" y="54"/>
                    <a:pt x="882" y="55"/>
                  </a:cubicBezTo>
                  <a:cubicBezTo>
                    <a:pt x="884" y="50"/>
                    <a:pt x="882" y="52"/>
                    <a:pt x="886" y="49"/>
                  </a:cubicBezTo>
                  <a:cubicBezTo>
                    <a:pt x="881" y="49"/>
                    <a:pt x="876" y="46"/>
                    <a:pt x="873" y="49"/>
                  </a:cubicBezTo>
                  <a:close/>
                  <a:moveTo>
                    <a:pt x="954" y="85"/>
                  </a:moveTo>
                  <a:cubicBezTo>
                    <a:pt x="955" y="82"/>
                    <a:pt x="959" y="84"/>
                    <a:pt x="960" y="82"/>
                  </a:cubicBezTo>
                  <a:cubicBezTo>
                    <a:pt x="957" y="80"/>
                    <a:pt x="956" y="77"/>
                    <a:pt x="953" y="75"/>
                  </a:cubicBezTo>
                  <a:cubicBezTo>
                    <a:pt x="952" y="77"/>
                    <a:pt x="950" y="77"/>
                    <a:pt x="947" y="77"/>
                  </a:cubicBezTo>
                  <a:cubicBezTo>
                    <a:pt x="946" y="80"/>
                    <a:pt x="950" y="78"/>
                    <a:pt x="949" y="80"/>
                  </a:cubicBezTo>
                  <a:cubicBezTo>
                    <a:pt x="947" y="82"/>
                    <a:pt x="942" y="78"/>
                    <a:pt x="940" y="81"/>
                  </a:cubicBezTo>
                  <a:cubicBezTo>
                    <a:pt x="941" y="82"/>
                    <a:pt x="944" y="82"/>
                    <a:pt x="943" y="84"/>
                  </a:cubicBezTo>
                  <a:cubicBezTo>
                    <a:pt x="946" y="85"/>
                    <a:pt x="945" y="81"/>
                    <a:pt x="949" y="82"/>
                  </a:cubicBezTo>
                  <a:cubicBezTo>
                    <a:pt x="951" y="84"/>
                    <a:pt x="945" y="85"/>
                    <a:pt x="949" y="86"/>
                  </a:cubicBezTo>
                  <a:cubicBezTo>
                    <a:pt x="949" y="82"/>
                    <a:pt x="954" y="83"/>
                    <a:pt x="954" y="85"/>
                  </a:cubicBezTo>
                  <a:close/>
                  <a:moveTo>
                    <a:pt x="1027" y="182"/>
                  </a:moveTo>
                  <a:cubicBezTo>
                    <a:pt x="1020" y="181"/>
                    <a:pt x="1007" y="180"/>
                    <a:pt x="1000" y="183"/>
                  </a:cubicBezTo>
                  <a:cubicBezTo>
                    <a:pt x="1007" y="185"/>
                    <a:pt x="1021" y="184"/>
                    <a:pt x="1027" y="182"/>
                  </a:cubicBezTo>
                  <a:close/>
                  <a:moveTo>
                    <a:pt x="1012" y="166"/>
                  </a:moveTo>
                  <a:cubicBezTo>
                    <a:pt x="1013" y="167"/>
                    <a:pt x="1013" y="168"/>
                    <a:pt x="1013" y="169"/>
                  </a:cubicBezTo>
                  <a:cubicBezTo>
                    <a:pt x="1015" y="169"/>
                    <a:pt x="1016" y="168"/>
                    <a:pt x="1018" y="169"/>
                  </a:cubicBezTo>
                  <a:cubicBezTo>
                    <a:pt x="1018" y="166"/>
                    <a:pt x="1016" y="168"/>
                    <a:pt x="1013" y="167"/>
                  </a:cubicBezTo>
                  <a:cubicBezTo>
                    <a:pt x="1013" y="166"/>
                    <a:pt x="1012" y="165"/>
                    <a:pt x="1012" y="166"/>
                  </a:cubicBezTo>
                  <a:close/>
                  <a:moveTo>
                    <a:pt x="1003" y="618"/>
                  </a:moveTo>
                  <a:cubicBezTo>
                    <a:pt x="1004" y="617"/>
                    <a:pt x="1005" y="617"/>
                    <a:pt x="1004" y="615"/>
                  </a:cubicBezTo>
                  <a:cubicBezTo>
                    <a:pt x="1000" y="614"/>
                    <a:pt x="997" y="612"/>
                    <a:pt x="994" y="609"/>
                  </a:cubicBezTo>
                  <a:cubicBezTo>
                    <a:pt x="997" y="613"/>
                    <a:pt x="999" y="615"/>
                    <a:pt x="1000" y="618"/>
                  </a:cubicBezTo>
                  <a:cubicBezTo>
                    <a:pt x="1003" y="618"/>
                    <a:pt x="998" y="615"/>
                    <a:pt x="1001" y="615"/>
                  </a:cubicBezTo>
                  <a:cubicBezTo>
                    <a:pt x="1001" y="617"/>
                    <a:pt x="1002" y="618"/>
                    <a:pt x="1003" y="618"/>
                  </a:cubicBezTo>
                  <a:close/>
                  <a:moveTo>
                    <a:pt x="1039" y="79"/>
                  </a:moveTo>
                  <a:cubicBezTo>
                    <a:pt x="1037" y="75"/>
                    <a:pt x="1029" y="76"/>
                    <a:pt x="1025" y="78"/>
                  </a:cubicBezTo>
                  <a:cubicBezTo>
                    <a:pt x="1028" y="82"/>
                    <a:pt x="1032" y="81"/>
                    <a:pt x="1037" y="81"/>
                  </a:cubicBezTo>
                  <a:cubicBezTo>
                    <a:pt x="1045" y="83"/>
                    <a:pt x="1050" y="91"/>
                    <a:pt x="1055" y="83"/>
                  </a:cubicBezTo>
                  <a:cubicBezTo>
                    <a:pt x="1059" y="85"/>
                    <a:pt x="1063" y="86"/>
                    <a:pt x="1067" y="87"/>
                  </a:cubicBezTo>
                  <a:cubicBezTo>
                    <a:pt x="1066" y="84"/>
                    <a:pt x="1069" y="87"/>
                    <a:pt x="1068" y="84"/>
                  </a:cubicBezTo>
                  <a:cubicBezTo>
                    <a:pt x="1061" y="84"/>
                    <a:pt x="1050" y="80"/>
                    <a:pt x="1052" y="77"/>
                  </a:cubicBezTo>
                  <a:cubicBezTo>
                    <a:pt x="1049" y="77"/>
                    <a:pt x="1045" y="78"/>
                    <a:pt x="1042" y="76"/>
                  </a:cubicBezTo>
                  <a:cubicBezTo>
                    <a:pt x="1042" y="78"/>
                    <a:pt x="1042" y="79"/>
                    <a:pt x="1039" y="79"/>
                  </a:cubicBezTo>
                  <a:close/>
                  <a:moveTo>
                    <a:pt x="1015" y="645"/>
                  </a:moveTo>
                  <a:cubicBezTo>
                    <a:pt x="1016" y="650"/>
                    <a:pt x="1017" y="649"/>
                    <a:pt x="1014" y="650"/>
                  </a:cubicBezTo>
                  <a:cubicBezTo>
                    <a:pt x="1020" y="653"/>
                    <a:pt x="1025" y="649"/>
                    <a:pt x="1027" y="644"/>
                  </a:cubicBezTo>
                  <a:cubicBezTo>
                    <a:pt x="1028" y="643"/>
                    <a:pt x="1034" y="646"/>
                    <a:pt x="1036" y="642"/>
                  </a:cubicBezTo>
                  <a:cubicBezTo>
                    <a:pt x="1030" y="641"/>
                    <a:pt x="1026" y="640"/>
                    <a:pt x="1020" y="640"/>
                  </a:cubicBezTo>
                  <a:cubicBezTo>
                    <a:pt x="1018" y="641"/>
                    <a:pt x="1018" y="645"/>
                    <a:pt x="1015" y="645"/>
                  </a:cubicBezTo>
                  <a:close/>
                  <a:moveTo>
                    <a:pt x="1028" y="650"/>
                  </a:moveTo>
                  <a:cubicBezTo>
                    <a:pt x="1029" y="651"/>
                    <a:pt x="1029" y="652"/>
                    <a:pt x="1028" y="653"/>
                  </a:cubicBezTo>
                  <a:cubicBezTo>
                    <a:pt x="1040" y="657"/>
                    <a:pt x="1042" y="657"/>
                    <a:pt x="1049" y="655"/>
                  </a:cubicBezTo>
                  <a:cubicBezTo>
                    <a:pt x="1045" y="654"/>
                    <a:pt x="1050" y="655"/>
                    <a:pt x="1049" y="652"/>
                  </a:cubicBezTo>
                  <a:cubicBezTo>
                    <a:pt x="1046" y="652"/>
                    <a:pt x="1044" y="649"/>
                    <a:pt x="1040" y="649"/>
                  </a:cubicBezTo>
                  <a:cubicBezTo>
                    <a:pt x="1037" y="656"/>
                    <a:pt x="1034" y="648"/>
                    <a:pt x="1028" y="650"/>
                  </a:cubicBezTo>
                  <a:close/>
                  <a:moveTo>
                    <a:pt x="1073" y="94"/>
                  </a:moveTo>
                  <a:cubicBezTo>
                    <a:pt x="1075" y="95"/>
                    <a:pt x="1075" y="94"/>
                    <a:pt x="1077" y="94"/>
                  </a:cubicBezTo>
                  <a:cubicBezTo>
                    <a:pt x="1077" y="94"/>
                    <a:pt x="1077" y="95"/>
                    <a:pt x="1077" y="94"/>
                  </a:cubicBezTo>
                  <a:cubicBezTo>
                    <a:pt x="1075" y="94"/>
                    <a:pt x="1076" y="90"/>
                    <a:pt x="1074" y="90"/>
                  </a:cubicBezTo>
                  <a:cubicBezTo>
                    <a:pt x="1074" y="92"/>
                    <a:pt x="1072" y="92"/>
                    <a:pt x="1073" y="94"/>
                  </a:cubicBezTo>
                  <a:close/>
                  <a:moveTo>
                    <a:pt x="1081" y="542"/>
                  </a:moveTo>
                  <a:cubicBezTo>
                    <a:pt x="1080" y="539"/>
                    <a:pt x="1076" y="539"/>
                    <a:pt x="1075" y="542"/>
                  </a:cubicBezTo>
                  <a:cubicBezTo>
                    <a:pt x="1084" y="545"/>
                    <a:pt x="1101" y="540"/>
                    <a:pt x="1105" y="548"/>
                  </a:cubicBezTo>
                  <a:cubicBezTo>
                    <a:pt x="1098" y="548"/>
                    <a:pt x="1088" y="544"/>
                    <a:pt x="1080" y="546"/>
                  </a:cubicBezTo>
                  <a:cubicBezTo>
                    <a:pt x="1077" y="548"/>
                    <a:pt x="1077" y="551"/>
                    <a:pt x="1074" y="552"/>
                  </a:cubicBezTo>
                  <a:cubicBezTo>
                    <a:pt x="1073" y="552"/>
                    <a:pt x="1072" y="550"/>
                    <a:pt x="1073" y="548"/>
                  </a:cubicBezTo>
                  <a:cubicBezTo>
                    <a:pt x="1069" y="547"/>
                    <a:pt x="1069" y="550"/>
                    <a:pt x="1067" y="551"/>
                  </a:cubicBezTo>
                  <a:cubicBezTo>
                    <a:pt x="1068" y="553"/>
                    <a:pt x="1069" y="555"/>
                    <a:pt x="1070" y="556"/>
                  </a:cubicBezTo>
                  <a:cubicBezTo>
                    <a:pt x="1068" y="551"/>
                    <a:pt x="1079" y="552"/>
                    <a:pt x="1080" y="556"/>
                  </a:cubicBezTo>
                  <a:cubicBezTo>
                    <a:pt x="1080" y="550"/>
                    <a:pt x="1090" y="550"/>
                    <a:pt x="1092" y="554"/>
                  </a:cubicBezTo>
                  <a:cubicBezTo>
                    <a:pt x="1093" y="549"/>
                    <a:pt x="1098" y="552"/>
                    <a:pt x="1103" y="551"/>
                  </a:cubicBezTo>
                  <a:cubicBezTo>
                    <a:pt x="1102" y="553"/>
                    <a:pt x="1104" y="557"/>
                    <a:pt x="1102" y="557"/>
                  </a:cubicBezTo>
                  <a:cubicBezTo>
                    <a:pt x="1101" y="557"/>
                    <a:pt x="1101" y="556"/>
                    <a:pt x="1100" y="556"/>
                  </a:cubicBezTo>
                  <a:cubicBezTo>
                    <a:pt x="1099" y="557"/>
                    <a:pt x="1098" y="559"/>
                    <a:pt x="1097" y="561"/>
                  </a:cubicBezTo>
                  <a:cubicBezTo>
                    <a:pt x="1100" y="561"/>
                    <a:pt x="1101" y="562"/>
                    <a:pt x="1102" y="564"/>
                  </a:cubicBezTo>
                  <a:cubicBezTo>
                    <a:pt x="1098" y="563"/>
                    <a:pt x="1098" y="563"/>
                    <a:pt x="1098" y="563"/>
                  </a:cubicBezTo>
                  <a:cubicBezTo>
                    <a:pt x="1095" y="560"/>
                    <a:pt x="1097" y="559"/>
                    <a:pt x="1096" y="556"/>
                  </a:cubicBezTo>
                  <a:cubicBezTo>
                    <a:pt x="1094" y="561"/>
                    <a:pt x="1086" y="558"/>
                    <a:pt x="1081" y="560"/>
                  </a:cubicBezTo>
                  <a:cubicBezTo>
                    <a:pt x="1086" y="562"/>
                    <a:pt x="1095" y="558"/>
                    <a:pt x="1094" y="566"/>
                  </a:cubicBezTo>
                  <a:cubicBezTo>
                    <a:pt x="1099" y="567"/>
                    <a:pt x="1102" y="565"/>
                    <a:pt x="1105" y="565"/>
                  </a:cubicBezTo>
                  <a:cubicBezTo>
                    <a:pt x="1106" y="562"/>
                    <a:pt x="1104" y="563"/>
                    <a:pt x="1106" y="561"/>
                  </a:cubicBezTo>
                  <a:cubicBezTo>
                    <a:pt x="1111" y="560"/>
                    <a:pt x="1111" y="562"/>
                    <a:pt x="1116" y="563"/>
                  </a:cubicBezTo>
                  <a:cubicBezTo>
                    <a:pt x="1116" y="558"/>
                    <a:pt x="1109" y="560"/>
                    <a:pt x="1109" y="554"/>
                  </a:cubicBezTo>
                  <a:cubicBezTo>
                    <a:pt x="1116" y="557"/>
                    <a:pt x="1116" y="552"/>
                    <a:pt x="1123" y="555"/>
                  </a:cubicBezTo>
                  <a:cubicBezTo>
                    <a:pt x="1122" y="553"/>
                    <a:pt x="1127" y="553"/>
                    <a:pt x="1124" y="552"/>
                  </a:cubicBezTo>
                  <a:cubicBezTo>
                    <a:pt x="1123" y="554"/>
                    <a:pt x="1122" y="549"/>
                    <a:pt x="1120" y="549"/>
                  </a:cubicBezTo>
                  <a:cubicBezTo>
                    <a:pt x="1121" y="549"/>
                    <a:pt x="1121" y="548"/>
                    <a:pt x="1120" y="547"/>
                  </a:cubicBezTo>
                  <a:cubicBezTo>
                    <a:pt x="1120" y="545"/>
                    <a:pt x="1124" y="547"/>
                    <a:pt x="1124" y="544"/>
                  </a:cubicBezTo>
                  <a:cubicBezTo>
                    <a:pt x="1113" y="544"/>
                    <a:pt x="1102" y="541"/>
                    <a:pt x="1094" y="542"/>
                  </a:cubicBezTo>
                  <a:cubicBezTo>
                    <a:pt x="1094" y="541"/>
                    <a:pt x="1096" y="542"/>
                    <a:pt x="1095" y="540"/>
                  </a:cubicBezTo>
                  <a:cubicBezTo>
                    <a:pt x="1092" y="540"/>
                    <a:pt x="1087" y="537"/>
                    <a:pt x="1090" y="533"/>
                  </a:cubicBezTo>
                  <a:cubicBezTo>
                    <a:pt x="1083" y="534"/>
                    <a:pt x="1082" y="539"/>
                    <a:pt x="1081" y="542"/>
                  </a:cubicBezTo>
                  <a:close/>
                  <a:moveTo>
                    <a:pt x="1118" y="550"/>
                  </a:moveTo>
                  <a:cubicBezTo>
                    <a:pt x="1118" y="554"/>
                    <a:pt x="1109" y="554"/>
                    <a:pt x="1106" y="553"/>
                  </a:cubicBezTo>
                  <a:cubicBezTo>
                    <a:pt x="1106" y="550"/>
                    <a:pt x="1106" y="550"/>
                    <a:pt x="1106" y="550"/>
                  </a:cubicBezTo>
                  <a:cubicBezTo>
                    <a:pt x="1110" y="550"/>
                    <a:pt x="1114" y="549"/>
                    <a:pt x="1118" y="550"/>
                  </a:cubicBezTo>
                  <a:close/>
                  <a:moveTo>
                    <a:pt x="1092" y="277"/>
                  </a:moveTo>
                  <a:cubicBezTo>
                    <a:pt x="1093" y="276"/>
                    <a:pt x="1097" y="277"/>
                    <a:pt x="1099" y="274"/>
                  </a:cubicBezTo>
                  <a:cubicBezTo>
                    <a:pt x="1097" y="275"/>
                    <a:pt x="1090" y="275"/>
                    <a:pt x="1092" y="277"/>
                  </a:cubicBezTo>
                  <a:close/>
                  <a:moveTo>
                    <a:pt x="1102" y="592"/>
                  </a:moveTo>
                  <a:cubicBezTo>
                    <a:pt x="1105" y="592"/>
                    <a:pt x="1110" y="591"/>
                    <a:pt x="1108" y="590"/>
                  </a:cubicBezTo>
                  <a:cubicBezTo>
                    <a:pt x="1108" y="592"/>
                    <a:pt x="1101" y="588"/>
                    <a:pt x="1102" y="592"/>
                  </a:cubicBezTo>
                  <a:close/>
                  <a:moveTo>
                    <a:pt x="1121" y="298"/>
                  </a:moveTo>
                  <a:cubicBezTo>
                    <a:pt x="1128" y="298"/>
                    <a:pt x="1128" y="298"/>
                    <a:pt x="1128" y="298"/>
                  </a:cubicBezTo>
                  <a:cubicBezTo>
                    <a:pt x="1130" y="295"/>
                    <a:pt x="1127" y="295"/>
                    <a:pt x="1127" y="293"/>
                  </a:cubicBezTo>
                  <a:cubicBezTo>
                    <a:pt x="1130" y="285"/>
                    <a:pt x="1122" y="294"/>
                    <a:pt x="1121" y="298"/>
                  </a:cubicBezTo>
                  <a:close/>
                  <a:moveTo>
                    <a:pt x="1134" y="436"/>
                  </a:moveTo>
                  <a:cubicBezTo>
                    <a:pt x="1139" y="436"/>
                    <a:pt x="1142" y="437"/>
                    <a:pt x="1146" y="436"/>
                  </a:cubicBezTo>
                  <a:cubicBezTo>
                    <a:pt x="1142" y="436"/>
                    <a:pt x="1135" y="433"/>
                    <a:pt x="1134" y="436"/>
                  </a:cubicBezTo>
                  <a:close/>
                  <a:moveTo>
                    <a:pt x="1139" y="370"/>
                  </a:moveTo>
                  <a:cubicBezTo>
                    <a:pt x="1141" y="374"/>
                    <a:pt x="1142" y="375"/>
                    <a:pt x="1143" y="376"/>
                  </a:cubicBezTo>
                  <a:cubicBezTo>
                    <a:pt x="1146" y="375"/>
                    <a:pt x="1148" y="371"/>
                    <a:pt x="1148" y="370"/>
                  </a:cubicBezTo>
                  <a:cubicBezTo>
                    <a:pt x="1156" y="369"/>
                    <a:pt x="1170" y="371"/>
                    <a:pt x="1172" y="363"/>
                  </a:cubicBezTo>
                  <a:cubicBezTo>
                    <a:pt x="1167" y="363"/>
                    <a:pt x="1159" y="369"/>
                    <a:pt x="1153" y="365"/>
                  </a:cubicBezTo>
                  <a:cubicBezTo>
                    <a:pt x="1149" y="367"/>
                    <a:pt x="1146" y="371"/>
                    <a:pt x="1139" y="370"/>
                  </a:cubicBezTo>
                  <a:close/>
                  <a:moveTo>
                    <a:pt x="1165" y="436"/>
                  </a:moveTo>
                  <a:cubicBezTo>
                    <a:pt x="1162" y="436"/>
                    <a:pt x="1165" y="431"/>
                    <a:pt x="1160" y="431"/>
                  </a:cubicBezTo>
                  <a:cubicBezTo>
                    <a:pt x="1159" y="433"/>
                    <a:pt x="1160" y="434"/>
                    <a:pt x="1160" y="436"/>
                  </a:cubicBezTo>
                  <a:cubicBezTo>
                    <a:pt x="1153" y="435"/>
                    <a:pt x="1150" y="433"/>
                    <a:pt x="1146" y="437"/>
                  </a:cubicBezTo>
                  <a:cubicBezTo>
                    <a:pt x="1154" y="434"/>
                    <a:pt x="1157" y="440"/>
                    <a:pt x="1165" y="436"/>
                  </a:cubicBezTo>
                  <a:close/>
                  <a:moveTo>
                    <a:pt x="1227" y="436"/>
                  </a:moveTo>
                  <a:cubicBezTo>
                    <a:pt x="1227" y="435"/>
                    <a:pt x="1229" y="434"/>
                    <a:pt x="1229" y="432"/>
                  </a:cubicBezTo>
                  <a:cubicBezTo>
                    <a:pt x="1221" y="432"/>
                    <a:pt x="1221" y="432"/>
                    <a:pt x="1221" y="432"/>
                  </a:cubicBezTo>
                  <a:cubicBezTo>
                    <a:pt x="1220" y="433"/>
                    <a:pt x="1221" y="437"/>
                    <a:pt x="1216" y="436"/>
                  </a:cubicBezTo>
                  <a:cubicBezTo>
                    <a:pt x="1216" y="435"/>
                    <a:pt x="1217" y="435"/>
                    <a:pt x="1217" y="434"/>
                  </a:cubicBezTo>
                  <a:cubicBezTo>
                    <a:pt x="1206" y="429"/>
                    <a:pt x="1197" y="436"/>
                    <a:pt x="1191" y="435"/>
                  </a:cubicBezTo>
                  <a:cubicBezTo>
                    <a:pt x="1194" y="437"/>
                    <a:pt x="1188" y="435"/>
                    <a:pt x="1189" y="438"/>
                  </a:cubicBezTo>
                  <a:cubicBezTo>
                    <a:pt x="1190" y="438"/>
                    <a:pt x="1190" y="440"/>
                    <a:pt x="1190" y="441"/>
                  </a:cubicBezTo>
                  <a:cubicBezTo>
                    <a:pt x="1193" y="443"/>
                    <a:pt x="1196" y="440"/>
                    <a:pt x="1196" y="444"/>
                  </a:cubicBezTo>
                  <a:cubicBezTo>
                    <a:pt x="1189" y="445"/>
                    <a:pt x="1181" y="448"/>
                    <a:pt x="1172" y="445"/>
                  </a:cubicBezTo>
                  <a:cubicBezTo>
                    <a:pt x="1176" y="445"/>
                    <a:pt x="1176" y="442"/>
                    <a:pt x="1180" y="442"/>
                  </a:cubicBezTo>
                  <a:cubicBezTo>
                    <a:pt x="1178" y="439"/>
                    <a:pt x="1175" y="443"/>
                    <a:pt x="1175" y="440"/>
                  </a:cubicBezTo>
                  <a:cubicBezTo>
                    <a:pt x="1177" y="439"/>
                    <a:pt x="1185" y="439"/>
                    <a:pt x="1182" y="436"/>
                  </a:cubicBezTo>
                  <a:cubicBezTo>
                    <a:pt x="1176" y="439"/>
                    <a:pt x="1172" y="433"/>
                    <a:pt x="1169" y="438"/>
                  </a:cubicBezTo>
                  <a:cubicBezTo>
                    <a:pt x="1170" y="438"/>
                    <a:pt x="1172" y="438"/>
                    <a:pt x="1171" y="440"/>
                  </a:cubicBezTo>
                  <a:cubicBezTo>
                    <a:pt x="1169" y="441"/>
                    <a:pt x="1168" y="442"/>
                    <a:pt x="1165" y="443"/>
                  </a:cubicBezTo>
                  <a:cubicBezTo>
                    <a:pt x="1165" y="441"/>
                    <a:pt x="1163" y="440"/>
                    <a:pt x="1163" y="439"/>
                  </a:cubicBezTo>
                  <a:cubicBezTo>
                    <a:pt x="1161" y="440"/>
                    <a:pt x="1158" y="440"/>
                    <a:pt x="1157" y="443"/>
                  </a:cubicBezTo>
                  <a:cubicBezTo>
                    <a:pt x="1160" y="445"/>
                    <a:pt x="1159" y="445"/>
                    <a:pt x="1162" y="448"/>
                  </a:cubicBezTo>
                  <a:cubicBezTo>
                    <a:pt x="1159" y="449"/>
                    <a:pt x="1157" y="449"/>
                    <a:pt x="1155" y="451"/>
                  </a:cubicBezTo>
                  <a:cubicBezTo>
                    <a:pt x="1157" y="451"/>
                    <a:pt x="1159" y="451"/>
                    <a:pt x="1158" y="453"/>
                  </a:cubicBezTo>
                  <a:cubicBezTo>
                    <a:pt x="1156" y="454"/>
                    <a:pt x="1155" y="456"/>
                    <a:pt x="1153" y="458"/>
                  </a:cubicBezTo>
                  <a:cubicBezTo>
                    <a:pt x="1155" y="460"/>
                    <a:pt x="1158" y="461"/>
                    <a:pt x="1157" y="465"/>
                  </a:cubicBezTo>
                  <a:cubicBezTo>
                    <a:pt x="1160" y="464"/>
                    <a:pt x="1163" y="464"/>
                    <a:pt x="1165" y="463"/>
                  </a:cubicBezTo>
                  <a:cubicBezTo>
                    <a:pt x="1163" y="464"/>
                    <a:pt x="1162" y="460"/>
                    <a:pt x="1164" y="460"/>
                  </a:cubicBezTo>
                  <a:cubicBezTo>
                    <a:pt x="1168" y="460"/>
                    <a:pt x="1165" y="466"/>
                    <a:pt x="1170" y="465"/>
                  </a:cubicBezTo>
                  <a:cubicBezTo>
                    <a:pt x="1170" y="462"/>
                    <a:pt x="1170" y="458"/>
                    <a:pt x="1172" y="457"/>
                  </a:cubicBezTo>
                  <a:cubicBezTo>
                    <a:pt x="1176" y="457"/>
                    <a:pt x="1177" y="454"/>
                    <a:pt x="1182" y="455"/>
                  </a:cubicBezTo>
                  <a:cubicBezTo>
                    <a:pt x="1180" y="457"/>
                    <a:pt x="1180" y="459"/>
                    <a:pt x="1179" y="460"/>
                  </a:cubicBezTo>
                  <a:cubicBezTo>
                    <a:pt x="1180" y="461"/>
                    <a:pt x="1182" y="462"/>
                    <a:pt x="1181" y="465"/>
                  </a:cubicBezTo>
                  <a:cubicBezTo>
                    <a:pt x="1183" y="465"/>
                    <a:pt x="1184" y="465"/>
                    <a:pt x="1185" y="466"/>
                  </a:cubicBezTo>
                  <a:cubicBezTo>
                    <a:pt x="1189" y="463"/>
                    <a:pt x="1185" y="457"/>
                    <a:pt x="1195" y="459"/>
                  </a:cubicBezTo>
                  <a:cubicBezTo>
                    <a:pt x="1195" y="455"/>
                    <a:pt x="1195" y="455"/>
                    <a:pt x="1195" y="455"/>
                  </a:cubicBezTo>
                  <a:cubicBezTo>
                    <a:pt x="1194" y="453"/>
                    <a:pt x="1190" y="454"/>
                    <a:pt x="1188" y="455"/>
                  </a:cubicBezTo>
                  <a:cubicBezTo>
                    <a:pt x="1185" y="453"/>
                    <a:pt x="1185" y="449"/>
                    <a:pt x="1186" y="447"/>
                  </a:cubicBezTo>
                  <a:cubicBezTo>
                    <a:pt x="1190" y="447"/>
                    <a:pt x="1191" y="450"/>
                    <a:pt x="1192" y="453"/>
                  </a:cubicBezTo>
                  <a:cubicBezTo>
                    <a:pt x="1199" y="451"/>
                    <a:pt x="1198" y="456"/>
                    <a:pt x="1200" y="459"/>
                  </a:cubicBezTo>
                  <a:cubicBezTo>
                    <a:pt x="1206" y="460"/>
                    <a:pt x="1210" y="459"/>
                    <a:pt x="1213" y="460"/>
                  </a:cubicBezTo>
                  <a:cubicBezTo>
                    <a:pt x="1214" y="463"/>
                    <a:pt x="1212" y="462"/>
                    <a:pt x="1212" y="465"/>
                  </a:cubicBezTo>
                  <a:cubicBezTo>
                    <a:pt x="1216" y="464"/>
                    <a:pt x="1214" y="467"/>
                    <a:pt x="1216" y="467"/>
                  </a:cubicBezTo>
                  <a:cubicBezTo>
                    <a:pt x="1216" y="463"/>
                    <a:pt x="1220" y="463"/>
                    <a:pt x="1221" y="461"/>
                  </a:cubicBezTo>
                  <a:cubicBezTo>
                    <a:pt x="1236" y="459"/>
                    <a:pt x="1256" y="468"/>
                    <a:pt x="1264" y="456"/>
                  </a:cubicBezTo>
                  <a:cubicBezTo>
                    <a:pt x="1260" y="457"/>
                    <a:pt x="1253" y="458"/>
                    <a:pt x="1252" y="454"/>
                  </a:cubicBezTo>
                  <a:cubicBezTo>
                    <a:pt x="1253" y="456"/>
                    <a:pt x="1250" y="464"/>
                    <a:pt x="1246" y="459"/>
                  </a:cubicBezTo>
                  <a:cubicBezTo>
                    <a:pt x="1250" y="459"/>
                    <a:pt x="1246" y="457"/>
                    <a:pt x="1246" y="455"/>
                  </a:cubicBezTo>
                  <a:cubicBezTo>
                    <a:pt x="1244" y="458"/>
                    <a:pt x="1234" y="458"/>
                    <a:pt x="1236" y="452"/>
                  </a:cubicBezTo>
                  <a:cubicBezTo>
                    <a:pt x="1233" y="452"/>
                    <a:pt x="1231" y="453"/>
                    <a:pt x="1230" y="455"/>
                  </a:cubicBezTo>
                  <a:cubicBezTo>
                    <a:pt x="1229" y="453"/>
                    <a:pt x="1226" y="454"/>
                    <a:pt x="1227" y="450"/>
                  </a:cubicBezTo>
                  <a:cubicBezTo>
                    <a:pt x="1233" y="450"/>
                    <a:pt x="1235" y="450"/>
                    <a:pt x="1239" y="450"/>
                  </a:cubicBezTo>
                  <a:cubicBezTo>
                    <a:pt x="1240" y="451"/>
                    <a:pt x="1238" y="451"/>
                    <a:pt x="1239" y="454"/>
                  </a:cubicBezTo>
                  <a:cubicBezTo>
                    <a:pt x="1241" y="453"/>
                    <a:pt x="1243" y="453"/>
                    <a:pt x="1245" y="452"/>
                  </a:cubicBezTo>
                  <a:cubicBezTo>
                    <a:pt x="1244" y="451"/>
                    <a:pt x="1242" y="451"/>
                    <a:pt x="1242" y="448"/>
                  </a:cubicBezTo>
                  <a:cubicBezTo>
                    <a:pt x="1244" y="448"/>
                    <a:pt x="1244" y="449"/>
                    <a:pt x="1246" y="449"/>
                  </a:cubicBezTo>
                  <a:cubicBezTo>
                    <a:pt x="1246" y="448"/>
                    <a:pt x="1246" y="447"/>
                    <a:pt x="1245" y="446"/>
                  </a:cubicBezTo>
                  <a:cubicBezTo>
                    <a:pt x="1250" y="447"/>
                    <a:pt x="1248" y="441"/>
                    <a:pt x="1253" y="443"/>
                  </a:cubicBezTo>
                  <a:cubicBezTo>
                    <a:pt x="1253" y="441"/>
                    <a:pt x="1252" y="440"/>
                    <a:pt x="1252" y="438"/>
                  </a:cubicBezTo>
                  <a:cubicBezTo>
                    <a:pt x="1255" y="436"/>
                    <a:pt x="1262" y="439"/>
                    <a:pt x="1264" y="435"/>
                  </a:cubicBezTo>
                  <a:cubicBezTo>
                    <a:pt x="1263" y="435"/>
                    <a:pt x="1263" y="434"/>
                    <a:pt x="1263" y="433"/>
                  </a:cubicBezTo>
                  <a:cubicBezTo>
                    <a:pt x="1257" y="431"/>
                    <a:pt x="1256" y="434"/>
                    <a:pt x="1251" y="434"/>
                  </a:cubicBezTo>
                  <a:cubicBezTo>
                    <a:pt x="1251" y="433"/>
                    <a:pt x="1250" y="432"/>
                    <a:pt x="1250" y="430"/>
                  </a:cubicBezTo>
                  <a:cubicBezTo>
                    <a:pt x="1243" y="430"/>
                    <a:pt x="1235" y="441"/>
                    <a:pt x="1227" y="436"/>
                  </a:cubicBezTo>
                  <a:close/>
                  <a:moveTo>
                    <a:pt x="1162" y="460"/>
                  </a:moveTo>
                  <a:cubicBezTo>
                    <a:pt x="1161" y="463"/>
                    <a:pt x="1159" y="460"/>
                    <a:pt x="1157" y="460"/>
                  </a:cubicBezTo>
                  <a:cubicBezTo>
                    <a:pt x="1157" y="456"/>
                    <a:pt x="1161" y="460"/>
                    <a:pt x="1162" y="460"/>
                  </a:cubicBezTo>
                  <a:close/>
                  <a:moveTo>
                    <a:pt x="1183" y="455"/>
                  </a:moveTo>
                  <a:cubicBezTo>
                    <a:pt x="1181" y="454"/>
                    <a:pt x="1177" y="454"/>
                    <a:pt x="1178" y="451"/>
                  </a:cubicBezTo>
                  <a:cubicBezTo>
                    <a:pt x="1181" y="450"/>
                    <a:pt x="1180" y="451"/>
                    <a:pt x="1184" y="450"/>
                  </a:cubicBezTo>
                  <a:cubicBezTo>
                    <a:pt x="1184" y="452"/>
                    <a:pt x="1183" y="454"/>
                    <a:pt x="1183" y="455"/>
                  </a:cubicBezTo>
                  <a:close/>
                  <a:moveTo>
                    <a:pt x="1224" y="452"/>
                  </a:moveTo>
                  <a:cubicBezTo>
                    <a:pt x="1223" y="454"/>
                    <a:pt x="1221" y="455"/>
                    <a:pt x="1220" y="457"/>
                  </a:cubicBezTo>
                  <a:cubicBezTo>
                    <a:pt x="1218" y="456"/>
                    <a:pt x="1218" y="454"/>
                    <a:pt x="1218" y="451"/>
                  </a:cubicBezTo>
                  <a:lnTo>
                    <a:pt x="1224" y="452"/>
                  </a:lnTo>
                  <a:close/>
                  <a:moveTo>
                    <a:pt x="1239" y="446"/>
                  </a:moveTo>
                  <a:cubicBezTo>
                    <a:pt x="1237" y="450"/>
                    <a:pt x="1227" y="452"/>
                    <a:pt x="1228" y="444"/>
                  </a:cubicBezTo>
                  <a:cubicBezTo>
                    <a:pt x="1232" y="442"/>
                    <a:pt x="1233" y="448"/>
                    <a:pt x="1239" y="446"/>
                  </a:cubicBezTo>
                  <a:close/>
                  <a:moveTo>
                    <a:pt x="1227" y="440"/>
                  </a:moveTo>
                  <a:cubicBezTo>
                    <a:pt x="1221" y="438"/>
                    <a:pt x="1226" y="450"/>
                    <a:pt x="1216" y="449"/>
                  </a:cubicBezTo>
                  <a:cubicBezTo>
                    <a:pt x="1216" y="449"/>
                    <a:pt x="1216" y="448"/>
                    <a:pt x="1215" y="448"/>
                  </a:cubicBezTo>
                  <a:cubicBezTo>
                    <a:pt x="1217" y="446"/>
                    <a:pt x="1219" y="444"/>
                    <a:pt x="1221" y="443"/>
                  </a:cubicBezTo>
                  <a:cubicBezTo>
                    <a:pt x="1218" y="438"/>
                    <a:pt x="1223" y="441"/>
                    <a:pt x="1225" y="438"/>
                  </a:cubicBezTo>
                  <a:cubicBezTo>
                    <a:pt x="1226" y="438"/>
                    <a:pt x="1226" y="439"/>
                    <a:pt x="1227" y="440"/>
                  </a:cubicBezTo>
                  <a:close/>
                  <a:moveTo>
                    <a:pt x="1179" y="495"/>
                  </a:moveTo>
                  <a:cubicBezTo>
                    <a:pt x="1185" y="495"/>
                    <a:pt x="1180" y="498"/>
                    <a:pt x="1183" y="499"/>
                  </a:cubicBezTo>
                  <a:cubicBezTo>
                    <a:pt x="1185" y="495"/>
                    <a:pt x="1207" y="496"/>
                    <a:pt x="1203" y="499"/>
                  </a:cubicBezTo>
                  <a:cubicBezTo>
                    <a:pt x="1210" y="497"/>
                    <a:pt x="1214" y="498"/>
                    <a:pt x="1220" y="499"/>
                  </a:cubicBezTo>
                  <a:cubicBezTo>
                    <a:pt x="1220" y="497"/>
                    <a:pt x="1219" y="495"/>
                    <a:pt x="1219" y="494"/>
                  </a:cubicBezTo>
                  <a:cubicBezTo>
                    <a:pt x="1214" y="493"/>
                    <a:pt x="1214" y="493"/>
                    <a:pt x="1214" y="493"/>
                  </a:cubicBezTo>
                  <a:cubicBezTo>
                    <a:pt x="1213" y="494"/>
                    <a:pt x="1214" y="498"/>
                    <a:pt x="1212" y="497"/>
                  </a:cubicBezTo>
                  <a:cubicBezTo>
                    <a:pt x="1206" y="490"/>
                    <a:pt x="1187" y="493"/>
                    <a:pt x="1179" y="495"/>
                  </a:cubicBezTo>
                  <a:close/>
                  <a:moveTo>
                    <a:pt x="1192" y="508"/>
                  </a:moveTo>
                  <a:cubicBezTo>
                    <a:pt x="1196" y="508"/>
                    <a:pt x="1199" y="510"/>
                    <a:pt x="1201" y="507"/>
                  </a:cubicBezTo>
                  <a:cubicBezTo>
                    <a:pt x="1197" y="506"/>
                    <a:pt x="1194" y="508"/>
                    <a:pt x="1195" y="504"/>
                  </a:cubicBezTo>
                  <a:cubicBezTo>
                    <a:pt x="1194" y="506"/>
                    <a:pt x="1191" y="505"/>
                    <a:pt x="1192" y="508"/>
                  </a:cubicBezTo>
                  <a:close/>
                  <a:moveTo>
                    <a:pt x="1283" y="304"/>
                  </a:moveTo>
                  <a:cubicBezTo>
                    <a:pt x="1286" y="302"/>
                    <a:pt x="1289" y="301"/>
                    <a:pt x="1291" y="298"/>
                  </a:cubicBezTo>
                  <a:cubicBezTo>
                    <a:pt x="1289" y="297"/>
                    <a:pt x="1287" y="297"/>
                    <a:pt x="1286" y="295"/>
                  </a:cubicBezTo>
                  <a:cubicBezTo>
                    <a:pt x="1286" y="294"/>
                    <a:pt x="1287" y="293"/>
                    <a:pt x="1288" y="293"/>
                  </a:cubicBezTo>
                  <a:cubicBezTo>
                    <a:pt x="1266" y="296"/>
                    <a:pt x="1246" y="300"/>
                    <a:pt x="1223" y="304"/>
                  </a:cubicBezTo>
                  <a:cubicBezTo>
                    <a:pt x="1225" y="304"/>
                    <a:pt x="1227" y="304"/>
                    <a:pt x="1228" y="306"/>
                  </a:cubicBezTo>
                  <a:cubicBezTo>
                    <a:pt x="1224" y="306"/>
                    <a:pt x="1225" y="309"/>
                    <a:pt x="1226" y="311"/>
                  </a:cubicBezTo>
                  <a:cubicBezTo>
                    <a:pt x="1222" y="311"/>
                    <a:pt x="1210" y="322"/>
                    <a:pt x="1210" y="315"/>
                  </a:cubicBezTo>
                  <a:cubicBezTo>
                    <a:pt x="1210" y="313"/>
                    <a:pt x="1214" y="314"/>
                    <a:pt x="1211" y="311"/>
                  </a:cubicBezTo>
                  <a:cubicBezTo>
                    <a:pt x="1212" y="308"/>
                    <a:pt x="1219" y="310"/>
                    <a:pt x="1219" y="306"/>
                  </a:cubicBezTo>
                  <a:cubicBezTo>
                    <a:pt x="1211" y="306"/>
                    <a:pt x="1211" y="306"/>
                    <a:pt x="1211" y="306"/>
                  </a:cubicBezTo>
                  <a:cubicBezTo>
                    <a:pt x="1210" y="309"/>
                    <a:pt x="1208" y="312"/>
                    <a:pt x="1206" y="314"/>
                  </a:cubicBezTo>
                  <a:cubicBezTo>
                    <a:pt x="1207" y="315"/>
                    <a:pt x="1209" y="315"/>
                    <a:pt x="1209" y="317"/>
                  </a:cubicBezTo>
                  <a:cubicBezTo>
                    <a:pt x="1209" y="321"/>
                    <a:pt x="1198" y="321"/>
                    <a:pt x="1203" y="325"/>
                  </a:cubicBezTo>
                  <a:cubicBezTo>
                    <a:pt x="1203" y="323"/>
                    <a:pt x="1209" y="320"/>
                    <a:pt x="1213" y="323"/>
                  </a:cubicBezTo>
                  <a:cubicBezTo>
                    <a:pt x="1213" y="318"/>
                    <a:pt x="1220" y="321"/>
                    <a:pt x="1223" y="322"/>
                  </a:cubicBezTo>
                  <a:cubicBezTo>
                    <a:pt x="1224" y="319"/>
                    <a:pt x="1224" y="319"/>
                    <a:pt x="1227" y="320"/>
                  </a:cubicBezTo>
                  <a:cubicBezTo>
                    <a:pt x="1226" y="310"/>
                    <a:pt x="1248" y="307"/>
                    <a:pt x="1245" y="318"/>
                  </a:cubicBezTo>
                  <a:cubicBezTo>
                    <a:pt x="1251" y="317"/>
                    <a:pt x="1260" y="310"/>
                    <a:pt x="1270" y="308"/>
                  </a:cubicBezTo>
                  <a:cubicBezTo>
                    <a:pt x="1272" y="311"/>
                    <a:pt x="1280" y="317"/>
                    <a:pt x="1282" y="312"/>
                  </a:cubicBezTo>
                  <a:cubicBezTo>
                    <a:pt x="1281" y="312"/>
                    <a:pt x="1280" y="312"/>
                    <a:pt x="1280" y="311"/>
                  </a:cubicBezTo>
                  <a:cubicBezTo>
                    <a:pt x="1284" y="312"/>
                    <a:pt x="1284" y="309"/>
                    <a:pt x="1285" y="308"/>
                  </a:cubicBezTo>
                  <a:cubicBezTo>
                    <a:pt x="1282" y="308"/>
                    <a:pt x="1285" y="306"/>
                    <a:pt x="1283" y="304"/>
                  </a:cubicBezTo>
                  <a:close/>
                  <a:moveTo>
                    <a:pt x="1265" y="306"/>
                  </a:moveTo>
                  <a:cubicBezTo>
                    <a:pt x="1265" y="303"/>
                    <a:pt x="1265" y="303"/>
                    <a:pt x="1265" y="303"/>
                  </a:cubicBezTo>
                  <a:cubicBezTo>
                    <a:pt x="1269" y="304"/>
                    <a:pt x="1270" y="302"/>
                    <a:pt x="1273" y="304"/>
                  </a:cubicBezTo>
                  <a:cubicBezTo>
                    <a:pt x="1271" y="307"/>
                    <a:pt x="1269" y="307"/>
                    <a:pt x="1265" y="306"/>
                  </a:cubicBezTo>
                  <a:close/>
                  <a:moveTo>
                    <a:pt x="1215" y="341"/>
                  </a:moveTo>
                  <a:cubicBezTo>
                    <a:pt x="1212" y="341"/>
                    <a:pt x="1217" y="340"/>
                    <a:pt x="1217" y="339"/>
                  </a:cubicBezTo>
                  <a:cubicBezTo>
                    <a:pt x="1214" y="339"/>
                    <a:pt x="1214" y="338"/>
                    <a:pt x="1212" y="339"/>
                  </a:cubicBezTo>
                  <a:cubicBezTo>
                    <a:pt x="1211" y="341"/>
                    <a:pt x="1215" y="343"/>
                    <a:pt x="1215" y="341"/>
                  </a:cubicBezTo>
                  <a:close/>
                  <a:moveTo>
                    <a:pt x="1242" y="431"/>
                  </a:moveTo>
                  <a:cubicBezTo>
                    <a:pt x="1242" y="430"/>
                    <a:pt x="1242" y="429"/>
                    <a:pt x="1243" y="428"/>
                  </a:cubicBezTo>
                  <a:cubicBezTo>
                    <a:pt x="1239" y="429"/>
                    <a:pt x="1238" y="429"/>
                    <a:pt x="1236" y="430"/>
                  </a:cubicBezTo>
                  <a:cubicBezTo>
                    <a:pt x="1238" y="431"/>
                    <a:pt x="1238" y="430"/>
                    <a:pt x="1242" y="431"/>
                  </a:cubicBezTo>
                  <a:close/>
                  <a:moveTo>
                    <a:pt x="1255" y="449"/>
                  </a:moveTo>
                  <a:cubicBezTo>
                    <a:pt x="1253" y="449"/>
                    <a:pt x="1249" y="447"/>
                    <a:pt x="1248" y="449"/>
                  </a:cubicBezTo>
                  <a:cubicBezTo>
                    <a:pt x="1252" y="451"/>
                    <a:pt x="1251" y="453"/>
                    <a:pt x="1254" y="454"/>
                  </a:cubicBezTo>
                  <a:cubicBezTo>
                    <a:pt x="1251" y="451"/>
                    <a:pt x="1256" y="449"/>
                    <a:pt x="1255" y="449"/>
                  </a:cubicBezTo>
                  <a:close/>
                  <a:moveTo>
                    <a:pt x="1290" y="470"/>
                  </a:moveTo>
                  <a:cubicBezTo>
                    <a:pt x="1291" y="472"/>
                    <a:pt x="1301" y="474"/>
                    <a:pt x="1302" y="471"/>
                  </a:cubicBezTo>
                  <a:cubicBezTo>
                    <a:pt x="1298" y="473"/>
                    <a:pt x="1292" y="469"/>
                    <a:pt x="1290" y="470"/>
                  </a:cubicBezTo>
                  <a:close/>
                  <a:moveTo>
                    <a:pt x="522" y="138"/>
                  </a:moveTo>
                  <a:cubicBezTo>
                    <a:pt x="522" y="135"/>
                    <a:pt x="523" y="134"/>
                    <a:pt x="526" y="132"/>
                  </a:cubicBezTo>
                  <a:cubicBezTo>
                    <a:pt x="525" y="130"/>
                    <a:pt x="521" y="131"/>
                    <a:pt x="521" y="128"/>
                  </a:cubicBezTo>
                  <a:cubicBezTo>
                    <a:pt x="518" y="128"/>
                    <a:pt x="510" y="127"/>
                    <a:pt x="506" y="130"/>
                  </a:cubicBezTo>
                  <a:cubicBezTo>
                    <a:pt x="510" y="131"/>
                    <a:pt x="512" y="129"/>
                    <a:pt x="514" y="131"/>
                  </a:cubicBezTo>
                  <a:cubicBezTo>
                    <a:pt x="514" y="134"/>
                    <a:pt x="509" y="132"/>
                    <a:pt x="508" y="134"/>
                  </a:cubicBezTo>
                  <a:cubicBezTo>
                    <a:pt x="510" y="135"/>
                    <a:pt x="508" y="138"/>
                    <a:pt x="507" y="138"/>
                  </a:cubicBezTo>
                  <a:cubicBezTo>
                    <a:pt x="511" y="138"/>
                    <a:pt x="515" y="139"/>
                    <a:pt x="519" y="136"/>
                  </a:cubicBezTo>
                  <a:cubicBezTo>
                    <a:pt x="516" y="138"/>
                    <a:pt x="520" y="138"/>
                    <a:pt x="522" y="138"/>
                  </a:cubicBezTo>
                  <a:close/>
                  <a:moveTo>
                    <a:pt x="752" y="37"/>
                  </a:moveTo>
                  <a:cubicBezTo>
                    <a:pt x="752" y="40"/>
                    <a:pt x="756" y="39"/>
                    <a:pt x="752" y="43"/>
                  </a:cubicBezTo>
                  <a:cubicBezTo>
                    <a:pt x="761" y="40"/>
                    <a:pt x="770" y="39"/>
                    <a:pt x="774" y="32"/>
                  </a:cubicBezTo>
                  <a:cubicBezTo>
                    <a:pt x="767" y="25"/>
                    <a:pt x="750" y="30"/>
                    <a:pt x="752" y="37"/>
                  </a:cubicBezTo>
                  <a:close/>
                  <a:moveTo>
                    <a:pt x="869" y="769"/>
                  </a:moveTo>
                  <a:cubicBezTo>
                    <a:pt x="870" y="768"/>
                    <a:pt x="870" y="765"/>
                    <a:pt x="871" y="764"/>
                  </a:cubicBezTo>
                  <a:cubicBezTo>
                    <a:pt x="869" y="765"/>
                    <a:pt x="869" y="762"/>
                    <a:pt x="868" y="762"/>
                  </a:cubicBezTo>
                  <a:cubicBezTo>
                    <a:pt x="867" y="765"/>
                    <a:pt x="865" y="766"/>
                    <a:pt x="864" y="768"/>
                  </a:cubicBezTo>
                  <a:cubicBezTo>
                    <a:pt x="867" y="768"/>
                    <a:pt x="866" y="770"/>
                    <a:pt x="869" y="769"/>
                  </a:cubicBezTo>
                  <a:close/>
                  <a:moveTo>
                    <a:pt x="1113" y="463"/>
                  </a:moveTo>
                  <a:cubicBezTo>
                    <a:pt x="1115" y="464"/>
                    <a:pt x="1115" y="465"/>
                    <a:pt x="1118" y="465"/>
                  </a:cubicBezTo>
                  <a:cubicBezTo>
                    <a:pt x="1119" y="463"/>
                    <a:pt x="1115" y="464"/>
                    <a:pt x="1117" y="461"/>
                  </a:cubicBezTo>
                  <a:cubicBezTo>
                    <a:pt x="1119" y="463"/>
                    <a:pt x="1121" y="461"/>
                    <a:pt x="1123" y="464"/>
                  </a:cubicBezTo>
                  <a:cubicBezTo>
                    <a:pt x="1126" y="462"/>
                    <a:pt x="1127" y="460"/>
                    <a:pt x="1127" y="457"/>
                  </a:cubicBezTo>
                  <a:cubicBezTo>
                    <a:pt x="1135" y="454"/>
                    <a:pt x="1131" y="456"/>
                    <a:pt x="1126" y="454"/>
                  </a:cubicBezTo>
                  <a:cubicBezTo>
                    <a:pt x="1126" y="450"/>
                    <a:pt x="1131" y="451"/>
                    <a:pt x="1133" y="448"/>
                  </a:cubicBezTo>
                  <a:cubicBezTo>
                    <a:pt x="1125" y="446"/>
                    <a:pt x="1125" y="449"/>
                    <a:pt x="1119" y="450"/>
                  </a:cubicBezTo>
                  <a:cubicBezTo>
                    <a:pt x="1118" y="452"/>
                    <a:pt x="1117" y="456"/>
                    <a:pt x="1114" y="456"/>
                  </a:cubicBezTo>
                  <a:cubicBezTo>
                    <a:pt x="1112" y="456"/>
                    <a:pt x="1112" y="452"/>
                    <a:pt x="1108" y="453"/>
                  </a:cubicBezTo>
                  <a:cubicBezTo>
                    <a:pt x="1108" y="455"/>
                    <a:pt x="1106" y="458"/>
                    <a:pt x="1108" y="459"/>
                  </a:cubicBezTo>
                  <a:cubicBezTo>
                    <a:pt x="1102" y="457"/>
                    <a:pt x="1102" y="466"/>
                    <a:pt x="1108" y="468"/>
                  </a:cubicBezTo>
                  <a:cubicBezTo>
                    <a:pt x="1108" y="465"/>
                    <a:pt x="1113" y="466"/>
                    <a:pt x="1113" y="463"/>
                  </a:cubicBezTo>
                  <a:close/>
                  <a:moveTo>
                    <a:pt x="1143" y="586"/>
                  </a:moveTo>
                  <a:cubicBezTo>
                    <a:pt x="1141" y="584"/>
                    <a:pt x="1139" y="581"/>
                    <a:pt x="1142" y="579"/>
                  </a:cubicBezTo>
                  <a:cubicBezTo>
                    <a:pt x="1138" y="578"/>
                    <a:pt x="1132" y="578"/>
                    <a:pt x="1130" y="580"/>
                  </a:cubicBezTo>
                  <a:cubicBezTo>
                    <a:pt x="1129" y="584"/>
                    <a:pt x="1129" y="584"/>
                    <a:pt x="1129" y="584"/>
                  </a:cubicBezTo>
                  <a:cubicBezTo>
                    <a:pt x="1127" y="588"/>
                    <a:pt x="1120" y="582"/>
                    <a:pt x="1119" y="586"/>
                  </a:cubicBezTo>
                  <a:cubicBezTo>
                    <a:pt x="1120" y="588"/>
                    <a:pt x="1124" y="587"/>
                    <a:pt x="1124" y="590"/>
                  </a:cubicBezTo>
                  <a:cubicBezTo>
                    <a:pt x="1121" y="590"/>
                    <a:pt x="1115" y="589"/>
                    <a:pt x="1114" y="594"/>
                  </a:cubicBezTo>
                  <a:cubicBezTo>
                    <a:pt x="1116" y="596"/>
                    <a:pt x="1118" y="596"/>
                    <a:pt x="1119" y="597"/>
                  </a:cubicBezTo>
                  <a:cubicBezTo>
                    <a:pt x="1122" y="589"/>
                    <a:pt x="1129" y="592"/>
                    <a:pt x="1138" y="593"/>
                  </a:cubicBezTo>
                  <a:cubicBezTo>
                    <a:pt x="1137" y="588"/>
                    <a:pt x="1142" y="588"/>
                    <a:pt x="1143" y="586"/>
                  </a:cubicBezTo>
                  <a:close/>
                  <a:moveTo>
                    <a:pt x="1128" y="588"/>
                  </a:moveTo>
                  <a:cubicBezTo>
                    <a:pt x="1127" y="585"/>
                    <a:pt x="1132" y="587"/>
                    <a:pt x="1133" y="588"/>
                  </a:cubicBezTo>
                  <a:cubicBezTo>
                    <a:pt x="1132" y="589"/>
                    <a:pt x="1129" y="590"/>
                    <a:pt x="1128" y="588"/>
                  </a:cubicBezTo>
                  <a:close/>
                  <a:moveTo>
                    <a:pt x="1145" y="475"/>
                  </a:moveTo>
                  <a:cubicBezTo>
                    <a:pt x="1141" y="474"/>
                    <a:pt x="1140" y="475"/>
                    <a:pt x="1138" y="472"/>
                  </a:cubicBezTo>
                  <a:cubicBezTo>
                    <a:pt x="1137" y="474"/>
                    <a:pt x="1132" y="473"/>
                    <a:pt x="1132" y="476"/>
                  </a:cubicBezTo>
                  <a:cubicBezTo>
                    <a:pt x="1134" y="477"/>
                    <a:pt x="1137" y="475"/>
                    <a:pt x="1137" y="477"/>
                  </a:cubicBezTo>
                  <a:cubicBezTo>
                    <a:pt x="1136" y="478"/>
                    <a:pt x="1135" y="478"/>
                    <a:pt x="1135" y="479"/>
                  </a:cubicBezTo>
                  <a:cubicBezTo>
                    <a:pt x="1139" y="479"/>
                    <a:pt x="1141" y="480"/>
                    <a:pt x="1144" y="480"/>
                  </a:cubicBezTo>
                  <a:cubicBezTo>
                    <a:pt x="1145" y="479"/>
                    <a:pt x="1145" y="477"/>
                    <a:pt x="1145" y="475"/>
                  </a:cubicBezTo>
                  <a:close/>
                  <a:moveTo>
                    <a:pt x="1141" y="314"/>
                  </a:moveTo>
                  <a:cubicBezTo>
                    <a:pt x="1139" y="315"/>
                    <a:pt x="1139" y="318"/>
                    <a:pt x="1137" y="319"/>
                  </a:cubicBezTo>
                  <a:cubicBezTo>
                    <a:pt x="1139" y="319"/>
                    <a:pt x="1141" y="320"/>
                    <a:pt x="1144" y="321"/>
                  </a:cubicBezTo>
                  <a:cubicBezTo>
                    <a:pt x="1146" y="319"/>
                    <a:pt x="1148" y="316"/>
                    <a:pt x="1152" y="317"/>
                  </a:cubicBezTo>
                  <a:cubicBezTo>
                    <a:pt x="1154" y="318"/>
                    <a:pt x="1151" y="319"/>
                    <a:pt x="1154" y="319"/>
                  </a:cubicBezTo>
                  <a:cubicBezTo>
                    <a:pt x="1160" y="318"/>
                    <a:pt x="1165" y="316"/>
                    <a:pt x="1168" y="312"/>
                  </a:cubicBezTo>
                  <a:cubicBezTo>
                    <a:pt x="1163" y="312"/>
                    <a:pt x="1157" y="316"/>
                    <a:pt x="1154" y="312"/>
                  </a:cubicBezTo>
                  <a:cubicBezTo>
                    <a:pt x="1155" y="308"/>
                    <a:pt x="1161" y="309"/>
                    <a:pt x="1162" y="304"/>
                  </a:cubicBezTo>
                  <a:cubicBezTo>
                    <a:pt x="1159" y="305"/>
                    <a:pt x="1153" y="305"/>
                    <a:pt x="1151" y="304"/>
                  </a:cubicBezTo>
                  <a:cubicBezTo>
                    <a:pt x="1148" y="310"/>
                    <a:pt x="1131" y="306"/>
                    <a:pt x="1132" y="313"/>
                  </a:cubicBezTo>
                  <a:cubicBezTo>
                    <a:pt x="1135" y="312"/>
                    <a:pt x="1139" y="311"/>
                    <a:pt x="1141" y="314"/>
                  </a:cubicBezTo>
                  <a:close/>
                  <a:moveTo>
                    <a:pt x="1143" y="311"/>
                  </a:moveTo>
                  <a:cubicBezTo>
                    <a:pt x="1145" y="312"/>
                    <a:pt x="1148" y="311"/>
                    <a:pt x="1147" y="314"/>
                  </a:cubicBezTo>
                  <a:cubicBezTo>
                    <a:pt x="1145" y="314"/>
                    <a:pt x="1143" y="314"/>
                    <a:pt x="1143" y="311"/>
                  </a:cubicBezTo>
                  <a:close/>
                  <a:moveTo>
                    <a:pt x="1139" y="464"/>
                  </a:moveTo>
                  <a:cubicBezTo>
                    <a:pt x="1145" y="467"/>
                    <a:pt x="1147" y="464"/>
                    <a:pt x="1151" y="461"/>
                  </a:cubicBezTo>
                  <a:cubicBezTo>
                    <a:pt x="1148" y="461"/>
                    <a:pt x="1147" y="460"/>
                    <a:pt x="1147" y="458"/>
                  </a:cubicBezTo>
                  <a:cubicBezTo>
                    <a:pt x="1150" y="456"/>
                    <a:pt x="1148" y="455"/>
                    <a:pt x="1151" y="452"/>
                  </a:cubicBezTo>
                  <a:cubicBezTo>
                    <a:pt x="1147" y="453"/>
                    <a:pt x="1150" y="448"/>
                    <a:pt x="1149" y="446"/>
                  </a:cubicBezTo>
                  <a:cubicBezTo>
                    <a:pt x="1146" y="446"/>
                    <a:pt x="1143" y="446"/>
                    <a:pt x="1141" y="446"/>
                  </a:cubicBezTo>
                  <a:cubicBezTo>
                    <a:pt x="1136" y="454"/>
                    <a:pt x="1138" y="458"/>
                    <a:pt x="1139" y="464"/>
                  </a:cubicBezTo>
                  <a:close/>
                  <a:moveTo>
                    <a:pt x="1185" y="358"/>
                  </a:moveTo>
                  <a:cubicBezTo>
                    <a:pt x="1185" y="354"/>
                    <a:pt x="1187" y="353"/>
                    <a:pt x="1188" y="350"/>
                  </a:cubicBezTo>
                  <a:cubicBezTo>
                    <a:pt x="1196" y="349"/>
                    <a:pt x="1205" y="349"/>
                    <a:pt x="1211" y="345"/>
                  </a:cubicBezTo>
                  <a:cubicBezTo>
                    <a:pt x="1208" y="342"/>
                    <a:pt x="1202" y="344"/>
                    <a:pt x="1201" y="342"/>
                  </a:cubicBezTo>
                  <a:cubicBezTo>
                    <a:pt x="1203" y="340"/>
                    <a:pt x="1209" y="342"/>
                    <a:pt x="1210" y="340"/>
                  </a:cubicBezTo>
                  <a:cubicBezTo>
                    <a:pt x="1196" y="340"/>
                    <a:pt x="1177" y="338"/>
                    <a:pt x="1170" y="349"/>
                  </a:cubicBezTo>
                  <a:cubicBezTo>
                    <a:pt x="1171" y="352"/>
                    <a:pt x="1170" y="354"/>
                    <a:pt x="1168" y="355"/>
                  </a:cubicBezTo>
                  <a:cubicBezTo>
                    <a:pt x="1173" y="355"/>
                    <a:pt x="1169" y="359"/>
                    <a:pt x="1171" y="361"/>
                  </a:cubicBezTo>
                  <a:cubicBezTo>
                    <a:pt x="1173" y="357"/>
                    <a:pt x="1175" y="354"/>
                    <a:pt x="1181" y="354"/>
                  </a:cubicBezTo>
                  <a:cubicBezTo>
                    <a:pt x="1182" y="355"/>
                    <a:pt x="1182" y="358"/>
                    <a:pt x="1185" y="358"/>
                  </a:cubicBezTo>
                  <a:close/>
                  <a:moveTo>
                    <a:pt x="1194" y="343"/>
                  </a:moveTo>
                  <a:cubicBezTo>
                    <a:pt x="1197" y="339"/>
                    <a:pt x="1203" y="345"/>
                    <a:pt x="1200" y="348"/>
                  </a:cubicBezTo>
                  <a:cubicBezTo>
                    <a:pt x="1198" y="346"/>
                    <a:pt x="1196" y="345"/>
                    <a:pt x="1194" y="343"/>
                  </a:cubicBezTo>
                  <a:close/>
                  <a:moveTo>
                    <a:pt x="1195" y="536"/>
                  </a:moveTo>
                  <a:cubicBezTo>
                    <a:pt x="1204" y="536"/>
                    <a:pt x="1212" y="539"/>
                    <a:pt x="1217" y="532"/>
                  </a:cubicBezTo>
                  <a:cubicBezTo>
                    <a:pt x="1213" y="530"/>
                    <a:pt x="1209" y="530"/>
                    <a:pt x="1206" y="533"/>
                  </a:cubicBezTo>
                  <a:cubicBezTo>
                    <a:pt x="1205" y="528"/>
                    <a:pt x="1199" y="531"/>
                    <a:pt x="1196" y="530"/>
                  </a:cubicBezTo>
                  <a:cubicBezTo>
                    <a:pt x="1199" y="533"/>
                    <a:pt x="1196" y="533"/>
                    <a:pt x="1195" y="536"/>
                  </a:cubicBezTo>
                  <a:close/>
                  <a:moveTo>
                    <a:pt x="1240" y="267"/>
                  </a:moveTo>
                  <a:cubicBezTo>
                    <a:pt x="1235" y="274"/>
                    <a:pt x="1218" y="267"/>
                    <a:pt x="1208" y="275"/>
                  </a:cubicBezTo>
                  <a:cubicBezTo>
                    <a:pt x="1216" y="275"/>
                    <a:pt x="1214" y="284"/>
                    <a:pt x="1220" y="286"/>
                  </a:cubicBezTo>
                  <a:cubicBezTo>
                    <a:pt x="1220" y="287"/>
                    <a:pt x="1218" y="286"/>
                    <a:pt x="1219" y="288"/>
                  </a:cubicBezTo>
                  <a:cubicBezTo>
                    <a:pt x="1224" y="290"/>
                    <a:pt x="1231" y="289"/>
                    <a:pt x="1233" y="285"/>
                  </a:cubicBezTo>
                  <a:cubicBezTo>
                    <a:pt x="1228" y="282"/>
                    <a:pt x="1236" y="276"/>
                    <a:pt x="1233" y="272"/>
                  </a:cubicBezTo>
                  <a:cubicBezTo>
                    <a:pt x="1243" y="271"/>
                    <a:pt x="1247" y="279"/>
                    <a:pt x="1259" y="276"/>
                  </a:cubicBezTo>
                  <a:cubicBezTo>
                    <a:pt x="1261" y="272"/>
                    <a:pt x="1261" y="269"/>
                    <a:pt x="1259" y="266"/>
                  </a:cubicBezTo>
                  <a:cubicBezTo>
                    <a:pt x="1251" y="267"/>
                    <a:pt x="1249" y="268"/>
                    <a:pt x="1240" y="267"/>
                  </a:cubicBezTo>
                  <a:close/>
                  <a:moveTo>
                    <a:pt x="1245" y="404"/>
                  </a:moveTo>
                  <a:cubicBezTo>
                    <a:pt x="1248" y="401"/>
                    <a:pt x="1242" y="401"/>
                    <a:pt x="1242" y="398"/>
                  </a:cubicBezTo>
                  <a:cubicBezTo>
                    <a:pt x="1243" y="398"/>
                    <a:pt x="1244" y="398"/>
                    <a:pt x="1244" y="397"/>
                  </a:cubicBezTo>
                  <a:cubicBezTo>
                    <a:pt x="1243" y="398"/>
                    <a:pt x="1239" y="396"/>
                    <a:pt x="1239" y="398"/>
                  </a:cubicBezTo>
                  <a:cubicBezTo>
                    <a:pt x="1240" y="399"/>
                    <a:pt x="1240" y="400"/>
                    <a:pt x="1240" y="401"/>
                  </a:cubicBezTo>
                  <a:cubicBezTo>
                    <a:pt x="1237" y="402"/>
                    <a:pt x="1237" y="407"/>
                    <a:pt x="1232" y="406"/>
                  </a:cubicBezTo>
                  <a:cubicBezTo>
                    <a:pt x="1230" y="406"/>
                    <a:pt x="1232" y="403"/>
                    <a:pt x="1229" y="403"/>
                  </a:cubicBezTo>
                  <a:cubicBezTo>
                    <a:pt x="1225" y="408"/>
                    <a:pt x="1220" y="405"/>
                    <a:pt x="1216" y="409"/>
                  </a:cubicBezTo>
                  <a:cubicBezTo>
                    <a:pt x="1215" y="408"/>
                    <a:pt x="1215" y="407"/>
                    <a:pt x="1216" y="405"/>
                  </a:cubicBezTo>
                  <a:cubicBezTo>
                    <a:pt x="1210" y="408"/>
                    <a:pt x="1204" y="405"/>
                    <a:pt x="1198" y="409"/>
                  </a:cubicBezTo>
                  <a:cubicBezTo>
                    <a:pt x="1200" y="409"/>
                    <a:pt x="1201" y="412"/>
                    <a:pt x="1202" y="413"/>
                  </a:cubicBezTo>
                  <a:cubicBezTo>
                    <a:pt x="1202" y="412"/>
                    <a:pt x="1203" y="410"/>
                    <a:pt x="1204" y="409"/>
                  </a:cubicBezTo>
                  <a:cubicBezTo>
                    <a:pt x="1207" y="413"/>
                    <a:pt x="1214" y="408"/>
                    <a:pt x="1218" y="412"/>
                  </a:cubicBezTo>
                  <a:cubicBezTo>
                    <a:pt x="1217" y="413"/>
                    <a:pt x="1214" y="412"/>
                    <a:pt x="1215" y="415"/>
                  </a:cubicBezTo>
                  <a:cubicBezTo>
                    <a:pt x="1216" y="417"/>
                    <a:pt x="1218" y="414"/>
                    <a:pt x="1219" y="417"/>
                  </a:cubicBezTo>
                  <a:cubicBezTo>
                    <a:pt x="1219" y="419"/>
                    <a:pt x="1217" y="419"/>
                    <a:pt x="1216" y="421"/>
                  </a:cubicBezTo>
                  <a:cubicBezTo>
                    <a:pt x="1224" y="420"/>
                    <a:pt x="1226" y="424"/>
                    <a:pt x="1230" y="419"/>
                  </a:cubicBezTo>
                  <a:cubicBezTo>
                    <a:pt x="1227" y="416"/>
                    <a:pt x="1225" y="421"/>
                    <a:pt x="1222" y="419"/>
                  </a:cubicBezTo>
                  <a:cubicBezTo>
                    <a:pt x="1227" y="414"/>
                    <a:pt x="1229" y="411"/>
                    <a:pt x="1238" y="415"/>
                  </a:cubicBezTo>
                  <a:cubicBezTo>
                    <a:pt x="1239" y="409"/>
                    <a:pt x="1244" y="410"/>
                    <a:pt x="1244" y="407"/>
                  </a:cubicBezTo>
                  <a:cubicBezTo>
                    <a:pt x="1246" y="409"/>
                    <a:pt x="1249" y="409"/>
                    <a:pt x="1251" y="410"/>
                  </a:cubicBezTo>
                  <a:cubicBezTo>
                    <a:pt x="1251" y="412"/>
                    <a:pt x="1248" y="411"/>
                    <a:pt x="1246" y="411"/>
                  </a:cubicBezTo>
                  <a:cubicBezTo>
                    <a:pt x="1249" y="412"/>
                    <a:pt x="1247" y="417"/>
                    <a:pt x="1251" y="414"/>
                  </a:cubicBezTo>
                  <a:cubicBezTo>
                    <a:pt x="1250" y="414"/>
                    <a:pt x="1249" y="414"/>
                    <a:pt x="1249" y="413"/>
                  </a:cubicBezTo>
                  <a:cubicBezTo>
                    <a:pt x="1251" y="411"/>
                    <a:pt x="1255" y="415"/>
                    <a:pt x="1255" y="413"/>
                  </a:cubicBezTo>
                  <a:cubicBezTo>
                    <a:pt x="1254" y="411"/>
                    <a:pt x="1258" y="408"/>
                    <a:pt x="1260" y="407"/>
                  </a:cubicBezTo>
                  <a:cubicBezTo>
                    <a:pt x="1258" y="410"/>
                    <a:pt x="1265" y="411"/>
                    <a:pt x="1266" y="414"/>
                  </a:cubicBezTo>
                  <a:cubicBezTo>
                    <a:pt x="1268" y="411"/>
                    <a:pt x="1272" y="410"/>
                    <a:pt x="1277" y="409"/>
                  </a:cubicBezTo>
                  <a:cubicBezTo>
                    <a:pt x="1277" y="408"/>
                    <a:pt x="1278" y="407"/>
                    <a:pt x="1278" y="406"/>
                  </a:cubicBezTo>
                  <a:cubicBezTo>
                    <a:pt x="1274" y="406"/>
                    <a:pt x="1272" y="407"/>
                    <a:pt x="1270" y="404"/>
                  </a:cubicBezTo>
                  <a:cubicBezTo>
                    <a:pt x="1271" y="404"/>
                    <a:pt x="1271" y="402"/>
                    <a:pt x="1272" y="401"/>
                  </a:cubicBezTo>
                  <a:cubicBezTo>
                    <a:pt x="1265" y="401"/>
                    <a:pt x="1265" y="401"/>
                    <a:pt x="1265" y="401"/>
                  </a:cubicBezTo>
                  <a:cubicBezTo>
                    <a:pt x="1263" y="409"/>
                    <a:pt x="1248" y="406"/>
                    <a:pt x="1245" y="404"/>
                  </a:cubicBezTo>
                  <a:close/>
                  <a:moveTo>
                    <a:pt x="1250" y="282"/>
                  </a:moveTo>
                  <a:cubicBezTo>
                    <a:pt x="1252" y="282"/>
                    <a:pt x="1251" y="285"/>
                    <a:pt x="1250" y="285"/>
                  </a:cubicBezTo>
                  <a:cubicBezTo>
                    <a:pt x="1246" y="286"/>
                    <a:pt x="1247" y="282"/>
                    <a:pt x="1243" y="282"/>
                  </a:cubicBezTo>
                  <a:cubicBezTo>
                    <a:pt x="1236" y="288"/>
                    <a:pt x="1256" y="294"/>
                    <a:pt x="1252" y="289"/>
                  </a:cubicBezTo>
                  <a:cubicBezTo>
                    <a:pt x="1256" y="290"/>
                    <a:pt x="1256" y="288"/>
                    <a:pt x="1259" y="288"/>
                  </a:cubicBezTo>
                  <a:cubicBezTo>
                    <a:pt x="1260" y="289"/>
                    <a:pt x="1260" y="292"/>
                    <a:pt x="1262" y="291"/>
                  </a:cubicBezTo>
                  <a:cubicBezTo>
                    <a:pt x="1264" y="291"/>
                    <a:pt x="1263" y="289"/>
                    <a:pt x="1264" y="289"/>
                  </a:cubicBezTo>
                  <a:cubicBezTo>
                    <a:pt x="1265" y="289"/>
                    <a:pt x="1267" y="289"/>
                    <a:pt x="1267" y="288"/>
                  </a:cubicBezTo>
                  <a:cubicBezTo>
                    <a:pt x="1265" y="288"/>
                    <a:pt x="1263" y="288"/>
                    <a:pt x="1263" y="285"/>
                  </a:cubicBezTo>
                  <a:cubicBezTo>
                    <a:pt x="1260" y="285"/>
                    <a:pt x="1259" y="286"/>
                    <a:pt x="1257" y="286"/>
                  </a:cubicBezTo>
                  <a:cubicBezTo>
                    <a:pt x="1256" y="284"/>
                    <a:pt x="1255" y="282"/>
                    <a:pt x="1254" y="280"/>
                  </a:cubicBezTo>
                  <a:cubicBezTo>
                    <a:pt x="1252" y="280"/>
                    <a:pt x="1251" y="281"/>
                    <a:pt x="1250" y="28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76BA9A57-2F85-FEB6-EF8E-38E1E023C785}"/>
              </a:ext>
            </a:extLst>
          </p:cNvPr>
          <p:cNvSpPr txBox="1"/>
          <p:nvPr/>
        </p:nvSpPr>
        <p:spPr>
          <a:xfrm>
            <a:off x="8710156" y="1890905"/>
            <a:ext cx="1090844" cy="992012"/>
          </a:xfrm>
          <a:custGeom>
            <a:avLst/>
            <a:gdLst>
              <a:gd name="connsiteX0" fmla="*/ 231022 w 742496"/>
              <a:gd name="connsiteY0" fmla="*/ 0 h 675225"/>
              <a:gd name="connsiteX1" fmla="*/ 280553 w 742496"/>
              <a:gd name="connsiteY1" fmla="*/ 7076 h 675225"/>
              <a:gd name="connsiteX2" fmla="*/ 338168 w 742496"/>
              <a:gd name="connsiteY2" fmla="*/ 16174 h 675225"/>
              <a:gd name="connsiteX3" fmla="*/ 378602 w 742496"/>
              <a:gd name="connsiteY3" fmla="*/ 35378 h 675225"/>
              <a:gd name="connsiteX4" fmla="*/ 410947 w 742496"/>
              <a:gd name="connsiteY4" fmla="*/ 62671 h 675225"/>
              <a:gd name="connsiteX5" fmla="*/ 423077 w 742496"/>
              <a:gd name="connsiteY5" fmla="*/ 101083 h 675225"/>
              <a:gd name="connsiteX6" fmla="*/ 429142 w 742496"/>
              <a:gd name="connsiteY6" fmla="*/ 149601 h 675225"/>
              <a:gd name="connsiteX7" fmla="*/ 425100 w 742496"/>
              <a:gd name="connsiteY7" fmla="*/ 169818 h 675225"/>
              <a:gd name="connsiteX8" fmla="*/ 421056 w 742496"/>
              <a:gd name="connsiteY8" fmla="*/ 198120 h 675225"/>
              <a:gd name="connsiteX9" fmla="*/ 421056 w 742496"/>
              <a:gd name="connsiteY9" fmla="*/ 240574 h 675225"/>
              <a:gd name="connsiteX10" fmla="*/ 421056 w 742496"/>
              <a:gd name="connsiteY10" fmla="*/ 260790 h 675225"/>
              <a:gd name="connsiteX11" fmla="*/ 453402 w 742496"/>
              <a:gd name="connsiteY11" fmla="*/ 256748 h 675225"/>
              <a:gd name="connsiteX12" fmla="*/ 495856 w 742496"/>
              <a:gd name="connsiteY12" fmla="*/ 238553 h 675225"/>
              <a:gd name="connsiteX13" fmla="*/ 516072 w 742496"/>
              <a:gd name="connsiteY13" fmla="*/ 228445 h 675225"/>
              <a:gd name="connsiteX14" fmla="*/ 544376 w 742496"/>
              <a:gd name="connsiteY14" fmla="*/ 232488 h 675225"/>
              <a:gd name="connsiteX15" fmla="*/ 570655 w 742496"/>
              <a:gd name="connsiteY15" fmla="*/ 236531 h 675225"/>
              <a:gd name="connsiteX16" fmla="*/ 621197 w 742496"/>
              <a:gd name="connsiteY16" fmla="*/ 242596 h 675225"/>
              <a:gd name="connsiteX17" fmla="*/ 671738 w 742496"/>
              <a:gd name="connsiteY17" fmla="*/ 250683 h 675225"/>
              <a:gd name="connsiteX18" fmla="*/ 698019 w 742496"/>
              <a:gd name="connsiteY18" fmla="*/ 264834 h 675225"/>
              <a:gd name="connsiteX19" fmla="*/ 719246 w 742496"/>
              <a:gd name="connsiteY19" fmla="*/ 276964 h 675225"/>
              <a:gd name="connsiteX20" fmla="*/ 722278 w 742496"/>
              <a:gd name="connsiteY20" fmla="*/ 293136 h 675225"/>
              <a:gd name="connsiteX21" fmla="*/ 722278 w 742496"/>
              <a:gd name="connsiteY21" fmla="*/ 299201 h 675225"/>
              <a:gd name="connsiteX22" fmla="*/ 732386 w 742496"/>
              <a:gd name="connsiteY22" fmla="*/ 325483 h 675225"/>
              <a:gd name="connsiteX23" fmla="*/ 742496 w 742496"/>
              <a:gd name="connsiteY23" fmla="*/ 343678 h 675225"/>
              <a:gd name="connsiteX24" fmla="*/ 706106 w 742496"/>
              <a:gd name="connsiteY24" fmla="*/ 353785 h 675225"/>
              <a:gd name="connsiteX25" fmla="*/ 685889 w 742496"/>
              <a:gd name="connsiteY25" fmla="*/ 361873 h 675225"/>
              <a:gd name="connsiteX26" fmla="*/ 675781 w 742496"/>
              <a:gd name="connsiteY26" fmla="*/ 369959 h 675225"/>
              <a:gd name="connsiteX27" fmla="*/ 655564 w 742496"/>
              <a:gd name="connsiteY27" fmla="*/ 371980 h 675225"/>
              <a:gd name="connsiteX28" fmla="*/ 544376 w 742496"/>
              <a:gd name="connsiteY28" fmla="*/ 369959 h 675225"/>
              <a:gd name="connsiteX29" fmla="*/ 453402 w 742496"/>
              <a:gd name="connsiteY29" fmla="*/ 376024 h 675225"/>
              <a:gd name="connsiteX30" fmla="*/ 424089 w 742496"/>
              <a:gd name="connsiteY30" fmla="*/ 383099 h 675225"/>
              <a:gd name="connsiteX31" fmla="*/ 412970 w 742496"/>
              <a:gd name="connsiteY31" fmla="*/ 396240 h 675225"/>
              <a:gd name="connsiteX32" fmla="*/ 404883 w 742496"/>
              <a:gd name="connsiteY32" fmla="*/ 436672 h 675225"/>
              <a:gd name="connsiteX33" fmla="*/ 398818 w 742496"/>
              <a:gd name="connsiteY33" fmla="*/ 501365 h 675225"/>
              <a:gd name="connsiteX34" fmla="*/ 398818 w 742496"/>
              <a:gd name="connsiteY34" fmla="*/ 517538 h 675225"/>
              <a:gd name="connsiteX35" fmla="*/ 469574 w 742496"/>
              <a:gd name="connsiteY35" fmla="*/ 531689 h 675225"/>
              <a:gd name="connsiteX36" fmla="*/ 511019 w 742496"/>
              <a:gd name="connsiteY36" fmla="*/ 539775 h 675225"/>
              <a:gd name="connsiteX37" fmla="*/ 530223 w 742496"/>
              <a:gd name="connsiteY37" fmla="*/ 553926 h 675225"/>
              <a:gd name="connsiteX38" fmla="*/ 550441 w 742496"/>
              <a:gd name="connsiteY38" fmla="*/ 568079 h 675225"/>
              <a:gd name="connsiteX39" fmla="*/ 554483 w 742496"/>
              <a:gd name="connsiteY39" fmla="*/ 578186 h 675225"/>
              <a:gd name="connsiteX40" fmla="*/ 560548 w 742496"/>
              <a:gd name="connsiteY40" fmla="*/ 594360 h 675225"/>
              <a:gd name="connsiteX41" fmla="*/ 564592 w 742496"/>
              <a:gd name="connsiteY41" fmla="*/ 606489 h 675225"/>
              <a:gd name="connsiteX42" fmla="*/ 559538 w 742496"/>
              <a:gd name="connsiteY42" fmla="*/ 614576 h 675225"/>
              <a:gd name="connsiteX43" fmla="*/ 538311 w 742496"/>
              <a:gd name="connsiteY43" fmla="*/ 620641 h 675225"/>
              <a:gd name="connsiteX44" fmla="*/ 526181 w 742496"/>
              <a:gd name="connsiteY44" fmla="*/ 630749 h 675225"/>
              <a:gd name="connsiteX45" fmla="*/ 507986 w 742496"/>
              <a:gd name="connsiteY45" fmla="*/ 635803 h 675225"/>
              <a:gd name="connsiteX46" fmla="*/ 485749 w 742496"/>
              <a:gd name="connsiteY46" fmla="*/ 636814 h 675225"/>
              <a:gd name="connsiteX47" fmla="*/ 392753 w 742496"/>
              <a:gd name="connsiteY47" fmla="*/ 642879 h 675225"/>
              <a:gd name="connsiteX48" fmla="*/ 358386 w 742496"/>
              <a:gd name="connsiteY48" fmla="*/ 650965 h 675225"/>
              <a:gd name="connsiteX49" fmla="*/ 315931 w 742496"/>
              <a:gd name="connsiteY49" fmla="*/ 657030 h 675225"/>
              <a:gd name="connsiteX50" fmla="*/ 263370 w 742496"/>
              <a:gd name="connsiteY50" fmla="*/ 663095 h 675225"/>
              <a:gd name="connsiteX51" fmla="*/ 152178 w 742496"/>
              <a:gd name="connsiteY51" fmla="*/ 673204 h 675225"/>
              <a:gd name="connsiteX52" fmla="*/ 113769 w 742496"/>
              <a:gd name="connsiteY52" fmla="*/ 675225 h 675225"/>
              <a:gd name="connsiteX53" fmla="*/ 73337 w 742496"/>
              <a:gd name="connsiteY53" fmla="*/ 667139 h 675225"/>
              <a:gd name="connsiteX54" fmla="*/ 47055 w 742496"/>
              <a:gd name="connsiteY54" fmla="*/ 650965 h 675225"/>
              <a:gd name="connsiteX55" fmla="*/ 40990 w 742496"/>
              <a:gd name="connsiteY55" fmla="*/ 642879 h 675225"/>
              <a:gd name="connsiteX56" fmla="*/ 47055 w 742496"/>
              <a:gd name="connsiteY56" fmla="*/ 638835 h 675225"/>
              <a:gd name="connsiteX57" fmla="*/ 67272 w 742496"/>
              <a:gd name="connsiteY57" fmla="*/ 634792 h 675225"/>
              <a:gd name="connsiteX58" fmla="*/ 103660 w 742496"/>
              <a:gd name="connsiteY58" fmla="*/ 622662 h 675225"/>
              <a:gd name="connsiteX59" fmla="*/ 133984 w 742496"/>
              <a:gd name="connsiteY59" fmla="*/ 612554 h 675225"/>
              <a:gd name="connsiteX60" fmla="*/ 223948 w 742496"/>
              <a:gd name="connsiteY60" fmla="*/ 581219 h 675225"/>
              <a:gd name="connsiteX61" fmla="*/ 259326 w 742496"/>
              <a:gd name="connsiteY61" fmla="*/ 562014 h 675225"/>
              <a:gd name="connsiteX62" fmla="*/ 261347 w 742496"/>
              <a:gd name="connsiteY62" fmla="*/ 537754 h 675225"/>
              <a:gd name="connsiteX63" fmla="*/ 259326 w 742496"/>
              <a:gd name="connsiteY63" fmla="*/ 462954 h 675225"/>
              <a:gd name="connsiteX64" fmla="*/ 259326 w 742496"/>
              <a:gd name="connsiteY64" fmla="*/ 410391 h 675225"/>
              <a:gd name="connsiteX65" fmla="*/ 235066 w 742496"/>
              <a:gd name="connsiteY65" fmla="*/ 412413 h 675225"/>
              <a:gd name="connsiteX66" fmla="*/ 196655 w 742496"/>
              <a:gd name="connsiteY66" fmla="*/ 414435 h 675225"/>
              <a:gd name="connsiteX67" fmla="*/ 109725 w 742496"/>
              <a:gd name="connsiteY67" fmla="*/ 404326 h 675225"/>
              <a:gd name="connsiteX68" fmla="*/ 89509 w 742496"/>
              <a:gd name="connsiteY68" fmla="*/ 395229 h 675225"/>
              <a:gd name="connsiteX69" fmla="*/ 67272 w 742496"/>
              <a:gd name="connsiteY69" fmla="*/ 384110 h 675225"/>
              <a:gd name="connsiteX70" fmla="*/ 21785 w 742496"/>
              <a:gd name="connsiteY70" fmla="*/ 355808 h 675225"/>
              <a:gd name="connsiteX71" fmla="*/ 558 w 742496"/>
              <a:gd name="connsiteY71" fmla="*/ 335591 h 675225"/>
              <a:gd name="connsiteX72" fmla="*/ 43013 w 742496"/>
              <a:gd name="connsiteY72" fmla="*/ 337613 h 675225"/>
              <a:gd name="connsiteX73" fmla="*/ 79401 w 742496"/>
              <a:gd name="connsiteY73" fmla="*/ 339634 h 675225"/>
              <a:gd name="connsiteX74" fmla="*/ 115790 w 742496"/>
              <a:gd name="connsiteY74" fmla="*/ 335591 h 675225"/>
              <a:gd name="connsiteX75" fmla="*/ 198677 w 742496"/>
              <a:gd name="connsiteY75" fmla="*/ 317396 h 675225"/>
              <a:gd name="connsiteX76" fmla="*/ 265391 w 742496"/>
              <a:gd name="connsiteY76" fmla="*/ 297180 h 675225"/>
              <a:gd name="connsiteX77" fmla="*/ 271454 w 742496"/>
              <a:gd name="connsiteY77" fmla="*/ 194076 h 675225"/>
              <a:gd name="connsiteX78" fmla="*/ 269435 w 742496"/>
              <a:gd name="connsiteY78" fmla="*/ 114222 h 675225"/>
              <a:gd name="connsiteX79" fmla="*/ 261347 w 742496"/>
              <a:gd name="connsiteY79" fmla="*/ 78844 h 675225"/>
              <a:gd name="connsiteX80" fmla="*/ 233045 w 742496"/>
              <a:gd name="connsiteY80" fmla="*/ 68735 h 675225"/>
              <a:gd name="connsiteX81" fmla="*/ 182503 w 742496"/>
              <a:gd name="connsiteY81" fmla="*/ 62671 h 675225"/>
              <a:gd name="connsiteX82" fmla="*/ 163298 w 742496"/>
              <a:gd name="connsiteY82" fmla="*/ 59638 h 675225"/>
              <a:gd name="connsiteX83" fmla="*/ 156223 w 742496"/>
              <a:gd name="connsiteY83" fmla="*/ 48519 h 675225"/>
              <a:gd name="connsiteX84" fmla="*/ 171384 w 742496"/>
              <a:gd name="connsiteY84" fmla="*/ 28304 h 675225"/>
              <a:gd name="connsiteX85" fmla="*/ 206763 w 742496"/>
              <a:gd name="connsiteY85" fmla="*/ 8088 h 675225"/>
              <a:gd name="connsiteX86" fmla="*/ 231022 w 742496"/>
              <a:gd name="connsiteY86" fmla="*/ 0 h 67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742496" h="675225">
                <a:moveTo>
                  <a:pt x="231022" y="0"/>
                </a:moveTo>
                <a:cubicBezTo>
                  <a:pt x="241805" y="1349"/>
                  <a:pt x="258315" y="3707"/>
                  <a:pt x="280553" y="7076"/>
                </a:cubicBezTo>
                <a:cubicBezTo>
                  <a:pt x="302792" y="10446"/>
                  <a:pt x="321996" y="13478"/>
                  <a:pt x="338168" y="16174"/>
                </a:cubicBezTo>
                <a:cubicBezTo>
                  <a:pt x="348950" y="18869"/>
                  <a:pt x="362428" y="25271"/>
                  <a:pt x="378602" y="35378"/>
                </a:cubicBezTo>
                <a:cubicBezTo>
                  <a:pt x="394775" y="45487"/>
                  <a:pt x="405557" y="54584"/>
                  <a:pt x="410947" y="62671"/>
                </a:cubicBezTo>
                <a:cubicBezTo>
                  <a:pt x="414990" y="69410"/>
                  <a:pt x="419035" y="82214"/>
                  <a:pt x="423077" y="101083"/>
                </a:cubicBezTo>
                <a:cubicBezTo>
                  <a:pt x="427121" y="119950"/>
                  <a:pt x="429142" y="136124"/>
                  <a:pt x="429142" y="149601"/>
                </a:cubicBezTo>
                <a:cubicBezTo>
                  <a:pt x="429142" y="160383"/>
                  <a:pt x="427795" y="167123"/>
                  <a:pt x="425100" y="169818"/>
                </a:cubicBezTo>
                <a:cubicBezTo>
                  <a:pt x="422405" y="172513"/>
                  <a:pt x="421056" y="181948"/>
                  <a:pt x="421056" y="198120"/>
                </a:cubicBezTo>
                <a:lnTo>
                  <a:pt x="421056" y="240574"/>
                </a:lnTo>
                <a:cubicBezTo>
                  <a:pt x="419709" y="247314"/>
                  <a:pt x="419709" y="254053"/>
                  <a:pt x="421056" y="260790"/>
                </a:cubicBezTo>
                <a:lnTo>
                  <a:pt x="453402" y="256748"/>
                </a:lnTo>
                <a:cubicBezTo>
                  <a:pt x="474966" y="250009"/>
                  <a:pt x="489117" y="243944"/>
                  <a:pt x="495856" y="238553"/>
                </a:cubicBezTo>
                <a:cubicBezTo>
                  <a:pt x="506638" y="230466"/>
                  <a:pt x="513377" y="227096"/>
                  <a:pt x="516072" y="228445"/>
                </a:cubicBezTo>
                <a:cubicBezTo>
                  <a:pt x="521465" y="231140"/>
                  <a:pt x="530897" y="232488"/>
                  <a:pt x="544376" y="232488"/>
                </a:cubicBezTo>
                <a:cubicBezTo>
                  <a:pt x="559201" y="232488"/>
                  <a:pt x="567961" y="233835"/>
                  <a:pt x="570655" y="236531"/>
                </a:cubicBezTo>
                <a:cubicBezTo>
                  <a:pt x="572004" y="237879"/>
                  <a:pt x="588850" y="239900"/>
                  <a:pt x="621197" y="242596"/>
                </a:cubicBezTo>
                <a:cubicBezTo>
                  <a:pt x="653543" y="245291"/>
                  <a:pt x="670391" y="247988"/>
                  <a:pt x="671738" y="250683"/>
                </a:cubicBezTo>
                <a:cubicBezTo>
                  <a:pt x="671738" y="250683"/>
                  <a:pt x="680498" y="255400"/>
                  <a:pt x="698019" y="264834"/>
                </a:cubicBezTo>
                <a:cubicBezTo>
                  <a:pt x="710149" y="270225"/>
                  <a:pt x="717225" y="274269"/>
                  <a:pt x="719246" y="276964"/>
                </a:cubicBezTo>
                <a:cubicBezTo>
                  <a:pt x="721268" y="279659"/>
                  <a:pt x="722278" y="285050"/>
                  <a:pt x="722278" y="293136"/>
                </a:cubicBezTo>
                <a:lnTo>
                  <a:pt x="722278" y="299201"/>
                </a:lnTo>
                <a:cubicBezTo>
                  <a:pt x="722278" y="305940"/>
                  <a:pt x="725649" y="314700"/>
                  <a:pt x="732386" y="325483"/>
                </a:cubicBezTo>
                <a:lnTo>
                  <a:pt x="742496" y="343678"/>
                </a:lnTo>
                <a:cubicBezTo>
                  <a:pt x="733060" y="350416"/>
                  <a:pt x="720931" y="353785"/>
                  <a:pt x="706106" y="353785"/>
                </a:cubicBezTo>
                <a:cubicBezTo>
                  <a:pt x="696672" y="353785"/>
                  <a:pt x="689933" y="356481"/>
                  <a:pt x="685889" y="361873"/>
                </a:cubicBezTo>
                <a:cubicBezTo>
                  <a:pt x="683195" y="365915"/>
                  <a:pt x="679824" y="368611"/>
                  <a:pt x="675781" y="369959"/>
                </a:cubicBezTo>
                <a:cubicBezTo>
                  <a:pt x="671738" y="371306"/>
                  <a:pt x="665000" y="371980"/>
                  <a:pt x="655564" y="371980"/>
                </a:cubicBezTo>
                <a:cubicBezTo>
                  <a:pt x="623220" y="370633"/>
                  <a:pt x="586156" y="369959"/>
                  <a:pt x="544376" y="369959"/>
                </a:cubicBezTo>
                <a:cubicBezTo>
                  <a:pt x="503943" y="369959"/>
                  <a:pt x="473618" y="371980"/>
                  <a:pt x="453402" y="376024"/>
                </a:cubicBezTo>
                <a:cubicBezTo>
                  <a:pt x="438578" y="378719"/>
                  <a:pt x="428805" y="381078"/>
                  <a:pt x="424089" y="383099"/>
                </a:cubicBezTo>
                <a:cubicBezTo>
                  <a:pt x="419371" y="385121"/>
                  <a:pt x="415664" y="389501"/>
                  <a:pt x="412970" y="396240"/>
                </a:cubicBezTo>
                <a:cubicBezTo>
                  <a:pt x="407579" y="405674"/>
                  <a:pt x="404883" y="419151"/>
                  <a:pt x="404883" y="436672"/>
                </a:cubicBezTo>
                <a:cubicBezTo>
                  <a:pt x="404883" y="467670"/>
                  <a:pt x="402861" y="489235"/>
                  <a:pt x="398818" y="501365"/>
                </a:cubicBezTo>
                <a:cubicBezTo>
                  <a:pt x="396124" y="509451"/>
                  <a:pt x="396124" y="514841"/>
                  <a:pt x="398818" y="517538"/>
                </a:cubicBezTo>
                <a:cubicBezTo>
                  <a:pt x="402861" y="520234"/>
                  <a:pt x="426448" y="524950"/>
                  <a:pt x="469574" y="531689"/>
                </a:cubicBezTo>
                <a:cubicBezTo>
                  <a:pt x="491140" y="534385"/>
                  <a:pt x="504954" y="537080"/>
                  <a:pt x="511019" y="539775"/>
                </a:cubicBezTo>
                <a:cubicBezTo>
                  <a:pt x="517084" y="542471"/>
                  <a:pt x="523486" y="547189"/>
                  <a:pt x="530223" y="553926"/>
                </a:cubicBezTo>
                <a:cubicBezTo>
                  <a:pt x="539659" y="563361"/>
                  <a:pt x="546396" y="568079"/>
                  <a:pt x="550441" y="568079"/>
                </a:cubicBezTo>
                <a:cubicBezTo>
                  <a:pt x="553135" y="568079"/>
                  <a:pt x="554483" y="571448"/>
                  <a:pt x="554483" y="578186"/>
                </a:cubicBezTo>
                <a:cubicBezTo>
                  <a:pt x="554483" y="580881"/>
                  <a:pt x="556506" y="586274"/>
                  <a:pt x="560548" y="594360"/>
                </a:cubicBezTo>
                <a:cubicBezTo>
                  <a:pt x="563245" y="599750"/>
                  <a:pt x="564592" y="603794"/>
                  <a:pt x="564592" y="606489"/>
                </a:cubicBezTo>
                <a:cubicBezTo>
                  <a:pt x="564592" y="610532"/>
                  <a:pt x="562908" y="613229"/>
                  <a:pt x="559538" y="614576"/>
                </a:cubicBezTo>
                <a:cubicBezTo>
                  <a:pt x="556169" y="615924"/>
                  <a:pt x="549092" y="617945"/>
                  <a:pt x="538311" y="620641"/>
                </a:cubicBezTo>
                <a:cubicBezTo>
                  <a:pt x="530223" y="621989"/>
                  <a:pt x="526181" y="625358"/>
                  <a:pt x="526181" y="630749"/>
                </a:cubicBezTo>
                <a:cubicBezTo>
                  <a:pt x="526181" y="633445"/>
                  <a:pt x="520116" y="635129"/>
                  <a:pt x="507986" y="635803"/>
                </a:cubicBezTo>
                <a:cubicBezTo>
                  <a:pt x="495856" y="636477"/>
                  <a:pt x="488443" y="636814"/>
                  <a:pt x="485749" y="636814"/>
                </a:cubicBezTo>
                <a:cubicBezTo>
                  <a:pt x="427795" y="636814"/>
                  <a:pt x="396796" y="638835"/>
                  <a:pt x="392753" y="642879"/>
                </a:cubicBezTo>
                <a:cubicBezTo>
                  <a:pt x="384667" y="645574"/>
                  <a:pt x="373210" y="648270"/>
                  <a:pt x="358386" y="650965"/>
                </a:cubicBezTo>
                <a:cubicBezTo>
                  <a:pt x="343561" y="653660"/>
                  <a:pt x="329409" y="655682"/>
                  <a:pt x="315931" y="657030"/>
                </a:cubicBezTo>
                <a:cubicBezTo>
                  <a:pt x="313236" y="657030"/>
                  <a:pt x="295714" y="659051"/>
                  <a:pt x="263370" y="663095"/>
                </a:cubicBezTo>
                <a:cubicBezTo>
                  <a:pt x="231022" y="668486"/>
                  <a:pt x="193961" y="671855"/>
                  <a:pt x="152178" y="673204"/>
                </a:cubicBezTo>
                <a:lnTo>
                  <a:pt x="113769" y="675225"/>
                </a:lnTo>
                <a:cubicBezTo>
                  <a:pt x="101639" y="675225"/>
                  <a:pt x="88161" y="672529"/>
                  <a:pt x="73337" y="667139"/>
                </a:cubicBezTo>
                <a:cubicBezTo>
                  <a:pt x="57164" y="659051"/>
                  <a:pt x="48403" y="653660"/>
                  <a:pt x="47055" y="650965"/>
                </a:cubicBezTo>
                <a:lnTo>
                  <a:pt x="40990" y="642879"/>
                </a:lnTo>
                <a:cubicBezTo>
                  <a:pt x="39642" y="641531"/>
                  <a:pt x="41664" y="640184"/>
                  <a:pt x="47055" y="638835"/>
                </a:cubicBezTo>
                <a:cubicBezTo>
                  <a:pt x="52447" y="637487"/>
                  <a:pt x="59185" y="636140"/>
                  <a:pt x="67272" y="634792"/>
                </a:cubicBezTo>
                <a:cubicBezTo>
                  <a:pt x="87487" y="630749"/>
                  <a:pt x="99617" y="626705"/>
                  <a:pt x="103660" y="622662"/>
                </a:cubicBezTo>
                <a:cubicBezTo>
                  <a:pt x="103660" y="622662"/>
                  <a:pt x="113769" y="619294"/>
                  <a:pt x="133984" y="612554"/>
                </a:cubicBezTo>
                <a:cubicBezTo>
                  <a:pt x="173070" y="600425"/>
                  <a:pt x="203057" y="589979"/>
                  <a:pt x="223948" y="581219"/>
                </a:cubicBezTo>
                <a:cubicBezTo>
                  <a:pt x="244838" y="572458"/>
                  <a:pt x="256630" y="566056"/>
                  <a:pt x="259326" y="562014"/>
                </a:cubicBezTo>
                <a:cubicBezTo>
                  <a:pt x="262021" y="557970"/>
                  <a:pt x="262695" y="549884"/>
                  <a:pt x="261347" y="537754"/>
                </a:cubicBezTo>
                <a:cubicBezTo>
                  <a:pt x="257305" y="520234"/>
                  <a:pt x="256630" y="495300"/>
                  <a:pt x="259326" y="462954"/>
                </a:cubicBezTo>
                <a:lnTo>
                  <a:pt x="259326" y="410391"/>
                </a:lnTo>
                <a:lnTo>
                  <a:pt x="235066" y="412413"/>
                </a:lnTo>
                <a:cubicBezTo>
                  <a:pt x="226980" y="413760"/>
                  <a:pt x="214176" y="414435"/>
                  <a:pt x="196655" y="414435"/>
                </a:cubicBezTo>
                <a:cubicBezTo>
                  <a:pt x="154875" y="414435"/>
                  <a:pt x="125899" y="411065"/>
                  <a:pt x="109725" y="404326"/>
                </a:cubicBezTo>
                <a:cubicBezTo>
                  <a:pt x="104333" y="401631"/>
                  <a:pt x="97595" y="398598"/>
                  <a:pt x="89509" y="395229"/>
                </a:cubicBezTo>
                <a:cubicBezTo>
                  <a:pt x="81422" y="391859"/>
                  <a:pt x="74009" y="388154"/>
                  <a:pt x="67272" y="384110"/>
                </a:cubicBezTo>
                <a:cubicBezTo>
                  <a:pt x="53794" y="377371"/>
                  <a:pt x="38632" y="367936"/>
                  <a:pt x="21785" y="355808"/>
                </a:cubicBezTo>
                <a:cubicBezTo>
                  <a:pt x="4938" y="343678"/>
                  <a:pt x="-2137" y="336939"/>
                  <a:pt x="558" y="335591"/>
                </a:cubicBezTo>
                <a:lnTo>
                  <a:pt x="43013" y="337613"/>
                </a:lnTo>
                <a:cubicBezTo>
                  <a:pt x="53794" y="338960"/>
                  <a:pt x="65924" y="339634"/>
                  <a:pt x="79401" y="339634"/>
                </a:cubicBezTo>
                <a:cubicBezTo>
                  <a:pt x="94226" y="339634"/>
                  <a:pt x="106356" y="338286"/>
                  <a:pt x="115790" y="335591"/>
                </a:cubicBezTo>
                <a:cubicBezTo>
                  <a:pt x="138702" y="331548"/>
                  <a:pt x="166331" y="325483"/>
                  <a:pt x="198677" y="317396"/>
                </a:cubicBezTo>
                <a:cubicBezTo>
                  <a:pt x="231022" y="309310"/>
                  <a:pt x="253261" y="302571"/>
                  <a:pt x="265391" y="297180"/>
                </a:cubicBezTo>
                <a:cubicBezTo>
                  <a:pt x="269435" y="294485"/>
                  <a:pt x="271454" y="260118"/>
                  <a:pt x="271454" y="194076"/>
                </a:cubicBezTo>
                <a:cubicBezTo>
                  <a:pt x="271454" y="160383"/>
                  <a:pt x="270783" y="133765"/>
                  <a:pt x="269435" y="114222"/>
                </a:cubicBezTo>
                <a:cubicBezTo>
                  <a:pt x="268086" y="94681"/>
                  <a:pt x="265391" y="82888"/>
                  <a:pt x="261347" y="78844"/>
                </a:cubicBezTo>
                <a:cubicBezTo>
                  <a:pt x="257305" y="74800"/>
                  <a:pt x="247870" y="71431"/>
                  <a:pt x="233045" y="68735"/>
                </a:cubicBezTo>
                <a:cubicBezTo>
                  <a:pt x="204743" y="64693"/>
                  <a:pt x="187895" y="62671"/>
                  <a:pt x="182503" y="62671"/>
                </a:cubicBezTo>
                <a:cubicBezTo>
                  <a:pt x="174417" y="62671"/>
                  <a:pt x="168015" y="61661"/>
                  <a:pt x="163298" y="59638"/>
                </a:cubicBezTo>
                <a:cubicBezTo>
                  <a:pt x="158582" y="57617"/>
                  <a:pt x="156223" y="53910"/>
                  <a:pt x="156223" y="48519"/>
                </a:cubicBezTo>
                <a:cubicBezTo>
                  <a:pt x="156223" y="43129"/>
                  <a:pt x="161277" y="36390"/>
                  <a:pt x="171384" y="28304"/>
                </a:cubicBezTo>
                <a:cubicBezTo>
                  <a:pt x="181493" y="20217"/>
                  <a:pt x="193286" y="13478"/>
                  <a:pt x="206763" y="8088"/>
                </a:cubicBezTo>
                <a:lnTo>
                  <a:pt x="23102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A9AF489-E924-7EAB-37D1-9957BF87E074}"/>
              </a:ext>
            </a:extLst>
          </p:cNvPr>
          <p:cNvSpPr txBox="1"/>
          <p:nvPr/>
        </p:nvSpPr>
        <p:spPr>
          <a:xfrm>
            <a:off x="8936703" y="3013601"/>
            <a:ext cx="986071" cy="695001"/>
          </a:xfrm>
          <a:custGeom>
            <a:avLst/>
            <a:gdLst>
              <a:gd name="connsiteX0" fmla="*/ 483168 w 671181"/>
              <a:gd name="connsiteY0" fmla="*/ 0 h 473061"/>
              <a:gd name="connsiteX1" fmla="*/ 499342 w 671181"/>
              <a:gd name="connsiteY1" fmla="*/ 6065 h 473061"/>
              <a:gd name="connsiteX2" fmla="*/ 525623 w 671181"/>
              <a:gd name="connsiteY2" fmla="*/ 14151 h 473061"/>
              <a:gd name="connsiteX3" fmla="*/ 545840 w 671181"/>
              <a:gd name="connsiteY3" fmla="*/ 20216 h 473061"/>
              <a:gd name="connsiteX4" fmla="*/ 564035 w 671181"/>
              <a:gd name="connsiteY4" fmla="*/ 26281 h 473061"/>
              <a:gd name="connsiteX5" fmla="*/ 620639 w 671181"/>
              <a:gd name="connsiteY5" fmla="*/ 64693 h 473061"/>
              <a:gd name="connsiteX6" fmla="*/ 652986 w 671181"/>
              <a:gd name="connsiteY6" fmla="*/ 90974 h 473061"/>
              <a:gd name="connsiteX7" fmla="*/ 671181 w 671181"/>
              <a:gd name="connsiteY7" fmla="*/ 117255 h 473061"/>
              <a:gd name="connsiteX8" fmla="*/ 665116 w 671181"/>
              <a:gd name="connsiteY8" fmla="*/ 137471 h 473061"/>
              <a:gd name="connsiteX9" fmla="*/ 657029 w 671181"/>
              <a:gd name="connsiteY9" fmla="*/ 159709 h 473061"/>
              <a:gd name="connsiteX10" fmla="*/ 646921 w 671181"/>
              <a:gd name="connsiteY10" fmla="*/ 177904 h 473061"/>
              <a:gd name="connsiteX11" fmla="*/ 632769 w 671181"/>
              <a:gd name="connsiteY11" fmla="*/ 198120 h 473061"/>
              <a:gd name="connsiteX12" fmla="*/ 612553 w 671181"/>
              <a:gd name="connsiteY12" fmla="*/ 226423 h 473061"/>
              <a:gd name="connsiteX13" fmla="*/ 600424 w 671181"/>
              <a:gd name="connsiteY13" fmla="*/ 244617 h 473061"/>
              <a:gd name="connsiteX14" fmla="*/ 594358 w 671181"/>
              <a:gd name="connsiteY14" fmla="*/ 248660 h 473061"/>
              <a:gd name="connsiteX15" fmla="*/ 582230 w 671181"/>
              <a:gd name="connsiteY15" fmla="*/ 260790 h 473061"/>
              <a:gd name="connsiteX16" fmla="*/ 570098 w 671181"/>
              <a:gd name="connsiteY16" fmla="*/ 277974 h 473061"/>
              <a:gd name="connsiteX17" fmla="*/ 553925 w 671181"/>
              <a:gd name="connsiteY17" fmla="*/ 295159 h 473061"/>
              <a:gd name="connsiteX18" fmla="*/ 505407 w 671181"/>
              <a:gd name="connsiteY18" fmla="*/ 347720 h 473061"/>
              <a:gd name="connsiteX19" fmla="*/ 529667 w 671181"/>
              <a:gd name="connsiteY19" fmla="*/ 355806 h 473061"/>
              <a:gd name="connsiteX20" fmla="*/ 570098 w 671181"/>
              <a:gd name="connsiteY20" fmla="*/ 374001 h 473061"/>
              <a:gd name="connsiteX21" fmla="*/ 596379 w 671181"/>
              <a:gd name="connsiteY21" fmla="*/ 392196 h 473061"/>
              <a:gd name="connsiteX22" fmla="*/ 605477 w 671181"/>
              <a:gd name="connsiteY22" fmla="*/ 400283 h 473061"/>
              <a:gd name="connsiteX23" fmla="*/ 608511 w 671181"/>
              <a:gd name="connsiteY23" fmla="*/ 416456 h 473061"/>
              <a:gd name="connsiteX24" fmla="*/ 614574 w 671181"/>
              <a:gd name="connsiteY24" fmla="*/ 442737 h 473061"/>
              <a:gd name="connsiteX25" fmla="*/ 616597 w 671181"/>
              <a:gd name="connsiteY25" fmla="*/ 450824 h 473061"/>
              <a:gd name="connsiteX26" fmla="*/ 594358 w 671181"/>
              <a:gd name="connsiteY26" fmla="*/ 458910 h 473061"/>
              <a:gd name="connsiteX27" fmla="*/ 570098 w 671181"/>
              <a:gd name="connsiteY27" fmla="*/ 464975 h 473061"/>
              <a:gd name="connsiteX28" fmla="*/ 551905 w 671181"/>
              <a:gd name="connsiteY28" fmla="*/ 473061 h 473061"/>
              <a:gd name="connsiteX29" fmla="*/ 515516 w 671181"/>
              <a:gd name="connsiteY29" fmla="*/ 464975 h 473061"/>
              <a:gd name="connsiteX30" fmla="*/ 446779 w 671181"/>
              <a:gd name="connsiteY30" fmla="*/ 450824 h 473061"/>
              <a:gd name="connsiteX31" fmla="*/ 390175 w 671181"/>
              <a:gd name="connsiteY31" fmla="*/ 442737 h 473061"/>
              <a:gd name="connsiteX32" fmla="*/ 355806 w 671181"/>
              <a:gd name="connsiteY32" fmla="*/ 440715 h 473061"/>
              <a:gd name="connsiteX33" fmla="*/ 234508 w 671181"/>
              <a:gd name="connsiteY33" fmla="*/ 456889 h 473061"/>
              <a:gd name="connsiteX34" fmla="*/ 119276 w 671181"/>
              <a:gd name="connsiteY34" fmla="*/ 473061 h 473061"/>
              <a:gd name="connsiteX35" fmla="*/ 73789 w 671181"/>
              <a:gd name="connsiteY35" fmla="*/ 453857 h 473061"/>
              <a:gd name="connsiteX36" fmla="*/ 26282 w 671181"/>
              <a:gd name="connsiteY36" fmla="*/ 406348 h 473061"/>
              <a:gd name="connsiteX37" fmla="*/ 2022 w 671181"/>
              <a:gd name="connsiteY37" fmla="*/ 376024 h 473061"/>
              <a:gd name="connsiteX38" fmla="*/ 1010 w 671181"/>
              <a:gd name="connsiteY38" fmla="*/ 375013 h 473061"/>
              <a:gd name="connsiteX39" fmla="*/ 0 w 671181"/>
              <a:gd name="connsiteY39" fmla="*/ 374001 h 473061"/>
              <a:gd name="connsiteX40" fmla="*/ 4042 w 671181"/>
              <a:gd name="connsiteY40" fmla="*/ 371980 h 473061"/>
              <a:gd name="connsiteX41" fmla="*/ 44476 w 671181"/>
              <a:gd name="connsiteY41" fmla="*/ 380066 h 473061"/>
              <a:gd name="connsiteX42" fmla="*/ 78844 w 671181"/>
              <a:gd name="connsiteY42" fmla="*/ 384110 h 473061"/>
              <a:gd name="connsiteX43" fmla="*/ 113211 w 671181"/>
              <a:gd name="connsiteY43" fmla="*/ 382089 h 473061"/>
              <a:gd name="connsiteX44" fmla="*/ 270899 w 671181"/>
              <a:gd name="connsiteY44" fmla="*/ 359850 h 473061"/>
              <a:gd name="connsiteX45" fmla="*/ 297178 w 671181"/>
              <a:gd name="connsiteY45" fmla="*/ 351764 h 473061"/>
              <a:gd name="connsiteX46" fmla="*/ 363892 w 671181"/>
              <a:gd name="connsiteY46" fmla="*/ 238552 h 473061"/>
              <a:gd name="connsiteX47" fmla="*/ 404326 w 671181"/>
              <a:gd name="connsiteY47" fmla="*/ 151623 h 473061"/>
              <a:gd name="connsiteX48" fmla="*/ 416454 w 671181"/>
              <a:gd name="connsiteY48" fmla="*/ 126352 h 473061"/>
              <a:gd name="connsiteX49" fmla="*/ 420499 w 671181"/>
              <a:gd name="connsiteY49" fmla="*/ 111190 h 473061"/>
              <a:gd name="connsiteX50" fmla="*/ 412412 w 671181"/>
              <a:gd name="connsiteY50" fmla="*/ 106136 h 473061"/>
              <a:gd name="connsiteX51" fmla="*/ 386131 w 671181"/>
              <a:gd name="connsiteY51" fmla="*/ 107146 h 473061"/>
              <a:gd name="connsiteX52" fmla="*/ 313353 w 671181"/>
              <a:gd name="connsiteY52" fmla="*/ 116243 h 473061"/>
              <a:gd name="connsiteX53" fmla="*/ 246639 w 671181"/>
              <a:gd name="connsiteY53" fmla="*/ 127363 h 473061"/>
              <a:gd name="connsiteX54" fmla="*/ 214292 w 671181"/>
              <a:gd name="connsiteY54" fmla="*/ 135449 h 473061"/>
              <a:gd name="connsiteX55" fmla="*/ 111190 w 671181"/>
              <a:gd name="connsiteY55" fmla="*/ 147579 h 473061"/>
              <a:gd name="connsiteX56" fmla="*/ 40432 w 671181"/>
              <a:gd name="connsiteY56" fmla="*/ 135449 h 473061"/>
              <a:gd name="connsiteX57" fmla="*/ 18195 w 671181"/>
              <a:gd name="connsiteY57" fmla="*/ 123320 h 473061"/>
              <a:gd name="connsiteX58" fmla="*/ 14152 w 671181"/>
              <a:gd name="connsiteY58" fmla="*/ 113211 h 473061"/>
              <a:gd name="connsiteX59" fmla="*/ 10109 w 671181"/>
              <a:gd name="connsiteY59" fmla="*/ 105125 h 473061"/>
              <a:gd name="connsiteX60" fmla="*/ 48519 w 671181"/>
              <a:gd name="connsiteY60" fmla="*/ 95016 h 473061"/>
              <a:gd name="connsiteX61" fmla="*/ 246639 w 671181"/>
              <a:gd name="connsiteY61" fmla="*/ 44476 h 473061"/>
              <a:gd name="connsiteX62" fmla="*/ 462952 w 671181"/>
              <a:gd name="connsiteY62" fmla="*/ 4044 h 473061"/>
              <a:gd name="connsiteX63" fmla="*/ 479126 w 671181"/>
              <a:gd name="connsiteY63" fmla="*/ 2021 h 473061"/>
              <a:gd name="connsiteX64" fmla="*/ 483168 w 671181"/>
              <a:gd name="connsiteY64" fmla="*/ 0 h 47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71181" h="473061">
                <a:moveTo>
                  <a:pt x="483168" y="0"/>
                </a:moveTo>
                <a:cubicBezTo>
                  <a:pt x="485865" y="0"/>
                  <a:pt x="491256" y="2021"/>
                  <a:pt x="499342" y="6065"/>
                </a:cubicBezTo>
                <a:cubicBezTo>
                  <a:pt x="510125" y="11456"/>
                  <a:pt x="518885" y="14151"/>
                  <a:pt x="525623" y="14151"/>
                </a:cubicBezTo>
                <a:cubicBezTo>
                  <a:pt x="526971" y="14151"/>
                  <a:pt x="533710" y="16174"/>
                  <a:pt x="545840" y="20216"/>
                </a:cubicBezTo>
                <a:cubicBezTo>
                  <a:pt x="551231" y="24260"/>
                  <a:pt x="557296" y="26281"/>
                  <a:pt x="564035" y="26281"/>
                </a:cubicBezTo>
                <a:cubicBezTo>
                  <a:pt x="572120" y="26281"/>
                  <a:pt x="590990" y="39085"/>
                  <a:pt x="620639" y="64693"/>
                </a:cubicBezTo>
                <a:lnTo>
                  <a:pt x="652986" y="90974"/>
                </a:lnTo>
                <a:cubicBezTo>
                  <a:pt x="665116" y="99060"/>
                  <a:pt x="671181" y="107820"/>
                  <a:pt x="671181" y="117255"/>
                </a:cubicBezTo>
                <a:cubicBezTo>
                  <a:pt x="671181" y="122645"/>
                  <a:pt x="669158" y="129385"/>
                  <a:pt x="665116" y="137471"/>
                </a:cubicBezTo>
                <a:cubicBezTo>
                  <a:pt x="659725" y="145558"/>
                  <a:pt x="657029" y="152970"/>
                  <a:pt x="657029" y="159709"/>
                </a:cubicBezTo>
                <a:cubicBezTo>
                  <a:pt x="657029" y="167795"/>
                  <a:pt x="653660" y="173860"/>
                  <a:pt x="646921" y="177904"/>
                </a:cubicBezTo>
                <a:cubicBezTo>
                  <a:pt x="642878" y="179251"/>
                  <a:pt x="638161" y="185990"/>
                  <a:pt x="632769" y="198120"/>
                </a:cubicBezTo>
                <a:cubicBezTo>
                  <a:pt x="626033" y="211598"/>
                  <a:pt x="619292" y="221031"/>
                  <a:pt x="612553" y="226423"/>
                </a:cubicBezTo>
                <a:cubicBezTo>
                  <a:pt x="604467" y="237205"/>
                  <a:pt x="600424" y="243270"/>
                  <a:pt x="600424" y="244617"/>
                </a:cubicBezTo>
                <a:cubicBezTo>
                  <a:pt x="600424" y="247313"/>
                  <a:pt x="598402" y="248660"/>
                  <a:pt x="594358" y="248660"/>
                </a:cubicBezTo>
                <a:cubicBezTo>
                  <a:pt x="591664" y="248660"/>
                  <a:pt x="587620" y="252704"/>
                  <a:pt x="582230" y="260790"/>
                </a:cubicBezTo>
                <a:cubicBezTo>
                  <a:pt x="580881" y="264834"/>
                  <a:pt x="576839" y="270562"/>
                  <a:pt x="570098" y="277974"/>
                </a:cubicBezTo>
                <a:cubicBezTo>
                  <a:pt x="563361" y="285387"/>
                  <a:pt x="557970" y="291115"/>
                  <a:pt x="553925" y="295159"/>
                </a:cubicBezTo>
                <a:cubicBezTo>
                  <a:pt x="521580" y="326156"/>
                  <a:pt x="505407" y="343677"/>
                  <a:pt x="505407" y="347720"/>
                </a:cubicBezTo>
                <a:cubicBezTo>
                  <a:pt x="505407" y="350416"/>
                  <a:pt x="513493" y="353111"/>
                  <a:pt x="529667" y="355806"/>
                </a:cubicBezTo>
                <a:cubicBezTo>
                  <a:pt x="547189" y="359850"/>
                  <a:pt x="560665" y="365915"/>
                  <a:pt x="570098" y="374001"/>
                </a:cubicBezTo>
                <a:cubicBezTo>
                  <a:pt x="579533" y="383436"/>
                  <a:pt x="588295" y="389501"/>
                  <a:pt x="596379" y="392196"/>
                </a:cubicBezTo>
                <a:cubicBezTo>
                  <a:pt x="600424" y="393544"/>
                  <a:pt x="603457" y="396240"/>
                  <a:pt x="605477" y="400283"/>
                </a:cubicBezTo>
                <a:cubicBezTo>
                  <a:pt x="607499" y="404326"/>
                  <a:pt x="608511" y="409717"/>
                  <a:pt x="608511" y="416456"/>
                </a:cubicBezTo>
                <a:cubicBezTo>
                  <a:pt x="608511" y="421846"/>
                  <a:pt x="610532" y="430607"/>
                  <a:pt x="614574" y="442737"/>
                </a:cubicBezTo>
                <a:lnTo>
                  <a:pt x="616597" y="450824"/>
                </a:lnTo>
                <a:cubicBezTo>
                  <a:pt x="616597" y="454866"/>
                  <a:pt x="609185" y="457562"/>
                  <a:pt x="594358" y="458910"/>
                </a:cubicBezTo>
                <a:cubicBezTo>
                  <a:pt x="582230" y="458910"/>
                  <a:pt x="574142" y="460931"/>
                  <a:pt x="570098" y="464975"/>
                </a:cubicBezTo>
                <a:cubicBezTo>
                  <a:pt x="564709" y="470366"/>
                  <a:pt x="558644" y="473061"/>
                  <a:pt x="551905" y="473061"/>
                </a:cubicBezTo>
                <a:cubicBezTo>
                  <a:pt x="549210" y="473061"/>
                  <a:pt x="537080" y="470366"/>
                  <a:pt x="515516" y="464975"/>
                </a:cubicBezTo>
                <a:lnTo>
                  <a:pt x="446779" y="450824"/>
                </a:lnTo>
                <a:lnTo>
                  <a:pt x="390175" y="442737"/>
                </a:lnTo>
                <a:cubicBezTo>
                  <a:pt x="383436" y="441390"/>
                  <a:pt x="371980" y="440715"/>
                  <a:pt x="355806" y="440715"/>
                </a:cubicBezTo>
                <a:cubicBezTo>
                  <a:pt x="319417" y="440715"/>
                  <a:pt x="278984" y="446106"/>
                  <a:pt x="234508" y="456889"/>
                </a:cubicBezTo>
                <a:cubicBezTo>
                  <a:pt x="180599" y="467670"/>
                  <a:pt x="142187" y="473061"/>
                  <a:pt x="119276" y="473061"/>
                </a:cubicBezTo>
                <a:cubicBezTo>
                  <a:pt x="107146" y="473061"/>
                  <a:pt x="91984" y="466659"/>
                  <a:pt x="73789" y="453857"/>
                </a:cubicBezTo>
                <a:cubicBezTo>
                  <a:pt x="55596" y="441052"/>
                  <a:pt x="39760" y="425216"/>
                  <a:pt x="26282" y="406348"/>
                </a:cubicBezTo>
                <a:cubicBezTo>
                  <a:pt x="14152" y="386131"/>
                  <a:pt x="6065" y="376024"/>
                  <a:pt x="2022" y="376024"/>
                </a:cubicBezTo>
                <a:cubicBezTo>
                  <a:pt x="2022" y="376024"/>
                  <a:pt x="1684" y="375687"/>
                  <a:pt x="1010" y="375013"/>
                </a:cubicBezTo>
                <a:cubicBezTo>
                  <a:pt x="337" y="374338"/>
                  <a:pt x="0" y="374001"/>
                  <a:pt x="0" y="374001"/>
                </a:cubicBezTo>
                <a:cubicBezTo>
                  <a:pt x="0" y="372654"/>
                  <a:pt x="1348" y="371980"/>
                  <a:pt x="4042" y="371980"/>
                </a:cubicBezTo>
                <a:cubicBezTo>
                  <a:pt x="6739" y="371980"/>
                  <a:pt x="20216" y="374675"/>
                  <a:pt x="44476" y="380066"/>
                </a:cubicBezTo>
                <a:cubicBezTo>
                  <a:pt x="55258" y="382762"/>
                  <a:pt x="66714" y="384110"/>
                  <a:pt x="78844" y="384110"/>
                </a:cubicBezTo>
                <a:cubicBezTo>
                  <a:pt x="90974" y="384110"/>
                  <a:pt x="102429" y="383436"/>
                  <a:pt x="113211" y="382089"/>
                </a:cubicBezTo>
                <a:cubicBezTo>
                  <a:pt x="210250" y="367262"/>
                  <a:pt x="262811" y="359850"/>
                  <a:pt x="270899" y="359850"/>
                </a:cubicBezTo>
                <a:cubicBezTo>
                  <a:pt x="280332" y="359850"/>
                  <a:pt x="289094" y="357155"/>
                  <a:pt x="297178" y="351764"/>
                </a:cubicBezTo>
                <a:cubicBezTo>
                  <a:pt x="313353" y="339634"/>
                  <a:pt x="335590" y="301896"/>
                  <a:pt x="363892" y="238552"/>
                </a:cubicBezTo>
                <a:lnTo>
                  <a:pt x="404326" y="151623"/>
                </a:lnTo>
                <a:cubicBezTo>
                  <a:pt x="409718" y="142189"/>
                  <a:pt x="413760" y="133765"/>
                  <a:pt x="416454" y="126352"/>
                </a:cubicBezTo>
                <a:cubicBezTo>
                  <a:pt x="419151" y="118939"/>
                  <a:pt x="420499" y="113885"/>
                  <a:pt x="420499" y="111190"/>
                </a:cubicBezTo>
                <a:cubicBezTo>
                  <a:pt x="420499" y="108494"/>
                  <a:pt x="417803" y="106809"/>
                  <a:pt x="412412" y="106136"/>
                </a:cubicBezTo>
                <a:cubicBezTo>
                  <a:pt x="407021" y="105462"/>
                  <a:pt x="398260" y="105799"/>
                  <a:pt x="386131" y="107146"/>
                </a:cubicBezTo>
                <a:cubicBezTo>
                  <a:pt x="369958" y="108494"/>
                  <a:pt x="345698" y="111527"/>
                  <a:pt x="313353" y="116243"/>
                </a:cubicBezTo>
                <a:cubicBezTo>
                  <a:pt x="281006" y="120961"/>
                  <a:pt x="258769" y="124668"/>
                  <a:pt x="246639" y="127363"/>
                </a:cubicBezTo>
                <a:cubicBezTo>
                  <a:pt x="243942" y="130059"/>
                  <a:pt x="233161" y="132754"/>
                  <a:pt x="214292" y="135449"/>
                </a:cubicBezTo>
                <a:cubicBezTo>
                  <a:pt x="176557" y="143536"/>
                  <a:pt x="142187" y="147579"/>
                  <a:pt x="111190" y="147579"/>
                </a:cubicBezTo>
                <a:cubicBezTo>
                  <a:pt x="82886" y="147579"/>
                  <a:pt x="59301" y="143536"/>
                  <a:pt x="40432" y="135449"/>
                </a:cubicBezTo>
                <a:cubicBezTo>
                  <a:pt x="30999" y="131406"/>
                  <a:pt x="23585" y="127363"/>
                  <a:pt x="18195" y="123320"/>
                </a:cubicBezTo>
                <a:cubicBezTo>
                  <a:pt x="20890" y="120624"/>
                  <a:pt x="19543" y="117255"/>
                  <a:pt x="14152" y="113211"/>
                </a:cubicBezTo>
                <a:cubicBezTo>
                  <a:pt x="8760" y="107820"/>
                  <a:pt x="7413" y="105125"/>
                  <a:pt x="10109" y="105125"/>
                </a:cubicBezTo>
                <a:lnTo>
                  <a:pt x="48519" y="95016"/>
                </a:lnTo>
                <a:cubicBezTo>
                  <a:pt x="141513" y="70758"/>
                  <a:pt x="207554" y="53910"/>
                  <a:pt x="246639" y="44476"/>
                </a:cubicBezTo>
                <a:lnTo>
                  <a:pt x="462952" y="4044"/>
                </a:lnTo>
                <a:lnTo>
                  <a:pt x="479126" y="2021"/>
                </a:lnTo>
                <a:lnTo>
                  <a:pt x="48316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6BFF667-D6C7-A9F7-6051-C0E03C1FE37F}"/>
              </a:ext>
            </a:extLst>
          </p:cNvPr>
          <p:cNvSpPr txBox="1"/>
          <p:nvPr/>
        </p:nvSpPr>
        <p:spPr>
          <a:xfrm>
            <a:off x="8660485" y="3239328"/>
            <a:ext cx="279189" cy="508627"/>
          </a:xfrm>
          <a:custGeom>
            <a:avLst/>
            <a:gdLst>
              <a:gd name="connsiteX0" fmla="*/ 2022 w 190033"/>
              <a:gd name="connsiteY0" fmla="*/ 0 h 346203"/>
              <a:gd name="connsiteX1" fmla="*/ 26282 w 190033"/>
              <a:gd name="connsiteY1" fmla="*/ 6065 h 346203"/>
              <a:gd name="connsiteX2" fmla="*/ 69746 w 190033"/>
              <a:gd name="connsiteY2" fmla="*/ 30325 h 346203"/>
              <a:gd name="connsiteX3" fmla="*/ 92995 w 190033"/>
              <a:gd name="connsiteY3" fmla="*/ 48520 h 346203"/>
              <a:gd name="connsiteX4" fmla="*/ 103103 w 190033"/>
              <a:gd name="connsiteY4" fmla="*/ 62671 h 346203"/>
              <a:gd name="connsiteX5" fmla="*/ 129384 w 190033"/>
              <a:gd name="connsiteY5" fmla="*/ 97038 h 346203"/>
              <a:gd name="connsiteX6" fmla="*/ 151621 w 190033"/>
              <a:gd name="connsiteY6" fmla="*/ 129385 h 346203"/>
              <a:gd name="connsiteX7" fmla="*/ 163751 w 190033"/>
              <a:gd name="connsiteY7" fmla="*/ 151622 h 346203"/>
              <a:gd name="connsiteX8" fmla="*/ 173860 w 190033"/>
              <a:gd name="connsiteY8" fmla="*/ 188011 h 346203"/>
              <a:gd name="connsiteX9" fmla="*/ 181946 w 190033"/>
              <a:gd name="connsiteY9" fmla="*/ 222380 h 346203"/>
              <a:gd name="connsiteX10" fmla="*/ 190033 w 190033"/>
              <a:gd name="connsiteY10" fmla="*/ 276963 h 346203"/>
              <a:gd name="connsiteX11" fmla="*/ 190033 w 190033"/>
              <a:gd name="connsiteY11" fmla="*/ 293136 h 346203"/>
              <a:gd name="connsiteX12" fmla="*/ 185988 w 190033"/>
              <a:gd name="connsiteY12" fmla="*/ 322450 h 346203"/>
              <a:gd name="connsiteX13" fmla="*/ 169816 w 190033"/>
              <a:gd name="connsiteY13" fmla="*/ 329526 h 346203"/>
              <a:gd name="connsiteX14" fmla="*/ 157686 w 190033"/>
              <a:gd name="connsiteY14" fmla="*/ 337612 h 346203"/>
              <a:gd name="connsiteX15" fmla="*/ 143535 w 190033"/>
              <a:gd name="connsiteY15" fmla="*/ 345698 h 346203"/>
              <a:gd name="connsiteX16" fmla="*/ 133427 w 190033"/>
              <a:gd name="connsiteY16" fmla="*/ 341656 h 346203"/>
              <a:gd name="connsiteX17" fmla="*/ 132417 w 190033"/>
              <a:gd name="connsiteY17" fmla="*/ 338623 h 346203"/>
              <a:gd name="connsiteX18" fmla="*/ 129384 w 190033"/>
              <a:gd name="connsiteY18" fmla="*/ 339633 h 346203"/>
              <a:gd name="connsiteX19" fmla="*/ 87941 w 190033"/>
              <a:gd name="connsiteY19" fmla="*/ 315375 h 346203"/>
              <a:gd name="connsiteX20" fmla="*/ 50540 w 190033"/>
              <a:gd name="connsiteY20" fmla="*/ 264833 h 346203"/>
              <a:gd name="connsiteX21" fmla="*/ 40433 w 190033"/>
              <a:gd name="connsiteY21" fmla="*/ 242596 h 346203"/>
              <a:gd name="connsiteX22" fmla="*/ 34368 w 190033"/>
              <a:gd name="connsiteY22" fmla="*/ 157687 h 346203"/>
              <a:gd name="connsiteX23" fmla="*/ 22238 w 190033"/>
              <a:gd name="connsiteY23" fmla="*/ 54585 h 346203"/>
              <a:gd name="connsiteX24" fmla="*/ 10108 w 190033"/>
              <a:gd name="connsiteY24" fmla="*/ 26281 h 346203"/>
              <a:gd name="connsiteX25" fmla="*/ 2022 w 190033"/>
              <a:gd name="connsiteY25" fmla="*/ 10109 h 346203"/>
              <a:gd name="connsiteX26" fmla="*/ 0 w 190033"/>
              <a:gd name="connsiteY26" fmla="*/ 2021 h 346203"/>
              <a:gd name="connsiteX27" fmla="*/ 2022 w 190033"/>
              <a:gd name="connsiteY27" fmla="*/ 0 h 346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90033" h="346203">
                <a:moveTo>
                  <a:pt x="2022" y="0"/>
                </a:moveTo>
                <a:lnTo>
                  <a:pt x="26282" y="6065"/>
                </a:lnTo>
                <a:cubicBezTo>
                  <a:pt x="39759" y="12804"/>
                  <a:pt x="54247" y="20890"/>
                  <a:pt x="69746" y="30325"/>
                </a:cubicBezTo>
                <a:cubicBezTo>
                  <a:pt x="85246" y="39759"/>
                  <a:pt x="92995" y="45824"/>
                  <a:pt x="92995" y="48520"/>
                </a:cubicBezTo>
                <a:cubicBezTo>
                  <a:pt x="92995" y="53910"/>
                  <a:pt x="96364" y="58627"/>
                  <a:pt x="103103" y="62671"/>
                </a:cubicBezTo>
                <a:lnTo>
                  <a:pt x="129384" y="97038"/>
                </a:lnTo>
                <a:lnTo>
                  <a:pt x="151621" y="129385"/>
                </a:lnTo>
                <a:cubicBezTo>
                  <a:pt x="155665" y="132080"/>
                  <a:pt x="159709" y="139492"/>
                  <a:pt x="163751" y="151622"/>
                </a:cubicBezTo>
                <a:cubicBezTo>
                  <a:pt x="167794" y="163752"/>
                  <a:pt x="171165" y="175882"/>
                  <a:pt x="173860" y="188011"/>
                </a:cubicBezTo>
                <a:lnTo>
                  <a:pt x="181946" y="222380"/>
                </a:lnTo>
                <a:cubicBezTo>
                  <a:pt x="184643" y="227771"/>
                  <a:pt x="187337" y="245965"/>
                  <a:pt x="190033" y="276963"/>
                </a:cubicBezTo>
                <a:lnTo>
                  <a:pt x="190033" y="293136"/>
                </a:lnTo>
                <a:cubicBezTo>
                  <a:pt x="190033" y="307962"/>
                  <a:pt x="188685" y="317733"/>
                  <a:pt x="185988" y="322450"/>
                </a:cubicBezTo>
                <a:cubicBezTo>
                  <a:pt x="183294" y="327168"/>
                  <a:pt x="177904" y="329526"/>
                  <a:pt x="169816" y="329526"/>
                </a:cubicBezTo>
                <a:cubicBezTo>
                  <a:pt x="163077" y="329526"/>
                  <a:pt x="159035" y="332221"/>
                  <a:pt x="157686" y="337612"/>
                </a:cubicBezTo>
                <a:cubicBezTo>
                  <a:pt x="154991" y="341656"/>
                  <a:pt x="150273" y="344351"/>
                  <a:pt x="143535" y="345698"/>
                </a:cubicBezTo>
                <a:cubicBezTo>
                  <a:pt x="136798" y="347046"/>
                  <a:pt x="133427" y="345698"/>
                  <a:pt x="133427" y="341656"/>
                </a:cubicBezTo>
                <a:cubicBezTo>
                  <a:pt x="133427" y="340307"/>
                  <a:pt x="133091" y="339297"/>
                  <a:pt x="132417" y="338623"/>
                </a:cubicBezTo>
                <a:cubicBezTo>
                  <a:pt x="131743" y="337949"/>
                  <a:pt x="130731" y="338286"/>
                  <a:pt x="129384" y="339633"/>
                </a:cubicBezTo>
                <a:cubicBezTo>
                  <a:pt x="122645" y="343677"/>
                  <a:pt x="108831" y="335591"/>
                  <a:pt x="87941" y="315375"/>
                </a:cubicBezTo>
                <a:cubicBezTo>
                  <a:pt x="67051" y="295157"/>
                  <a:pt x="54584" y="278311"/>
                  <a:pt x="50540" y="264833"/>
                </a:cubicBezTo>
                <a:cubicBezTo>
                  <a:pt x="47846" y="254051"/>
                  <a:pt x="44475" y="246639"/>
                  <a:pt x="40433" y="242596"/>
                </a:cubicBezTo>
                <a:cubicBezTo>
                  <a:pt x="39085" y="241247"/>
                  <a:pt x="37063" y="212945"/>
                  <a:pt x="34368" y="157687"/>
                </a:cubicBezTo>
                <a:cubicBezTo>
                  <a:pt x="31673" y="103777"/>
                  <a:pt x="27629" y="69410"/>
                  <a:pt x="22238" y="54585"/>
                </a:cubicBezTo>
                <a:cubicBezTo>
                  <a:pt x="14151" y="35716"/>
                  <a:pt x="10108" y="26281"/>
                  <a:pt x="10108" y="26281"/>
                </a:cubicBezTo>
                <a:lnTo>
                  <a:pt x="2022" y="10109"/>
                </a:lnTo>
                <a:lnTo>
                  <a:pt x="0" y="2021"/>
                </a:lnTo>
                <a:cubicBezTo>
                  <a:pt x="0" y="674"/>
                  <a:pt x="674" y="0"/>
                  <a:pt x="202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1" name="Freeform 5">
            <a:extLst>
              <a:ext uri="{FF2B5EF4-FFF2-40B4-BE49-F238E27FC236}">
                <a16:creationId xmlns:a16="http://schemas.microsoft.com/office/drawing/2014/main" id="{4C6606EA-6F98-1275-0F40-D4C7280150F8}"/>
              </a:ext>
            </a:extLst>
          </p:cNvPr>
          <p:cNvSpPr>
            <a:spLocks noEditPoints="1"/>
          </p:cNvSpPr>
          <p:nvPr/>
        </p:nvSpPr>
        <p:spPr bwMode="auto">
          <a:xfrm rot="1325568">
            <a:off x="9491462" y="3507297"/>
            <a:ext cx="582577" cy="204133"/>
          </a:xfrm>
          <a:custGeom>
            <a:avLst/>
            <a:gdLst>
              <a:gd name="T0" fmla="*/ 376 w 1330"/>
              <a:gd name="T1" fmla="*/ 85 h 837"/>
              <a:gd name="T2" fmla="*/ 709 w 1330"/>
              <a:gd name="T3" fmla="*/ 10 h 837"/>
              <a:gd name="T4" fmla="*/ 870 w 1330"/>
              <a:gd name="T5" fmla="*/ 32 h 837"/>
              <a:gd name="T6" fmla="*/ 903 w 1330"/>
              <a:gd name="T7" fmla="*/ 774 h 837"/>
              <a:gd name="T8" fmla="*/ 965 w 1330"/>
              <a:gd name="T9" fmla="*/ 790 h 837"/>
              <a:gd name="T10" fmla="*/ 1042 w 1330"/>
              <a:gd name="T11" fmla="*/ 665 h 837"/>
              <a:gd name="T12" fmla="*/ 1084 w 1330"/>
              <a:gd name="T13" fmla="*/ 780 h 837"/>
              <a:gd name="T14" fmla="*/ 1132 w 1330"/>
              <a:gd name="T15" fmla="*/ 290 h 837"/>
              <a:gd name="T16" fmla="*/ 1166 w 1330"/>
              <a:gd name="T17" fmla="*/ 590 h 837"/>
              <a:gd name="T18" fmla="*/ 1168 w 1330"/>
              <a:gd name="T19" fmla="*/ 549 h 837"/>
              <a:gd name="T20" fmla="*/ 1179 w 1330"/>
              <a:gd name="T21" fmla="*/ 586 h 837"/>
              <a:gd name="T22" fmla="*/ 1209 w 1330"/>
              <a:gd name="T23" fmla="*/ 333 h 837"/>
              <a:gd name="T24" fmla="*/ 1247 w 1330"/>
              <a:gd name="T25" fmla="*/ 417 h 837"/>
              <a:gd name="T26" fmla="*/ 698 w 1330"/>
              <a:gd name="T27" fmla="*/ 47 h 837"/>
              <a:gd name="T28" fmla="*/ 119 w 1330"/>
              <a:gd name="T29" fmla="*/ 220 h 837"/>
              <a:gd name="T30" fmla="*/ 156 w 1330"/>
              <a:gd name="T31" fmla="*/ 381 h 837"/>
              <a:gd name="T32" fmla="*/ 83 w 1330"/>
              <a:gd name="T33" fmla="*/ 772 h 837"/>
              <a:gd name="T34" fmla="*/ 890 w 1330"/>
              <a:gd name="T35" fmla="*/ 750 h 837"/>
              <a:gd name="T36" fmla="*/ 1018 w 1330"/>
              <a:gd name="T37" fmla="*/ 660 h 837"/>
              <a:gd name="T38" fmla="*/ 813 w 1330"/>
              <a:gd name="T39" fmla="*/ 620 h 837"/>
              <a:gd name="T40" fmla="*/ 1117 w 1330"/>
              <a:gd name="T41" fmla="*/ 517 h 837"/>
              <a:gd name="T42" fmla="*/ 1154 w 1330"/>
              <a:gd name="T43" fmla="*/ 409 h 837"/>
              <a:gd name="T44" fmla="*/ 1156 w 1330"/>
              <a:gd name="T45" fmla="*/ 375 h 837"/>
              <a:gd name="T46" fmla="*/ 1092 w 1330"/>
              <a:gd name="T47" fmla="*/ 343 h 837"/>
              <a:gd name="T48" fmla="*/ 1152 w 1330"/>
              <a:gd name="T49" fmla="*/ 333 h 837"/>
              <a:gd name="T50" fmla="*/ 1047 w 1330"/>
              <a:gd name="T51" fmla="*/ 287 h 837"/>
              <a:gd name="T52" fmla="*/ 981 w 1330"/>
              <a:gd name="T53" fmla="*/ 183 h 837"/>
              <a:gd name="T54" fmla="*/ 818 w 1330"/>
              <a:gd name="T55" fmla="*/ 126 h 837"/>
              <a:gd name="T56" fmla="*/ 708 w 1330"/>
              <a:gd name="T57" fmla="*/ 113 h 837"/>
              <a:gd name="T58" fmla="*/ 335 w 1330"/>
              <a:gd name="T59" fmla="*/ 161 h 837"/>
              <a:gd name="T60" fmla="*/ 630 w 1330"/>
              <a:gd name="T61" fmla="*/ 107 h 837"/>
              <a:gd name="T62" fmla="*/ 708 w 1330"/>
              <a:gd name="T63" fmla="*/ 79 h 837"/>
              <a:gd name="T64" fmla="*/ 909 w 1330"/>
              <a:gd name="T65" fmla="*/ 56 h 837"/>
              <a:gd name="T66" fmla="*/ 451 w 1330"/>
              <a:gd name="T67" fmla="*/ 679 h 837"/>
              <a:gd name="T68" fmla="*/ 844 w 1330"/>
              <a:gd name="T69" fmla="*/ 696 h 837"/>
              <a:gd name="T70" fmla="*/ 881 w 1330"/>
              <a:gd name="T71" fmla="*/ 739 h 837"/>
              <a:gd name="T72" fmla="*/ 981 w 1330"/>
              <a:gd name="T73" fmla="*/ 727 h 837"/>
              <a:gd name="T74" fmla="*/ 451 w 1330"/>
              <a:gd name="T75" fmla="*/ 669 h 837"/>
              <a:gd name="T76" fmla="*/ 761 w 1330"/>
              <a:gd name="T77" fmla="*/ 662 h 837"/>
              <a:gd name="T78" fmla="*/ 628 w 1330"/>
              <a:gd name="T79" fmla="*/ 643 h 837"/>
              <a:gd name="T80" fmla="*/ 811 w 1330"/>
              <a:gd name="T81" fmla="*/ 639 h 837"/>
              <a:gd name="T82" fmla="*/ 943 w 1330"/>
              <a:gd name="T83" fmla="*/ 569 h 837"/>
              <a:gd name="T84" fmla="*/ 987 w 1330"/>
              <a:gd name="T85" fmla="*/ 546 h 837"/>
              <a:gd name="T86" fmla="*/ 1005 w 1330"/>
              <a:gd name="T87" fmla="*/ 472 h 837"/>
              <a:gd name="T88" fmla="*/ 1005 w 1330"/>
              <a:gd name="T89" fmla="*/ 486 h 837"/>
              <a:gd name="T90" fmla="*/ 326 w 1330"/>
              <a:gd name="T91" fmla="*/ 410 h 837"/>
              <a:gd name="T92" fmla="*/ 1172 w 1330"/>
              <a:gd name="T93" fmla="*/ 394 h 837"/>
              <a:gd name="T94" fmla="*/ 1084 w 1330"/>
              <a:gd name="T95" fmla="*/ 375 h 837"/>
              <a:gd name="T96" fmla="*/ 935 w 1330"/>
              <a:gd name="T97" fmla="*/ 207 h 837"/>
              <a:gd name="T98" fmla="*/ 622 w 1330"/>
              <a:gd name="T99" fmla="*/ 140 h 837"/>
              <a:gd name="T100" fmla="*/ 597 w 1330"/>
              <a:gd name="T101" fmla="*/ 139 h 837"/>
              <a:gd name="T102" fmla="*/ 301 w 1330"/>
              <a:gd name="T103" fmla="*/ 134 h 837"/>
              <a:gd name="T104" fmla="*/ 445 w 1330"/>
              <a:gd name="T105" fmla="*/ 104 h 837"/>
              <a:gd name="T106" fmla="*/ 739 w 1330"/>
              <a:gd name="T107" fmla="*/ 55 h 837"/>
              <a:gd name="T108" fmla="*/ 696 w 1330"/>
              <a:gd name="T109" fmla="*/ 39 h 837"/>
              <a:gd name="T110" fmla="*/ 1068 w 1330"/>
              <a:gd name="T111" fmla="*/ 84 h 837"/>
              <a:gd name="T112" fmla="*/ 1094 w 1330"/>
              <a:gd name="T113" fmla="*/ 542 h 837"/>
              <a:gd name="T114" fmla="*/ 1157 w 1330"/>
              <a:gd name="T115" fmla="*/ 443 h 837"/>
              <a:gd name="T116" fmla="*/ 1184 w 1330"/>
              <a:gd name="T117" fmla="*/ 450 h 837"/>
              <a:gd name="T118" fmla="*/ 1283 w 1330"/>
              <a:gd name="T119" fmla="*/ 304 h 837"/>
              <a:gd name="T120" fmla="*/ 1108 w 1330"/>
              <a:gd name="T121" fmla="*/ 468 h 837"/>
              <a:gd name="T122" fmla="*/ 1168 w 1330"/>
              <a:gd name="T123" fmla="*/ 355 h 837"/>
              <a:gd name="T124" fmla="*/ 1278 w 1330"/>
              <a:gd name="T125" fmla="*/ 406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30" h="837">
                <a:moveTo>
                  <a:pt x="60" y="295"/>
                </a:moveTo>
                <a:cubicBezTo>
                  <a:pt x="59" y="293"/>
                  <a:pt x="59" y="285"/>
                  <a:pt x="56" y="287"/>
                </a:cubicBezTo>
                <a:cubicBezTo>
                  <a:pt x="59" y="290"/>
                  <a:pt x="54" y="292"/>
                  <a:pt x="54" y="295"/>
                </a:cubicBezTo>
                <a:cubicBezTo>
                  <a:pt x="57" y="294"/>
                  <a:pt x="59" y="297"/>
                  <a:pt x="60" y="295"/>
                </a:cubicBezTo>
                <a:close/>
                <a:moveTo>
                  <a:pt x="56" y="317"/>
                </a:moveTo>
                <a:cubicBezTo>
                  <a:pt x="56" y="320"/>
                  <a:pt x="56" y="320"/>
                  <a:pt x="56" y="320"/>
                </a:cubicBezTo>
                <a:cubicBezTo>
                  <a:pt x="59" y="320"/>
                  <a:pt x="59" y="320"/>
                  <a:pt x="59" y="320"/>
                </a:cubicBezTo>
                <a:cubicBezTo>
                  <a:pt x="59" y="318"/>
                  <a:pt x="58" y="317"/>
                  <a:pt x="56" y="317"/>
                </a:cubicBezTo>
                <a:close/>
                <a:moveTo>
                  <a:pt x="66" y="405"/>
                </a:moveTo>
                <a:cubicBezTo>
                  <a:pt x="66" y="402"/>
                  <a:pt x="65" y="400"/>
                  <a:pt x="64" y="398"/>
                </a:cubicBezTo>
                <a:cubicBezTo>
                  <a:pt x="63" y="402"/>
                  <a:pt x="63" y="404"/>
                  <a:pt x="66" y="405"/>
                </a:cubicBezTo>
                <a:close/>
                <a:moveTo>
                  <a:pt x="72" y="430"/>
                </a:moveTo>
                <a:cubicBezTo>
                  <a:pt x="70" y="430"/>
                  <a:pt x="70" y="431"/>
                  <a:pt x="68" y="431"/>
                </a:cubicBezTo>
                <a:cubicBezTo>
                  <a:pt x="68" y="432"/>
                  <a:pt x="68" y="434"/>
                  <a:pt x="69" y="435"/>
                </a:cubicBezTo>
                <a:cubicBezTo>
                  <a:pt x="69" y="433"/>
                  <a:pt x="72" y="433"/>
                  <a:pt x="72" y="430"/>
                </a:cubicBezTo>
                <a:close/>
                <a:moveTo>
                  <a:pt x="88" y="377"/>
                </a:moveTo>
                <a:cubicBezTo>
                  <a:pt x="87" y="375"/>
                  <a:pt x="84" y="374"/>
                  <a:pt x="84" y="378"/>
                </a:cubicBezTo>
                <a:cubicBezTo>
                  <a:pt x="85" y="377"/>
                  <a:pt x="88" y="379"/>
                  <a:pt x="88" y="377"/>
                </a:cubicBezTo>
                <a:close/>
                <a:moveTo>
                  <a:pt x="89" y="381"/>
                </a:moveTo>
                <a:cubicBezTo>
                  <a:pt x="89" y="384"/>
                  <a:pt x="87" y="384"/>
                  <a:pt x="87" y="385"/>
                </a:cubicBezTo>
                <a:cubicBezTo>
                  <a:pt x="89" y="385"/>
                  <a:pt x="89" y="388"/>
                  <a:pt x="92" y="387"/>
                </a:cubicBezTo>
                <a:cubicBezTo>
                  <a:pt x="93" y="384"/>
                  <a:pt x="91" y="383"/>
                  <a:pt x="89" y="381"/>
                </a:cubicBezTo>
                <a:close/>
                <a:moveTo>
                  <a:pt x="122" y="276"/>
                </a:moveTo>
                <a:cubicBezTo>
                  <a:pt x="128" y="277"/>
                  <a:pt x="134" y="279"/>
                  <a:pt x="141" y="279"/>
                </a:cubicBezTo>
                <a:cubicBezTo>
                  <a:pt x="138" y="271"/>
                  <a:pt x="124" y="276"/>
                  <a:pt x="122" y="276"/>
                </a:cubicBezTo>
                <a:close/>
                <a:moveTo>
                  <a:pt x="136" y="288"/>
                </a:moveTo>
                <a:cubicBezTo>
                  <a:pt x="137" y="287"/>
                  <a:pt x="137" y="285"/>
                  <a:pt x="138" y="284"/>
                </a:cubicBezTo>
                <a:cubicBezTo>
                  <a:pt x="132" y="284"/>
                  <a:pt x="130" y="285"/>
                  <a:pt x="128" y="287"/>
                </a:cubicBezTo>
                <a:cubicBezTo>
                  <a:pt x="131" y="286"/>
                  <a:pt x="132" y="288"/>
                  <a:pt x="136" y="288"/>
                </a:cubicBezTo>
                <a:close/>
                <a:moveTo>
                  <a:pt x="136" y="334"/>
                </a:moveTo>
                <a:cubicBezTo>
                  <a:pt x="134" y="334"/>
                  <a:pt x="134" y="333"/>
                  <a:pt x="135" y="332"/>
                </a:cubicBezTo>
                <a:cubicBezTo>
                  <a:pt x="133" y="332"/>
                  <a:pt x="129" y="330"/>
                  <a:pt x="128" y="333"/>
                </a:cubicBezTo>
                <a:cubicBezTo>
                  <a:pt x="131" y="332"/>
                  <a:pt x="134" y="336"/>
                  <a:pt x="136" y="334"/>
                </a:cubicBezTo>
                <a:close/>
                <a:moveTo>
                  <a:pt x="157" y="298"/>
                </a:moveTo>
                <a:cubicBezTo>
                  <a:pt x="159" y="299"/>
                  <a:pt x="160" y="297"/>
                  <a:pt x="160" y="294"/>
                </a:cubicBezTo>
                <a:cubicBezTo>
                  <a:pt x="158" y="294"/>
                  <a:pt x="157" y="295"/>
                  <a:pt x="156" y="296"/>
                </a:cubicBezTo>
                <a:cubicBezTo>
                  <a:pt x="158" y="296"/>
                  <a:pt x="158" y="297"/>
                  <a:pt x="157" y="298"/>
                </a:cubicBezTo>
                <a:close/>
                <a:moveTo>
                  <a:pt x="157" y="285"/>
                </a:moveTo>
                <a:cubicBezTo>
                  <a:pt x="161" y="286"/>
                  <a:pt x="163" y="284"/>
                  <a:pt x="164" y="281"/>
                </a:cubicBezTo>
                <a:cubicBezTo>
                  <a:pt x="163" y="282"/>
                  <a:pt x="159" y="280"/>
                  <a:pt x="159" y="282"/>
                </a:cubicBezTo>
                <a:cubicBezTo>
                  <a:pt x="162" y="284"/>
                  <a:pt x="157" y="284"/>
                  <a:pt x="157" y="285"/>
                </a:cubicBezTo>
                <a:close/>
                <a:moveTo>
                  <a:pt x="145" y="813"/>
                </a:moveTo>
                <a:cubicBezTo>
                  <a:pt x="141" y="812"/>
                  <a:pt x="139" y="820"/>
                  <a:pt x="143" y="820"/>
                </a:cubicBezTo>
                <a:cubicBezTo>
                  <a:pt x="142" y="816"/>
                  <a:pt x="146" y="815"/>
                  <a:pt x="145" y="813"/>
                </a:cubicBezTo>
                <a:close/>
                <a:moveTo>
                  <a:pt x="371" y="79"/>
                </a:moveTo>
                <a:cubicBezTo>
                  <a:pt x="368" y="78"/>
                  <a:pt x="366" y="79"/>
                  <a:pt x="366" y="82"/>
                </a:cubicBezTo>
                <a:cubicBezTo>
                  <a:pt x="368" y="84"/>
                  <a:pt x="370" y="83"/>
                  <a:pt x="372" y="84"/>
                </a:cubicBezTo>
                <a:cubicBezTo>
                  <a:pt x="371" y="81"/>
                  <a:pt x="368" y="81"/>
                  <a:pt x="371" y="79"/>
                </a:cubicBezTo>
                <a:close/>
                <a:moveTo>
                  <a:pt x="376" y="85"/>
                </a:moveTo>
                <a:cubicBezTo>
                  <a:pt x="373" y="86"/>
                  <a:pt x="369" y="84"/>
                  <a:pt x="367" y="87"/>
                </a:cubicBezTo>
                <a:cubicBezTo>
                  <a:pt x="369" y="88"/>
                  <a:pt x="369" y="91"/>
                  <a:pt x="372" y="91"/>
                </a:cubicBezTo>
                <a:cubicBezTo>
                  <a:pt x="368" y="86"/>
                  <a:pt x="377" y="90"/>
                  <a:pt x="376" y="85"/>
                </a:cubicBezTo>
                <a:close/>
                <a:moveTo>
                  <a:pt x="392" y="151"/>
                </a:moveTo>
                <a:cubicBezTo>
                  <a:pt x="394" y="152"/>
                  <a:pt x="393" y="154"/>
                  <a:pt x="395" y="153"/>
                </a:cubicBezTo>
                <a:cubicBezTo>
                  <a:pt x="396" y="152"/>
                  <a:pt x="397" y="152"/>
                  <a:pt x="397" y="151"/>
                </a:cubicBezTo>
                <a:cubicBezTo>
                  <a:pt x="396" y="151"/>
                  <a:pt x="392" y="150"/>
                  <a:pt x="392" y="151"/>
                </a:cubicBezTo>
                <a:close/>
                <a:moveTo>
                  <a:pt x="489" y="139"/>
                </a:moveTo>
                <a:cubicBezTo>
                  <a:pt x="487" y="140"/>
                  <a:pt x="480" y="139"/>
                  <a:pt x="481" y="140"/>
                </a:cubicBezTo>
                <a:cubicBezTo>
                  <a:pt x="484" y="140"/>
                  <a:pt x="489" y="143"/>
                  <a:pt x="489" y="139"/>
                </a:cubicBezTo>
                <a:close/>
                <a:moveTo>
                  <a:pt x="484" y="135"/>
                </a:moveTo>
                <a:cubicBezTo>
                  <a:pt x="484" y="136"/>
                  <a:pt x="483" y="136"/>
                  <a:pt x="482" y="137"/>
                </a:cubicBezTo>
                <a:cubicBezTo>
                  <a:pt x="488" y="138"/>
                  <a:pt x="491" y="140"/>
                  <a:pt x="495" y="136"/>
                </a:cubicBezTo>
                <a:cubicBezTo>
                  <a:pt x="490" y="136"/>
                  <a:pt x="489" y="134"/>
                  <a:pt x="484" y="135"/>
                </a:cubicBezTo>
                <a:close/>
                <a:moveTo>
                  <a:pt x="489" y="672"/>
                </a:moveTo>
                <a:cubicBezTo>
                  <a:pt x="491" y="674"/>
                  <a:pt x="495" y="675"/>
                  <a:pt x="496" y="673"/>
                </a:cubicBezTo>
                <a:cubicBezTo>
                  <a:pt x="494" y="673"/>
                  <a:pt x="490" y="668"/>
                  <a:pt x="489" y="672"/>
                </a:cubicBezTo>
                <a:close/>
                <a:moveTo>
                  <a:pt x="549" y="60"/>
                </a:moveTo>
                <a:cubicBezTo>
                  <a:pt x="552" y="57"/>
                  <a:pt x="558" y="59"/>
                  <a:pt x="559" y="54"/>
                </a:cubicBezTo>
                <a:cubicBezTo>
                  <a:pt x="551" y="53"/>
                  <a:pt x="544" y="54"/>
                  <a:pt x="538" y="54"/>
                </a:cubicBezTo>
                <a:cubicBezTo>
                  <a:pt x="539" y="56"/>
                  <a:pt x="537" y="56"/>
                  <a:pt x="537" y="59"/>
                </a:cubicBezTo>
                <a:cubicBezTo>
                  <a:pt x="540" y="58"/>
                  <a:pt x="541" y="60"/>
                  <a:pt x="541" y="62"/>
                </a:cubicBezTo>
                <a:cubicBezTo>
                  <a:pt x="545" y="62"/>
                  <a:pt x="551" y="63"/>
                  <a:pt x="553" y="60"/>
                </a:cubicBezTo>
                <a:cubicBezTo>
                  <a:pt x="551" y="59"/>
                  <a:pt x="550" y="63"/>
                  <a:pt x="549" y="60"/>
                </a:cubicBezTo>
                <a:close/>
                <a:moveTo>
                  <a:pt x="570" y="798"/>
                </a:moveTo>
                <a:cubicBezTo>
                  <a:pt x="568" y="798"/>
                  <a:pt x="567" y="797"/>
                  <a:pt x="566" y="796"/>
                </a:cubicBezTo>
                <a:cubicBezTo>
                  <a:pt x="565" y="797"/>
                  <a:pt x="564" y="797"/>
                  <a:pt x="565" y="799"/>
                </a:cubicBezTo>
                <a:cubicBezTo>
                  <a:pt x="566" y="798"/>
                  <a:pt x="570" y="800"/>
                  <a:pt x="570" y="798"/>
                </a:cubicBezTo>
                <a:close/>
                <a:moveTo>
                  <a:pt x="574" y="654"/>
                </a:moveTo>
                <a:cubicBezTo>
                  <a:pt x="582" y="654"/>
                  <a:pt x="585" y="657"/>
                  <a:pt x="590" y="653"/>
                </a:cubicBezTo>
                <a:cubicBezTo>
                  <a:pt x="585" y="653"/>
                  <a:pt x="577" y="649"/>
                  <a:pt x="574" y="654"/>
                </a:cubicBezTo>
                <a:close/>
                <a:moveTo>
                  <a:pt x="617" y="642"/>
                </a:moveTo>
                <a:cubicBezTo>
                  <a:pt x="616" y="644"/>
                  <a:pt x="620" y="648"/>
                  <a:pt x="622" y="645"/>
                </a:cubicBezTo>
                <a:cubicBezTo>
                  <a:pt x="620" y="644"/>
                  <a:pt x="619" y="642"/>
                  <a:pt x="617" y="642"/>
                </a:cubicBezTo>
                <a:close/>
                <a:moveTo>
                  <a:pt x="649" y="113"/>
                </a:moveTo>
                <a:cubicBezTo>
                  <a:pt x="648" y="113"/>
                  <a:pt x="646" y="113"/>
                  <a:pt x="646" y="115"/>
                </a:cubicBezTo>
                <a:cubicBezTo>
                  <a:pt x="648" y="115"/>
                  <a:pt x="650" y="116"/>
                  <a:pt x="649" y="113"/>
                </a:cubicBezTo>
                <a:close/>
                <a:moveTo>
                  <a:pt x="654" y="78"/>
                </a:moveTo>
                <a:cubicBezTo>
                  <a:pt x="652" y="79"/>
                  <a:pt x="648" y="78"/>
                  <a:pt x="648" y="81"/>
                </a:cubicBezTo>
                <a:cubicBezTo>
                  <a:pt x="654" y="81"/>
                  <a:pt x="654" y="81"/>
                  <a:pt x="654" y="81"/>
                </a:cubicBezTo>
                <a:cubicBezTo>
                  <a:pt x="653" y="79"/>
                  <a:pt x="656" y="78"/>
                  <a:pt x="654" y="78"/>
                </a:cubicBezTo>
                <a:close/>
                <a:moveTo>
                  <a:pt x="670" y="115"/>
                </a:moveTo>
                <a:cubicBezTo>
                  <a:pt x="672" y="116"/>
                  <a:pt x="673" y="116"/>
                  <a:pt x="673" y="117"/>
                </a:cubicBezTo>
                <a:cubicBezTo>
                  <a:pt x="677" y="116"/>
                  <a:pt x="680" y="114"/>
                  <a:pt x="683" y="117"/>
                </a:cubicBezTo>
                <a:cubicBezTo>
                  <a:pt x="682" y="111"/>
                  <a:pt x="672" y="115"/>
                  <a:pt x="670" y="115"/>
                </a:cubicBezTo>
                <a:close/>
                <a:moveTo>
                  <a:pt x="667" y="637"/>
                </a:moveTo>
                <a:cubicBezTo>
                  <a:pt x="665" y="637"/>
                  <a:pt x="662" y="637"/>
                  <a:pt x="662" y="640"/>
                </a:cubicBezTo>
                <a:cubicBezTo>
                  <a:pt x="665" y="640"/>
                  <a:pt x="666" y="639"/>
                  <a:pt x="667" y="637"/>
                </a:cubicBezTo>
                <a:close/>
                <a:moveTo>
                  <a:pt x="709" y="10"/>
                </a:moveTo>
                <a:cubicBezTo>
                  <a:pt x="708" y="11"/>
                  <a:pt x="708" y="13"/>
                  <a:pt x="707" y="14"/>
                </a:cubicBezTo>
                <a:cubicBezTo>
                  <a:pt x="710" y="13"/>
                  <a:pt x="711" y="15"/>
                  <a:pt x="713" y="17"/>
                </a:cubicBezTo>
                <a:cubicBezTo>
                  <a:pt x="718" y="16"/>
                  <a:pt x="719" y="11"/>
                  <a:pt x="723" y="9"/>
                </a:cubicBezTo>
                <a:cubicBezTo>
                  <a:pt x="722" y="4"/>
                  <a:pt x="722" y="1"/>
                  <a:pt x="715" y="0"/>
                </a:cubicBezTo>
                <a:cubicBezTo>
                  <a:pt x="716" y="3"/>
                  <a:pt x="715" y="11"/>
                  <a:pt x="709" y="10"/>
                </a:cubicBezTo>
                <a:close/>
                <a:moveTo>
                  <a:pt x="710" y="92"/>
                </a:moveTo>
                <a:cubicBezTo>
                  <a:pt x="707" y="93"/>
                  <a:pt x="706" y="92"/>
                  <a:pt x="704" y="94"/>
                </a:cubicBezTo>
                <a:cubicBezTo>
                  <a:pt x="706" y="93"/>
                  <a:pt x="710" y="96"/>
                  <a:pt x="710" y="92"/>
                </a:cubicBezTo>
                <a:close/>
                <a:moveTo>
                  <a:pt x="716" y="21"/>
                </a:moveTo>
                <a:cubicBezTo>
                  <a:pt x="708" y="23"/>
                  <a:pt x="712" y="30"/>
                  <a:pt x="717" y="32"/>
                </a:cubicBezTo>
                <a:cubicBezTo>
                  <a:pt x="718" y="27"/>
                  <a:pt x="720" y="24"/>
                  <a:pt x="716" y="21"/>
                </a:cubicBezTo>
                <a:close/>
                <a:moveTo>
                  <a:pt x="712" y="87"/>
                </a:moveTo>
                <a:cubicBezTo>
                  <a:pt x="715" y="88"/>
                  <a:pt x="716" y="89"/>
                  <a:pt x="718" y="86"/>
                </a:cubicBezTo>
                <a:cubicBezTo>
                  <a:pt x="716" y="86"/>
                  <a:pt x="712" y="85"/>
                  <a:pt x="712" y="87"/>
                </a:cubicBezTo>
                <a:close/>
                <a:moveTo>
                  <a:pt x="719" y="27"/>
                </a:moveTo>
                <a:cubicBezTo>
                  <a:pt x="719" y="29"/>
                  <a:pt x="720" y="31"/>
                  <a:pt x="722" y="32"/>
                </a:cubicBezTo>
                <a:cubicBezTo>
                  <a:pt x="722" y="30"/>
                  <a:pt x="724" y="29"/>
                  <a:pt x="726" y="29"/>
                </a:cubicBezTo>
                <a:cubicBezTo>
                  <a:pt x="726" y="26"/>
                  <a:pt x="726" y="24"/>
                  <a:pt x="725" y="23"/>
                </a:cubicBezTo>
                <a:cubicBezTo>
                  <a:pt x="724" y="26"/>
                  <a:pt x="722" y="27"/>
                  <a:pt x="719" y="27"/>
                </a:cubicBezTo>
                <a:close/>
                <a:moveTo>
                  <a:pt x="731" y="12"/>
                </a:moveTo>
                <a:cubicBezTo>
                  <a:pt x="733" y="10"/>
                  <a:pt x="733" y="5"/>
                  <a:pt x="730" y="5"/>
                </a:cubicBezTo>
                <a:cubicBezTo>
                  <a:pt x="730" y="8"/>
                  <a:pt x="730" y="10"/>
                  <a:pt x="731" y="12"/>
                </a:cubicBezTo>
                <a:close/>
                <a:moveTo>
                  <a:pt x="735" y="26"/>
                </a:moveTo>
                <a:cubicBezTo>
                  <a:pt x="733" y="24"/>
                  <a:pt x="734" y="20"/>
                  <a:pt x="733" y="18"/>
                </a:cubicBezTo>
                <a:cubicBezTo>
                  <a:pt x="731" y="20"/>
                  <a:pt x="731" y="26"/>
                  <a:pt x="735" y="26"/>
                </a:cubicBezTo>
                <a:close/>
                <a:moveTo>
                  <a:pt x="754" y="72"/>
                </a:moveTo>
                <a:cubicBezTo>
                  <a:pt x="754" y="70"/>
                  <a:pt x="752" y="70"/>
                  <a:pt x="752" y="69"/>
                </a:cubicBezTo>
                <a:cubicBezTo>
                  <a:pt x="751" y="70"/>
                  <a:pt x="749" y="70"/>
                  <a:pt x="749" y="72"/>
                </a:cubicBezTo>
                <a:cubicBezTo>
                  <a:pt x="752" y="72"/>
                  <a:pt x="752" y="74"/>
                  <a:pt x="754" y="72"/>
                </a:cubicBezTo>
                <a:close/>
                <a:moveTo>
                  <a:pt x="767" y="135"/>
                </a:moveTo>
                <a:cubicBezTo>
                  <a:pt x="767" y="132"/>
                  <a:pt x="761" y="132"/>
                  <a:pt x="760" y="134"/>
                </a:cubicBezTo>
                <a:cubicBezTo>
                  <a:pt x="762" y="134"/>
                  <a:pt x="764" y="135"/>
                  <a:pt x="767" y="135"/>
                </a:cubicBezTo>
                <a:close/>
                <a:moveTo>
                  <a:pt x="770" y="94"/>
                </a:moveTo>
                <a:cubicBezTo>
                  <a:pt x="773" y="95"/>
                  <a:pt x="775" y="96"/>
                  <a:pt x="778" y="95"/>
                </a:cubicBezTo>
                <a:cubicBezTo>
                  <a:pt x="779" y="92"/>
                  <a:pt x="774" y="93"/>
                  <a:pt x="776" y="89"/>
                </a:cubicBezTo>
                <a:cubicBezTo>
                  <a:pt x="772" y="88"/>
                  <a:pt x="771" y="91"/>
                  <a:pt x="770" y="94"/>
                </a:cubicBezTo>
                <a:close/>
                <a:moveTo>
                  <a:pt x="773" y="65"/>
                </a:moveTo>
                <a:cubicBezTo>
                  <a:pt x="776" y="65"/>
                  <a:pt x="777" y="63"/>
                  <a:pt x="780" y="62"/>
                </a:cubicBezTo>
                <a:cubicBezTo>
                  <a:pt x="778" y="63"/>
                  <a:pt x="776" y="62"/>
                  <a:pt x="775" y="61"/>
                </a:cubicBezTo>
                <a:cubicBezTo>
                  <a:pt x="776" y="64"/>
                  <a:pt x="772" y="62"/>
                  <a:pt x="773" y="65"/>
                </a:cubicBezTo>
                <a:close/>
                <a:moveTo>
                  <a:pt x="827" y="629"/>
                </a:moveTo>
                <a:cubicBezTo>
                  <a:pt x="828" y="629"/>
                  <a:pt x="832" y="630"/>
                  <a:pt x="832" y="628"/>
                </a:cubicBezTo>
                <a:cubicBezTo>
                  <a:pt x="831" y="629"/>
                  <a:pt x="827" y="625"/>
                  <a:pt x="827" y="629"/>
                </a:cubicBezTo>
                <a:close/>
                <a:moveTo>
                  <a:pt x="829" y="618"/>
                </a:moveTo>
                <a:cubicBezTo>
                  <a:pt x="830" y="615"/>
                  <a:pt x="834" y="620"/>
                  <a:pt x="834" y="616"/>
                </a:cubicBezTo>
                <a:cubicBezTo>
                  <a:pt x="833" y="614"/>
                  <a:pt x="826" y="616"/>
                  <a:pt x="829" y="618"/>
                </a:cubicBezTo>
                <a:close/>
                <a:moveTo>
                  <a:pt x="870" y="32"/>
                </a:moveTo>
                <a:cubicBezTo>
                  <a:pt x="867" y="30"/>
                  <a:pt x="862" y="30"/>
                  <a:pt x="861" y="32"/>
                </a:cubicBezTo>
                <a:cubicBezTo>
                  <a:pt x="865" y="32"/>
                  <a:pt x="867" y="34"/>
                  <a:pt x="870" y="32"/>
                </a:cubicBezTo>
                <a:close/>
                <a:moveTo>
                  <a:pt x="864" y="107"/>
                </a:moveTo>
                <a:cubicBezTo>
                  <a:pt x="868" y="108"/>
                  <a:pt x="872" y="110"/>
                  <a:pt x="874" y="109"/>
                </a:cubicBezTo>
                <a:cubicBezTo>
                  <a:pt x="873" y="108"/>
                  <a:pt x="873" y="108"/>
                  <a:pt x="873" y="107"/>
                </a:cubicBezTo>
                <a:cubicBezTo>
                  <a:pt x="869" y="109"/>
                  <a:pt x="866" y="104"/>
                  <a:pt x="864" y="107"/>
                </a:cubicBezTo>
                <a:close/>
                <a:moveTo>
                  <a:pt x="848" y="663"/>
                </a:moveTo>
                <a:cubicBezTo>
                  <a:pt x="850" y="660"/>
                  <a:pt x="851" y="663"/>
                  <a:pt x="854" y="663"/>
                </a:cubicBezTo>
                <a:cubicBezTo>
                  <a:pt x="854" y="661"/>
                  <a:pt x="851" y="660"/>
                  <a:pt x="855" y="661"/>
                </a:cubicBezTo>
                <a:cubicBezTo>
                  <a:pt x="855" y="658"/>
                  <a:pt x="853" y="659"/>
                  <a:pt x="853" y="657"/>
                </a:cubicBezTo>
                <a:cubicBezTo>
                  <a:pt x="849" y="659"/>
                  <a:pt x="847" y="655"/>
                  <a:pt x="842" y="655"/>
                </a:cubicBezTo>
                <a:cubicBezTo>
                  <a:pt x="844" y="659"/>
                  <a:pt x="845" y="660"/>
                  <a:pt x="848" y="663"/>
                </a:cubicBezTo>
                <a:close/>
                <a:moveTo>
                  <a:pt x="845" y="652"/>
                </a:moveTo>
                <a:cubicBezTo>
                  <a:pt x="850" y="656"/>
                  <a:pt x="861" y="657"/>
                  <a:pt x="863" y="656"/>
                </a:cubicBezTo>
                <a:cubicBezTo>
                  <a:pt x="859" y="652"/>
                  <a:pt x="852" y="653"/>
                  <a:pt x="845" y="652"/>
                </a:cubicBezTo>
                <a:close/>
                <a:moveTo>
                  <a:pt x="847" y="801"/>
                </a:moveTo>
                <a:cubicBezTo>
                  <a:pt x="845" y="801"/>
                  <a:pt x="841" y="799"/>
                  <a:pt x="841" y="802"/>
                </a:cubicBezTo>
                <a:cubicBezTo>
                  <a:pt x="843" y="802"/>
                  <a:pt x="847" y="804"/>
                  <a:pt x="847" y="801"/>
                </a:cubicBezTo>
                <a:close/>
                <a:moveTo>
                  <a:pt x="879" y="83"/>
                </a:moveTo>
                <a:cubicBezTo>
                  <a:pt x="879" y="84"/>
                  <a:pt x="878" y="86"/>
                  <a:pt x="879" y="86"/>
                </a:cubicBezTo>
                <a:cubicBezTo>
                  <a:pt x="880" y="82"/>
                  <a:pt x="884" y="90"/>
                  <a:pt x="885" y="84"/>
                </a:cubicBezTo>
                <a:cubicBezTo>
                  <a:pt x="882" y="85"/>
                  <a:pt x="881" y="83"/>
                  <a:pt x="879" y="83"/>
                </a:cubicBezTo>
                <a:close/>
                <a:moveTo>
                  <a:pt x="902" y="796"/>
                </a:moveTo>
                <a:cubicBezTo>
                  <a:pt x="904" y="794"/>
                  <a:pt x="903" y="791"/>
                  <a:pt x="906" y="790"/>
                </a:cubicBezTo>
                <a:cubicBezTo>
                  <a:pt x="915" y="791"/>
                  <a:pt x="915" y="791"/>
                  <a:pt x="915" y="791"/>
                </a:cubicBezTo>
                <a:cubicBezTo>
                  <a:pt x="913" y="787"/>
                  <a:pt x="907" y="787"/>
                  <a:pt x="905" y="783"/>
                </a:cubicBezTo>
                <a:cubicBezTo>
                  <a:pt x="901" y="782"/>
                  <a:pt x="897" y="780"/>
                  <a:pt x="894" y="778"/>
                </a:cubicBezTo>
                <a:cubicBezTo>
                  <a:pt x="886" y="779"/>
                  <a:pt x="880" y="776"/>
                  <a:pt x="875" y="777"/>
                </a:cubicBezTo>
                <a:cubicBezTo>
                  <a:pt x="870" y="778"/>
                  <a:pt x="862" y="783"/>
                  <a:pt x="859" y="786"/>
                </a:cubicBezTo>
                <a:cubicBezTo>
                  <a:pt x="854" y="791"/>
                  <a:pt x="860" y="795"/>
                  <a:pt x="860" y="800"/>
                </a:cubicBezTo>
                <a:cubicBezTo>
                  <a:pt x="860" y="803"/>
                  <a:pt x="857" y="807"/>
                  <a:pt x="857" y="811"/>
                </a:cubicBezTo>
                <a:cubicBezTo>
                  <a:pt x="880" y="821"/>
                  <a:pt x="896" y="802"/>
                  <a:pt x="915" y="797"/>
                </a:cubicBezTo>
                <a:cubicBezTo>
                  <a:pt x="911" y="795"/>
                  <a:pt x="907" y="797"/>
                  <a:pt x="902" y="796"/>
                </a:cubicBezTo>
                <a:close/>
                <a:moveTo>
                  <a:pt x="910" y="84"/>
                </a:moveTo>
                <a:cubicBezTo>
                  <a:pt x="911" y="84"/>
                  <a:pt x="911" y="86"/>
                  <a:pt x="911" y="87"/>
                </a:cubicBezTo>
                <a:cubicBezTo>
                  <a:pt x="914" y="87"/>
                  <a:pt x="915" y="85"/>
                  <a:pt x="917" y="84"/>
                </a:cubicBezTo>
                <a:cubicBezTo>
                  <a:pt x="917" y="81"/>
                  <a:pt x="914" y="82"/>
                  <a:pt x="915" y="80"/>
                </a:cubicBezTo>
                <a:cubicBezTo>
                  <a:pt x="912" y="79"/>
                  <a:pt x="912" y="83"/>
                  <a:pt x="910" y="84"/>
                </a:cubicBezTo>
                <a:close/>
                <a:moveTo>
                  <a:pt x="928" y="83"/>
                </a:moveTo>
                <a:cubicBezTo>
                  <a:pt x="926" y="82"/>
                  <a:pt x="925" y="81"/>
                  <a:pt x="924" y="80"/>
                </a:cubicBezTo>
                <a:cubicBezTo>
                  <a:pt x="924" y="81"/>
                  <a:pt x="923" y="81"/>
                  <a:pt x="923" y="83"/>
                </a:cubicBezTo>
                <a:cubicBezTo>
                  <a:pt x="925" y="82"/>
                  <a:pt x="927" y="85"/>
                  <a:pt x="928" y="83"/>
                </a:cubicBezTo>
                <a:close/>
                <a:moveTo>
                  <a:pt x="901" y="773"/>
                </a:moveTo>
                <a:cubicBezTo>
                  <a:pt x="899" y="771"/>
                  <a:pt x="896" y="771"/>
                  <a:pt x="896" y="771"/>
                </a:cubicBezTo>
                <a:cubicBezTo>
                  <a:pt x="897" y="771"/>
                  <a:pt x="899" y="768"/>
                  <a:pt x="897" y="768"/>
                </a:cubicBezTo>
                <a:cubicBezTo>
                  <a:pt x="896" y="770"/>
                  <a:pt x="893" y="770"/>
                  <a:pt x="893" y="773"/>
                </a:cubicBezTo>
                <a:cubicBezTo>
                  <a:pt x="895" y="773"/>
                  <a:pt x="899" y="776"/>
                  <a:pt x="901" y="773"/>
                </a:cubicBezTo>
                <a:close/>
                <a:moveTo>
                  <a:pt x="903" y="774"/>
                </a:moveTo>
                <a:cubicBezTo>
                  <a:pt x="903" y="776"/>
                  <a:pt x="903" y="778"/>
                  <a:pt x="904" y="779"/>
                </a:cubicBezTo>
                <a:cubicBezTo>
                  <a:pt x="913" y="780"/>
                  <a:pt x="931" y="782"/>
                  <a:pt x="939" y="776"/>
                </a:cubicBezTo>
                <a:cubicBezTo>
                  <a:pt x="925" y="777"/>
                  <a:pt x="912" y="781"/>
                  <a:pt x="903" y="774"/>
                </a:cubicBezTo>
                <a:close/>
                <a:moveTo>
                  <a:pt x="912" y="654"/>
                </a:moveTo>
                <a:cubicBezTo>
                  <a:pt x="911" y="658"/>
                  <a:pt x="916" y="657"/>
                  <a:pt x="917" y="655"/>
                </a:cubicBezTo>
                <a:cubicBezTo>
                  <a:pt x="914" y="656"/>
                  <a:pt x="915" y="654"/>
                  <a:pt x="912" y="654"/>
                </a:cubicBezTo>
                <a:close/>
                <a:moveTo>
                  <a:pt x="945" y="93"/>
                </a:moveTo>
                <a:cubicBezTo>
                  <a:pt x="947" y="91"/>
                  <a:pt x="946" y="91"/>
                  <a:pt x="945" y="89"/>
                </a:cubicBezTo>
                <a:cubicBezTo>
                  <a:pt x="948" y="89"/>
                  <a:pt x="949" y="88"/>
                  <a:pt x="950" y="86"/>
                </a:cubicBezTo>
                <a:cubicBezTo>
                  <a:pt x="945" y="86"/>
                  <a:pt x="941" y="86"/>
                  <a:pt x="940" y="90"/>
                </a:cubicBezTo>
                <a:cubicBezTo>
                  <a:pt x="943" y="90"/>
                  <a:pt x="944" y="92"/>
                  <a:pt x="945" y="93"/>
                </a:cubicBezTo>
                <a:close/>
                <a:moveTo>
                  <a:pt x="951" y="95"/>
                </a:moveTo>
                <a:cubicBezTo>
                  <a:pt x="952" y="95"/>
                  <a:pt x="956" y="96"/>
                  <a:pt x="956" y="95"/>
                </a:cubicBezTo>
                <a:cubicBezTo>
                  <a:pt x="954" y="94"/>
                  <a:pt x="955" y="92"/>
                  <a:pt x="955" y="91"/>
                </a:cubicBezTo>
                <a:cubicBezTo>
                  <a:pt x="951" y="91"/>
                  <a:pt x="954" y="94"/>
                  <a:pt x="951" y="95"/>
                </a:cubicBezTo>
                <a:close/>
                <a:moveTo>
                  <a:pt x="940" y="579"/>
                </a:moveTo>
                <a:cubicBezTo>
                  <a:pt x="936" y="576"/>
                  <a:pt x="932" y="578"/>
                  <a:pt x="928" y="576"/>
                </a:cubicBezTo>
                <a:cubicBezTo>
                  <a:pt x="931" y="583"/>
                  <a:pt x="937" y="581"/>
                  <a:pt x="940" y="579"/>
                </a:cubicBezTo>
                <a:close/>
                <a:moveTo>
                  <a:pt x="993" y="33"/>
                </a:moveTo>
                <a:cubicBezTo>
                  <a:pt x="989" y="32"/>
                  <a:pt x="976" y="30"/>
                  <a:pt x="973" y="33"/>
                </a:cubicBezTo>
                <a:cubicBezTo>
                  <a:pt x="980" y="31"/>
                  <a:pt x="988" y="38"/>
                  <a:pt x="993" y="33"/>
                </a:cubicBezTo>
                <a:close/>
                <a:moveTo>
                  <a:pt x="975" y="587"/>
                </a:moveTo>
                <a:cubicBezTo>
                  <a:pt x="974" y="586"/>
                  <a:pt x="973" y="586"/>
                  <a:pt x="973" y="585"/>
                </a:cubicBezTo>
                <a:cubicBezTo>
                  <a:pt x="974" y="586"/>
                  <a:pt x="978" y="585"/>
                  <a:pt x="978" y="583"/>
                </a:cubicBezTo>
                <a:cubicBezTo>
                  <a:pt x="974" y="582"/>
                  <a:pt x="971" y="580"/>
                  <a:pt x="968" y="578"/>
                </a:cubicBezTo>
                <a:cubicBezTo>
                  <a:pt x="969" y="578"/>
                  <a:pt x="970" y="578"/>
                  <a:pt x="969" y="577"/>
                </a:cubicBezTo>
                <a:cubicBezTo>
                  <a:pt x="967" y="575"/>
                  <a:pt x="961" y="572"/>
                  <a:pt x="959" y="576"/>
                </a:cubicBezTo>
                <a:cubicBezTo>
                  <a:pt x="961" y="579"/>
                  <a:pt x="967" y="577"/>
                  <a:pt x="966" y="582"/>
                </a:cubicBezTo>
                <a:cubicBezTo>
                  <a:pt x="963" y="580"/>
                  <a:pt x="956" y="581"/>
                  <a:pt x="953" y="584"/>
                </a:cubicBezTo>
                <a:cubicBezTo>
                  <a:pt x="961" y="579"/>
                  <a:pt x="968" y="590"/>
                  <a:pt x="975" y="587"/>
                </a:cubicBezTo>
                <a:close/>
                <a:moveTo>
                  <a:pt x="977" y="268"/>
                </a:moveTo>
                <a:cubicBezTo>
                  <a:pt x="980" y="268"/>
                  <a:pt x="982" y="269"/>
                  <a:pt x="982" y="266"/>
                </a:cubicBezTo>
                <a:cubicBezTo>
                  <a:pt x="980" y="266"/>
                  <a:pt x="978" y="267"/>
                  <a:pt x="977" y="268"/>
                </a:cubicBezTo>
                <a:close/>
                <a:moveTo>
                  <a:pt x="980" y="265"/>
                </a:moveTo>
                <a:cubicBezTo>
                  <a:pt x="982" y="264"/>
                  <a:pt x="984" y="263"/>
                  <a:pt x="984" y="260"/>
                </a:cubicBezTo>
                <a:cubicBezTo>
                  <a:pt x="984" y="259"/>
                  <a:pt x="977" y="259"/>
                  <a:pt x="977" y="262"/>
                </a:cubicBezTo>
                <a:cubicBezTo>
                  <a:pt x="981" y="261"/>
                  <a:pt x="978" y="265"/>
                  <a:pt x="980" y="265"/>
                </a:cubicBezTo>
                <a:close/>
                <a:moveTo>
                  <a:pt x="979" y="251"/>
                </a:moveTo>
                <a:cubicBezTo>
                  <a:pt x="987" y="254"/>
                  <a:pt x="993" y="253"/>
                  <a:pt x="1000" y="250"/>
                </a:cubicBezTo>
                <a:cubicBezTo>
                  <a:pt x="993" y="250"/>
                  <a:pt x="983" y="245"/>
                  <a:pt x="979" y="251"/>
                </a:cubicBezTo>
                <a:close/>
                <a:moveTo>
                  <a:pt x="960" y="802"/>
                </a:moveTo>
                <a:cubicBezTo>
                  <a:pt x="963" y="804"/>
                  <a:pt x="970" y="805"/>
                  <a:pt x="973" y="805"/>
                </a:cubicBezTo>
                <a:cubicBezTo>
                  <a:pt x="970" y="804"/>
                  <a:pt x="963" y="798"/>
                  <a:pt x="960" y="802"/>
                </a:cubicBezTo>
                <a:close/>
                <a:moveTo>
                  <a:pt x="1014" y="85"/>
                </a:moveTo>
                <a:cubicBezTo>
                  <a:pt x="1014" y="82"/>
                  <a:pt x="1017" y="82"/>
                  <a:pt x="1018" y="80"/>
                </a:cubicBezTo>
                <a:cubicBezTo>
                  <a:pt x="1013" y="82"/>
                  <a:pt x="1013" y="76"/>
                  <a:pt x="1010" y="78"/>
                </a:cubicBezTo>
                <a:cubicBezTo>
                  <a:pt x="1012" y="79"/>
                  <a:pt x="1008" y="81"/>
                  <a:pt x="1006" y="81"/>
                </a:cubicBezTo>
                <a:cubicBezTo>
                  <a:pt x="1004" y="81"/>
                  <a:pt x="1006" y="77"/>
                  <a:pt x="1003" y="78"/>
                </a:cubicBezTo>
                <a:cubicBezTo>
                  <a:pt x="1001" y="80"/>
                  <a:pt x="997" y="79"/>
                  <a:pt x="997" y="84"/>
                </a:cubicBezTo>
                <a:cubicBezTo>
                  <a:pt x="1000" y="83"/>
                  <a:pt x="1000" y="85"/>
                  <a:pt x="1001" y="86"/>
                </a:cubicBezTo>
                <a:cubicBezTo>
                  <a:pt x="1004" y="83"/>
                  <a:pt x="1010" y="83"/>
                  <a:pt x="1014" y="85"/>
                </a:cubicBezTo>
                <a:close/>
                <a:moveTo>
                  <a:pt x="965" y="790"/>
                </a:moveTo>
                <a:cubicBezTo>
                  <a:pt x="971" y="790"/>
                  <a:pt x="976" y="792"/>
                  <a:pt x="981" y="790"/>
                </a:cubicBezTo>
                <a:cubicBezTo>
                  <a:pt x="977" y="786"/>
                  <a:pt x="968" y="785"/>
                  <a:pt x="965" y="790"/>
                </a:cubicBezTo>
                <a:close/>
                <a:moveTo>
                  <a:pt x="991" y="259"/>
                </a:moveTo>
                <a:cubicBezTo>
                  <a:pt x="992" y="261"/>
                  <a:pt x="998" y="263"/>
                  <a:pt x="1000" y="261"/>
                </a:cubicBezTo>
                <a:cubicBezTo>
                  <a:pt x="998" y="260"/>
                  <a:pt x="993" y="258"/>
                  <a:pt x="991" y="259"/>
                </a:cubicBezTo>
                <a:close/>
                <a:moveTo>
                  <a:pt x="976" y="656"/>
                </a:moveTo>
                <a:cubicBezTo>
                  <a:pt x="976" y="659"/>
                  <a:pt x="976" y="659"/>
                  <a:pt x="976" y="659"/>
                </a:cubicBezTo>
                <a:cubicBezTo>
                  <a:pt x="984" y="665"/>
                  <a:pt x="994" y="658"/>
                  <a:pt x="1004" y="660"/>
                </a:cubicBezTo>
                <a:cubicBezTo>
                  <a:pt x="999" y="656"/>
                  <a:pt x="988" y="658"/>
                  <a:pt x="987" y="653"/>
                </a:cubicBezTo>
                <a:cubicBezTo>
                  <a:pt x="983" y="653"/>
                  <a:pt x="982" y="658"/>
                  <a:pt x="976" y="656"/>
                </a:cubicBezTo>
                <a:close/>
                <a:moveTo>
                  <a:pt x="1002" y="194"/>
                </a:moveTo>
                <a:cubicBezTo>
                  <a:pt x="1005" y="194"/>
                  <a:pt x="1010" y="196"/>
                  <a:pt x="1011" y="194"/>
                </a:cubicBezTo>
                <a:cubicBezTo>
                  <a:pt x="1008" y="194"/>
                  <a:pt x="1004" y="191"/>
                  <a:pt x="1002" y="194"/>
                </a:cubicBezTo>
                <a:close/>
                <a:moveTo>
                  <a:pt x="1021" y="35"/>
                </a:moveTo>
                <a:cubicBezTo>
                  <a:pt x="1018" y="35"/>
                  <a:pt x="1014" y="33"/>
                  <a:pt x="1013" y="35"/>
                </a:cubicBezTo>
                <a:cubicBezTo>
                  <a:pt x="1017" y="37"/>
                  <a:pt x="1024" y="36"/>
                  <a:pt x="1026" y="40"/>
                </a:cubicBezTo>
                <a:cubicBezTo>
                  <a:pt x="1024" y="42"/>
                  <a:pt x="1020" y="40"/>
                  <a:pt x="1020" y="43"/>
                </a:cubicBezTo>
                <a:cubicBezTo>
                  <a:pt x="1030" y="45"/>
                  <a:pt x="1046" y="46"/>
                  <a:pt x="1062" y="49"/>
                </a:cubicBezTo>
                <a:cubicBezTo>
                  <a:pt x="1066" y="43"/>
                  <a:pt x="1080" y="52"/>
                  <a:pt x="1086" y="46"/>
                </a:cubicBezTo>
                <a:cubicBezTo>
                  <a:pt x="1078" y="45"/>
                  <a:pt x="1074" y="46"/>
                  <a:pt x="1070" y="42"/>
                </a:cubicBezTo>
                <a:cubicBezTo>
                  <a:pt x="1084" y="37"/>
                  <a:pt x="1101" y="48"/>
                  <a:pt x="1110" y="39"/>
                </a:cubicBezTo>
                <a:cubicBezTo>
                  <a:pt x="1076" y="36"/>
                  <a:pt x="1048" y="29"/>
                  <a:pt x="1019" y="27"/>
                </a:cubicBezTo>
                <a:cubicBezTo>
                  <a:pt x="1017" y="32"/>
                  <a:pt x="1023" y="33"/>
                  <a:pt x="1021" y="35"/>
                </a:cubicBezTo>
                <a:close/>
                <a:moveTo>
                  <a:pt x="997" y="589"/>
                </a:moveTo>
                <a:cubicBezTo>
                  <a:pt x="992" y="589"/>
                  <a:pt x="992" y="589"/>
                  <a:pt x="992" y="589"/>
                </a:cubicBezTo>
                <a:cubicBezTo>
                  <a:pt x="992" y="592"/>
                  <a:pt x="992" y="592"/>
                  <a:pt x="992" y="592"/>
                </a:cubicBezTo>
                <a:cubicBezTo>
                  <a:pt x="995" y="592"/>
                  <a:pt x="996" y="593"/>
                  <a:pt x="997" y="589"/>
                </a:cubicBezTo>
                <a:close/>
                <a:moveTo>
                  <a:pt x="989" y="806"/>
                </a:moveTo>
                <a:cubicBezTo>
                  <a:pt x="992" y="808"/>
                  <a:pt x="995" y="806"/>
                  <a:pt x="1001" y="807"/>
                </a:cubicBezTo>
                <a:cubicBezTo>
                  <a:pt x="999" y="804"/>
                  <a:pt x="991" y="799"/>
                  <a:pt x="989" y="806"/>
                </a:cubicBezTo>
                <a:close/>
                <a:moveTo>
                  <a:pt x="1006" y="614"/>
                </a:moveTo>
                <a:cubicBezTo>
                  <a:pt x="1006" y="617"/>
                  <a:pt x="1006" y="617"/>
                  <a:pt x="1006" y="617"/>
                </a:cubicBezTo>
                <a:cubicBezTo>
                  <a:pt x="1010" y="618"/>
                  <a:pt x="1019" y="617"/>
                  <a:pt x="1015" y="613"/>
                </a:cubicBezTo>
                <a:cubicBezTo>
                  <a:pt x="1014" y="615"/>
                  <a:pt x="1011" y="614"/>
                  <a:pt x="1006" y="614"/>
                </a:cubicBezTo>
                <a:close/>
                <a:moveTo>
                  <a:pt x="1088" y="254"/>
                </a:moveTo>
                <a:cubicBezTo>
                  <a:pt x="1083" y="246"/>
                  <a:pt x="1069" y="245"/>
                  <a:pt x="1061" y="240"/>
                </a:cubicBezTo>
                <a:cubicBezTo>
                  <a:pt x="1053" y="245"/>
                  <a:pt x="1039" y="239"/>
                  <a:pt x="1030" y="244"/>
                </a:cubicBezTo>
                <a:cubicBezTo>
                  <a:pt x="1050" y="251"/>
                  <a:pt x="1070" y="251"/>
                  <a:pt x="1088" y="254"/>
                </a:cubicBezTo>
                <a:close/>
                <a:moveTo>
                  <a:pt x="1038" y="590"/>
                </a:moveTo>
                <a:cubicBezTo>
                  <a:pt x="1034" y="590"/>
                  <a:pt x="1033" y="588"/>
                  <a:pt x="1029" y="588"/>
                </a:cubicBezTo>
                <a:cubicBezTo>
                  <a:pt x="1029" y="589"/>
                  <a:pt x="1028" y="590"/>
                  <a:pt x="1028" y="591"/>
                </a:cubicBezTo>
                <a:cubicBezTo>
                  <a:pt x="1030" y="594"/>
                  <a:pt x="1035" y="591"/>
                  <a:pt x="1038" y="590"/>
                </a:cubicBezTo>
                <a:close/>
                <a:moveTo>
                  <a:pt x="1050" y="254"/>
                </a:moveTo>
                <a:cubicBezTo>
                  <a:pt x="1050" y="257"/>
                  <a:pt x="1050" y="257"/>
                  <a:pt x="1050" y="257"/>
                </a:cubicBezTo>
                <a:cubicBezTo>
                  <a:pt x="1052" y="256"/>
                  <a:pt x="1053" y="258"/>
                  <a:pt x="1055" y="257"/>
                </a:cubicBezTo>
                <a:cubicBezTo>
                  <a:pt x="1052" y="257"/>
                  <a:pt x="1054" y="253"/>
                  <a:pt x="1052" y="253"/>
                </a:cubicBezTo>
                <a:cubicBezTo>
                  <a:pt x="1052" y="254"/>
                  <a:pt x="1051" y="254"/>
                  <a:pt x="1050" y="254"/>
                </a:cubicBezTo>
                <a:close/>
                <a:moveTo>
                  <a:pt x="1043" y="659"/>
                </a:moveTo>
                <a:cubicBezTo>
                  <a:pt x="1043" y="662"/>
                  <a:pt x="1041" y="662"/>
                  <a:pt x="1042" y="665"/>
                </a:cubicBezTo>
                <a:cubicBezTo>
                  <a:pt x="1046" y="664"/>
                  <a:pt x="1046" y="665"/>
                  <a:pt x="1050" y="666"/>
                </a:cubicBezTo>
                <a:cubicBezTo>
                  <a:pt x="1050" y="663"/>
                  <a:pt x="1051" y="661"/>
                  <a:pt x="1052" y="659"/>
                </a:cubicBezTo>
                <a:cubicBezTo>
                  <a:pt x="1049" y="660"/>
                  <a:pt x="1048" y="659"/>
                  <a:pt x="1045" y="657"/>
                </a:cubicBezTo>
                <a:cubicBezTo>
                  <a:pt x="1045" y="661"/>
                  <a:pt x="1044" y="657"/>
                  <a:pt x="1043" y="659"/>
                </a:cubicBezTo>
                <a:close/>
                <a:moveTo>
                  <a:pt x="1067" y="308"/>
                </a:moveTo>
                <a:cubicBezTo>
                  <a:pt x="1067" y="308"/>
                  <a:pt x="1066" y="307"/>
                  <a:pt x="1067" y="306"/>
                </a:cubicBezTo>
                <a:cubicBezTo>
                  <a:pt x="1065" y="306"/>
                  <a:pt x="1063" y="306"/>
                  <a:pt x="1062" y="308"/>
                </a:cubicBezTo>
                <a:cubicBezTo>
                  <a:pt x="1064" y="310"/>
                  <a:pt x="1066" y="310"/>
                  <a:pt x="1067" y="308"/>
                </a:cubicBezTo>
                <a:close/>
                <a:moveTo>
                  <a:pt x="1068" y="290"/>
                </a:moveTo>
                <a:cubicBezTo>
                  <a:pt x="1071" y="290"/>
                  <a:pt x="1074" y="290"/>
                  <a:pt x="1074" y="289"/>
                </a:cubicBezTo>
                <a:cubicBezTo>
                  <a:pt x="1073" y="287"/>
                  <a:pt x="1069" y="288"/>
                  <a:pt x="1068" y="290"/>
                </a:cubicBezTo>
                <a:close/>
                <a:moveTo>
                  <a:pt x="1079" y="96"/>
                </a:moveTo>
                <a:cubicBezTo>
                  <a:pt x="1081" y="95"/>
                  <a:pt x="1084" y="97"/>
                  <a:pt x="1084" y="95"/>
                </a:cubicBezTo>
                <a:cubicBezTo>
                  <a:pt x="1083" y="94"/>
                  <a:pt x="1079" y="93"/>
                  <a:pt x="1079" y="96"/>
                </a:cubicBezTo>
                <a:close/>
                <a:moveTo>
                  <a:pt x="1088" y="269"/>
                </a:moveTo>
                <a:cubicBezTo>
                  <a:pt x="1085" y="266"/>
                  <a:pt x="1076" y="266"/>
                  <a:pt x="1071" y="267"/>
                </a:cubicBezTo>
                <a:cubicBezTo>
                  <a:pt x="1071" y="268"/>
                  <a:pt x="1071" y="269"/>
                  <a:pt x="1072" y="270"/>
                </a:cubicBezTo>
                <a:cubicBezTo>
                  <a:pt x="1075" y="268"/>
                  <a:pt x="1084" y="274"/>
                  <a:pt x="1088" y="269"/>
                </a:cubicBezTo>
                <a:close/>
                <a:moveTo>
                  <a:pt x="1067" y="595"/>
                </a:moveTo>
                <a:cubicBezTo>
                  <a:pt x="1068" y="595"/>
                  <a:pt x="1065" y="591"/>
                  <a:pt x="1069" y="591"/>
                </a:cubicBezTo>
                <a:cubicBezTo>
                  <a:pt x="1074" y="592"/>
                  <a:pt x="1078" y="594"/>
                  <a:pt x="1083" y="595"/>
                </a:cubicBezTo>
                <a:cubicBezTo>
                  <a:pt x="1087" y="589"/>
                  <a:pt x="1095" y="580"/>
                  <a:pt x="1093" y="568"/>
                </a:cubicBezTo>
                <a:cubicBezTo>
                  <a:pt x="1089" y="568"/>
                  <a:pt x="1089" y="568"/>
                  <a:pt x="1089" y="568"/>
                </a:cubicBezTo>
                <a:cubicBezTo>
                  <a:pt x="1087" y="569"/>
                  <a:pt x="1090" y="572"/>
                  <a:pt x="1087" y="572"/>
                </a:cubicBezTo>
                <a:cubicBezTo>
                  <a:pt x="1086" y="571"/>
                  <a:pt x="1084" y="571"/>
                  <a:pt x="1084" y="570"/>
                </a:cubicBezTo>
                <a:cubicBezTo>
                  <a:pt x="1081" y="572"/>
                  <a:pt x="1076" y="572"/>
                  <a:pt x="1072" y="572"/>
                </a:cubicBezTo>
                <a:cubicBezTo>
                  <a:pt x="1072" y="571"/>
                  <a:pt x="1070" y="570"/>
                  <a:pt x="1070" y="568"/>
                </a:cubicBezTo>
                <a:cubicBezTo>
                  <a:pt x="1064" y="568"/>
                  <a:pt x="1064" y="568"/>
                  <a:pt x="1064" y="568"/>
                </a:cubicBezTo>
                <a:cubicBezTo>
                  <a:pt x="1064" y="569"/>
                  <a:pt x="1064" y="571"/>
                  <a:pt x="1064" y="572"/>
                </a:cubicBezTo>
                <a:cubicBezTo>
                  <a:pt x="1071" y="573"/>
                  <a:pt x="1087" y="572"/>
                  <a:pt x="1084" y="583"/>
                </a:cubicBezTo>
                <a:cubicBezTo>
                  <a:pt x="1078" y="582"/>
                  <a:pt x="1071" y="587"/>
                  <a:pt x="1065" y="587"/>
                </a:cubicBezTo>
                <a:cubicBezTo>
                  <a:pt x="1064" y="585"/>
                  <a:pt x="1064" y="583"/>
                  <a:pt x="1062" y="582"/>
                </a:cubicBezTo>
                <a:cubicBezTo>
                  <a:pt x="1061" y="585"/>
                  <a:pt x="1059" y="586"/>
                  <a:pt x="1058" y="589"/>
                </a:cubicBezTo>
                <a:cubicBezTo>
                  <a:pt x="1059" y="590"/>
                  <a:pt x="1062" y="591"/>
                  <a:pt x="1063" y="594"/>
                </a:cubicBezTo>
                <a:cubicBezTo>
                  <a:pt x="1061" y="596"/>
                  <a:pt x="1057" y="600"/>
                  <a:pt x="1059" y="604"/>
                </a:cubicBezTo>
                <a:cubicBezTo>
                  <a:pt x="1063" y="602"/>
                  <a:pt x="1063" y="595"/>
                  <a:pt x="1064" y="593"/>
                </a:cubicBezTo>
                <a:cubicBezTo>
                  <a:pt x="1066" y="593"/>
                  <a:pt x="1065" y="595"/>
                  <a:pt x="1067" y="595"/>
                </a:cubicBezTo>
                <a:close/>
                <a:moveTo>
                  <a:pt x="1070" y="580"/>
                </a:moveTo>
                <a:cubicBezTo>
                  <a:pt x="1066" y="578"/>
                  <a:pt x="1063" y="576"/>
                  <a:pt x="1060" y="580"/>
                </a:cubicBezTo>
                <a:cubicBezTo>
                  <a:pt x="1061" y="581"/>
                  <a:pt x="1063" y="581"/>
                  <a:pt x="1064" y="583"/>
                </a:cubicBezTo>
                <a:cubicBezTo>
                  <a:pt x="1066" y="582"/>
                  <a:pt x="1068" y="581"/>
                  <a:pt x="1070" y="580"/>
                </a:cubicBezTo>
                <a:close/>
                <a:moveTo>
                  <a:pt x="1050" y="800"/>
                </a:moveTo>
                <a:cubicBezTo>
                  <a:pt x="1054" y="804"/>
                  <a:pt x="1061" y="800"/>
                  <a:pt x="1063" y="797"/>
                </a:cubicBezTo>
                <a:cubicBezTo>
                  <a:pt x="1062" y="794"/>
                  <a:pt x="1063" y="789"/>
                  <a:pt x="1060" y="788"/>
                </a:cubicBezTo>
                <a:cubicBezTo>
                  <a:pt x="1054" y="789"/>
                  <a:pt x="1053" y="795"/>
                  <a:pt x="1050" y="800"/>
                </a:cubicBezTo>
                <a:close/>
                <a:moveTo>
                  <a:pt x="1054" y="778"/>
                </a:moveTo>
                <a:cubicBezTo>
                  <a:pt x="1054" y="779"/>
                  <a:pt x="1053" y="779"/>
                  <a:pt x="1053" y="780"/>
                </a:cubicBezTo>
                <a:cubicBezTo>
                  <a:pt x="1057" y="783"/>
                  <a:pt x="1067" y="780"/>
                  <a:pt x="1071" y="785"/>
                </a:cubicBezTo>
                <a:cubicBezTo>
                  <a:pt x="1074" y="781"/>
                  <a:pt x="1081" y="783"/>
                  <a:pt x="1084" y="780"/>
                </a:cubicBezTo>
                <a:cubicBezTo>
                  <a:pt x="1077" y="776"/>
                  <a:pt x="1065" y="780"/>
                  <a:pt x="1054" y="778"/>
                </a:cubicBezTo>
                <a:close/>
                <a:moveTo>
                  <a:pt x="1061" y="681"/>
                </a:moveTo>
                <a:cubicBezTo>
                  <a:pt x="1065" y="680"/>
                  <a:pt x="1064" y="683"/>
                  <a:pt x="1066" y="683"/>
                </a:cubicBezTo>
                <a:cubicBezTo>
                  <a:pt x="1065" y="681"/>
                  <a:pt x="1070" y="683"/>
                  <a:pt x="1070" y="681"/>
                </a:cubicBezTo>
                <a:cubicBezTo>
                  <a:pt x="1069" y="679"/>
                  <a:pt x="1062" y="676"/>
                  <a:pt x="1061" y="681"/>
                </a:cubicBezTo>
                <a:close/>
                <a:moveTo>
                  <a:pt x="1069" y="559"/>
                </a:moveTo>
                <a:cubicBezTo>
                  <a:pt x="1069" y="561"/>
                  <a:pt x="1072" y="560"/>
                  <a:pt x="1072" y="561"/>
                </a:cubicBezTo>
                <a:cubicBezTo>
                  <a:pt x="1070" y="563"/>
                  <a:pt x="1067" y="562"/>
                  <a:pt x="1067" y="565"/>
                </a:cubicBezTo>
                <a:cubicBezTo>
                  <a:pt x="1070" y="565"/>
                  <a:pt x="1074" y="565"/>
                  <a:pt x="1076" y="564"/>
                </a:cubicBezTo>
                <a:cubicBezTo>
                  <a:pt x="1079" y="562"/>
                  <a:pt x="1072" y="552"/>
                  <a:pt x="1069" y="559"/>
                </a:cubicBezTo>
                <a:close/>
                <a:moveTo>
                  <a:pt x="1086" y="263"/>
                </a:moveTo>
                <a:cubicBezTo>
                  <a:pt x="1086" y="265"/>
                  <a:pt x="1092" y="264"/>
                  <a:pt x="1093" y="263"/>
                </a:cubicBezTo>
                <a:cubicBezTo>
                  <a:pt x="1092" y="262"/>
                  <a:pt x="1086" y="260"/>
                  <a:pt x="1086" y="263"/>
                </a:cubicBezTo>
                <a:close/>
                <a:moveTo>
                  <a:pt x="1074" y="717"/>
                </a:moveTo>
                <a:cubicBezTo>
                  <a:pt x="1079" y="719"/>
                  <a:pt x="1083" y="717"/>
                  <a:pt x="1087" y="714"/>
                </a:cubicBezTo>
                <a:cubicBezTo>
                  <a:pt x="1083" y="713"/>
                  <a:pt x="1075" y="714"/>
                  <a:pt x="1074" y="717"/>
                </a:cubicBezTo>
                <a:close/>
                <a:moveTo>
                  <a:pt x="1092" y="531"/>
                </a:moveTo>
                <a:cubicBezTo>
                  <a:pt x="1093" y="529"/>
                  <a:pt x="1099" y="528"/>
                  <a:pt x="1097" y="525"/>
                </a:cubicBezTo>
                <a:cubicBezTo>
                  <a:pt x="1095" y="526"/>
                  <a:pt x="1088" y="524"/>
                  <a:pt x="1086" y="523"/>
                </a:cubicBezTo>
                <a:cubicBezTo>
                  <a:pt x="1088" y="526"/>
                  <a:pt x="1087" y="531"/>
                  <a:pt x="1092" y="531"/>
                </a:cubicBezTo>
                <a:close/>
                <a:moveTo>
                  <a:pt x="1109" y="524"/>
                </a:moveTo>
                <a:cubicBezTo>
                  <a:pt x="1111" y="525"/>
                  <a:pt x="1112" y="527"/>
                  <a:pt x="1115" y="526"/>
                </a:cubicBezTo>
                <a:cubicBezTo>
                  <a:pt x="1115" y="523"/>
                  <a:pt x="1111" y="520"/>
                  <a:pt x="1109" y="524"/>
                </a:cubicBezTo>
                <a:close/>
                <a:moveTo>
                  <a:pt x="1111" y="530"/>
                </a:moveTo>
                <a:cubicBezTo>
                  <a:pt x="1113" y="531"/>
                  <a:pt x="1116" y="529"/>
                  <a:pt x="1117" y="527"/>
                </a:cubicBezTo>
                <a:cubicBezTo>
                  <a:pt x="1114" y="527"/>
                  <a:pt x="1113" y="529"/>
                  <a:pt x="1111" y="530"/>
                </a:cubicBezTo>
                <a:close/>
                <a:moveTo>
                  <a:pt x="1126" y="473"/>
                </a:moveTo>
                <a:cubicBezTo>
                  <a:pt x="1121" y="473"/>
                  <a:pt x="1119" y="475"/>
                  <a:pt x="1115" y="475"/>
                </a:cubicBezTo>
                <a:cubicBezTo>
                  <a:pt x="1115" y="479"/>
                  <a:pt x="1118" y="479"/>
                  <a:pt x="1120" y="481"/>
                </a:cubicBezTo>
                <a:cubicBezTo>
                  <a:pt x="1119" y="475"/>
                  <a:pt x="1123" y="475"/>
                  <a:pt x="1126" y="473"/>
                </a:cubicBezTo>
                <a:close/>
                <a:moveTo>
                  <a:pt x="1126" y="570"/>
                </a:moveTo>
                <a:cubicBezTo>
                  <a:pt x="1130" y="571"/>
                  <a:pt x="1130" y="566"/>
                  <a:pt x="1134" y="567"/>
                </a:cubicBezTo>
                <a:cubicBezTo>
                  <a:pt x="1132" y="558"/>
                  <a:pt x="1117" y="565"/>
                  <a:pt x="1114" y="567"/>
                </a:cubicBezTo>
                <a:cubicBezTo>
                  <a:pt x="1116" y="568"/>
                  <a:pt x="1113" y="570"/>
                  <a:pt x="1113" y="571"/>
                </a:cubicBezTo>
                <a:cubicBezTo>
                  <a:pt x="1115" y="575"/>
                  <a:pt x="1121" y="575"/>
                  <a:pt x="1125" y="574"/>
                </a:cubicBezTo>
                <a:cubicBezTo>
                  <a:pt x="1121" y="574"/>
                  <a:pt x="1119" y="568"/>
                  <a:pt x="1120" y="566"/>
                </a:cubicBezTo>
                <a:cubicBezTo>
                  <a:pt x="1124" y="566"/>
                  <a:pt x="1123" y="569"/>
                  <a:pt x="1126" y="570"/>
                </a:cubicBezTo>
                <a:close/>
                <a:moveTo>
                  <a:pt x="1131" y="304"/>
                </a:moveTo>
                <a:cubicBezTo>
                  <a:pt x="1132" y="304"/>
                  <a:pt x="1136" y="301"/>
                  <a:pt x="1133" y="299"/>
                </a:cubicBezTo>
                <a:cubicBezTo>
                  <a:pt x="1132" y="302"/>
                  <a:pt x="1128" y="299"/>
                  <a:pt x="1126" y="303"/>
                </a:cubicBezTo>
                <a:cubicBezTo>
                  <a:pt x="1129" y="303"/>
                  <a:pt x="1129" y="305"/>
                  <a:pt x="1131" y="304"/>
                </a:cubicBezTo>
                <a:close/>
                <a:moveTo>
                  <a:pt x="1121" y="433"/>
                </a:moveTo>
                <a:cubicBezTo>
                  <a:pt x="1122" y="434"/>
                  <a:pt x="1123" y="436"/>
                  <a:pt x="1121" y="438"/>
                </a:cubicBezTo>
                <a:cubicBezTo>
                  <a:pt x="1128" y="439"/>
                  <a:pt x="1123" y="428"/>
                  <a:pt x="1121" y="433"/>
                </a:cubicBezTo>
                <a:close/>
                <a:moveTo>
                  <a:pt x="1120" y="522"/>
                </a:moveTo>
                <a:cubicBezTo>
                  <a:pt x="1119" y="523"/>
                  <a:pt x="1119" y="526"/>
                  <a:pt x="1119" y="528"/>
                </a:cubicBezTo>
                <a:cubicBezTo>
                  <a:pt x="1128" y="528"/>
                  <a:pt x="1122" y="528"/>
                  <a:pt x="1125" y="523"/>
                </a:cubicBezTo>
                <a:cubicBezTo>
                  <a:pt x="1122" y="524"/>
                  <a:pt x="1123" y="522"/>
                  <a:pt x="1120" y="522"/>
                </a:cubicBezTo>
                <a:close/>
                <a:moveTo>
                  <a:pt x="1132" y="290"/>
                </a:moveTo>
                <a:cubicBezTo>
                  <a:pt x="1135" y="292"/>
                  <a:pt x="1138" y="292"/>
                  <a:pt x="1139" y="288"/>
                </a:cubicBezTo>
                <a:cubicBezTo>
                  <a:pt x="1137" y="289"/>
                  <a:pt x="1136" y="287"/>
                  <a:pt x="1137" y="285"/>
                </a:cubicBezTo>
                <a:cubicBezTo>
                  <a:pt x="1132" y="285"/>
                  <a:pt x="1132" y="285"/>
                  <a:pt x="1132" y="285"/>
                </a:cubicBezTo>
                <a:cubicBezTo>
                  <a:pt x="1133" y="288"/>
                  <a:pt x="1135" y="288"/>
                  <a:pt x="1132" y="290"/>
                </a:cubicBezTo>
                <a:close/>
                <a:moveTo>
                  <a:pt x="1131" y="442"/>
                </a:moveTo>
                <a:cubicBezTo>
                  <a:pt x="1129" y="442"/>
                  <a:pt x="1128" y="444"/>
                  <a:pt x="1127" y="445"/>
                </a:cubicBezTo>
                <a:cubicBezTo>
                  <a:pt x="1130" y="444"/>
                  <a:pt x="1133" y="445"/>
                  <a:pt x="1136" y="446"/>
                </a:cubicBezTo>
                <a:cubicBezTo>
                  <a:pt x="1135" y="443"/>
                  <a:pt x="1133" y="443"/>
                  <a:pt x="1131" y="442"/>
                </a:cubicBezTo>
                <a:close/>
                <a:moveTo>
                  <a:pt x="1131" y="562"/>
                </a:moveTo>
                <a:cubicBezTo>
                  <a:pt x="1130" y="557"/>
                  <a:pt x="1127" y="559"/>
                  <a:pt x="1124" y="557"/>
                </a:cubicBezTo>
                <a:cubicBezTo>
                  <a:pt x="1124" y="558"/>
                  <a:pt x="1123" y="558"/>
                  <a:pt x="1123" y="559"/>
                </a:cubicBezTo>
                <a:cubicBezTo>
                  <a:pt x="1125" y="562"/>
                  <a:pt x="1128" y="560"/>
                  <a:pt x="1131" y="562"/>
                </a:cubicBezTo>
                <a:close/>
                <a:moveTo>
                  <a:pt x="1148" y="284"/>
                </a:moveTo>
                <a:cubicBezTo>
                  <a:pt x="1146" y="282"/>
                  <a:pt x="1142" y="283"/>
                  <a:pt x="1140" y="284"/>
                </a:cubicBezTo>
                <a:cubicBezTo>
                  <a:pt x="1142" y="285"/>
                  <a:pt x="1148" y="286"/>
                  <a:pt x="1148" y="284"/>
                </a:cubicBezTo>
                <a:close/>
                <a:moveTo>
                  <a:pt x="1162" y="297"/>
                </a:moveTo>
                <a:cubicBezTo>
                  <a:pt x="1162" y="290"/>
                  <a:pt x="1160" y="285"/>
                  <a:pt x="1154" y="283"/>
                </a:cubicBezTo>
                <a:cubicBezTo>
                  <a:pt x="1150" y="287"/>
                  <a:pt x="1145" y="288"/>
                  <a:pt x="1147" y="294"/>
                </a:cubicBezTo>
                <a:cubicBezTo>
                  <a:pt x="1150" y="295"/>
                  <a:pt x="1152" y="296"/>
                  <a:pt x="1150" y="299"/>
                </a:cubicBezTo>
                <a:cubicBezTo>
                  <a:pt x="1155" y="298"/>
                  <a:pt x="1159" y="300"/>
                  <a:pt x="1162" y="297"/>
                </a:cubicBezTo>
                <a:close/>
                <a:moveTo>
                  <a:pt x="1140" y="527"/>
                </a:moveTo>
                <a:cubicBezTo>
                  <a:pt x="1140" y="529"/>
                  <a:pt x="1135" y="526"/>
                  <a:pt x="1137" y="529"/>
                </a:cubicBezTo>
                <a:cubicBezTo>
                  <a:pt x="1139" y="530"/>
                  <a:pt x="1143" y="528"/>
                  <a:pt x="1140" y="527"/>
                </a:cubicBezTo>
                <a:close/>
                <a:moveTo>
                  <a:pt x="1138" y="616"/>
                </a:moveTo>
                <a:cubicBezTo>
                  <a:pt x="1140" y="616"/>
                  <a:pt x="1144" y="618"/>
                  <a:pt x="1145" y="616"/>
                </a:cubicBezTo>
                <a:cubicBezTo>
                  <a:pt x="1143" y="615"/>
                  <a:pt x="1140" y="615"/>
                  <a:pt x="1138" y="616"/>
                </a:cubicBezTo>
                <a:close/>
                <a:moveTo>
                  <a:pt x="1143" y="564"/>
                </a:moveTo>
                <a:cubicBezTo>
                  <a:pt x="1144" y="565"/>
                  <a:pt x="1148" y="564"/>
                  <a:pt x="1148" y="567"/>
                </a:cubicBezTo>
                <a:cubicBezTo>
                  <a:pt x="1150" y="567"/>
                  <a:pt x="1152" y="567"/>
                  <a:pt x="1154" y="565"/>
                </a:cubicBezTo>
                <a:cubicBezTo>
                  <a:pt x="1150" y="565"/>
                  <a:pt x="1144" y="561"/>
                  <a:pt x="1143" y="564"/>
                </a:cubicBezTo>
                <a:close/>
                <a:moveTo>
                  <a:pt x="1145" y="518"/>
                </a:moveTo>
                <a:cubicBezTo>
                  <a:pt x="1147" y="520"/>
                  <a:pt x="1155" y="520"/>
                  <a:pt x="1156" y="516"/>
                </a:cubicBezTo>
                <a:cubicBezTo>
                  <a:pt x="1153" y="517"/>
                  <a:pt x="1148" y="517"/>
                  <a:pt x="1145" y="518"/>
                </a:cubicBezTo>
                <a:close/>
                <a:moveTo>
                  <a:pt x="1213" y="479"/>
                </a:moveTo>
                <a:cubicBezTo>
                  <a:pt x="1207" y="477"/>
                  <a:pt x="1196" y="473"/>
                  <a:pt x="1193" y="479"/>
                </a:cubicBezTo>
                <a:cubicBezTo>
                  <a:pt x="1190" y="478"/>
                  <a:pt x="1186" y="474"/>
                  <a:pt x="1186" y="479"/>
                </a:cubicBezTo>
                <a:cubicBezTo>
                  <a:pt x="1183" y="479"/>
                  <a:pt x="1183" y="478"/>
                  <a:pt x="1183" y="476"/>
                </a:cubicBezTo>
                <a:cubicBezTo>
                  <a:pt x="1173" y="480"/>
                  <a:pt x="1168" y="474"/>
                  <a:pt x="1157" y="478"/>
                </a:cubicBezTo>
                <a:cubicBezTo>
                  <a:pt x="1155" y="476"/>
                  <a:pt x="1159" y="474"/>
                  <a:pt x="1156" y="474"/>
                </a:cubicBezTo>
                <a:cubicBezTo>
                  <a:pt x="1154" y="476"/>
                  <a:pt x="1150" y="477"/>
                  <a:pt x="1148" y="479"/>
                </a:cubicBezTo>
                <a:cubicBezTo>
                  <a:pt x="1172" y="478"/>
                  <a:pt x="1194" y="482"/>
                  <a:pt x="1219" y="481"/>
                </a:cubicBezTo>
                <a:cubicBezTo>
                  <a:pt x="1214" y="481"/>
                  <a:pt x="1219" y="475"/>
                  <a:pt x="1213" y="476"/>
                </a:cubicBezTo>
                <a:cubicBezTo>
                  <a:pt x="1211" y="478"/>
                  <a:pt x="1216" y="479"/>
                  <a:pt x="1213" y="479"/>
                </a:cubicBezTo>
                <a:close/>
                <a:moveTo>
                  <a:pt x="1159" y="579"/>
                </a:moveTo>
                <a:cubicBezTo>
                  <a:pt x="1161" y="579"/>
                  <a:pt x="1161" y="581"/>
                  <a:pt x="1162" y="581"/>
                </a:cubicBezTo>
                <a:cubicBezTo>
                  <a:pt x="1159" y="584"/>
                  <a:pt x="1152" y="582"/>
                  <a:pt x="1151" y="587"/>
                </a:cubicBezTo>
                <a:cubicBezTo>
                  <a:pt x="1153" y="589"/>
                  <a:pt x="1160" y="585"/>
                  <a:pt x="1161" y="589"/>
                </a:cubicBezTo>
                <a:cubicBezTo>
                  <a:pt x="1152" y="589"/>
                  <a:pt x="1147" y="589"/>
                  <a:pt x="1143" y="592"/>
                </a:cubicBezTo>
                <a:cubicBezTo>
                  <a:pt x="1152" y="594"/>
                  <a:pt x="1157" y="589"/>
                  <a:pt x="1166" y="590"/>
                </a:cubicBezTo>
                <a:cubicBezTo>
                  <a:pt x="1168" y="587"/>
                  <a:pt x="1162" y="590"/>
                  <a:pt x="1164" y="587"/>
                </a:cubicBezTo>
                <a:cubicBezTo>
                  <a:pt x="1167" y="587"/>
                  <a:pt x="1167" y="587"/>
                  <a:pt x="1167" y="587"/>
                </a:cubicBezTo>
                <a:cubicBezTo>
                  <a:pt x="1168" y="583"/>
                  <a:pt x="1165" y="582"/>
                  <a:pt x="1165" y="578"/>
                </a:cubicBezTo>
                <a:cubicBezTo>
                  <a:pt x="1163" y="578"/>
                  <a:pt x="1160" y="577"/>
                  <a:pt x="1159" y="579"/>
                </a:cubicBezTo>
                <a:close/>
                <a:moveTo>
                  <a:pt x="1161" y="418"/>
                </a:moveTo>
                <a:cubicBezTo>
                  <a:pt x="1159" y="421"/>
                  <a:pt x="1157" y="423"/>
                  <a:pt x="1156" y="427"/>
                </a:cubicBezTo>
                <a:cubicBezTo>
                  <a:pt x="1157" y="428"/>
                  <a:pt x="1157" y="426"/>
                  <a:pt x="1159" y="428"/>
                </a:cubicBezTo>
                <a:cubicBezTo>
                  <a:pt x="1159" y="424"/>
                  <a:pt x="1165" y="421"/>
                  <a:pt x="1161" y="418"/>
                </a:cubicBezTo>
                <a:close/>
                <a:moveTo>
                  <a:pt x="1168" y="307"/>
                </a:moveTo>
                <a:cubicBezTo>
                  <a:pt x="1171" y="307"/>
                  <a:pt x="1174" y="306"/>
                  <a:pt x="1176" y="303"/>
                </a:cubicBezTo>
                <a:cubicBezTo>
                  <a:pt x="1171" y="304"/>
                  <a:pt x="1165" y="302"/>
                  <a:pt x="1170" y="300"/>
                </a:cubicBezTo>
                <a:cubicBezTo>
                  <a:pt x="1168" y="298"/>
                  <a:pt x="1166" y="299"/>
                  <a:pt x="1165" y="301"/>
                </a:cubicBezTo>
                <a:cubicBezTo>
                  <a:pt x="1167" y="302"/>
                  <a:pt x="1167" y="303"/>
                  <a:pt x="1168" y="307"/>
                </a:cubicBezTo>
                <a:close/>
                <a:moveTo>
                  <a:pt x="1175" y="331"/>
                </a:moveTo>
                <a:cubicBezTo>
                  <a:pt x="1173" y="325"/>
                  <a:pt x="1186" y="326"/>
                  <a:pt x="1185" y="318"/>
                </a:cubicBezTo>
                <a:cubicBezTo>
                  <a:pt x="1178" y="320"/>
                  <a:pt x="1172" y="322"/>
                  <a:pt x="1168" y="328"/>
                </a:cubicBezTo>
                <a:cubicBezTo>
                  <a:pt x="1172" y="328"/>
                  <a:pt x="1174" y="331"/>
                  <a:pt x="1171" y="334"/>
                </a:cubicBezTo>
                <a:cubicBezTo>
                  <a:pt x="1175" y="334"/>
                  <a:pt x="1177" y="335"/>
                  <a:pt x="1179" y="339"/>
                </a:cubicBezTo>
                <a:cubicBezTo>
                  <a:pt x="1183" y="339"/>
                  <a:pt x="1185" y="337"/>
                  <a:pt x="1186" y="334"/>
                </a:cubicBezTo>
                <a:cubicBezTo>
                  <a:pt x="1180" y="336"/>
                  <a:pt x="1176" y="333"/>
                  <a:pt x="1175" y="331"/>
                </a:cubicBezTo>
                <a:close/>
                <a:moveTo>
                  <a:pt x="1180" y="285"/>
                </a:moveTo>
                <a:cubicBezTo>
                  <a:pt x="1175" y="284"/>
                  <a:pt x="1181" y="281"/>
                  <a:pt x="1181" y="278"/>
                </a:cubicBezTo>
                <a:cubicBezTo>
                  <a:pt x="1174" y="275"/>
                  <a:pt x="1171" y="285"/>
                  <a:pt x="1170" y="290"/>
                </a:cubicBezTo>
                <a:cubicBezTo>
                  <a:pt x="1174" y="290"/>
                  <a:pt x="1176" y="286"/>
                  <a:pt x="1180" y="285"/>
                </a:cubicBezTo>
                <a:close/>
                <a:moveTo>
                  <a:pt x="1160" y="524"/>
                </a:moveTo>
                <a:cubicBezTo>
                  <a:pt x="1162" y="524"/>
                  <a:pt x="1164" y="525"/>
                  <a:pt x="1164" y="526"/>
                </a:cubicBezTo>
                <a:cubicBezTo>
                  <a:pt x="1163" y="526"/>
                  <a:pt x="1163" y="527"/>
                  <a:pt x="1162" y="527"/>
                </a:cubicBezTo>
                <a:cubicBezTo>
                  <a:pt x="1162" y="529"/>
                  <a:pt x="1163" y="530"/>
                  <a:pt x="1165" y="531"/>
                </a:cubicBezTo>
                <a:cubicBezTo>
                  <a:pt x="1165" y="528"/>
                  <a:pt x="1165" y="524"/>
                  <a:pt x="1166" y="523"/>
                </a:cubicBezTo>
                <a:cubicBezTo>
                  <a:pt x="1164" y="523"/>
                  <a:pt x="1161" y="523"/>
                  <a:pt x="1160" y="524"/>
                </a:cubicBezTo>
                <a:close/>
                <a:moveTo>
                  <a:pt x="1167" y="533"/>
                </a:moveTo>
                <a:cubicBezTo>
                  <a:pt x="1165" y="533"/>
                  <a:pt x="1163" y="533"/>
                  <a:pt x="1162" y="534"/>
                </a:cubicBezTo>
                <a:cubicBezTo>
                  <a:pt x="1162" y="536"/>
                  <a:pt x="1162" y="536"/>
                  <a:pt x="1162" y="536"/>
                </a:cubicBezTo>
                <a:cubicBezTo>
                  <a:pt x="1165" y="536"/>
                  <a:pt x="1167" y="536"/>
                  <a:pt x="1167" y="533"/>
                </a:cubicBezTo>
                <a:close/>
                <a:moveTo>
                  <a:pt x="1163" y="519"/>
                </a:moveTo>
                <a:cubicBezTo>
                  <a:pt x="1165" y="519"/>
                  <a:pt x="1170" y="521"/>
                  <a:pt x="1169" y="518"/>
                </a:cubicBezTo>
                <a:cubicBezTo>
                  <a:pt x="1167" y="518"/>
                  <a:pt x="1163" y="517"/>
                  <a:pt x="1163" y="519"/>
                </a:cubicBezTo>
                <a:close/>
                <a:moveTo>
                  <a:pt x="1187" y="408"/>
                </a:moveTo>
                <a:cubicBezTo>
                  <a:pt x="1180" y="407"/>
                  <a:pt x="1175" y="407"/>
                  <a:pt x="1169" y="407"/>
                </a:cubicBezTo>
                <a:cubicBezTo>
                  <a:pt x="1170" y="411"/>
                  <a:pt x="1175" y="410"/>
                  <a:pt x="1178" y="412"/>
                </a:cubicBezTo>
                <a:cubicBezTo>
                  <a:pt x="1178" y="406"/>
                  <a:pt x="1186" y="414"/>
                  <a:pt x="1187" y="408"/>
                </a:cubicBezTo>
                <a:close/>
                <a:moveTo>
                  <a:pt x="1167" y="568"/>
                </a:moveTo>
                <a:cubicBezTo>
                  <a:pt x="1167" y="563"/>
                  <a:pt x="1167" y="563"/>
                  <a:pt x="1167" y="563"/>
                </a:cubicBezTo>
                <a:cubicBezTo>
                  <a:pt x="1165" y="564"/>
                  <a:pt x="1164" y="565"/>
                  <a:pt x="1163" y="567"/>
                </a:cubicBezTo>
                <a:cubicBezTo>
                  <a:pt x="1165" y="567"/>
                  <a:pt x="1166" y="567"/>
                  <a:pt x="1167" y="568"/>
                </a:cubicBezTo>
                <a:close/>
                <a:moveTo>
                  <a:pt x="1168" y="549"/>
                </a:moveTo>
                <a:cubicBezTo>
                  <a:pt x="1166" y="549"/>
                  <a:pt x="1164" y="548"/>
                  <a:pt x="1164" y="551"/>
                </a:cubicBezTo>
                <a:cubicBezTo>
                  <a:pt x="1166" y="552"/>
                  <a:pt x="1167" y="554"/>
                  <a:pt x="1169" y="552"/>
                </a:cubicBezTo>
                <a:cubicBezTo>
                  <a:pt x="1169" y="551"/>
                  <a:pt x="1168" y="550"/>
                  <a:pt x="1168" y="549"/>
                </a:cubicBezTo>
                <a:close/>
                <a:moveTo>
                  <a:pt x="1173" y="365"/>
                </a:moveTo>
                <a:cubicBezTo>
                  <a:pt x="1176" y="365"/>
                  <a:pt x="1176" y="367"/>
                  <a:pt x="1177" y="368"/>
                </a:cubicBezTo>
                <a:cubicBezTo>
                  <a:pt x="1185" y="363"/>
                  <a:pt x="1200" y="366"/>
                  <a:pt x="1208" y="360"/>
                </a:cubicBezTo>
                <a:cubicBezTo>
                  <a:pt x="1197" y="364"/>
                  <a:pt x="1181" y="357"/>
                  <a:pt x="1173" y="365"/>
                </a:cubicBezTo>
                <a:close/>
                <a:moveTo>
                  <a:pt x="1170" y="506"/>
                </a:moveTo>
                <a:cubicBezTo>
                  <a:pt x="1173" y="507"/>
                  <a:pt x="1180" y="510"/>
                  <a:pt x="1181" y="505"/>
                </a:cubicBezTo>
                <a:cubicBezTo>
                  <a:pt x="1178" y="504"/>
                  <a:pt x="1174" y="506"/>
                  <a:pt x="1171" y="502"/>
                </a:cubicBezTo>
                <a:cubicBezTo>
                  <a:pt x="1170" y="503"/>
                  <a:pt x="1169" y="504"/>
                  <a:pt x="1170" y="506"/>
                </a:cubicBezTo>
                <a:close/>
                <a:moveTo>
                  <a:pt x="1208" y="518"/>
                </a:moveTo>
                <a:cubicBezTo>
                  <a:pt x="1197" y="516"/>
                  <a:pt x="1182" y="515"/>
                  <a:pt x="1170" y="519"/>
                </a:cubicBezTo>
                <a:cubicBezTo>
                  <a:pt x="1173" y="522"/>
                  <a:pt x="1179" y="518"/>
                  <a:pt x="1182" y="520"/>
                </a:cubicBezTo>
                <a:cubicBezTo>
                  <a:pt x="1182" y="522"/>
                  <a:pt x="1178" y="521"/>
                  <a:pt x="1178" y="523"/>
                </a:cubicBezTo>
                <a:cubicBezTo>
                  <a:pt x="1187" y="516"/>
                  <a:pt x="1202" y="522"/>
                  <a:pt x="1213" y="518"/>
                </a:cubicBezTo>
                <a:cubicBezTo>
                  <a:pt x="1211" y="518"/>
                  <a:pt x="1211" y="518"/>
                  <a:pt x="1212" y="517"/>
                </a:cubicBezTo>
                <a:cubicBezTo>
                  <a:pt x="1209" y="516"/>
                  <a:pt x="1204" y="516"/>
                  <a:pt x="1208" y="518"/>
                </a:cubicBezTo>
                <a:close/>
                <a:moveTo>
                  <a:pt x="1177" y="398"/>
                </a:moveTo>
                <a:cubicBezTo>
                  <a:pt x="1177" y="400"/>
                  <a:pt x="1176" y="402"/>
                  <a:pt x="1178" y="403"/>
                </a:cubicBezTo>
                <a:cubicBezTo>
                  <a:pt x="1180" y="401"/>
                  <a:pt x="1180" y="398"/>
                  <a:pt x="1177" y="398"/>
                </a:cubicBezTo>
                <a:close/>
                <a:moveTo>
                  <a:pt x="1184" y="283"/>
                </a:moveTo>
                <a:cubicBezTo>
                  <a:pt x="1185" y="286"/>
                  <a:pt x="1185" y="286"/>
                  <a:pt x="1184" y="288"/>
                </a:cubicBezTo>
                <a:cubicBezTo>
                  <a:pt x="1189" y="291"/>
                  <a:pt x="1199" y="293"/>
                  <a:pt x="1199" y="286"/>
                </a:cubicBezTo>
                <a:cubicBezTo>
                  <a:pt x="1198" y="288"/>
                  <a:pt x="1196" y="288"/>
                  <a:pt x="1194" y="289"/>
                </a:cubicBezTo>
                <a:cubicBezTo>
                  <a:pt x="1193" y="286"/>
                  <a:pt x="1189" y="287"/>
                  <a:pt x="1188" y="284"/>
                </a:cubicBezTo>
                <a:cubicBezTo>
                  <a:pt x="1191" y="283"/>
                  <a:pt x="1192" y="279"/>
                  <a:pt x="1195" y="277"/>
                </a:cubicBezTo>
                <a:cubicBezTo>
                  <a:pt x="1197" y="279"/>
                  <a:pt x="1201" y="279"/>
                  <a:pt x="1204" y="280"/>
                </a:cubicBezTo>
                <a:cubicBezTo>
                  <a:pt x="1203" y="277"/>
                  <a:pt x="1207" y="278"/>
                  <a:pt x="1205" y="275"/>
                </a:cubicBezTo>
                <a:cubicBezTo>
                  <a:pt x="1203" y="275"/>
                  <a:pt x="1202" y="274"/>
                  <a:pt x="1200" y="273"/>
                </a:cubicBezTo>
                <a:cubicBezTo>
                  <a:pt x="1200" y="278"/>
                  <a:pt x="1194" y="277"/>
                  <a:pt x="1190" y="277"/>
                </a:cubicBezTo>
                <a:cubicBezTo>
                  <a:pt x="1188" y="279"/>
                  <a:pt x="1188" y="283"/>
                  <a:pt x="1184" y="283"/>
                </a:cubicBezTo>
                <a:close/>
                <a:moveTo>
                  <a:pt x="1181" y="616"/>
                </a:moveTo>
                <a:cubicBezTo>
                  <a:pt x="1178" y="618"/>
                  <a:pt x="1172" y="614"/>
                  <a:pt x="1170" y="617"/>
                </a:cubicBezTo>
                <a:cubicBezTo>
                  <a:pt x="1174" y="617"/>
                  <a:pt x="1180" y="619"/>
                  <a:pt x="1181" y="616"/>
                </a:cubicBezTo>
                <a:close/>
                <a:moveTo>
                  <a:pt x="1172" y="593"/>
                </a:moveTo>
                <a:cubicBezTo>
                  <a:pt x="1176" y="593"/>
                  <a:pt x="1176" y="593"/>
                  <a:pt x="1176" y="593"/>
                </a:cubicBezTo>
                <a:cubicBezTo>
                  <a:pt x="1176" y="592"/>
                  <a:pt x="1177" y="590"/>
                  <a:pt x="1178" y="588"/>
                </a:cubicBezTo>
                <a:cubicBezTo>
                  <a:pt x="1174" y="588"/>
                  <a:pt x="1174" y="592"/>
                  <a:pt x="1172" y="593"/>
                </a:cubicBezTo>
                <a:close/>
                <a:moveTo>
                  <a:pt x="1186" y="370"/>
                </a:moveTo>
                <a:cubicBezTo>
                  <a:pt x="1186" y="368"/>
                  <a:pt x="1189" y="369"/>
                  <a:pt x="1189" y="368"/>
                </a:cubicBezTo>
                <a:cubicBezTo>
                  <a:pt x="1188" y="367"/>
                  <a:pt x="1183" y="367"/>
                  <a:pt x="1183" y="370"/>
                </a:cubicBezTo>
                <a:cubicBezTo>
                  <a:pt x="1185" y="370"/>
                  <a:pt x="1184" y="373"/>
                  <a:pt x="1186" y="373"/>
                </a:cubicBezTo>
                <a:cubicBezTo>
                  <a:pt x="1187" y="371"/>
                  <a:pt x="1191" y="375"/>
                  <a:pt x="1191" y="370"/>
                </a:cubicBezTo>
                <a:cubicBezTo>
                  <a:pt x="1189" y="369"/>
                  <a:pt x="1187" y="373"/>
                  <a:pt x="1186" y="370"/>
                </a:cubicBezTo>
                <a:close/>
                <a:moveTo>
                  <a:pt x="1183" y="535"/>
                </a:moveTo>
                <a:cubicBezTo>
                  <a:pt x="1181" y="534"/>
                  <a:pt x="1177" y="533"/>
                  <a:pt x="1176" y="535"/>
                </a:cubicBezTo>
                <a:cubicBezTo>
                  <a:pt x="1179" y="537"/>
                  <a:pt x="1181" y="537"/>
                  <a:pt x="1183" y="535"/>
                </a:cubicBezTo>
                <a:close/>
                <a:moveTo>
                  <a:pt x="1193" y="313"/>
                </a:moveTo>
                <a:cubicBezTo>
                  <a:pt x="1193" y="312"/>
                  <a:pt x="1188" y="311"/>
                  <a:pt x="1188" y="313"/>
                </a:cubicBezTo>
                <a:cubicBezTo>
                  <a:pt x="1189" y="313"/>
                  <a:pt x="1193" y="315"/>
                  <a:pt x="1193" y="313"/>
                </a:cubicBezTo>
                <a:close/>
                <a:moveTo>
                  <a:pt x="1179" y="586"/>
                </a:moveTo>
                <a:cubicBezTo>
                  <a:pt x="1184" y="584"/>
                  <a:pt x="1194" y="597"/>
                  <a:pt x="1202" y="589"/>
                </a:cubicBezTo>
                <a:cubicBezTo>
                  <a:pt x="1199" y="587"/>
                  <a:pt x="1196" y="590"/>
                  <a:pt x="1192" y="590"/>
                </a:cubicBezTo>
                <a:cubicBezTo>
                  <a:pt x="1189" y="587"/>
                  <a:pt x="1187" y="587"/>
                  <a:pt x="1189" y="582"/>
                </a:cubicBezTo>
                <a:cubicBezTo>
                  <a:pt x="1187" y="584"/>
                  <a:pt x="1176" y="582"/>
                  <a:pt x="1179" y="586"/>
                </a:cubicBezTo>
                <a:close/>
                <a:moveTo>
                  <a:pt x="1179" y="567"/>
                </a:moveTo>
                <a:cubicBezTo>
                  <a:pt x="1181" y="567"/>
                  <a:pt x="1179" y="571"/>
                  <a:pt x="1182" y="570"/>
                </a:cubicBezTo>
                <a:cubicBezTo>
                  <a:pt x="1182" y="567"/>
                  <a:pt x="1183" y="565"/>
                  <a:pt x="1186" y="564"/>
                </a:cubicBezTo>
                <a:cubicBezTo>
                  <a:pt x="1184" y="564"/>
                  <a:pt x="1182" y="563"/>
                  <a:pt x="1181" y="562"/>
                </a:cubicBezTo>
                <a:cubicBezTo>
                  <a:pt x="1181" y="565"/>
                  <a:pt x="1179" y="564"/>
                  <a:pt x="1179" y="567"/>
                </a:cubicBezTo>
                <a:close/>
                <a:moveTo>
                  <a:pt x="1188" y="425"/>
                </a:moveTo>
                <a:cubicBezTo>
                  <a:pt x="1190" y="427"/>
                  <a:pt x="1192" y="423"/>
                  <a:pt x="1192" y="420"/>
                </a:cubicBezTo>
                <a:cubicBezTo>
                  <a:pt x="1190" y="420"/>
                  <a:pt x="1190" y="420"/>
                  <a:pt x="1190" y="420"/>
                </a:cubicBezTo>
                <a:cubicBezTo>
                  <a:pt x="1191" y="423"/>
                  <a:pt x="1190" y="423"/>
                  <a:pt x="1188" y="425"/>
                </a:cubicBezTo>
                <a:close/>
                <a:moveTo>
                  <a:pt x="1184" y="555"/>
                </a:moveTo>
                <a:cubicBezTo>
                  <a:pt x="1186" y="555"/>
                  <a:pt x="1187" y="553"/>
                  <a:pt x="1187" y="550"/>
                </a:cubicBezTo>
                <a:cubicBezTo>
                  <a:pt x="1185" y="550"/>
                  <a:pt x="1185" y="551"/>
                  <a:pt x="1182" y="550"/>
                </a:cubicBezTo>
                <a:cubicBezTo>
                  <a:pt x="1181" y="554"/>
                  <a:pt x="1184" y="552"/>
                  <a:pt x="1184" y="555"/>
                </a:cubicBezTo>
                <a:close/>
                <a:moveTo>
                  <a:pt x="1189" y="533"/>
                </a:moveTo>
                <a:cubicBezTo>
                  <a:pt x="1188" y="532"/>
                  <a:pt x="1186" y="533"/>
                  <a:pt x="1186" y="532"/>
                </a:cubicBezTo>
                <a:cubicBezTo>
                  <a:pt x="1187" y="532"/>
                  <a:pt x="1189" y="532"/>
                  <a:pt x="1188" y="530"/>
                </a:cubicBezTo>
                <a:cubicBezTo>
                  <a:pt x="1185" y="530"/>
                  <a:pt x="1185" y="532"/>
                  <a:pt x="1183" y="533"/>
                </a:cubicBezTo>
                <a:cubicBezTo>
                  <a:pt x="1185" y="533"/>
                  <a:pt x="1185" y="533"/>
                  <a:pt x="1185" y="533"/>
                </a:cubicBezTo>
                <a:cubicBezTo>
                  <a:pt x="1188" y="534"/>
                  <a:pt x="1185" y="535"/>
                  <a:pt x="1186" y="537"/>
                </a:cubicBezTo>
                <a:cubicBezTo>
                  <a:pt x="1189" y="537"/>
                  <a:pt x="1189" y="535"/>
                  <a:pt x="1189" y="533"/>
                </a:cubicBezTo>
                <a:close/>
                <a:moveTo>
                  <a:pt x="1196" y="617"/>
                </a:moveTo>
                <a:cubicBezTo>
                  <a:pt x="1192" y="615"/>
                  <a:pt x="1185" y="615"/>
                  <a:pt x="1182" y="617"/>
                </a:cubicBezTo>
                <a:cubicBezTo>
                  <a:pt x="1187" y="617"/>
                  <a:pt x="1193" y="620"/>
                  <a:pt x="1196" y="617"/>
                </a:cubicBezTo>
                <a:close/>
                <a:moveTo>
                  <a:pt x="1202" y="414"/>
                </a:moveTo>
                <a:cubicBezTo>
                  <a:pt x="1200" y="416"/>
                  <a:pt x="1196" y="413"/>
                  <a:pt x="1196" y="416"/>
                </a:cubicBezTo>
                <a:cubicBezTo>
                  <a:pt x="1199" y="417"/>
                  <a:pt x="1202" y="417"/>
                  <a:pt x="1202" y="414"/>
                </a:cubicBezTo>
                <a:close/>
                <a:moveTo>
                  <a:pt x="1204" y="287"/>
                </a:moveTo>
                <a:cubicBezTo>
                  <a:pt x="1207" y="287"/>
                  <a:pt x="1209" y="286"/>
                  <a:pt x="1209" y="283"/>
                </a:cubicBezTo>
                <a:cubicBezTo>
                  <a:pt x="1207" y="284"/>
                  <a:pt x="1205" y="285"/>
                  <a:pt x="1204" y="287"/>
                </a:cubicBezTo>
                <a:close/>
                <a:moveTo>
                  <a:pt x="1212" y="419"/>
                </a:moveTo>
                <a:cubicBezTo>
                  <a:pt x="1208" y="422"/>
                  <a:pt x="1201" y="417"/>
                  <a:pt x="1198" y="421"/>
                </a:cubicBezTo>
                <a:cubicBezTo>
                  <a:pt x="1200" y="422"/>
                  <a:pt x="1214" y="423"/>
                  <a:pt x="1212" y="419"/>
                </a:cubicBezTo>
                <a:close/>
                <a:moveTo>
                  <a:pt x="1195" y="521"/>
                </a:moveTo>
                <a:cubicBezTo>
                  <a:pt x="1195" y="524"/>
                  <a:pt x="1195" y="524"/>
                  <a:pt x="1195" y="524"/>
                </a:cubicBezTo>
                <a:cubicBezTo>
                  <a:pt x="1197" y="525"/>
                  <a:pt x="1199" y="525"/>
                  <a:pt x="1199" y="522"/>
                </a:cubicBezTo>
                <a:cubicBezTo>
                  <a:pt x="1197" y="522"/>
                  <a:pt x="1197" y="520"/>
                  <a:pt x="1195" y="521"/>
                </a:cubicBezTo>
                <a:close/>
                <a:moveTo>
                  <a:pt x="1201" y="430"/>
                </a:moveTo>
                <a:cubicBezTo>
                  <a:pt x="1205" y="431"/>
                  <a:pt x="1209" y="432"/>
                  <a:pt x="1206" y="428"/>
                </a:cubicBezTo>
                <a:cubicBezTo>
                  <a:pt x="1210" y="426"/>
                  <a:pt x="1213" y="429"/>
                  <a:pt x="1215" y="426"/>
                </a:cubicBezTo>
                <a:cubicBezTo>
                  <a:pt x="1209" y="425"/>
                  <a:pt x="1211" y="425"/>
                  <a:pt x="1203" y="424"/>
                </a:cubicBezTo>
                <a:cubicBezTo>
                  <a:pt x="1204" y="427"/>
                  <a:pt x="1202" y="428"/>
                  <a:pt x="1201" y="430"/>
                </a:cubicBezTo>
                <a:close/>
                <a:moveTo>
                  <a:pt x="1209" y="333"/>
                </a:moveTo>
                <a:cubicBezTo>
                  <a:pt x="1211" y="333"/>
                  <a:pt x="1214" y="333"/>
                  <a:pt x="1214" y="331"/>
                </a:cubicBezTo>
                <a:cubicBezTo>
                  <a:pt x="1213" y="331"/>
                  <a:pt x="1212" y="330"/>
                  <a:pt x="1211" y="329"/>
                </a:cubicBezTo>
                <a:cubicBezTo>
                  <a:pt x="1211" y="331"/>
                  <a:pt x="1210" y="331"/>
                  <a:pt x="1209" y="333"/>
                </a:cubicBezTo>
                <a:close/>
                <a:moveTo>
                  <a:pt x="1205" y="550"/>
                </a:moveTo>
                <a:cubicBezTo>
                  <a:pt x="1206" y="553"/>
                  <a:pt x="1204" y="552"/>
                  <a:pt x="1203" y="554"/>
                </a:cubicBezTo>
                <a:cubicBezTo>
                  <a:pt x="1204" y="555"/>
                  <a:pt x="1207" y="556"/>
                  <a:pt x="1208" y="557"/>
                </a:cubicBezTo>
                <a:cubicBezTo>
                  <a:pt x="1210" y="555"/>
                  <a:pt x="1211" y="553"/>
                  <a:pt x="1214" y="553"/>
                </a:cubicBezTo>
                <a:cubicBezTo>
                  <a:pt x="1214" y="551"/>
                  <a:pt x="1213" y="551"/>
                  <a:pt x="1213" y="549"/>
                </a:cubicBezTo>
                <a:cubicBezTo>
                  <a:pt x="1209" y="548"/>
                  <a:pt x="1208" y="550"/>
                  <a:pt x="1205" y="550"/>
                </a:cubicBezTo>
                <a:close/>
                <a:moveTo>
                  <a:pt x="1222" y="401"/>
                </a:moveTo>
                <a:cubicBezTo>
                  <a:pt x="1221" y="401"/>
                  <a:pt x="1220" y="400"/>
                  <a:pt x="1219" y="400"/>
                </a:cubicBezTo>
                <a:cubicBezTo>
                  <a:pt x="1217" y="400"/>
                  <a:pt x="1215" y="401"/>
                  <a:pt x="1213" y="402"/>
                </a:cubicBezTo>
                <a:cubicBezTo>
                  <a:pt x="1215" y="402"/>
                  <a:pt x="1214" y="404"/>
                  <a:pt x="1215" y="404"/>
                </a:cubicBezTo>
                <a:cubicBezTo>
                  <a:pt x="1215" y="400"/>
                  <a:pt x="1220" y="403"/>
                  <a:pt x="1222" y="401"/>
                </a:cubicBezTo>
                <a:close/>
                <a:moveTo>
                  <a:pt x="1224" y="341"/>
                </a:moveTo>
                <a:cubicBezTo>
                  <a:pt x="1222" y="341"/>
                  <a:pt x="1223" y="343"/>
                  <a:pt x="1222" y="344"/>
                </a:cubicBezTo>
                <a:cubicBezTo>
                  <a:pt x="1220" y="343"/>
                  <a:pt x="1221" y="341"/>
                  <a:pt x="1219" y="341"/>
                </a:cubicBezTo>
                <a:cubicBezTo>
                  <a:pt x="1220" y="343"/>
                  <a:pt x="1218" y="344"/>
                  <a:pt x="1216" y="343"/>
                </a:cubicBezTo>
                <a:cubicBezTo>
                  <a:pt x="1216" y="346"/>
                  <a:pt x="1216" y="348"/>
                  <a:pt x="1218" y="349"/>
                </a:cubicBezTo>
                <a:cubicBezTo>
                  <a:pt x="1221" y="345"/>
                  <a:pt x="1227" y="345"/>
                  <a:pt x="1232" y="348"/>
                </a:cubicBezTo>
                <a:cubicBezTo>
                  <a:pt x="1232" y="345"/>
                  <a:pt x="1231" y="343"/>
                  <a:pt x="1232" y="341"/>
                </a:cubicBezTo>
                <a:cubicBezTo>
                  <a:pt x="1231" y="338"/>
                  <a:pt x="1230" y="342"/>
                  <a:pt x="1229" y="340"/>
                </a:cubicBezTo>
                <a:cubicBezTo>
                  <a:pt x="1229" y="338"/>
                  <a:pt x="1231" y="339"/>
                  <a:pt x="1232" y="339"/>
                </a:cubicBezTo>
                <a:cubicBezTo>
                  <a:pt x="1232" y="333"/>
                  <a:pt x="1225" y="339"/>
                  <a:pt x="1221" y="338"/>
                </a:cubicBezTo>
                <a:cubicBezTo>
                  <a:pt x="1220" y="341"/>
                  <a:pt x="1224" y="339"/>
                  <a:pt x="1224" y="341"/>
                </a:cubicBezTo>
                <a:close/>
                <a:moveTo>
                  <a:pt x="1228" y="340"/>
                </a:moveTo>
                <a:cubicBezTo>
                  <a:pt x="1228" y="341"/>
                  <a:pt x="1227" y="342"/>
                  <a:pt x="1226" y="343"/>
                </a:cubicBezTo>
                <a:cubicBezTo>
                  <a:pt x="1225" y="342"/>
                  <a:pt x="1224" y="340"/>
                  <a:pt x="1226" y="339"/>
                </a:cubicBezTo>
                <a:cubicBezTo>
                  <a:pt x="1226" y="339"/>
                  <a:pt x="1227" y="340"/>
                  <a:pt x="1228" y="340"/>
                </a:cubicBezTo>
                <a:close/>
                <a:moveTo>
                  <a:pt x="1207" y="592"/>
                </a:moveTo>
                <a:cubicBezTo>
                  <a:pt x="1211" y="591"/>
                  <a:pt x="1216" y="592"/>
                  <a:pt x="1218" y="590"/>
                </a:cubicBezTo>
                <a:cubicBezTo>
                  <a:pt x="1212" y="591"/>
                  <a:pt x="1209" y="588"/>
                  <a:pt x="1207" y="592"/>
                </a:cubicBezTo>
                <a:close/>
                <a:moveTo>
                  <a:pt x="1215" y="585"/>
                </a:moveTo>
                <a:cubicBezTo>
                  <a:pt x="1216" y="586"/>
                  <a:pt x="1220" y="587"/>
                  <a:pt x="1220" y="584"/>
                </a:cubicBezTo>
                <a:cubicBezTo>
                  <a:pt x="1219" y="584"/>
                  <a:pt x="1215" y="581"/>
                  <a:pt x="1215" y="585"/>
                </a:cubicBezTo>
                <a:close/>
                <a:moveTo>
                  <a:pt x="1230" y="378"/>
                </a:moveTo>
                <a:cubicBezTo>
                  <a:pt x="1232" y="381"/>
                  <a:pt x="1235" y="380"/>
                  <a:pt x="1236" y="376"/>
                </a:cubicBezTo>
                <a:cubicBezTo>
                  <a:pt x="1234" y="377"/>
                  <a:pt x="1231" y="376"/>
                  <a:pt x="1230" y="378"/>
                </a:cubicBezTo>
                <a:close/>
                <a:moveTo>
                  <a:pt x="1244" y="471"/>
                </a:moveTo>
                <a:cubicBezTo>
                  <a:pt x="1242" y="471"/>
                  <a:pt x="1238" y="469"/>
                  <a:pt x="1238" y="471"/>
                </a:cubicBezTo>
                <a:cubicBezTo>
                  <a:pt x="1240" y="472"/>
                  <a:pt x="1243" y="473"/>
                  <a:pt x="1244" y="471"/>
                </a:cubicBezTo>
                <a:close/>
                <a:moveTo>
                  <a:pt x="1244" y="376"/>
                </a:moveTo>
                <a:cubicBezTo>
                  <a:pt x="1244" y="377"/>
                  <a:pt x="1244" y="378"/>
                  <a:pt x="1243" y="379"/>
                </a:cubicBezTo>
                <a:cubicBezTo>
                  <a:pt x="1245" y="382"/>
                  <a:pt x="1252" y="382"/>
                  <a:pt x="1252" y="378"/>
                </a:cubicBezTo>
                <a:cubicBezTo>
                  <a:pt x="1251" y="378"/>
                  <a:pt x="1249" y="378"/>
                  <a:pt x="1250" y="376"/>
                </a:cubicBezTo>
                <a:cubicBezTo>
                  <a:pt x="1247" y="375"/>
                  <a:pt x="1246" y="377"/>
                  <a:pt x="1244" y="376"/>
                </a:cubicBezTo>
                <a:close/>
                <a:moveTo>
                  <a:pt x="1249" y="343"/>
                </a:moveTo>
                <a:cubicBezTo>
                  <a:pt x="1248" y="344"/>
                  <a:pt x="1248" y="346"/>
                  <a:pt x="1247" y="347"/>
                </a:cubicBezTo>
                <a:cubicBezTo>
                  <a:pt x="1250" y="348"/>
                  <a:pt x="1252" y="344"/>
                  <a:pt x="1249" y="343"/>
                </a:cubicBezTo>
                <a:close/>
                <a:moveTo>
                  <a:pt x="1244" y="420"/>
                </a:moveTo>
                <a:cubicBezTo>
                  <a:pt x="1246" y="422"/>
                  <a:pt x="1250" y="417"/>
                  <a:pt x="1253" y="420"/>
                </a:cubicBezTo>
                <a:cubicBezTo>
                  <a:pt x="1253" y="418"/>
                  <a:pt x="1250" y="418"/>
                  <a:pt x="1247" y="417"/>
                </a:cubicBezTo>
                <a:cubicBezTo>
                  <a:pt x="1246" y="418"/>
                  <a:pt x="1245" y="419"/>
                  <a:pt x="1244" y="420"/>
                </a:cubicBezTo>
                <a:close/>
                <a:moveTo>
                  <a:pt x="1253" y="401"/>
                </a:moveTo>
                <a:cubicBezTo>
                  <a:pt x="1252" y="399"/>
                  <a:pt x="1252" y="398"/>
                  <a:pt x="1254" y="396"/>
                </a:cubicBezTo>
                <a:cubicBezTo>
                  <a:pt x="1251" y="396"/>
                  <a:pt x="1250" y="396"/>
                  <a:pt x="1248" y="398"/>
                </a:cubicBezTo>
                <a:cubicBezTo>
                  <a:pt x="1251" y="398"/>
                  <a:pt x="1251" y="400"/>
                  <a:pt x="1253" y="401"/>
                </a:cubicBezTo>
                <a:close/>
                <a:moveTo>
                  <a:pt x="1248" y="472"/>
                </a:moveTo>
                <a:cubicBezTo>
                  <a:pt x="1252" y="473"/>
                  <a:pt x="1256" y="471"/>
                  <a:pt x="1262" y="472"/>
                </a:cubicBezTo>
                <a:cubicBezTo>
                  <a:pt x="1259" y="468"/>
                  <a:pt x="1252" y="470"/>
                  <a:pt x="1248" y="472"/>
                </a:cubicBezTo>
                <a:close/>
                <a:moveTo>
                  <a:pt x="1262" y="273"/>
                </a:moveTo>
                <a:cubicBezTo>
                  <a:pt x="1268" y="275"/>
                  <a:pt x="1273" y="274"/>
                  <a:pt x="1278" y="271"/>
                </a:cubicBezTo>
                <a:cubicBezTo>
                  <a:pt x="1274" y="268"/>
                  <a:pt x="1272" y="266"/>
                  <a:pt x="1266" y="269"/>
                </a:cubicBezTo>
                <a:cubicBezTo>
                  <a:pt x="1267" y="270"/>
                  <a:pt x="1268" y="270"/>
                  <a:pt x="1269" y="272"/>
                </a:cubicBezTo>
                <a:cubicBezTo>
                  <a:pt x="1266" y="274"/>
                  <a:pt x="1263" y="270"/>
                  <a:pt x="1262" y="273"/>
                </a:cubicBezTo>
                <a:close/>
                <a:moveTo>
                  <a:pt x="1288" y="469"/>
                </a:moveTo>
                <a:cubicBezTo>
                  <a:pt x="1280" y="469"/>
                  <a:pt x="1274" y="470"/>
                  <a:pt x="1270" y="472"/>
                </a:cubicBezTo>
                <a:cubicBezTo>
                  <a:pt x="1276" y="472"/>
                  <a:pt x="1285" y="474"/>
                  <a:pt x="1288" y="469"/>
                </a:cubicBezTo>
                <a:close/>
                <a:moveTo>
                  <a:pt x="1287" y="269"/>
                </a:moveTo>
                <a:cubicBezTo>
                  <a:pt x="1287" y="270"/>
                  <a:pt x="1292" y="271"/>
                  <a:pt x="1292" y="269"/>
                </a:cubicBezTo>
                <a:cubicBezTo>
                  <a:pt x="1291" y="269"/>
                  <a:pt x="1291" y="268"/>
                  <a:pt x="1290" y="268"/>
                </a:cubicBezTo>
                <a:cubicBezTo>
                  <a:pt x="1289" y="268"/>
                  <a:pt x="1287" y="268"/>
                  <a:pt x="1287" y="269"/>
                </a:cubicBezTo>
                <a:close/>
                <a:moveTo>
                  <a:pt x="1288" y="274"/>
                </a:moveTo>
                <a:cubicBezTo>
                  <a:pt x="1291" y="274"/>
                  <a:pt x="1294" y="275"/>
                  <a:pt x="1294" y="272"/>
                </a:cubicBezTo>
                <a:cubicBezTo>
                  <a:pt x="1292" y="272"/>
                  <a:pt x="1289" y="272"/>
                  <a:pt x="1288" y="274"/>
                </a:cubicBezTo>
                <a:close/>
                <a:moveTo>
                  <a:pt x="1302" y="295"/>
                </a:moveTo>
                <a:cubicBezTo>
                  <a:pt x="1300" y="297"/>
                  <a:pt x="1303" y="297"/>
                  <a:pt x="1303" y="299"/>
                </a:cubicBezTo>
                <a:cubicBezTo>
                  <a:pt x="1299" y="302"/>
                  <a:pt x="1291" y="298"/>
                  <a:pt x="1289" y="305"/>
                </a:cubicBezTo>
                <a:cubicBezTo>
                  <a:pt x="1289" y="305"/>
                  <a:pt x="1291" y="306"/>
                  <a:pt x="1293" y="306"/>
                </a:cubicBezTo>
                <a:cubicBezTo>
                  <a:pt x="1292" y="301"/>
                  <a:pt x="1305" y="305"/>
                  <a:pt x="1306" y="296"/>
                </a:cubicBezTo>
                <a:cubicBezTo>
                  <a:pt x="1304" y="296"/>
                  <a:pt x="1304" y="294"/>
                  <a:pt x="1302" y="295"/>
                </a:cubicBezTo>
                <a:close/>
                <a:moveTo>
                  <a:pt x="1294" y="358"/>
                </a:moveTo>
                <a:cubicBezTo>
                  <a:pt x="1293" y="359"/>
                  <a:pt x="1292" y="358"/>
                  <a:pt x="1292" y="359"/>
                </a:cubicBezTo>
                <a:cubicBezTo>
                  <a:pt x="1293" y="361"/>
                  <a:pt x="1295" y="359"/>
                  <a:pt x="1296" y="358"/>
                </a:cubicBezTo>
                <a:cubicBezTo>
                  <a:pt x="1294" y="358"/>
                  <a:pt x="1295" y="355"/>
                  <a:pt x="1292" y="356"/>
                </a:cubicBezTo>
                <a:cubicBezTo>
                  <a:pt x="1292" y="357"/>
                  <a:pt x="1293" y="358"/>
                  <a:pt x="1294" y="358"/>
                </a:cubicBezTo>
                <a:close/>
                <a:moveTo>
                  <a:pt x="1295" y="299"/>
                </a:moveTo>
                <a:cubicBezTo>
                  <a:pt x="1297" y="299"/>
                  <a:pt x="1299" y="298"/>
                  <a:pt x="1300" y="297"/>
                </a:cubicBezTo>
                <a:cubicBezTo>
                  <a:pt x="1297" y="297"/>
                  <a:pt x="1297" y="295"/>
                  <a:pt x="1298" y="293"/>
                </a:cubicBezTo>
                <a:cubicBezTo>
                  <a:pt x="1301" y="294"/>
                  <a:pt x="1309" y="296"/>
                  <a:pt x="1310" y="292"/>
                </a:cubicBezTo>
                <a:cubicBezTo>
                  <a:pt x="1306" y="288"/>
                  <a:pt x="1299" y="293"/>
                  <a:pt x="1295" y="294"/>
                </a:cubicBezTo>
                <a:cubicBezTo>
                  <a:pt x="1298" y="295"/>
                  <a:pt x="1294" y="297"/>
                  <a:pt x="1295" y="299"/>
                </a:cubicBezTo>
                <a:close/>
                <a:moveTo>
                  <a:pt x="1294" y="451"/>
                </a:moveTo>
                <a:cubicBezTo>
                  <a:pt x="1296" y="452"/>
                  <a:pt x="1299" y="451"/>
                  <a:pt x="1300" y="450"/>
                </a:cubicBezTo>
                <a:cubicBezTo>
                  <a:pt x="1298" y="451"/>
                  <a:pt x="1295" y="449"/>
                  <a:pt x="1294" y="451"/>
                </a:cubicBezTo>
                <a:close/>
                <a:moveTo>
                  <a:pt x="1320" y="317"/>
                </a:moveTo>
                <a:cubicBezTo>
                  <a:pt x="1322" y="317"/>
                  <a:pt x="1330" y="319"/>
                  <a:pt x="1328" y="317"/>
                </a:cubicBezTo>
                <a:cubicBezTo>
                  <a:pt x="1326" y="317"/>
                  <a:pt x="1318" y="316"/>
                  <a:pt x="1320" y="317"/>
                </a:cubicBezTo>
                <a:close/>
                <a:moveTo>
                  <a:pt x="733" y="49"/>
                </a:moveTo>
                <a:cubicBezTo>
                  <a:pt x="724" y="50"/>
                  <a:pt x="702" y="54"/>
                  <a:pt x="697" y="50"/>
                </a:cubicBezTo>
                <a:cubicBezTo>
                  <a:pt x="695" y="47"/>
                  <a:pt x="697" y="49"/>
                  <a:pt x="698" y="47"/>
                </a:cubicBezTo>
                <a:cubicBezTo>
                  <a:pt x="696" y="47"/>
                  <a:pt x="696" y="47"/>
                  <a:pt x="696" y="47"/>
                </a:cubicBezTo>
                <a:cubicBezTo>
                  <a:pt x="696" y="46"/>
                  <a:pt x="695" y="46"/>
                  <a:pt x="694" y="46"/>
                </a:cubicBezTo>
                <a:cubicBezTo>
                  <a:pt x="692" y="48"/>
                  <a:pt x="695" y="48"/>
                  <a:pt x="695" y="50"/>
                </a:cubicBezTo>
                <a:cubicBezTo>
                  <a:pt x="678" y="52"/>
                  <a:pt x="665" y="50"/>
                  <a:pt x="648" y="48"/>
                </a:cubicBezTo>
                <a:cubicBezTo>
                  <a:pt x="650" y="45"/>
                  <a:pt x="655" y="46"/>
                  <a:pt x="657" y="44"/>
                </a:cubicBezTo>
                <a:cubicBezTo>
                  <a:pt x="642" y="42"/>
                  <a:pt x="629" y="40"/>
                  <a:pt x="619" y="46"/>
                </a:cubicBezTo>
                <a:cubicBezTo>
                  <a:pt x="619" y="48"/>
                  <a:pt x="620" y="48"/>
                  <a:pt x="620" y="50"/>
                </a:cubicBezTo>
                <a:cubicBezTo>
                  <a:pt x="604" y="52"/>
                  <a:pt x="584" y="53"/>
                  <a:pt x="574" y="58"/>
                </a:cubicBezTo>
                <a:cubicBezTo>
                  <a:pt x="576" y="58"/>
                  <a:pt x="578" y="58"/>
                  <a:pt x="578" y="59"/>
                </a:cubicBezTo>
                <a:cubicBezTo>
                  <a:pt x="569" y="65"/>
                  <a:pt x="557" y="63"/>
                  <a:pt x="546" y="65"/>
                </a:cubicBezTo>
                <a:cubicBezTo>
                  <a:pt x="541" y="66"/>
                  <a:pt x="536" y="70"/>
                  <a:pt x="531" y="70"/>
                </a:cubicBezTo>
                <a:cubicBezTo>
                  <a:pt x="521" y="71"/>
                  <a:pt x="514" y="69"/>
                  <a:pt x="506" y="73"/>
                </a:cubicBezTo>
                <a:cubicBezTo>
                  <a:pt x="504" y="71"/>
                  <a:pt x="500" y="69"/>
                  <a:pt x="504" y="67"/>
                </a:cubicBezTo>
                <a:cubicBezTo>
                  <a:pt x="478" y="66"/>
                  <a:pt x="459" y="69"/>
                  <a:pt x="439" y="74"/>
                </a:cubicBezTo>
                <a:cubicBezTo>
                  <a:pt x="424" y="80"/>
                  <a:pt x="394" y="68"/>
                  <a:pt x="383" y="79"/>
                </a:cubicBezTo>
                <a:cubicBezTo>
                  <a:pt x="387" y="81"/>
                  <a:pt x="384" y="85"/>
                  <a:pt x="381" y="86"/>
                </a:cubicBezTo>
                <a:cubicBezTo>
                  <a:pt x="382" y="88"/>
                  <a:pt x="387" y="86"/>
                  <a:pt x="386" y="89"/>
                </a:cubicBezTo>
                <a:cubicBezTo>
                  <a:pt x="385" y="90"/>
                  <a:pt x="385" y="92"/>
                  <a:pt x="384" y="93"/>
                </a:cubicBezTo>
                <a:cubicBezTo>
                  <a:pt x="368" y="97"/>
                  <a:pt x="347" y="95"/>
                  <a:pt x="333" y="95"/>
                </a:cubicBezTo>
                <a:cubicBezTo>
                  <a:pt x="333" y="93"/>
                  <a:pt x="334" y="93"/>
                  <a:pt x="333" y="92"/>
                </a:cubicBezTo>
                <a:cubicBezTo>
                  <a:pt x="337" y="92"/>
                  <a:pt x="340" y="91"/>
                  <a:pt x="342" y="89"/>
                </a:cubicBezTo>
                <a:cubicBezTo>
                  <a:pt x="333" y="89"/>
                  <a:pt x="324" y="88"/>
                  <a:pt x="319" y="93"/>
                </a:cubicBezTo>
                <a:cubicBezTo>
                  <a:pt x="323" y="95"/>
                  <a:pt x="324" y="90"/>
                  <a:pt x="326" y="92"/>
                </a:cubicBezTo>
                <a:cubicBezTo>
                  <a:pt x="320" y="95"/>
                  <a:pt x="319" y="95"/>
                  <a:pt x="309" y="96"/>
                </a:cubicBezTo>
                <a:cubicBezTo>
                  <a:pt x="308" y="94"/>
                  <a:pt x="309" y="91"/>
                  <a:pt x="308" y="90"/>
                </a:cubicBezTo>
                <a:cubicBezTo>
                  <a:pt x="306" y="90"/>
                  <a:pt x="306" y="92"/>
                  <a:pt x="304" y="92"/>
                </a:cubicBezTo>
                <a:cubicBezTo>
                  <a:pt x="304" y="94"/>
                  <a:pt x="305" y="94"/>
                  <a:pt x="306" y="94"/>
                </a:cubicBezTo>
                <a:cubicBezTo>
                  <a:pt x="293" y="99"/>
                  <a:pt x="280" y="97"/>
                  <a:pt x="266" y="101"/>
                </a:cubicBezTo>
                <a:cubicBezTo>
                  <a:pt x="252" y="96"/>
                  <a:pt x="240" y="111"/>
                  <a:pt x="226" y="102"/>
                </a:cubicBezTo>
                <a:cubicBezTo>
                  <a:pt x="240" y="99"/>
                  <a:pt x="254" y="98"/>
                  <a:pt x="267" y="93"/>
                </a:cubicBezTo>
                <a:cubicBezTo>
                  <a:pt x="253" y="94"/>
                  <a:pt x="242" y="88"/>
                  <a:pt x="231" y="96"/>
                </a:cubicBezTo>
                <a:cubicBezTo>
                  <a:pt x="227" y="96"/>
                  <a:pt x="226" y="93"/>
                  <a:pt x="221" y="94"/>
                </a:cubicBezTo>
                <a:cubicBezTo>
                  <a:pt x="219" y="95"/>
                  <a:pt x="218" y="97"/>
                  <a:pt x="215" y="97"/>
                </a:cubicBezTo>
                <a:cubicBezTo>
                  <a:pt x="196" y="96"/>
                  <a:pt x="176" y="104"/>
                  <a:pt x="157" y="108"/>
                </a:cubicBezTo>
                <a:cubicBezTo>
                  <a:pt x="143" y="111"/>
                  <a:pt x="131" y="113"/>
                  <a:pt x="118" y="115"/>
                </a:cubicBezTo>
                <a:cubicBezTo>
                  <a:pt x="99" y="118"/>
                  <a:pt x="55" y="110"/>
                  <a:pt x="63" y="135"/>
                </a:cubicBezTo>
                <a:cubicBezTo>
                  <a:pt x="65" y="140"/>
                  <a:pt x="71" y="143"/>
                  <a:pt x="80" y="143"/>
                </a:cubicBezTo>
                <a:cubicBezTo>
                  <a:pt x="76" y="146"/>
                  <a:pt x="79" y="152"/>
                  <a:pt x="80" y="156"/>
                </a:cubicBezTo>
                <a:cubicBezTo>
                  <a:pt x="88" y="156"/>
                  <a:pt x="100" y="152"/>
                  <a:pt x="104" y="158"/>
                </a:cubicBezTo>
                <a:cubicBezTo>
                  <a:pt x="101" y="159"/>
                  <a:pt x="103" y="161"/>
                  <a:pt x="101" y="163"/>
                </a:cubicBezTo>
                <a:cubicBezTo>
                  <a:pt x="96" y="162"/>
                  <a:pt x="90" y="163"/>
                  <a:pt x="92" y="157"/>
                </a:cubicBezTo>
                <a:cubicBezTo>
                  <a:pt x="87" y="157"/>
                  <a:pt x="84" y="160"/>
                  <a:pt x="80" y="159"/>
                </a:cubicBezTo>
                <a:cubicBezTo>
                  <a:pt x="87" y="165"/>
                  <a:pt x="86" y="177"/>
                  <a:pt x="93" y="183"/>
                </a:cubicBezTo>
                <a:cubicBezTo>
                  <a:pt x="93" y="185"/>
                  <a:pt x="89" y="183"/>
                  <a:pt x="90" y="186"/>
                </a:cubicBezTo>
                <a:cubicBezTo>
                  <a:pt x="92" y="191"/>
                  <a:pt x="99" y="192"/>
                  <a:pt x="97" y="201"/>
                </a:cubicBezTo>
                <a:cubicBezTo>
                  <a:pt x="102" y="204"/>
                  <a:pt x="103" y="210"/>
                  <a:pt x="106" y="215"/>
                </a:cubicBezTo>
                <a:cubicBezTo>
                  <a:pt x="109" y="206"/>
                  <a:pt x="129" y="207"/>
                  <a:pt x="132" y="215"/>
                </a:cubicBezTo>
                <a:cubicBezTo>
                  <a:pt x="128" y="214"/>
                  <a:pt x="125" y="217"/>
                  <a:pt x="122" y="215"/>
                </a:cubicBezTo>
                <a:cubicBezTo>
                  <a:pt x="124" y="220"/>
                  <a:pt x="115" y="216"/>
                  <a:pt x="119" y="220"/>
                </a:cubicBezTo>
                <a:cubicBezTo>
                  <a:pt x="116" y="220"/>
                  <a:pt x="113" y="217"/>
                  <a:pt x="109" y="220"/>
                </a:cubicBezTo>
                <a:cubicBezTo>
                  <a:pt x="108" y="217"/>
                  <a:pt x="103" y="217"/>
                  <a:pt x="100" y="216"/>
                </a:cubicBezTo>
                <a:cubicBezTo>
                  <a:pt x="100" y="221"/>
                  <a:pt x="107" y="218"/>
                  <a:pt x="109" y="222"/>
                </a:cubicBezTo>
                <a:cubicBezTo>
                  <a:pt x="105" y="225"/>
                  <a:pt x="102" y="228"/>
                  <a:pt x="98" y="230"/>
                </a:cubicBezTo>
                <a:cubicBezTo>
                  <a:pt x="97" y="232"/>
                  <a:pt x="102" y="232"/>
                  <a:pt x="101" y="237"/>
                </a:cubicBezTo>
                <a:cubicBezTo>
                  <a:pt x="105" y="238"/>
                  <a:pt x="109" y="239"/>
                  <a:pt x="108" y="246"/>
                </a:cubicBezTo>
                <a:cubicBezTo>
                  <a:pt x="117" y="251"/>
                  <a:pt x="128" y="254"/>
                  <a:pt x="140" y="257"/>
                </a:cubicBezTo>
                <a:cubicBezTo>
                  <a:pt x="140" y="266"/>
                  <a:pt x="129" y="263"/>
                  <a:pt x="125" y="268"/>
                </a:cubicBezTo>
                <a:cubicBezTo>
                  <a:pt x="133" y="270"/>
                  <a:pt x="139" y="273"/>
                  <a:pt x="148" y="274"/>
                </a:cubicBezTo>
                <a:cubicBezTo>
                  <a:pt x="153" y="280"/>
                  <a:pt x="167" y="273"/>
                  <a:pt x="171" y="277"/>
                </a:cubicBezTo>
                <a:cubicBezTo>
                  <a:pt x="168" y="278"/>
                  <a:pt x="168" y="282"/>
                  <a:pt x="166" y="284"/>
                </a:cubicBezTo>
                <a:cubicBezTo>
                  <a:pt x="167" y="286"/>
                  <a:pt x="173" y="284"/>
                  <a:pt x="172" y="288"/>
                </a:cubicBezTo>
                <a:cubicBezTo>
                  <a:pt x="169" y="292"/>
                  <a:pt x="161" y="287"/>
                  <a:pt x="158" y="289"/>
                </a:cubicBezTo>
                <a:cubicBezTo>
                  <a:pt x="161" y="295"/>
                  <a:pt x="171" y="293"/>
                  <a:pt x="175" y="298"/>
                </a:cubicBezTo>
                <a:cubicBezTo>
                  <a:pt x="175" y="299"/>
                  <a:pt x="175" y="301"/>
                  <a:pt x="174" y="301"/>
                </a:cubicBezTo>
                <a:cubicBezTo>
                  <a:pt x="171" y="302"/>
                  <a:pt x="171" y="299"/>
                  <a:pt x="170" y="299"/>
                </a:cubicBezTo>
                <a:cubicBezTo>
                  <a:pt x="169" y="309"/>
                  <a:pt x="156" y="311"/>
                  <a:pt x="144" y="311"/>
                </a:cubicBezTo>
                <a:cubicBezTo>
                  <a:pt x="144" y="309"/>
                  <a:pt x="143" y="309"/>
                  <a:pt x="143" y="307"/>
                </a:cubicBezTo>
                <a:cubicBezTo>
                  <a:pt x="134" y="309"/>
                  <a:pt x="129" y="305"/>
                  <a:pt x="118" y="304"/>
                </a:cubicBezTo>
                <a:cubicBezTo>
                  <a:pt x="118" y="308"/>
                  <a:pt x="113" y="307"/>
                  <a:pt x="110" y="310"/>
                </a:cubicBezTo>
                <a:cubicBezTo>
                  <a:pt x="112" y="310"/>
                  <a:pt x="112" y="311"/>
                  <a:pt x="112" y="313"/>
                </a:cubicBezTo>
                <a:cubicBezTo>
                  <a:pt x="115" y="315"/>
                  <a:pt x="119" y="313"/>
                  <a:pt x="119" y="319"/>
                </a:cubicBezTo>
                <a:cubicBezTo>
                  <a:pt x="117" y="318"/>
                  <a:pt x="112" y="319"/>
                  <a:pt x="114" y="320"/>
                </a:cubicBezTo>
                <a:cubicBezTo>
                  <a:pt x="126" y="321"/>
                  <a:pt x="139" y="328"/>
                  <a:pt x="153" y="329"/>
                </a:cubicBezTo>
                <a:cubicBezTo>
                  <a:pt x="152" y="337"/>
                  <a:pt x="164" y="330"/>
                  <a:pt x="165" y="338"/>
                </a:cubicBezTo>
                <a:cubicBezTo>
                  <a:pt x="162" y="339"/>
                  <a:pt x="156" y="339"/>
                  <a:pt x="157" y="342"/>
                </a:cubicBezTo>
                <a:cubicBezTo>
                  <a:pt x="153" y="342"/>
                  <a:pt x="148" y="342"/>
                  <a:pt x="146" y="345"/>
                </a:cubicBezTo>
                <a:cubicBezTo>
                  <a:pt x="150" y="344"/>
                  <a:pt x="149" y="348"/>
                  <a:pt x="153" y="347"/>
                </a:cubicBezTo>
                <a:cubicBezTo>
                  <a:pt x="154" y="346"/>
                  <a:pt x="155" y="344"/>
                  <a:pt x="158" y="345"/>
                </a:cubicBezTo>
                <a:cubicBezTo>
                  <a:pt x="158" y="347"/>
                  <a:pt x="155" y="346"/>
                  <a:pt x="155" y="347"/>
                </a:cubicBezTo>
                <a:cubicBezTo>
                  <a:pt x="159" y="352"/>
                  <a:pt x="162" y="344"/>
                  <a:pt x="167" y="344"/>
                </a:cubicBezTo>
                <a:cubicBezTo>
                  <a:pt x="170" y="345"/>
                  <a:pt x="174" y="343"/>
                  <a:pt x="178" y="342"/>
                </a:cubicBezTo>
                <a:cubicBezTo>
                  <a:pt x="175" y="341"/>
                  <a:pt x="172" y="342"/>
                  <a:pt x="172" y="340"/>
                </a:cubicBezTo>
                <a:cubicBezTo>
                  <a:pt x="175" y="339"/>
                  <a:pt x="176" y="338"/>
                  <a:pt x="173" y="336"/>
                </a:cubicBezTo>
                <a:cubicBezTo>
                  <a:pt x="175" y="336"/>
                  <a:pt x="176" y="334"/>
                  <a:pt x="179" y="335"/>
                </a:cubicBezTo>
                <a:cubicBezTo>
                  <a:pt x="180" y="337"/>
                  <a:pt x="181" y="338"/>
                  <a:pt x="180" y="341"/>
                </a:cubicBezTo>
                <a:cubicBezTo>
                  <a:pt x="186" y="340"/>
                  <a:pt x="186" y="345"/>
                  <a:pt x="188" y="347"/>
                </a:cubicBezTo>
                <a:cubicBezTo>
                  <a:pt x="191" y="348"/>
                  <a:pt x="202" y="345"/>
                  <a:pt x="202" y="352"/>
                </a:cubicBezTo>
                <a:cubicBezTo>
                  <a:pt x="196" y="351"/>
                  <a:pt x="183" y="352"/>
                  <a:pt x="174" y="353"/>
                </a:cubicBezTo>
                <a:cubicBezTo>
                  <a:pt x="173" y="355"/>
                  <a:pt x="172" y="357"/>
                  <a:pt x="170" y="358"/>
                </a:cubicBezTo>
                <a:cubicBezTo>
                  <a:pt x="176" y="357"/>
                  <a:pt x="178" y="361"/>
                  <a:pt x="184" y="359"/>
                </a:cubicBezTo>
                <a:cubicBezTo>
                  <a:pt x="193" y="366"/>
                  <a:pt x="207" y="359"/>
                  <a:pt x="215" y="366"/>
                </a:cubicBezTo>
                <a:cubicBezTo>
                  <a:pt x="211" y="367"/>
                  <a:pt x="207" y="373"/>
                  <a:pt x="204" y="369"/>
                </a:cubicBezTo>
                <a:cubicBezTo>
                  <a:pt x="203" y="372"/>
                  <a:pt x="202" y="374"/>
                  <a:pt x="201" y="377"/>
                </a:cubicBezTo>
                <a:cubicBezTo>
                  <a:pt x="196" y="376"/>
                  <a:pt x="192" y="375"/>
                  <a:pt x="186" y="376"/>
                </a:cubicBezTo>
                <a:cubicBezTo>
                  <a:pt x="186" y="374"/>
                  <a:pt x="184" y="374"/>
                  <a:pt x="185" y="371"/>
                </a:cubicBezTo>
                <a:cubicBezTo>
                  <a:pt x="178" y="369"/>
                  <a:pt x="167" y="370"/>
                  <a:pt x="160" y="369"/>
                </a:cubicBezTo>
                <a:cubicBezTo>
                  <a:pt x="159" y="373"/>
                  <a:pt x="147" y="372"/>
                  <a:pt x="147" y="381"/>
                </a:cubicBezTo>
                <a:cubicBezTo>
                  <a:pt x="151" y="381"/>
                  <a:pt x="153" y="380"/>
                  <a:pt x="156" y="381"/>
                </a:cubicBezTo>
                <a:cubicBezTo>
                  <a:pt x="154" y="383"/>
                  <a:pt x="154" y="387"/>
                  <a:pt x="151" y="389"/>
                </a:cubicBezTo>
                <a:cubicBezTo>
                  <a:pt x="152" y="390"/>
                  <a:pt x="154" y="389"/>
                  <a:pt x="154" y="391"/>
                </a:cubicBezTo>
                <a:cubicBezTo>
                  <a:pt x="151" y="391"/>
                  <a:pt x="152" y="394"/>
                  <a:pt x="150" y="394"/>
                </a:cubicBezTo>
                <a:cubicBezTo>
                  <a:pt x="145" y="391"/>
                  <a:pt x="139" y="393"/>
                  <a:pt x="137" y="397"/>
                </a:cubicBezTo>
                <a:cubicBezTo>
                  <a:pt x="134" y="396"/>
                  <a:pt x="128" y="398"/>
                  <a:pt x="122" y="400"/>
                </a:cubicBezTo>
                <a:cubicBezTo>
                  <a:pt x="127" y="402"/>
                  <a:pt x="122" y="409"/>
                  <a:pt x="123" y="411"/>
                </a:cubicBezTo>
                <a:cubicBezTo>
                  <a:pt x="120" y="411"/>
                  <a:pt x="124" y="409"/>
                  <a:pt x="122" y="408"/>
                </a:cubicBezTo>
                <a:cubicBezTo>
                  <a:pt x="116" y="407"/>
                  <a:pt x="114" y="408"/>
                  <a:pt x="113" y="413"/>
                </a:cubicBezTo>
                <a:cubicBezTo>
                  <a:pt x="106" y="414"/>
                  <a:pt x="97" y="414"/>
                  <a:pt x="95" y="407"/>
                </a:cubicBezTo>
                <a:cubicBezTo>
                  <a:pt x="97" y="406"/>
                  <a:pt x="96" y="403"/>
                  <a:pt x="100" y="404"/>
                </a:cubicBezTo>
                <a:cubicBezTo>
                  <a:pt x="100" y="402"/>
                  <a:pt x="98" y="401"/>
                  <a:pt x="100" y="400"/>
                </a:cubicBezTo>
                <a:cubicBezTo>
                  <a:pt x="97" y="399"/>
                  <a:pt x="96" y="397"/>
                  <a:pt x="94" y="396"/>
                </a:cubicBezTo>
                <a:cubicBezTo>
                  <a:pt x="94" y="400"/>
                  <a:pt x="94" y="399"/>
                  <a:pt x="95" y="402"/>
                </a:cubicBezTo>
                <a:cubicBezTo>
                  <a:pt x="89" y="403"/>
                  <a:pt x="81" y="411"/>
                  <a:pt x="75" y="408"/>
                </a:cubicBezTo>
                <a:cubicBezTo>
                  <a:pt x="75" y="411"/>
                  <a:pt x="77" y="412"/>
                  <a:pt x="76" y="415"/>
                </a:cubicBezTo>
                <a:cubicBezTo>
                  <a:pt x="77" y="417"/>
                  <a:pt x="82" y="416"/>
                  <a:pt x="82" y="420"/>
                </a:cubicBezTo>
                <a:cubicBezTo>
                  <a:pt x="82" y="422"/>
                  <a:pt x="79" y="424"/>
                  <a:pt x="78" y="426"/>
                </a:cubicBezTo>
                <a:cubicBezTo>
                  <a:pt x="81" y="427"/>
                  <a:pt x="80" y="431"/>
                  <a:pt x="77" y="432"/>
                </a:cubicBezTo>
                <a:cubicBezTo>
                  <a:pt x="88" y="435"/>
                  <a:pt x="82" y="445"/>
                  <a:pt x="85" y="454"/>
                </a:cubicBezTo>
                <a:cubicBezTo>
                  <a:pt x="83" y="451"/>
                  <a:pt x="82" y="454"/>
                  <a:pt x="79" y="453"/>
                </a:cubicBezTo>
                <a:cubicBezTo>
                  <a:pt x="79" y="458"/>
                  <a:pt x="81" y="460"/>
                  <a:pt x="83" y="460"/>
                </a:cubicBezTo>
                <a:cubicBezTo>
                  <a:pt x="83" y="462"/>
                  <a:pt x="82" y="462"/>
                  <a:pt x="82" y="464"/>
                </a:cubicBezTo>
                <a:cubicBezTo>
                  <a:pt x="83" y="465"/>
                  <a:pt x="87" y="464"/>
                  <a:pt x="86" y="467"/>
                </a:cubicBezTo>
                <a:cubicBezTo>
                  <a:pt x="80" y="465"/>
                  <a:pt x="77" y="462"/>
                  <a:pt x="74" y="458"/>
                </a:cubicBezTo>
                <a:cubicBezTo>
                  <a:pt x="74" y="455"/>
                  <a:pt x="78" y="457"/>
                  <a:pt x="77" y="454"/>
                </a:cubicBezTo>
                <a:cubicBezTo>
                  <a:pt x="74" y="450"/>
                  <a:pt x="72" y="446"/>
                  <a:pt x="71" y="440"/>
                </a:cubicBezTo>
                <a:cubicBezTo>
                  <a:pt x="68" y="440"/>
                  <a:pt x="68" y="440"/>
                  <a:pt x="68" y="440"/>
                </a:cubicBezTo>
                <a:cubicBezTo>
                  <a:pt x="66" y="442"/>
                  <a:pt x="63" y="448"/>
                  <a:pt x="65" y="453"/>
                </a:cubicBezTo>
                <a:cubicBezTo>
                  <a:pt x="64" y="454"/>
                  <a:pt x="63" y="454"/>
                  <a:pt x="62" y="453"/>
                </a:cubicBezTo>
                <a:cubicBezTo>
                  <a:pt x="62" y="458"/>
                  <a:pt x="59" y="464"/>
                  <a:pt x="62" y="465"/>
                </a:cubicBezTo>
                <a:cubicBezTo>
                  <a:pt x="53" y="480"/>
                  <a:pt x="31" y="465"/>
                  <a:pt x="17" y="466"/>
                </a:cubicBezTo>
                <a:cubicBezTo>
                  <a:pt x="3" y="478"/>
                  <a:pt x="0" y="504"/>
                  <a:pt x="18" y="511"/>
                </a:cubicBezTo>
                <a:cubicBezTo>
                  <a:pt x="21" y="511"/>
                  <a:pt x="24" y="510"/>
                  <a:pt x="27" y="511"/>
                </a:cubicBezTo>
                <a:cubicBezTo>
                  <a:pt x="37" y="513"/>
                  <a:pt x="50" y="519"/>
                  <a:pt x="52" y="527"/>
                </a:cubicBezTo>
                <a:cubicBezTo>
                  <a:pt x="56" y="539"/>
                  <a:pt x="53" y="554"/>
                  <a:pt x="54" y="562"/>
                </a:cubicBezTo>
                <a:cubicBezTo>
                  <a:pt x="55" y="573"/>
                  <a:pt x="60" y="583"/>
                  <a:pt x="60" y="592"/>
                </a:cubicBezTo>
                <a:cubicBezTo>
                  <a:pt x="60" y="602"/>
                  <a:pt x="55" y="615"/>
                  <a:pt x="58" y="625"/>
                </a:cubicBezTo>
                <a:cubicBezTo>
                  <a:pt x="58" y="626"/>
                  <a:pt x="55" y="628"/>
                  <a:pt x="57" y="629"/>
                </a:cubicBezTo>
                <a:cubicBezTo>
                  <a:pt x="58" y="626"/>
                  <a:pt x="61" y="626"/>
                  <a:pt x="64" y="627"/>
                </a:cubicBezTo>
                <a:cubicBezTo>
                  <a:pt x="67" y="641"/>
                  <a:pt x="75" y="654"/>
                  <a:pt x="89" y="653"/>
                </a:cubicBezTo>
                <a:cubicBezTo>
                  <a:pt x="94" y="658"/>
                  <a:pt x="103" y="663"/>
                  <a:pt x="111" y="662"/>
                </a:cubicBezTo>
                <a:cubicBezTo>
                  <a:pt x="114" y="667"/>
                  <a:pt x="119" y="670"/>
                  <a:pt x="122" y="675"/>
                </a:cubicBezTo>
                <a:cubicBezTo>
                  <a:pt x="119" y="679"/>
                  <a:pt x="114" y="681"/>
                  <a:pt x="109" y="683"/>
                </a:cubicBezTo>
                <a:cubicBezTo>
                  <a:pt x="107" y="687"/>
                  <a:pt x="105" y="692"/>
                  <a:pt x="99" y="689"/>
                </a:cubicBezTo>
                <a:cubicBezTo>
                  <a:pt x="95" y="709"/>
                  <a:pt x="84" y="721"/>
                  <a:pt x="75" y="734"/>
                </a:cubicBezTo>
                <a:cubicBezTo>
                  <a:pt x="87" y="738"/>
                  <a:pt x="72" y="758"/>
                  <a:pt x="76" y="767"/>
                </a:cubicBezTo>
                <a:cubicBezTo>
                  <a:pt x="79" y="767"/>
                  <a:pt x="81" y="765"/>
                  <a:pt x="84" y="764"/>
                </a:cubicBezTo>
                <a:cubicBezTo>
                  <a:pt x="84" y="766"/>
                  <a:pt x="86" y="765"/>
                  <a:pt x="86" y="768"/>
                </a:cubicBezTo>
                <a:cubicBezTo>
                  <a:pt x="85" y="770"/>
                  <a:pt x="83" y="769"/>
                  <a:pt x="83" y="772"/>
                </a:cubicBezTo>
                <a:cubicBezTo>
                  <a:pt x="86" y="774"/>
                  <a:pt x="93" y="773"/>
                  <a:pt x="93" y="777"/>
                </a:cubicBezTo>
                <a:cubicBezTo>
                  <a:pt x="88" y="780"/>
                  <a:pt x="87" y="786"/>
                  <a:pt x="85" y="791"/>
                </a:cubicBezTo>
                <a:cubicBezTo>
                  <a:pt x="95" y="786"/>
                  <a:pt x="100" y="777"/>
                  <a:pt x="110" y="773"/>
                </a:cubicBezTo>
                <a:cubicBezTo>
                  <a:pt x="113" y="775"/>
                  <a:pt x="117" y="775"/>
                  <a:pt x="118" y="780"/>
                </a:cubicBezTo>
                <a:cubicBezTo>
                  <a:pt x="115" y="783"/>
                  <a:pt x="111" y="783"/>
                  <a:pt x="110" y="788"/>
                </a:cubicBezTo>
                <a:cubicBezTo>
                  <a:pt x="117" y="795"/>
                  <a:pt x="120" y="812"/>
                  <a:pt x="135" y="806"/>
                </a:cubicBezTo>
                <a:cubicBezTo>
                  <a:pt x="133" y="799"/>
                  <a:pt x="141" y="794"/>
                  <a:pt x="145" y="795"/>
                </a:cubicBezTo>
                <a:cubicBezTo>
                  <a:pt x="145" y="799"/>
                  <a:pt x="144" y="800"/>
                  <a:pt x="145" y="803"/>
                </a:cubicBezTo>
                <a:cubicBezTo>
                  <a:pt x="143" y="803"/>
                  <a:pt x="142" y="804"/>
                  <a:pt x="141" y="807"/>
                </a:cubicBezTo>
                <a:cubicBezTo>
                  <a:pt x="144" y="809"/>
                  <a:pt x="147" y="806"/>
                  <a:pt x="150" y="806"/>
                </a:cubicBezTo>
                <a:cubicBezTo>
                  <a:pt x="152" y="808"/>
                  <a:pt x="150" y="810"/>
                  <a:pt x="151" y="814"/>
                </a:cubicBezTo>
                <a:cubicBezTo>
                  <a:pt x="152" y="815"/>
                  <a:pt x="155" y="813"/>
                  <a:pt x="155" y="815"/>
                </a:cubicBezTo>
                <a:cubicBezTo>
                  <a:pt x="156" y="824"/>
                  <a:pt x="149" y="824"/>
                  <a:pt x="150" y="832"/>
                </a:cubicBezTo>
                <a:cubicBezTo>
                  <a:pt x="160" y="837"/>
                  <a:pt x="166" y="829"/>
                  <a:pt x="176" y="829"/>
                </a:cubicBezTo>
                <a:cubicBezTo>
                  <a:pt x="178" y="822"/>
                  <a:pt x="182" y="817"/>
                  <a:pt x="181" y="811"/>
                </a:cubicBezTo>
                <a:cubicBezTo>
                  <a:pt x="184" y="814"/>
                  <a:pt x="186" y="818"/>
                  <a:pt x="186" y="822"/>
                </a:cubicBezTo>
                <a:cubicBezTo>
                  <a:pt x="192" y="821"/>
                  <a:pt x="187" y="813"/>
                  <a:pt x="188" y="809"/>
                </a:cubicBezTo>
                <a:cubicBezTo>
                  <a:pt x="191" y="803"/>
                  <a:pt x="198" y="803"/>
                  <a:pt x="198" y="797"/>
                </a:cubicBezTo>
                <a:cubicBezTo>
                  <a:pt x="206" y="798"/>
                  <a:pt x="207" y="793"/>
                  <a:pt x="210" y="789"/>
                </a:cubicBezTo>
                <a:cubicBezTo>
                  <a:pt x="221" y="795"/>
                  <a:pt x="236" y="797"/>
                  <a:pt x="245" y="802"/>
                </a:cubicBezTo>
                <a:cubicBezTo>
                  <a:pt x="259" y="809"/>
                  <a:pt x="269" y="814"/>
                  <a:pt x="283" y="816"/>
                </a:cubicBezTo>
                <a:cubicBezTo>
                  <a:pt x="322" y="824"/>
                  <a:pt x="366" y="826"/>
                  <a:pt x="400" y="823"/>
                </a:cubicBezTo>
                <a:cubicBezTo>
                  <a:pt x="417" y="815"/>
                  <a:pt x="436" y="809"/>
                  <a:pt x="452" y="800"/>
                </a:cubicBezTo>
                <a:cubicBezTo>
                  <a:pt x="480" y="791"/>
                  <a:pt x="507" y="781"/>
                  <a:pt x="539" y="778"/>
                </a:cubicBezTo>
                <a:cubicBezTo>
                  <a:pt x="549" y="783"/>
                  <a:pt x="566" y="783"/>
                  <a:pt x="576" y="788"/>
                </a:cubicBezTo>
                <a:cubicBezTo>
                  <a:pt x="576" y="790"/>
                  <a:pt x="570" y="789"/>
                  <a:pt x="572" y="790"/>
                </a:cubicBezTo>
                <a:cubicBezTo>
                  <a:pt x="577" y="790"/>
                  <a:pt x="579" y="793"/>
                  <a:pt x="581" y="796"/>
                </a:cubicBezTo>
                <a:cubicBezTo>
                  <a:pt x="578" y="799"/>
                  <a:pt x="574" y="796"/>
                  <a:pt x="571" y="799"/>
                </a:cubicBezTo>
                <a:cubicBezTo>
                  <a:pt x="576" y="799"/>
                  <a:pt x="577" y="801"/>
                  <a:pt x="582" y="800"/>
                </a:cubicBezTo>
                <a:cubicBezTo>
                  <a:pt x="607" y="816"/>
                  <a:pt x="661" y="830"/>
                  <a:pt x="692" y="814"/>
                </a:cubicBezTo>
                <a:cubicBezTo>
                  <a:pt x="700" y="810"/>
                  <a:pt x="700" y="802"/>
                  <a:pt x="706" y="797"/>
                </a:cubicBezTo>
                <a:cubicBezTo>
                  <a:pt x="709" y="796"/>
                  <a:pt x="716" y="797"/>
                  <a:pt x="719" y="796"/>
                </a:cubicBezTo>
                <a:cubicBezTo>
                  <a:pt x="720" y="798"/>
                  <a:pt x="722" y="801"/>
                  <a:pt x="720" y="802"/>
                </a:cubicBezTo>
                <a:cubicBezTo>
                  <a:pt x="726" y="825"/>
                  <a:pt x="770" y="822"/>
                  <a:pt x="787" y="814"/>
                </a:cubicBezTo>
                <a:cubicBezTo>
                  <a:pt x="792" y="803"/>
                  <a:pt x="806" y="802"/>
                  <a:pt x="817" y="799"/>
                </a:cubicBezTo>
                <a:cubicBezTo>
                  <a:pt x="808" y="796"/>
                  <a:pt x="800" y="804"/>
                  <a:pt x="794" y="799"/>
                </a:cubicBezTo>
                <a:cubicBezTo>
                  <a:pt x="798" y="794"/>
                  <a:pt x="803" y="790"/>
                  <a:pt x="811" y="790"/>
                </a:cubicBezTo>
                <a:cubicBezTo>
                  <a:pt x="820" y="789"/>
                  <a:pt x="809" y="791"/>
                  <a:pt x="806" y="789"/>
                </a:cubicBezTo>
                <a:cubicBezTo>
                  <a:pt x="802" y="788"/>
                  <a:pt x="800" y="785"/>
                  <a:pt x="800" y="782"/>
                </a:cubicBezTo>
                <a:cubicBezTo>
                  <a:pt x="811" y="775"/>
                  <a:pt x="831" y="777"/>
                  <a:pt x="845" y="772"/>
                </a:cubicBezTo>
                <a:cubicBezTo>
                  <a:pt x="843" y="771"/>
                  <a:pt x="840" y="772"/>
                  <a:pt x="839" y="770"/>
                </a:cubicBezTo>
                <a:cubicBezTo>
                  <a:pt x="842" y="764"/>
                  <a:pt x="851" y="769"/>
                  <a:pt x="856" y="769"/>
                </a:cubicBezTo>
                <a:cubicBezTo>
                  <a:pt x="856" y="767"/>
                  <a:pt x="856" y="765"/>
                  <a:pt x="857" y="765"/>
                </a:cubicBezTo>
                <a:cubicBezTo>
                  <a:pt x="858" y="767"/>
                  <a:pt x="858" y="770"/>
                  <a:pt x="861" y="770"/>
                </a:cubicBezTo>
                <a:cubicBezTo>
                  <a:pt x="865" y="768"/>
                  <a:pt x="864" y="763"/>
                  <a:pt x="862" y="761"/>
                </a:cubicBezTo>
                <a:cubicBezTo>
                  <a:pt x="869" y="759"/>
                  <a:pt x="874" y="759"/>
                  <a:pt x="886" y="759"/>
                </a:cubicBezTo>
                <a:cubicBezTo>
                  <a:pt x="887" y="751"/>
                  <a:pt x="898" y="759"/>
                  <a:pt x="900" y="755"/>
                </a:cubicBezTo>
                <a:cubicBezTo>
                  <a:pt x="897" y="753"/>
                  <a:pt x="896" y="754"/>
                  <a:pt x="891" y="753"/>
                </a:cubicBezTo>
                <a:cubicBezTo>
                  <a:pt x="892" y="751"/>
                  <a:pt x="891" y="750"/>
                  <a:pt x="890" y="750"/>
                </a:cubicBezTo>
                <a:cubicBezTo>
                  <a:pt x="886" y="750"/>
                  <a:pt x="875" y="748"/>
                  <a:pt x="874" y="747"/>
                </a:cubicBezTo>
                <a:cubicBezTo>
                  <a:pt x="885" y="743"/>
                  <a:pt x="897" y="749"/>
                  <a:pt x="908" y="744"/>
                </a:cubicBezTo>
                <a:cubicBezTo>
                  <a:pt x="910" y="745"/>
                  <a:pt x="911" y="747"/>
                  <a:pt x="913" y="747"/>
                </a:cubicBezTo>
                <a:cubicBezTo>
                  <a:pt x="920" y="747"/>
                  <a:pt x="926" y="751"/>
                  <a:pt x="933" y="752"/>
                </a:cubicBezTo>
                <a:cubicBezTo>
                  <a:pt x="932" y="754"/>
                  <a:pt x="934" y="755"/>
                  <a:pt x="933" y="757"/>
                </a:cubicBezTo>
                <a:cubicBezTo>
                  <a:pt x="936" y="757"/>
                  <a:pt x="939" y="758"/>
                  <a:pt x="941" y="759"/>
                </a:cubicBezTo>
                <a:cubicBezTo>
                  <a:pt x="939" y="762"/>
                  <a:pt x="931" y="758"/>
                  <a:pt x="928" y="760"/>
                </a:cubicBezTo>
                <a:cubicBezTo>
                  <a:pt x="933" y="761"/>
                  <a:pt x="935" y="765"/>
                  <a:pt x="938" y="762"/>
                </a:cubicBezTo>
                <a:cubicBezTo>
                  <a:pt x="938" y="767"/>
                  <a:pt x="943" y="766"/>
                  <a:pt x="949" y="766"/>
                </a:cubicBezTo>
                <a:cubicBezTo>
                  <a:pt x="950" y="765"/>
                  <a:pt x="950" y="763"/>
                  <a:pt x="951" y="762"/>
                </a:cubicBezTo>
                <a:cubicBezTo>
                  <a:pt x="955" y="763"/>
                  <a:pt x="960" y="764"/>
                  <a:pt x="963" y="761"/>
                </a:cubicBezTo>
                <a:cubicBezTo>
                  <a:pt x="957" y="760"/>
                  <a:pt x="954" y="761"/>
                  <a:pt x="950" y="758"/>
                </a:cubicBezTo>
                <a:cubicBezTo>
                  <a:pt x="955" y="752"/>
                  <a:pt x="965" y="751"/>
                  <a:pt x="974" y="750"/>
                </a:cubicBezTo>
                <a:cubicBezTo>
                  <a:pt x="972" y="754"/>
                  <a:pt x="970" y="756"/>
                  <a:pt x="969" y="760"/>
                </a:cubicBezTo>
                <a:cubicBezTo>
                  <a:pt x="971" y="763"/>
                  <a:pt x="973" y="758"/>
                  <a:pt x="974" y="762"/>
                </a:cubicBezTo>
                <a:cubicBezTo>
                  <a:pt x="972" y="764"/>
                  <a:pt x="966" y="761"/>
                  <a:pt x="962" y="763"/>
                </a:cubicBezTo>
                <a:cubicBezTo>
                  <a:pt x="963" y="766"/>
                  <a:pt x="967" y="765"/>
                  <a:pt x="967" y="768"/>
                </a:cubicBezTo>
                <a:cubicBezTo>
                  <a:pt x="963" y="770"/>
                  <a:pt x="962" y="775"/>
                  <a:pt x="959" y="777"/>
                </a:cubicBezTo>
                <a:cubicBezTo>
                  <a:pt x="961" y="777"/>
                  <a:pt x="961" y="778"/>
                  <a:pt x="962" y="779"/>
                </a:cubicBezTo>
                <a:cubicBezTo>
                  <a:pt x="984" y="780"/>
                  <a:pt x="1001" y="768"/>
                  <a:pt x="1021" y="774"/>
                </a:cubicBezTo>
                <a:cubicBezTo>
                  <a:pt x="1031" y="766"/>
                  <a:pt x="1051" y="776"/>
                  <a:pt x="1059" y="766"/>
                </a:cubicBezTo>
                <a:cubicBezTo>
                  <a:pt x="1059" y="762"/>
                  <a:pt x="1059" y="760"/>
                  <a:pt x="1058" y="758"/>
                </a:cubicBezTo>
                <a:cubicBezTo>
                  <a:pt x="1063" y="757"/>
                  <a:pt x="1064" y="750"/>
                  <a:pt x="1065" y="745"/>
                </a:cubicBezTo>
                <a:cubicBezTo>
                  <a:pt x="1063" y="743"/>
                  <a:pt x="1061" y="740"/>
                  <a:pt x="1060" y="737"/>
                </a:cubicBezTo>
                <a:cubicBezTo>
                  <a:pt x="1066" y="738"/>
                  <a:pt x="1065" y="732"/>
                  <a:pt x="1070" y="733"/>
                </a:cubicBezTo>
                <a:cubicBezTo>
                  <a:pt x="1067" y="732"/>
                  <a:pt x="1067" y="728"/>
                  <a:pt x="1070" y="727"/>
                </a:cubicBezTo>
                <a:cubicBezTo>
                  <a:pt x="1065" y="725"/>
                  <a:pt x="1067" y="722"/>
                  <a:pt x="1066" y="717"/>
                </a:cubicBezTo>
                <a:cubicBezTo>
                  <a:pt x="1063" y="716"/>
                  <a:pt x="1059" y="720"/>
                  <a:pt x="1057" y="717"/>
                </a:cubicBezTo>
                <a:cubicBezTo>
                  <a:pt x="1058" y="712"/>
                  <a:pt x="1063" y="711"/>
                  <a:pt x="1059" y="706"/>
                </a:cubicBezTo>
                <a:cubicBezTo>
                  <a:pt x="1064" y="704"/>
                  <a:pt x="1069" y="704"/>
                  <a:pt x="1073" y="703"/>
                </a:cubicBezTo>
                <a:cubicBezTo>
                  <a:pt x="1073" y="700"/>
                  <a:pt x="1071" y="700"/>
                  <a:pt x="1072" y="698"/>
                </a:cubicBezTo>
                <a:cubicBezTo>
                  <a:pt x="1073" y="697"/>
                  <a:pt x="1075" y="697"/>
                  <a:pt x="1077" y="696"/>
                </a:cubicBezTo>
                <a:cubicBezTo>
                  <a:pt x="1078" y="694"/>
                  <a:pt x="1076" y="694"/>
                  <a:pt x="1077" y="692"/>
                </a:cubicBezTo>
                <a:cubicBezTo>
                  <a:pt x="1079" y="691"/>
                  <a:pt x="1082" y="691"/>
                  <a:pt x="1082" y="687"/>
                </a:cubicBezTo>
                <a:cubicBezTo>
                  <a:pt x="1081" y="686"/>
                  <a:pt x="1077" y="685"/>
                  <a:pt x="1076" y="687"/>
                </a:cubicBezTo>
                <a:cubicBezTo>
                  <a:pt x="1078" y="686"/>
                  <a:pt x="1079" y="691"/>
                  <a:pt x="1077" y="691"/>
                </a:cubicBezTo>
                <a:cubicBezTo>
                  <a:pt x="1078" y="687"/>
                  <a:pt x="1073" y="688"/>
                  <a:pt x="1072" y="685"/>
                </a:cubicBezTo>
                <a:cubicBezTo>
                  <a:pt x="1068" y="692"/>
                  <a:pt x="1059" y="682"/>
                  <a:pt x="1051" y="686"/>
                </a:cubicBezTo>
                <a:cubicBezTo>
                  <a:pt x="1054" y="687"/>
                  <a:pt x="1054" y="689"/>
                  <a:pt x="1056" y="691"/>
                </a:cubicBezTo>
                <a:cubicBezTo>
                  <a:pt x="1054" y="693"/>
                  <a:pt x="1048" y="695"/>
                  <a:pt x="1046" y="691"/>
                </a:cubicBezTo>
                <a:cubicBezTo>
                  <a:pt x="1049" y="691"/>
                  <a:pt x="1051" y="692"/>
                  <a:pt x="1052" y="691"/>
                </a:cubicBezTo>
                <a:cubicBezTo>
                  <a:pt x="1053" y="685"/>
                  <a:pt x="1046" y="686"/>
                  <a:pt x="1044" y="683"/>
                </a:cubicBezTo>
                <a:cubicBezTo>
                  <a:pt x="1048" y="679"/>
                  <a:pt x="1053" y="675"/>
                  <a:pt x="1051" y="668"/>
                </a:cubicBezTo>
                <a:cubicBezTo>
                  <a:pt x="1050" y="668"/>
                  <a:pt x="1049" y="668"/>
                  <a:pt x="1049" y="667"/>
                </a:cubicBezTo>
                <a:cubicBezTo>
                  <a:pt x="1045" y="668"/>
                  <a:pt x="1043" y="670"/>
                  <a:pt x="1038" y="671"/>
                </a:cubicBezTo>
                <a:cubicBezTo>
                  <a:pt x="1039" y="669"/>
                  <a:pt x="1041" y="668"/>
                  <a:pt x="1038" y="667"/>
                </a:cubicBezTo>
                <a:cubicBezTo>
                  <a:pt x="1038" y="668"/>
                  <a:pt x="1037" y="669"/>
                  <a:pt x="1036" y="670"/>
                </a:cubicBezTo>
                <a:cubicBezTo>
                  <a:pt x="1032" y="667"/>
                  <a:pt x="1029" y="663"/>
                  <a:pt x="1025" y="661"/>
                </a:cubicBezTo>
                <a:cubicBezTo>
                  <a:pt x="1023" y="662"/>
                  <a:pt x="1019" y="663"/>
                  <a:pt x="1018" y="660"/>
                </a:cubicBezTo>
                <a:cubicBezTo>
                  <a:pt x="1018" y="659"/>
                  <a:pt x="1023" y="661"/>
                  <a:pt x="1022" y="658"/>
                </a:cubicBezTo>
                <a:cubicBezTo>
                  <a:pt x="1019" y="657"/>
                  <a:pt x="1019" y="658"/>
                  <a:pt x="1015" y="658"/>
                </a:cubicBezTo>
                <a:cubicBezTo>
                  <a:pt x="1010" y="664"/>
                  <a:pt x="1003" y="669"/>
                  <a:pt x="998" y="675"/>
                </a:cubicBezTo>
                <a:cubicBezTo>
                  <a:pt x="1002" y="674"/>
                  <a:pt x="1009" y="665"/>
                  <a:pt x="1015" y="670"/>
                </a:cubicBezTo>
                <a:cubicBezTo>
                  <a:pt x="1015" y="669"/>
                  <a:pt x="1015" y="666"/>
                  <a:pt x="1019" y="666"/>
                </a:cubicBezTo>
                <a:cubicBezTo>
                  <a:pt x="1019" y="668"/>
                  <a:pt x="1017" y="668"/>
                  <a:pt x="1018" y="671"/>
                </a:cubicBezTo>
                <a:cubicBezTo>
                  <a:pt x="1023" y="670"/>
                  <a:pt x="1028" y="669"/>
                  <a:pt x="1031" y="673"/>
                </a:cubicBezTo>
                <a:cubicBezTo>
                  <a:pt x="1029" y="676"/>
                  <a:pt x="1027" y="678"/>
                  <a:pt x="1022" y="677"/>
                </a:cubicBezTo>
                <a:cubicBezTo>
                  <a:pt x="1022" y="681"/>
                  <a:pt x="1033" y="676"/>
                  <a:pt x="1031" y="682"/>
                </a:cubicBezTo>
                <a:cubicBezTo>
                  <a:pt x="1026" y="681"/>
                  <a:pt x="1024" y="685"/>
                  <a:pt x="1020" y="685"/>
                </a:cubicBezTo>
                <a:cubicBezTo>
                  <a:pt x="1017" y="680"/>
                  <a:pt x="1011" y="687"/>
                  <a:pt x="1007" y="685"/>
                </a:cubicBezTo>
                <a:cubicBezTo>
                  <a:pt x="1005" y="690"/>
                  <a:pt x="1008" y="690"/>
                  <a:pt x="1007" y="694"/>
                </a:cubicBezTo>
                <a:cubicBezTo>
                  <a:pt x="1003" y="695"/>
                  <a:pt x="998" y="694"/>
                  <a:pt x="997" y="697"/>
                </a:cubicBezTo>
                <a:cubicBezTo>
                  <a:pt x="987" y="694"/>
                  <a:pt x="979" y="697"/>
                  <a:pt x="970" y="699"/>
                </a:cubicBezTo>
                <a:cubicBezTo>
                  <a:pt x="970" y="698"/>
                  <a:pt x="971" y="698"/>
                  <a:pt x="971" y="697"/>
                </a:cubicBezTo>
                <a:cubicBezTo>
                  <a:pt x="968" y="696"/>
                  <a:pt x="964" y="699"/>
                  <a:pt x="962" y="696"/>
                </a:cubicBezTo>
                <a:cubicBezTo>
                  <a:pt x="962" y="698"/>
                  <a:pt x="958" y="700"/>
                  <a:pt x="958" y="699"/>
                </a:cubicBezTo>
                <a:cubicBezTo>
                  <a:pt x="959" y="699"/>
                  <a:pt x="959" y="698"/>
                  <a:pt x="958" y="697"/>
                </a:cubicBezTo>
                <a:cubicBezTo>
                  <a:pt x="959" y="697"/>
                  <a:pt x="960" y="697"/>
                  <a:pt x="961" y="696"/>
                </a:cubicBezTo>
                <a:cubicBezTo>
                  <a:pt x="957" y="696"/>
                  <a:pt x="951" y="694"/>
                  <a:pt x="948" y="696"/>
                </a:cubicBezTo>
                <a:cubicBezTo>
                  <a:pt x="951" y="695"/>
                  <a:pt x="951" y="697"/>
                  <a:pt x="949" y="698"/>
                </a:cubicBezTo>
                <a:cubicBezTo>
                  <a:pt x="947" y="698"/>
                  <a:pt x="948" y="694"/>
                  <a:pt x="945" y="694"/>
                </a:cubicBezTo>
                <a:cubicBezTo>
                  <a:pt x="939" y="694"/>
                  <a:pt x="920" y="690"/>
                  <a:pt x="916" y="686"/>
                </a:cubicBezTo>
                <a:cubicBezTo>
                  <a:pt x="920" y="687"/>
                  <a:pt x="923" y="686"/>
                  <a:pt x="924" y="684"/>
                </a:cubicBezTo>
                <a:cubicBezTo>
                  <a:pt x="919" y="683"/>
                  <a:pt x="915" y="685"/>
                  <a:pt x="912" y="682"/>
                </a:cubicBezTo>
                <a:cubicBezTo>
                  <a:pt x="916" y="681"/>
                  <a:pt x="926" y="684"/>
                  <a:pt x="928" y="680"/>
                </a:cubicBezTo>
                <a:cubicBezTo>
                  <a:pt x="915" y="678"/>
                  <a:pt x="903" y="678"/>
                  <a:pt x="897" y="672"/>
                </a:cubicBezTo>
                <a:cubicBezTo>
                  <a:pt x="892" y="677"/>
                  <a:pt x="889" y="669"/>
                  <a:pt x="884" y="674"/>
                </a:cubicBezTo>
                <a:cubicBezTo>
                  <a:pt x="881" y="671"/>
                  <a:pt x="881" y="672"/>
                  <a:pt x="879" y="673"/>
                </a:cubicBezTo>
                <a:cubicBezTo>
                  <a:pt x="877" y="673"/>
                  <a:pt x="878" y="670"/>
                  <a:pt x="877" y="670"/>
                </a:cubicBezTo>
                <a:cubicBezTo>
                  <a:pt x="863" y="667"/>
                  <a:pt x="847" y="664"/>
                  <a:pt x="832" y="666"/>
                </a:cubicBezTo>
                <a:cubicBezTo>
                  <a:pt x="834" y="661"/>
                  <a:pt x="829" y="661"/>
                  <a:pt x="829" y="658"/>
                </a:cubicBezTo>
                <a:cubicBezTo>
                  <a:pt x="826" y="658"/>
                  <a:pt x="823" y="659"/>
                  <a:pt x="820" y="660"/>
                </a:cubicBezTo>
                <a:cubicBezTo>
                  <a:pt x="822" y="658"/>
                  <a:pt x="820" y="659"/>
                  <a:pt x="819" y="657"/>
                </a:cubicBezTo>
                <a:cubicBezTo>
                  <a:pt x="821" y="657"/>
                  <a:pt x="822" y="657"/>
                  <a:pt x="823" y="658"/>
                </a:cubicBezTo>
                <a:cubicBezTo>
                  <a:pt x="824" y="653"/>
                  <a:pt x="816" y="656"/>
                  <a:pt x="814" y="653"/>
                </a:cubicBezTo>
                <a:cubicBezTo>
                  <a:pt x="825" y="654"/>
                  <a:pt x="832" y="652"/>
                  <a:pt x="841" y="651"/>
                </a:cubicBezTo>
                <a:cubicBezTo>
                  <a:pt x="834" y="648"/>
                  <a:pt x="826" y="648"/>
                  <a:pt x="828" y="642"/>
                </a:cubicBezTo>
                <a:cubicBezTo>
                  <a:pt x="825" y="643"/>
                  <a:pt x="819" y="641"/>
                  <a:pt x="817" y="637"/>
                </a:cubicBezTo>
                <a:cubicBezTo>
                  <a:pt x="814" y="637"/>
                  <a:pt x="814" y="640"/>
                  <a:pt x="813" y="637"/>
                </a:cubicBezTo>
                <a:cubicBezTo>
                  <a:pt x="814" y="636"/>
                  <a:pt x="816" y="636"/>
                  <a:pt x="816" y="635"/>
                </a:cubicBezTo>
                <a:cubicBezTo>
                  <a:pt x="819" y="636"/>
                  <a:pt x="819" y="636"/>
                  <a:pt x="823" y="636"/>
                </a:cubicBezTo>
                <a:cubicBezTo>
                  <a:pt x="824" y="633"/>
                  <a:pt x="824" y="634"/>
                  <a:pt x="823" y="631"/>
                </a:cubicBezTo>
                <a:cubicBezTo>
                  <a:pt x="821" y="630"/>
                  <a:pt x="819" y="634"/>
                  <a:pt x="818" y="631"/>
                </a:cubicBezTo>
                <a:cubicBezTo>
                  <a:pt x="818" y="629"/>
                  <a:pt x="823" y="632"/>
                  <a:pt x="822" y="629"/>
                </a:cubicBezTo>
                <a:cubicBezTo>
                  <a:pt x="817" y="629"/>
                  <a:pt x="815" y="628"/>
                  <a:pt x="815" y="624"/>
                </a:cubicBezTo>
                <a:cubicBezTo>
                  <a:pt x="817" y="624"/>
                  <a:pt x="817" y="624"/>
                  <a:pt x="818" y="623"/>
                </a:cubicBezTo>
                <a:cubicBezTo>
                  <a:pt x="815" y="622"/>
                  <a:pt x="816" y="624"/>
                  <a:pt x="814" y="624"/>
                </a:cubicBezTo>
                <a:cubicBezTo>
                  <a:pt x="814" y="622"/>
                  <a:pt x="812" y="622"/>
                  <a:pt x="813" y="620"/>
                </a:cubicBezTo>
                <a:cubicBezTo>
                  <a:pt x="816" y="619"/>
                  <a:pt x="815" y="621"/>
                  <a:pt x="820" y="619"/>
                </a:cubicBezTo>
                <a:cubicBezTo>
                  <a:pt x="821" y="616"/>
                  <a:pt x="821" y="614"/>
                  <a:pt x="822" y="613"/>
                </a:cubicBezTo>
                <a:cubicBezTo>
                  <a:pt x="823" y="613"/>
                  <a:pt x="822" y="616"/>
                  <a:pt x="823" y="616"/>
                </a:cubicBezTo>
                <a:cubicBezTo>
                  <a:pt x="825" y="613"/>
                  <a:pt x="825" y="613"/>
                  <a:pt x="824" y="610"/>
                </a:cubicBezTo>
                <a:cubicBezTo>
                  <a:pt x="821" y="610"/>
                  <a:pt x="821" y="611"/>
                  <a:pt x="819" y="610"/>
                </a:cubicBezTo>
                <a:cubicBezTo>
                  <a:pt x="819" y="612"/>
                  <a:pt x="819" y="614"/>
                  <a:pt x="816" y="614"/>
                </a:cubicBezTo>
                <a:cubicBezTo>
                  <a:pt x="818" y="612"/>
                  <a:pt x="816" y="609"/>
                  <a:pt x="814" y="608"/>
                </a:cubicBezTo>
                <a:cubicBezTo>
                  <a:pt x="814" y="609"/>
                  <a:pt x="816" y="611"/>
                  <a:pt x="814" y="612"/>
                </a:cubicBezTo>
                <a:cubicBezTo>
                  <a:pt x="810" y="609"/>
                  <a:pt x="813" y="609"/>
                  <a:pt x="810" y="606"/>
                </a:cubicBezTo>
                <a:cubicBezTo>
                  <a:pt x="822" y="597"/>
                  <a:pt x="841" y="611"/>
                  <a:pt x="852" y="603"/>
                </a:cubicBezTo>
                <a:cubicBezTo>
                  <a:pt x="845" y="601"/>
                  <a:pt x="839" y="604"/>
                  <a:pt x="834" y="600"/>
                </a:cubicBezTo>
                <a:cubicBezTo>
                  <a:pt x="837" y="600"/>
                  <a:pt x="835" y="596"/>
                  <a:pt x="839" y="597"/>
                </a:cubicBezTo>
                <a:cubicBezTo>
                  <a:pt x="839" y="598"/>
                  <a:pt x="837" y="598"/>
                  <a:pt x="837" y="599"/>
                </a:cubicBezTo>
                <a:cubicBezTo>
                  <a:pt x="844" y="598"/>
                  <a:pt x="872" y="594"/>
                  <a:pt x="878" y="598"/>
                </a:cubicBezTo>
                <a:cubicBezTo>
                  <a:pt x="880" y="599"/>
                  <a:pt x="877" y="600"/>
                  <a:pt x="880" y="601"/>
                </a:cubicBezTo>
                <a:cubicBezTo>
                  <a:pt x="886" y="601"/>
                  <a:pt x="893" y="598"/>
                  <a:pt x="898" y="597"/>
                </a:cubicBezTo>
                <a:cubicBezTo>
                  <a:pt x="894" y="598"/>
                  <a:pt x="897" y="592"/>
                  <a:pt x="899" y="594"/>
                </a:cubicBezTo>
                <a:cubicBezTo>
                  <a:pt x="899" y="590"/>
                  <a:pt x="898" y="588"/>
                  <a:pt x="902" y="588"/>
                </a:cubicBezTo>
                <a:cubicBezTo>
                  <a:pt x="903" y="585"/>
                  <a:pt x="898" y="586"/>
                  <a:pt x="899" y="583"/>
                </a:cubicBezTo>
                <a:cubicBezTo>
                  <a:pt x="904" y="581"/>
                  <a:pt x="904" y="582"/>
                  <a:pt x="909" y="584"/>
                </a:cubicBezTo>
                <a:cubicBezTo>
                  <a:pt x="907" y="580"/>
                  <a:pt x="910" y="576"/>
                  <a:pt x="913" y="574"/>
                </a:cubicBezTo>
                <a:cubicBezTo>
                  <a:pt x="927" y="573"/>
                  <a:pt x="952" y="576"/>
                  <a:pt x="965" y="567"/>
                </a:cubicBezTo>
                <a:cubicBezTo>
                  <a:pt x="960" y="568"/>
                  <a:pt x="952" y="566"/>
                  <a:pt x="948" y="564"/>
                </a:cubicBezTo>
                <a:cubicBezTo>
                  <a:pt x="956" y="561"/>
                  <a:pt x="968" y="553"/>
                  <a:pt x="977" y="556"/>
                </a:cubicBezTo>
                <a:cubicBezTo>
                  <a:pt x="974" y="556"/>
                  <a:pt x="979" y="559"/>
                  <a:pt x="976" y="559"/>
                </a:cubicBezTo>
                <a:cubicBezTo>
                  <a:pt x="976" y="558"/>
                  <a:pt x="975" y="559"/>
                  <a:pt x="974" y="560"/>
                </a:cubicBezTo>
                <a:cubicBezTo>
                  <a:pt x="978" y="560"/>
                  <a:pt x="982" y="560"/>
                  <a:pt x="984" y="562"/>
                </a:cubicBezTo>
                <a:cubicBezTo>
                  <a:pt x="984" y="564"/>
                  <a:pt x="983" y="564"/>
                  <a:pt x="983" y="565"/>
                </a:cubicBezTo>
                <a:cubicBezTo>
                  <a:pt x="984" y="566"/>
                  <a:pt x="986" y="566"/>
                  <a:pt x="987" y="567"/>
                </a:cubicBezTo>
                <a:cubicBezTo>
                  <a:pt x="986" y="568"/>
                  <a:pt x="985" y="569"/>
                  <a:pt x="985" y="571"/>
                </a:cubicBezTo>
                <a:cubicBezTo>
                  <a:pt x="992" y="575"/>
                  <a:pt x="1004" y="573"/>
                  <a:pt x="1010" y="578"/>
                </a:cubicBezTo>
                <a:cubicBezTo>
                  <a:pt x="1011" y="576"/>
                  <a:pt x="1009" y="576"/>
                  <a:pt x="1009" y="574"/>
                </a:cubicBezTo>
                <a:cubicBezTo>
                  <a:pt x="1013" y="573"/>
                  <a:pt x="1014" y="574"/>
                  <a:pt x="1018" y="574"/>
                </a:cubicBezTo>
                <a:cubicBezTo>
                  <a:pt x="1024" y="567"/>
                  <a:pt x="1042" y="567"/>
                  <a:pt x="1052" y="571"/>
                </a:cubicBezTo>
                <a:cubicBezTo>
                  <a:pt x="1054" y="570"/>
                  <a:pt x="1051" y="568"/>
                  <a:pt x="1054" y="566"/>
                </a:cubicBezTo>
                <a:cubicBezTo>
                  <a:pt x="1055" y="568"/>
                  <a:pt x="1060" y="570"/>
                  <a:pt x="1062" y="568"/>
                </a:cubicBezTo>
                <a:cubicBezTo>
                  <a:pt x="1059" y="565"/>
                  <a:pt x="1053" y="566"/>
                  <a:pt x="1053" y="562"/>
                </a:cubicBezTo>
                <a:cubicBezTo>
                  <a:pt x="1059" y="562"/>
                  <a:pt x="1059" y="562"/>
                  <a:pt x="1059" y="562"/>
                </a:cubicBezTo>
                <a:cubicBezTo>
                  <a:pt x="1060" y="559"/>
                  <a:pt x="1056" y="560"/>
                  <a:pt x="1056" y="558"/>
                </a:cubicBezTo>
                <a:cubicBezTo>
                  <a:pt x="1059" y="559"/>
                  <a:pt x="1059" y="553"/>
                  <a:pt x="1062" y="556"/>
                </a:cubicBezTo>
                <a:cubicBezTo>
                  <a:pt x="1062" y="548"/>
                  <a:pt x="1050" y="550"/>
                  <a:pt x="1047" y="544"/>
                </a:cubicBezTo>
                <a:cubicBezTo>
                  <a:pt x="1053" y="544"/>
                  <a:pt x="1058" y="541"/>
                  <a:pt x="1065" y="542"/>
                </a:cubicBezTo>
                <a:cubicBezTo>
                  <a:pt x="1065" y="537"/>
                  <a:pt x="1059" y="539"/>
                  <a:pt x="1057" y="535"/>
                </a:cubicBezTo>
                <a:cubicBezTo>
                  <a:pt x="1061" y="534"/>
                  <a:pt x="1066" y="537"/>
                  <a:pt x="1071" y="535"/>
                </a:cubicBezTo>
                <a:cubicBezTo>
                  <a:pt x="1071" y="534"/>
                  <a:pt x="1070" y="533"/>
                  <a:pt x="1069" y="533"/>
                </a:cubicBezTo>
                <a:cubicBezTo>
                  <a:pt x="1074" y="530"/>
                  <a:pt x="1078" y="527"/>
                  <a:pt x="1082" y="522"/>
                </a:cubicBezTo>
                <a:cubicBezTo>
                  <a:pt x="1095" y="521"/>
                  <a:pt x="1103" y="521"/>
                  <a:pt x="1114" y="518"/>
                </a:cubicBezTo>
                <a:cubicBezTo>
                  <a:pt x="1116" y="519"/>
                  <a:pt x="1121" y="521"/>
                  <a:pt x="1122" y="517"/>
                </a:cubicBezTo>
                <a:cubicBezTo>
                  <a:pt x="1120" y="515"/>
                  <a:pt x="1119" y="517"/>
                  <a:pt x="1117" y="517"/>
                </a:cubicBezTo>
                <a:cubicBezTo>
                  <a:pt x="1119" y="513"/>
                  <a:pt x="1116" y="514"/>
                  <a:pt x="1115" y="512"/>
                </a:cubicBezTo>
                <a:cubicBezTo>
                  <a:pt x="1119" y="513"/>
                  <a:pt x="1122" y="515"/>
                  <a:pt x="1126" y="510"/>
                </a:cubicBezTo>
                <a:cubicBezTo>
                  <a:pt x="1122" y="510"/>
                  <a:pt x="1127" y="506"/>
                  <a:pt x="1127" y="504"/>
                </a:cubicBezTo>
                <a:cubicBezTo>
                  <a:pt x="1125" y="502"/>
                  <a:pt x="1122" y="501"/>
                  <a:pt x="1120" y="499"/>
                </a:cubicBezTo>
                <a:cubicBezTo>
                  <a:pt x="1121" y="498"/>
                  <a:pt x="1124" y="499"/>
                  <a:pt x="1124" y="497"/>
                </a:cubicBezTo>
                <a:cubicBezTo>
                  <a:pt x="1122" y="495"/>
                  <a:pt x="1116" y="497"/>
                  <a:pt x="1117" y="492"/>
                </a:cubicBezTo>
                <a:cubicBezTo>
                  <a:pt x="1110" y="492"/>
                  <a:pt x="1106" y="486"/>
                  <a:pt x="1100" y="488"/>
                </a:cubicBezTo>
                <a:cubicBezTo>
                  <a:pt x="1099" y="484"/>
                  <a:pt x="1093" y="485"/>
                  <a:pt x="1091" y="482"/>
                </a:cubicBezTo>
                <a:cubicBezTo>
                  <a:pt x="1094" y="479"/>
                  <a:pt x="1097" y="477"/>
                  <a:pt x="1102" y="476"/>
                </a:cubicBezTo>
                <a:cubicBezTo>
                  <a:pt x="1102" y="474"/>
                  <a:pt x="1102" y="473"/>
                  <a:pt x="1103" y="472"/>
                </a:cubicBezTo>
                <a:cubicBezTo>
                  <a:pt x="1097" y="473"/>
                  <a:pt x="1100" y="467"/>
                  <a:pt x="1095" y="469"/>
                </a:cubicBezTo>
                <a:cubicBezTo>
                  <a:pt x="1095" y="467"/>
                  <a:pt x="1099" y="468"/>
                  <a:pt x="1097" y="466"/>
                </a:cubicBezTo>
                <a:cubicBezTo>
                  <a:pt x="1090" y="465"/>
                  <a:pt x="1093" y="457"/>
                  <a:pt x="1087" y="457"/>
                </a:cubicBezTo>
                <a:cubicBezTo>
                  <a:pt x="1087" y="455"/>
                  <a:pt x="1086" y="452"/>
                  <a:pt x="1088" y="452"/>
                </a:cubicBezTo>
                <a:cubicBezTo>
                  <a:pt x="1090" y="452"/>
                  <a:pt x="1090" y="452"/>
                  <a:pt x="1090" y="452"/>
                </a:cubicBezTo>
                <a:cubicBezTo>
                  <a:pt x="1089" y="455"/>
                  <a:pt x="1092" y="454"/>
                  <a:pt x="1092" y="457"/>
                </a:cubicBezTo>
                <a:cubicBezTo>
                  <a:pt x="1097" y="457"/>
                  <a:pt x="1098" y="452"/>
                  <a:pt x="1102" y="451"/>
                </a:cubicBezTo>
                <a:cubicBezTo>
                  <a:pt x="1098" y="451"/>
                  <a:pt x="1097" y="454"/>
                  <a:pt x="1093" y="451"/>
                </a:cubicBezTo>
                <a:cubicBezTo>
                  <a:pt x="1094" y="449"/>
                  <a:pt x="1097" y="449"/>
                  <a:pt x="1098" y="446"/>
                </a:cubicBezTo>
                <a:cubicBezTo>
                  <a:pt x="1095" y="444"/>
                  <a:pt x="1092" y="446"/>
                  <a:pt x="1095" y="442"/>
                </a:cubicBezTo>
                <a:cubicBezTo>
                  <a:pt x="1084" y="443"/>
                  <a:pt x="1078" y="442"/>
                  <a:pt x="1067" y="444"/>
                </a:cubicBezTo>
                <a:cubicBezTo>
                  <a:pt x="1069" y="442"/>
                  <a:pt x="1064" y="441"/>
                  <a:pt x="1067" y="440"/>
                </a:cubicBezTo>
                <a:cubicBezTo>
                  <a:pt x="1068" y="439"/>
                  <a:pt x="1070" y="443"/>
                  <a:pt x="1070" y="440"/>
                </a:cubicBezTo>
                <a:cubicBezTo>
                  <a:pt x="1070" y="439"/>
                  <a:pt x="1068" y="439"/>
                  <a:pt x="1068" y="437"/>
                </a:cubicBezTo>
                <a:cubicBezTo>
                  <a:pt x="1069" y="436"/>
                  <a:pt x="1069" y="434"/>
                  <a:pt x="1071" y="434"/>
                </a:cubicBezTo>
                <a:cubicBezTo>
                  <a:pt x="1072" y="435"/>
                  <a:pt x="1075" y="439"/>
                  <a:pt x="1076" y="437"/>
                </a:cubicBezTo>
                <a:cubicBezTo>
                  <a:pt x="1072" y="435"/>
                  <a:pt x="1079" y="439"/>
                  <a:pt x="1079" y="436"/>
                </a:cubicBezTo>
                <a:cubicBezTo>
                  <a:pt x="1078" y="435"/>
                  <a:pt x="1077" y="435"/>
                  <a:pt x="1077" y="435"/>
                </a:cubicBezTo>
                <a:cubicBezTo>
                  <a:pt x="1078" y="434"/>
                  <a:pt x="1080" y="434"/>
                  <a:pt x="1082" y="434"/>
                </a:cubicBezTo>
                <a:cubicBezTo>
                  <a:pt x="1083" y="430"/>
                  <a:pt x="1081" y="431"/>
                  <a:pt x="1081" y="427"/>
                </a:cubicBezTo>
                <a:cubicBezTo>
                  <a:pt x="1084" y="427"/>
                  <a:pt x="1084" y="424"/>
                  <a:pt x="1087" y="425"/>
                </a:cubicBezTo>
                <a:cubicBezTo>
                  <a:pt x="1087" y="429"/>
                  <a:pt x="1091" y="428"/>
                  <a:pt x="1090" y="433"/>
                </a:cubicBezTo>
                <a:cubicBezTo>
                  <a:pt x="1093" y="434"/>
                  <a:pt x="1094" y="432"/>
                  <a:pt x="1097" y="432"/>
                </a:cubicBezTo>
                <a:cubicBezTo>
                  <a:pt x="1097" y="434"/>
                  <a:pt x="1095" y="436"/>
                  <a:pt x="1098" y="436"/>
                </a:cubicBezTo>
                <a:cubicBezTo>
                  <a:pt x="1100" y="435"/>
                  <a:pt x="1099" y="431"/>
                  <a:pt x="1102" y="431"/>
                </a:cubicBezTo>
                <a:cubicBezTo>
                  <a:pt x="1102" y="433"/>
                  <a:pt x="1104" y="434"/>
                  <a:pt x="1107" y="434"/>
                </a:cubicBezTo>
                <a:cubicBezTo>
                  <a:pt x="1107" y="431"/>
                  <a:pt x="1104" y="431"/>
                  <a:pt x="1105" y="427"/>
                </a:cubicBezTo>
                <a:cubicBezTo>
                  <a:pt x="1109" y="428"/>
                  <a:pt x="1109" y="425"/>
                  <a:pt x="1111" y="425"/>
                </a:cubicBezTo>
                <a:cubicBezTo>
                  <a:pt x="1111" y="427"/>
                  <a:pt x="1113" y="428"/>
                  <a:pt x="1113" y="430"/>
                </a:cubicBezTo>
                <a:cubicBezTo>
                  <a:pt x="1115" y="429"/>
                  <a:pt x="1121" y="432"/>
                  <a:pt x="1120" y="429"/>
                </a:cubicBezTo>
                <a:cubicBezTo>
                  <a:pt x="1119" y="429"/>
                  <a:pt x="1118" y="430"/>
                  <a:pt x="1117" y="430"/>
                </a:cubicBezTo>
                <a:cubicBezTo>
                  <a:pt x="1119" y="428"/>
                  <a:pt x="1115" y="428"/>
                  <a:pt x="1116" y="425"/>
                </a:cubicBezTo>
                <a:cubicBezTo>
                  <a:pt x="1125" y="422"/>
                  <a:pt x="1133" y="417"/>
                  <a:pt x="1138" y="414"/>
                </a:cubicBezTo>
                <a:cubicBezTo>
                  <a:pt x="1136" y="409"/>
                  <a:pt x="1140" y="411"/>
                  <a:pt x="1141" y="407"/>
                </a:cubicBezTo>
                <a:cubicBezTo>
                  <a:pt x="1135" y="404"/>
                  <a:pt x="1134" y="414"/>
                  <a:pt x="1132" y="416"/>
                </a:cubicBezTo>
                <a:cubicBezTo>
                  <a:pt x="1129" y="414"/>
                  <a:pt x="1125" y="417"/>
                  <a:pt x="1122" y="414"/>
                </a:cubicBezTo>
                <a:cubicBezTo>
                  <a:pt x="1123" y="411"/>
                  <a:pt x="1129" y="410"/>
                  <a:pt x="1133" y="407"/>
                </a:cubicBezTo>
                <a:cubicBezTo>
                  <a:pt x="1131" y="407"/>
                  <a:pt x="1129" y="409"/>
                  <a:pt x="1128" y="406"/>
                </a:cubicBezTo>
                <a:cubicBezTo>
                  <a:pt x="1135" y="397"/>
                  <a:pt x="1144" y="408"/>
                  <a:pt x="1154" y="409"/>
                </a:cubicBezTo>
                <a:cubicBezTo>
                  <a:pt x="1155" y="414"/>
                  <a:pt x="1149" y="410"/>
                  <a:pt x="1150" y="413"/>
                </a:cubicBezTo>
                <a:cubicBezTo>
                  <a:pt x="1152" y="414"/>
                  <a:pt x="1157" y="415"/>
                  <a:pt x="1159" y="414"/>
                </a:cubicBezTo>
                <a:cubicBezTo>
                  <a:pt x="1157" y="409"/>
                  <a:pt x="1160" y="409"/>
                  <a:pt x="1163" y="408"/>
                </a:cubicBezTo>
                <a:cubicBezTo>
                  <a:pt x="1162" y="406"/>
                  <a:pt x="1158" y="408"/>
                  <a:pt x="1158" y="406"/>
                </a:cubicBezTo>
                <a:cubicBezTo>
                  <a:pt x="1160" y="405"/>
                  <a:pt x="1161" y="404"/>
                  <a:pt x="1162" y="403"/>
                </a:cubicBezTo>
                <a:cubicBezTo>
                  <a:pt x="1158" y="403"/>
                  <a:pt x="1161" y="396"/>
                  <a:pt x="1162" y="396"/>
                </a:cubicBezTo>
                <a:cubicBezTo>
                  <a:pt x="1175" y="402"/>
                  <a:pt x="1183" y="389"/>
                  <a:pt x="1193" y="394"/>
                </a:cubicBezTo>
                <a:cubicBezTo>
                  <a:pt x="1198" y="390"/>
                  <a:pt x="1202" y="384"/>
                  <a:pt x="1201" y="380"/>
                </a:cubicBezTo>
                <a:cubicBezTo>
                  <a:pt x="1202" y="380"/>
                  <a:pt x="1203" y="379"/>
                  <a:pt x="1205" y="379"/>
                </a:cubicBezTo>
                <a:cubicBezTo>
                  <a:pt x="1203" y="382"/>
                  <a:pt x="1210" y="381"/>
                  <a:pt x="1207" y="386"/>
                </a:cubicBezTo>
                <a:cubicBezTo>
                  <a:pt x="1208" y="387"/>
                  <a:pt x="1212" y="385"/>
                  <a:pt x="1212" y="387"/>
                </a:cubicBezTo>
                <a:cubicBezTo>
                  <a:pt x="1209" y="388"/>
                  <a:pt x="1205" y="388"/>
                  <a:pt x="1206" y="393"/>
                </a:cubicBezTo>
                <a:cubicBezTo>
                  <a:pt x="1211" y="395"/>
                  <a:pt x="1217" y="389"/>
                  <a:pt x="1222" y="394"/>
                </a:cubicBezTo>
                <a:cubicBezTo>
                  <a:pt x="1224" y="393"/>
                  <a:pt x="1224" y="389"/>
                  <a:pt x="1228" y="390"/>
                </a:cubicBezTo>
                <a:cubicBezTo>
                  <a:pt x="1228" y="386"/>
                  <a:pt x="1224" y="386"/>
                  <a:pt x="1222" y="384"/>
                </a:cubicBezTo>
                <a:cubicBezTo>
                  <a:pt x="1224" y="381"/>
                  <a:pt x="1227" y="381"/>
                  <a:pt x="1228" y="378"/>
                </a:cubicBezTo>
                <a:cubicBezTo>
                  <a:pt x="1221" y="377"/>
                  <a:pt x="1217" y="373"/>
                  <a:pt x="1222" y="370"/>
                </a:cubicBezTo>
                <a:cubicBezTo>
                  <a:pt x="1226" y="372"/>
                  <a:pt x="1235" y="372"/>
                  <a:pt x="1237" y="369"/>
                </a:cubicBezTo>
                <a:cubicBezTo>
                  <a:pt x="1234" y="368"/>
                  <a:pt x="1231" y="371"/>
                  <a:pt x="1231" y="368"/>
                </a:cubicBezTo>
                <a:cubicBezTo>
                  <a:pt x="1236" y="367"/>
                  <a:pt x="1229" y="366"/>
                  <a:pt x="1229" y="365"/>
                </a:cubicBezTo>
                <a:cubicBezTo>
                  <a:pt x="1230" y="361"/>
                  <a:pt x="1235" y="364"/>
                  <a:pt x="1238" y="364"/>
                </a:cubicBezTo>
                <a:cubicBezTo>
                  <a:pt x="1239" y="361"/>
                  <a:pt x="1242" y="360"/>
                  <a:pt x="1244" y="359"/>
                </a:cubicBezTo>
                <a:cubicBezTo>
                  <a:pt x="1248" y="362"/>
                  <a:pt x="1250" y="361"/>
                  <a:pt x="1254" y="364"/>
                </a:cubicBezTo>
                <a:cubicBezTo>
                  <a:pt x="1254" y="363"/>
                  <a:pt x="1253" y="362"/>
                  <a:pt x="1253" y="361"/>
                </a:cubicBezTo>
                <a:cubicBezTo>
                  <a:pt x="1257" y="358"/>
                  <a:pt x="1267" y="358"/>
                  <a:pt x="1266" y="366"/>
                </a:cubicBezTo>
                <a:cubicBezTo>
                  <a:pt x="1268" y="362"/>
                  <a:pt x="1272" y="368"/>
                  <a:pt x="1273" y="366"/>
                </a:cubicBezTo>
                <a:cubicBezTo>
                  <a:pt x="1270" y="364"/>
                  <a:pt x="1274" y="360"/>
                  <a:pt x="1271" y="358"/>
                </a:cubicBezTo>
                <a:cubicBezTo>
                  <a:pt x="1274" y="358"/>
                  <a:pt x="1276" y="358"/>
                  <a:pt x="1276" y="356"/>
                </a:cubicBezTo>
                <a:cubicBezTo>
                  <a:pt x="1254" y="354"/>
                  <a:pt x="1230" y="355"/>
                  <a:pt x="1209" y="360"/>
                </a:cubicBezTo>
                <a:cubicBezTo>
                  <a:pt x="1210" y="364"/>
                  <a:pt x="1215" y="364"/>
                  <a:pt x="1215" y="369"/>
                </a:cubicBezTo>
                <a:cubicBezTo>
                  <a:pt x="1212" y="375"/>
                  <a:pt x="1204" y="370"/>
                  <a:pt x="1201" y="373"/>
                </a:cubicBezTo>
                <a:cubicBezTo>
                  <a:pt x="1205" y="377"/>
                  <a:pt x="1215" y="371"/>
                  <a:pt x="1219" y="374"/>
                </a:cubicBezTo>
                <a:cubicBezTo>
                  <a:pt x="1215" y="381"/>
                  <a:pt x="1205" y="376"/>
                  <a:pt x="1199" y="379"/>
                </a:cubicBezTo>
                <a:cubicBezTo>
                  <a:pt x="1198" y="380"/>
                  <a:pt x="1200" y="380"/>
                  <a:pt x="1200" y="381"/>
                </a:cubicBezTo>
                <a:cubicBezTo>
                  <a:pt x="1195" y="384"/>
                  <a:pt x="1186" y="383"/>
                  <a:pt x="1182" y="388"/>
                </a:cubicBezTo>
                <a:cubicBezTo>
                  <a:pt x="1183" y="389"/>
                  <a:pt x="1185" y="389"/>
                  <a:pt x="1185" y="391"/>
                </a:cubicBezTo>
                <a:cubicBezTo>
                  <a:pt x="1183" y="390"/>
                  <a:pt x="1183" y="392"/>
                  <a:pt x="1181" y="392"/>
                </a:cubicBezTo>
                <a:cubicBezTo>
                  <a:pt x="1181" y="388"/>
                  <a:pt x="1177" y="389"/>
                  <a:pt x="1177" y="386"/>
                </a:cubicBezTo>
                <a:cubicBezTo>
                  <a:pt x="1177" y="385"/>
                  <a:pt x="1180" y="386"/>
                  <a:pt x="1179" y="384"/>
                </a:cubicBezTo>
                <a:cubicBezTo>
                  <a:pt x="1172" y="382"/>
                  <a:pt x="1164" y="386"/>
                  <a:pt x="1161" y="381"/>
                </a:cubicBezTo>
                <a:cubicBezTo>
                  <a:pt x="1164" y="380"/>
                  <a:pt x="1165" y="385"/>
                  <a:pt x="1166" y="382"/>
                </a:cubicBezTo>
                <a:cubicBezTo>
                  <a:pt x="1164" y="381"/>
                  <a:pt x="1165" y="377"/>
                  <a:pt x="1168" y="377"/>
                </a:cubicBezTo>
                <a:cubicBezTo>
                  <a:pt x="1170" y="378"/>
                  <a:pt x="1171" y="380"/>
                  <a:pt x="1173" y="382"/>
                </a:cubicBezTo>
                <a:cubicBezTo>
                  <a:pt x="1175" y="382"/>
                  <a:pt x="1175" y="380"/>
                  <a:pt x="1178" y="381"/>
                </a:cubicBezTo>
                <a:cubicBezTo>
                  <a:pt x="1178" y="376"/>
                  <a:pt x="1178" y="375"/>
                  <a:pt x="1182" y="373"/>
                </a:cubicBezTo>
                <a:cubicBezTo>
                  <a:pt x="1179" y="373"/>
                  <a:pt x="1177" y="368"/>
                  <a:pt x="1176" y="371"/>
                </a:cubicBezTo>
                <a:cubicBezTo>
                  <a:pt x="1177" y="371"/>
                  <a:pt x="1177" y="372"/>
                  <a:pt x="1177" y="372"/>
                </a:cubicBezTo>
                <a:cubicBezTo>
                  <a:pt x="1171" y="374"/>
                  <a:pt x="1166" y="377"/>
                  <a:pt x="1159" y="378"/>
                </a:cubicBezTo>
                <a:cubicBezTo>
                  <a:pt x="1160" y="376"/>
                  <a:pt x="1158" y="376"/>
                  <a:pt x="1156" y="375"/>
                </a:cubicBezTo>
                <a:cubicBezTo>
                  <a:pt x="1151" y="378"/>
                  <a:pt x="1144" y="380"/>
                  <a:pt x="1140" y="383"/>
                </a:cubicBezTo>
                <a:cubicBezTo>
                  <a:pt x="1146" y="387"/>
                  <a:pt x="1152" y="379"/>
                  <a:pt x="1156" y="383"/>
                </a:cubicBezTo>
                <a:cubicBezTo>
                  <a:pt x="1155" y="386"/>
                  <a:pt x="1151" y="386"/>
                  <a:pt x="1149" y="387"/>
                </a:cubicBezTo>
                <a:cubicBezTo>
                  <a:pt x="1150" y="388"/>
                  <a:pt x="1152" y="388"/>
                  <a:pt x="1153" y="389"/>
                </a:cubicBezTo>
                <a:cubicBezTo>
                  <a:pt x="1145" y="395"/>
                  <a:pt x="1137" y="386"/>
                  <a:pt x="1126" y="389"/>
                </a:cubicBezTo>
                <a:cubicBezTo>
                  <a:pt x="1126" y="392"/>
                  <a:pt x="1131" y="392"/>
                  <a:pt x="1133" y="391"/>
                </a:cubicBezTo>
                <a:cubicBezTo>
                  <a:pt x="1131" y="394"/>
                  <a:pt x="1129" y="396"/>
                  <a:pt x="1125" y="397"/>
                </a:cubicBezTo>
                <a:cubicBezTo>
                  <a:pt x="1124" y="394"/>
                  <a:pt x="1118" y="395"/>
                  <a:pt x="1116" y="397"/>
                </a:cubicBezTo>
                <a:cubicBezTo>
                  <a:pt x="1116" y="401"/>
                  <a:pt x="1121" y="400"/>
                  <a:pt x="1120" y="404"/>
                </a:cubicBezTo>
                <a:cubicBezTo>
                  <a:pt x="1118" y="404"/>
                  <a:pt x="1118" y="405"/>
                  <a:pt x="1117" y="405"/>
                </a:cubicBezTo>
                <a:cubicBezTo>
                  <a:pt x="1117" y="402"/>
                  <a:pt x="1118" y="400"/>
                  <a:pt x="1115" y="399"/>
                </a:cubicBezTo>
                <a:cubicBezTo>
                  <a:pt x="1113" y="403"/>
                  <a:pt x="1109" y="404"/>
                  <a:pt x="1105" y="403"/>
                </a:cubicBezTo>
                <a:cubicBezTo>
                  <a:pt x="1106" y="403"/>
                  <a:pt x="1108" y="404"/>
                  <a:pt x="1108" y="403"/>
                </a:cubicBezTo>
                <a:cubicBezTo>
                  <a:pt x="1106" y="399"/>
                  <a:pt x="1102" y="401"/>
                  <a:pt x="1100" y="397"/>
                </a:cubicBezTo>
                <a:cubicBezTo>
                  <a:pt x="1103" y="397"/>
                  <a:pt x="1106" y="396"/>
                  <a:pt x="1107" y="395"/>
                </a:cubicBezTo>
                <a:cubicBezTo>
                  <a:pt x="1099" y="390"/>
                  <a:pt x="1088" y="402"/>
                  <a:pt x="1084" y="394"/>
                </a:cubicBezTo>
                <a:cubicBezTo>
                  <a:pt x="1084" y="391"/>
                  <a:pt x="1088" y="392"/>
                  <a:pt x="1088" y="389"/>
                </a:cubicBezTo>
                <a:cubicBezTo>
                  <a:pt x="1085" y="389"/>
                  <a:pt x="1081" y="391"/>
                  <a:pt x="1078" y="389"/>
                </a:cubicBezTo>
                <a:cubicBezTo>
                  <a:pt x="1077" y="392"/>
                  <a:pt x="1079" y="392"/>
                  <a:pt x="1079" y="395"/>
                </a:cubicBezTo>
                <a:cubicBezTo>
                  <a:pt x="1077" y="397"/>
                  <a:pt x="1074" y="396"/>
                  <a:pt x="1072" y="398"/>
                </a:cubicBezTo>
                <a:cubicBezTo>
                  <a:pt x="1074" y="399"/>
                  <a:pt x="1076" y="399"/>
                  <a:pt x="1077" y="401"/>
                </a:cubicBezTo>
                <a:cubicBezTo>
                  <a:pt x="1070" y="402"/>
                  <a:pt x="1063" y="405"/>
                  <a:pt x="1057" y="402"/>
                </a:cubicBezTo>
                <a:cubicBezTo>
                  <a:pt x="1056" y="405"/>
                  <a:pt x="1054" y="406"/>
                  <a:pt x="1050" y="407"/>
                </a:cubicBezTo>
                <a:cubicBezTo>
                  <a:pt x="1049" y="405"/>
                  <a:pt x="1047" y="406"/>
                  <a:pt x="1047" y="403"/>
                </a:cubicBezTo>
                <a:cubicBezTo>
                  <a:pt x="1054" y="402"/>
                  <a:pt x="1059" y="399"/>
                  <a:pt x="1063" y="395"/>
                </a:cubicBezTo>
                <a:cubicBezTo>
                  <a:pt x="1058" y="394"/>
                  <a:pt x="1062" y="390"/>
                  <a:pt x="1062" y="386"/>
                </a:cubicBezTo>
                <a:cubicBezTo>
                  <a:pt x="1068" y="384"/>
                  <a:pt x="1069" y="386"/>
                  <a:pt x="1074" y="384"/>
                </a:cubicBezTo>
                <a:cubicBezTo>
                  <a:pt x="1074" y="387"/>
                  <a:pt x="1076" y="387"/>
                  <a:pt x="1079" y="388"/>
                </a:cubicBezTo>
                <a:cubicBezTo>
                  <a:pt x="1083" y="382"/>
                  <a:pt x="1092" y="382"/>
                  <a:pt x="1095" y="376"/>
                </a:cubicBezTo>
                <a:cubicBezTo>
                  <a:pt x="1098" y="377"/>
                  <a:pt x="1100" y="374"/>
                  <a:pt x="1101" y="376"/>
                </a:cubicBezTo>
                <a:cubicBezTo>
                  <a:pt x="1100" y="378"/>
                  <a:pt x="1097" y="376"/>
                  <a:pt x="1097" y="380"/>
                </a:cubicBezTo>
                <a:cubicBezTo>
                  <a:pt x="1100" y="380"/>
                  <a:pt x="1100" y="381"/>
                  <a:pt x="1103" y="381"/>
                </a:cubicBezTo>
                <a:cubicBezTo>
                  <a:pt x="1101" y="378"/>
                  <a:pt x="1103" y="378"/>
                  <a:pt x="1104" y="376"/>
                </a:cubicBezTo>
                <a:cubicBezTo>
                  <a:pt x="1103" y="374"/>
                  <a:pt x="1100" y="375"/>
                  <a:pt x="1100" y="374"/>
                </a:cubicBezTo>
                <a:cubicBezTo>
                  <a:pt x="1105" y="372"/>
                  <a:pt x="1097" y="365"/>
                  <a:pt x="1103" y="362"/>
                </a:cubicBezTo>
                <a:cubicBezTo>
                  <a:pt x="1095" y="362"/>
                  <a:pt x="1087" y="368"/>
                  <a:pt x="1082" y="362"/>
                </a:cubicBezTo>
                <a:cubicBezTo>
                  <a:pt x="1082" y="363"/>
                  <a:pt x="1083" y="364"/>
                  <a:pt x="1082" y="364"/>
                </a:cubicBezTo>
                <a:cubicBezTo>
                  <a:pt x="1080" y="364"/>
                  <a:pt x="1080" y="365"/>
                  <a:pt x="1078" y="365"/>
                </a:cubicBezTo>
                <a:cubicBezTo>
                  <a:pt x="1077" y="363"/>
                  <a:pt x="1079" y="362"/>
                  <a:pt x="1079" y="359"/>
                </a:cubicBezTo>
                <a:cubicBezTo>
                  <a:pt x="1075" y="356"/>
                  <a:pt x="1073" y="357"/>
                  <a:pt x="1069" y="357"/>
                </a:cubicBezTo>
                <a:cubicBezTo>
                  <a:pt x="1072" y="355"/>
                  <a:pt x="1075" y="355"/>
                  <a:pt x="1073" y="352"/>
                </a:cubicBezTo>
                <a:cubicBezTo>
                  <a:pt x="1077" y="351"/>
                  <a:pt x="1079" y="347"/>
                  <a:pt x="1084" y="347"/>
                </a:cubicBezTo>
                <a:cubicBezTo>
                  <a:pt x="1082" y="342"/>
                  <a:pt x="1080" y="341"/>
                  <a:pt x="1081" y="335"/>
                </a:cubicBezTo>
                <a:cubicBezTo>
                  <a:pt x="1074" y="332"/>
                  <a:pt x="1072" y="337"/>
                  <a:pt x="1067" y="335"/>
                </a:cubicBezTo>
                <a:cubicBezTo>
                  <a:pt x="1071" y="333"/>
                  <a:pt x="1071" y="332"/>
                  <a:pt x="1072" y="329"/>
                </a:cubicBezTo>
                <a:cubicBezTo>
                  <a:pt x="1076" y="328"/>
                  <a:pt x="1078" y="332"/>
                  <a:pt x="1081" y="328"/>
                </a:cubicBezTo>
                <a:cubicBezTo>
                  <a:pt x="1081" y="331"/>
                  <a:pt x="1085" y="328"/>
                  <a:pt x="1086" y="331"/>
                </a:cubicBezTo>
                <a:cubicBezTo>
                  <a:pt x="1084" y="334"/>
                  <a:pt x="1090" y="336"/>
                  <a:pt x="1087" y="341"/>
                </a:cubicBezTo>
                <a:cubicBezTo>
                  <a:pt x="1090" y="341"/>
                  <a:pt x="1089" y="344"/>
                  <a:pt x="1092" y="343"/>
                </a:cubicBezTo>
                <a:cubicBezTo>
                  <a:pt x="1095" y="340"/>
                  <a:pt x="1095" y="338"/>
                  <a:pt x="1097" y="336"/>
                </a:cubicBezTo>
                <a:cubicBezTo>
                  <a:pt x="1095" y="333"/>
                  <a:pt x="1090" y="333"/>
                  <a:pt x="1087" y="331"/>
                </a:cubicBezTo>
                <a:cubicBezTo>
                  <a:pt x="1089" y="325"/>
                  <a:pt x="1097" y="325"/>
                  <a:pt x="1102" y="329"/>
                </a:cubicBezTo>
                <a:cubicBezTo>
                  <a:pt x="1102" y="335"/>
                  <a:pt x="1104" y="333"/>
                  <a:pt x="1104" y="339"/>
                </a:cubicBezTo>
                <a:cubicBezTo>
                  <a:pt x="1102" y="341"/>
                  <a:pt x="1098" y="340"/>
                  <a:pt x="1098" y="343"/>
                </a:cubicBezTo>
                <a:cubicBezTo>
                  <a:pt x="1099" y="344"/>
                  <a:pt x="1101" y="344"/>
                  <a:pt x="1102" y="345"/>
                </a:cubicBezTo>
                <a:cubicBezTo>
                  <a:pt x="1098" y="352"/>
                  <a:pt x="1086" y="347"/>
                  <a:pt x="1081" y="351"/>
                </a:cubicBezTo>
                <a:cubicBezTo>
                  <a:pt x="1081" y="354"/>
                  <a:pt x="1081" y="354"/>
                  <a:pt x="1081" y="356"/>
                </a:cubicBezTo>
                <a:cubicBezTo>
                  <a:pt x="1085" y="355"/>
                  <a:pt x="1084" y="360"/>
                  <a:pt x="1086" y="361"/>
                </a:cubicBezTo>
                <a:cubicBezTo>
                  <a:pt x="1089" y="359"/>
                  <a:pt x="1088" y="358"/>
                  <a:pt x="1087" y="356"/>
                </a:cubicBezTo>
                <a:cubicBezTo>
                  <a:pt x="1091" y="357"/>
                  <a:pt x="1088" y="352"/>
                  <a:pt x="1089" y="352"/>
                </a:cubicBezTo>
                <a:cubicBezTo>
                  <a:pt x="1093" y="352"/>
                  <a:pt x="1093" y="350"/>
                  <a:pt x="1096" y="350"/>
                </a:cubicBezTo>
                <a:cubicBezTo>
                  <a:pt x="1098" y="351"/>
                  <a:pt x="1098" y="354"/>
                  <a:pt x="1102" y="353"/>
                </a:cubicBezTo>
                <a:cubicBezTo>
                  <a:pt x="1102" y="349"/>
                  <a:pt x="1104" y="349"/>
                  <a:pt x="1106" y="348"/>
                </a:cubicBezTo>
                <a:cubicBezTo>
                  <a:pt x="1107" y="349"/>
                  <a:pt x="1109" y="352"/>
                  <a:pt x="1109" y="350"/>
                </a:cubicBezTo>
                <a:cubicBezTo>
                  <a:pt x="1109" y="348"/>
                  <a:pt x="1108" y="344"/>
                  <a:pt x="1107" y="340"/>
                </a:cubicBezTo>
                <a:cubicBezTo>
                  <a:pt x="1111" y="341"/>
                  <a:pt x="1110" y="336"/>
                  <a:pt x="1113" y="335"/>
                </a:cubicBezTo>
                <a:cubicBezTo>
                  <a:pt x="1117" y="334"/>
                  <a:pt x="1118" y="337"/>
                  <a:pt x="1124" y="337"/>
                </a:cubicBezTo>
                <a:cubicBezTo>
                  <a:pt x="1121" y="340"/>
                  <a:pt x="1122" y="341"/>
                  <a:pt x="1125" y="342"/>
                </a:cubicBezTo>
                <a:cubicBezTo>
                  <a:pt x="1124" y="343"/>
                  <a:pt x="1122" y="347"/>
                  <a:pt x="1120" y="345"/>
                </a:cubicBezTo>
                <a:cubicBezTo>
                  <a:pt x="1119" y="349"/>
                  <a:pt x="1128" y="345"/>
                  <a:pt x="1128" y="348"/>
                </a:cubicBezTo>
                <a:cubicBezTo>
                  <a:pt x="1125" y="348"/>
                  <a:pt x="1122" y="348"/>
                  <a:pt x="1121" y="350"/>
                </a:cubicBezTo>
                <a:cubicBezTo>
                  <a:pt x="1125" y="350"/>
                  <a:pt x="1126" y="348"/>
                  <a:pt x="1130" y="349"/>
                </a:cubicBezTo>
                <a:cubicBezTo>
                  <a:pt x="1127" y="353"/>
                  <a:pt x="1133" y="350"/>
                  <a:pt x="1132" y="354"/>
                </a:cubicBezTo>
                <a:cubicBezTo>
                  <a:pt x="1130" y="355"/>
                  <a:pt x="1126" y="355"/>
                  <a:pt x="1123" y="356"/>
                </a:cubicBezTo>
                <a:cubicBezTo>
                  <a:pt x="1123" y="354"/>
                  <a:pt x="1125" y="353"/>
                  <a:pt x="1122" y="352"/>
                </a:cubicBezTo>
                <a:cubicBezTo>
                  <a:pt x="1120" y="357"/>
                  <a:pt x="1114" y="357"/>
                  <a:pt x="1111" y="360"/>
                </a:cubicBezTo>
                <a:cubicBezTo>
                  <a:pt x="1111" y="364"/>
                  <a:pt x="1110" y="364"/>
                  <a:pt x="1111" y="366"/>
                </a:cubicBezTo>
                <a:cubicBezTo>
                  <a:pt x="1110" y="367"/>
                  <a:pt x="1108" y="366"/>
                  <a:pt x="1108" y="367"/>
                </a:cubicBezTo>
                <a:cubicBezTo>
                  <a:pt x="1109" y="370"/>
                  <a:pt x="1113" y="370"/>
                  <a:pt x="1113" y="373"/>
                </a:cubicBezTo>
                <a:cubicBezTo>
                  <a:pt x="1112" y="374"/>
                  <a:pt x="1109" y="374"/>
                  <a:pt x="1109" y="377"/>
                </a:cubicBezTo>
                <a:cubicBezTo>
                  <a:pt x="1111" y="378"/>
                  <a:pt x="1112" y="380"/>
                  <a:pt x="1115" y="379"/>
                </a:cubicBezTo>
                <a:cubicBezTo>
                  <a:pt x="1116" y="375"/>
                  <a:pt x="1116" y="372"/>
                  <a:pt x="1113" y="369"/>
                </a:cubicBezTo>
                <a:cubicBezTo>
                  <a:pt x="1114" y="368"/>
                  <a:pt x="1118" y="369"/>
                  <a:pt x="1118" y="367"/>
                </a:cubicBezTo>
                <a:cubicBezTo>
                  <a:pt x="1117" y="366"/>
                  <a:pt x="1115" y="365"/>
                  <a:pt x="1116" y="363"/>
                </a:cubicBezTo>
                <a:cubicBezTo>
                  <a:pt x="1119" y="367"/>
                  <a:pt x="1117" y="358"/>
                  <a:pt x="1122" y="360"/>
                </a:cubicBezTo>
                <a:cubicBezTo>
                  <a:pt x="1123" y="365"/>
                  <a:pt x="1118" y="363"/>
                  <a:pt x="1119" y="368"/>
                </a:cubicBezTo>
                <a:cubicBezTo>
                  <a:pt x="1125" y="370"/>
                  <a:pt x="1129" y="365"/>
                  <a:pt x="1135" y="364"/>
                </a:cubicBezTo>
                <a:cubicBezTo>
                  <a:pt x="1135" y="364"/>
                  <a:pt x="1136" y="365"/>
                  <a:pt x="1138" y="365"/>
                </a:cubicBezTo>
                <a:cubicBezTo>
                  <a:pt x="1151" y="365"/>
                  <a:pt x="1150" y="355"/>
                  <a:pt x="1158" y="354"/>
                </a:cubicBezTo>
                <a:cubicBezTo>
                  <a:pt x="1159" y="354"/>
                  <a:pt x="1159" y="356"/>
                  <a:pt x="1161" y="355"/>
                </a:cubicBezTo>
                <a:cubicBezTo>
                  <a:pt x="1161" y="352"/>
                  <a:pt x="1165" y="352"/>
                  <a:pt x="1165" y="348"/>
                </a:cubicBezTo>
                <a:cubicBezTo>
                  <a:pt x="1160" y="348"/>
                  <a:pt x="1156" y="350"/>
                  <a:pt x="1151" y="349"/>
                </a:cubicBezTo>
                <a:cubicBezTo>
                  <a:pt x="1152" y="348"/>
                  <a:pt x="1152" y="346"/>
                  <a:pt x="1154" y="345"/>
                </a:cubicBezTo>
                <a:cubicBezTo>
                  <a:pt x="1152" y="345"/>
                  <a:pt x="1150" y="345"/>
                  <a:pt x="1150" y="344"/>
                </a:cubicBezTo>
                <a:cubicBezTo>
                  <a:pt x="1150" y="342"/>
                  <a:pt x="1155" y="345"/>
                  <a:pt x="1154" y="342"/>
                </a:cubicBezTo>
                <a:cubicBezTo>
                  <a:pt x="1150" y="337"/>
                  <a:pt x="1146" y="339"/>
                  <a:pt x="1143" y="337"/>
                </a:cubicBezTo>
                <a:cubicBezTo>
                  <a:pt x="1146" y="336"/>
                  <a:pt x="1147" y="334"/>
                  <a:pt x="1149" y="331"/>
                </a:cubicBezTo>
                <a:cubicBezTo>
                  <a:pt x="1150" y="332"/>
                  <a:pt x="1151" y="336"/>
                  <a:pt x="1152" y="333"/>
                </a:cubicBezTo>
                <a:cubicBezTo>
                  <a:pt x="1150" y="332"/>
                  <a:pt x="1156" y="331"/>
                  <a:pt x="1156" y="329"/>
                </a:cubicBezTo>
                <a:cubicBezTo>
                  <a:pt x="1153" y="327"/>
                  <a:pt x="1156" y="326"/>
                  <a:pt x="1156" y="322"/>
                </a:cubicBezTo>
                <a:cubicBezTo>
                  <a:pt x="1146" y="322"/>
                  <a:pt x="1134" y="326"/>
                  <a:pt x="1125" y="326"/>
                </a:cubicBezTo>
                <a:cubicBezTo>
                  <a:pt x="1127" y="325"/>
                  <a:pt x="1127" y="324"/>
                  <a:pt x="1128" y="323"/>
                </a:cubicBezTo>
                <a:cubicBezTo>
                  <a:pt x="1120" y="323"/>
                  <a:pt x="1113" y="332"/>
                  <a:pt x="1106" y="327"/>
                </a:cubicBezTo>
                <a:cubicBezTo>
                  <a:pt x="1111" y="323"/>
                  <a:pt x="1113" y="321"/>
                  <a:pt x="1117" y="320"/>
                </a:cubicBezTo>
                <a:cubicBezTo>
                  <a:pt x="1115" y="320"/>
                  <a:pt x="1115" y="317"/>
                  <a:pt x="1115" y="315"/>
                </a:cubicBezTo>
                <a:cubicBezTo>
                  <a:pt x="1118" y="311"/>
                  <a:pt x="1120" y="311"/>
                  <a:pt x="1117" y="306"/>
                </a:cubicBezTo>
                <a:cubicBezTo>
                  <a:pt x="1113" y="308"/>
                  <a:pt x="1113" y="304"/>
                  <a:pt x="1109" y="306"/>
                </a:cubicBezTo>
                <a:cubicBezTo>
                  <a:pt x="1108" y="301"/>
                  <a:pt x="1113" y="300"/>
                  <a:pt x="1110" y="296"/>
                </a:cubicBezTo>
                <a:cubicBezTo>
                  <a:pt x="1112" y="295"/>
                  <a:pt x="1113" y="298"/>
                  <a:pt x="1114" y="296"/>
                </a:cubicBezTo>
                <a:cubicBezTo>
                  <a:pt x="1113" y="292"/>
                  <a:pt x="1105" y="294"/>
                  <a:pt x="1104" y="290"/>
                </a:cubicBezTo>
                <a:cubicBezTo>
                  <a:pt x="1105" y="288"/>
                  <a:pt x="1106" y="289"/>
                  <a:pt x="1105" y="286"/>
                </a:cubicBezTo>
                <a:cubicBezTo>
                  <a:pt x="1103" y="285"/>
                  <a:pt x="1097" y="282"/>
                  <a:pt x="1095" y="285"/>
                </a:cubicBezTo>
                <a:cubicBezTo>
                  <a:pt x="1098" y="286"/>
                  <a:pt x="1102" y="285"/>
                  <a:pt x="1102" y="287"/>
                </a:cubicBezTo>
                <a:cubicBezTo>
                  <a:pt x="1101" y="289"/>
                  <a:pt x="1101" y="293"/>
                  <a:pt x="1103" y="294"/>
                </a:cubicBezTo>
                <a:cubicBezTo>
                  <a:pt x="1095" y="296"/>
                  <a:pt x="1087" y="299"/>
                  <a:pt x="1084" y="306"/>
                </a:cubicBezTo>
                <a:cubicBezTo>
                  <a:pt x="1073" y="306"/>
                  <a:pt x="1073" y="306"/>
                  <a:pt x="1073" y="306"/>
                </a:cubicBezTo>
                <a:cubicBezTo>
                  <a:pt x="1073" y="306"/>
                  <a:pt x="1073" y="308"/>
                  <a:pt x="1072" y="308"/>
                </a:cubicBezTo>
                <a:cubicBezTo>
                  <a:pt x="1070" y="311"/>
                  <a:pt x="1076" y="308"/>
                  <a:pt x="1074" y="311"/>
                </a:cubicBezTo>
                <a:cubicBezTo>
                  <a:pt x="1073" y="311"/>
                  <a:pt x="1073" y="310"/>
                  <a:pt x="1072" y="310"/>
                </a:cubicBezTo>
                <a:cubicBezTo>
                  <a:pt x="1069" y="319"/>
                  <a:pt x="1058" y="317"/>
                  <a:pt x="1051" y="315"/>
                </a:cubicBezTo>
                <a:cubicBezTo>
                  <a:pt x="1051" y="313"/>
                  <a:pt x="1053" y="313"/>
                  <a:pt x="1053" y="310"/>
                </a:cubicBezTo>
                <a:cubicBezTo>
                  <a:pt x="1049" y="310"/>
                  <a:pt x="1052" y="308"/>
                  <a:pt x="1049" y="307"/>
                </a:cubicBezTo>
                <a:cubicBezTo>
                  <a:pt x="1052" y="304"/>
                  <a:pt x="1052" y="301"/>
                  <a:pt x="1057" y="301"/>
                </a:cubicBezTo>
                <a:cubicBezTo>
                  <a:pt x="1058" y="298"/>
                  <a:pt x="1057" y="297"/>
                  <a:pt x="1056" y="295"/>
                </a:cubicBezTo>
                <a:cubicBezTo>
                  <a:pt x="1058" y="294"/>
                  <a:pt x="1063" y="292"/>
                  <a:pt x="1066" y="294"/>
                </a:cubicBezTo>
                <a:cubicBezTo>
                  <a:pt x="1065" y="291"/>
                  <a:pt x="1065" y="292"/>
                  <a:pt x="1068" y="290"/>
                </a:cubicBezTo>
                <a:cubicBezTo>
                  <a:pt x="1063" y="290"/>
                  <a:pt x="1056" y="289"/>
                  <a:pt x="1057" y="286"/>
                </a:cubicBezTo>
                <a:cubicBezTo>
                  <a:pt x="1054" y="285"/>
                  <a:pt x="1052" y="288"/>
                  <a:pt x="1051" y="285"/>
                </a:cubicBezTo>
                <a:cubicBezTo>
                  <a:pt x="1056" y="285"/>
                  <a:pt x="1061" y="284"/>
                  <a:pt x="1070" y="283"/>
                </a:cubicBezTo>
                <a:cubicBezTo>
                  <a:pt x="1061" y="275"/>
                  <a:pt x="1047" y="283"/>
                  <a:pt x="1039" y="283"/>
                </a:cubicBezTo>
                <a:cubicBezTo>
                  <a:pt x="1043" y="279"/>
                  <a:pt x="1050" y="278"/>
                  <a:pt x="1057" y="278"/>
                </a:cubicBezTo>
                <a:cubicBezTo>
                  <a:pt x="1059" y="277"/>
                  <a:pt x="1056" y="276"/>
                  <a:pt x="1059" y="275"/>
                </a:cubicBezTo>
                <a:cubicBezTo>
                  <a:pt x="1061" y="276"/>
                  <a:pt x="1061" y="274"/>
                  <a:pt x="1063" y="274"/>
                </a:cubicBezTo>
                <a:cubicBezTo>
                  <a:pt x="1066" y="275"/>
                  <a:pt x="1065" y="278"/>
                  <a:pt x="1069" y="278"/>
                </a:cubicBezTo>
                <a:cubicBezTo>
                  <a:pt x="1068" y="273"/>
                  <a:pt x="1075" y="279"/>
                  <a:pt x="1075" y="273"/>
                </a:cubicBezTo>
                <a:cubicBezTo>
                  <a:pt x="1070" y="271"/>
                  <a:pt x="1061" y="270"/>
                  <a:pt x="1058" y="271"/>
                </a:cubicBezTo>
                <a:cubicBezTo>
                  <a:pt x="1058" y="270"/>
                  <a:pt x="1060" y="271"/>
                  <a:pt x="1060" y="269"/>
                </a:cubicBezTo>
                <a:cubicBezTo>
                  <a:pt x="1060" y="267"/>
                  <a:pt x="1057" y="268"/>
                  <a:pt x="1058" y="265"/>
                </a:cubicBezTo>
                <a:cubicBezTo>
                  <a:pt x="1052" y="267"/>
                  <a:pt x="1046" y="265"/>
                  <a:pt x="1043" y="262"/>
                </a:cubicBezTo>
                <a:cubicBezTo>
                  <a:pt x="1043" y="264"/>
                  <a:pt x="1044" y="264"/>
                  <a:pt x="1044" y="266"/>
                </a:cubicBezTo>
                <a:cubicBezTo>
                  <a:pt x="1037" y="268"/>
                  <a:pt x="1028" y="277"/>
                  <a:pt x="1017" y="275"/>
                </a:cubicBezTo>
                <a:cubicBezTo>
                  <a:pt x="1015" y="279"/>
                  <a:pt x="1007" y="276"/>
                  <a:pt x="1004" y="279"/>
                </a:cubicBezTo>
                <a:cubicBezTo>
                  <a:pt x="1010" y="288"/>
                  <a:pt x="1021" y="278"/>
                  <a:pt x="1029" y="285"/>
                </a:cubicBezTo>
                <a:cubicBezTo>
                  <a:pt x="1028" y="285"/>
                  <a:pt x="1028" y="286"/>
                  <a:pt x="1027" y="287"/>
                </a:cubicBezTo>
                <a:cubicBezTo>
                  <a:pt x="1032" y="287"/>
                  <a:pt x="1038" y="283"/>
                  <a:pt x="1041" y="288"/>
                </a:cubicBezTo>
                <a:cubicBezTo>
                  <a:pt x="1042" y="286"/>
                  <a:pt x="1044" y="285"/>
                  <a:pt x="1046" y="286"/>
                </a:cubicBezTo>
                <a:cubicBezTo>
                  <a:pt x="1046" y="286"/>
                  <a:pt x="1047" y="287"/>
                  <a:pt x="1047" y="287"/>
                </a:cubicBezTo>
                <a:cubicBezTo>
                  <a:pt x="1047" y="290"/>
                  <a:pt x="1043" y="289"/>
                  <a:pt x="1040" y="289"/>
                </a:cubicBezTo>
                <a:cubicBezTo>
                  <a:pt x="1039" y="291"/>
                  <a:pt x="1040" y="291"/>
                  <a:pt x="1039" y="292"/>
                </a:cubicBezTo>
                <a:cubicBezTo>
                  <a:pt x="1033" y="293"/>
                  <a:pt x="1028" y="293"/>
                  <a:pt x="1022" y="292"/>
                </a:cubicBezTo>
                <a:cubicBezTo>
                  <a:pt x="1022" y="290"/>
                  <a:pt x="1026" y="290"/>
                  <a:pt x="1024" y="288"/>
                </a:cubicBezTo>
                <a:cubicBezTo>
                  <a:pt x="1020" y="287"/>
                  <a:pt x="1020" y="290"/>
                  <a:pt x="1018" y="289"/>
                </a:cubicBezTo>
                <a:cubicBezTo>
                  <a:pt x="1002" y="281"/>
                  <a:pt x="987" y="292"/>
                  <a:pt x="972" y="290"/>
                </a:cubicBezTo>
                <a:cubicBezTo>
                  <a:pt x="973" y="286"/>
                  <a:pt x="975" y="289"/>
                  <a:pt x="974" y="284"/>
                </a:cubicBezTo>
                <a:cubicBezTo>
                  <a:pt x="983" y="283"/>
                  <a:pt x="987" y="287"/>
                  <a:pt x="990" y="279"/>
                </a:cubicBezTo>
                <a:cubicBezTo>
                  <a:pt x="986" y="280"/>
                  <a:pt x="985" y="277"/>
                  <a:pt x="985" y="274"/>
                </a:cubicBezTo>
                <a:cubicBezTo>
                  <a:pt x="986" y="273"/>
                  <a:pt x="989" y="274"/>
                  <a:pt x="989" y="271"/>
                </a:cubicBezTo>
                <a:cubicBezTo>
                  <a:pt x="985" y="270"/>
                  <a:pt x="984" y="274"/>
                  <a:pt x="981" y="275"/>
                </a:cubicBezTo>
                <a:cubicBezTo>
                  <a:pt x="980" y="276"/>
                  <a:pt x="974" y="276"/>
                  <a:pt x="973" y="276"/>
                </a:cubicBezTo>
                <a:cubicBezTo>
                  <a:pt x="973" y="276"/>
                  <a:pt x="973" y="273"/>
                  <a:pt x="973" y="273"/>
                </a:cubicBezTo>
                <a:cubicBezTo>
                  <a:pt x="966" y="270"/>
                  <a:pt x="957" y="272"/>
                  <a:pt x="950" y="268"/>
                </a:cubicBezTo>
                <a:cubicBezTo>
                  <a:pt x="951" y="265"/>
                  <a:pt x="955" y="267"/>
                  <a:pt x="956" y="264"/>
                </a:cubicBezTo>
                <a:cubicBezTo>
                  <a:pt x="953" y="265"/>
                  <a:pt x="951" y="262"/>
                  <a:pt x="949" y="264"/>
                </a:cubicBezTo>
                <a:cubicBezTo>
                  <a:pt x="948" y="260"/>
                  <a:pt x="946" y="258"/>
                  <a:pt x="942" y="257"/>
                </a:cubicBezTo>
                <a:cubicBezTo>
                  <a:pt x="944" y="249"/>
                  <a:pt x="951" y="242"/>
                  <a:pt x="960" y="240"/>
                </a:cubicBezTo>
                <a:cubicBezTo>
                  <a:pt x="957" y="238"/>
                  <a:pt x="950" y="241"/>
                  <a:pt x="948" y="237"/>
                </a:cubicBezTo>
                <a:cubicBezTo>
                  <a:pt x="953" y="237"/>
                  <a:pt x="953" y="236"/>
                  <a:pt x="955" y="236"/>
                </a:cubicBezTo>
                <a:cubicBezTo>
                  <a:pt x="951" y="235"/>
                  <a:pt x="948" y="233"/>
                  <a:pt x="943" y="235"/>
                </a:cubicBezTo>
                <a:cubicBezTo>
                  <a:pt x="942" y="233"/>
                  <a:pt x="942" y="232"/>
                  <a:pt x="942" y="228"/>
                </a:cubicBezTo>
                <a:cubicBezTo>
                  <a:pt x="947" y="229"/>
                  <a:pt x="946" y="226"/>
                  <a:pt x="947" y="224"/>
                </a:cubicBezTo>
                <a:cubicBezTo>
                  <a:pt x="951" y="223"/>
                  <a:pt x="956" y="225"/>
                  <a:pt x="958" y="222"/>
                </a:cubicBezTo>
                <a:cubicBezTo>
                  <a:pt x="953" y="222"/>
                  <a:pt x="949" y="222"/>
                  <a:pt x="948" y="219"/>
                </a:cubicBezTo>
                <a:cubicBezTo>
                  <a:pt x="953" y="220"/>
                  <a:pt x="954" y="217"/>
                  <a:pt x="957" y="215"/>
                </a:cubicBezTo>
                <a:cubicBezTo>
                  <a:pt x="955" y="214"/>
                  <a:pt x="952" y="215"/>
                  <a:pt x="952" y="213"/>
                </a:cubicBezTo>
                <a:cubicBezTo>
                  <a:pt x="967" y="211"/>
                  <a:pt x="978" y="218"/>
                  <a:pt x="991" y="213"/>
                </a:cubicBezTo>
                <a:cubicBezTo>
                  <a:pt x="995" y="219"/>
                  <a:pt x="1005" y="212"/>
                  <a:pt x="1012" y="216"/>
                </a:cubicBezTo>
                <a:cubicBezTo>
                  <a:pt x="1012" y="218"/>
                  <a:pt x="1008" y="215"/>
                  <a:pt x="1008" y="217"/>
                </a:cubicBezTo>
                <a:cubicBezTo>
                  <a:pt x="1014" y="219"/>
                  <a:pt x="1022" y="217"/>
                  <a:pt x="1025" y="215"/>
                </a:cubicBezTo>
                <a:cubicBezTo>
                  <a:pt x="1016" y="214"/>
                  <a:pt x="1015" y="210"/>
                  <a:pt x="1010" y="209"/>
                </a:cubicBezTo>
                <a:cubicBezTo>
                  <a:pt x="1001" y="207"/>
                  <a:pt x="990" y="208"/>
                  <a:pt x="980" y="207"/>
                </a:cubicBezTo>
                <a:cubicBezTo>
                  <a:pt x="980" y="203"/>
                  <a:pt x="973" y="206"/>
                  <a:pt x="975" y="201"/>
                </a:cubicBezTo>
                <a:cubicBezTo>
                  <a:pt x="966" y="199"/>
                  <a:pt x="954" y="198"/>
                  <a:pt x="948" y="195"/>
                </a:cubicBezTo>
                <a:cubicBezTo>
                  <a:pt x="949" y="193"/>
                  <a:pt x="952" y="192"/>
                  <a:pt x="955" y="193"/>
                </a:cubicBezTo>
                <a:cubicBezTo>
                  <a:pt x="955" y="191"/>
                  <a:pt x="954" y="191"/>
                  <a:pt x="954" y="189"/>
                </a:cubicBezTo>
                <a:cubicBezTo>
                  <a:pt x="957" y="187"/>
                  <a:pt x="968" y="186"/>
                  <a:pt x="964" y="191"/>
                </a:cubicBezTo>
                <a:cubicBezTo>
                  <a:pt x="971" y="191"/>
                  <a:pt x="979" y="192"/>
                  <a:pt x="985" y="194"/>
                </a:cubicBezTo>
                <a:cubicBezTo>
                  <a:pt x="985" y="197"/>
                  <a:pt x="984" y="199"/>
                  <a:pt x="981" y="200"/>
                </a:cubicBezTo>
                <a:cubicBezTo>
                  <a:pt x="986" y="200"/>
                  <a:pt x="982" y="202"/>
                  <a:pt x="984" y="204"/>
                </a:cubicBezTo>
                <a:cubicBezTo>
                  <a:pt x="991" y="204"/>
                  <a:pt x="1000" y="206"/>
                  <a:pt x="1005" y="204"/>
                </a:cubicBezTo>
                <a:cubicBezTo>
                  <a:pt x="1001" y="202"/>
                  <a:pt x="997" y="201"/>
                  <a:pt x="996" y="197"/>
                </a:cubicBezTo>
                <a:cubicBezTo>
                  <a:pt x="998" y="197"/>
                  <a:pt x="999" y="196"/>
                  <a:pt x="999" y="194"/>
                </a:cubicBezTo>
                <a:cubicBezTo>
                  <a:pt x="993" y="193"/>
                  <a:pt x="987" y="192"/>
                  <a:pt x="983" y="189"/>
                </a:cubicBezTo>
                <a:cubicBezTo>
                  <a:pt x="985" y="189"/>
                  <a:pt x="987" y="189"/>
                  <a:pt x="988" y="188"/>
                </a:cubicBezTo>
                <a:cubicBezTo>
                  <a:pt x="985" y="188"/>
                  <a:pt x="985" y="186"/>
                  <a:pt x="986" y="184"/>
                </a:cubicBezTo>
                <a:cubicBezTo>
                  <a:pt x="984" y="184"/>
                  <a:pt x="979" y="186"/>
                  <a:pt x="978" y="184"/>
                </a:cubicBezTo>
                <a:cubicBezTo>
                  <a:pt x="979" y="184"/>
                  <a:pt x="980" y="184"/>
                  <a:pt x="981" y="183"/>
                </a:cubicBezTo>
                <a:cubicBezTo>
                  <a:pt x="979" y="179"/>
                  <a:pt x="972" y="181"/>
                  <a:pt x="969" y="182"/>
                </a:cubicBezTo>
                <a:cubicBezTo>
                  <a:pt x="970" y="183"/>
                  <a:pt x="975" y="181"/>
                  <a:pt x="975" y="184"/>
                </a:cubicBezTo>
                <a:cubicBezTo>
                  <a:pt x="972" y="184"/>
                  <a:pt x="970" y="185"/>
                  <a:pt x="968" y="186"/>
                </a:cubicBezTo>
                <a:cubicBezTo>
                  <a:pt x="965" y="185"/>
                  <a:pt x="966" y="182"/>
                  <a:pt x="964" y="181"/>
                </a:cubicBezTo>
                <a:cubicBezTo>
                  <a:pt x="963" y="183"/>
                  <a:pt x="959" y="183"/>
                  <a:pt x="957" y="184"/>
                </a:cubicBezTo>
                <a:cubicBezTo>
                  <a:pt x="956" y="184"/>
                  <a:pt x="955" y="183"/>
                  <a:pt x="955" y="182"/>
                </a:cubicBezTo>
                <a:cubicBezTo>
                  <a:pt x="956" y="180"/>
                  <a:pt x="957" y="178"/>
                  <a:pt x="956" y="176"/>
                </a:cubicBezTo>
                <a:cubicBezTo>
                  <a:pt x="962" y="174"/>
                  <a:pt x="966" y="172"/>
                  <a:pt x="973" y="172"/>
                </a:cubicBezTo>
                <a:cubicBezTo>
                  <a:pt x="971" y="166"/>
                  <a:pt x="957" y="172"/>
                  <a:pt x="955" y="165"/>
                </a:cubicBezTo>
                <a:cubicBezTo>
                  <a:pt x="953" y="166"/>
                  <a:pt x="949" y="167"/>
                  <a:pt x="949" y="164"/>
                </a:cubicBezTo>
                <a:cubicBezTo>
                  <a:pt x="955" y="162"/>
                  <a:pt x="955" y="154"/>
                  <a:pt x="963" y="155"/>
                </a:cubicBezTo>
                <a:cubicBezTo>
                  <a:pt x="963" y="150"/>
                  <a:pt x="959" y="149"/>
                  <a:pt x="964" y="144"/>
                </a:cubicBezTo>
                <a:cubicBezTo>
                  <a:pt x="960" y="140"/>
                  <a:pt x="953" y="142"/>
                  <a:pt x="951" y="138"/>
                </a:cubicBezTo>
                <a:cubicBezTo>
                  <a:pt x="964" y="138"/>
                  <a:pt x="974" y="134"/>
                  <a:pt x="986" y="134"/>
                </a:cubicBezTo>
                <a:cubicBezTo>
                  <a:pt x="984" y="134"/>
                  <a:pt x="986" y="131"/>
                  <a:pt x="987" y="131"/>
                </a:cubicBezTo>
                <a:cubicBezTo>
                  <a:pt x="1003" y="133"/>
                  <a:pt x="1017" y="136"/>
                  <a:pt x="1030" y="135"/>
                </a:cubicBezTo>
                <a:cubicBezTo>
                  <a:pt x="1019" y="131"/>
                  <a:pt x="995" y="131"/>
                  <a:pt x="982" y="128"/>
                </a:cubicBezTo>
                <a:cubicBezTo>
                  <a:pt x="980" y="131"/>
                  <a:pt x="980" y="130"/>
                  <a:pt x="979" y="128"/>
                </a:cubicBezTo>
                <a:cubicBezTo>
                  <a:pt x="978" y="132"/>
                  <a:pt x="977" y="129"/>
                  <a:pt x="979" y="133"/>
                </a:cubicBezTo>
                <a:cubicBezTo>
                  <a:pt x="975" y="133"/>
                  <a:pt x="971" y="130"/>
                  <a:pt x="972" y="128"/>
                </a:cubicBezTo>
                <a:cubicBezTo>
                  <a:pt x="966" y="127"/>
                  <a:pt x="959" y="127"/>
                  <a:pt x="953" y="123"/>
                </a:cubicBezTo>
                <a:cubicBezTo>
                  <a:pt x="953" y="120"/>
                  <a:pt x="956" y="121"/>
                  <a:pt x="955" y="119"/>
                </a:cubicBezTo>
                <a:cubicBezTo>
                  <a:pt x="948" y="117"/>
                  <a:pt x="948" y="120"/>
                  <a:pt x="945" y="122"/>
                </a:cubicBezTo>
                <a:cubicBezTo>
                  <a:pt x="942" y="117"/>
                  <a:pt x="939" y="116"/>
                  <a:pt x="935" y="120"/>
                </a:cubicBezTo>
                <a:cubicBezTo>
                  <a:pt x="936" y="120"/>
                  <a:pt x="937" y="121"/>
                  <a:pt x="938" y="122"/>
                </a:cubicBezTo>
                <a:cubicBezTo>
                  <a:pt x="935" y="121"/>
                  <a:pt x="935" y="123"/>
                  <a:pt x="933" y="123"/>
                </a:cubicBezTo>
                <a:cubicBezTo>
                  <a:pt x="929" y="120"/>
                  <a:pt x="928" y="116"/>
                  <a:pt x="924" y="114"/>
                </a:cubicBezTo>
                <a:cubicBezTo>
                  <a:pt x="932" y="115"/>
                  <a:pt x="937" y="119"/>
                  <a:pt x="941" y="113"/>
                </a:cubicBezTo>
                <a:cubicBezTo>
                  <a:pt x="932" y="106"/>
                  <a:pt x="920" y="116"/>
                  <a:pt x="912" y="110"/>
                </a:cubicBezTo>
                <a:cubicBezTo>
                  <a:pt x="911" y="112"/>
                  <a:pt x="910" y="112"/>
                  <a:pt x="908" y="112"/>
                </a:cubicBezTo>
                <a:cubicBezTo>
                  <a:pt x="908" y="110"/>
                  <a:pt x="905" y="111"/>
                  <a:pt x="906" y="108"/>
                </a:cubicBezTo>
                <a:cubicBezTo>
                  <a:pt x="901" y="111"/>
                  <a:pt x="895" y="110"/>
                  <a:pt x="891" y="111"/>
                </a:cubicBezTo>
                <a:cubicBezTo>
                  <a:pt x="889" y="112"/>
                  <a:pt x="881" y="113"/>
                  <a:pt x="880" y="115"/>
                </a:cubicBezTo>
                <a:cubicBezTo>
                  <a:pt x="883" y="113"/>
                  <a:pt x="887" y="116"/>
                  <a:pt x="887" y="119"/>
                </a:cubicBezTo>
                <a:cubicBezTo>
                  <a:pt x="882" y="120"/>
                  <a:pt x="871" y="117"/>
                  <a:pt x="865" y="124"/>
                </a:cubicBezTo>
                <a:cubicBezTo>
                  <a:pt x="870" y="126"/>
                  <a:pt x="875" y="123"/>
                  <a:pt x="878" y="124"/>
                </a:cubicBezTo>
                <a:cubicBezTo>
                  <a:pt x="875" y="123"/>
                  <a:pt x="879" y="128"/>
                  <a:pt x="876" y="128"/>
                </a:cubicBezTo>
                <a:cubicBezTo>
                  <a:pt x="868" y="125"/>
                  <a:pt x="861" y="128"/>
                  <a:pt x="852" y="129"/>
                </a:cubicBezTo>
                <a:cubicBezTo>
                  <a:pt x="853" y="131"/>
                  <a:pt x="854" y="134"/>
                  <a:pt x="858" y="135"/>
                </a:cubicBezTo>
                <a:cubicBezTo>
                  <a:pt x="852" y="144"/>
                  <a:pt x="836" y="132"/>
                  <a:pt x="828" y="139"/>
                </a:cubicBezTo>
                <a:cubicBezTo>
                  <a:pt x="824" y="136"/>
                  <a:pt x="817" y="142"/>
                  <a:pt x="814" y="135"/>
                </a:cubicBezTo>
                <a:cubicBezTo>
                  <a:pt x="815" y="135"/>
                  <a:pt x="815" y="134"/>
                  <a:pt x="815" y="133"/>
                </a:cubicBezTo>
                <a:cubicBezTo>
                  <a:pt x="817" y="134"/>
                  <a:pt x="818" y="135"/>
                  <a:pt x="821" y="134"/>
                </a:cubicBezTo>
                <a:cubicBezTo>
                  <a:pt x="823" y="133"/>
                  <a:pt x="826" y="134"/>
                  <a:pt x="827" y="132"/>
                </a:cubicBezTo>
                <a:cubicBezTo>
                  <a:pt x="828" y="135"/>
                  <a:pt x="831" y="132"/>
                  <a:pt x="832" y="132"/>
                </a:cubicBezTo>
                <a:cubicBezTo>
                  <a:pt x="833" y="132"/>
                  <a:pt x="835" y="133"/>
                  <a:pt x="836" y="132"/>
                </a:cubicBezTo>
                <a:cubicBezTo>
                  <a:pt x="830" y="131"/>
                  <a:pt x="828" y="133"/>
                  <a:pt x="824" y="130"/>
                </a:cubicBezTo>
                <a:cubicBezTo>
                  <a:pt x="824" y="132"/>
                  <a:pt x="820" y="130"/>
                  <a:pt x="819" y="132"/>
                </a:cubicBezTo>
                <a:cubicBezTo>
                  <a:pt x="818" y="130"/>
                  <a:pt x="820" y="128"/>
                  <a:pt x="818" y="126"/>
                </a:cubicBezTo>
                <a:cubicBezTo>
                  <a:pt x="818" y="129"/>
                  <a:pt x="817" y="129"/>
                  <a:pt x="815" y="129"/>
                </a:cubicBezTo>
                <a:cubicBezTo>
                  <a:pt x="816" y="126"/>
                  <a:pt x="816" y="126"/>
                  <a:pt x="814" y="125"/>
                </a:cubicBezTo>
                <a:cubicBezTo>
                  <a:pt x="813" y="131"/>
                  <a:pt x="810" y="126"/>
                  <a:pt x="808" y="129"/>
                </a:cubicBezTo>
                <a:cubicBezTo>
                  <a:pt x="809" y="130"/>
                  <a:pt x="810" y="131"/>
                  <a:pt x="810" y="132"/>
                </a:cubicBezTo>
                <a:cubicBezTo>
                  <a:pt x="806" y="134"/>
                  <a:pt x="801" y="133"/>
                  <a:pt x="801" y="135"/>
                </a:cubicBezTo>
                <a:cubicBezTo>
                  <a:pt x="797" y="134"/>
                  <a:pt x="795" y="131"/>
                  <a:pt x="792" y="134"/>
                </a:cubicBezTo>
                <a:cubicBezTo>
                  <a:pt x="789" y="128"/>
                  <a:pt x="780" y="131"/>
                  <a:pt x="782" y="125"/>
                </a:cubicBezTo>
                <a:cubicBezTo>
                  <a:pt x="782" y="127"/>
                  <a:pt x="783" y="128"/>
                  <a:pt x="784" y="126"/>
                </a:cubicBezTo>
                <a:cubicBezTo>
                  <a:pt x="783" y="125"/>
                  <a:pt x="782" y="123"/>
                  <a:pt x="783" y="120"/>
                </a:cubicBezTo>
                <a:cubicBezTo>
                  <a:pt x="778" y="121"/>
                  <a:pt x="771" y="121"/>
                  <a:pt x="771" y="118"/>
                </a:cubicBezTo>
                <a:cubicBezTo>
                  <a:pt x="768" y="118"/>
                  <a:pt x="766" y="119"/>
                  <a:pt x="765" y="120"/>
                </a:cubicBezTo>
                <a:cubicBezTo>
                  <a:pt x="769" y="120"/>
                  <a:pt x="769" y="124"/>
                  <a:pt x="769" y="127"/>
                </a:cubicBezTo>
                <a:cubicBezTo>
                  <a:pt x="774" y="124"/>
                  <a:pt x="776" y="130"/>
                  <a:pt x="778" y="125"/>
                </a:cubicBezTo>
                <a:cubicBezTo>
                  <a:pt x="778" y="127"/>
                  <a:pt x="781" y="126"/>
                  <a:pt x="781" y="128"/>
                </a:cubicBezTo>
                <a:cubicBezTo>
                  <a:pt x="779" y="132"/>
                  <a:pt x="775" y="126"/>
                  <a:pt x="774" y="129"/>
                </a:cubicBezTo>
                <a:cubicBezTo>
                  <a:pt x="777" y="135"/>
                  <a:pt x="785" y="136"/>
                  <a:pt x="790" y="140"/>
                </a:cubicBezTo>
                <a:cubicBezTo>
                  <a:pt x="777" y="143"/>
                  <a:pt x="768" y="138"/>
                  <a:pt x="752" y="138"/>
                </a:cubicBezTo>
                <a:cubicBezTo>
                  <a:pt x="753" y="135"/>
                  <a:pt x="751" y="135"/>
                  <a:pt x="753" y="133"/>
                </a:cubicBezTo>
                <a:cubicBezTo>
                  <a:pt x="746" y="134"/>
                  <a:pt x="751" y="133"/>
                  <a:pt x="747" y="131"/>
                </a:cubicBezTo>
                <a:cubicBezTo>
                  <a:pt x="745" y="134"/>
                  <a:pt x="744" y="132"/>
                  <a:pt x="743" y="130"/>
                </a:cubicBezTo>
                <a:cubicBezTo>
                  <a:pt x="738" y="133"/>
                  <a:pt x="735" y="133"/>
                  <a:pt x="730" y="134"/>
                </a:cubicBezTo>
                <a:cubicBezTo>
                  <a:pt x="730" y="133"/>
                  <a:pt x="731" y="132"/>
                  <a:pt x="731" y="132"/>
                </a:cubicBezTo>
                <a:cubicBezTo>
                  <a:pt x="726" y="132"/>
                  <a:pt x="729" y="137"/>
                  <a:pt x="724" y="136"/>
                </a:cubicBezTo>
                <a:cubicBezTo>
                  <a:pt x="724" y="135"/>
                  <a:pt x="726" y="135"/>
                  <a:pt x="726" y="134"/>
                </a:cubicBezTo>
                <a:cubicBezTo>
                  <a:pt x="716" y="133"/>
                  <a:pt x="710" y="132"/>
                  <a:pt x="703" y="134"/>
                </a:cubicBezTo>
                <a:cubicBezTo>
                  <a:pt x="702" y="129"/>
                  <a:pt x="702" y="133"/>
                  <a:pt x="701" y="134"/>
                </a:cubicBezTo>
                <a:cubicBezTo>
                  <a:pt x="699" y="134"/>
                  <a:pt x="697" y="133"/>
                  <a:pt x="697" y="131"/>
                </a:cubicBezTo>
                <a:cubicBezTo>
                  <a:pt x="698" y="134"/>
                  <a:pt x="697" y="134"/>
                  <a:pt x="694" y="135"/>
                </a:cubicBezTo>
                <a:cubicBezTo>
                  <a:pt x="696" y="133"/>
                  <a:pt x="694" y="133"/>
                  <a:pt x="693" y="131"/>
                </a:cubicBezTo>
                <a:cubicBezTo>
                  <a:pt x="696" y="129"/>
                  <a:pt x="697" y="129"/>
                  <a:pt x="703" y="128"/>
                </a:cubicBezTo>
                <a:cubicBezTo>
                  <a:pt x="701" y="130"/>
                  <a:pt x="703" y="129"/>
                  <a:pt x="704" y="131"/>
                </a:cubicBezTo>
                <a:cubicBezTo>
                  <a:pt x="706" y="130"/>
                  <a:pt x="708" y="129"/>
                  <a:pt x="711" y="130"/>
                </a:cubicBezTo>
                <a:cubicBezTo>
                  <a:pt x="718" y="124"/>
                  <a:pt x="727" y="131"/>
                  <a:pt x="735" y="127"/>
                </a:cubicBezTo>
                <a:cubicBezTo>
                  <a:pt x="734" y="125"/>
                  <a:pt x="732" y="125"/>
                  <a:pt x="732" y="123"/>
                </a:cubicBezTo>
                <a:cubicBezTo>
                  <a:pt x="734" y="122"/>
                  <a:pt x="738" y="123"/>
                  <a:pt x="738" y="126"/>
                </a:cubicBezTo>
                <a:cubicBezTo>
                  <a:pt x="738" y="125"/>
                  <a:pt x="734" y="124"/>
                  <a:pt x="734" y="126"/>
                </a:cubicBezTo>
                <a:cubicBezTo>
                  <a:pt x="736" y="126"/>
                  <a:pt x="737" y="127"/>
                  <a:pt x="736" y="128"/>
                </a:cubicBezTo>
                <a:cubicBezTo>
                  <a:pt x="738" y="127"/>
                  <a:pt x="740" y="128"/>
                  <a:pt x="742" y="127"/>
                </a:cubicBezTo>
                <a:cubicBezTo>
                  <a:pt x="740" y="127"/>
                  <a:pt x="740" y="126"/>
                  <a:pt x="740" y="124"/>
                </a:cubicBezTo>
                <a:cubicBezTo>
                  <a:pt x="743" y="124"/>
                  <a:pt x="746" y="125"/>
                  <a:pt x="748" y="122"/>
                </a:cubicBezTo>
                <a:cubicBezTo>
                  <a:pt x="745" y="121"/>
                  <a:pt x="745" y="118"/>
                  <a:pt x="747" y="117"/>
                </a:cubicBezTo>
                <a:cubicBezTo>
                  <a:pt x="745" y="117"/>
                  <a:pt x="744" y="116"/>
                  <a:pt x="743" y="116"/>
                </a:cubicBezTo>
                <a:cubicBezTo>
                  <a:pt x="741" y="117"/>
                  <a:pt x="744" y="118"/>
                  <a:pt x="741" y="118"/>
                </a:cubicBezTo>
                <a:cubicBezTo>
                  <a:pt x="738" y="114"/>
                  <a:pt x="742" y="116"/>
                  <a:pt x="743" y="113"/>
                </a:cubicBezTo>
                <a:cubicBezTo>
                  <a:pt x="735" y="114"/>
                  <a:pt x="728" y="109"/>
                  <a:pt x="725" y="117"/>
                </a:cubicBezTo>
                <a:cubicBezTo>
                  <a:pt x="722" y="118"/>
                  <a:pt x="718" y="118"/>
                  <a:pt x="715" y="119"/>
                </a:cubicBezTo>
                <a:cubicBezTo>
                  <a:pt x="716" y="117"/>
                  <a:pt x="716" y="115"/>
                  <a:pt x="715" y="114"/>
                </a:cubicBezTo>
                <a:cubicBezTo>
                  <a:pt x="711" y="115"/>
                  <a:pt x="712" y="112"/>
                  <a:pt x="710" y="112"/>
                </a:cubicBezTo>
                <a:cubicBezTo>
                  <a:pt x="710" y="113"/>
                  <a:pt x="709" y="113"/>
                  <a:pt x="708" y="113"/>
                </a:cubicBezTo>
                <a:cubicBezTo>
                  <a:pt x="706" y="115"/>
                  <a:pt x="710" y="118"/>
                  <a:pt x="706" y="118"/>
                </a:cubicBezTo>
                <a:cubicBezTo>
                  <a:pt x="704" y="117"/>
                  <a:pt x="699" y="118"/>
                  <a:pt x="701" y="115"/>
                </a:cubicBezTo>
                <a:cubicBezTo>
                  <a:pt x="698" y="115"/>
                  <a:pt x="696" y="115"/>
                  <a:pt x="695" y="118"/>
                </a:cubicBezTo>
                <a:cubicBezTo>
                  <a:pt x="698" y="118"/>
                  <a:pt x="700" y="118"/>
                  <a:pt x="702" y="120"/>
                </a:cubicBezTo>
                <a:cubicBezTo>
                  <a:pt x="698" y="120"/>
                  <a:pt x="695" y="122"/>
                  <a:pt x="691" y="122"/>
                </a:cubicBezTo>
                <a:cubicBezTo>
                  <a:pt x="689" y="119"/>
                  <a:pt x="691" y="117"/>
                  <a:pt x="690" y="115"/>
                </a:cubicBezTo>
                <a:cubicBezTo>
                  <a:pt x="689" y="114"/>
                  <a:pt x="685" y="114"/>
                  <a:pt x="685" y="116"/>
                </a:cubicBezTo>
                <a:cubicBezTo>
                  <a:pt x="686" y="118"/>
                  <a:pt x="689" y="117"/>
                  <a:pt x="689" y="119"/>
                </a:cubicBezTo>
                <a:cubicBezTo>
                  <a:pt x="682" y="123"/>
                  <a:pt x="671" y="118"/>
                  <a:pt x="667" y="121"/>
                </a:cubicBezTo>
                <a:cubicBezTo>
                  <a:pt x="665" y="120"/>
                  <a:pt x="667" y="118"/>
                  <a:pt x="665" y="118"/>
                </a:cubicBezTo>
                <a:cubicBezTo>
                  <a:pt x="663" y="122"/>
                  <a:pt x="657" y="117"/>
                  <a:pt x="655" y="122"/>
                </a:cubicBezTo>
                <a:cubicBezTo>
                  <a:pt x="653" y="120"/>
                  <a:pt x="654" y="120"/>
                  <a:pt x="653" y="118"/>
                </a:cubicBezTo>
                <a:cubicBezTo>
                  <a:pt x="646" y="121"/>
                  <a:pt x="642" y="121"/>
                  <a:pt x="638" y="124"/>
                </a:cubicBezTo>
                <a:cubicBezTo>
                  <a:pt x="635" y="124"/>
                  <a:pt x="633" y="124"/>
                  <a:pt x="631" y="122"/>
                </a:cubicBezTo>
                <a:cubicBezTo>
                  <a:pt x="631" y="127"/>
                  <a:pt x="626" y="125"/>
                  <a:pt x="625" y="124"/>
                </a:cubicBezTo>
                <a:cubicBezTo>
                  <a:pt x="619" y="128"/>
                  <a:pt x="614" y="124"/>
                  <a:pt x="605" y="127"/>
                </a:cubicBezTo>
                <a:cubicBezTo>
                  <a:pt x="604" y="128"/>
                  <a:pt x="606" y="129"/>
                  <a:pt x="604" y="129"/>
                </a:cubicBezTo>
                <a:cubicBezTo>
                  <a:pt x="598" y="127"/>
                  <a:pt x="593" y="131"/>
                  <a:pt x="584" y="131"/>
                </a:cubicBezTo>
                <a:cubicBezTo>
                  <a:pt x="582" y="130"/>
                  <a:pt x="586" y="128"/>
                  <a:pt x="583" y="127"/>
                </a:cubicBezTo>
                <a:cubicBezTo>
                  <a:pt x="584" y="130"/>
                  <a:pt x="579" y="127"/>
                  <a:pt x="579" y="130"/>
                </a:cubicBezTo>
                <a:cubicBezTo>
                  <a:pt x="580" y="130"/>
                  <a:pt x="582" y="130"/>
                  <a:pt x="582" y="131"/>
                </a:cubicBezTo>
                <a:cubicBezTo>
                  <a:pt x="570" y="134"/>
                  <a:pt x="558" y="136"/>
                  <a:pt x="545" y="139"/>
                </a:cubicBezTo>
                <a:cubicBezTo>
                  <a:pt x="545" y="137"/>
                  <a:pt x="546" y="136"/>
                  <a:pt x="545" y="136"/>
                </a:cubicBezTo>
                <a:cubicBezTo>
                  <a:pt x="542" y="139"/>
                  <a:pt x="535" y="140"/>
                  <a:pt x="530" y="140"/>
                </a:cubicBezTo>
                <a:cubicBezTo>
                  <a:pt x="530" y="138"/>
                  <a:pt x="532" y="138"/>
                  <a:pt x="529" y="137"/>
                </a:cubicBezTo>
                <a:cubicBezTo>
                  <a:pt x="528" y="139"/>
                  <a:pt x="525" y="141"/>
                  <a:pt x="522" y="139"/>
                </a:cubicBezTo>
                <a:cubicBezTo>
                  <a:pt x="522" y="141"/>
                  <a:pt x="520" y="141"/>
                  <a:pt x="519" y="142"/>
                </a:cubicBezTo>
                <a:cubicBezTo>
                  <a:pt x="508" y="141"/>
                  <a:pt x="495" y="145"/>
                  <a:pt x="482" y="147"/>
                </a:cubicBezTo>
                <a:cubicBezTo>
                  <a:pt x="487" y="148"/>
                  <a:pt x="488" y="145"/>
                  <a:pt x="493" y="148"/>
                </a:cubicBezTo>
                <a:cubicBezTo>
                  <a:pt x="492" y="149"/>
                  <a:pt x="492" y="150"/>
                  <a:pt x="490" y="151"/>
                </a:cubicBezTo>
                <a:cubicBezTo>
                  <a:pt x="488" y="147"/>
                  <a:pt x="484" y="150"/>
                  <a:pt x="481" y="148"/>
                </a:cubicBezTo>
                <a:cubicBezTo>
                  <a:pt x="482" y="148"/>
                  <a:pt x="483" y="148"/>
                  <a:pt x="483" y="147"/>
                </a:cubicBezTo>
                <a:cubicBezTo>
                  <a:pt x="482" y="147"/>
                  <a:pt x="481" y="147"/>
                  <a:pt x="481" y="146"/>
                </a:cubicBezTo>
                <a:cubicBezTo>
                  <a:pt x="477" y="145"/>
                  <a:pt x="478" y="148"/>
                  <a:pt x="475" y="148"/>
                </a:cubicBezTo>
                <a:cubicBezTo>
                  <a:pt x="472" y="148"/>
                  <a:pt x="472" y="146"/>
                  <a:pt x="469" y="147"/>
                </a:cubicBezTo>
                <a:cubicBezTo>
                  <a:pt x="439" y="157"/>
                  <a:pt x="400" y="150"/>
                  <a:pt x="372" y="165"/>
                </a:cubicBezTo>
                <a:cubicBezTo>
                  <a:pt x="363" y="158"/>
                  <a:pt x="347" y="168"/>
                  <a:pt x="333" y="164"/>
                </a:cubicBezTo>
                <a:cubicBezTo>
                  <a:pt x="333" y="168"/>
                  <a:pt x="328" y="166"/>
                  <a:pt x="327" y="169"/>
                </a:cubicBezTo>
                <a:cubicBezTo>
                  <a:pt x="322" y="167"/>
                  <a:pt x="320" y="169"/>
                  <a:pt x="315" y="167"/>
                </a:cubicBezTo>
                <a:cubicBezTo>
                  <a:pt x="315" y="166"/>
                  <a:pt x="317" y="166"/>
                  <a:pt x="315" y="165"/>
                </a:cubicBezTo>
                <a:cubicBezTo>
                  <a:pt x="311" y="169"/>
                  <a:pt x="300" y="169"/>
                  <a:pt x="295" y="166"/>
                </a:cubicBezTo>
                <a:cubicBezTo>
                  <a:pt x="298" y="159"/>
                  <a:pt x="304" y="152"/>
                  <a:pt x="314" y="155"/>
                </a:cubicBezTo>
                <a:cubicBezTo>
                  <a:pt x="313" y="157"/>
                  <a:pt x="313" y="157"/>
                  <a:pt x="314" y="159"/>
                </a:cubicBezTo>
                <a:cubicBezTo>
                  <a:pt x="311" y="159"/>
                  <a:pt x="308" y="163"/>
                  <a:pt x="306" y="159"/>
                </a:cubicBezTo>
                <a:cubicBezTo>
                  <a:pt x="308" y="164"/>
                  <a:pt x="324" y="163"/>
                  <a:pt x="325" y="158"/>
                </a:cubicBezTo>
                <a:cubicBezTo>
                  <a:pt x="319" y="160"/>
                  <a:pt x="319" y="153"/>
                  <a:pt x="316" y="155"/>
                </a:cubicBezTo>
                <a:cubicBezTo>
                  <a:pt x="322" y="154"/>
                  <a:pt x="327" y="152"/>
                  <a:pt x="334" y="153"/>
                </a:cubicBezTo>
                <a:cubicBezTo>
                  <a:pt x="334" y="156"/>
                  <a:pt x="331" y="157"/>
                  <a:pt x="329" y="160"/>
                </a:cubicBezTo>
                <a:cubicBezTo>
                  <a:pt x="330" y="161"/>
                  <a:pt x="333" y="161"/>
                  <a:pt x="335" y="161"/>
                </a:cubicBezTo>
                <a:cubicBezTo>
                  <a:pt x="335" y="155"/>
                  <a:pt x="344" y="159"/>
                  <a:pt x="346" y="160"/>
                </a:cubicBezTo>
                <a:cubicBezTo>
                  <a:pt x="344" y="160"/>
                  <a:pt x="343" y="160"/>
                  <a:pt x="342" y="162"/>
                </a:cubicBezTo>
                <a:cubicBezTo>
                  <a:pt x="346" y="163"/>
                  <a:pt x="348" y="162"/>
                  <a:pt x="351" y="160"/>
                </a:cubicBezTo>
                <a:cubicBezTo>
                  <a:pt x="350" y="160"/>
                  <a:pt x="348" y="160"/>
                  <a:pt x="348" y="159"/>
                </a:cubicBezTo>
                <a:cubicBezTo>
                  <a:pt x="349" y="155"/>
                  <a:pt x="356" y="157"/>
                  <a:pt x="359" y="155"/>
                </a:cubicBezTo>
                <a:cubicBezTo>
                  <a:pt x="349" y="154"/>
                  <a:pt x="340" y="159"/>
                  <a:pt x="334" y="156"/>
                </a:cubicBezTo>
                <a:cubicBezTo>
                  <a:pt x="334" y="152"/>
                  <a:pt x="339" y="152"/>
                  <a:pt x="342" y="150"/>
                </a:cubicBezTo>
                <a:cubicBezTo>
                  <a:pt x="345" y="154"/>
                  <a:pt x="349" y="152"/>
                  <a:pt x="353" y="150"/>
                </a:cubicBezTo>
                <a:cubicBezTo>
                  <a:pt x="354" y="148"/>
                  <a:pt x="350" y="149"/>
                  <a:pt x="352" y="146"/>
                </a:cubicBezTo>
                <a:cubicBezTo>
                  <a:pt x="355" y="146"/>
                  <a:pt x="359" y="145"/>
                  <a:pt x="362" y="147"/>
                </a:cubicBezTo>
                <a:cubicBezTo>
                  <a:pt x="362" y="148"/>
                  <a:pt x="360" y="147"/>
                  <a:pt x="360" y="148"/>
                </a:cubicBezTo>
                <a:cubicBezTo>
                  <a:pt x="368" y="148"/>
                  <a:pt x="371" y="148"/>
                  <a:pt x="381" y="148"/>
                </a:cubicBezTo>
                <a:cubicBezTo>
                  <a:pt x="384" y="140"/>
                  <a:pt x="393" y="147"/>
                  <a:pt x="399" y="148"/>
                </a:cubicBezTo>
                <a:cubicBezTo>
                  <a:pt x="412" y="149"/>
                  <a:pt x="427" y="144"/>
                  <a:pt x="440" y="145"/>
                </a:cubicBezTo>
                <a:cubicBezTo>
                  <a:pt x="441" y="145"/>
                  <a:pt x="440" y="142"/>
                  <a:pt x="442" y="143"/>
                </a:cubicBezTo>
                <a:cubicBezTo>
                  <a:pt x="449" y="145"/>
                  <a:pt x="455" y="145"/>
                  <a:pt x="462" y="143"/>
                </a:cubicBezTo>
                <a:cubicBezTo>
                  <a:pt x="461" y="140"/>
                  <a:pt x="462" y="141"/>
                  <a:pt x="463" y="138"/>
                </a:cubicBezTo>
                <a:cubicBezTo>
                  <a:pt x="460" y="136"/>
                  <a:pt x="455" y="137"/>
                  <a:pt x="456" y="139"/>
                </a:cubicBezTo>
                <a:cubicBezTo>
                  <a:pt x="450" y="135"/>
                  <a:pt x="440" y="141"/>
                  <a:pt x="432" y="137"/>
                </a:cubicBezTo>
                <a:cubicBezTo>
                  <a:pt x="440" y="133"/>
                  <a:pt x="452" y="135"/>
                  <a:pt x="460" y="131"/>
                </a:cubicBezTo>
                <a:cubicBezTo>
                  <a:pt x="450" y="130"/>
                  <a:pt x="437" y="134"/>
                  <a:pt x="428" y="130"/>
                </a:cubicBezTo>
                <a:cubicBezTo>
                  <a:pt x="428" y="130"/>
                  <a:pt x="429" y="130"/>
                  <a:pt x="429" y="129"/>
                </a:cubicBezTo>
                <a:cubicBezTo>
                  <a:pt x="422" y="129"/>
                  <a:pt x="422" y="129"/>
                  <a:pt x="422" y="129"/>
                </a:cubicBezTo>
                <a:cubicBezTo>
                  <a:pt x="423" y="133"/>
                  <a:pt x="417" y="134"/>
                  <a:pt x="413" y="135"/>
                </a:cubicBezTo>
                <a:cubicBezTo>
                  <a:pt x="414" y="132"/>
                  <a:pt x="410" y="133"/>
                  <a:pt x="410" y="132"/>
                </a:cubicBezTo>
                <a:cubicBezTo>
                  <a:pt x="414" y="130"/>
                  <a:pt x="409" y="130"/>
                  <a:pt x="409" y="129"/>
                </a:cubicBezTo>
                <a:cubicBezTo>
                  <a:pt x="410" y="127"/>
                  <a:pt x="417" y="126"/>
                  <a:pt x="413" y="124"/>
                </a:cubicBezTo>
                <a:cubicBezTo>
                  <a:pt x="427" y="123"/>
                  <a:pt x="446" y="119"/>
                  <a:pt x="464" y="121"/>
                </a:cubicBezTo>
                <a:cubicBezTo>
                  <a:pt x="461" y="123"/>
                  <a:pt x="460" y="124"/>
                  <a:pt x="457" y="124"/>
                </a:cubicBezTo>
                <a:cubicBezTo>
                  <a:pt x="456" y="127"/>
                  <a:pt x="461" y="126"/>
                  <a:pt x="459" y="128"/>
                </a:cubicBezTo>
                <a:cubicBezTo>
                  <a:pt x="470" y="123"/>
                  <a:pt x="481" y="133"/>
                  <a:pt x="489" y="127"/>
                </a:cubicBezTo>
                <a:cubicBezTo>
                  <a:pt x="487" y="127"/>
                  <a:pt x="484" y="127"/>
                  <a:pt x="484" y="125"/>
                </a:cubicBezTo>
                <a:cubicBezTo>
                  <a:pt x="490" y="124"/>
                  <a:pt x="492" y="127"/>
                  <a:pt x="496" y="126"/>
                </a:cubicBezTo>
                <a:cubicBezTo>
                  <a:pt x="495" y="125"/>
                  <a:pt x="495" y="125"/>
                  <a:pt x="495" y="124"/>
                </a:cubicBezTo>
                <a:cubicBezTo>
                  <a:pt x="504" y="124"/>
                  <a:pt x="510" y="121"/>
                  <a:pt x="519" y="122"/>
                </a:cubicBezTo>
                <a:cubicBezTo>
                  <a:pt x="524" y="117"/>
                  <a:pt x="533" y="124"/>
                  <a:pt x="538" y="117"/>
                </a:cubicBezTo>
                <a:cubicBezTo>
                  <a:pt x="545" y="123"/>
                  <a:pt x="559" y="112"/>
                  <a:pt x="565" y="115"/>
                </a:cubicBezTo>
                <a:cubicBezTo>
                  <a:pt x="564" y="115"/>
                  <a:pt x="562" y="115"/>
                  <a:pt x="562" y="116"/>
                </a:cubicBezTo>
                <a:cubicBezTo>
                  <a:pt x="570" y="118"/>
                  <a:pt x="577" y="110"/>
                  <a:pt x="583" y="115"/>
                </a:cubicBezTo>
                <a:cubicBezTo>
                  <a:pt x="579" y="117"/>
                  <a:pt x="575" y="114"/>
                  <a:pt x="574" y="117"/>
                </a:cubicBezTo>
                <a:cubicBezTo>
                  <a:pt x="575" y="117"/>
                  <a:pt x="576" y="117"/>
                  <a:pt x="576" y="118"/>
                </a:cubicBezTo>
                <a:cubicBezTo>
                  <a:pt x="585" y="117"/>
                  <a:pt x="590" y="116"/>
                  <a:pt x="599" y="120"/>
                </a:cubicBezTo>
                <a:cubicBezTo>
                  <a:pt x="601" y="115"/>
                  <a:pt x="603" y="111"/>
                  <a:pt x="606" y="110"/>
                </a:cubicBezTo>
                <a:cubicBezTo>
                  <a:pt x="605" y="115"/>
                  <a:pt x="619" y="120"/>
                  <a:pt x="623" y="117"/>
                </a:cubicBezTo>
                <a:cubicBezTo>
                  <a:pt x="622" y="117"/>
                  <a:pt x="620" y="115"/>
                  <a:pt x="622" y="115"/>
                </a:cubicBezTo>
                <a:cubicBezTo>
                  <a:pt x="624" y="115"/>
                  <a:pt x="630" y="116"/>
                  <a:pt x="628" y="113"/>
                </a:cubicBezTo>
                <a:cubicBezTo>
                  <a:pt x="627" y="114"/>
                  <a:pt x="623" y="115"/>
                  <a:pt x="622" y="112"/>
                </a:cubicBezTo>
                <a:cubicBezTo>
                  <a:pt x="627" y="113"/>
                  <a:pt x="629" y="111"/>
                  <a:pt x="634" y="111"/>
                </a:cubicBezTo>
                <a:cubicBezTo>
                  <a:pt x="635" y="108"/>
                  <a:pt x="628" y="111"/>
                  <a:pt x="630" y="107"/>
                </a:cubicBezTo>
                <a:cubicBezTo>
                  <a:pt x="635" y="107"/>
                  <a:pt x="639" y="107"/>
                  <a:pt x="643" y="105"/>
                </a:cubicBezTo>
                <a:cubicBezTo>
                  <a:pt x="641" y="105"/>
                  <a:pt x="642" y="101"/>
                  <a:pt x="644" y="101"/>
                </a:cubicBezTo>
                <a:cubicBezTo>
                  <a:pt x="651" y="109"/>
                  <a:pt x="667" y="108"/>
                  <a:pt x="673" y="101"/>
                </a:cubicBezTo>
                <a:cubicBezTo>
                  <a:pt x="680" y="103"/>
                  <a:pt x="689" y="103"/>
                  <a:pt x="693" y="104"/>
                </a:cubicBezTo>
                <a:cubicBezTo>
                  <a:pt x="691" y="103"/>
                  <a:pt x="694" y="102"/>
                  <a:pt x="693" y="99"/>
                </a:cubicBezTo>
                <a:cubicBezTo>
                  <a:pt x="706" y="96"/>
                  <a:pt x="715" y="100"/>
                  <a:pt x="724" y="99"/>
                </a:cubicBezTo>
                <a:cubicBezTo>
                  <a:pt x="721" y="94"/>
                  <a:pt x="733" y="96"/>
                  <a:pt x="737" y="95"/>
                </a:cubicBezTo>
                <a:cubicBezTo>
                  <a:pt x="736" y="95"/>
                  <a:pt x="736" y="94"/>
                  <a:pt x="737" y="94"/>
                </a:cubicBezTo>
                <a:cubicBezTo>
                  <a:pt x="739" y="90"/>
                  <a:pt x="734" y="95"/>
                  <a:pt x="734" y="92"/>
                </a:cubicBezTo>
                <a:cubicBezTo>
                  <a:pt x="737" y="91"/>
                  <a:pt x="735" y="89"/>
                  <a:pt x="733" y="88"/>
                </a:cubicBezTo>
                <a:cubicBezTo>
                  <a:pt x="736" y="92"/>
                  <a:pt x="729" y="89"/>
                  <a:pt x="726" y="90"/>
                </a:cubicBezTo>
                <a:cubicBezTo>
                  <a:pt x="724" y="90"/>
                  <a:pt x="723" y="92"/>
                  <a:pt x="721" y="92"/>
                </a:cubicBezTo>
                <a:cubicBezTo>
                  <a:pt x="718" y="92"/>
                  <a:pt x="714" y="90"/>
                  <a:pt x="712" y="93"/>
                </a:cubicBezTo>
                <a:cubicBezTo>
                  <a:pt x="712" y="94"/>
                  <a:pt x="716" y="93"/>
                  <a:pt x="717" y="95"/>
                </a:cubicBezTo>
                <a:cubicBezTo>
                  <a:pt x="717" y="96"/>
                  <a:pt x="717" y="97"/>
                  <a:pt x="716" y="97"/>
                </a:cubicBezTo>
                <a:cubicBezTo>
                  <a:pt x="713" y="92"/>
                  <a:pt x="705" y="98"/>
                  <a:pt x="698" y="96"/>
                </a:cubicBezTo>
                <a:cubicBezTo>
                  <a:pt x="697" y="93"/>
                  <a:pt x="698" y="87"/>
                  <a:pt x="694" y="86"/>
                </a:cubicBezTo>
                <a:cubicBezTo>
                  <a:pt x="693" y="89"/>
                  <a:pt x="695" y="88"/>
                  <a:pt x="695" y="90"/>
                </a:cubicBezTo>
                <a:cubicBezTo>
                  <a:pt x="693" y="91"/>
                  <a:pt x="691" y="92"/>
                  <a:pt x="688" y="92"/>
                </a:cubicBezTo>
                <a:cubicBezTo>
                  <a:pt x="688" y="95"/>
                  <a:pt x="689" y="97"/>
                  <a:pt x="686" y="97"/>
                </a:cubicBezTo>
                <a:cubicBezTo>
                  <a:pt x="682" y="95"/>
                  <a:pt x="678" y="100"/>
                  <a:pt x="673" y="98"/>
                </a:cubicBezTo>
                <a:cubicBezTo>
                  <a:pt x="674" y="94"/>
                  <a:pt x="674" y="94"/>
                  <a:pt x="674" y="94"/>
                </a:cubicBezTo>
                <a:cubicBezTo>
                  <a:pt x="671" y="93"/>
                  <a:pt x="668" y="94"/>
                  <a:pt x="667" y="93"/>
                </a:cubicBezTo>
                <a:cubicBezTo>
                  <a:pt x="667" y="92"/>
                  <a:pt x="668" y="91"/>
                  <a:pt x="669" y="90"/>
                </a:cubicBezTo>
                <a:cubicBezTo>
                  <a:pt x="663" y="92"/>
                  <a:pt x="664" y="82"/>
                  <a:pt x="664" y="88"/>
                </a:cubicBezTo>
                <a:cubicBezTo>
                  <a:pt x="654" y="89"/>
                  <a:pt x="645" y="91"/>
                  <a:pt x="632" y="89"/>
                </a:cubicBezTo>
                <a:cubicBezTo>
                  <a:pt x="632" y="88"/>
                  <a:pt x="630" y="88"/>
                  <a:pt x="630" y="87"/>
                </a:cubicBezTo>
                <a:cubicBezTo>
                  <a:pt x="631" y="87"/>
                  <a:pt x="634" y="88"/>
                  <a:pt x="633" y="85"/>
                </a:cubicBezTo>
                <a:cubicBezTo>
                  <a:pt x="633" y="84"/>
                  <a:pt x="628" y="86"/>
                  <a:pt x="627" y="86"/>
                </a:cubicBezTo>
                <a:cubicBezTo>
                  <a:pt x="626" y="89"/>
                  <a:pt x="630" y="87"/>
                  <a:pt x="631" y="89"/>
                </a:cubicBezTo>
                <a:cubicBezTo>
                  <a:pt x="624" y="92"/>
                  <a:pt x="616" y="93"/>
                  <a:pt x="609" y="89"/>
                </a:cubicBezTo>
                <a:cubicBezTo>
                  <a:pt x="612" y="88"/>
                  <a:pt x="611" y="88"/>
                  <a:pt x="609" y="87"/>
                </a:cubicBezTo>
                <a:cubicBezTo>
                  <a:pt x="611" y="82"/>
                  <a:pt x="619" y="84"/>
                  <a:pt x="622" y="80"/>
                </a:cubicBezTo>
                <a:cubicBezTo>
                  <a:pt x="619" y="79"/>
                  <a:pt x="614" y="79"/>
                  <a:pt x="611" y="77"/>
                </a:cubicBezTo>
                <a:cubicBezTo>
                  <a:pt x="611" y="75"/>
                  <a:pt x="611" y="75"/>
                  <a:pt x="611" y="75"/>
                </a:cubicBezTo>
                <a:cubicBezTo>
                  <a:pt x="613" y="75"/>
                  <a:pt x="616" y="75"/>
                  <a:pt x="617" y="74"/>
                </a:cubicBezTo>
                <a:cubicBezTo>
                  <a:pt x="618" y="72"/>
                  <a:pt x="614" y="71"/>
                  <a:pt x="616" y="70"/>
                </a:cubicBezTo>
                <a:cubicBezTo>
                  <a:pt x="620" y="70"/>
                  <a:pt x="622" y="76"/>
                  <a:pt x="625" y="73"/>
                </a:cubicBezTo>
                <a:cubicBezTo>
                  <a:pt x="625" y="72"/>
                  <a:pt x="624" y="72"/>
                  <a:pt x="624" y="71"/>
                </a:cubicBezTo>
                <a:cubicBezTo>
                  <a:pt x="630" y="68"/>
                  <a:pt x="638" y="71"/>
                  <a:pt x="646" y="70"/>
                </a:cubicBezTo>
                <a:cubicBezTo>
                  <a:pt x="648" y="67"/>
                  <a:pt x="654" y="67"/>
                  <a:pt x="655" y="64"/>
                </a:cubicBezTo>
                <a:cubicBezTo>
                  <a:pt x="667" y="65"/>
                  <a:pt x="692" y="55"/>
                  <a:pt x="694" y="68"/>
                </a:cubicBezTo>
                <a:cubicBezTo>
                  <a:pt x="696" y="69"/>
                  <a:pt x="697" y="66"/>
                  <a:pt x="697" y="69"/>
                </a:cubicBezTo>
                <a:cubicBezTo>
                  <a:pt x="695" y="70"/>
                  <a:pt x="692" y="70"/>
                  <a:pt x="690" y="68"/>
                </a:cubicBezTo>
                <a:cubicBezTo>
                  <a:pt x="686" y="71"/>
                  <a:pt x="687" y="73"/>
                  <a:pt x="690" y="76"/>
                </a:cubicBezTo>
                <a:cubicBezTo>
                  <a:pt x="692" y="74"/>
                  <a:pt x="699" y="78"/>
                  <a:pt x="703" y="75"/>
                </a:cubicBezTo>
                <a:cubicBezTo>
                  <a:pt x="704" y="77"/>
                  <a:pt x="702" y="78"/>
                  <a:pt x="705" y="79"/>
                </a:cubicBezTo>
                <a:cubicBezTo>
                  <a:pt x="706" y="78"/>
                  <a:pt x="703" y="76"/>
                  <a:pt x="706" y="76"/>
                </a:cubicBezTo>
                <a:cubicBezTo>
                  <a:pt x="708" y="76"/>
                  <a:pt x="705" y="80"/>
                  <a:pt x="708" y="79"/>
                </a:cubicBezTo>
                <a:cubicBezTo>
                  <a:pt x="709" y="72"/>
                  <a:pt x="718" y="76"/>
                  <a:pt x="724" y="73"/>
                </a:cubicBezTo>
                <a:cubicBezTo>
                  <a:pt x="721" y="68"/>
                  <a:pt x="710" y="71"/>
                  <a:pt x="706" y="68"/>
                </a:cubicBezTo>
                <a:cubicBezTo>
                  <a:pt x="708" y="67"/>
                  <a:pt x="706" y="65"/>
                  <a:pt x="706" y="63"/>
                </a:cubicBezTo>
                <a:cubicBezTo>
                  <a:pt x="720" y="65"/>
                  <a:pt x="728" y="59"/>
                  <a:pt x="740" y="58"/>
                </a:cubicBezTo>
                <a:cubicBezTo>
                  <a:pt x="743" y="59"/>
                  <a:pt x="744" y="63"/>
                  <a:pt x="748" y="63"/>
                </a:cubicBezTo>
                <a:cubicBezTo>
                  <a:pt x="749" y="62"/>
                  <a:pt x="748" y="61"/>
                  <a:pt x="749" y="61"/>
                </a:cubicBezTo>
                <a:cubicBezTo>
                  <a:pt x="755" y="65"/>
                  <a:pt x="765" y="63"/>
                  <a:pt x="768" y="62"/>
                </a:cubicBezTo>
                <a:cubicBezTo>
                  <a:pt x="766" y="62"/>
                  <a:pt x="767" y="59"/>
                  <a:pt x="765" y="59"/>
                </a:cubicBezTo>
                <a:cubicBezTo>
                  <a:pt x="763" y="61"/>
                  <a:pt x="759" y="61"/>
                  <a:pt x="758" y="60"/>
                </a:cubicBezTo>
                <a:cubicBezTo>
                  <a:pt x="764" y="57"/>
                  <a:pt x="769" y="54"/>
                  <a:pt x="776" y="55"/>
                </a:cubicBezTo>
                <a:cubicBezTo>
                  <a:pt x="776" y="53"/>
                  <a:pt x="774" y="52"/>
                  <a:pt x="777" y="52"/>
                </a:cubicBezTo>
                <a:cubicBezTo>
                  <a:pt x="782" y="53"/>
                  <a:pt x="782" y="56"/>
                  <a:pt x="788" y="55"/>
                </a:cubicBezTo>
                <a:cubicBezTo>
                  <a:pt x="787" y="56"/>
                  <a:pt x="786" y="57"/>
                  <a:pt x="786" y="58"/>
                </a:cubicBezTo>
                <a:cubicBezTo>
                  <a:pt x="789" y="58"/>
                  <a:pt x="789" y="60"/>
                  <a:pt x="791" y="60"/>
                </a:cubicBezTo>
                <a:cubicBezTo>
                  <a:pt x="790" y="57"/>
                  <a:pt x="793" y="57"/>
                  <a:pt x="795" y="56"/>
                </a:cubicBezTo>
                <a:cubicBezTo>
                  <a:pt x="795" y="57"/>
                  <a:pt x="796" y="57"/>
                  <a:pt x="796" y="58"/>
                </a:cubicBezTo>
                <a:cubicBezTo>
                  <a:pt x="796" y="60"/>
                  <a:pt x="794" y="59"/>
                  <a:pt x="793" y="60"/>
                </a:cubicBezTo>
                <a:cubicBezTo>
                  <a:pt x="797" y="61"/>
                  <a:pt x="799" y="63"/>
                  <a:pt x="803" y="61"/>
                </a:cubicBezTo>
                <a:cubicBezTo>
                  <a:pt x="802" y="62"/>
                  <a:pt x="802" y="65"/>
                  <a:pt x="803" y="65"/>
                </a:cubicBezTo>
                <a:cubicBezTo>
                  <a:pt x="805" y="63"/>
                  <a:pt x="803" y="66"/>
                  <a:pt x="804" y="67"/>
                </a:cubicBezTo>
                <a:cubicBezTo>
                  <a:pt x="808" y="67"/>
                  <a:pt x="809" y="65"/>
                  <a:pt x="811" y="63"/>
                </a:cubicBezTo>
                <a:cubicBezTo>
                  <a:pt x="813" y="66"/>
                  <a:pt x="816" y="66"/>
                  <a:pt x="820" y="67"/>
                </a:cubicBezTo>
                <a:cubicBezTo>
                  <a:pt x="820" y="61"/>
                  <a:pt x="828" y="63"/>
                  <a:pt x="830" y="59"/>
                </a:cubicBezTo>
                <a:cubicBezTo>
                  <a:pt x="840" y="61"/>
                  <a:pt x="844" y="55"/>
                  <a:pt x="852" y="55"/>
                </a:cubicBezTo>
                <a:cubicBezTo>
                  <a:pt x="850" y="57"/>
                  <a:pt x="854" y="58"/>
                  <a:pt x="854" y="60"/>
                </a:cubicBezTo>
                <a:cubicBezTo>
                  <a:pt x="859" y="58"/>
                  <a:pt x="864" y="61"/>
                  <a:pt x="866" y="64"/>
                </a:cubicBezTo>
                <a:cubicBezTo>
                  <a:pt x="867" y="62"/>
                  <a:pt x="863" y="61"/>
                  <a:pt x="865" y="61"/>
                </a:cubicBezTo>
                <a:cubicBezTo>
                  <a:pt x="872" y="65"/>
                  <a:pt x="882" y="60"/>
                  <a:pt x="888" y="62"/>
                </a:cubicBezTo>
                <a:cubicBezTo>
                  <a:pt x="888" y="62"/>
                  <a:pt x="887" y="62"/>
                  <a:pt x="887" y="61"/>
                </a:cubicBezTo>
                <a:cubicBezTo>
                  <a:pt x="894" y="60"/>
                  <a:pt x="896" y="63"/>
                  <a:pt x="903" y="61"/>
                </a:cubicBezTo>
                <a:cubicBezTo>
                  <a:pt x="903" y="63"/>
                  <a:pt x="905" y="64"/>
                  <a:pt x="903" y="65"/>
                </a:cubicBezTo>
                <a:cubicBezTo>
                  <a:pt x="907" y="67"/>
                  <a:pt x="908" y="63"/>
                  <a:pt x="911" y="66"/>
                </a:cubicBezTo>
                <a:cubicBezTo>
                  <a:pt x="910" y="61"/>
                  <a:pt x="922" y="57"/>
                  <a:pt x="919" y="62"/>
                </a:cubicBezTo>
                <a:cubicBezTo>
                  <a:pt x="927" y="65"/>
                  <a:pt x="936" y="62"/>
                  <a:pt x="940" y="64"/>
                </a:cubicBezTo>
                <a:cubicBezTo>
                  <a:pt x="940" y="60"/>
                  <a:pt x="936" y="60"/>
                  <a:pt x="939" y="59"/>
                </a:cubicBezTo>
                <a:cubicBezTo>
                  <a:pt x="938" y="58"/>
                  <a:pt x="935" y="58"/>
                  <a:pt x="933" y="58"/>
                </a:cubicBezTo>
                <a:cubicBezTo>
                  <a:pt x="935" y="56"/>
                  <a:pt x="931" y="55"/>
                  <a:pt x="930" y="54"/>
                </a:cubicBezTo>
                <a:cubicBezTo>
                  <a:pt x="930" y="51"/>
                  <a:pt x="934" y="54"/>
                  <a:pt x="934" y="52"/>
                </a:cubicBezTo>
                <a:cubicBezTo>
                  <a:pt x="932" y="49"/>
                  <a:pt x="927" y="50"/>
                  <a:pt x="925" y="52"/>
                </a:cubicBezTo>
                <a:cubicBezTo>
                  <a:pt x="927" y="53"/>
                  <a:pt x="928" y="55"/>
                  <a:pt x="929" y="56"/>
                </a:cubicBezTo>
                <a:cubicBezTo>
                  <a:pt x="927" y="57"/>
                  <a:pt x="926" y="58"/>
                  <a:pt x="924" y="59"/>
                </a:cubicBezTo>
                <a:cubicBezTo>
                  <a:pt x="925" y="60"/>
                  <a:pt x="928" y="59"/>
                  <a:pt x="927" y="61"/>
                </a:cubicBezTo>
                <a:cubicBezTo>
                  <a:pt x="924" y="61"/>
                  <a:pt x="923" y="61"/>
                  <a:pt x="922" y="60"/>
                </a:cubicBezTo>
                <a:cubicBezTo>
                  <a:pt x="921" y="57"/>
                  <a:pt x="925" y="57"/>
                  <a:pt x="925" y="56"/>
                </a:cubicBezTo>
                <a:cubicBezTo>
                  <a:pt x="925" y="56"/>
                  <a:pt x="919" y="55"/>
                  <a:pt x="923" y="51"/>
                </a:cubicBezTo>
                <a:cubicBezTo>
                  <a:pt x="921" y="53"/>
                  <a:pt x="918" y="51"/>
                  <a:pt x="921" y="54"/>
                </a:cubicBezTo>
                <a:cubicBezTo>
                  <a:pt x="919" y="54"/>
                  <a:pt x="914" y="53"/>
                  <a:pt x="914" y="54"/>
                </a:cubicBezTo>
                <a:cubicBezTo>
                  <a:pt x="914" y="56"/>
                  <a:pt x="919" y="54"/>
                  <a:pt x="919" y="56"/>
                </a:cubicBezTo>
                <a:cubicBezTo>
                  <a:pt x="916" y="58"/>
                  <a:pt x="912" y="58"/>
                  <a:pt x="909" y="56"/>
                </a:cubicBezTo>
                <a:cubicBezTo>
                  <a:pt x="908" y="53"/>
                  <a:pt x="911" y="54"/>
                  <a:pt x="911" y="53"/>
                </a:cubicBezTo>
                <a:cubicBezTo>
                  <a:pt x="909" y="52"/>
                  <a:pt x="906" y="52"/>
                  <a:pt x="903" y="53"/>
                </a:cubicBezTo>
                <a:cubicBezTo>
                  <a:pt x="906" y="53"/>
                  <a:pt x="909" y="57"/>
                  <a:pt x="907" y="58"/>
                </a:cubicBezTo>
                <a:cubicBezTo>
                  <a:pt x="903" y="57"/>
                  <a:pt x="904" y="53"/>
                  <a:pt x="901" y="52"/>
                </a:cubicBezTo>
                <a:cubicBezTo>
                  <a:pt x="901" y="54"/>
                  <a:pt x="897" y="53"/>
                  <a:pt x="896" y="55"/>
                </a:cubicBezTo>
                <a:cubicBezTo>
                  <a:pt x="898" y="56"/>
                  <a:pt x="896" y="58"/>
                  <a:pt x="898" y="59"/>
                </a:cubicBezTo>
                <a:cubicBezTo>
                  <a:pt x="883" y="61"/>
                  <a:pt x="874" y="58"/>
                  <a:pt x="862" y="59"/>
                </a:cubicBezTo>
                <a:cubicBezTo>
                  <a:pt x="863" y="57"/>
                  <a:pt x="859" y="55"/>
                  <a:pt x="862" y="54"/>
                </a:cubicBezTo>
                <a:cubicBezTo>
                  <a:pt x="863" y="54"/>
                  <a:pt x="863" y="56"/>
                  <a:pt x="864" y="56"/>
                </a:cubicBezTo>
                <a:cubicBezTo>
                  <a:pt x="865" y="54"/>
                  <a:pt x="863" y="52"/>
                  <a:pt x="866" y="51"/>
                </a:cubicBezTo>
                <a:cubicBezTo>
                  <a:pt x="865" y="51"/>
                  <a:pt x="863" y="51"/>
                  <a:pt x="862" y="49"/>
                </a:cubicBezTo>
                <a:cubicBezTo>
                  <a:pt x="863" y="47"/>
                  <a:pt x="865" y="47"/>
                  <a:pt x="867" y="45"/>
                </a:cubicBezTo>
                <a:cubicBezTo>
                  <a:pt x="866" y="44"/>
                  <a:pt x="862" y="46"/>
                  <a:pt x="862" y="42"/>
                </a:cubicBezTo>
                <a:cubicBezTo>
                  <a:pt x="869" y="43"/>
                  <a:pt x="876" y="45"/>
                  <a:pt x="881" y="41"/>
                </a:cubicBezTo>
                <a:cubicBezTo>
                  <a:pt x="863" y="40"/>
                  <a:pt x="844" y="41"/>
                  <a:pt x="825" y="42"/>
                </a:cubicBezTo>
                <a:cubicBezTo>
                  <a:pt x="795" y="40"/>
                  <a:pt x="763" y="46"/>
                  <a:pt x="733" y="49"/>
                </a:cubicBezTo>
                <a:close/>
                <a:moveTo>
                  <a:pt x="714" y="793"/>
                </a:moveTo>
                <a:cubicBezTo>
                  <a:pt x="713" y="795"/>
                  <a:pt x="710" y="795"/>
                  <a:pt x="707" y="795"/>
                </a:cubicBezTo>
                <a:cubicBezTo>
                  <a:pt x="708" y="793"/>
                  <a:pt x="712" y="791"/>
                  <a:pt x="714" y="793"/>
                </a:cubicBezTo>
                <a:close/>
                <a:moveTo>
                  <a:pt x="713" y="781"/>
                </a:moveTo>
                <a:cubicBezTo>
                  <a:pt x="712" y="783"/>
                  <a:pt x="711" y="784"/>
                  <a:pt x="709" y="784"/>
                </a:cubicBezTo>
                <a:cubicBezTo>
                  <a:pt x="708" y="781"/>
                  <a:pt x="711" y="781"/>
                  <a:pt x="713" y="781"/>
                </a:cubicBezTo>
                <a:close/>
                <a:moveTo>
                  <a:pt x="822" y="761"/>
                </a:moveTo>
                <a:cubicBezTo>
                  <a:pt x="819" y="761"/>
                  <a:pt x="820" y="760"/>
                  <a:pt x="818" y="760"/>
                </a:cubicBezTo>
                <a:cubicBezTo>
                  <a:pt x="817" y="757"/>
                  <a:pt x="824" y="758"/>
                  <a:pt x="822" y="761"/>
                </a:cubicBezTo>
                <a:close/>
                <a:moveTo>
                  <a:pt x="464" y="725"/>
                </a:moveTo>
                <a:cubicBezTo>
                  <a:pt x="464" y="729"/>
                  <a:pt x="460" y="729"/>
                  <a:pt x="460" y="725"/>
                </a:cubicBezTo>
                <a:lnTo>
                  <a:pt x="464" y="725"/>
                </a:lnTo>
                <a:close/>
                <a:moveTo>
                  <a:pt x="949" y="763"/>
                </a:moveTo>
                <a:cubicBezTo>
                  <a:pt x="948" y="767"/>
                  <a:pt x="942" y="762"/>
                  <a:pt x="943" y="765"/>
                </a:cubicBezTo>
                <a:cubicBezTo>
                  <a:pt x="941" y="765"/>
                  <a:pt x="941" y="763"/>
                  <a:pt x="941" y="762"/>
                </a:cubicBezTo>
                <a:cubicBezTo>
                  <a:pt x="945" y="762"/>
                  <a:pt x="946" y="762"/>
                  <a:pt x="949" y="763"/>
                </a:cubicBezTo>
                <a:close/>
                <a:moveTo>
                  <a:pt x="1028" y="764"/>
                </a:moveTo>
                <a:cubicBezTo>
                  <a:pt x="1021" y="768"/>
                  <a:pt x="1004" y="769"/>
                  <a:pt x="993" y="764"/>
                </a:cubicBezTo>
                <a:cubicBezTo>
                  <a:pt x="1006" y="762"/>
                  <a:pt x="1016" y="761"/>
                  <a:pt x="1028" y="764"/>
                </a:cubicBezTo>
                <a:close/>
                <a:moveTo>
                  <a:pt x="1005" y="755"/>
                </a:moveTo>
                <a:cubicBezTo>
                  <a:pt x="1005" y="758"/>
                  <a:pt x="1002" y="757"/>
                  <a:pt x="1000" y="757"/>
                </a:cubicBezTo>
                <a:cubicBezTo>
                  <a:pt x="1000" y="754"/>
                  <a:pt x="1001" y="752"/>
                  <a:pt x="1004" y="753"/>
                </a:cubicBezTo>
                <a:cubicBezTo>
                  <a:pt x="1004" y="754"/>
                  <a:pt x="1004" y="755"/>
                  <a:pt x="1005" y="755"/>
                </a:cubicBezTo>
                <a:close/>
                <a:moveTo>
                  <a:pt x="783" y="619"/>
                </a:moveTo>
                <a:cubicBezTo>
                  <a:pt x="785" y="619"/>
                  <a:pt x="786" y="619"/>
                  <a:pt x="787" y="620"/>
                </a:cubicBezTo>
                <a:cubicBezTo>
                  <a:pt x="786" y="621"/>
                  <a:pt x="785" y="621"/>
                  <a:pt x="783" y="621"/>
                </a:cubicBezTo>
                <a:cubicBezTo>
                  <a:pt x="784" y="624"/>
                  <a:pt x="784" y="626"/>
                  <a:pt x="786" y="629"/>
                </a:cubicBezTo>
                <a:cubicBezTo>
                  <a:pt x="783" y="627"/>
                  <a:pt x="782" y="627"/>
                  <a:pt x="780" y="625"/>
                </a:cubicBezTo>
                <a:cubicBezTo>
                  <a:pt x="781" y="623"/>
                  <a:pt x="783" y="623"/>
                  <a:pt x="783" y="619"/>
                </a:cubicBezTo>
                <a:close/>
                <a:moveTo>
                  <a:pt x="675" y="617"/>
                </a:moveTo>
                <a:cubicBezTo>
                  <a:pt x="674" y="621"/>
                  <a:pt x="672" y="618"/>
                  <a:pt x="669" y="619"/>
                </a:cubicBezTo>
                <a:cubicBezTo>
                  <a:pt x="669" y="616"/>
                  <a:pt x="673" y="618"/>
                  <a:pt x="675" y="617"/>
                </a:cubicBezTo>
                <a:close/>
                <a:moveTo>
                  <a:pt x="451" y="679"/>
                </a:moveTo>
                <a:cubicBezTo>
                  <a:pt x="451" y="682"/>
                  <a:pt x="448" y="681"/>
                  <a:pt x="446" y="681"/>
                </a:cubicBezTo>
                <a:cubicBezTo>
                  <a:pt x="446" y="679"/>
                  <a:pt x="449" y="679"/>
                  <a:pt x="451" y="679"/>
                </a:cubicBezTo>
                <a:close/>
                <a:moveTo>
                  <a:pt x="790" y="703"/>
                </a:moveTo>
                <a:cubicBezTo>
                  <a:pt x="790" y="707"/>
                  <a:pt x="789" y="705"/>
                  <a:pt x="786" y="705"/>
                </a:cubicBezTo>
                <a:cubicBezTo>
                  <a:pt x="785" y="702"/>
                  <a:pt x="789" y="703"/>
                  <a:pt x="790" y="703"/>
                </a:cubicBezTo>
                <a:close/>
                <a:moveTo>
                  <a:pt x="933" y="698"/>
                </a:moveTo>
                <a:cubicBezTo>
                  <a:pt x="936" y="699"/>
                  <a:pt x="932" y="700"/>
                  <a:pt x="933" y="702"/>
                </a:cubicBezTo>
                <a:cubicBezTo>
                  <a:pt x="931" y="702"/>
                  <a:pt x="930" y="699"/>
                  <a:pt x="929" y="702"/>
                </a:cubicBezTo>
                <a:cubicBezTo>
                  <a:pt x="927" y="704"/>
                  <a:pt x="931" y="698"/>
                  <a:pt x="929" y="698"/>
                </a:cubicBezTo>
                <a:cubicBezTo>
                  <a:pt x="931" y="696"/>
                  <a:pt x="931" y="703"/>
                  <a:pt x="933" y="698"/>
                </a:cubicBezTo>
                <a:close/>
                <a:moveTo>
                  <a:pt x="834" y="705"/>
                </a:moveTo>
                <a:cubicBezTo>
                  <a:pt x="834" y="704"/>
                  <a:pt x="834" y="703"/>
                  <a:pt x="834" y="703"/>
                </a:cubicBezTo>
                <a:cubicBezTo>
                  <a:pt x="834" y="702"/>
                  <a:pt x="836" y="701"/>
                  <a:pt x="838" y="701"/>
                </a:cubicBezTo>
                <a:cubicBezTo>
                  <a:pt x="837" y="702"/>
                  <a:pt x="837" y="705"/>
                  <a:pt x="834" y="705"/>
                </a:cubicBezTo>
                <a:close/>
                <a:moveTo>
                  <a:pt x="813" y="702"/>
                </a:moveTo>
                <a:cubicBezTo>
                  <a:pt x="814" y="700"/>
                  <a:pt x="818" y="702"/>
                  <a:pt x="820" y="703"/>
                </a:cubicBezTo>
                <a:cubicBezTo>
                  <a:pt x="818" y="705"/>
                  <a:pt x="814" y="702"/>
                  <a:pt x="813" y="702"/>
                </a:cubicBezTo>
                <a:close/>
                <a:moveTo>
                  <a:pt x="878" y="702"/>
                </a:moveTo>
                <a:cubicBezTo>
                  <a:pt x="879" y="701"/>
                  <a:pt x="880" y="700"/>
                  <a:pt x="880" y="702"/>
                </a:cubicBezTo>
                <a:cubicBezTo>
                  <a:pt x="882" y="702"/>
                  <a:pt x="881" y="699"/>
                  <a:pt x="881" y="697"/>
                </a:cubicBezTo>
                <a:cubicBezTo>
                  <a:pt x="883" y="698"/>
                  <a:pt x="884" y="700"/>
                  <a:pt x="884" y="704"/>
                </a:cubicBezTo>
                <a:cubicBezTo>
                  <a:pt x="881" y="704"/>
                  <a:pt x="881" y="702"/>
                  <a:pt x="878" y="702"/>
                </a:cubicBezTo>
                <a:close/>
                <a:moveTo>
                  <a:pt x="926" y="708"/>
                </a:moveTo>
                <a:cubicBezTo>
                  <a:pt x="926" y="706"/>
                  <a:pt x="926" y="706"/>
                  <a:pt x="926" y="706"/>
                </a:cubicBezTo>
                <a:cubicBezTo>
                  <a:pt x="928" y="706"/>
                  <a:pt x="930" y="706"/>
                  <a:pt x="929" y="709"/>
                </a:cubicBezTo>
                <a:cubicBezTo>
                  <a:pt x="928" y="709"/>
                  <a:pt x="928" y="708"/>
                  <a:pt x="928" y="708"/>
                </a:cubicBezTo>
                <a:cubicBezTo>
                  <a:pt x="927" y="708"/>
                  <a:pt x="927" y="708"/>
                  <a:pt x="926" y="708"/>
                </a:cubicBezTo>
                <a:close/>
                <a:moveTo>
                  <a:pt x="924" y="708"/>
                </a:moveTo>
                <a:cubicBezTo>
                  <a:pt x="922" y="708"/>
                  <a:pt x="922" y="707"/>
                  <a:pt x="923" y="706"/>
                </a:cubicBezTo>
                <a:cubicBezTo>
                  <a:pt x="920" y="705"/>
                  <a:pt x="922" y="708"/>
                  <a:pt x="920" y="709"/>
                </a:cubicBezTo>
                <a:cubicBezTo>
                  <a:pt x="916" y="706"/>
                  <a:pt x="908" y="700"/>
                  <a:pt x="901" y="704"/>
                </a:cubicBezTo>
                <a:cubicBezTo>
                  <a:pt x="899" y="703"/>
                  <a:pt x="898" y="700"/>
                  <a:pt x="899" y="697"/>
                </a:cubicBezTo>
                <a:cubicBezTo>
                  <a:pt x="905" y="697"/>
                  <a:pt x="907" y="702"/>
                  <a:pt x="911" y="700"/>
                </a:cubicBezTo>
                <a:cubicBezTo>
                  <a:pt x="911" y="701"/>
                  <a:pt x="910" y="701"/>
                  <a:pt x="910" y="702"/>
                </a:cubicBezTo>
                <a:cubicBezTo>
                  <a:pt x="912" y="703"/>
                  <a:pt x="912" y="701"/>
                  <a:pt x="915" y="702"/>
                </a:cubicBezTo>
                <a:cubicBezTo>
                  <a:pt x="914" y="701"/>
                  <a:pt x="914" y="700"/>
                  <a:pt x="914" y="699"/>
                </a:cubicBezTo>
                <a:cubicBezTo>
                  <a:pt x="917" y="698"/>
                  <a:pt x="915" y="702"/>
                  <a:pt x="916" y="703"/>
                </a:cubicBezTo>
                <a:cubicBezTo>
                  <a:pt x="917" y="701"/>
                  <a:pt x="921" y="703"/>
                  <a:pt x="921" y="700"/>
                </a:cubicBezTo>
                <a:cubicBezTo>
                  <a:pt x="922" y="702"/>
                  <a:pt x="924" y="703"/>
                  <a:pt x="927" y="704"/>
                </a:cubicBezTo>
                <a:cubicBezTo>
                  <a:pt x="926" y="705"/>
                  <a:pt x="923" y="705"/>
                  <a:pt x="924" y="708"/>
                </a:cubicBezTo>
                <a:close/>
                <a:moveTo>
                  <a:pt x="890" y="700"/>
                </a:moveTo>
                <a:cubicBezTo>
                  <a:pt x="887" y="698"/>
                  <a:pt x="892" y="698"/>
                  <a:pt x="893" y="696"/>
                </a:cubicBezTo>
                <a:cubicBezTo>
                  <a:pt x="895" y="698"/>
                  <a:pt x="889" y="698"/>
                  <a:pt x="890" y="700"/>
                </a:cubicBezTo>
                <a:close/>
                <a:moveTo>
                  <a:pt x="813" y="695"/>
                </a:moveTo>
                <a:cubicBezTo>
                  <a:pt x="813" y="696"/>
                  <a:pt x="812" y="695"/>
                  <a:pt x="812" y="695"/>
                </a:cubicBezTo>
                <a:cubicBezTo>
                  <a:pt x="811" y="695"/>
                  <a:pt x="810" y="697"/>
                  <a:pt x="808" y="696"/>
                </a:cubicBezTo>
                <a:cubicBezTo>
                  <a:pt x="808" y="695"/>
                  <a:pt x="812" y="694"/>
                  <a:pt x="808" y="694"/>
                </a:cubicBezTo>
                <a:cubicBezTo>
                  <a:pt x="809" y="691"/>
                  <a:pt x="812" y="695"/>
                  <a:pt x="813" y="695"/>
                </a:cubicBezTo>
                <a:close/>
                <a:moveTo>
                  <a:pt x="844" y="696"/>
                </a:moveTo>
                <a:cubicBezTo>
                  <a:pt x="845" y="697"/>
                  <a:pt x="845" y="697"/>
                  <a:pt x="844" y="697"/>
                </a:cubicBezTo>
                <a:cubicBezTo>
                  <a:pt x="844" y="699"/>
                  <a:pt x="846" y="698"/>
                  <a:pt x="846" y="701"/>
                </a:cubicBezTo>
                <a:cubicBezTo>
                  <a:pt x="847" y="700"/>
                  <a:pt x="848" y="700"/>
                  <a:pt x="849" y="701"/>
                </a:cubicBezTo>
                <a:cubicBezTo>
                  <a:pt x="848" y="703"/>
                  <a:pt x="844" y="701"/>
                  <a:pt x="844" y="699"/>
                </a:cubicBezTo>
                <a:cubicBezTo>
                  <a:pt x="843" y="699"/>
                  <a:pt x="843" y="700"/>
                  <a:pt x="843" y="702"/>
                </a:cubicBezTo>
                <a:cubicBezTo>
                  <a:pt x="841" y="700"/>
                  <a:pt x="842" y="702"/>
                  <a:pt x="840" y="701"/>
                </a:cubicBezTo>
                <a:cubicBezTo>
                  <a:pt x="840" y="700"/>
                  <a:pt x="840" y="700"/>
                  <a:pt x="841" y="700"/>
                </a:cubicBezTo>
                <a:cubicBezTo>
                  <a:pt x="841" y="699"/>
                  <a:pt x="840" y="699"/>
                  <a:pt x="839" y="699"/>
                </a:cubicBezTo>
                <a:cubicBezTo>
                  <a:pt x="839" y="697"/>
                  <a:pt x="844" y="699"/>
                  <a:pt x="844" y="696"/>
                </a:cubicBezTo>
                <a:close/>
                <a:moveTo>
                  <a:pt x="809" y="702"/>
                </a:moveTo>
                <a:cubicBezTo>
                  <a:pt x="810" y="704"/>
                  <a:pt x="805" y="704"/>
                  <a:pt x="807" y="706"/>
                </a:cubicBezTo>
                <a:cubicBezTo>
                  <a:pt x="806" y="708"/>
                  <a:pt x="804" y="704"/>
                  <a:pt x="801" y="705"/>
                </a:cubicBezTo>
                <a:cubicBezTo>
                  <a:pt x="802" y="702"/>
                  <a:pt x="803" y="699"/>
                  <a:pt x="807" y="699"/>
                </a:cubicBezTo>
                <a:cubicBezTo>
                  <a:pt x="808" y="700"/>
                  <a:pt x="808" y="702"/>
                  <a:pt x="809" y="702"/>
                </a:cubicBezTo>
                <a:close/>
                <a:moveTo>
                  <a:pt x="745" y="708"/>
                </a:moveTo>
                <a:cubicBezTo>
                  <a:pt x="748" y="709"/>
                  <a:pt x="754" y="704"/>
                  <a:pt x="755" y="708"/>
                </a:cubicBezTo>
                <a:cubicBezTo>
                  <a:pt x="756" y="705"/>
                  <a:pt x="764" y="702"/>
                  <a:pt x="765" y="707"/>
                </a:cubicBezTo>
                <a:cubicBezTo>
                  <a:pt x="769" y="701"/>
                  <a:pt x="776" y="703"/>
                  <a:pt x="776" y="708"/>
                </a:cubicBezTo>
                <a:cubicBezTo>
                  <a:pt x="773" y="708"/>
                  <a:pt x="776" y="708"/>
                  <a:pt x="776" y="706"/>
                </a:cubicBezTo>
                <a:cubicBezTo>
                  <a:pt x="773" y="706"/>
                  <a:pt x="772" y="706"/>
                  <a:pt x="772" y="708"/>
                </a:cubicBezTo>
                <a:cubicBezTo>
                  <a:pt x="769" y="709"/>
                  <a:pt x="770" y="706"/>
                  <a:pt x="769" y="706"/>
                </a:cubicBezTo>
                <a:cubicBezTo>
                  <a:pt x="764" y="711"/>
                  <a:pt x="755" y="706"/>
                  <a:pt x="749" y="711"/>
                </a:cubicBezTo>
                <a:cubicBezTo>
                  <a:pt x="747" y="711"/>
                  <a:pt x="745" y="711"/>
                  <a:pt x="745" y="708"/>
                </a:cubicBezTo>
                <a:close/>
                <a:moveTo>
                  <a:pt x="165" y="689"/>
                </a:moveTo>
                <a:cubicBezTo>
                  <a:pt x="165" y="687"/>
                  <a:pt x="167" y="687"/>
                  <a:pt x="167" y="685"/>
                </a:cubicBezTo>
                <a:cubicBezTo>
                  <a:pt x="169" y="685"/>
                  <a:pt x="169" y="687"/>
                  <a:pt x="171" y="687"/>
                </a:cubicBezTo>
                <a:cubicBezTo>
                  <a:pt x="170" y="688"/>
                  <a:pt x="170" y="689"/>
                  <a:pt x="170" y="690"/>
                </a:cubicBezTo>
                <a:cubicBezTo>
                  <a:pt x="168" y="690"/>
                  <a:pt x="166" y="690"/>
                  <a:pt x="165" y="689"/>
                </a:cubicBezTo>
                <a:close/>
                <a:moveTo>
                  <a:pt x="187" y="692"/>
                </a:moveTo>
                <a:cubicBezTo>
                  <a:pt x="187" y="689"/>
                  <a:pt x="187" y="689"/>
                  <a:pt x="187" y="689"/>
                </a:cubicBezTo>
                <a:cubicBezTo>
                  <a:pt x="194" y="689"/>
                  <a:pt x="194" y="689"/>
                  <a:pt x="194" y="689"/>
                </a:cubicBezTo>
                <a:cubicBezTo>
                  <a:pt x="194" y="690"/>
                  <a:pt x="194" y="690"/>
                  <a:pt x="193" y="690"/>
                </a:cubicBezTo>
                <a:cubicBezTo>
                  <a:pt x="193" y="692"/>
                  <a:pt x="193" y="692"/>
                  <a:pt x="193" y="692"/>
                </a:cubicBezTo>
                <a:cubicBezTo>
                  <a:pt x="192" y="690"/>
                  <a:pt x="188" y="689"/>
                  <a:pt x="190" y="692"/>
                </a:cubicBezTo>
                <a:cubicBezTo>
                  <a:pt x="190" y="694"/>
                  <a:pt x="189" y="691"/>
                  <a:pt x="187" y="692"/>
                </a:cubicBezTo>
                <a:close/>
                <a:moveTo>
                  <a:pt x="199" y="691"/>
                </a:moveTo>
                <a:cubicBezTo>
                  <a:pt x="200" y="689"/>
                  <a:pt x="201" y="692"/>
                  <a:pt x="202" y="692"/>
                </a:cubicBezTo>
                <a:cubicBezTo>
                  <a:pt x="200" y="693"/>
                  <a:pt x="202" y="694"/>
                  <a:pt x="200" y="696"/>
                </a:cubicBezTo>
                <a:cubicBezTo>
                  <a:pt x="197" y="695"/>
                  <a:pt x="201" y="692"/>
                  <a:pt x="199" y="691"/>
                </a:cubicBezTo>
                <a:close/>
                <a:moveTo>
                  <a:pt x="899" y="739"/>
                </a:moveTo>
                <a:cubicBezTo>
                  <a:pt x="902" y="740"/>
                  <a:pt x="897" y="741"/>
                  <a:pt x="897" y="742"/>
                </a:cubicBezTo>
                <a:cubicBezTo>
                  <a:pt x="895" y="742"/>
                  <a:pt x="895" y="738"/>
                  <a:pt x="892" y="738"/>
                </a:cubicBezTo>
                <a:cubicBezTo>
                  <a:pt x="892" y="736"/>
                  <a:pt x="895" y="737"/>
                  <a:pt x="897" y="736"/>
                </a:cubicBezTo>
                <a:cubicBezTo>
                  <a:pt x="896" y="738"/>
                  <a:pt x="899" y="740"/>
                  <a:pt x="899" y="739"/>
                </a:cubicBezTo>
                <a:close/>
                <a:moveTo>
                  <a:pt x="889" y="737"/>
                </a:moveTo>
                <a:cubicBezTo>
                  <a:pt x="896" y="738"/>
                  <a:pt x="890" y="744"/>
                  <a:pt x="889" y="737"/>
                </a:cubicBezTo>
                <a:close/>
                <a:moveTo>
                  <a:pt x="876" y="736"/>
                </a:moveTo>
                <a:cubicBezTo>
                  <a:pt x="881" y="736"/>
                  <a:pt x="881" y="736"/>
                  <a:pt x="881" y="736"/>
                </a:cubicBezTo>
                <a:cubicBezTo>
                  <a:pt x="882" y="737"/>
                  <a:pt x="881" y="738"/>
                  <a:pt x="881" y="739"/>
                </a:cubicBezTo>
                <a:cubicBezTo>
                  <a:pt x="882" y="739"/>
                  <a:pt x="883" y="738"/>
                  <a:pt x="884" y="737"/>
                </a:cubicBezTo>
                <a:cubicBezTo>
                  <a:pt x="887" y="737"/>
                  <a:pt x="882" y="740"/>
                  <a:pt x="884" y="740"/>
                </a:cubicBezTo>
                <a:cubicBezTo>
                  <a:pt x="885" y="742"/>
                  <a:pt x="881" y="738"/>
                  <a:pt x="881" y="741"/>
                </a:cubicBezTo>
                <a:cubicBezTo>
                  <a:pt x="880" y="738"/>
                  <a:pt x="876" y="739"/>
                  <a:pt x="876" y="736"/>
                </a:cubicBezTo>
                <a:close/>
                <a:moveTo>
                  <a:pt x="834" y="738"/>
                </a:moveTo>
                <a:cubicBezTo>
                  <a:pt x="836" y="739"/>
                  <a:pt x="838" y="738"/>
                  <a:pt x="839" y="738"/>
                </a:cubicBezTo>
                <a:cubicBezTo>
                  <a:pt x="841" y="738"/>
                  <a:pt x="836" y="739"/>
                  <a:pt x="837" y="741"/>
                </a:cubicBezTo>
                <a:cubicBezTo>
                  <a:pt x="836" y="740"/>
                  <a:pt x="834" y="740"/>
                  <a:pt x="834" y="738"/>
                </a:cubicBezTo>
                <a:close/>
                <a:moveTo>
                  <a:pt x="945" y="752"/>
                </a:moveTo>
                <a:cubicBezTo>
                  <a:pt x="945" y="749"/>
                  <a:pt x="950" y="748"/>
                  <a:pt x="949" y="752"/>
                </a:cubicBezTo>
                <a:lnTo>
                  <a:pt x="945" y="752"/>
                </a:lnTo>
                <a:close/>
                <a:moveTo>
                  <a:pt x="1025" y="735"/>
                </a:moveTo>
                <a:cubicBezTo>
                  <a:pt x="1032" y="737"/>
                  <a:pt x="1042" y="737"/>
                  <a:pt x="1044" y="744"/>
                </a:cubicBezTo>
                <a:cubicBezTo>
                  <a:pt x="1043" y="746"/>
                  <a:pt x="1039" y="745"/>
                  <a:pt x="1036" y="747"/>
                </a:cubicBezTo>
                <a:cubicBezTo>
                  <a:pt x="1035" y="747"/>
                  <a:pt x="1035" y="749"/>
                  <a:pt x="1035" y="749"/>
                </a:cubicBezTo>
                <a:cubicBezTo>
                  <a:pt x="1034" y="749"/>
                  <a:pt x="1034" y="747"/>
                  <a:pt x="1033" y="747"/>
                </a:cubicBezTo>
                <a:cubicBezTo>
                  <a:pt x="1029" y="748"/>
                  <a:pt x="1017" y="751"/>
                  <a:pt x="1010" y="750"/>
                </a:cubicBezTo>
                <a:cubicBezTo>
                  <a:pt x="1007" y="750"/>
                  <a:pt x="1005" y="748"/>
                  <a:pt x="1003" y="748"/>
                </a:cubicBezTo>
                <a:cubicBezTo>
                  <a:pt x="999" y="749"/>
                  <a:pt x="994" y="753"/>
                  <a:pt x="990" y="748"/>
                </a:cubicBezTo>
                <a:cubicBezTo>
                  <a:pt x="997" y="740"/>
                  <a:pt x="1010" y="743"/>
                  <a:pt x="1022" y="741"/>
                </a:cubicBezTo>
                <a:cubicBezTo>
                  <a:pt x="1023" y="736"/>
                  <a:pt x="1016" y="739"/>
                  <a:pt x="1016" y="734"/>
                </a:cubicBezTo>
                <a:cubicBezTo>
                  <a:pt x="1021" y="736"/>
                  <a:pt x="1022" y="731"/>
                  <a:pt x="1024" y="735"/>
                </a:cubicBezTo>
                <a:cubicBezTo>
                  <a:pt x="1023" y="732"/>
                  <a:pt x="1025" y="732"/>
                  <a:pt x="1025" y="735"/>
                </a:cubicBezTo>
                <a:close/>
                <a:moveTo>
                  <a:pt x="987" y="735"/>
                </a:moveTo>
                <a:cubicBezTo>
                  <a:pt x="989" y="731"/>
                  <a:pt x="993" y="733"/>
                  <a:pt x="996" y="733"/>
                </a:cubicBezTo>
                <a:cubicBezTo>
                  <a:pt x="995" y="735"/>
                  <a:pt x="993" y="734"/>
                  <a:pt x="993" y="737"/>
                </a:cubicBezTo>
                <a:cubicBezTo>
                  <a:pt x="990" y="737"/>
                  <a:pt x="991" y="734"/>
                  <a:pt x="987" y="735"/>
                </a:cubicBezTo>
                <a:close/>
                <a:moveTo>
                  <a:pt x="1057" y="724"/>
                </a:moveTo>
                <a:cubicBezTo>
                  <a:pt x="1054" y="726"/>
                  <a:pt x="1056" y="727"/>
                  <a:pt x="1058" y="729"/>
                </a:cubicBezTo>
                <a:cubicBezTo>
                  <a:pt x="1056" y="732"/>
                  <a:pt x="1055" y="726"/>
                  <a:pt x="1052" y="727"/>
                </a:cubicBezTo>
                <a:cubicBezTo>
                  <a:pt x="1053" y="728"/>
                  <a:pt x="1054" y="728"/>
                  <a:pt x="1054" y="729"/>
                </a:cubicBezTo>
                <a:cubicBezTo>
                  <a:pt x="1053" y="730"/>
                  <a:pt x="1051" y="730"/>
                  <a:pt x="1050" y="729"/>
                </a:cubicBezTo>
                <a:cubicBezTo>
                  <a:pt x="1049" y="727"/>
                  <a:pt x="1053" y="727"/>
                  <a:pt x="1051" y="726"/>
                </a:cubicBezTo>
                <a:cubicBezTo>
                  <a:pt x="1050" y="724"/>
                  <a:pt x="1055" y="727"/>
                  <a:pt x="1054" y="723"/>
                </a:cubicBezTo>
                <a:cubicBezTo>
                  <a:pt x="1055" y="724"/>
                  <a:pt x="1056" y="724"/>
                  <a:pt x="1057" y="724"/>
                </a:cubicBezTo>
                <a:close/>
                <a:moveTo>
                  <a:pt x="1049" y="727"/>
                </a:moveTo>
                <a:cubicBezTo>
                  <a:pt x="1049" y="729"/>
                  <a:pt x="1049" y="729"/>
                  <a:pt x="1049" y="729"/>
                </a:cubicBezTo>
                <a:cubicBezTo>
                  <a:pt x="1047" y="729"/>
                  <a:pt x="1046" y="728"/>
                  <a:pt x="1045" y="727"/>
                </a:cubicBezTo>
                <a:cubicBezTo>
                  <a:pt x="1046" y="725"/>
                  <a:pt x="1047" y="728"/>
                  <a:pt x="1049" y="727"/>
                </a:cubicBezTo>
                <a:close/>
                <a:moveTo>
                  <a:pt x="1029" y="702"/>
                </a:moveTo>
                <a:cubicBezTo>
                  <a:pt x="1032" y="701"/>
                  <a:pt x="1037" y="701"/>
                  <a:pt x="1042" y="701"/>
                </a:cubicBezTo>
                <a:cubicBezTo>
                  <a:pt x="1041" y="705"/>
                  <a:pt x="1040" y="706"/>
                  <a:pt x="1041" y="709"/>
                </a:cubicBezTo>
                <a:cubicBezTo>
                  <a:pt x="1038" y="709"/>
                  <a:pt x="1035" y="710"/>
                  <a:pt x="1033" y="712"/>
                </a:cubicBezTo>
                <a:cubicBezTo>
                  <a:pt x="1035" y="717"/>
                  <a:pt x="1032" y="718"/>
                  <a:pt x="1030" y="721"/>
                </a:cubicBezTo>
                <a:cubicBezTo>
                  <a:pt x="1031" y="726"/>
                  <a:pt x="1036" y="726"/>
                  <a:pt x="1038" y="729"/>
                </a:cubicBezTo>
                <a:cubicBezTo>
                  <a:pt x="1040" y="728"/>
                  <a:pt x="1041" y="725"/>
                  <a:pt x="1044" y="725"/>
                </a:cubicBezTo>
                <a:cubicBezTo>
                  <a:pt x="1042" y="726"/>
                  <a:pt x="1041" y="728"/>
                  <a:pt x="1044" y="729"/>
                </a:cubicBezTo>
                <a:cubicBezTo>
                  <a:pt x="1038" y="730"/>
                  <a:pt x="1034" y="729"/>
                  <a:pt x="1032" y="733"/>
                </a:cubicBezTo>
                <a:cubicBezTo>
                  <a:pt x="1016" y="728"/>
                  <a:pt x="997" y="733"/>
                  <a:pt x="981" y="727"/>
                </a:cubicBezTo>
                <a:cubicBezTo>
                  <a:pt x="978" y="732"/>
                  <a:pt x="974" y="734"/>
                  <a:pt x="968" y="735"/>
                </a:cubicBezTo>
                <a:cubicBezTo>
                  <a:pt x="968" y="736"/>
                  <a:pt x="972" y="735"/>
                  <a:pt x="972" y="737"/>
                </a:cubicBezTo>
                <a:cubicBezTo>
                  <a:pt x="975" y="738"/>
                  <a:pt x="975" y="732"/>
                  <a:pt x="979" y="735"/>
                </a:cubicBezTo>
                <a:cubicBezTo>
                  <a:pt x="978" y="741"/>
                  <a:pt x="974" y="736"/>
                  <a:pt x="971" y="739"/>
                </a:cubicBezTo>
                <a:cubicBezTo>
                  <a:pt x="970" y="743"/>
                  <a:pt x="973" y="744"/>
                  <a:pt x="972" y="747"/>
                </a:cubicBezTo>
                <a:cubicBezTo>
                  <a:pt x="976" y="747"/>
                  <a:pt x="983" y="744"/>
                  <a:pt x="989" y="747"/>
                </a:cubicBezTo>
                <a:cubicBezTo>
                  <a:pt x="977" y="749"/>
                  <a:pt x="969" y="749"/>
                  <a:pt x="955" y="751"/>
                </a:cubicBezTo>
                <a:cubicBezTo>
                  <a:pt x="956" y="749"/>
                  <a:pt x="955" y="748"/>
                  <a:pt x="955" y="746"/>
                </a:cubicBezTo>
                <a:cubicBezTo>
                  <a:pt x="940" y="743"/>
                  <a:pt x="932" y="743"/>
                  <a:pt x="923" y="739"/>
                </a:cubicBezTo>
                <a:cubicBezTo>
                  <a:pt x="919" y="742"/>
                  <a:pt x="911" y="745"/>
                  <a:pt x="906" y="739"/>
                </a:cubicBezTo>
                <a:cubicBezTo>
                  <a:pt x="904" y="740"/>
                  <a:pt x="905" y="743"/>
                  <a:pt x="901" y="742"/>
                </a:cubicBezTo>
                <a:cubicBezTo>
                  <a:pt x="901" y="739"/>
                  <a:pt x="901" y="739"/>
                  <a:pt x="903" y="737"/>
                </a:cubicBezTo>
                <a:cubicBezTo>
                  <a:pt x="900" y="736"/>
                  <a:pt x="896" y="736"/>
                  <a:pt x="895" y="733"/>
                </a:cubicBezTo>
                <a:cubicBezTo>
                  <a:pt x="894" y="730"/>
                  <a:pt x="899" y="733"/>
                  <a:pt x="898" y="729"/>
                </a:cubicBezTo>
                <a:cubicBezTo>
                  <a:pt x="895" y="729"/>
                  <a:pt x="890" y="728"/>
                  <a:pt x="887" y="726"/>
                </a:cubicBezTo>
                <a:cubicBezTo>
                  <a:pt x="888" y="722"/>
                  <a:pt x="895" y="721"/>
                  <a:pt x="898" y="722"/>
                </a:cubicBezTo>
                <a:cubicBezTo>
                  <a:pt x="903" y="716"/>
                  <a:pt x="913" y="717"/>
                  <a:pt x="923" y="717"/>
                </a:cubicBezTo>
                <a:cubicBezTo>
                  <a:pt x="920" y="721"/>
                  <a:pt x="928" y="719"/>
                  <a:pt x="927" y="724"/>
                </a:cubicBezTo>
                <a:cubicBezTo>
                  <a:pt x="938" y="722"/>
                  <a:pt x="944" y="717"/>
                  <a:pt x="956" y="717"/>
                </a:cubicBezTo>
                <a:cubicBezTo>
                  <a:pt x="959" y="715"/>
                  <a:pt x="954" y="714"/>
                  <a:pt x="956" y="712"/>
                </a:cubicBezTo>
                <a:cubicBezTo>
                  <a:pt x="966" y="718"/>
                  <a:pt x="974" y="712"/>
                  <a:pt x="979" y="706"/>
                </a:cubicBezTo>
                <a:cubicBezTo>
                  <a:pt x="985" y="709"/>
                  <a:pt x="989" y="714"/>
                  <a:pt x="992" y="719"/>
                </a:cubicBezTo>
                <a:cubicBezTo>
                  <a:pt x="1000" y="717"/>
                  <a:pt x="1004" y="711"/>
                  <a:pt x="1010" y="707"/>
                </a:cubicBezTo>
                <a:cubicBezTo>
                  <a:pt x="1017" y="710"/>
                  <a:pt x="1023" y="706"/>
                  <a:pt x="1030" y="706"/>
                </a:cubicBezTo>
                <a:cubicBezTo>
                  <a:pt x="1033" y="705"/>
                  <a:pt x="1027" y="705"/>
                  <a:pt x="1029" y="702"/>
                </a:cubicBezTo>
                <a:close/>
                <a:moveTo>
                  <a:pt x="961" y="707"/>
                </a:moveTo>
                <a:cubicBezTo>
                  <a:pt x="958" y="704"/>
                  <a:pt x="967" y="705"/>
                  <a:pt x="966" y="702"/>
                </a:cubicBezTo>
                <a:cubicBezTo>
                  <a:pt x="969" y="703"/>
                  <a:pt x="966" y="706"/>
                  <a:pt x="965" y="708"/>
                </a:cubicBezTo>
                <a:cubicBezTo>
                  <a:pt x="963" y="709"/>
                  <a:pt x="961" y="706"/>
                  <a:pt x="961" y="707"/>
                </a:cubicBezTo>
                <a:close/>
                <a:moveTo>
                  <a:pt x="943" y="700"/>
                </a:moveTo>
                <a:cubicBezTo>
                  <a:pt x="940" y="700"/>
                  <a:pt x="940" y="700"/>
                  <a:pt x="937" y="701"/>
                </a:cubicBezTo>
                <a:cubicBezTo>
                  <a:pt x="939" y="710"/>
                  <a:pt x="948" y="704"/>
                  <a:pt x="953" y="704"/>
                </a:cubicBezTo>
                <a:cubicBezTo>
                  <a:pt x="955" y="706"/>
                  <a:pt x="950" y="708"/>
                  <a:pt x="949" y="709"/>
                </a:cubicBezTo>
                <a:cubicBezTo>
                  <a:pt x="945" y="705"/>
                  <a:pt x="941" y="710"/>
                  <a:pt x="937" y="710"/>
                </a:cubicBezTo>
                <a:cubicBezTo>
                  <a:pt x="941" y="707"/>
                  <a:pt x="935" y="707"/>
                  <a:pt x="933" y="706"/>
                </a:cubicBezTo>
                <a:cubicBezTo>
                  <a:pt x="933" y="703"/>
                  <a:pt x="936" y="704"/>
                  <a:pt x="937" y="703"/>
                </a:cubicBezTo>
                <a:cubicBezTo>
                  <a:pt x="937" y="702"/>
                  <a:pt x="936" y="702"/>
                  <a:pt x="935" y="702"/>
                </a:cubicBezTo>
                <a:cubicBezTo>
                  <a:pt x="937" y="701"/>
                  <a:pt x="937" y="700"/>
                  <a:pt x="936" y="698"/>
                </a:cubicBezTo>
                <a:cubicBezTo>
                  <a:pt x="940" y="698"/>
                  <a:pt x="943" y="696"/>
                  <a:pt x="943" y="700"/>
                </a:cubicBezTo>
                <a:close/>
                <a:moveTo>
                  <a:pt x="509" y="673"/>
                </a:moveTo>
                <a:cubicBezTo>
                  <a:pt x="510" y="675"/>
                  <a:pt x="513" y="674"/>
                  <a:pt x="515" y="675"/>
                </a:cubicBezTo>
                <a:cubicBezTo>
                  <a:pt x="515" y="677"/>
                  <a:pt x="516" y="677"/>
                  <a:pt x="515" y="679"/>
                </a:cubicBezTo>
                <a:cubicBezTo>
                  <a:pt x="511" y="676"/>
                  <a:pt x="500" y="670"/>
                  <a:pt x="498" y="679"/>
                </a:cubicBezTo>
                <a:cubicBezTo>
                  <a:pt x="484" y="683"/>
                  <a:pt x="470" y="682"/>
                  <a:pt x="458" y="681"/>
                </a:cubicBezTo>
                <a:cubicBezTo>
                  <a:pt x="454" y="680"/>
                  <a:pt x="454" y="683"/>
                  <a:pt x="451" y="683"/>
                </a:cubicBezTo>
                <a:cubicBezTo>
                  <a:pt x="452" y="679"/>
                  <a:pt x="452" y="679"/>
                  <a:pt x="452" y="679"/>
                </a:cubicBezTo>
                <a:cubicBezTo>
                  <a:pt x="455" y="679"/>
                  <a:pt x="456" y="681"/>
                  <a:pt x="460" y="680"/>
                </a:cubicBezTo>
                <a:cubicBezTo>
                  <a:pt x="458" y="678"/>
                  <a:pt x="458" y="674"/>
                  <a:pt x="463" y="675"/>
                </a:cubicBezTo>
                <a:cubicBezTo>
                  <a:pt x="460" y="670"/>
                  <a:pt x="454" y="673"/>
                  <a:pt x="451" y="669"/>
                </a:cubicBezTo>
                <a:cubicBezTo>
                  <a:pt x="448" y="668"/>
                  <a:pt x="448" y="671"/>
                  <a:pt x="444" y="670"/>
                </a:cubicBezTo>
                <a:cubicBezTo>
                  <a:pt x="446" y="672"/>
                  <a:pt x="447" y="674"/>
                  <a:pt x="447" y="676"/>
                </a:cubicBezTo>
                <a:cubicBezTo>
                  <a:pt x="444" y="679"/>
                  <a:pt x="437" y="678"/>
                  <a:pt x="435" y="673"/>
                </a:cubicBezTo>
                <a:cubicBezTo>
                  <a:pt x="432" y="674"/>
                  <a:pt x="429" y="676"/>
                  <a:pt x="425" y="677"/>
                </a:cubicBezTo>
                <a:cubicBezTo>
                  <a:pt x="425" y="674"/>
                  <a:pt x="423" y="675"/>
                  <a:pt x="423" y="672"/>
                </a:cubicBezTo>
                <a:cubicBezTo>
                  <a:pt x="419" y="673"/>
                  <a:pt x="418" y="672"/>
                  <a:pt x="414" y="671"/>
                </a:cubicBezTo>
                <a:cubicBezTo>
                  <a:pt x="414" y="668"/>
                  <a:pt x="417" y="669"/>
                  <a:pt x="417" y="666"/>
                </a:cubicBezTo>
                <a:cubicBezTo>
                  <a:pt x="422" y="667"/>
                  <a:pt x="431" y="667"/>
                  <a:pt x="440" y="666"/>
                </a:cubicBezTo>
                <a:cubicBezTo>
                  <a:pt x="441" y="664"/>
                  <a:pt x="437" y="666"/>
                  <a:pt x="438" y="663"/>
                </a:cubicBezTo>
                <a:cubicBezTo>
                  <a:pt x="440" y="664"/>
                  <a:pt x="440" y="662"/>
                  <a:pt x="442" y="662"/>
                </a:cubicBezTo>
                <a:cubicBezTo>
                  <a:pt x="443" y="664"/>
                  <a:pt x="445" y="665"/>
                  <a:pt x="443" y="667"/>
                </a:cubicBezTo>
                <a:cubicBezTo>
                  <a:pt x="444" y="666"/>
                  <a:pt x="449" y="663"/>
                  <a:pt x="448" y="668"/>
                </a:cubicBezTo>
                <a:cubicBezTo>
                  <a:pt x="451" y="667"/>
                  <a:pt x="448" y="665"/>
                  <a:pt x="448" y="663"/>
                </a:cubicBezTo>
                <a:cubicBezTo>
                  <a:pt x="454" y="662"/>
                  <a:pt x="461" y="661"/>
                  <a:pt x="465" y="662"/>
                </a:cubicBezTo>
                <a:cubicBezTo>
                  <a:pt x="464" y="666"/>
                  <a:pt x="470" y="665"/>
                  <a:pt x="469" y="670"/>
                </a:cubicBezTo>
                <a:cubicBezTo>
                  <a:pt x="474" y="671"/>
                  <a:pt x="480" y="669"/>
                  <a:pt x="485" y="671"/>
                </a:cubicBezTo>
                <a:cubicBezTo>
                  <a:pt x="485" y="668"/>
                  <a:pt x="489" y="667"/>
                  <a:pt x="492" y="666"/>
                </a:cubicBezTo>
                <a:cubicBezTo>
                  <a:pt x="488" y="666"/>
                  <a:pt x="483" y="663"/>
                  <a:pt x="479" y="662"/>
                </a:cubicBezTo>
                <a:cubicBezTo>
                  <a:pt x="488" y="660"/>
                  <a:pt x="495" y="660"/>
                  <a:pt x="503" y="659"/>
                </a:cubicBezTo>
                <a:cubicBezTo>
                  <a:pt x="503" y="661"/>
                  <a:pt x="501" y="661"/>
                  <a:pt x="502" y="663"/>
                </a:cubicBezTo>
                <a:cubicBezTo>
                  <a:pt x="505" y="663"/>
                  <a:pt x="508" y="663"/>
                  <a:pt x="508" y="665"/>
                </a:cubicBezTo>
                <a:cubicBezTo>
                  <a:pt x="509" y="668"/>
                  <a:pt x="506" y="665"/>
                  <a:pt x="504" y="665"/>
                </a:cubicBezTo>
                <a:cubicBezTo>
                  <a:pt x="504" y="668"/>
                  <a:pt x="509" y="667"/>
                  <a:pt x="510" y="669"/>
                </a:cubicBezTo>
                <a:cubicBezTo>
                  <a:pt x="509" y="670"/>
                  <a:pt x="509" y="671"/>
                  <a:pt x="509" y="673"/>
                </a:cubicBezTo>
                <a:close/>
                <a:moveTo>
                  <a:pt x="672" y="679"/>
                </a:moveTo>
                <a:cubicBezTo>
                  <a:pt x="669" y="678"/>
                  <a:pt x="670" y="678"/>
                  <a:pt x="667" y="679"/>
                </a:cubicBezTo>
                <a:cubicBezTo>
                  <a:pt x="667" y="678"/>
                  <a:pt x="666" y="677"/>
                  <a:pt x="667" y="675"/>
                </a:cubicBezTo>
                <a:cubicBezTo>
                  <a:pt x="669" y="676"/>
                  <a:pt x="672" y="676"/>
                  <a:pt x="672" y="679"/>
                </a:cubicBezTo>
                <a:close/>
                <a:moveTo>
                  <a:pt x="757" y="670"/>
                </a:moveTo>
                <a:cubicBezTo>
                  <a:pt x="754" y="671"/>
                  <a:pt x="754" y="669"/>
                  <a:pt x="751" y="668"/>
                </a:cubicBezTo>
                <a:cubicBezTo>
                  <a:pt x="752" y="665"/>
                  <a:pt x="757" y="668"/>
                  <a:pt x="757" y="670"/>
                </a:cubicBezTo>
                <a:close/>
                <a:moveTo>
                  <a:pt x="786" y="669"/>
                </a:moveTo>
                <a:cubicBezTo>
                  <a:pt x="783" y="670"/>
                  <a:pt x="783" y="668"/>
                  <a:pt x="782" y="667"/>
                </a:cubicBezTo>
                <a:cubicBezTo>
                  <a:pt x="783" y="666"/>
                  <a:pt x="785" y="666"/>
                  <a:pt x="786" y="666"/>
                </a:cubicBezTo>
                <a:lnTo>
                  <a:pt x="786" y="669"/>
                </a:lnTo>
                <a:close/>
                <a:moveTo>
                  <a:pt x="792" y="669"/>
                </a:moveTo>
                <a:cubicBezTo>
                  <a:pt x="793" y="665"/>
                  <a:pt x="796" y="667"/>
                  <a:pt x="800" y="667"/>
                </a:cubicBezTo>
                <a:cubicBezTo>
                  <a:pt x="797" y="668"/>
                  <a:pt x="797" y="669"/>
                  <a:pt x="792" y="669"/>
                </a:cubicBezTo>
                <a:close/>
                <a:moveTo>
                  <a:pt x="820" y="666"/>
                </a:moveTo>
                <a:cubicBezTo>
                  <a:pt x="819" y="667"/>
                  <a:pt x="818" y="668"/>
                  <a:pt x="815" y="667"/>
                </a:cubicBezTo>
                <a:cubicBezTo>
                  <a:pt x="816" y="665"/>
                  <a:pt x="818" y="665"/>
                  <a:pt x="820" y="664"/>
                </a:cubicBezTo>
                <a:cubicBezTo>
                  <a:pt x="823" y="665"/>
                  <a:pt x="816" y="665"/>
                  <a:pt x="820" y="666"/>
                </a:cubicBezTo>
                <a:close/>
                <a:moveTo>
                  <a:pt x="785" y="660"/>
                </a:moveTo>
                <a:cubicBezTo>
                  <a:pt x="785" y="662"/>
                  <a:pt x="780" y="659"/>
                  <a:pt x="781" y="662"/>
                </a:cubicBezTo>
                <a:cubicBezTo>
                  <a:pt x="780" y="661"/>
                  <a:pt x="779" y="661"/>
                  <a:pt x="777" y="661"/>
                </a:cubicBezTo>
                <a:cubicBezTo>
                  <a:pt x="777" y="658"/>
                  <a:pt x="777" y="658"/>
                  <a:pt x="777" y="658"/>
                </a:cubicBezTo>
                <a:cubicBezTo>
                  <a:pt x="780" y="661"/>
                  <a:pt x="782" y="658"/>
                  <a:pt x="785" y="660"/>
                </a:cubicBezTo>
                <a:close/>
                <a:moveTo>
                  <a:pt x="764" y="658"/>
                </a:moveTo>
                <a:cubicBezTo>
                  <a:pt x="765" y="661"/>
                  <a:pt x="762" y="660"/>
                  <a:pt x="761" y="662"/>
                </a:cubicBezTo>
                <a:cubicBezTo>
                  <a:pt x="760" y="662"/>
                  <a:pt x="759" y="660"/>
                  <a:pt x="760" y="658"/>
                </a:cubicBezTo>
                <a:cubicBezTo>
                  <a:pt x="762" y="659"/>
                  <a:pt x="762" y="657"/>
                  <a:pt x="764" y="658"/>
                </a:cubicBezTo>
                <a:close/>
                <a:moveTo>
                  <a:pt x="702" y="654"/>
                </a:moveTo>
                <a:cubicBezTo>
                  <a:pt x="701" y="658"/>
                  <a:pt x="697" y="658"/>
                  <a:pt x="698" y="661"/>
                </a:cubicBezTo>
                <a:cubicBezTo>
                  <a:pt x="692" y="659"/>
                  <a:pt x="683" y="662"/>
                  <a:pt x="681" y="656"/>
                </a:cubicBezTo>
                <a:cubicBezTo>
                  <a:pt x="676" y="659"/>
                  <a:pt x="671" y="654"/>
                  <a:pt x="667" y="658"/>
                </a:cubicBezTo>
                <a:cubicBezTo>
                  <a:pt x="665" y="657"/>
                  <a:pt x="664" y="656"/>
                  <a:pt x="662" y="655"/>
                </a:cubicBezTo>
                <a:cubicBezTo>
                  <a:pt x="660" y="655"/>
                  <a:pt x="659" y="658"/>
                  <a:pt x="657" y="659"/>
                </a:cubicBezTo>
                <a:cubicBezTo>
                  <a:pt x="654" y="654"/>
                  <a:pt x="647" y="660"/>
                  <a:pt x="638" y="658"/>
                </a:cubicBezTo>
                <a:cubicBezTo>
                  <a:pt x="638" y="661"/>
                  <a:pt x="638" y="661"/>
                  <a:pt x="638" y="661"/>
                </a:cubicBezTo>
                <a:cubicBezTo>
                  <a:pt x="643" y="664"/>
                  <a:pt x="648" y="666"/>
                  <a:pt x="652" y="669"/>
                </a:cubicBezTo>
                <a:cubicBezTo>
                  <a:pt x="653" y="672"/>
                  <a:pt x="649" y="670"/>
                  <a:pt x="650" y="673"/>
                </a:cubicBezTo>
                <a:cubicBezTo>
                  <a:pt x="651" y="675"/>
                  <a:pt x="658" y="672"/>
                  <a:pt x="656" y="677"/>
                </a:cubicBezTo>
                <a:cubicBezTo>
                  <a:pt x="649" y="676"/>
                  <a:pt x="637" y="680"/>
                  <a:pt x="636" y="672"/>
                </a:cubicBezTo>
                <a:cubicBezTo>
                  <a:pt x="634" y="670"/>
                  <a:pt x="631" y="670"/>
                  <a:pt x="631" y="667"/>
                </a:cubicBezTo>
                <a:cubicBezTo>
                  <a:pt x="625" y="670"/>
                  <a:pt x="620" y="665"/>
                  <a:pt x="614" y="665"/>
                </a:cubicBezTo>
                <a:cubicBezTo>
                  <a:pt x="614" y="663"/>
                  <a:pt x="613" y="663"/>
                  <a:pt x="613" y="661"/>
                </a:cubicBezTo>
                <a:cubicBezTo>
                  <a:pt x="614" y="661"/>
                  <a:pt x="614" y="662"/>
                  <a:pt x="616" y="662"/>
                </a:cubicBezTo>
                <a:cubicBezTo>
                  <a:pt x="614" y="658"/>
                  <a:pt x="608" y="661"/>
                  <a:pt x="609" y="659"/>
                </a:cubicBezTo>
                <a:cubicBezTo>
                  <a:pt x="607" y="660"/>
                  <a:pt x="607" y="661"/>
                  <a:pt x="606" y="662"/>
                </a:cubicBezTo>
                <a:cubicBezTo>
                  <a:pt x="603" y="662"/>
                  <a:pt x="604" y="661"/>
                  <a:pt x="604" y="658"/>
                </a:cubicBezTo>
                <a:cubicBezTo>
                  <a:pt x="601" y="659"/>
                  <a:pt x="603" y="662"/>
                  <a:pt x="602" y="663"/>
                </a:cubicBezTo>
                <a:cubicBezTo>
                  <a:pt x="598" y="662"/>
                  <a:pt x="593" y="664"/>
                  <a:pt x="590" y="659"/>
                </a:cubicBezTo>
                <a:cubicBezTo>
                  <a:pt x="576" y="661"/>
                  <a:pt x="564" y="661"/>
                  <a:pt x="551" y="659"/>
                </a:cubicBezTo>
                <a:cubicBezTo>
                  <a:pt x="549" y="661"/>
                  <a:pt x="550" y="665"/>
                  <a:pt x="546" y="664"/>
                </a:cubicBezTo>
                <a:cubicBezTo>
                  <a:pt x="546" y="660"/>
                  <a:pt x="542" y="663"/>
                  <a:pt x="541" y="659"/>
                </a:cubicBezTo>
                <a:cubicBezTo>
                  <a:pt x="539" y="662"/>
                  <a:pt x="534" y="660"/>
                  <a:pt x="531" y="662"/>
                </a:cubicBezTo>
                <a:cubicBezTo>
                  <a:pt x="530" y="665"/>
                  <a:pt x="536" y="664"/>
                  <a:pt x="534" y="669"/>
                </a:cubicBezTo>
                <a:cubicBezTo>
                  <a:pt x="527" y="668"/>
                  <a:pt x="519" y="672"/>
                  <a:pt x="517" y="665"/>
                </a:cubicBezTo>
                <a:cubicBezTo>
                  <a:pt x="524" y="666"/>
                  <a:pt x="524" y="666"/>
                  <a:pt x="524" y="666"/>
                </a:cubicBezTo>
                <a:cubicBezTo>
                  <a:pt x="523" y="659"/>
                  <a:pt x="517" y="664"/>
                  <a:pt x="511" y="662"/>
                </a:cubicBezTo>
                <a:cubicBezTo>
                  <a:pt x="516" y="659"/>
                  <a:pt x="521" y="656"/>
                  <a:pt x="530" y="656"/>
                </a:cubicBezTo>
                <a:cubicBezTo>
                  <a:pt x="526" y="653"/>
                  <a:pt x="523" y="654"/>
                  <a:pt x="518" y="653"/>
                </a:cubicBezTo>
                <a:cubicBezTo>
                  <a:pt x="523" y="651"/>
                  <a:pt x="539" y="648"/>
                  <a:pt x="543" y="655"/>
                </a:cubicBezTo>
                <a:cubicBezTo>
                  <a:pt x="551" y="655"/>
                  <a:pt x="557" y="659"/>
                  <a:pt x="562" y="654"/>
                </a:cubicBezTo>
                <a:cubicBezTo>
                  <a:pt x="561" y="651"/>
                  <a:pt x="555" y="655"/>
                  <a:pt x="557" y="649"/>
                </a:cubicBezTo>
                <a:cubicBezTo>
                  <a:pt x="565" y="648"/>
                  <a:pt x="573" y="646"/>
                  <a:pt x="582" y="645"/>
                </a:cubicBezTo>
                <a:cubicBezTo>
                  <a:pt x="583" y="643"/>
                  <a:pt x="580" y="644"/>
                  <a:pt x="579" y="643"/>
                </a:cubicBezTo>
                <a:cubicBezTo>
                  <a:pt x="579" y="641"/>
                  <a:pt x="583" y="642"/>
                  <a:pt x="585" y="642"/>
                </a:cubicBezTo>
                <a:cubicBezTo>
                  <a:pt x="588" y="649"/>
                  <a:pt x="609" y="646"/>
                  <a:pt x="619" y="647"/>
                </a:cubicBezTo>
                <a:cubicBezTo>
                  <a:pt x="617" y="642"/>
                  <a:pt x="611" y="646"/>
                  <a:pt x="609" y="645"/>
                </a:cubicBezTo>
                <a:cubicBezTo>
                  <a:pt x="609" y="644"/>
                  <a:pt x="610" y="644"/>
                  <a:pt x="610" y="644"/>
                </a:cubicBezTo>
                <a:cubicBezTo>
                  <a:pt x="602" y="641"/>
                  <a:pt x="593" y="642"/>
                  <a:pt x="581" y="640"/>
                </a:cubicBezTo>
                <a:cubicBezTo>
                  <a:pt x="592" y="635"/>
                  <a:pt x="605" y="639"/>
                  <a:pt x="616" y="637"/>
                </a:cubicBezTo>
                <a:cubicBezTo>
                  <a:pt x="617" y="640"/>
                  <a:pt x="613" y="638"/>
                  <a:pt x="612" y="640"/>
                </a:cubicBezTo>
                <a:cubicBezTo>
                  <a:pt x="613" y="641"/>
                  <a:pt x="614" y="641"/>
                  <a:pt x="614" y="642"/>
                </a:cubicBezTo>
                <a:cubicBezTo>
                  <a:pt x="616" y="641"/>
                  <a:pt x="617" y="639"/>
                  <a:pt x="619" y="639"/>
                </a:cubicBezTo>
                <a:cubicBezTo>
                  <a:pt x="613" y="637"/>
                  <a:pt x="636" y="633"/>
                  <a:pt x="636" y="638"/>
                </a:cubicBezTo>
                <a:cubicBezTo>
                  <a:pt x="631" y="636"/>
                  <a:pt x="628" y="639"/>
                  <a:pt x="628" y="643"/>
                </a:cubicBezTo>
                <a:cubicBezTo>
                  <a:pt x="637" y="644"/>
                  <a:pt x="641" y="649"/>
                  <a:pt x="649" y="649"/>
                </a:cubicBezTo>
                <a:cubicBezTo>
                  <a:pt x="651" y="648"/>
                  <a:pt x="650" y="647"/>
                  <a:pt x="650" y="644"/>
                </a:cubicBezTo>
                <a:cubicBezTo>
                  <a:pt x="649" y="642"/>
                  <a:pt x="644" y="642"/>
                  <a:pt x="641" y="640"/>
                </a:cubicBezTo>
                <a:cubicBezTo>
                  <a:pt x="641" y="637"/>
                  <a:pt x="646" y="639"/>
                  <a:pt x="646" y="635"/>
                </a:cubicBezTo>
                <a:cubicBezTo>
                  <a:pt x="648" y="635"/>
                  <a:pt x="647" y="638"/>
                  <a:pt x="649" y="638"/>
                </a:cubicBezTo>
                <a:cubicBezTo>
                  <a:pt x="650" y="636"/>
                  <a:pt x="653" y="635"/>
                  <a:pt x="657" y="636"/>
                </a:cubicBezTo>
                <a:cubicBezTo>
                  <a:pt x="659" y="635"/>
                  <a:pt x="654" y="635"/>
                  <a:pt x="655" y="632"/>
                </a:cubicBezTo>
                <a:cubicBezTo>
                  <a:pt x="665" y="633"/>
                  <a:pt x="670" y="628"/>
                  <a:pt x="676" y="634"/>
                </a:cubicBezTo>
                <a:cubicBezTo>
                  <a:pt x="675" y="640"/>
                  <a:pt x="673" y="638"/>
                  <a:pt x="671" y="646"/>
                </a:cubicBezTo>
                <a:cubicBezTo>
                  <a:pt x="673" y="648"/>
                  <a:pt x="677" y="648"/>
                  <a:pt x="675" y="652"/>
                </a:cubicBezTo>
                <a:cubicBezTo>
                  <a:pt x="676" y="653"/>
                  <a:pt x="678" y="653"/>
                  <a:pt x="679" y="654"/>
                </a:cubicBezTo>
                <a:cubicBezTo>
                  <a:pt x="681" y="653"/>
                  <a:pt x="680" y="651"/>
                  <a:pt x="681" y="650"/>
                </a:cubicBezTo>
                <a:cubicBezTo>
                  <a:pt x="687" y="653"/>
                  <a:pt x="692" y="655"/>
                  <a:pt x="696" y="656"/>
                </a:cubicBezTo>
                <a:cubicBezTo>
                  <a:pt x="698" y="655"/>
                  <a:pt x="695" y="653"/>
                  <a:pt x="697" y="652"/>
                </a:cubicBezTo>
                <a:cubicBezTo>
                  <a:pt x="700" y="652"/>
                  <a:pt x="700" y="653"/>
                  <a:pt x="702" y="654"/>
                </a:cubicBezTo>
                <a:close/>
                <a:moveTo>
                  <a:pt x="711" y="653"/>
                </a:moveTo>
                <a:cubicBezTo>
                  <a:pt x="700" y="655"/>
                  <a:pt x="700" y="643"/>
                  <a:pt x="691" y="645"/>
                </a:cubicBezTo>
                <a:cubicBezTo>
                  <a:pt x="691" y="641"/>
                  <a:pt x="693" y="640"/>
                  <a:pt x="696" y="640"/>
                </a:cubicBezTo>
                <a:cubicBezTo>
                  <a:pt x="700" y="644"/>
                  <a:pt x="706" y="639"/>
                  <a:pt x="712" y="638"/>
                </a:cubicBezTo>
                <a:cubicBezTo>
                  <a:pt x="713" y="640"/>
                  <a:pt x="715" y="642"/>
                  <a:pt x="718" y="643"/>
                </a:cubicBezTo>
                <a:cubicBezTo>
                  <a:pt x="715" y="644"/>
                  <a:pt x="710" y="646"/>
                  <a:pt x="711" y="653"/>
                </a:cubicBezTo>
                <a:close/>
                <a:moveTo>
                  <a:pt x="807" y="649"/>
                </a:moveTo>
                <a:cubicBezTo>
                  <a:pt x="806" y="647"/>
                  <a:pt x="805" y="645"/>
                  <a:pt x="804" y="643"/>
                </a:cubicBezTo>
                <a:cubicBezTo>
                  <a:pt x="807" y="644"/>
                  <a:pt x="808" y="646"/>
                  <a:pt x="807" y="649"/>
                </a:cubicBezTo>
                <a:close/>
                <a:moveTo>
                  <a:pt x="811" y="644"/>
                </a:moveTo>
                <a:cubicBezTo>
                  <a:pt x="812" y="645"/>
                  <a:pt x="810" y="646"/>
                  <a:pt x="811" y="649"/>
                </a:cubicBezTo>
                <a:cubicBezTo>
                  <a:pt x="807" y="649"/>
                  <a:pt x="810" y="646"/>
                  <a:pt x="811" y="644"/>
                </a:cubicBezTo>
                <a:close/>
                <a:moveTo>
                  <a:pt x="799" y="643"/>
                </a:moveTo>
                <a:cubicBezTo>
                  <a:pt x="800" y="646"/>
                  <a:pt x="798" y="646"/>
                  <a:pt x="796" y="646"/>
                </a:cubicBezTo>
                <a:cubicBezTo>
                  <a:pt x="796" y="643"/>
                  <a:pt x="796" y="643"/>
                  <a:pt x="796" y="643"/>
                </a:cubicBezTo>
                <a:lnTo>
                  <a:pt x="799" y="643"/>
                </a:lnTo>
                <a:close/>
                <a:moveTo>
                  <a:pt x="814" y="654"/>
                </a:moveTo>
                <a:cubicBezTo>
                  <a:pt x="811" y="652"/>
                  <a:pt x="808" y="654"/>
                  <a:pt x="806" y="654"/>
                </a:cubicBezTo>
                <a:cubicBezTo>
                  <a:pt x="806" y="651"/>
                  <a:pt x="806" y="651"/>
                  <a:pt x="806" y="651"/>
                </a:cubicBezTo>
                <a:cubicBezTo>
                  <a:pt x="810" y="653"/>
                  <a:pt x="813" y="650"/>
                  <a:pt x="814" y="654"/>
                </a:cubicBezTo>
                <a:close/>
                <a:moveTo>
                  <a:pt x="761" y="651"/>
                </a:moveTo>
                <a:cubicBezTo>
                  <a:pt x="758" y="650"/>
                  <a:pt x="757" y="652"/>
                  <a:pt x="755" y="650"/>
                </a:cubicBezTo>
                <a:cubicBezTo>
                  <a:pt x="755" y="648"/>
                  <a:pt x="760" y="650"/>
                  <a:pt x="760" y="647"/>
                </a:cubicBezTo>
                <a:cubicBezTo>
                  <a:pt x="762" y="648"/>
                  <a:pt x="761" y="649"/>
                  <a:pt x="761" y="651"/>
                </a:cubicBezTo>
                <a:close/>
                <a:moveTo>
                  <a:pt x="825" y="644"/>
                </a:moveTo>
                <a:cubicBezTo>
                  <a:pt x="824" y="646"/>
                  <a:pt x="821" y="646"/>
                  <a:pt x="821" y="649"/>
                </a:cubicBezTo>
                <a:cubicBezTo>
                  <a:pt x="817" y="650"/>
                  <a:pt x="821" y="643"/>
                  <a:pt x="817" y="644"/>
                </a:cubicBezTo>
                <a:cubicBezTo>
                  <a:pt x="820" y="642"/>
                  <a:pt x="822" y="643"/>
                  <a:pt x="825" y="644"/>
                </a:cubicBezTo>
                <a:close/>
                <a:moveTo>
                  <a:pt x="777" y="642"/>
                </a:moveTo>
                <a:cubicBezTo>
                  <a:pt x="776" y="643"/>
                  <a:pt x="775" y="643"/>
                  <a:pt x="773" y="643"/>
                </a:cubicBezTo>
                <a:cubicBezTo>
                  <a:pt x="773" y="641"/>
                  <a:pt x="771" y="641"/>
                  <a:pt x="772" y="638"/>
                </a:cubicBezTo>
                <a:cubicBezTo>
                  <a:pt x="776" y="640"/>
                  <a:pt x="777" y="635"/>
                  <a:pt x="777" y="642"/>
                </a:cubicBezTo>
                <a:close/>
                <a:moveTo>
                  <a:pt x="812" y="635"/>
                </a:moveTo>
                <a:cubicBezTo>
                  <a:pt x="812" y="637"/>
                  <a:pt x="811" y="637"/>
                  <a:pt x="811" y="639"/>
                </a:cubicBezTo>
                <a:cubicBezTo>
                  <a:pt x="810" y="638"/>
                  <a:pt x="808" y="637"/>
                  <a:pt x="808" y="635"/>
                </a:cubicBezTo>
                <a:lnTo>
                  <a:pt x="812" y="635"/>
                </a:lnTo>
                <a:close/>
                <a:moveTo>
                  <a:pt x="730" y="627"/>
                </a:moveTo>
                <a:cubicBezTo>
                  <a:pt x="728" y="626"/>
                  <a:pt x="731" y="624"/>
                  <a:pt x="732" y="624"/>
                </a:cubicBezTo>
                <a:cubicBezTo>
                  <a:pt x="732" y="622"/>
                  <a:pt x="729" y="622"/>
                  <a:pt x="727" y="621"/>
                </a:cubicBezTo>
                <a:cubicBezTo>
                  <a:pt x="727" y="625"/>
                  <a:pt x="726" y="626"/>
                  <a:pt x="729" y="629"/>
                </a:cubicBezTo>
                <a:cubicBezTo>
                  <a:pt x="735" y="630"/>
                  <a:pt x="744" y="629"/>
                  <a:pt x="752" y="630"/>
                </a:cubicBezTo>
                <a:cubicBezTo>
                  <a:pt x="748" y="632"/>
                  <a:pt x="747" y="635"/>
                  <a:pt x="743" y="636"/>
                </a:cubicBezTo>
                <a:cubicBezTo>
                  <a:pt x="743" y="634"/>
                  <a:pt x="743" y="634"/>
                  <a:pt x="743" y="634"/>
                </a:cubicBezTo>
                <a:cubicBezTo>
                  <a:pt x="737" y="638"/>
                  <a:pt x="731" y="632"/>
                  <a:pt x="722" y="631"/>
                </a:cubicBezTo>
                <a:cubicBezTo>
                  <a:pt x="724" y="632"/>
                  <a:pt x="728" y="632"/>
                  <a:pt x="729" y="634"/>
                </a:cubicBezTo>
                <a:cubicBezTo>
                  <a:pt x="726" y="635"/>
                  <a:pt x="726" y="635"/>
                  <a:pt x="725" y="638"/>
                </a:cubicBezTo>
                <a:cubicBezTo>
                  <a:pt x="720" y="638"/>
                  <a:pt x="718" y="633"/>
                  <a:pt x="721" y="632"/>
                </a:cubicBezTo>
                <a:cubicBezTo>
                  <a:pt x="722" y="627"/>
                  <a:pt x="715" y="629"/>
                  <a:pt x="718" y="624"/>
                </a:cubicBezTo>
                <a:cubicBezTo>
                  <a:pt x="712" y="626"/>
                  <a:pt x="705" y="629"/>
                  <a:pt x="702" y="624"/>
                </a:cubicBezTo>
                <a:cubicBezTo>
                  <a:pt x="703" y="626"/>
                  <a:pt x="702" y="629"/>
                  <a:pt x="701" y="631"/>
                </a:cubicBezTo>
                <a:cubicBezTo>
                  <a:pt x="698" y="631"/>
                  <a:pt x="697" y="630"/>
                  <a:pt x="694" y="629"/>
                </a:cubicBezTo>
                <a:cubicBezTo>
                  <a:pt x="692" y="636"/>
                  <a:pt x="682" y="632"/>
                  <a:pt x="676" y="631"/>
                </a:cubicBezTo>
                <a:cubicBezTo>
                  <a:pt x="677" y="628"/>
                  <a:pt x="683" y="630"/>
                  <a:pt x="686" y="629"/>
                </a:cubicBezTo>
                <a:cubicBezTo>
                  <a:pt x="684" y="619"/>
                  <a:pt x="699" y="630"/>
                  <a:pt x="701" y="626"/>
                </a:cubicBezTo>
                <a:cubicBezTo>
                  <a:pt x="702" y="622"/>
                  <a:pt x="696" y="624"/>
                  <a:pt x="695" y="622"/>
                </a:cubicBezTo>
                <a:cubicBezTo>
                  <a:pt x="696" y="616"/>
                  <a:pt x="696" y="616"/>
                  <a:pt x="696" y="616"/>
                </a:cubicBezTo>
                <a:cubicBezTo>
                  <a:pt x="697" y="618"/>
                  <a:pt x="700" y="617"/>
                  <a:pt x="702" y="618"/>
                </a:cubicBezTo>
                <a:cubicBezTo>
                  <a:pt x="702" y="622"/>
                  <a:pt x="702" y="622"/>
                  <a:pt x="702" y="622"/>
                </a:cubicBezTo>
                <a:cubicBezTo>
                  <a:pt x="711" y="612"/>
                  <a:pt x="728" y="623"/>
                  <a:pt x="738" y="619"/>
                </a:cubicBezTo>
                <a:cubicBezTo>
                  <a:pt x="737" y="623"/>
                  <a:pt x="741" y="622"/>
                  <a:pt x="742" y="623"/>
                </a:cubicBezTo>
                <a:cubicBezTo>
                  <a:pt x="740" y="628"/>
                  <a:pt x="734" y="626"/>
                  <a:pt x="730" y="627"/>
                </a:cubicBezTo>
                <a:close/>
                <a:moveTo>
                  <a:pt x="811" y="621"/>
                </a:moveTo>
                <a:cubicBezTo>
                  <a:pt x="806" y="624"/>
                  <a:pt x="804" y="620"/>
                  <a:pt x="799" y="623"/>
                </a:cubicBezTo>
                <a:cubicBezTo>
                  <a:pt x="800" y="625"/>
                  <a:pt x="804" y="624"/>
                  <a:pt x="803" y="628"/>
                </a:cubicBezTo>
                <a:cubicBezTo>
                  <a:pt x="800" y="629"/>
                  <a:pt x="797" y="629"/>
                  <a:pt x="794" y="629"/>
                </a:cubicBezTo>
                <a:cubicBezTo>
                  <a:pt x="794" y="627"/>
                  <a:pt x="793" y="626"/>
                  <a:pt x="792" y="626"/>
                </a:cubicBezTo>
                <a:cubicBezTo>
                  <a:pt x="792" y="623"/>
                  <a:pt x="794" y="623"/>
                  <a:pt x="795" y="621"/>
                </a:cubicBezTo>
                <a:cubicBezTo>
                  <a:pt x="792" y="618"/>
                  <a:pt x="796" y="620"/>
                  <a:pt x="796" y="615"/>
                </a:cubicBezTo>
                <a:cubicBezTo>
                  <a:pt x="799" y="620"/>
                  <a:pt x="806" y="616"/>
                  <a:pt x="811" y="621"/>
                </a:cubicBezTo>
                <a:close/>
                <a:moveTo>
                  <a:pt x="808" y="611"/>
                </a:moveTo>
                <a:cubicBezTo>
                  <a:pt x="811" y="617"/>
                  <a:pt x="803" y="609"/>
                  <a:pt x="804" y="613"/>
                </a:cubicBezTo>
                <a:cubicBezTo>
                  <a:pt x="803" y="613"/>
                  <a:pt x="803" y="612"/>
                  <a:pt x="803" y="611"/>
                </a:cubicBezTo>
                <a:cubicBezTo>
                  <a:pt x="801" y="611"/>
                  <a:pt x="801" y="614"/>
                  <a:pt x="800" y="615"/>
                </a:cubicBezTo>
                <a:cubicBezTo>
                  <a:pt x="796" y="616"/>
                  <a:pt x="799" y="611"/>
                  <a:pt x="797" y="610"/>
                </a:cubicBezTo>
                <a:cubicBezTo>
                  <a:pt x="801" y="607"/>
                  <a:pt x="806" y="611"/>
                  <a:pt x="808" y="611"/>
                </a:cubicBezTo>
                <a:close/>
                <a:moveTo>
                  <a:pt x="487" y="566"/>
                </a:moveTo>
                <a:cubicBezTo>
                  <a:pt x="484" y="568"/>
                  <a:pt x="482" y="567"/>
                  <a:pt x="478" y="567"/>
                </a:cubicBezTo>
                <a:cubicBezTo>
                  <a:pt x="481" y="563"/>
                  <a:pt x="483" y="567"/>
                  <a:pt x="487" y="566"/>
                </a:cubicBezTo>
                <a:close/>
                <a:moveTo>
                  <a:pt x="171" y="533"/>
                </a:moveTo>
                <a:cubicBezTo>
                  <a:pt x="165" y="532"/>
                  <a:pt x="166" y="532"/>
                  <a:pt x="161" y="531"/>
                </a:cubicBezTo>
                <a:cubicBezTo>
                  <a:pt x="162" y="528"/>
                  <a:pt x="172" y="529"/>
                  <a:pt x="171" y="533"/>
                </a:cubicBezTo>
                <a:close/>
                <a:moveTo>
                  <a:pt x="953" y="569"/>
                </a:moveTo>
                <a:cubicBezTo>
                  <a:pt x="949" y="568"/>
                  <a:pt x="947" y="569"/>
                  <a:pt x="943" y="569"/>
                </a:cubicBezTo>
                <a:cubicBezTo>
                  <a:pt x="944" y="567"/>
                  <a:pt x="946" y="567"/>
                  <a:pt x="947" y="565"/>
                </a:cubicBezTo>
                <a:cubicBezTo>
                  <a:pt x="949" y="567"/>
                  <a:pt x="954" y="565"/>
                  <a:pt x="953" y="569"/>
                </a:cubicBezTo>
                <a:close/>
                <a:moveTo>
                  <a:pt x="138" y="524"/>
                </a:moveTo>
                <a:cubicBezTo>
                  <a:pt x="137" y="524"/>
                  <a:pt x="129" y="523"/>
                  <a:pt x="127" y="520"/>
                </a:cubicBezTo>
                <a:cubicBezTo>
                  <a:pt x="130" y="521"/>
                  <a:pt x="137" y="520"/>
                  <a:pt x="138" y="524"/>
                </a:cubicBezTo>
                <a:close/>
                <a:moveTo>
                  <a:pt x="27" y="496"/>
                </a:moveTo>
                <a:cubicBezTo>
                  <a:pt x="27" y="495"/>
                  <a:pt x="26" y="493"/>
                  <a:pt x="25" y="493"/>
                </a:cubicBezTo>
                <a:cubicBezTo>
                  <a:pt x="26" y="489"/>
                  <a:pt x="29" y="493"/>
                  <a:pt x="29" y="495"/>
                </a:cubicBezTo>
                <a:cubicBezTo>
                  <a:pt x="30" y="492"/>
                  <a:pt x="30" y="493"/>
                  <a:pt x="35" y="493"/>
                </a:cubicBezTo>
                <a:cubicBezTo>
                  <a:pt x="34" y="494"/>
                  <a:pt x="33" y="495"/>
                  <a:pt x="34" y="498"/>
                </a:cubicBezTo>
                <a:cubicBezTo>
                  <a:pt x="30" y="497"/>
                  <a:pt x="31" y="495"/>
                  <a:pt x="27" y="496"/>
                </a:cubicBezTo>
                <a:close/>
                <a:moveTo>
                  <a:pt x="42" y="499"/>
                </a:moveTo>
                <a:cubicBezTo>
                  <a:pt x="43" y="498"/>
                  <a:pt x="43" y="497"/>
                  <a:pt x="43" y="496"/>
                </a:cubicBezTo>
                <a:cubicBezTo>
                  <a:pt x="40" y="496"/>
                  <a:pt x="40" y="499"/>
                  <a:pt x="36" y="498"/>
                </a:cubicBezTo>
                <a:cubicBezTo>
                  <a:pt x="38" y="495"/>
                  <a:pt x="37" y="497"/>
                  <a:pt x="35" y="497"/>
                </a:cubicBezTo>
                <a:cubicBezTo>
                  <a:pt x="35" y="496"/>
                  <a:pt x="36" y="495"/>
                  <a:pt x="36" y="493"/>
                </a:cubicBezTo>
                <a:cubicBezTo>
                  <a:pt x="43" y="495"/>
                  <a:pt x="49" y="494"/>
                  <a:pt x="53" y="498"/>
                </a:cubicBezTo>
                <a:cubicBezTo>
                  <a:pt x="52" y="499"/>
                  <a:pt x="47" y="500"/>
                  <a:pt x="42" y="499"/>
                </a:cubicBezTo>
                <a:close/>
                <a:moveTo>
                  <a:pt x="1027" y="566"/>
                </a:moveTo>
                <a:cubicBezTo>
                  <a:pt x="1019" y="564"/>
                  <a:pt x="1015" y="566"/>
                  <a:pt x="1008" y="564"/>
                </a:cubicBezTo>
                <a:cubicBezTo>
                  <a:pt x="1013" y="561"/>
                  <a:pt x="1024" y="558"/>
                  <a:pt x="1027" y="566"/>
                </a:cubicBezTo>
                <a:close/>
                <a:moveTo>
                  <a:pt x="1045" y="548"/>
                </a:moveTo>
                <a:cubicBezTo>
                  <a:pt x="1043" y="552"/>
                  <a:pt x="1049" y="549"/>
                  <a:pt x="1051" y="552"/>
                </a:cubicBezTo>
                <a:cubicBezTo>
                  <a:pt x="1051" y="557"/>
                  <a:pt x="1051" y="557"/>
                  <a:pt x="1051" y="557"/>
                </a:cubicBezTo>
                <a:cubicBezTo>
                  <a:pt x="1045" y="556"/>
                  <a:pt x="1046" y="551"/>
                  <a:pt x="1041" y="549"/>
                </a:cubicBezTo>
                <a:cubicBezTo>
                  <a:pt x="1041" y="547"/>
                  <a:pt x="1043" y="548"/>
                  <a:pt x="1045" y="548"/>
                </a:cubicBezTo>
                <a:close/>
                <a:moveTo>
                  <a:pt x="1029" y="543"/>
                </a:moveTo>
                <a:cubicBezTo>
                  <a:pt x="1027" y="546"/>
                  <a:pt x="1023" y="547"/>
                  <a:pt x="1022" y="549"/>
                </a:cubicBezTo>
                <a:cubicBezTo>
                  <a:pt x="1017" y="548"/>
                  <a:pt x="1013" y="548"/>
                  <a:pt x="1010" y="549"/>
                </a:cubicBezTo>
                <a:cubicBezTo>
                  <a:pt x="1008" y="546"/>
                  <a:pt x="1009" y="541"/>
                  <a:pt x="1004" y="542"/>
                </a:cubicBezTo>
                <a:cubicBezTo>
                  <a:pt x="1009" y="538"/>
                  <a:pt x="1016" y="539"/>
                  <a:pt x="1025" y="538"/>
                </a:cubicBezTo>
                <a:cubicBezTo>
                  <a:pt x="1025" y="541"/>
                  <a:pt x="1027" y="543"/>
                  <a:pt x="1029" y="543"/>
                </a:cubicBezTo>
                <a:close/>
                <a:moveTo>
                  <a:pt x="991" y="536"/>
                </a:moveTo>
                <a:cubicBezTo>
                  <a:pt x="991" y="538"/>
                  <a:pt x="991" y="540"/>
                  <a:pt x="989" y="541"/>
                </a:cubicBezTo>
                <a:cubicBezTo>
                  <a:pt x="990" y="542"/>
                  <a:pt x="993" y="543"/>
                  <a:pt x="995" y="544"/>
                </a:cubicBezTo>
                <a:cubicBezTo>
                  <a:pt x="997" y="540"/>
                  <a:pt x="1000" y="544"/>
                  <a:pt x="1003" y="542"/>
                </a:cubicBezTo>
                <a:cubicBezTo>
                  <a:pt x="1002" y="543"/>
                  <a:pt x="1002" y="547"/>
                  <a:pt x="999" y="546"/>
                </a:cubicBezTo>
                <a:cubicBezTo>
                  <a:pt x="999" y="548"/>
                  <a:pt x="1000" y="548"/>
                  <a:pt x="1000" y="550"/>
                </a:cubicBezTo>
                <a:cubicBezTo>
                  <a:pt x="1004" y="551"/>
                  <a:pt x="1003" y="548"/>
                  <a:pt x="1006" y="548"/>
                </a:cubicBezTo>
                <a:cubicBezTo>
                  <a:pt x="1006" y="549"/>
                  <a:pt x="1007" y="549"/>
                  <a:pt x="1008" y="549"/>
                </a:cubicBezTo>
                <a:cubicBezTo>
                  <a:pt x="1007" y="555"/>
                  <a:pt x="1012" y="555"/>
                  <a:pt x="1013" y="558"/>
                </a:cubicBezTo>
                <a:cubicBezTo>
                  <a:pt x="1010" y="561"/>
                  <a:pt x="1002" y="560"/>
                  <a:pt x="1001" y="557"/>
                </a:cubicBezTo>
                <a:cubicBezTo>
                  <a:pt x="999" y="557"/>
                  <a:pt x="1000" y="559"/>
                  <a:pt x="999" y="559"/>
                </a:cubicBezTo>
                <a:cubicBezTo>
                  <a:pt x="996" y="559"/>
                  <a:pt x="996" y="558"/>
                  <a:pt x="996" y="556"/>
                </a:cubicBezTo>
                <a:cubicBezTo>
                  <a:pt x="1000" y="555"/>
                  <a:pt x="999" y="555"/>
                  <a:pt x="1002" y="556"/>
                </a:cubicBezTo>
                <a:cubicBezTo>
                  <a:pt x="1004" y="553"/>
                  <a:pt x="1000" y="554"/>
                  <a:pt x="1001" y="552"/>
                </a:cubicBezTo>
                <a:cubicBezTo>
                  <a:pt x="997" y="553"/>
                  <a:pt x="996" y="551"/>
                  <a:pt x="993" y="554"/>
                </a:cubicBezTo>
                <a:cubicBezTo>
                  <a:pt x="992" y="551"/>
                  <a:pt x="994" y="552"/>
                  <a:pt x="994" y="549"/>
                </a:cubicBezTo>
                <a:cubicBezTo>
                  <a:pt x="992" y="546"/>
                  <a:pt x="987" y="551"/>
                  <a:pt x="987" y="546"/>
                </a:cubicBezTo>
                <a:cubicBezTo>
                  <a:pt x="986" y="548"/>
                  <a:pt x="982" y="550"/>
                  <a:pt x="979" y="548"/>
                </a:cubicBezTo>
                <a:cubicBezTo>
                  <a:pt x="980" y="541"/>
                  <a:pt x="984" y="542"/>
                  <a:pt x="988" y="539"/>
                </a:cubicBezTo>
                <a:cubicBezTo>
                  <a:pt x="986" y="539"/>
                  <a:pt x="986" y="537"/>
                  <a:pt x="983" y="537"/>
                </a:cubicBezTo>
                <a:cubicBezTo>
                  <a:pt x="984" y="536"/>
                  <a:pt x="990" y="536"/>
                  <a:pt x="991" y="536"/>
                </a:cubicBezTo>
                <a:close/>
                <a:moveTo>
                  <a:pt x="984" y="534"/>
                </a:moveTo>
                <a:cubicBezTo>
                  <a:pt x="984" y="531"/>
                  <a:pt x="986" y="530"/>
                  <a:pt x="989" y="530"/>
                </a:cubicBezTo>
                <a:cubicBezTo>
                  <a:pt x="989" y="534"/>
                  <a:pt x="986" y="534"/>
                  <a:pt x="984" y="534"/>
                </a:cubicBezTo>
                <a:close/>
                <a:moveTo>
                  <a:pt x="1058" y="529"/>
                </a:moveTo>
                <a:cubicBezTo>
                  <a:pt x="1059" y="528"/>
                  <a:pt x="1060" y="526"/>
                  <a:pt x="1063" y="527"/>
                </a:cubicBezTo>
                <a:cubicBezTo>
                  <a:pt x="1064" y="528"/>
                  <a:pt x="1064" y="530"/>
                  <a:pt x="1066" y="531"/>
                </a:cubicBezTo>
                <a:cubicBezTo>
                  <a:pt x="1063" y="530"/>
                  <a:pt x="1059" y="532"/>
                  <a:pt x="1055" y="530"/>
                </a:cubicBezTo>
                <a:cubicBezTo>
                  <a:pt x="1054" y="528"/>
                  <a:pt x="1057" y="527"/>
                  <a:pt x="1055" y="527"/>
                </a:cubicBezTo>
                <a:cubicBezTo>
                  <a:pt x="1056" y="524"/>
                  <a:pt x="1058" y="528"/>
                  <a:pt x="1058" y="529"/>
                </a:cubicBezTo>
                <a:close/>
                <a:moveTo>
                  <a:pt x="979" y="518"/>
                </a:moveTo>
                <a:cubicBezTo>
                  <a:pt x="980" y="520"/>
                  <a:pt x="984" y="520"/>
                  <a:pt x="986" y="521"/>
                </a:cubicBezTo>
                <a:cubicBezTo>
                  <a:pt x="983" y="523"/>
                  <a:pt x="986" y="526"/>
                  <a:pt x="984" y="528"/>
                </a:cubicBezTo>
                <a:cubicBezTo>
                  <a:pt x="981" y="528"/>
                  <a:pt x="982" y="525"/>
                  <a:pt x="980" y="528"/>
                </a:cubicBezTo>
                <a:cubicBezTo>
                  <a:pt x="980" y="525"/>
                  <a:pt x="976" y="526"/>
                  <a:pt x="972" y="526"/>
                </a:cubicBezTo>
                <a:cubicBezTo>
                  <a:pt x="972" y="522"/>
                  <a:pt x="978" y="525"/>
                  <a:pt x="979" y="522"/>
                </a:cubicBezTo>
                <a:cubicBezTo>
                  <a:pt x="974" y="520"/>
                  <a:pt x="965" y="522"/>
                  <a:pt x="959" y="520"/>
                </a:cubicBezTo>
                <a:cubicBezTo>
                  <a:pt x="961" y="517"/>
                  <a:pt x="965" y="518"/>
                  <a:pt x="967" y="515"/>
                </a:cubicBezTo>
                <a:cubicBezTo>
                  <a:pt x="969" y="517"/>
                  <a:pt x="967" y="516"/>
                  <a:pt x="967" y="519"/>
                </a:cubicBezTo>
                <a:cubicBezTo>
                  <a:pt x="969" y="517"/>
                  <a:pt x="973" y="513"/>
                  <a:pt x="974" y="517"/>
                </a:cubicBezTo>
                <a:cubicBezTo>
                  <a:pt x="978" y="516"/>
                  <a:pt x="980" y="514"/>
                  <a:pt x="984" y="514"/>
                </a:cubicBezTo>
                <a:cubicBezTo>
                  <a:pt x="984" y="517"/>
                  <a:pt x="981" y="517"/>
                  <a:pt x="979" y="518"/>
                </a:cubicBezTo>
                <a:close/>
                <a:moveTo>
                  <a:pt x="735" y="504"/>
                </a:moveTo>
                <a:cubicBezTo>
                  <a:pt x="735" y="502"/>
                  <a:pt x="739" y="504"/>
                  <a:pt x="741" y="504"/>
                </a:cubicBezTo>
                <a:cubicBezTo>
                  <a:pt x="740" y="507"/>
                  <a:pt x="737" y="504"/>
                  <a:pt x="735" y="504"/>
                </a:cubicBezTo>
                <a:close/>
                <a:moveTo>
                  <a:pt x="81" y="476"/>
                </a:moveTo>
                <a:cubicBezTo>
                  <a:pt x="75" y="473"/>
                  <a:pt x="65" y="474"/>
                  <a:pt x="63" y="467"/>
                </a:cubicBezTo>
                <a:cubicBezTo>
                  <a:pt x="67" y="467"/>
                  <a:pt x="69" y="462"/>
                  <a:pt x="73" y="466"/>
                </a:cubicBezTo>
                <a:cubicBezTo>
                  <a:pt x="76" y="465"/>
                  <a:pt x="71" y="465"/>
                  <a:pt x="72" y="463"/>
                </a:cubicBezTo>
                <a:cubicBezTo>
                  <a:pt x="77" y="460"/>
                  <a:pt x="76" y="468"/>
                  <a:pt x="81" y="467"/>
                </a:cubicBezTo>
                <a:cubicBezTo>
                  <a:pt x="80" y="471"/>
                  <a:pt x="82" y="472"/>
                  <a:pt x="81" y="476"/>
                </a:cubicBezTo>
                <a:close/>
                <a:moveTo>
                  <a:pt x="1078" y="511"/>
                </a:moveTo>
                <a:cubicBezTo>
                  <a:pt x="1075" y="513"/>
                  <a:pt x="1073" y="511"/>
                  <a:pt x="1070" y="510"/>
                </a:cubicBezTo>
                <a:cubicBezTo>
                  <a:pt x="1071" y="509"/>
                  <a:pt x="1079" y="507"/>
                  <a:pt x="1078" y="511"/>
                </a:cubicBezTo>
                <a:close/>
                <a:moveTo>
                  <a:pt x="207" y="423"/>
                </a:moveTo>
                <a:cubicBezTo>
                  <a:pt x="208" y="420"/>
                  <a:pt x="212" y="423"/>
                  <a:pt x="212" y="425"/>
                </a:cubicBezTo>
                <a:cubicBezTo>
                  <a:pt x="208" y="426"/>
                  <a:pt x="210" y="423"/>
                  <a:pt x="207" y="423"/>
                </a:cubicBezTo>
                <a:close/>
                <a:moveTo>
                  <a:pt x="193" y="427"/>
                </a:moveTo>
                <a:cubicBezTo>
                  <a:pt x="192" y="428"/>
                  <a:pt x="194" y="428"/>
                  <a:pt x="194" y="428"/>
                </a:cubicBezTo>
                <a:cubicBezTo>
                  <a:pt x="194" y="431"/>
                  <a:pt x="191" y="431"/>
                  <a:pt x="188" y="431"/>
                </a:cubicBezTo>
                <a:cubicBezTo>
                  <a:pt x="190" y="430"/>
                  <a:pt x="189" y="427"/>
                  <a:pt x="193" y="427"/>
                </a:cubicBezTo>
                <a:close/>
                <a:moveTo>
                  <a:pt x="985" y="474"/>
                </a:moveTo>
                <a:cubicBezTo>
                  <a:pt x="985" y="470"/>
                  <a:pt x="985" y="470"/>
                  <a:pt x="985" y="470"/>
                </a:cubicBezTo>
                <a:cubicBezTo>
                  <a:pt x="988" y="469"/>
                  <a:pt x="990" y="471"/>
                  <a:pt x="990" y="473"/>
                </a:cubicBezTo>
                <a:cubicBezTo>
                  <a:pt x="989" y="474"/>
                  <a:pt x="987" y="474"/>
                  <a:pt x="985" y="474"/>
                </a:cubicBezTo>
                <a:close/>
                <a:moveTo>
                  <a:pt x="1005" y="472"/>
                </a:moveTo>
                <a:cubicBezTo>
                  <a:pt x="1008" y="471"/>
                  <a:pt x="1007" y="473"/>
                  <a:pt x="1009" y="473"/>
                </a:cubicBezTo>
                <a:cubicBezTo>
                  <a:pt x="1008" y="475"/>
                  <a:pt x="1006" y="475"/>
                  <a:pt x="1003" y="475"/>
                </a:cubicBezTo>
                <a:cubicBezTo>
                  <a:pt x="1003" y="473"/>
                  <a:pt x="1005" y="474"/>
                  <a:pt x="1005" y="472"/>
                </a:cubicBezTo>
                <a:close/>
                <a:moveTo>
                  <a:pt x="1018" y="478"/>
                </a:moveTo>
                <a:cubicBezTo>
                  <a:pt x="1015" y="475"/>
                  <a:pt x="1026" y="477"/>
                  <a:pt x="1022" y="480"/>
                </a:cubicBezTo>
                <a:cubicBezTo>
                  <a:pt x="1019" y="481"/>
                  <a:pt x="1020" y="475"/>
                  <a:pt x="1018" y="478"/>
                </a:cubicBezTo>
                <a:close/>
                <a:moveTo>
                  <a:pt x="196" y="438"/>
                </a:moveTo>
                <a:cubicBezTo>
                  <a:pt x="196" y="441"/>
                  <a:pt x="194" y="441"/>
                  <a:pt x="191" y="442"/>
                </a:cubicBezTo>
                <a:cubicBezTo>
                  <a:pt x="190" y="440"/>
                  <a:pt x="190" y="438"/>
                  <a:pt x="191" y="436"/>
                </a:cubicBezTo>
                <a:cubicBezTo>
                  <a:pt x="194" y="436"/>
                  <a:pt x="194" y="438"/>
                  <a:pt x="196" y="438"/>
                </a:cubicBezTo>
                <a:close/>
                <a:moveTo>
                  <a:pt x="89" y="431"/>
                </a:moveTo>
                <a:cubicBezTo>
                  <a:pt x="94" y="431"/>
                  <a:pt x="95" y="433"/>
                  <a:pt x="96" y="437"/>
                </a:cubicBezTo>
                <a:cubicBezTo>
                  <a:pt x="92" y="437"/>
                  <a:pt x="88" y="436"/>
                  <a:pt x="89" y="431"/>
                </a:cubicBezTo>
                <a:close/>
                <a:moveTo>
                  <a:pt x="766" y="477"/>
                </a:moveTo>
                <a:cubicBezTo>
                  <a:pt x="766" y="476"/>
                  <a:pt x="765" y="475"/>
                  <a:pt x="765" y="475"/>
                </a:cubicBezTo>
                <a:cubicBezTo>
                  <a:pt x="766" y="472"/>
                  <a:pt x="767" y="475"/>
                  <a:pt x="770" y="474"/>
                </a:cubicBezTo>
                <a:cubicBezTo>
                  <a:pt x="770" y="477"/>
                  <a:pt x="768" y="477"/>
                  <a:pt x="766" y="477"/>
                </a:cubicBezTo>
                <a:close/>
                <a:moveTo>
                  <a:pt x="980" y="488"/>
                </a:moveTo>
                <a:cubicBezTo>
                  <a:pt x="978" y="485"/>
                  <a:pt x="977" y="483"/>
                  <a:pt x="974" y="482"/>
                </a:cubicBezTo>
                <a:cubicBezTo>
                  <a:pt x="975" y="479"/>
                  <a:pt x="977" y="478"/>
                  <a:pt x="975" y="475"/>
                </a:cubicBezTo>
                <a:cubicBezTo>
                  <a:pt x="976" y="474"/>
                  <a:pt x="979" y="475"/>
                  <a:pt x="981" y="475"/>
                </a:cubicBezTo>
                <a:cubicBezTo>
                  <a:pt x="978" y="479"/>
                  <a:pt x="982" y="480"/>
                  <a:pt x="980" y="484"/>
                </a:cubicBezTo>
                <a:cubicBezTo>
                  <a:pt x="983" y="484"/>
                  <a:pt x="984" y="480"/>
                  <a:pt x="987" y="480"/>
                </a:cubicBezTo>
                <a:cubicBezTo>
                  <a:pt x="990" y="480"/>
                  <a:pt x="991" y="483"/>
                  <a:pt x="993" y="484"/>
                </a:cubicBezTo>
                <a:cubicBezTo>
                  <a:pt x="994" y="486"/>
                  <a:pt x="989" y="486"/>
                  <a:pt x="992" y="487"/>
                </a:cubicBezTo>
                <a:cubicBezTo>
                  <a:pt x="990" y="489"/>
                  <a:pt x="986" y="488"/>
                  <a:pt x="984" y="490"/>
                </a:cubicBezTo>
                <a:cubicBezTo>
                  <a:pt x="983" y="490"/>
                  <a:pt x="982" y="489"/>
                  <a:pt x="982" y="487"/>
                </a:cubicBezTo>
                <a:cubicBezTo>
                  <a:pt x="978" y="490"/>
                  <a:pt x="975" y="490"/>
                  <a:pt x="968" y="490"/>
                </a:cubicBezTo>
                <a:cubicBezTo>
                  <a:pt x="968" y="485"/>
                  <a:pt x="977" y="489"/>
                  <a:pt x="980" y="488"/>
                </a:cubicBezTo>
                <a:close/>
                <a:moveTo>
                  <a:pt x="930" y="492"/>
                </a:moveTo>
                <a:cubicBezTo>
                  <a:pt x="931" y="489"/>
                  <a:pt x="935" y="491"/>
                  <a:pt x="937" y="491"/>
                </a:cubicBezTo>
                <a:cubicBezTo>
                  <a:pt x="937" y="496"/>
                  <a:pt x="931" y="494"/>
                  <a:pt x="930" y="492"/>
                </a:cubicBezTo>
                <a:close/>
                <a:moveTo>
                  <a:pt x="1070" y="502"/>
                </a:moveTo>
                <a:cubicBezTo>
                  <a:pt x="1065" y="511"/>
                  <a:pt x="1061" y="503"/>
                  <a:pt x="1054" y="502"/>
                </a:cubicBezTo>
                <a:cubicBezTo>
                  <a:pt x="1056" y="499"/>
                  <a:pt x="1065" y="500"/>
                  <a:pt x="1070" y="502"/>
                </a:cubicBezTo>
                <a:close/>
                <a:moveTo>
                  <a:pt x="1031" y="493"/>
                </a:moveTo>
                <a:cubicBezTo>
                  <a:pt x="1035" y="491"/>
                  <a:pt x="1037" y="489"/>
                  <a:pt x="1041" y="494"/>
                </a:cubicBezTo>
                <a:cubicBezTo>
                  <a:pt x="1041" y="492"/>
                  <a:pt x="1047" y="489"/>
                  <a:pt x="1050" y="490"/>
                </a:cubicBezTo>
                <a:cubicBezTo>
                  <a:pt x="1049" y="494"/>
                  <a:pt x="1049" y="495"/>
                  <a:pt x="1050" y="498"/>
                </a:cubicBezTo>
                <a:cubicBezTo>
                  <a:pt x="1048" y="496"/>
                  <a:pt x="1041" y="500"/>
                  <a:pt x="1041" y="496"/>
                </a:cubicBezTo>
                <a:cubicBezTo>
                  <a:pt x="1038" y="501"/>
                  <a:pt x="1034" y="495"/>
                  <a:pt x="1031" y="496"/>
                </a:cubicBezTo>
                <a:cubicBezTo>
                  <a:pt x="1032" y="497"/>
                  <a:pt x="1033" y="497"/>
                  <a:pt x="1033" y="499"/>
                </a:cubicBezTo>
                <a:cubicBezTo>
                  <a:pt x="1030" y="496"/>
                  <a:pt x="1023" y="492"/>
                  <a:pt x="1018" y="496"/>
                </a:cubicBezTo>
                <a:cubicBezTo>
                  <a:pt x="1019" y="492"/>
                  <a:pt x="1012" y="491"/>
                  <a:pt x="1008" y="491"/>
                </a:cubicBezTo>
                <a:cubicBezTo>
                  <a:pt x="1013" y="487"/>
                  <a:pt x="1021" y="488"/>
                  <a:pt x="1028" y="487"/>
                </a:cubicBezTo>
                <a:cubicBezTo>
                  <a:pt x="1029" y="489"/>
                  <a:pt x="1030" y="491"/>
                  <a:pt x="1031" y="493"/>
                </a:cubicBezTo>
                <a:close/>
                <a:moveTo>
                  <a:pt x="1005" y="486"/>
                </a:moveTo>
                <a:cubicBezTo>
                  <a:pt x="1005" y="488"/>
                  <a:pt x="1004" y="489"/>
                  <a:pt x="1001" y="489"/>
                </a:cubicBezTo>
                <a:cubicBezTo>
                  <a:pt x="1001" y="486"/>
                  <a:pt x="1003" y="486"/>
                  <a:pt x="1005" y="486"/>
                </a:cubicBezTo>
                <a:close/>
                <a:moveTo>
                  <a:pt x="1032" y="464"/>
                </a:moveTo>
                <a:cubicBezTo>
                  <a:pt x="1033" y="465"/>
                  <a:pt x="1034" y="467"/>
                  <a:pt x="1036" y="467"/>
                </a:cubicBezTo>
                <a:cubicBezTo>
                  <a:pt x="1036" y="466"/>
                  <a:pt x="1037" y="464"/>
                  <a:pt x="1041" y="465"/>
                </a:cubicBezTo>
                <a:cubicBezTo>
                  <a:pt x="1041" y="466"/>
                  <a:pt x="1040" y="466"/>
                  <a:pt x="1040" y="467"/>
                </a:cubicBezTo>
                <a:cubicBezTo>
                  <a:pt x="1044" y="467"/>
                  <a:pt x="1045" y="470"/>
                  <a:pt x="1050" y="469"/>
                </a:cubicBezTo>
                <a:cubicBezTo>
                  <a:pt x="1049" y="471"/>
                  <a:pt x="1050" y="472"/>
                  <a:pt x="1050" y="473"/>
                </a:cubicBezTo>
                <a:cubicBezTo>
                  <a:pt x="1059" y="472"/>
                  <a:pt x="1061" y="475"/>
                  <a:pt x="1069" y="476"/>
                </a:cubicBezTo>
                <a:cubicBezTo>
                  <a:pt x="1069" y="481"/>
                  <a:pt x="1061" y="474"/>
                  <a:pt x="1060" y="479"/>
                </a:cubicBezTo>
                <a:cubicBezTo>
                  <a:pt x="1056" y="477"/>
                  <a:pt x="1049" y="480"/>
                  <a:pt x="1044" y="480"/>
                </a:cubicBezTo>
                <a:cubicBezTo>
                  <a:pt x="1044" y="478"/>
                  <a:pt x="1046" y="479"/>
                  <a:pt x="1046" y="478"/>
                </a:cubicBezTo>
                <a:cubicBezTo>
                  <a:pt x="1045" y="476"/>
                  <a:pt x="1040" y="477"/>
                  <a:pt x="1041" y="480"/>
                </a:cubicBezTo>
                <a:cubicBezTo>
                  <a:pt x="1037" y="476"/>
                  <a:pt x="1034" y="481"/>
                  <a:pt x="1036" y="485"/>
                </a:cubicBezTo>
                <a:cubicBezTo>
                  <a:pt x="1033" y="485"/>
                  <a:pt x="1031" y="486"/>
                  <a:pt x="1028" y="487"/>
                </a:cubicBezTo>
                <a:cubicBezTo>
                  <a:pt x="1029" y="481"/>
                  <a:pt x="1023" y="485"/>
                  <a:pt x="1021" y="484"/>
                </a:cubicBezTo>
                <a:cubicBezTo>
                  <a:pt x="1022" y="481"/>
                  <a:pt x="1025" y="483"/>
                  <a:pt x="1028" y="481"/>
                </a:cubicBezTo>
                <a:cubicBezTo>
                  <a:pt x="1029" y="479"/>
                  <a:pt x="1026" y="479"/>
                  <a:pt x="1023" y="479"/>
                </a:cubicBezTo>
                <a:cubicBezTo>
                  <a:pt x="1024" y="477"/>
                  <a:pt x="1028" y="479"/>
                  <a:pt x="1029" y="476"/>
                </a:cubicBezTo>
                <a:cubicBezTo>
                  <a:pt x="1032" y="476"/>
                  <a:pt x="1033" y="478"/>
                  <a:pt x="1036" y="479"/>
                </a:cubicBezTo>
                <a:cubicBezTo>
                  <a:pt x="1037" y="479"/>
                  <a:pt x="1036" y="476"/>
                  <a:pt x="1037" y="475"/>
                </a:cubicBezTo>
                <a:cubicBezTo>
                  <a:pt x="1044" y="475"/>
                  <a:pt x="1044" y="475"/>
                  <a:pt x="1044" y="475"/>
                </a:cubicBezTo>
                <a:cubicBezTo>
                  <a:pt x="1042" y="471"/>
                  <a:pt x="1031" y="475"/>
                  <a:pt x="1028" y="469"/>
                </a:cubicBezTo>
                <a:cubicBezTo>
                  <a:pt x="1022" y="470"/>
                  <a:pt x="1016" y="476"/>
                  <a:pt x="1010" y="474"/>
                </a:cubicBezTo>
                <a:cubicBezTo>
                  <a:pt x="1012" y="471"/>
                  <a:pt x="1017" y="467"/>
                  <a:pt x="1020" y="471"/>
                </a:cubicBezTo>
                <a:cubicBezTo>
                  <a:pt x="1020" y="471"/>
                  <a:pt x="1021" y="470"/>
                  <a:pt x="1021" y="469"/>
                </a:cubicBezTo>
                <a:cubicBezTo>
                  <a:pt x="1021" y="468"/>
                  <a:pt x="1018" y="469"/>
                  <a:pt x="1015" y="468"/>
                </a:cubicBezTo>
                <a:cubicBezTo>
                  <a:pt x="1016" y="467"/>
                  <a:pt x="1016" y="466"/>
                  <a:pt x="1016" y="465"/>
                </a:cubicBezTo>
                <a:cubicBezTo>
                  <a:pt x="1015" y="466"/>
                  <a:pt x="1008" y="467"/>
                  <a:pt x="1005" y="465"/>
                </a:cubicBezTo>
                <a:cubicBezTo>
                  <a:pt x="1003" y="468"/>
                  <a:pt x="999" y="469"/>
                  <a:pt x="996" y="471"/>
                </a:cubicBezTo>
                <a:cubicBezTo>
                  <a:pt x="994" y="471"/>
                  <a:pt x="994" y="469"/>
                  <a:pt x="995" y="467"/>
                </a:cubicBezTo>
                <a:cubicBezTo>
                  <a:pt x="996" y="466"/>
                  <a:pt x="997" y="466"/>
                  <a:pt x="999" y="466"/>
                </a:cubicBezTo>
                <a:cubicBezTo>
                  <a:pt x="1000" y="460"/>
                  <a:pt x="1007" y="459"/>
                  <a:pt x="1012" y="462"/>
                </a:cubicBezTo>
                <a:cubicBezTo>
                  <a:pt x="1020" y="461"/>
                  <a:pt x="1029" y="461"/>
                  <a:pt x="1034" y="461"/>
                </a:cubicBezTo>
                <a:cubicBezTo>
                  <a:pt x="1034" y="463"/>
                  <a:pt x="1032" y="463"/>
                  <a:pt x="1032" y="464"/>
                </a:cubicBezTo>
                <a:close/>
                <a:moveTo>
                  <a:pt x="961" y="424"/>
                </a:moveTo>
                <a:cubicBezTo>
                  <a:pt x="961" y="429"/>
                  <a:pt x="957" y="426"/>
                  <a:pt x="955" y="425"/>
                </a:cubicBezTo>
                <a:cubicBezTo>
                  <a:pt x="956" y="423"/>
                  <a:pt x="960" y="425"/>
                  <a:pt x="961" y="424"/>
                </a:cubicBezTo>
                <a:close/>
                <a:moveTo>
                  <a:pt x="158" y="393"/>
                </a:moveTo>
                <a:cubicBezTo>
                  <a:pt x="158" y="391"/>
                  <a:pt x="162" y="392"/>
                  <a:pt x="164" y="392"/>
                </a:cubicBezTo>
                <a:cubicBezTo>
                  <a:pt x="163" y="394"/>
                  <a:pt x="159" y="395"/>
                  <a:pt x="158" y="393"/>
                </a:cubicBezTo>
                <a:close/>
                <a:moveTo>
                  <a:pt x="166" y="396"/>
                </a:moveTo>
                <a:cubicBezTo>
                  <a:pt x="165" y="394"/>
                  <a:pt x="166" y="394"/>
                  <a:pt x="165" y="393"/>
                </a:cubicBezTo>
                <a:cubicBezTo>
                  <a:pt x="166" y="392"/>
                  <a:pt x="167" y="392"/>
                  <a:pt x="167" y="390"/>
                </a:cubicBezTo>
                <a:cubicBezTo>
                  <a:pt x="169" y="391"/>
                  <a:pt x="171" y="391"/>
                  <a:pt x="173" y="390"/>
                </a:cubicBezTo>
                <a:cubicBezTo>
                  <a:pt x="174" y="392"/>
                  <a:pt x="174" y="394"/>
                  <a:pt x="177" y="394"/>
                </a:cubicBezTo>
                <a:cubicBezTo>
                  <a:pt x="174" y="400"/>
                  <a:pt x="170" y="396"/>
                  <a:pt x="166" y="396"/>
                </a:cubicBezTo>
                <a:close/>
                <a:moveTo>
                  <a:pt x="284" y="407"/>
                </a:moveTo>
                <a:cubicBezTo>
                  <a:pt x="284" y="410"/>
                  <a:pt x="280" y="409"/>
                  <a:pt x="279" y="408"/>
                </a:cubicBezTo>
                <a:cubicBezTo>
                  <a:pt x="279" y="406"/>
                  <a:pt x="283" y="408"/>
                  <a:pt x="284" y="407"/>
                </a:cubicBezTo>
                <a:close/>
                <a:moveTo>
                  <a:pt x="326" y="410"/>
                </a:moveTo>
                <a:cubicBezTo>
                  <a:pt x="328" y="413"/>
                  <a:pt x="326" y="413"/>
                  <a:pt x="327" y="416"/>
                </a:cubicBezTo>
                <a:cubicBezTo>
                  <a:pt x="325" y="417"/>
                  <a:pt x="321" y="414"/>
                  <a:pt x="318" y="414"/>
                </a:cubicBezTo>
                <a:cubicBezTo>
                  <a:pt x="322" y="414"/>
                  <a:pt x="322" y="410"/>
                  <a:pt x="326" y="410"/>
                </a:cubicBezTo>
                <a:close/>
                <a:moveTo>
                  <a:pt x="134" y="414"/>
                </a:moveTo>
                <a:cubicBezTo>
                  <a:pt x="131" y="411"/>
                  <a:pt x="130" y="414"/>
                  <a:pt x="126" y="414"/>
                </a:cubicBezTo>
                <a:cubicBezTo>
                  <a:pt x="125" y="412"/>
                  <a:pt x="129" y="407"/>
                  <a:pt x="126" y="403"/>
                </a:cubicBezTo>
                <a:cubicBezTo>
                  <a:pt x="129" y="400"/>
                  <a:pt x="134" y="401"/>
                  <a:pt x="138" y="403"/>
                </a:cubicBezTo>
                <a:cubicBezTo>
                  <a:pt x="137" y="407"/>
                  <a:pt x="136" y="411"/>
                  <a:pt x="134" y="414"/>
                </a:cubicBezTo>
                <a:close/>
                <a:moveTo>
                  <a:pt x="266" y="413"/>
                </a:moveTo>
                <a:cubicBezTo>
                  <a:pt x="266" y="412"/>
                  <a:pt x="266" y="411"/>
                  <a:pt x="267" y="411"/>
                </a:cubicBezTo>
                <a:cubicBezTo>
                  <a:pt x="274" y="412"/>
                  <a:pt x="282" y="411"/>
                  <a:pt x="292" y="414"/>
                </a:cubicBezTo>
                <a:cubicBezTo>
                  <a:pt x="284" y="416"/>
                  <a:pt x="275" y="415"/>
                  <a:pt x="266" y="413"/>
                </a:cubicBezTo>
                <a:close/>
                <a:moveTo>
                  <a:pt x="398" y="418"/>
                </a:moveTo>
                <a:cubicBezTo>
                  <a:pt x="396" y="419"/>
                  <a:pt x="393" y="420"/>
                  <a:pt x="389" y="420"/>
                </a:cubicBezTo>
                <a:cubicBezTo>
                  <a:pt x="389" y="416"/>
                  <a:pt x="389" y="416"/>
                  <a:pt x="389" y="416"/>
                </a:cubicBezTo>
                <a:cubicBezTo>
                  <a:pt x="393" y="416"/>
                  <a:pt x="391" y="414"/>
                  <a:pt x="393" y="411"/>
                </a:cubicBezTo>
                <a:cubicBezTo>
                  <a:pt x="395" y="411"/>
                  <a:pt x="396" y="413"/>
                  <a:pt x="398" y="413"/>
                </a:cubicBezTo>
                <a:cubicBezTo>
                  <a:pt x="393" y="415"/>
                  <a:pt x="397" y="415"/>
                  <a:pt x="398" y="418"/>
                </a:cubicBezTo>
                <a:close/>
                <a:moveTo>
                  <a:pt x="469" y="417"/>
                </a:moveTo>
                <a:cubicBezTo>
                  <a:pt x="466" y="417"/>
                  <a:pt x="465" y="415"/>
                  <a:pt x="461" y="416"/>
                </a:cubicBezTo>
                <a:cubicBezTo>
                  <a:pt x="462" y="412"/>
                  <a:pt x="469" y="415"/>
                  <a:pt x="469" y="417"/>
                </a:cubicBezTo>
                <a:close/>
                <a:moveTo>
                  <a:pt x="403" y="411"/>
                </a:moveTo>
                <a:cubicBezTo>
                  <a:pt x="401" y="411"/>
                  <a:pt x="399" y="411"/>
                  <a:pt x="398" y="410"/>
                </a:cubicBezTo>
                <a:cubicBezTo>
                  <a:pt x="398" y="408"/>
                  <a:pt x="399" y="408"/>
                  <a:pt x="399" y="407"/>
                </a:cubicBezTo>
                <a:cubicBezTo>
                  <a:pt x="400" y="408"/>
                  <a:pt x="403" y="409"/>
                  <a:pt x="403" y="411"/>
                </a:cubicBezTo>
                <a:close/>
                <a:moveTo>
                  <a:pt x="424" y="409"/>
                </a:moveTo>
                <a:cubicBezTo>
                  <a:pt x="423" y="412"/>
                  <a:pt x="421" y="409"/>
                  <a:pt x="419" y="411"/>
                </a:cubicBezTo>
                <a:cubicBezTo>
                  <a:pt x="417" y="410"/>
                  <a:pt x="419" y="408"/>
                  <a:pt x="417" y="407"/>
                </a:cubicBezTo>
                <a:cubicBezTo>
                  <a:pt x="418" y="402"/>
                  <a:pt x="421" y="411"/>
                  <a:pt x="421" y="407"/>
                </a:cubicBezTo>
                <a:cubicBezTo>
                  <a:pt x="423" y="406"/>
                  <a:pt x="422" y="409"/>
                  <a:pt x="424" y="409"/>
                </a:cubicBezTo>
                <a:close/>
                <a:moveTo>
                  <a:pt x="1064" y="437"/>
                </a:moveTo>
                <a:cubicBezTo>
                  <a:pt x="1064" y="439"/>
                  <a:pt x="1062" y="439"/>
                  <a:pt x="1062" y="440"/>
                </a:cubicBezTo>
                <a:cubicBezTo>
                  <a:pt x="1061" y="440"/>
                  <a:pt x="1061" y="438"/>
                  <a:pt x="1061" y="436"/>
                </a:cubicBezTo>
                <a:lnTo>
                  <a:pt x="1064" y="437"/>
                </a:lnTo>
                <a:close/>
                <a:moveTo>
                  <a:pt x="953" y="430"/>
                </a:moveTo>
                <a:cubicBezTo>
                  <a:pt x="952" y="429"/>
                  <a:pt x="950" y="429"/>
                  <a:pt x="950" y="430"/>
                </a:cubicBezTo>
                <a:cubicBezTo>
                  <a:pt x="948" y="429"/>
                  <a:pt x="950" y="426"/>
                  <a:pt x="952" y="427"/>
                </a:cubicBezTo>
                <a:cubicBezTo>
                  <a:pt x="952" y="428"/>
                  <a:pt x="953" y="428"/>
                  <a:pt x="953" y="430"/>
                </a:cubicBezTo>
                <a:close/>
                <a:moveTo>
                  <a:pt x="1069" y="433"/>
                </a:moveTo>
                <a:cubicBezTo>
                  <a:pt x="1070" y="432"/>
                  <a:pt x="1070" y="431"/>
                  <a:pt x="1069" y="430"/>
                </a:cubicBezTo>
                <a:cubicBezTo>
                  <a:pt x="1070" y="428"/>
                  <a:pt x="1074" y="430"/>
                  <a:pt x="1074" y="427"/>
                </a:cubicBezTo>
                <a:cubicBezTo>
                  <a:pt x="1077" y="429"/>
                  <a:pt x="1072" y="434"/>
                  <a:pt x="1069" y="433"/>
                </a:cubicBezTo>
                <a:close/>
                <a:moveTo>
                  <a:pt x="1218" y="368"/>
                </a:moveTo>
                <a:cubicBezTo>
                  <a:pt x="1218" y="365"/>
                  <a:pt x="1221" y="366"/>
                  <a:pt x="1222" y="365"/>
                </a:cubicBezTo>
                <a:cubicBezTo>
                  <a:pt x="1223" y="362"/>
                  <a:pt x="1220" y="367"/>
                  <a:pt x="1220" y="364"/>
                </a:cubicBezTo>
                <a:cubicBezTo>
                  <a:pt x="1221" y="362"/>
                  <a:pt x="1224" y="363"/>
                  <a:pt x="1227" y="361"/>
                </a:cubicBezTo>
                <a:cubicBezTo>
                  <a:pt x="1226" y="366"/>
                  <a:pt x="1226" y="372"/>
                  <a:pt x="1218" y="368"/>
                </a:cubicBezTo>
                <a:close/>
                <a:moveTo>
                  <a:pt x="1176" y="394"/>
                </a:moveTo>
                <a:cubicBezTo>
                  <a:pt x="1172" y="394"/>
                  <a:pt x="1172" y="394"/>
                  <a:pt x="1172" y="394"/>
                </a:cubicBezTo>
                <a:cubicBezTo>
                  <a:pt x="1172" y="392"/>
                  <a:pt x="1173" y="392"/>
                  <a:pt x="1173" y="391"/>
                </a:cubicBezTo>
                <a:cubicBezTo>
                  <a:pt x="1174" y="392"/>
                  <a:pt x="1177" y="392"/>
                  <a:pt x="1176" y="394"/>
                </a:cubicBezTo>
                <a:close/>
                <a:moveTo>
                  <a:pt x="1162" y="393"/>
                </a:moveTo>
                <a:cubicBezTo>
                  <a:pt x="1163" y="390"/>
                  <a:pt x="1165" y="387"/>
                  <a:pt x="1170" y="388"/>
                </a:cubicBezTo>
                <a:cubicBezTo>
                  <a:pt x="1169" y="389"/>
                  <a:pt x="1163" y="391"/>
                  <a:pt x="1168" y="392"/>
                </a:cubicBezTo>
                <a:cubicBezTo>
                  <a:pt x="1168" y="394"/>
                  <a:pt x="1163" y="395"/>
                  <a:pt x="1162" y="393"/>
                </a:cubicBezTo>
                <a:close/>
                <a:moveTo>
                  <a:pt x="1074" y="419"/>
                </a:moveTo>
                <a:cubicBezTo>
                  <a:pt x="1077" y="418"/>
                  <a:pt x="1081" y="418"/>
                  <a:pt x="1085" y="418"/>
                </a:cubicBezTo>
                <a:cubicBezTo>
                  <a:pt x="1085" y="420"/>
                  <a:pt x="1080" y="422"/>
                  <a:pt x="1082" y="424"/>
                </a:cubicBezTo>
                <a:cubicBezTo>
                  <a:pt x="1080" y="425"/>
                  <a:pt x="1074" y="425"/>
                  <a:pt x="1074" y="419"/>
                </a:cubicBezTo>
                <a:close/>
                <a:moveTo>
                  <a:pt x="1115" y="422"/>
                </a:moveTo>
                <a:cubicBezTo>
                  <a:pt x="1114" y="424"/>
                  <a:pt x="1112" y="425"/>
                  <a:pt x="1109" y="424"/>
                </a:cubicBezTo>
                <a:cubicBezTo>
                  <a:pt x="1111" y="423"/>
                  <a:pt x="1112" y="419"/>
                  <a:pt x="1115" y="422"/>
                </a:cubicBezTo>
                <a:close/>
                <a:moveTo>
                  <a:pt x="1104" y="415"/>
                </a:moveTo>
                <a:cubicBezTo>
                  <a:pt x="1103" y="416"/>
                  <a:pt x="1103" y="417"/>
                  <a:pt x="1105" y="417"/>
                </a:cubicBezTo>
                <a:cubicBezTo>
                  <a:pt x="1103" y="419"/>
                  <a:pt x="1105" y="421"/>
                  <a:pt x="1102" y="423"/>
                </a:cubicBezTo>
                <a:cubicBezTo>
                  <a:pt x="1103" y="425"/>
                  <a:pt x="1105" y="422"/>
                  <a:pt x="1107" y="423"/>
                </a:cubicBezTo>
                <a:cubicBezTo>
                  <a:pt x="1103" y="427"/>
                  <a:pt x="1100" y="423"/>
                  <a:pt x="1097" y="425"/>
                </a:cubicBezTo>
                <a:cubicBezTo>
                  <a:pt x="1095" y="425"/>
                  <a:pt x="1098" y="424"/>
                  <a:pt x="1097" y="422"/>
                </a:cubicBezTo>
                <a:cubicBezTo>
                  <a:pt x="1099" y="424"/>
                  <a:pt x="1099" y="420"/>
                  <a:pt x="1102" y="421"/>
                </a:cubicBezTo>
                <a:cubicBezTo>
                  <a:pt x="1101" y="419"/>
                  <a:pt x="1098" y="419"/>
                  <a:pt x="1098" y="415"/>
                </a:cubicBezTo>
                <a:lnTo>
                  <a:pt x="1104" y="415"/>
                </a:lnTo>
                <a:close/>
                <a:moveTo>
                  <a:pt x="1119" y="412"/>
                </a:moveTo>
                <a:cubicBezTo>
                  <a:pt x="1118" y="413"/>
                  <a:pt x="1117" y="414"/>
                  <a:pt x="1115" y="414"/>
                </a:cubicBezTo>
                <a:cubicBezTo>
                  <a:pt x="1115" y="412"/>
                  <a:pt x="1115" y="412"/>
                  <a:pt x="1115" y="412"/>
                </a:cubicBezTo>
                <a:lnTo>
                  <a:pt x="1119" y="412"/>
                </a:lnTo>
                <a:close/>
                <a:moveTo>
                  <a:pt x="1114" y="405"/>
                </a:moveTo>
                <a:cubicBezTo>
                  <a:pt x="1115" y="407"/>
                  <a:pt x="1117" y="407"/>
                  <a:pt x="1117" y="410"/>
                </a:cubicBezTo>
                <a:cubicBezTo>
                  <a:pt x="1113" y="411"/>
                  <a:pt x="1110" y="410"/>
                  <a:pt x="1106" y="408"/>
                </a:cubicBezTo>
                <a:cubicBezTo>
                  <a:pt x="1107" y="405"/>
                  <a:pt x="1113" y="408"/>
                  <a:pt x="1114" y="405"/>
                </a:cubicBezTo>
                <a:close/>
                <a:moveTo>
                  <a:pt x="1069" y="406"/>
                </a:moveTo>
                <a:cubicBezTo>
                  <a:pt x="1068" y="407"/>
                  <a:pt x="1067" y="407"/>
                  <a:pt x="1067" y="408"/>
                </a:cubicBezTo>
                <a:cubicBezTo>
                  <a:pt x="1073" y="409"/>
                  <a:pt x="1073" y="409"/>
                  <a:pt x="1073" y="409"/>
                </a:cubicBezTo>
                <a:cubicBezTo>
                  <a:pt x="1071" y="415"/>
                  <a:pt x="1063" y="421"/>
                  <a:pt x="1058" y="414"/>
                </a:cubicBezTo>
                <a:cubicBezTo>
                  <a:pt x="1063" y="413"/>
                  <a:pt x="1063" y="407"/>
                  <a:pt x="1069" y="406"/>
                </a:cubicBezTo>
                <a:close/>
                <a:moveTo>
                  <a:pt x="228" y="357"/>
                </a:moveTo>
                <a:cubicBezTo>
                  <a:pt x="228" y="359"/>
                  <a:pt x="227" y="361"/>
                  <a:pt x="226" y="362"/>
                </a:cubicBezTo>
                <a:cubicBezTo>
                  <a:pt x="223" y="362"/>
                  <a:pt x="219" y="361"/>
                  <a:pt x="221" y="359"/>
                </a:cubicBezTo>
                <a:cubicBezTo>
                  <a:pt x="219" y="359"/>
                  <a:pt x="216" y="359"/>
                  <a:pt x="216" y="356"/>
                </a:cubicBezTo>
                <a:cubicBezTo>
                  <a:pt x="219" y="353"/>
                  <a:pt x="223" y="356"/>
                  <a:pt x="228" y="357"/>
                </a:cubicBezTo>
                <a:close/>
                <a:moveTo>
                  <a:pt x="1054" y="388"/>
                </a:moveTo>
                <a:cubicBezTo>
                  <a:pt x="1054" y="389"/>
                  <a:pt x="1053" y="392"/>
                  <a:pt x="1055" y="392"/>
                </a:cubicBezTo>
                <a:cubicBezTo>
                  <a:pt x="1053" y="397"/>
                  <a:pt x="1048" y="393"/>
                  <a:pt x="1046" y="396"/>
                </a:cubicBezTo>
                <a:cubicBezTo>
                  <a:pt x="1044" y="393"/>
                  <a:pt x="1051" y="392"/>
                  <a:pt x="1050" y="387"/>
                </a:cubicBezTo>
                <a:cubicBezTo>
                  <a:pt x="1052" y="386"/>
                  <a:pt x="1051" y="388"/>
                  <a:pt x="1054" y="388"/>
                </a:cubicBezTo>
                <a:close/>
                <a:moveTo>
                  <a:pt x="1090" y="374"/>
                </a:moveTo>
                <a:cubicBezTo>
                  <a:pt x="1090" y="375"/>
                  <a:pt x="1088" y="375"/>
                  <a:pt x="1087" y="375"/>
                </a:cubicBezTo>
                <a:cubicBezTo>
                  <a:pt x="1087" y="376"/>
                  <a:pt x="1088" y="375"/>
                  <a:pt x="1089" y="376"/>
                </a:cubicBezTo>
                <a:cubicBezTo>
                  <a:pt x="1088" y="379"/>
                  <a:pt x="1085" y="376"/>
                  <a:pt x="1084" y="375"/>
                </a:cubicBezTo>
                <a:cubicBezTo>
                  <a:pt x="1084" y="373"/>
                  <a:pt x="1088" y="374"/>
                  <a:pt x="1090" y="374"/>
                </a:cubicBezTo>
                <a:close/>
                <a:moveTo>
                  <a:pt x="1077" y="366"/>
                </a:moveTo>
                <a:cubicBezTo>
                  <a:pt x="1077" y="368"/>
                  <a:pt x="1076" y="370"/>
                  <a:pt x="1074" y="371"/>
                </a:cubicBezTo>
                <a:cubicBezTo>
                  <a:pt x="1074" y="369"/>
                  <a:pt x="1074" y="368"/>
                  <a:pt x="1074" y="366"/>
                </a:cubicBezTo>
                <a:lnTo>
                  <a:pt x="1077" y="366"/>
                </a:lnTo>
                <a:close/>
                <a:moveTo>
                  <a:pt x="137" y="320"/>
                </a:moveTo>
                <a:cubicBezTo>
                  <a:pt x="135" y="323"/>
                  <a:pt x="133" y="321"/>
                  <a:pt x="130" y="320"/>
                </a:cubicBezTo>
                <a:cubicBezTo>
                  <a:pt x="131" y="317"/>
                  <a:pt x="134" y="320"/>
                  <a:pt x="137" y="320"/>
                </a:cubicBezTo>
                <a:close/>
                <a:moveTo>
                  <a:pt x="126" y="321"/>
                </a:moveTo>
                <a:cubicBezTo>
                  <a:pt x="124" y="319"/>
                  <a:pt x="122" y="322"/>
                  <a:pt x="120" y="320"/>
                </a:cubicBezTo>
                <a:cubicBezTo>
                  <a:pt x="120" y="317"/>
                  <a:pt x="120" y="317"/>
                  <a:pt x="120" y="317"/>
                </a:cubicBezTo>
                <a:cubicBezTo>
                  <a:pt x="124" y="317"/>
                  <a:pt x="126" y="318"/>
                  <a:pt x="126" y="321"/>
                </a:cubicBezTo>
                <a:close/>
                <a:moveTo>
                  <a:pt x="174" y="310"/>
                </a:moveTo>
                <a:cubicBezTo>
                  <a:pt x="172" y="311"/>
                  <a:pt x="169" y="312"/>
                  <a:pt x="169" y="315"/>
                </a:cubicBezTo>
                <a:cubicBezTo>
                  <a:pt x="167" y="316"/>
                  <a:pt x="166" y="315"/>
                  <a:pt x="165" y="314"/>
                </a:cubicBezTo>
                <a:cubicBezTo>
                  <a:pt x="166" y="312"/>
                  <a:pt x="166" y="311"/>
                  <a:pt x="167" y="308"/>
                </a:cubicBezTo>
                <a:cubicBezTo>
                  <a:pt x="170" y="308"/>
                  <a:pt x="172" y="307"/>
                  <a:pt x="174" y="310"/>
                </a:cubicBezTo>
                <a:close/>
                <a:moveTo>
                  <a:pt x="1145" y="347"/>
                </a:moveTo>
                <a:cubicBezTo>
                  <a:pt x="1145" y="351"/>
                  <a:pt x="1143" y="350"/>
                  <a:pt x="1140" y="349"/>
                </a:cubicBezTo>
                <a:cubicBezTo>
                  <a:pt x="1140" y="346"/>
                  <a:pt x="1143" y="348"/>
                  <a:pt x="1145" y="347"/>
                </a:cubicBezTo>
                <a:close/>
                <a:moveTo>
                  <a:pt x="1137" y="347"/>
                </a:moveTo>
                <a:cubicBezTo>
                  <a:pt x="1137" y="349"/>
                  <a:pt x="1135" y="351"/>
                  <a:pt x="1133" y="350"/>
                </a:cubicBezTo>
                <a:cubicBezTo>
                  <a:pt x="1133" y="349"/>
                  <a:pt x="1135" y="349"/>
                  <a:pt x="1135" y="346"/>
                </a:cubicBezTo>
                <a:cubicBezTo>
                  <a:pt x="1135" y="347"/>
                  <a:pt x="1136" y="347"/>
                  <a:pt x="1137" y="347"/>
                </a:cubicBezTo>
                <a:close/>
                <a:moveTo>
                  <a:pt x="1131" y="336"/>
                </a:moveTo>
                <a:cubicBezTo>
                  <a:pt x="1130" y="337"/>
                  <a:pt x="1129" y="339"/>
                  <a:pt x="1126" y="339"/>
                </a:cubicBezTo>
                <a:cubicBezTo>
                  <a:pt x="1128" y="337"/>
                  <a:pt x="1125" y="336"/>
                  <a:pt x="1127" y="334"/>
                </a:cubicBezTo>
                <a:cubicBezTo>
                  <a:pt x="1129" y="334"/>
                  <a:pt x="1129" y="336"/>
                  <a:pt x="1131" y="336"/>
                </a:cubicBezTo>
                <a:close/>
                <a:moveTo>
                  <a:pt x="1153" y="325"/>
                </a:moveTo>
                <a:cubicBezTo>
                  <a:pt x="1153" y="329"/>
                  <a:pt x="1152" y="330"/>
                  <a:pt x="1149" y="330"/>
                </a:cubicBezTo>
                <a:cubicBezTo>
                  <a:pt x="1147" y="328"/>
                  <a:pt x="1149" y="324"/>
                  <a:pt x="1153" y="325"/>
                </a:cubicBezTo>
                <a:close/>
                <a:moveTo>
                  <a:pt x="1076" y="312"/>
                </a:moveTo>
                <a:cubicBezTo>
                  <a:pt x="1076" y="311"/>
                  <a:pt x="1077" y="310"/>
                  <a:pt x="1078" y="309"/>
                </a:cubicBezTo>
                <a:cubicBezTo>
                  <a:pt x="1081" y="309"/>
                  <a:pt x="1081" y="311"/>
                  <a:pt x="1084" y="310"/>
                </a:cubicBezTo>
                <a:cubicBezTo>
                  <a:pt x="1085" y="310"/>
                  <a:pt x="1084" y="311"/>
                  <a:pt x="1083" y="311"/>
                </a:cubicBezTo>
                <a:cubicBezTo>
                  <a:pt x="1081" y="311"/>
                  <a:pt x="1081" y="313"/>
                  <a:pt x="1081" y="315"/>
                </a:cubicBezTo>
                <a:cubicBezTo>
                  <a:pt x="1078" y="315"/>
                  <a:pt x="1078" y="312"/>
                  <a:pt x="1076" y="312"/>
                </a:cubicBezTo>
                <a:close/>
                <a:moveTo>
                  <a:pt x="1031" y="319"/>
                </a:moveTo>
                <a:cubicBezTo>
                  <a:pt x="1036" y="317"/>
                  <a:pt x="1038" y="317"/>
                  <a:pt x="1046" y="316"/>
                </a:cubicBezTo>
                <a:cubicBezTo>
                  <a:pt x="1042" y="318"/>
                  <a:pt x="1036" y="322"/>
                  <a:pt x="1031" y="319"/>
                </a:cubicBezTo>
                <a:close/>
                <a:moveTo>
                  <a:pt x="1047" y="295"/>
                </a:moveTo>
                <a:cubicBezTo>
                  <a:pt x="1048" y="299"/>
                  <a:pt x="1045" y="299"/>
                  <a:pt x="1044" y="302"/>
                </a:cubicBezTo>
                <a:cubicBezTo>
                  <a:pt x="1042" y="301"/>
                  <a:pt x="1041" y="300"/>
                  <a:pt x="1038" y="301"/>
                </a:cubicBezTo>
                <a:cubicBezTo>
                  <a:pt x="1038" y="296"/>
                  <a:pt x="1048" y="297"/>
                  <a:pt x="1043" y="294"/>
                </a:cubicBezTo>
                <a:cubicBezTo>
                  <a:pt x="1044" y="292"/>
                  <a:pt x="1047" y="294"/>
                  <a:pt x="1047" y="295"/>
                </a:cubicBezTo>
                <a:close/>
                <a:moveTo>
                  <a:pt x="858" y="232"/>
                </a:moveTo>
                <a:cubicBezTo>
                  <a:pt x="855" y="234"/>
                  <a:pt x="852" y="233"/>
                  <a:pt x="850" y="232"/>
                </a:cubicBezTo>
                <a:cubicBezTo>
                  <a:pt x="851" y="228"/>
                  <a:pt x="858" y="227"/>
                  <a:pt x="858" y="232"/>
                </a:cubicBezTo>
                <a:close/>
                <a:moveTo>
                  <a:pt x="935" y="207"/>
                </a:moveTo>
                <a:cubicBezTo>
                  <a:pt x="934" y="208"/>
                  <a:pt x="929" y="207"/>
                  <a:pt x="927" y="207"/>
                </a:cubicBezTo>
                <a:cubicBezTo>
                  <a:pt x="929" y="206"/>
                  <a:pt x="933" y="205"/>
                  <a:pt x="935" y="207"/>
                </a:cubicBezTo>
                <a:close/>
                <a:moveTo>
                  <a:pt x="997" y="202"/>
                </a:moveTo>
                <a:cubicBezTo>
                  <a:pt x="994" y="201"/>
                  <a:pt x="994" y="202"/>
                  <a:pt x="991" y="202"/>
                </a:cubicBezTo>
                <a:cubicBezTo>
                  <a:pt x="990" y="199"/>
                  <a:pt x="998" y="199"/>
                  <a:pt x="997" y="202"/>
                </a:cubicBezTo>
                <a:close/>
                <a:moveTo>
                  <a:pt x="895" y="116"/>
                </a:moveTo>
                <a:cubicBezTo>
                  <a:pt x="894" y="114"/>
                  <a:pt x="898" y="116"/>
                  <a:pt x="900" y="115"/>
                </a:cubicBezTo>
                <a:cubicBezTo>
                  <a:pt x="900" y="120"/>
                  <a:pt x="898" y="116"/>
                  <a:pt x="895" y="116"/>
                </a:cubicBezTo>
                <a:close/>
                <a:moveTo>
                  <a:pt x="888" y="119"/>
                </a:moveTo>
                <a:cubicBezTo>
                  <a:pt x="888" y="118"/>
                  <a:pt x="888" y="118"/>
                  <a:pt x="889" y="118"/>
                </a:cubicBezTo>
                <a:cubicBezTo>
                  <a:pt x="890" y="118"/>
                  <a:pt x="889" y="117"/>
                  <a:pt x="889" y="117"/>
                </a:cubicBezTo>
                <a:cubicBezTo>
                  <a:pt x="890" y="115"/>
                  <a:pt x="894" y="116"/>
                  <a:pt x="893" y="119"/>
                </a:cubicBezTo>
                <a:cubicBezTo>
                  <a:pt x="891" y="121"/>
                  <a:pt x="891" y="118"/>
                  <a:pt x="888" y="119"/>
                </a:cubicBezTo>
                <a:close/>
                <a:moveTo>
                  <a:pt x="916" y="122"/>
                </a:moveTo>
                <a:cubicBezTo>
                  <a:pt x="915" y="117"/>
                  <a:pt x="920" y="117"/>
                  <a:pt x="922" y="120"/>
                </a:cubicBezTo>
                <a:cubicBezTo>
                  <a:pt x="924" y="119"/>
                  <a:pt x="921" y="118"/>
                  <a:pt x="922" y="116"/>
                </a:cubicBezTo>
                <a:cubicBezTo>
                  <a:pt x="924" y="116"/>
                  <a:pt x="926" y="116"/>
                  <a:pt x="927" y="117"/>
                </a:cubicBezTo>
                <a:cubicBezTo>
                  <a:pt x="927" y="121"/>
                  <a:pt x="927" y="121"/>
                  <a:pt x="927" y="121"/>
                </a:cubicBezTo>
                <a:cubicBezTo>
                  <a:pt x="922" y="123"/>
                  <a:pt x="921" y="124"/>
                  <a:pt x="916" y="122"/>
                </a:cubicBezTo>
                <a:close/>
                <a:moveTo>
                  <a:pt x="883" y="126"/>
                </a:moveTo>
                <a:cubicBezTo>
                  <a:pt x="882" y="127"/>
                  <a:pt x="879" y="125"/>
                  <a:pt x="879" y="127"/>
                </a:cubicBezTo>
                <a:cubicBezTo>
                  <a:pt x="876" y="126"/>
                  <a:pt x="884" y="122"/>
                  <a:pt x="883" y="126"/>
                </a:cubicBezTo>
                <a:close/>
                <a:moveTo>
                  <a:pt x="874" y="130"/>
                </a:moveTo>
                <a:cubicBezTo>
                  <a:pt x="877" y="127"/>
                  <a:pt x="881" y="129"/>
                  <a:pt x="885" y="129"/>
                </a:cubicBezTo>
                <a:cubicBezTo>
                  <a:pt x="884" y="131"/>
                  <a:pt x="880" y="130"/>
                  <a:pt x="879" y="133"/>
                </a:cubicBezTo>
                <a:cubicBezTo>
                  <a:pt x="877" y="132"/>
                  <a:pt x="877" y="129"/>
                  <a:pt x="874" y="130"/>
                </a:cubicBezTo>
                <a:close/>
                <a:moveTo>
                  <a:pt x="916" y="138"/>
                </a:moveTo>
                <a:cubicBezTo>
                  <a:pt x="913" y="140"/>
                  <a:pt x="910" y="140"/>
                  <a:pt x="903" y="140"/>
                </a:cubicBezTo>
                <a:cubicBezTo>
                  <a:pt x="905" y="137"/>
                  <a:pt x="910" y="139"/>
                  <a:pt x="916" y="138"/>
                </a:cubicBezTo>
                <a:close/>
                <a:moveTo>
                  <a:pt x="731" y="116"/>
                </a:moveTo>
                <a:cubicBezTo>
                  <a:pt x="727" y="113"/>
                  <a:pt x="739" y="112"/>
                  <a:pt x="737" y="116"/>
                </a:cubicBezTo>
                <a:cubicBezTo>
                  <a:pt x="734" y="119"/>
                  <a:pt x="733" y="114"/>
                  <a:pt x="731" y="116"/>
                </a:cubicBezTo>
                <a:close/>
                <a:moveTo>
                  <a:pt x="710" y="116"/>
                </a:moveTo>
                <a:cubicBezTo>
                  <a:pt x="710" y="114"/>
                  <a:pt x="714" y="116"/>
                  <a:pt x="715" y="115"/>
                </a:cubicBezTo>
                <a:cubicBezTo>
                  <a:pt x="714" y="117"/>
                  <a:pt x="713" y="118"/>
                  <a:pt x="711" y="118"/>
                </a:cubicBezTo>
                <a:cubicBezTo>
                  <a:pt x="711" y="117"/>
                  <a:pt x="714" y="116"/>
                  <a:pt x="710" y="116"/>
                </a:cubicBezTo>
                <a:close/>
                <a:moveTo>
                  <a:pt x="644" y="123"/>
                </a:moveTo>
                <a:cubicBezTo>
                  <a:pt x="645" y="120"/>
                  <a:pt x="647" y="124"/>
                  <a:pt x="649" y="124"/>
                </a:cubicBezTo>
                <a:cubicBezTo>
                  <a:pt x="648" y="127"/>
                  <a:pt x="644" y="125"/>
                  <a:pt x="644" y="123"/>
                </a:cubicBezTo>
                <a:close/>
                <a:moveTo>
                  <a:pt x="811" y="156"/>
                </a:moveTo>
                <a:cubicBezTo>
                  <a:pt x="808" y="155"/>
                  <a:pt x="809" y="155"/>
                  <a:pt x="806" y="154"/>
                </a:cubicBezTo>
                <a:cubicBezTo>
                  <a:pt x="807" y="151"/>
                  <a:pt x="811" y="153"/>
                  <a:pt x="814" y="152"/>
                </a:cubicBezTo>
                <a:cubicBezTo>
                  <a:pt x="813" y="154"/>
                  <a:pt x="813" y="156"/>
                  <a:pt x="811" y="156"/>
                </a:cubicBezTo>
                <a:close/>
                <a:moveTo>
                  <a:pt x="610" y="143"/>
                </a:moveTo>
                <a:cubicBezTo>
                  <a:pt x="610" y="139"/>
                  <a:pt x="610" y="139"/>
                  <a:pt x="610" y="139"/>
                </a:cubicBezTo>
                <a:cubicBezTo>
                  <a:pt x="613" y="139"/>
                  <a:pt x="613" y="139"/>
                  <a:pt x="613" y="139"/>
                </a:cubicBezTo>
                <a:cubicBezTo>
                  <a:pt x="614" y="142"/>
                  <a:pt x="613" y="143"/>
                  <a:pt x="610" y="143"/>
                </a:cubicBezTo>
                <a:close/>
                <a:moveTo>
                  <a:pt x="619" y="140"/>
                </a:moveTo>
                <a:cubicBezTo>
                  <a:pt x="622" y="140"/>
                  <a:pt x="622" y="140"/>
                  <a:pt x="622" y="140"/>
                </a:cubicBezTo>
                <a:cubicBezTo>
                  <a:pt x="622" y="143"/>
                  <a:pt x="622" y="143"/>
                  <a:pt x="622" y="143"/>
                </a:cubicBezTo>
                <a:cubicBezTo>
                  <a:pt x="621" y="143"/>
                  <a:pt x="621" y="142"/>
                  <a:pt x="619" y="142"/>
                </a:cubicBezTo>
                <a:lnTo>
                  <a:pt x="619" y="140"/>
                </a:lnTo>
                <a:close/>
                <a:moveTo>
                  <a:pt x="629" y="146"/>
                </a:moveTo>
                <a:cubicBezTo>
                  <a:pt x="627" y="146"/>
                  <a:pt x="625" y="146"/>
                  <a:pt x="624" y="145"/>
                </a:cubicBezTo>
                <a:cubicBezTo>
                  <a:pt x="625" y="143"/>
                  <a:pt x="630" y="143"/>
                  <a:pt x="629" y="146"/>
                </a:cubicBezTo>
                <a:close/>
                <a:moveTo>
                  <a:pt x="866" y="153"/>
                </a:moveTo>
                <a:cubicBezTo>
                  <a:pt x="866" y="156"/>
                  <a:pt x="863" y="157"/>
                  <a:pt x="859" y="156"/>
                </a:cubicBezTo>
                <a:cubicBezTo>
                  <a:pt x="859" y="153"/>
                  <a:pt x="859" y="153"/>
                  <a:pt x="859" y="153"/>
                </a:cubicBezTo>
                <a:cubicBezTo>
                  <a:pt x="862" y="154"/>
                  <a:pt x="863" y="152"/>
                  <a:pt x="866" y="153"/>
                </a:cubicBezTo>
                <a:close/>
                <a:moveTo>
                  <a:pt x="956" y="148"/>
                </a:moveTo>
                <a:cubicBezTo>
                  <a:pt x="956" y="151"/>
                  <a:pt x="953" y="149"/>
                  <a:pt x="950" y="149"/>
                </a:cubicBezTo>
                <a:cubicBezTo>
                  <a:pt x="951" y="146"/>
                  <a:pt x="954" y="148"/>
                  <a:pt x="956" y="148"/>
                </a:cubicBezTo>
                <a:close/>
                <a:moveTo>
                  <a:pt x="801" y="139"/>
                </a:moveTo>
                <a:cubicBezTo>
                  <a:pt x="801" y="136"/>
                  <a:pt x="804" y="136"/>
                  <a:pt x="808" y="136"/>
                </a:cubicBezTo>
                <a:cubicBezTo>
                  <a:pt x="809" y="141"/>
                  <a:pt x="804" y="139"/>
                  <a:pt x="804" y="142"/>
                </a:cubicBezTo>
                <a:cubicBezTo>
                  <a:pt x="802" y="142"/>
                  <a:pt x="802" y="140"/>
                  <a:pt x="801" y="139"/>
                </a:cubicBezTo>
                <a:close/>
                <a:moveTo>
                  <a:pt x="818" y="145"/>
                </a:moveTo>
                <a:cubicBezTo>
                  <a:pt x="814" y="147"/>
                  <a:pt x="813" y="143"/>
                  <a:pt x="808" y="144"/>
                </a:cubicBezTo>
                <a:cubicBezTo>
                  <a:pt x="810" y="142"/>
                  <a:pt x="818" y="141"/>
                  <a:pt x="818" y="145"/>
                </a:cubicBezTo>
                <a:close/>
                <a:moveTo>
                  <a:pt x="757" y="143"/>
                </a:moveTo>
                <a:cubicBezTo>
                  <a:pt x="761" y="141"/>
                  <a:pt x="767" y="141"/>
                  <a:pt x="772" y="141"/>
                </a:cubicBezTo>
                <a:cubicBezTo>
                  <a:pt x="770" y="145"/>
                  <a:pt x="761" y="145"/>
                  <a:pt x="757" y="143"/>
                </a:cubicBezTo>
                <a:close/>
                <a:moveTo>
                  <a:pt x="628" y="130"/>
                </a:moveTo>
                <a:cubicBezTo>
                  <a:pt x="628" y="128"/>
                  <a:pt x="631" y="128"/>
                  <a:pt x="633" y="128"/>
                </a:cubicBezTo>
                <a:cubicBezTo>
                  <a:pt x="633" y="130"/>
                  <a:pt x="630" y="130"/>
                  <a:pt x="628" y="130"/>
                </a:cubicBezTo>
                <a:close/>
                <a:moveTo>
                  <a:pt x="681" y="131"/>
                </a:moveTo>
                <a:cubicBezTo>
                  <a:pt x="683" y="134"/>
                  <a:pt x="686" y="131"/>
                  <a:pt x="688" y="133"/>
                </a:cubicBezTo>
                <a:cubicBezTo>
                  <a:pt x="687" y="136"/>
                  <a:pt x="681" y="134"/>
                  <a:pt x="679" y="136"/>
                </a:cubicBezTo>
                <a:cubicBezTo>
                  <a:pt x="677" y="133"/>
                  <a:pt x="680" y="133"/>
                  <a:pt x="681" y="131"/>
                </a:cubicBezTo>
                <a:close/>
                <a:moveTo>
                  <a:pt x="672" y="137"/>
                </a:moveTo>
                <a:cubicBezTo>
                  <a:pt x="670" y="138"/>
                  <a:pt x="670" y="136"/>
                  <a:pt x="668" y="136"/>
                </a:cubicBezTo>
                <a:cubicBezTo>
                  <a:pt x="668" y="134"/>
                  <a:pt x="673" y="134"/>
                  <a:pt x="672" y="137"/>
                </a:cubicBezTo>
                <a:close/>
                <a:moveTo>
                  <a:pt x="662" y="135"/>
                </a:moveTo>
                <a:cubicBezTo>
                  <a:pt x="660" y="137"/>
                  <a:pt x="658" y="138"/>
                  <a:pt x="656" y="136"/>
                </a:cubicBezTo>
                <a:cubicBezTo>
                  <a:pt x="655" y="133"/>
                  <a:pt x="660" y="135"/>
                  <a:pt x="662" y="135"/>
                </a:cubicBezTo>
                <a:close/>
                <a:moveTo>
                  <a:pt x="655" y="135"/>
                </a:moveTo>
                <a:cubicBezTo>
                  <a:pt x="655" y="136"/>
                  <a:pt x="655" y="137"/>
                  <a:pt x="656" y="137"/>
                </a:cubicBezTo>
                <a:cubicBezTo>
                  <a:pt x="652" y="138"/>
                  <a:pt x="649" y="137"/>
                  <a:pt x="644" y="137"/>
                </a:cubicBezTo>
                <a:cubicBezTo>
                  <a:pt x="646" y="135"/>
                  <a:pt x="650" y="135"/>
                  <a:pt x="655" y="135"/>
                </a:cubicBezTo>
                <a:close/>
                <a:moveTo>
                  <a:pt x="718" y="136"/>
                </a:moveTo>
                <a:cubicBezTo>
                  <a:pt x="722" y="137"/>
                  <a:pt x="726" y="138"/>
                  <a:pt x="729" y="139"/>
                </a:cubicBezTo>
                <a:cubicBezTo>
                  <a:pt x="724" y="146"/>
                  <a:pt x="711" y="147"/>
                  <a:pt x="703" y="144"/>
                </a:cubicBezTo>
                <a:cubicBezTo>
                  <a:pt x="701" y="144"/>
                  <a:pt x="704" y="146"/>
                  <a:pt x="701" y="146"/>
                </a:cubicBezTo>
                <a:cubicBezTo>
                  <a:pt x="695" y="143"/>
                  <a:pt x="694" y="140"/>
                  <a:pt x="686" y="140"/>
                </a:cubicBezTo>
                <a:cubicBezTo>
                  <a:pt x="695" y="132"/>
                  <a:pt x="712" y="142"/>
                  <a:pt x="718" y="136"/>
                </a:cubicBezTo>
                <a:close/>
                <a:moveTo>
                  <a:pt x="604" y="140"/>
                </a:moveTo>
                <a:cubicBezTo>
                  <a:pt x="605" y="141"/>
                  <a:pt x="598" y="140"/>
                  <a:pt x="600" y="143"/>
                </a:cubicBezTo>
                <a:cubicBezTo>
                  <a:pt x="599" y="142"/>
                  <a:pt x="597" y="141"/>
                  <a:pt x="597" y="139"/>
                </a:cubicBezTo>
                <a:cubicBezTo>
                  <a:pt x="600" y="140"/>
                  <a:pt x="600" y="140"/>
                  <a:pt x="604" y="140"/>
                </a:cubicBezTo>
                <a:close/>
                <a:moveTo>
                  <a:pt x="554" y="147"/>
                </a:moveTo>
                <a:cubicBezTo>
                  <a:pt x="558" y="142"/>
                  <a:pt x="569" y="142"/>
                  <a:pt x="579" y="141"/>
                </a:cubicBezTo>
                <a:cubicBezTo>
                  <a:pt x="587" y="140"/>
                  <a:pt x="599" y="135"/>
                  <a:pt x="596" y="144"/>
                </a:cubicBezTo>
                <a:cubicBezTo>
                  <a:pt x="595" y="142"/>
                  <a:pt x="596" y="142"/>
                  <a:pt x="596" y="141"/>
                </a:cubicBezTo>
                <a:cubicBezTo>
                  <a:pt x="590" y="142"/>
                  <a:pt x="588" y="146"/>
                  <a:pt x="582" y="146"/>
                </a:cubicBezTo>
                <a:cubicBezTo>
                  <a:pt x="581" y="146"/>
                  <a:pt x="580" y="144"/>
                  <a:pt x="580" y="143"/>
                </a:cubicBezTo>
                <a:cubicBezTo>
                  <a:pt x="577" y="143"/>
                  <a:pt x="575" y="146"/>
                  <a:pt x="573" y="148"/>
                </a:cubicBezTo>
                <a:cubicBezTo>
                  <a:pt x="569" y="142"/>
                  <a:pt x="561" y="149"/>
                  <a:pt x="554" y="147"/>
                </a:cubicBezTo>
                <a:close/>
                <a:moveTo>
                  <a:pt x="514" y="152"/>
                </a:moveTo>
                <a:cubicBezTo>
                  <a:pt x="512" y="155"/>
                  <a:pt x="509" y="155"/>
                  <a:pt x="505" y="155"/>
                </a:cubicBezTo>
                <a:cubicBezTo>
                  <a:pt x="505" y="151"/>
                  <a:pt x="510" y="150"/>
                  <a:pt x="514" y="152"/>
                </a:cubicBezTo>
                <a:close/>
                <a:moveTo>
                  <a:pt x="514" y="158"/>
                </a:moveTo>
                <a:cubicBezTo>
                  <a:pt x="517" y="157"/>
                  <a:pt x="517" y="159"/>
                  <a:pt x="519" y="159"/>
                </a:cubicBezTo>
                <a:cubicBezTo>
                  <a:pt x="519" y="160"/>
                  <a:pt x="517" y="160"/>
                  <a:pt x="517" y="159"/>
                </a:cubicBezTo>
                <a:cubicBezTo>
                  <a:pt x="516" y="159"/>
                  <a:pt x="516" y="160"/>
                  <a:pt x="516" y="160"/>
                </a:cubicBezTo>
                <a:cubicBezTo>
                  <a:pt x="513" y="160"/>
                  <a:pt x="511" y="160"/>
                  <a:pt x="509" y="161"/>
                </a:cubicBezTo>
                <a:cubicBezTo>
                  <a:pt x="509" y="156"/>
                  <a:pt x="514" y="161"/>
                  <a:pt x="514" y="158"/>
                </a:cubicBezTo>
                <a:close/>
                <a:moveTo>
                  <a:pt x="456" y="156"/>
                </a:moveTo>
                <a:cubicBezTo>
                  <a:pt x="457" y="156"/>
                  <a:pt x="457" y="158"/>
                  <a:pt x="459" y="157"/>
                </a:cubicBezTo>
                <a:cubicBezTo>
                  <a:pt x="458" y="158"/>
                  <a:pt x="457" y="160"/>
                  <a:pt x="455" y="160"/>
                </a:cubicBezTo>
                <a:cubicBezTo>
                  <a:pt x="454" y="158"/>
                  <a:pt x="455" y="158"/>
                  <a:pt x="456" y="156"/>
                </a:cubicBezTo>
                <a:close/>
                <a:moveTo>
                  <a:pt x="479" y="169"/>
                </a:moveTo>
                <a:cubicBezTo>
                  <a:pt x="479" y="165"/>
                  <a:pt x="482" y="165"/>
                  <a:pt x="485" y="164"/>
                </a:cubicBezTo>
                <a:cubicBezTo>
                  <a:pt x="486" y="166"/>
                  <a:pt x="486" y="167"/>
                  <a:pt x="485" y="169"/>
                </a:cubicBezTo>
                <a:lnTo>
                  <a:pt x="479" y="169"/>
                </a:lnTo>
                <a:close/>
                <a:moveTo>
                  <a:pt x="142" y="153"/>
                </a:moveTo>
                <a:cubicBezTo>
                  <a:pt x="132" y="157"/>
                  <a:pt x="116" y="158"/>
                  <a:pt x="107" y="154"/>
                </a:cubicBezTo>
                <a:cubicBezTo>
                  <a:pt x="111" y="153"/>
                  <a:pt x="124" y="150"/>
                  <a:pt x="126" y="154"/>
                </a:cubicBezTo>
                <a:cubicBezTo>
                  <a:pt x="131" y="154"/>
                  <a:pt x="136" y="150"/>
                  <a:pt x="142" y="153"/>
                </a:cubicBezTo>
                <a:close/>
                <a:moveTo>
                  <a:pt x="90" y="143"/>
                </a:moveTo>
                <a:cubicBezTo>
                  <a:pt x="95" y="136"/>
                  <a:pt x="106" y="139"/>
                  <a:pt x="114" y="143"/>
                </a:cubicBezTo>
                <a:cubicBezTo>
                  <a:pt x="106" y="146"/>
                  <a:pt x="96" y="147"/>
                  <a:pt x="90" y="143"/>
                </a:cubicBezTo>
                <a:close/>
                <a:moveTo>
                  <a:pt x="134" y="139"/>
                </a:moveTo>
                <a:cubicBezTo>
                  <a:pt x="129" y="141"/>
                  <a:pt x="125" y="144"/>
                  <a:pt x="120" y="142"/>
                </a:cubicBezTo>
                <a:cubicBezTo>
                  <a:pt x="122" y="136"/>
                  <a:pt x="129" y="135"/>
                  <a:pt x="134" y="139"/>
                </a:cubicBezTo>
                <a:close/>
                <a:moveTo>
                  <a:pt x="260" y="142"/>
                </a:moveTo>
                <a:cubicBezTo>
                  <a:pt x="261" y="138"/>
                  <a:pt x="264" y="136"/>
                  <a:pt x="268" y="137"/>
                </a:cubicBezTo>
                <a:cubicBezTo>
                  <a:pt x="264" y="139"/>
                  <a:pt x="270" y="139"/>
                  <a:pt x="273" y="139"/>
                </a:cubicBezTo>
                <a:cubicBezTo>
                  <a:pt x="269" y="141"/>
                  <a:pt x="266" y="143"/>
                  <a:pt x="260" y="142"/>
                </a:cubicBezTo>
                <a:close/>
                <a:moveTo>
                  <a:pt x="303" y="143"/>
                </a:moveTo>
                <a:cubicBezTo>
                  <a:pt x="306" y="139"/>
                  <a:pt x="295" y="141"/>
                  <a:pt x="297" y="135"/>
                </a:cubicBezTo>
                <a:cubicBezTo>
                  <a:pt x="295" y="135"/>
                  <a:pt x="291" y="134"/>
                  <a:pt x="291" y="136"/>
                </a:cubicBezTo>
                <a:cubicBezTo>
                  <a:pt x="291" y="137"/>
                  <a:pt x="292" y="137"/>
                  <a:pt x="293" y="137"/>
                </a:cubicBezTo>
                <a:cubicBezTo>
                  <a:pt x="290" y="140"/>
                  <a:pt x="285" y="137"/>
                  <a:pt x="281" y="136"/>
                </a:cubicBezTo>
                <a:cubicBezTo>
                  <a:pt x="285" y="133"/>
                  <a:pt x="292" y="134"/>
                  <a:pt x="297" y="133"/>
                </a:cubicBezTo>
                <a:cubicBezTo>
                  <a:pt x="297" y="131"/>
                  <a:pt x="294" y="132"/>
                  <a:pt x="294" y="131"/>
                </a:cubicBezTo>
                <a:cubicBezTo>
                  <a:pt x="296" y="129"/>
                  <a:pt x="298" y="130"/>
                  <a:pt x="302" y="131"/>
                </a:cubicBezTo>
                <a:cubicBezTo>
                  <a:pt x="301" y="131"/>
                  <a:pt x="301" y="132"/>
                  <a:pt x="301" y="134"/>
                </a:cubicBezTo>
                <a:cubicBezTo>
                  <a:pt x="304" y="132"/>
                  <a:pt x="306" y="128"/>
                  <a:pt x="312" y="129"/>
                </a:cubicBezTo>
                <a:cubicBezTo>
                  <a:pt x="312" y="130"/>
                  <a:pt x="310" y="131"/>
                  <a:pt x="310" y="132"/>
                </a:cubicBezTo>
                <a:cubicBezTo>
                  <a:pt x="312" y="132"/>
                  <a:pt x="313" y="131"/>
                  <a:pt x="313" y="128"/>
                </a:cubicBezTo>
                <a:cubicBezTo>
                  <a:pt x="316" y="128"/>
                  <a:pt x="315" y="131"/>
                  <a:pt x="316" y="131"/>
                </a:cubicBezTo>
                <a:cubicBezTo>
                  <a:pt x="315" y="133"/>
                  <a:pt x="313" y="134"/>
                  <a:pt x="310" y="134"/>
                </a:cubicBezTo>
                <a:cubicBezTo>
                  <a:pt x="312" y="137"/>
                  <a:pt x="309" y="136"/>
                  <a:pt x="306" y="137"/>
                </a:cubicBezTo>
                <a:cubicBezTo>
                  <a:pt x="312" y="140"/>
                  <a:pt x="327" y="136"/>
                  <a:pt x="335" y="138"/>
                </a:cubicBezTo>
                <a:cubicBezTo>
                  <a:pt x="326" y="143"/>
                  <a:pt x="313" y="142"/>
                  <a:pt x="303" y="143"/>
                </a:cubicBezTo>
                <a:close/>
                <a:moveTo>
                  <a:pt x="344" y="139"/>
                </a:moveTo>
                <a:cubicBezTo>
                  <a:pt x="347" y="132"/>
                  <a:pt x="354" y="141"/>
                  <a:pt x="356" y="134"/>
                </a:cubicBezTo>
                <a:cubicBezTo>
                  <a:pt x="359" y="139"/>
                  <a:pt x="363" y="130"/>
                  <a:pt x="368" y="134"/>
                </a:cubicBezTo>
                <a:cubicBezTo>
                  <a:pt x="362" y="139"/>
                  <a:pt x="352" y="138"/>
                  <a:pt x="344" y="139"/>
                </a:cubicBezTo>
                <a:close/>
                <a:moveTo>
                  <a:pt x="373" y="136"/>
                </a:moveTo>
                <a:cubicBezTo>
                  <a:pt x="373" y="134"/>
                  <a:pt x="374" y="134"/>
                  <a:pt x="374" y="132"/>
                </a:cubicBezTo>
                <a:cubicBezTo>
                  <a:pt x="377" y="132"/>
                  <a:pt x="375" y="136"/>
                  <a:pt x="379" y="135"/>
                </a:cubicBezTo>
                <a:cubicBezTo>
                  <a:pt x="379" y="137"/>
                  <a:pt x="375" y="135"/>
                  <a:pt x="373" y="136"/>
                </a:cubicBezTo>
                <a:close/>
                <a:moveTo>
                  <a:pt x="388" y="135"/>
                </a:moveTo>
                <a:cubicBezTo>
                  <a:pt x="385" y="135"/>
                  <a:pt x="383" y="136"/>
                  <a:pt x="380" y="134"/>
                </a:cubicBezTo>
                <a:cubicBezTo>
                  <a:pt x="380" y="128"/>
                  <a:pt x="385" y="132"/>
                  <a:pt x="390" y="131"/>
                </a:cubicBezTo>
                <a:cubicBezTo>
                  <a:pt x="389" y="132"/>
                  <a:pt x="387" y="132"/>
                  <a:pt x="388" y="135"/>
                </a:cubicBezTo>
                <a:close/>
                <a:moveTo>
                  <a:pt x="346" y="130"/>
                </a:moveTo>
                <a:cubicBezTo>
                  <a:pt x="344" y="126"/>
                  <a:pt x="350" y="125"/>
                  <a:pt x="349" y="123"/>
                </a:cubicBezTo>
                <a:cubicBezTo>
                  <a:pt x="355" y="121"/>
                  <a:pt x="354" y="131"/>
                  <a:pt x="346" y="130"/>
                </a:cubicBezTo>
                <a:close/>
                <a:moveTo>
                  <a:pt x="497" y="89"/>
                </a:moveTo>
                <a:cubicBezTo>
                  <a:pt x="495" y="91"/>
                  <a:pt x="492" y="91"/>
                  <a:pt x="489" y="92"/>
                </a:cubicBezTo>
                <a:cubicBezTo>
                  <a:pt x="489" y="88"/>
                  <a:pt x="495" y="88"/>
                  <a:pt x="497" y="89"/>
                </a:cubicBezTo>
                <a:close/>
                <a:moveTo>
                  <a:pt x="393" y="90"/>
                </a:moveTo>
                <a:cubicBezTo>
                  <a:pt x="394" y="85"/>
                  <a:pt x="403" y="89"/>
                  <a:pt x="407" y="88"/>
                </a:cubicBezTo>
                <a:cubicBezTo>
                  <a:pt x="404" y="89"/>
                  <a:pt x="399" y="94"/>
                  <a:pt x="393" y="90"/>
                </a:cubicBezTo>
                <a:close/>
                <a:moveTo>
                  <a:pt x="428" y="95"/>
                </a:moveTo>
                <a:cubicBezTo>
                  <a:pt x="428" y="98"/>
                  <a:pt x="424" y="97"/>
                  <a:pt x="421" y="98"/>
                </a:cubicBezTo>
                <a:cubicBezTo>
                  <a:pt x="421" y="94"/>
                  <a:pt x="425" y="95"/>
                  <a:pt x="428" y="95"/>
                </a:cubicBezTo>
                <a:close/>
                <a:moveTo>
                  <a:pt x="498" y="98"/>
                </a:moveTo>
                <a:cubicBezTo>
                  <a:pt x="497" y="100"/>
                  <a:pt x="491" y="100"/>
                  <a:pt x="490" y="99"/>
                </a:cubicBezTo>
                <a:cubicBezTo>
                  <a:pt x="488" y="98"/>
                  <a:pt x="495" y="99"/>
                  <a:pt x="498" y="98"/>
                </a:cubicBezTo>
                <a:close/>
                <a:moveTo>
                  <a:pt x="418" y="110"/>
                </a:moveTo>
                <a:cubicBezTo>
                  <a:pt x="424" y="107"/>
                  <a:pt x="429" y="105"/>
                  <a:pt x="437" y="105"/>
                </a:cubicBezTo>
                <a:cubicBezTo>
                  <a:pt x="434" y="107"/>
                  <a:pt x="434" y="111"/>
                  <a:pt x="430" y="111"/>
                </a:cubicBezTo>
                <a:cubicBezTo>
                  <a:pt x="430" y="110"/>
                  <a:pt x="431" y="110"/>
                  <a:pt x="431" y="109"/>
                </a:cubicBezTo>
                <a:cubicBezTo>
                  <a:pt x="427" y="109"/>
                  <a:pt x="424" y="111"/>
                  <a:pt x="418" y="110"/>
                </a:cubicBezTo>
                <a:close/>
                <a:moveTo>
                  <a:pt x="448" y="109"/>
                </a:moveTo>
                <a:cubicBezTo>
                  <a:pt x="447" y="111"/>
                  <a:pt x="444" y="111"/>
                  <a:pt x="441" y="112"/>
                </a:cubicBezTo>
                <a:cubicBezTo>
                  <a:pt x="442" y="109"/>
                  <a:pt x="444" y="108"/>
                  <a:pt x="448" y="109"/>
                </a:cubicBezTo>
                <a:close/>
                <a:moveTo>
                  <a:pt x="472" y="111"/>
                </a:moveTo>
                <a:cubicBezTo>
                  <a:pt x="473" y="112"/>
                  <a:pt x="473" y="115"/>
                  <a:pt x="470" y="114"/>
                </a:cubicBezTo>
                <a:cubicBezTo>
                  <a:pt x="472" y="109"/>
                  <a:pt x="465" y="109"/>
                  <a:pt x="461" y="109"/>
                </a:cubicBezTo>
                <a:cubicBezTo>
                  <a:pt x="464" y="106"/>
                  <a:pt x="474" y="107"/>
                  <a:pt x="479" y="104"/>
                </a:cubicBezTo>
                <a:cubicBezTo>
                  <a:pt x="469" y="102"/>
                  <a:pt x="449" y="107"/>
                  <a:pt x="438" y="107"/>
                </a:cubicBezTo>
                <a:cubicBezTo>
                  <a:pt x="435" y="103"/>
                  <a:pt x="443" y="102"/>
                  <a:pt x="445" y="104"/>
                </a:cubicBezTo>
                <a:cubicBezTo>
                  <a:pt x="459" y="101"/>
                  <a:pt x="474" y="99"/>
                  <a:pt x="487" y="99"/>
                </a:cubicBezTo>
                <a:cubicBezTo>
                  <a:pt x="484" y="100"/>
                  <a:pt x="481" y="99"/>
                  <a:pt x="479" y="102"/>
                </a:cubicBezTo>
                <a:cubicBezTo>
                  <a:pt x="481" y="104"/>
                  <a:pt x="487" y="103"/>
                  <a:pt x="488" y="105"/>
                </a:cubicBezTo>
                <a:cubicBezTo>
                  <a:pt x="485" y="110"/>
                  <a:pt x="475" y="107"/>
                  <a:pt x="472" y="111"/>
                </a:cubicBezTo>
                <a:close/>
                <a:moveTo>
                  <a:pt x="580" y="109"/>
                </a:moveTo>
                <a:cubicBezTo>
                  <a:pt x="581" y="112"/>
                  <a:pt x="578" y="112"/>
                  <a:pt x="575" y="112"/>
                </a:cubicBezTo>
                <a:cubicBezTo>
                  <a:pt x="575" y="108"/>
                  <a:pt x="578" y="109"/>
                  <a:pt x="580" y="109"/>
                </a:cubicBezTo>
                <a:close/>
                <a:moveTo>
                  <a:pt x="505" y="106"/>
                </a:moveTo>
                <a:cubicBezTo>
                  <a:pt x="502" y="106"/>
                  <a:pt x="501" y="105"/>
                  <a:pt x="501" y="103"/>
                </a:cubicBezTo>
                <a:cubicBezTo>
                  <a:pt x="507" y="102"/>
                  <a:pt x="509" y="100"/>
                  <a:pt x="514" y="102"/>
                </a:cubicBezTo>
                <a:cubicBezTo>
                  <a:pt x="513" y="105"/>
                  <a:pt x="507" y="104"/>
                  <a:pt x="505" y="106"/>
                </a:cubicBezTo>
                <a:close/>
                <a:moveTo>
                  <a:pt x="623" y="97"/>
                </a:moveTo>
                <a:cubicBezTo>
                  <a:pt x="623" y="98"/>
                  <a:pt x="621" y="98"/>
                  <a:pt x="619" y="98"/>
                </a:cubicBezTo>
                <a:cubicBezTo>
                  <a:pt x="619" y="96"/>
                  <a:pt x="619" y="96"/>
                  <a:pt x="619" y="96"/>
                </a:cubicBezTo>
                <a:cubicBezTo>
                  <a:pt x="621" y="95"/>
                  <a:pt x="622" y="96"/>
                  <a:pt x="623" y="97"/>
                </a:cubicBezTo>
                <a:close/>
                <a:moveTo>
                  <a:pt x="573" y="95"/>
                </a:moveTo>
                <a:cubicBezTo>
                  <a:pt x="575" y="94"/>
                  <a:pt x="577" y="93"/>
                  <a:pt x="580" y="93"/>
                </a:cubicBezTo>
                <a:cubicBezTo>
                  <a:pt x="579" y="96"/>
                  <a:pt x="576" y="95"/>
                  <a:pt x="573" y="95"/>
                </a:cubicBezTo>
                <a:close/>
                <a:moveTo>
                  <a:pt x="646" y="93"/>
                </a:moveTo>
                <a:cubicBezTo>
                  <a:pt x="645" y="95"/>
                  <a:pt x="643" y="96"/>
                  <a:pt x="641" y="94"/>
                </a:cubicBezTo>
                <a:cubicBezTo>
                  <a:pt x="641" y="92"/>
                  <a:pt x="644" y="91"/>
                  <a:pt x="646" y="93"/>
                </a:cubicBezTo>
                <a:close/>
                <a:moveTo>
                  <a:pt x="640" y="94"/>
                </a:moveTo>
                <a:cubicBezTo>
                  <a:pt x="640" y="96"/>
                  <a:pt x="638" y="96"/>
                  <a:pt x="636" y="96"/>
                </a:cubicBezTo>
                <a:cubicBezTo>
                  <a:pt x="636" y="95"/>
                  <a:pt x="637" y="95"/>
                  <a:pt x="638" y="95"/>
                </a:cubicBezTo>
                <a:cubicBezTo>
                  <a:pt x="638" y="94"/>
                  <a:pt x="637" y="94"/>
                  <a:pt x="636" y="94"/>
                </a:cubicBezTo>
                <a:cubicBezTo>
                  <a:pt x="637" y="91"/>
                  <a:pt x="639" y="93"/>
                  <a:pt x="640" y="94"/>
                </a:cubicBezTo>
                <a:close/>
                <a:moveTo>
                  <a:pt x="601" y="94"/>
                </a:moveTo>
                <a:cubicBezTo>
                  <a:pt x="601" y="92"/>
                  <a:pt x="601" y="90"/>
                  <a:pt x="599" y="90"/>
                </a:cubicBezTo>
                <a:cubicBezTo>
                  <a:pt x="600" y="87"/>
                  <a:pt x="604" y="90"/>
                  <a:pt x="608" y="89"/>
                </a:cubicBezTo>
                <a:cubicBezTo>
                  <a:pt x="607" y="92"/>
                  <a:pt x="606" y="95"/>
                  <a:pt x="601" y="94"/>
                </a:cubicBezTo>
                <a:close/>
                <a:moveTo>
                  <a:pt x="548" y="85"/>
                </a:moveTo>
                <a:cubicBezTo>
                  <a:pt x="547" y="87"/>
                  <a:pt x="546" y="88"/>
                  <a:pt x="544" y="88"/>
                </a:cubicBezTo>
                <a:cubicBezTo>
                  <a:pt x="545" y="90"/>
                  <a:pt x="549" y="92"/>
                  <a:pt x="550" y="90"/>
                </a:cubicBezTo>
                <a:cubicBezTo>
                  <a:pt x="550" y="92"/>
                  <a:pt x="542" y="93"/>
                  <a:pt x="539" y="96"/>
                </a:cubicBezTo>
                <a:cubicBezTo>
                  <a:pt x="542" y="98"/>
                  <a:pt x="543" y="97"/>
                  <a:pt x="547" y="96"/>
                </a:cubicBezTo>
                <a:cubicBezTo>
                  <a:pt x="546" y="97"/>
                  <a:pt x="546" y="98"/>
                  <a:pt x="547" y="98"/>
                </a:cubicBezTo>
                <a:cubicBezTo>
                  <a:pt x="538" y="103"/>
                  <a:pt x="529" y="104"/>
                  <a:pt x="519" y="102"/>
                </a:cubicBezTo>
                <a:cubicBezTo>
                  <a:pt x="518" y="100"/>
                  <a:pt x="520" y="100"/>
                  <a:pt x="521" y="100"/>
                </a:cubicBezTo>
                <a:cubicBezTo>
                  <a:pt x="519" y="99"/>
                  <a:pt x="520" y="95"/>
                  <a:pt x="516" y="96"/>
                </a:cubicBezTo>
                <a:cubicBezTo>
                  <a:pt x="520" y="94"/>
                  <a:pt x="530" y="90"/>
                  <a:pt x="527" y="87"/>
                </a:cubicBezTo>
                <a:cubicBezTo>
                  <a:pt x="529" y="84"/>
                  <a:pt x="532" y="87"/>
                  <a:pt x="531" y="89"/>
                </a:cubicBezTo>
                <a:cubicBezTo>
                  <a:pt x="534" y="88"/>
                  <a:pt x="535" y="88"/>
                  <a:pt x="538" y="88"/>
                </a:cubicBezTo>
                <a:cubicBezTo>
                  <a:pt x="539" y="87"/>
                  <a:pt x="541" y="86"/>
                  <a:pt x="541" y="84"/>
                </a:cubicBezTo>
                <a:cubicBezTo>
                  <a:pt x="544" y="83"/>
                  <a:pt x="545" y="85"/>
                  <a:pt x="548" y="85"/>
                </a:cubicBezTo>
                <a:close/>
                <a:moveTo>
                  <a:pt x="565" y="81"/>
                </a:moveTo>
                <a:cubicBezTo>
                  <a:pt x="563" y="82"/>
                  <a:pt x="562" y="83"/>
                  <a:pt x="560" y="83"/>
                </a:cubicBezTo>
                <a:cubicBezTo>
                  <a:pt x="560" y="82"/>
                  <a:pt x="559" y="82"/>
                  <a:pt x="559" y="82"/>
                </a:cubicBezTo>
                <a:cubicBezTo>
                  <a:pt x="559" y="80"/>
                  <a:pt x="563" y="79"/>
                  <a:pt x="565" y="81"/>
                </a:cubicBezTo>
                <a:close/>
                <a:moveTo>
                  <a:pt x="739" y="55"/>
                </a:moveTo>
                <a:cubicBezTo>
                  <a:pt x="738" y="57"/>
                  <a:pt x="736" y="57"/>
                  <a:pt x="733" y="57"/>
                </a:cubicBezTo>
                <a:cubicBezTo>
                  <a:pt x="733" y="54"/>
                  <a:pt x="737" y="54"/>
                  <a:pt x="739" y="55"/>
                </a:cubicBezTo>
                <a:close/>
                <a:moveTo>
                  <a:pt x="810" y="51"/>
                </a:moveTo>
                <a:cubicBezTo>
                  <a:pt x="810" y="50"/>
                  <a:pt x="808" y="50"/>
                  <a:pt x="807" y="50"/>
                </a:cubicBezTo>
                <a:cubicBezTo>
                  <a:pt x="807" y="47"/>
                  <a:pt x="809" y="46"/>
                  <a:pt x="810" y="44"/>
                </a:cubicBezTo>
                <a:cubicBezTo>
                  <a:pt x="815" y="44"/>
                  <a:pt x="817" y="46"/>
                  <a:pt x="821" y="45"/>
                </a:cubicBezTo>
                <a:cubicBezTo>
                  <a:pt x="819" y="49"/>
                  <a:pt x="812" y="47"/>
                  <a:pt x="810" y="52"/>
                </a:cubicBezTo>
                <a:cubicBezTo>
                  <a:pt x="809" y="52"/>
                  <a:pt x="810" y="51"/>
                  <a:pt x="810" y="51"/>
                </a:cubicBezTo>
                <a:close/>
                <a:moveTo>
                  <a:pt x="860" y="49"/>
                </a:moveTo>
                <a:cubicBezTo>
                  <a:pt x="859" y="51"/>
                  <a:pt x="857" y="51"/>
                  <a:pt x="854" y="51"/>
                </a:cubicBezTo>
                <a:cubicBezTo>
                  <a:pt x="855" y="49"/>
                  <a:pt x="856" y="47"/>
                  <a:pt x="859" y="47"/>
                </a:cubicBezTo>
                <a:cubicBezTo>
                  <a:pt x="859" y="48"/>
                  <a:pt x="859" y="49"/>
                  <a:pt x="860" y="49"/>
                </a:cubicBezTo>
                <a:close/>
                <a:moveTo>
                  <a:pt x="831" y="43"/>
                </a:moveTo>
                <a:cubicBezTo>
                  <a:pt x="829" y="45"/>
                  <a:pt x="830" y="47"/>
                  <a:pt x="831" y="48"/>
                </a:cubicBezTo>
                <a:cubicBezTo>
                  <a:pt x="829" y="51"/>
                  <a:pt x="824" y="50"/>
                  <a:pt x="821" y="51"/>
                </a:cubicBezTo>
                <a:cubicBezTo>
                  <a:pt x="821" y="51"/>
                  <a:pt x="822" y="52"/>
                  <a:pt x="823" y="52"/>
                </a:cubicBezTo>
                <a:cubicBezTo>
                  <a:pt x="823" y="54"/>
                  <a:pt x="820" y="53"/>
                  <a:pt x="819" y="53"/>
                </a:cubicBezTo>
                <a:cubicBezTo>
                  <a:pt x="818" y="50"/>
                  <a:pt x="819" y="51"/>
                  <a:pt x="819" y="47"/>
                </a:cubicBezTo>
                <a:cubicBezTo>
                  <a:pt x="823" y="48"/>
                  <a:pt x="822" y="48"/>
                  <a:pt x="824" y="46"/>
                </a:cubicBezTo>
                <a:cubicBezTo>
                  <a:pt x="824" y="46"/>
                  <a:pt x="822" y="45"/>
                  <a:pt x="823" y="44"/>
                </a:cubicBezTo>
                <a:cubicBezTo>
                  <a:pt x="826" y="45"/>
                  <a:pt x="827" y="43"/>
                  <a:pt x="831" y="43"/>
                </a:cubicBezTo>
                <a:close/>
                <a:moveTo>
                  <a:pt x="110" y="385"/>
                </a:moveTo>
                <a:cubicBezTo>
                  <a:pt x="106" y="385"/>
                  <a:pt x="105" y="383"/>
                  <a:pt x="104" y="386"/>
                </a:cubicBezTo>
                <a:cubicBezTo>
                  <a:pt x="106" y="387"/>
                  <a:pt x="106" y="385"/>
                  <a:pt x="107" y="385"/>
                </a:cubicBezTo>
                <a:cubicBezTo>
                  <a:pt x="106" y="387"/>
                  <a:pt x="106" y="387"/>
                  <a:pt x="106" y="387"/>
                </a:cubicBezTo>
                <a:cubicBezTo>
                  <a:pt x="109" y="388"/>
                  <a:pt x="109" y="386"/>
                  <a:pt x="110" y="385"/>
                </a:cubicBezTo>
                <a:close/>
                <a:moveTo>
                  <a:pt x="703" y="43"/>
                </a:moveTo>
                <a:cubicBezTo>
                  <a:pt x="704" y="41"/>
                  <a:pt x="704" y="39"/>
                  <a:pt x="703" y="36"/>
                </a:cubicBezTo>
                <a:cubicBezTo>
                  <a:pt x="705" y="35"/>
                  <a:pt x="708" y="35"/>
                  <a:pt x="708" y="32"/>
                </a:cubicBezTo>
                <a:cubicBezTo>
                  <a:pt x="704" y="33"/>
                  <a:pt x="706" y="27"/>
                  <a:pt x="699" y="26"/>
                </a:cubicBezTo>
                <a:cubicBezTo>
                  <a:pt x="698" y="28"/>
                  <a:pt x="701" y="30"/>
                  <a:pt x="697" y="31"/>
                </a:cubicBezTo>
                <a:cubicBezTo>
                  <a:pt x="697" y="28"/>
                  <a:pt x="693" y="23"/>
                  <a:pt x="697" y="22"/>
                </a:cubicBezTo>
                <a:cubicBezTo>
                  <a:pt x="697" y="24"/>
                  <a:pt x="699" y="25"/>
                  <a:pt x="699" y="26"/>
                </a:cubicBezTo>
                <a:cubicBezTo>
                  <a:pt x="701" y="22"/>
                  <a:pt x="705" y="26"/>
                  <a:pt x="707" y="22"/>
                </a:cubicBezTo>
                <a:cubicBezTo>
                  <a:pt x="699" y="21"/>
                  <a:pt x="699" y="21"/>
                  <a:pt x="699" y="21"/>
                </a:cubicBezTo>
                <a:cubicBezTo>
                  <a:pt x="700" y="19"/>
                  <a:pt x="697" y="16"/>
                  <a:pt x="696" y="18"/>
                </a:cubicBezTo>
                <a:cubicBezTo>
                  <a:pt x="699" y="18"/>
                  <a:pt x="695" y="20"/>
                  <a:pt x="694" y="20"/>
                </a:cubicBezTo>
                <a:cubicBezTo>
                  <a:pt x="694" y="23"/>
                  <a:pt x="693" y="25"/>
                  <a:pt x="692" y="26"/>
                </a:cubicBezTo>
                <a:cubicBezTo>
                  <a:pt x="691" y="21"/>
                  <a:pt x="691" y="28"/>
                  <a:pt x="689" y="28"/>
                </a:cubicBezTo>
                <a:cubicBezTo>
                  <a:pt x="689" y="26"/>
                  <a:pt x="689" y="25"/>
                  <a:pt x="687" y="25"/>
                </a:cubicBezTo>
                <a:cubicBezTo>
                  <a:pt x="687" y="28"/>
                  <a:pt x="689" y="29"/>
                  <a:pt x="691" y="30"/>
                </a:cubicBezTo>
                <a:cubicBezTo>
                  <a:pt x="690" y="32"/>
                  <a:pt x="688" y="32"/>
                  <a:pt x="687" y="34"/>
                </a:cubicBezTo>
                <a:cubicBezTo>
                  <a:pt x="689" y="35"/>
                  <a:pt x="692" y="39"/>
                  <a:pt x="690" y="41"/>
                </a:cubicBezTo>
                <a:cubicBezTo>
                  <a:pt x="694" y="41"/>
                  <a:pt x="695" y="42"/>
                  <a:pt x="698" y="40"/>
                </a:cubicBezTo>
                <a:cubicBezTo>
                  <a:pt x="698" y="42"/>
                  <a:pt x="699" y="43"/>
                  <a:pt x="700" y="44"/>
                </a:cubicBezTo>
                <a:cubicBezTo>
                  <a:pt x="700" y="40"/>
                  <a:pt x="702" y="41"/>
                  <a:pt x="703" y="43"/>
                </a:cubicBezTo>
                <a:close/>
                <a:moveTo>
                  <a:pt x="692" y="33"/>
                </a:moveTo>
                <a:cubicBezTo>
                  <a:pt x="696" y="33"/>
                  <a:pt x="696" y="33"/>
                  <a:pt x="696" y="33"/>
                </a:cubicBezTo>
                <a:cubicBezTo>
                  <a:pt x="695" y="36"/>
                  <a:pt x="696" y="37"/>
                  <a:pt x="696" y="39"/>
                </a:cubicBezTo>
                <a:cubicBezTo>
                  <a:pt x="694" y="38"/>
                  <a:pt x="692" y="37"/>
                  <a:pt x="692" y="33"/>
                </a:cubicBezTo>
                <a:close/>
                <a:moveTo>
                  <a:pt x="806" y="33"/>
                </a:moveTo>
                <a:cubicBezTo>
                  <a:pt x="798" y="35"/>
                  <a:pt x="786" y="34"/>
                  <a:pt x="779" y="38"/>
                </a:cubicBezTo>
                <a:cubicBezTo>
                  <a:pt x="790" y="37"/>
                  <a:pt x="800" y="37"/>
                  <a:pt x="806" y="33"/>
                </a:cubicBezTo>
                <a:close/>
                <a:moveTo>
                  <a:pt x="877" y="113"/>
                </a:moveTo>
                <a:cubicBezTo>
                  <a:pt x="871" y="112"/>
                  <a:pt x="866" y="109"/>
                  <a:pt x="863" y="114"/>
                </a:cubicBezTo>
                <a:cubicBezTo>
                  <a:pt x="865" y="115"/>
                  <a:pt x="868" y="119"/>
                  <a:pt x="870" y="118"/>
                </a:cubicBezTo>
                <a:cubicBezTo>
                  <a:pt x="868" y="116"/>
                  <a:pt x="871" y="115"/>
                  <a:pt x="871" y="114"/>
                </a:cubicBezTo>
                <a:cubicBezTo>
                  <a:pt x="872" y="116"/>
                  <a:pt x="877" y="115"/>
                  <a:pt x="877" y="113"/>
                </a:cubicBezTo>
                <a:close/>
                <a:moveTo>
                  <a:pt x="873" y="49"/>
                </a:moveTo>
                <a:cubicBezTo>
                  <a:pt x="874" y="49"/>
                  <a:pt x="874" y="50"/>
                  <a:pt x="873" y="51"/>
                </a:cubicBezTo>
                <a:cubicBezTo>
                  <a:pt x="877" y="51"/>
                  <a:pt x="876" y="52"/>
                  <a:pt x="874" y="53"/>
                </a:cubicBezTo>
                <a:cubicBezTo>
                  <a:pt x="875" y="54"/>
                  <a:pt x="875" y="54"/>
                  <a:pt x="876" y="55"/>
                </a:cubicBezTo>
                <a:cubicBezTo>
                  <a:pt x="877" y="55"/>
                  <a:pt x="879" y="55"/>
                  <a:pt x="879" y="53"/>
                </a:cubicBezTo>
                <a:cubicBezTo>
                  <a:pt x="878" y="53"/>
                  <a:pt x="877" y="53"/>
                  <a:pt x="877" y="52"/>
                </a:cubicBezTo>
                <a:cubicBezTo>
                  <a:pt x="879" y="52"/>
                  <a:pt x="879" y="49"/>
                  <a:pt x="881" y="50"/>
                </a:cubicBezTo>
                <a:cubicBezTo>
                  <a:pt x="883" y="51"/>
                  <a:pt x="880" y="54"/>
                  <a:pt x="882" y="55"/>
                </a:cubicBezTo>
                <a:cubicBezTo>
                  <a:pt x="884" y="50"/>
                  <a:pt x="882" y="52"/>
                  <a:pt x="886" y="49"/>
                </a:cubicBezTo>
                <a:cubicBezTo>
                  <a:pt x="881" y="49"/>
                  <a:pt x="876" y="46"/>
                  <a:pt x="873" y="49"/>
                </a:cubicBezTo>
                <a:close/>
                <a:moveTo>
                  <a:pt x="954" y="85"/>
                </a:moveTo>
                <a:cubicBezTo>
                  <a:pt x="955" y="82"/>
                  <a:pt x="959" y="84"/>
                  <a:pt x="960" y="82"/>
                </a:cubicBezTo>
                <a:cubicBezTo>
                  <a:pt x="957" y="80"/>
                  <a:pt x="956" y="77"/>
                  <a:pt x="953" y="75"/>
                </a:cubicBezTo>
                <a:cubicBezTo>
                  <a:pt x="952" y="77"/>
                  <a:pt x="950" y="77"/>
                  <a:pt x="947" y="77"/>
                </a:cubicBezTo>
                <a:cubicBezTo>
                  <a:pt x="946" y="80"/>
                  <a:pt x="950" y="78"/>
                  <a:pt x="949" y="80"/>
                </a:cubicBezTo>
                <a:cubicBezTo>
                  <a:pt x="947" y="82"/>
                  <a:pt x="942" y="78"/>
                  <a:pt x="940" y="81"/>
                </a:cubicBezTo>
                <a:cubicBezTo>
                  <a:pt x="941" y="82"/>
                  <a:pt x="944" y="82"/>
                  <a:pt x="943" y="84"/>
                </a:cubicBezTo>
                <a:cubicBezTo>
                  <a:pt x="946" y="85"/>
                  <a:pt x="945" y="81"/>
                  <a:pt x="949" y="82"/>
                </a:cubicBezTo>
                <a:cubicBezTo>
                  <a:pt x="951" y="84"/>
                  <a:pt x="945" y="85"/>
                  <a:pt x="949" y="86"/>
                </a:cubicBezTo>
                <a:cubicBezTo>
                  <a:pt x="949" y="82"/>
                  <a:pt x="954" y="83"/>
                  <a:pt x="954" y="85"/>
                </a:cubicBezTo>
                <a:close/>
                <a:moveTo>
                  <a:pt x="1027" y="182"/>
                </a:moveTo>
                <a:cubicBezTo>
                  <a:pt x="1020" y="181"/>
                  <a:pt x="1007" y="180"/>
                  <a:pt x="1000" y="183"/>
                </a:cubicBezTo>
                <a:cubicBezTo>
                  <a:pt x="1007" y="185"/>
                  <a:pt x="1021" y="184"/>
                  <a:pt x="1027" y="182"/>
                </a:cubicBezTo>
                <a:close/>
                <a:moveTo>
                  <a:pt x="1012" y="166"/>
                </a:moveTo>
                <a:cubicBezTo>
                  <a:pt x="1013" y="167"/>
                  <a:pt x="1013" y="168"/>
                  <a:pt x="1013" y="169"/>
                </a:cubicBezTo>
                <a:cubicBezTo>
                  <a:pt x="1015" y="169"/>
                  <a:pt x="1016" y="168"/>
                  <a:pt x="1018" y="169"/>
                </a:cubicBezTo>
                <a:cubicBezTo>
                  <a:pt x="1018" y="166"/>
                  <a:pt x="1016" y="168"/>
                  <a:pt x="1013" y="167"/>
                </a:cubicBezTo>
                <a:cubicBezTo>
                  <a:pt x="1013" y="166"/>
                  <a:pt x="1012" y="165"/>
                  <a:pt x="1012" y="166"/>
                </a:cubicBezTo>
                <a:close/>
                <a:moveTo>
                  <a:pt x="1003" y="618"/>
                </a:moveTo>
                <a:cubicBezTo>
                  <a:pt x="1004" y="617"/>
                  <a:pt x="1005" y="617"/>
                  <a:pt x="1004" y="615"/>
                </a:cubicBezTo>
                <a:cubicBezTo>
                  <a:pt x="1000" y="614"/>
                  <a:pt x="997" y="612"/>
                  <a:pt x="994" y="609"/>
                </a:cubicBezTo>
                <a:cubicBezTo>
                  <a:pt x="997" y="613"/>
                  <a:pt x="999" y="615"/>
                  <a:pt x="1000" y="618"/>
                </a:cubicBezTo>
                <a:cubicBezTo>
                  <a:pt x="1003" y="618"/>
                  <a:pt x="998" y="615"/>
                  <a:pt x="1001" y="615"/>
                </a:cubicBezTo>
                <a:cubicBezTo>
                  <a:pt x="1001" y="617"/>
                  <a:pt x="1002" y="618"/>
                  <a:pt x="1003" y="618"/>
                </a:cubicBezTo>
                <a:close/>
                <a:moveTo>
                  <a:pt x="1039" y="79"/>
                </a:moveTo>
                <a:cubicBezTo>
                  <a:pt x="1037" y="75"/>
                  <a:pt x="1029" y="76"/>
                  <a:pt x="1025" y="78"/>
                </a:cubicBezTo>
                <a:cubicBezTo>
                  <a:pt x="1028" y="82"/>
                  <a:pt x="1032" y="81"/>
                  <a:pt x="1037" y="81"/>
                </a:cubicBezTo>
                <a:cubicBezTo>
                  <a:pt x="1045" y="83"/>
                  <a:pt x="1050" y="91"/>
                  <a:pt x="1055" y="83"/>
                </a:cubicBezTo>
                <a:cubicBezTo>
                  <a:pt x="1059" y="85"/>
                  <a:pt x="1063" y="86"/>
                  <a:pt x="1067" y="87"/>
                </a:cubicBezTo>
                <a:cubicBezTo>
                  <a:pt x="1066" y="84"/>
                  <a:pt x="1069" y="87"/>
                  <a:pt x="1068" y="84"/>
                </a:cubicBezTo>
                <a:cubicBezTo>
                  <a:pt x="1061" y="84"/>
                  <a:pt x="1050" y="80"/>
                  <a:pt x="1052" y="77"/>
                </a:cubicBezTo>
                <a:cubicBezTo>
                  <a:pt x="1049" y="77"/>
                  <a:pt x="1045" y="78"/>
                  <a:pt x="1042" y="76"/>
                </a:cubicBezTo>
                <a:cubicBezTo>
                  <a:pt x="1042" y="78"/>
                  <a:pt x="1042" y="79"/>
                  <a:pt x="1039" y="79"/>
                </a:cubicBezTo>
                <a:close/>
                <a:moveTo>
                  <a:pt x="1015" y="645"/>
                </a:moveTo>
                <a:cubicBezTo>
                  <a:pt x="1016" y="650"/>
                  <a:pt x="1017" y="649"/>
                  <a:pt x="1014" y="650"/>
                </a:cubicBezTo>
                <a:cubicBezTo>
                  <a:pt x="1020" y="653"/>
                  <a:pt x="1025" y="649"/>
                  <a:pt x="1027" y="644"/>
                </a:cubicBezTo>
                <a:cubicBezTo>
                  <a:pt x="1028" y="643"/>
                  <a:pt x="1034" y="646"/>
                  <a:pt x="1036" y="642"/>
                </a:cubicBezTo>
                <a:cubicBezTo>
                  <a:pt x="1030" y="641"/>
                  <a:pt x="1026" y="640"/>
                  <a:pt x="1020" y="640"/>
                </a:cubicBezTo>
                <a:cubicBezTo>
                  <a:pt x="1018" y="641"/>
                  <a:pt x="1018" y="645"/>
                  <a:pt x="1015" y="645"/>
                </a:cubicBezTo>
                <a:close/>
                <a:moveTo>
                  <a:pt x="1028" y="650"/>
                </a:moveTo>
                <a:cubicBezTo>
                  <a:pt x="1029" y="651"/>
                  <a:pt x="1029" y="652"/>
                  <a:pt x="1028" y="653"/>
                </a:cubicBezTo>
                <a:cubicBezTo>
                  <a:pt x="1040" y="657"/>
                  <a:pt x="1042" y="657"/>
                  <a:pt x="1049" y="655"/>
                </a:cubicBezTo>
                <a:cubicBezTo>
                  <a:pt x="1045" y="654"/>
                  <a:pt x="1050" y="655"/>
                  <a:pt x="1049" y="652"/>
                </a:cubicBezTo>
                <a:cubicBezTo>
                  <a:pt x="1046" y="652"/>
                  <a:pt x="1044" y="649"/>
                  <a:pt x="1040" y="649"/>
                </a:cubicBezTo>
                <a:cubicBezTo>
                  <a:pt x="1037" y="656"/>
                  <a:pt x="1034" y="648"/>
                  <a:pt x="1028" y="650"/>
                </a:cubicBezTo>
                <a:close/>
                <a:moveTo>
                  <a:pt x="1073" y="94"/>
                </a:moveTo>
                <a:cubicBezTo>
                  <a:pt x="1075" y="95"/>
                  <a:pt x="1075" y="94"/>
                  <a:pt x="1077" y="94"/>
                </a:cubicBezTo>
                <a:cubicBezTo>
                  <a:pt x="1077" y="94"/>
                  <a:pt x="1077" y="95"/>
                  <a:pt x="1077" y="94"/>
                </a:cubicBezTo>
                <a:cubicBezTo>
                  <a:pt x="1075" y="94"/>
                  <a:pt x="1076" y="90"/>
                  <a:pt x="1074" y="90"/>
                </a:cubicBezTo>
                <a:cubicBezTo>
                  <a:pt x="1074" y="92"/>
                  <a:pt x="1072" y="92"/>
                  <a:pt x="1073" y="94"/>
                </a:cubicBezTo>
                <a:close/>
                <a:moveTo>
                  <a:pt x="1081" y="542"/>
                </a:moveTo>
                <a:cubicBezTo>
                  <a:pt x="1080" y="539"/>
                  <a:pt x="1076" y="539"/>
                  <a:pt x="1075" y="542"/>
                </a:cubicBezTo>
                <a:cubicBezTo>
                  <a:pt x="1084" y="545"/>
                  <a:pt x="1101" y="540"/>
                  <a:pt x="1105" y="548"/>
                </a:cubicBezTo>
                <a:cubicBezTo>
                  <a:pt x="1098" y="548"/>
                  <a:pt x="1088" y="544"/>
                  <a:pt x="1080" y="546"/>
                </a:cubicBezTo>
                <a:cubicBezTo>
                  <a:pt x="1077" y="548"/>
                  <a:pt x="1077" y="551"/>
                  <a:pt x="1074" y="552"/>
                </a:cubicBezTo>
                <a:cubicBezTo>
                  <a:pt x="1073" y="552"/>
                  <a:pt x="1072" y="550"/>
                  <a:pt x="1073" y="548"/>
                </a:cubicBezTo>
                <a:cubicBezTo>
                  <a:pt x="1069" y="547"/>
                  <a:pt x="1069" y="550"/>
                  <a:pt x="1067" y="551"/>
                </a:cubicBezTo>
                <a:cubicBezTo>
                  <a:pt x="1068" y="553"/>
                  <a:pt x="1069" y="555"/>
                  <a:pt x="1070" y="556"/>
                </a:cubicBezTo>
                <a:cubicBezTo>
                  <a:pt x="1068" y="551"/>
                  <a:pt x="1079" y="552"/>
                  <a:pt x="1080" y="556"/>
                </a:cubicBezTo>
                <a:cubicBezTo>
                  <a:pt x="1080" y="550"/>
                  <a:pt x="1090" y="550"/>
                  <a:pt x="1092" y="554"/>
                </a:cubicBezTo>
                <a:cubicBezTo>
                  <a:pt x="1093" y="549"/>
                  <a:pt x="1098" y="552"/>
                  <a:pt x="1103" y="551"/>
                </a:cubicBezTo>
                <a:cubicBezTo>
                  <a:pt x="1102" y="553"/>
                  <a:pt x="1104" y="557"/>
                  <a:pt x="1102" y="557"/>
                </a:cubicBezTo>
                <a:cubicBezTo>
                  <a:pt x="1101" y="557"/>
                  <a:pt x="1101" y="556"/>
                  <a:pt x="1100" y="556"/>
                </a:cubicBezTo>
                <a:cubicBezTo>
                  <a:pt x="1099" y="557"/>
                  <a:pt x="1098" y="559"/>
                  <a:pt x="1097" y="561"/>
                </a:cubicBezTo>
                <a:cubicBezTo>
                  <a:pt x="1100" y="561"/>
                  <a:pt x="1101" y="562"/>
                  <a:pt x="1102" y="564"/>
                </a:cubicBezTo>
                <a:cubicBezTo>
                  <a:pt x="1098" y="563"/>
                  <a:pt x="1098" y="563"/>
                  <a:pt x="1098" y="563"/>
                </a:cubicBezTo>
                <a:cubicBezTo>
                  <a:pt x="1095" y="560"/>
                  <a:pt x="1097" y="559"/>
                  <a:pt x="1096" y="556"/>
                </a:cubicBezTo>
                <a:cubicBezTo>
                  <a:pt x="1094" y="561"/>
                  <a:pt x="1086" y="558"/>
                  <a:pt x="1081" y="560"/>
                </a:cubicBezTo>
                <a:cubicBezTo>
                  <a:pt x="1086" y="562"/>
                  <a:pt x="1095" y="558"/>
                  <a:pt x="1094" y="566"/>
                </a:cubicBezTo>
                <a:cubicBezTo>
                  <a:pt x="1099" y="567"/>
                  <a:pt x="1102" y="565"/>
                  <a:pt x="1105" y="565"/>
                </a:cubicBezTo>
                <a:cubicBezTo>
                  <a:pt x="1106" y="562"/>
                  <a:pt x="1104" y="563"/>
                  <a:pt x="1106" y="561"/>
                </a:cubicBezTo>
                <a:cubicBezTo>
                  <a:pt x="1111" y="560"/>
                  <a:pt x="1111" y="562"/>
                  <a:pt x="1116" y="563"/>
                </a:cubicBezTo>
                <a:cubicBezTo>
                  <a:pt x="1116" y="558"/>
                  <a:pt x="1109" y="560"/>
                  <a:pt x="1109" y="554"/>
                </a:cubicBezTo>
                <a:cubicBezTo>
                  <a:pt x="1116" y="557"/>
                  <a:pt x="1116" y="552"/>
                  <a:pt x="1123" y="555"/>
                </a:cubicBezTo>
                <a:cubicBezTo>
                  <a:pt x="1122" y="553"/>
                  <a:pt x="1127" y="553"/>
                  <a:pt x="1124" y="552"/>
                </a:cubicBezTo>
                <a:cubicBezTo>
                  <a:pt x="1123" y="554"/>
                  <a:pt x="1122" y="549"/>
                  <a:pt x="1120" y="549"/>
                </a:cubicBezTo>
                <a:cubicBezTo>
                  <a:pt x="1121" y="549"/>
                  <a:pt x="1121" y="548"/>
                  <a:pt x="1120" y="547"/>
                </a:cubicBezTo>
                <a:cubicBezTo>
                  <a:pt x="1120" y="545"/>
                  <a:pt x="1124" y="547"/>
                  <a:pt x="1124" y="544"/>
                </a:cubicBezTo>
                <a:cubicBezTo>
                  <a:pt x="1113" y="544"/>
                  <a:pt x="1102" y="541"/>
                  <a:pt x="1094" y="542"/>
                </a:cubicBezTo>
                <a:cubicBezTo>
                  <a:pt x="1094" y="541"/>
                  <a:pt x="1096" y="542"/>
                  <a:pt x="1095" y="540"/>
                </a:cubicBezTo>
                <a:cubicBezTo>
                  <a:pt x="1092" y="540"/>
                  <a:pt x="1087" y="537"/>
                  <a:pt x="1090" y="533"/>
                </a:cubicBezTo>
                <a:cubicBezTo>
                  <a:pt x="1083" y="534"/>
                  <a:pt x="1082" y="539"/>
                  <a:pt x="1081" y="542"/>
                </a:cubicBezTo>
                <a:close/>
                <a:moveTo>
                  <a:pt x="1118" y="550"/>
                </a:moveTo>
                <a:cubicBezTo>
                  <a:pt x="1118" y="554"/>
                  <a:pt x="1109" y="554"/>
                  <a:pt x="1106" y="553"/>
                </a:cubicBezTo>
                <a:cubicBezTo>
                  <a:pt x="1106" y="550"/>
                  <a:pt x="1106" y="550"/>
                  <a:pt x="1106" y="550"/>
                </a:cubicBezTo>
                <a:cubicBezTo>
                  <a:pt x="1110" y="550"/>
                  <a:pt x="1114" y="549"/>
                  <a:pt x="1118" y="550"/>
                </a:cubicBezTo>
                <a:close/>
                <a:moveTo>
                  <a:pt x="1092" y="277"/>
                </a:moveTo>
                <a:cubicBezTo>
                  <a:pt x="1093" y="276"/>
                  <a:pt x="1097" y="277"/>
                  <a:pt x="1099" y="274"/>
                </a:cubicBezTo>
                <a:cubicBezTo>
                  <a:pt x="1097" y="275"/>
                  <a:pt x="1090" y="275"/>
                  <a:pt x="1092" y="277"/>
                </a:cubicBezTo>
                <a:close/>
                <a:moveTo>
                  <a:pt x="1102" y="592"/>
                </a:moveTo>
                <a:cubicBezTo>
                  <a:pt x="1105" y="592"/>
                  <a:pt x="1110" y="591"/>
                  <a:pt x="1108" y="590"/>
                </a:cubicBezTo>
                <a:cubicBezTo>
                  <a:pt x="1108" y="592"/>
                  <a:pt x="1101" y="588"/>
                  <a:pt x="1102" y="592"/>
                </a:cubicBezTo>
                <a:close/>
                <a:moveTo>
                  <a:pt x="1121" y="298"/>
                </a:moveTo>
                <a:cubicBezTo>
                  <a:pt x="1128" y="298"/>
                  <a:pt x="1128" y="298"/>
                  <a:pt x="1128" y="298"/>
                </a:cubicBezTo>
                <a:cubicBezTo>
                  <a:pt x="1130" y="295"/>
                  <a:pt x="1127" y="295"/>
                  <a:pt x="1127" y="293"/>
                </a:cubicBezTo>
                <a:cubicBezTo>
                  <a:pt x="1130" y="285"/>
                  <a:pt x="1122" y="294"/>
                  <a:pt x="1121" y="298"/>
                </a:cubicBezTo>
                <a:close/>
                <a:moveTo>
                  <a:pt x="1134" y="436"/>
                </a:moveTo>
                <a:cubicBezTo>
                  <a:pt x="1139" y="436"/>
                  <a:pt x="1142" y="437"/>
                  <a:pt x="1146" y="436"/>
                </a:cubicBezTo>
                <a:cubicBezTo>
                  <a:pt x="1142" y="436"/>
                  <a:pt x="1135" y="433"/>
                  <a:pt x="1134" y="436"/>
                </a:cubicBezTo>
                <a:close/>
                <a:moveTo>
                  <a:pt x="1139" y="370"/>
                </a:moveTo>
                <a:cubicBezTo>
                  <a:pt x="1141" y="374"/>
                  <a:pt x="1142" y="375"/>
                  <a:pt x="1143" y="376"/>
                </a:cubicBezTo>
                <a:cubicBezTo>
                  <a:pt x="1146" y="375"/>
                  <a:pt x="1148" y="371"/>
                  <a:pt x="1148" y="370"/>
                </a:cubicBezTo>
                <a:cubicBezTo>
                  <a:pt x="1156" y="369"/>
                  <a:pt x="1170" y="371"/>
                  <a:pt x="1172" y="363"/>
                </a:cubicBezTo>
                <a:cubicBezTo>
                  <a:pt x="1167" y="363"/>
                  <a:pt x="1159" y="369"/>
                  <a:pt x="1153" y="365"/>
                </a:cubicBezTo>
                <a:cubicBezTo>
                  <a:pt x="1149" y="367"/>
                  <a:pt x="1146" y="371"/>
                  <a:pt x="1139" y="370"/>
                </a:cubicBezTo>
                <a:close/>
                <a:moveTo>
                  <a:pt x="1165" y="436"/>
                </a:moveTo>
                <a:cubicBezTo>
                  <a:pt x="1162" y="436"/>
                  <a:pt x="1165" y="431"/>
                  <a:pt x="1160" y="431"/>
                </a:cubicBezTo>
                <a:cubicBezTo>
                  <a:pt x="1159" y="433"/>
                  <a:pt x="1160" y="434"/>
                  <a:pt x="1160" y="436"/>
                </a:cubicBezTo>
                <a:cubicBezTo>
                  <a:pt x="1153" y="435"/>
                  <a:pt x="1150" y="433"/>
                  <a:pt x="1146" y="437"/>
                </a:cubicBezTo>
                <a:cubicBezTo>
                  <a:pt x="1154" y="434"/>
                  <a:pt x="1157" y="440"/>
                  <a:pt x="1165" y="436"/>
                </a:cubicBezTo>
                <a:close/>
                <a:moveTo>
                  <a:pt x="1227" y="436"/>
                </a:moveTo>
                <a:cubicBezTo>
                  <a:pt x="1227" y="435"/>
                  <a:pt x="1229" y="434"/>
                  <a:pt x="1229" y="432"/>
                </a:cubicBezTo>
                <a:cubicBezTo>
                  <a:pt x="1221" y="432"/>
                  <a:pt x="1221" y="432"/>
                  <a:pt x="1221" y="432"/>
                </a:cubicBezTo>
                <a:cubicBezTo>
                  <a:pt x="1220" y="433"/>
                  <a:pt x="1221" y="437"/>
                  <a:pt x="1216" y="436"/>
                </a:cubicBezTo>
                <a:cubicBezTo>
                  <a:pt x="1216" y="435"/>
                  <a:pt x="1217" y="435"/>
                  <a:pt x="1217" y="434"/>
                </a:cubicBezTo>
                <a:cubicBezTo>
                  <a:pt x="1206" y="429"/>
                  <a:pt x="1197" y="436"/>
                  <a:pt x="1191" y="435"/>
                </a:cubicBezTo>
                <a:cubicBezTo>
                  <a:pt x="1194" y="437"/>
                  <a:pt x="1188" y="435"/>
                  <a:pt x="1189" y="438"/>
                </a:cubicBezTo>
                <a:cubicBezTo>
                  <a:pt x="1190" y="438"/>
                  <a:pt x="1190" y="440"/>
                  <a:pt x="1190" y="441"/>
                </a:cubicBezTo>
                <a:cubicBezTo>
                  <a:pt x="1193" y="443"/>
                  <a:pt x="1196" y="440"/>
                  <a:pt x="1196" y="444"/>
                </a:cubicBezTo>
                <a:cubicBezTo>
                  <a:pt x="1189" y="445"/>
                  <a:pt x="1181" y="448"/>
                  <a:pt x="1172" y="445"/>
                </a:cubicBezTo>
                <a:cubicBezTo>
                  <a:pt x="1176" y="445"/>
                  <a:pt x="1176" y="442"/>
                  <a:pt x="1180" y="442"/>
                </a:cubicBezTo>
                <a:cubicBezTo>
                  <a:pt x="1178" y="439"/>
                  <a:pt x="1175" y="443"/>
                  <a:pt x="1175" y="440"/>
                </a:cubicBezTo>
                <a:cubicBezTo>
                  <a:pt x="1177" y="439"/>
                  <a:pt x="1185" y="439"/>
                  <a:pt x="1182" y="436"/>
                </a:cubicBezTo>
                <a:cubicBezTo>
                  <a:pt x="1176" y="439"/>
                  <a:pt x="1172" y="433"/>
                  <a:pt x="1169" y="438"/>
                </a:cubicBezTo>
                <a:cubicBezTo>
                  <a:pt x="1170" y="438"/>
                  <a:pt x="1172" y="438"/>
                  <a:pt x="1171" y="440"/>
                </a:cubicBezTo>
                <a:cubicBezTo>
                  <a:pt x="1169" y="441"/>
                  <a:pt x="1168" y="442"/>
                  <a:pt x="1165" y="443"/>
                </a:cubicBezTo>
                <a:cubicBezTo>
                  <a:pt x="1165" y="441"/>
                  <a:pt x="1163" y="440"/>
                  <a:pt x="1163" y="439"/>
                </a:cubicBezTo>
                <a:cubicBezTo>
                  <a:pt x="1161" y="440"/>
                  <a:pt x="1158" y="440"/>
                  <a:pt x="1157" y="443"/>
                </a:cubicBezTo>
                <a:cubicBezTo>
                  <a:pt x="1160" y="445"/>
                  <a:pt x="1159" y="445"/>
                  <a:pt x="1162" y="448"/>
                </a:cubicBezTo>
                <a:cubicBezTo>
                  <a:pt x="1159" y="449"/>
                  <a:pt x="1157" y="449"/>
                  <a:pt x="1155" y="451"/>
                </a:cubicBezTo>
                <a:cubicBezTo>
                  <a:pt x="1157" y="451"/>
                  <a:pt x="1159" y="451"/>
                  <a:pt x="1158" y="453"/>
                </a:cubicBezTo>
                <a:cubicBezTo>
                  <a:pt x="1156" y="454"/>
                  <a:pt x="1155" y="456"/>
                  <a:pt x="1153" y="458"/>
                </a:cubicBezTo>
                <a:cubicBezTo>
                  <a:pt x="1155" y="460"/>
                  <a:pt x="1158" y="461"/>
                  <a:pt x="1157" y="465"/>
                </a:cubicBezTo>
                <a:cubicBezTo>
                  <a:pt x="1160" y="464"/>
                  <a:pt x="1163" y="464"/>
                  <a:pt x="1165" y="463"/>
                </a:cubicBezTo>
                <a:cubicBezTo>
                  <a:pt x="1163" y="464"/>
                  <a:pt x="1162" y="460"/>
                  <a:pt x="1164" y="460"/>
                </a:cubicBezTo>
                <a:cubicBezTo>
                  <a:pt x="1168" y="460"/>
                  <a:pt x="1165" y="466"/>
                  <a:pt x="1170" y="465"/>
                </a:cubicBezTo>
                <a:cubicBezTo>
                  <a:pt x="1170" y="462"/>
                  <a:pt x="1170" y="458"/>
                  <a:pt x="1172" y="457"/>
                </a:cubicBezTo>
                <a:cubicBezTo>
                  <a:pt x="1176" y="457"/>
                  <a:pt x="1177" y="454"/>
                  <a:pt x="1182" y="455"/>
                </a:cubicBezTo>
                <a:cubicBezTo>
                  <a:pt x="1180" y="457"/>
                  <a:pt x="1180" y="459"/>
                  <a:pt x="1179" y="460"/>
                </a:cubicBezTo>
                <a:cubicBezTo>
                  <a:pt x="1180" y="461"/>
                  <a:pt x="1182" y="462"/>
                  <a:pt x="1181" y="465"/>
                </a:cubicBezTo>
                <a:cubicBezTo>
                  <a:pt x="1183" y="465"/>
                  <a:pt x="1184" y="465"/>
                  <a:pt x="1185" y="466"/>
                </a:cubicBezTo>
                <a:cubicBezTo>
                  <a:pt x="1189" y="463"/>
                  <a:pt x="1185" y="457"/>
                  <a:pt x="1195" y="459"/>
                </a:cubicBezTo>
                <a:cubicBezTo>
                  <a:pt x="1195" y="455"/>
                  <a:pt x="1195" y="455"/>
                  <a:pt x="1195" y="455"/>
                </a:cubicBezTo>
                <a:cubicBezTo>
                  <a:pt x="1194" y="453"/>
                  <a:pt x="1190" y="454"/>
                  <a:pt x="1188" y="455"/>
                </a:cubicBezTo>
                <a:cubicBezTo>
                  <a:pt x="1185" y="453"/>
                  <a:pt x="1185" y="449"/>
                  <a:pt x="1186" y="447"/>
                </a:cubicBezTo>
                <a:cubicBezTo>
                  <a:pt x="1190" y="447"/>
                  <a:pt x="1191" y="450"/>
                  <a:pt x="1192" y="453"/>
                </a:cubicBezTo>
                <a:cubicBezTo>
                  <a:pt x="1199" y="451"/>
                  <a:pt x="1198" y="456"/>
                  <a:pt x="1200" y="459"/>
                </a:cubicBezTo>
                <a:cubicBezTo>
                  <a:pt x="1206" y="460"/>
                  <a:pt x="1210" y="459"/>
                  <a:pt x="1213" y="460"/>
                </a:cubicBezTo>
                <a:cubicBezTo>
                  <a:pt x="1214" y="463"/>
                  <a:pt x="1212" y="462"/>
                  <a:pt x="1212" y="465"/>
                </a:cubicBezTo>
                <a:cubicBezTo>
                  <a:pt x="1216" y="464"/>
                  <a:pt x="1214" y="467"/>
                  <a:pt x="1216" y="467"/>
                </a:cubicBezTo>
                <a:cubicBezTo>
                  <a:pt x="1216" y="463"/>
                  <a:pt x="1220" y="463"/>
                  <a:pt x="1221" y="461"/>
                </a:cubicBezTo>
                <a:cubicBezTo>
                  <a:pt x="1236" y="459"/>
                  <a:pt x="1256" y="468"/>
                  <a:pt x="1264" y="456"/>
                </a:cubicBezTo>
                <a:cubicBezTo>
                  <a:pt x="1260" y="457"/>
                  <a:pt x="1253" y="458"/>
                  <a:pt x="1252" y="454"/>
                </a:cubicBezTo>
                <a:cubicBezTo>
                  <a:pt x="1253" y="456"/>
                  <a:pt x="1250" y="464"/>
                  <a:pt x="1246" y="459"/>
                </a:cubicBezTo>
                <a:cubicBezTo>
                  <a:pt x="1250" y="459"/>
                  <a:pt x="1246" y="457"/>
                  <a:pt x="1246" y="455"/>
                </a:cubicBezTo>
                <a:cubicBezTo>
                  <a:pt x="1244" y="458"/>
                  <a:pt x="1234" y="458"/>
                  <a:pt x="1236" y="452"/>
                </a:cubicBezTo>
                <a:cubicBezTo>
                  <a:pt x="1233" y="452"/>
                  <a:pt x="1231" y="453"/>
                  <a:pt x="1230" y="455"/>
                </a:cubicBezTo>
                <a:cubicBezTo>
                  <a:pt x="1229" y="453"/>
                  <a:pt x="1226" y="454"/>
                  <a:pt x="1227" y="450"/>
                </a:cubicBezTo>
                <a:cubicBezTo>
                  <a:pt x="1233" y="450"/>
                  <a:pt x="1235" y="450"/>
                  <a:pt x="1239" y="450"/>
                </a:cubicBezTo>
                <a:cubicBezTo>
                  <a:pt x="1240" y="451"/>
                  <a:pt x="1238" y="451"/>
                  <a:pt x="1239" y="454"/>
                </a:cubicBezTo>
                <a:cubicBezTo>
                  <a:pt x="1241" y="453"/>
                  <a:pt x="1243" y="453"/>
                  <a:pt x="1245" y="452"/>
                </a:cubicBezTo>
                <a:cubicBezTo>
                  <a:pt x="1244" y="451"/>
                  <a:pt x="1242" y="451"/>
                  <a:pt x="1242" y="448"/>
                </a:cubicBezTo>
                <a:cubicBezTo>
                  <a:pt x="1244" y="448"/>
                  <a:pt x="1244" y="449"/>
                  <a:pt x="1246" y="449"/>
                </a:cubicBezTo>
                <a:cubicBezTo>
                  <a:pt x="1246" y="448"/>
                  <a:pt x="1246" y="447"/>
                  <a:pt x="1245" y="446"/>
                </a:cubicBezTo>
                <a:cubicBezTo>
                  <a:pt x="1250" y="447"/>
                  <a:pt x="1248" y="441"/>
                  <a:pt x="1253" y="443"/>
                </a:cubicBezTo>
                <a:cubicBezTo>
                  <a:pt x="1253" y="441"/>
                  <a:pt x="1252" y="440"/>
                  <a:pt x="1252" y="438"/>
                </a:cubicBezTo>
                <a:cubicBezTo>
                  <a:pt x="1255" y="436"/>
                  <a:pt x="1262" y="439"/>
                  <a:pt x="1264" y="435"/>
                </a:cubicBezTo>
                <a:cubicBezTo>
                  <a:pt x="1263" y="435"/>
                  <a:pt x="1263" y="434"/>
                  <a:pt x="1263" y="433"/>
                </a:cubicBezTo>
                <a:cubicBezTo>
                  <a:pt x="1257" y="431"/>
                  <a:pt x="1256" y="434"/>
                  <a:pt x="1251" y="434"/>
                </a:cubicBezTo>
                <a:cubicBezTo>
                  <a:pt x="1251" y="433"/>
                  <a:pt x="1250" y="432"/>
                  <a:pt x="1250" y="430"/>
                </a:cubicBezTo>
                <a:cubicBezTo>
                  <a:pt x="1243" y="430"/>
                  <a:pt x="1235" y="441"/>
                  <a:pt x="1227" y="436"/>
                </a:cubicBezTo>
                <a:close/>
                <a:moveTo>
                  <a:pt x="1162" y="460"/>
                </a:moveTo>
                <a:cubicBezTo>
                  <a:pt x="1161" y="463"/>
                  <a:pt x="1159" y="460"/>
                  <a:pt x="1157" y="460"/>
                </a:cubicBezTo>
                <a:cubicBezTo>
                  <a:pt x="1157" y="456"/>
                  <a:pt x="1161" y="460"/>
                  <a:pt x="1162" y="460"/>
                </a:cubicBezTo>
                <a:close/>
                <a:moveTo>
                  <a:pt x="1183" y="455"/>
                </a:moveTo>
                <a:cubicBezTo>
                  <a:pt x="1181" y="454"/>
                  <a:pt x="1177" y="454"/>
                  <a:pt x="1178" y="451"/>
                </a:cubicBezTo>
                <a:cubicBezTo>
                  <a:pt x="1181" y="450"/>
                  <a:pt x="1180" y="451"/>
                  <a:pt x="1184" y="450"/>
                </a:cubicBezTo>
                <a:cubicBezTo>
                  <a:pt x="1184" y="452"/>
                  <a:pt x="1183" y="454"/>
                  <a:pt x="1183" y="455"/>
                </a:cubicBezTo>
                <a:close/>
                <a:moveTo>
                  <a:pt x="1224" y="452"/>
                </a:moveTo>
                <a:cubicBezTo>
                  <a:pt x="1223" y="454"/>
                  <a:pt x="1221" y="455"/>
                  <a:pt x="1220" y="457"/>
                </a:cubicBezTo>
                <a:cubicBezTo>
                  <a:pt x="1218" y="456"/>
                  <a:pt x="1218" y="454"/>
                  <a:pt x="1218" y="451"/>
                </a:cubicBezTo>
                <a:lnTo>
                  <a:pt x="1224" y="452"/>
                </a:lnTo>
                <a:close/>
                <a:moveTo>
                  <a:pt x="1239" y="446"/>
                </a:moveTo>
                <a:cubicBezTo>
                  <a:pt x="1237" y="450"/>
                  <a:pt x="1227" y="452"/>
                  <a:pt x="1228" y="444"/>
                </a:cubicBezTo>
                <a:cubicBezTo>
                  <a:pt x="1232" y="442"/>
                  <a:pt x="1233" y="448"/>
                  <a:pt x="1239" y="446"/>
                </a:cubicBezTo>
                <a:close/>
                <a:moveTo>
                  <a:pt x="1227" y="440"/>
                </a:moveTo>
                <a:cubicBezTo>
                  <a:pt x="1221" y="438"/>
                  <a:pt x="1226" y="450"/>
                  <a:pt x="1216" y="449"/>
                </a:cubicBezTo>
                <a:cubicBezTo>
                  <a:pt x="1216" y="449"/>
                  <a:pt x="1216" y="448"/>
                  <a:pt x="1215" y="448"/>
                </a:cubicBezTo>
                <a:cubicBezTo>
                  <a:pt x="1217" y="446"/>
                  <a:pt x="1219" y="444"/>
                  <a:pt x="1221" y="443"/>
                </a:cubicBezTo>
                <a:cubicBezTo>
                  <a:pt x="1218" y="438"/>
                  <a:pt x="1223" y="441"/>
                  <a:pt x="1225" y="438"/>
                </a:cubicBezTo>
                <a:cubicBezTo>
                  <a:pt x="1226" y="438"/>
                  <a:pt x="1226" y="439"/>
                  <a:pt x="1227" y="440"/>
                </a:cubicBezTo>
                <a:close/>
                <a:moveTo>
                  <a:pt x="1179" y="495"/>
                </a:moveTo>
                <a:cubicBezTo>
                  <a:pt x="1185" y="495"/>
                  <a:pt x="1180" y="498"/>
                  <a:pt x="1183" y="499"/>
                </a:cubicBezTo>
                <a:cubicBezTo>
                  <a:pt x="1185" y="495"/>
                  <a:pt x="1207" y="496"/>
                  <a:pt x="1203" y="499"/>
                </a:cubicBezTo>
                <a:cubicBezTo>
                  <a:pt x="1210" y="497"/>
                  <a:pt x="1214" y="498"/>
                  <a:pt x="1220" y="499"/>
                </a:cubicBezTo>
                <a:cubicBezTo>
                  <a:pt x="1220" y="497"/>
                  <a:pt x="1219" y="495"/>
                  <a:pt x="1219" y="494"/>
                </a:cubicBezTo>
                <a:cubicBezTo>
                  <a:pt x="1214" y="493"/>
                  <a:pt x="1214" y="493"/>
                  <a:pt x="1214" y="493"/>
                </a:cubicBezTo>
                <a:cubicBezTo>
                  <a:pt x="1213" y="494"/>
                  <a:pt x="1214" y="498"/>
                  <a:pt x="1212" y="497"/>
                </a:cubicBezTo>
                <a:cubicBezTo>
                  <a:pt x="1206" y="490"/>
                  <a:pt x="1187" y="493"/>
                  <a:pt x="1179" y="495"/>
                </a:cubicBezTo>
                <a:close/>
                <a:moveTo>
                  <a:pt x="1192" y="508"/>
                </a:moveTo>
                <a:cubicBezTo>
                  <a:pt x="1196" y="508"/>
                  <a:pt x="1199" y="510"/>
                  <a:pt x="1201" y="507"/>
                </a:cubicBezTo>
                <a:cubicBezTo>
                  <a:pt x="1197" y="506"/>
                  <a:pt x="1194" y="508"/>
                  <a:pt x="1195" y="504"/>
                </a:cubicBezTo>
                <a:cubicBezTo>
                  <a:pt x="1194" y="506"/>
                  <a:pt x="1191" y="505"/>
                  <a:pt x="1192" y="508"/>
                </a:cubicBezTo>
                <a:close/>
                <a:moveTo>
                  <a:pt x="1283" y="304"/>
                </a:moveTo>
                <a:cubicBezTo>
                  <a:pt x="1286" y="302"/>
                  <a:pt x="1289" y="301"/>
                  <a:pt x="1291" y="298"/>
                </a:cubicBezTo>
                <a:cubicBezTo>
                  <a:pt x="1289" y="297"/>
                  <a:pt x="1287" y="297"/>
                  <a:pt x="1286" y="295"/>
                </a:cubicBezTo>
                <a:cubicBezTo>
                  <a:pt x="1286" y="294"/>
                  <a:pt x="1287" y="293"/>
                  <a:pt x="1288" y="293"/>
                </a:cubicBezTo>
                <a:cubicBezTo>
                  <a:pt x="1266" y="296"/>
                  <a:pt x="1246" y="300"/>
                  <a:pt x="1223" y="304"/>
                </a:cubicBezTo>
                <a:cubicBezTo>
                  <a:pt x="1225" y="304"/>
                  <a:pt x="1227" y="304"/>
                  <a:pt x="1228" y="306"/>
                </a:cubicBezTo>
                <a:cubicBezTo>
                  <a:pt x="1224" y="306"/>
                  <a:pt x="1225" y="309"/>
                  <a:pt x="1226" y="311"/>
                </a:cubicBezTo>
                <a:cubicBezTo>
                  <a:pt x="1222" y="311"/>
                  <a:pt x="1210" y="322"/>
                  <a:pt x="1210" y="315"/>
                </a:cubicBezTo>
                <a:cubicBezTo>
                  <a:pt x="1210" y="313"/>
                  <a:pt x="1214" y="314"/>
                  <a:pt x="1211" y="311"/>
                </a:cubicBezTo>
                <a:cubicBezTo>
                  <a:pt x="1212" y="308"/>
                  <a:pt x="1219" y="310"/>
                  <a:pt x="1219" y="306"/>
                </a:cubicBezTo>
                <a:cubicBezTo>
                  <a:pt x="1211" y="306"/>
                  <a:pt x="1211" y="306"/>
                  <a:pt x="1211" y="306"/>
                </a:cubicBezTo>
                <a:cubicBezTo>
                  <a:pt x="1210" y="309"/>
                  <a:pt x="1208" y="312"/>
                  <a:pt x="1206" y="314"/>
                </a:cubicBezTo>
                <a:cubicBezTo>
                  <a:pt x="1207" y="315"/>
                  <a:pt x="1209" y="315"/>
                  <a:pt x="1209" y="317"/>
                </a:cubicBezTo>
                <a:cubicBezTo>
                  <a:pt x="1209" y="321"/>
                  <a:pt x="1198" y="321"/>
                  <a:pt x="1203" y="325"/>
                </a:cubicBezTo>
                <a:cubicBezTo>
                  <a:pt x="1203" y="323"/>
                  <a:pt x="1209" y="320"/>
                  <a:pt x="1213" y="323"/>
                </a:cubicBezTo>
                <a:cubicBezTo>
                  <a:pt x="1213" y="318"/>
                  <a:pt x="1220" y="321"/>
                  <a:pt x="1223" y="322"/>
                </a:cubicBezTo>
                <a:cubicBezTo>
                  <a:pt x="1224" y="319"/>
                  <a:pt x="1224" y="319"/>
                  <a:pt x="1227" y="320"/>
                </a:cubicBezTo>
                <a:cubicBezTo>
                  <a:pt x="1226" y="310"/>
                  <a:pt x="1248" y="307"/>
                  <a:pt x="1245" y="318"/>
                </a:cubicBezTo>
                <a:cubicBezTo>
                  <a:pt x="1251" y="317"/>
                  <a:pt x="1260" y="310"/>
                  <a:pt x="1270" y="308"/>
                </a:cubicBezTo>
                <a:cubicBezTo>
                  <a:pt x="1272" y="311"/>
                  <a:pt x="1280" y="317"/>
                  <a:pt x="1282" y="312"/>
                </a:cubicBezTo>
                <a:cubicBezTo>
                  <a:pt x="1281" y="312"/>
                  <a:pt x="1280" y="312"/>
                  <a:pt x="1280" y="311"/>
                </a:cubicBezTo>
                <a:cubicBezTo>
                  <a:pt x="1284" y="312"/>
                  <a:pt x="1284" y="309"/>
                  <a:pt x="1285" y="308"/>
                </a:cubicBezTo>
                <a:cubicBezTo>
                  <a:pt x="1282" y="308"/>
                  <a:pt x="1285" y="306"/>
                  <a:pt x="1283" y="304"/>
                </a:cubicBezTo>
                <a:close/>
                <a:moveTo>
                  <a:pt x="1265" y="306"/>
                </a:moveTo>
                <a:cubicBezTo>
                  <a:pt x="1265" y="303"/>
                  <a:pt x="1265" y="303"/>
                  <a:pt x="1265" y="303"/>
                </a:cubicBezTo>
                <a:cubicBezTo>
                  <a:pt x="1269" y="304"/>
                  <a:pt x="1270" y="302"/>
                  <a:pt x="1273" y="304"/>
                </a:cubicBezTo>
                <a:cubicBezTo>
                  <a:pt x="1271" y="307"/>
                  <a:pt x="1269" y="307"/>
                  <a:pt x="1265" y="306"/>
                </a:cubicBezTo>
                <a:close/>
                <a:moveTo>
                  <a:pt x="1215" y="341"/>
                </a:moveTo>
                <a:cubicBezTo>
                  <a:pt x="1212" y="341"/>
                  <a:pt x="1217" y="340"/>
                  <a:pt x="1217" y="339"/>
                </a:cubicBezTo>
                <a:cubicBezTo>
                  <a:pt x="1214" y="339"/>
                  <a:pt x="1214" y="338"/>
                  <a:pt x="1212" y="339"/>
                </a:cubicBezTo>
                <a:cubicBezTo>
                  <a:pt x="1211" y="341"/>
                  <a:pt x="1215" y="343"/>
                  <a:pt x="1215" y="341"/>
                </a:cubicBezTo>
                <a:close/>
                <a:moveTo>
                  <a:pt x="1242" y="431"/>
                </a:moveTo>
                <a:cubicBezTo>
                  <a:pt x="1242" y="430"/>
                  <a:pt x="1242" y="429"/>
                  <a:pt x="1243" y="428"/>
                </a:cubicBezTo>
                <a:cubicBezTo>
                  <a:pt x="1239" y="429"/>
                  <a:pt x="1238" y="429"/>
                  <a:pt x="1236" y="430"/>
                </a:cubicBezTo>
                <a:cubicBezTo>
                  <a:pt x="1238" y="431"/>
                  <a:pt x="1238" y="430"/>
                  <a:pt x="1242" y="431"/>
                </a:cubicBezTo>
                <a:close/>
                <a:moveTo>
                  <a:pt x="1255" y="449"/>
                </a:moveTo>
                <a:cubicBezTo>
                  <a:pt x="1253" y="449"/>
                  <a:pt x="1249" y="447"/>
                  <a:pt x="1248" y="449"/>
                </a:cubicBezTo>
                <a:cubicBezTo>
                  <a:pt x="1252" y="451"/>
                  <a:pt x="1251" y="453"/>
                  <a:pt x="1254" y="454"/>
                </a:cubicBezTo>
                <a:cubicBezTo>
                  <a:pt x="1251" y="451"/>
                  <a:pt x="1256" y="449"/>
                  <a:pt x="1255" y="449"/>
                </a:cubicBezTo>
                <a:close/>
                <a:moveTo>
                  <a:pt x="1290" y="470"/>
                </a:moveTo>
                <a:cubicBezTo>
                  <a:pt x="1291" y="472"/>
                  <a:pt x="1301" y="474"/>
                  <a:pt x="1302" y="471"/>
                </a:cubicBezTo>
                <a:cubicBezTo>
                  <a:pt x="1298" y="473"/>
                  <a:pt x="1292" y="469"/>
                  <a:pt x="1290" y="470"/>
                </a:cubicBezTo>
                <a:close/>
                <a:moveTo>
                  <a:pt x="522" y="138"/>
                </a:moveTo>
                <a:cubicBezTo>
                  <a:pt x="522" y="135"/>
                  <a:pt x="523" y="134"/>
                  <a:pt x="526" y="132"/>
                </a:cubicBezTo>
                <a:cubicBezTo>
                  <a:pt x="525" y="130"/>
                  <a:pt x="521" y="131"/>
                  <a:pt x="521" y="128"/>
                </a:cubicBezTo>
                <a:cubicBezTo>
                  <a:pt x="518" y="128"/>
                  <a:pt x="510" y="127"/>
                  <a:pt x="506" y="130"/>
                </a:cubicBezTo>
                <a:cubicBezTo>
                  <a:pt x="510" y="131"/>
                  <a:pt x="512" y="129"/>
                  <a:pt x="514" y="131"/>
                </a:cubicBezTo>
                <a:cubicBezTo>
                  <a:pt x="514" y="134"/>
                  <a:pt x="509" y="132"/>
                  <a:pt x="508" y="134"/>
                </a:cubicBezTo>
                <a:cubicBezTo>
                  <a:pt x="510" y="135"/>
                  <a:pt x="508" y="138"/>
                  <a:pt x="507" y="138"/>
                </a:cubicBezTo>
                <a:cubicBezTo>
                  <a:pt x="511" y="138"/>
                  <a:pt x="515" y="139"/>
                  <a:pt x="519" y="136"/>
                </a:cubicBezTo>
                <a:cubicBezTo>
                  <a:pt x="516" y="138"/>
                  <a:pt x="520" y="138"/>
                  <a:pt x="522" y="138"/>
                </a:cubicBezTo>
                <a:close/>
                <a:moveTo>
                  <a:pt x="752" y="37"/>
                </a:moveTo>
                <a:cubicBezTo>
                  <a:pt x="752" y="40"/>
                  <a:pt x="756" y="39"/>
                  <a:pt x="752" y="43"/>
                </a:cubicBezTo>
                <a:cubicBezTo>
                  <a:pt x="761" y="40"/>
                  <a:pt x="770" y="39"/>
                  <a:pt x="774" y="32"/>
                </a:cubicBezTo>
                <a:cubicBezTo>
                  <a:pt x="767" y="25"/>
                  <a:pt x="750" y="30"/>
                  <a:pt x="752" y="37"/>
                </a:cubicBezTo>
                <a:close/>
                <a:moveTo>
                  <a:pt x="869" y="769"/>
                </a:moveTo>
                <a:cubicBezTo>
                  <a:pt x="870" y="768"/>
                  <a:pt x="870" y="765"/>
                  <a:pt x="871" y="764"/>
                </a:cubicBezTo>
                <a:cubicBezTo>
                  <a:pt x="869" y="765"/>
                  <a:pt x="869" y="762"/>
                  <a:pt x="868" y="762"/>
                </a:cubicBezTo>
                <a:cubicBezTo>
                  <a:pt x="867" y="765"/>
                  <a:pt x="865" y="766"/>
                  <a:pt x="864" y="768"/>
                </a:cubicBezTo>
                <a:cubicBezTo>
                  <a:pt x="867" y="768"/>
                  <a:pt x="866" y="770"/>
                  <a:pt x="869" y="769"/>
                </a:cubicBezTo>
                <a:close/>
                <a:moveTo>
                  <a:pt x="1113" y="463"/>
                </a:moveTo>
                <a:cubicBezTo>
                  <a:pt x="1115" y="464"/>
                  <a:pt x="1115" y="465"/>
                  <a:pt x="1118" y="465"/>
                </a:cubicBezTo>
                <a:cubicBezTo>
                  <a:pt x="1119" y="463"/>
                  <a:pt x="1115" y="464"/>
                  <a:pt x="1117" y="461"/>
                </a:cubicBezTo>
                <a:cubicBezTo>
                  <a:pt x="1119" y="463"/>
                  <a:pt x="1121" y="461"/>
                  <a:pt x="1123" y="464"/>
                </a:cubicBezTo>
                <a:cubicBezTo>
                  <a:pt x="1126" y="462"/>
                  <a:pt x="1127" y="460"/>
                  <a:pt x="1127" y="457"/>
                </a:cubicBezTo>
                <a:cubicBezTo>
                  <a:pt x="1135" y="454"/>
                  <a:pt x="1131" y="456"/>
                  <a:pt x="1126" y="454"/>
                </a:cubicBezTo>
                <a:cubicBezTo>
                  <a:pt x="1126" y="450"/>
                  <a:pt x="1131" y="451"/>
                  <a:pt x="1133" y="448"/>
                </a:cubicBezTo>
                <a:cubicBezTo>
                  <a:pt x="1125" y="446"/>
                  <a:pt x="1125" y="449"/>
                  <a:pt x="1119" y="450"/>
                </a:cubicBezTo>
                <a:cubicBezTo>
                  <a:pt x="1118" y="452"/>
                  <a:pt x="1117" y="456"/>
                  <a:pt x="1114" y="456"/>
                </a:cubicBezTo>
                <a:cubicBezTo>
                  <a:pt x="1112" y="456"/>
                  <a:pt x="1112" y="452"/>
                  <a:pt x="1108" y="453"/>
                </a:cubicBezTo>
                <a:cubicBezTo>
                  <a:pt x="1108" y="455"/>
                  <a:pt x="1106" y="458"/>
                  <a:pt x="1108" y="459"/>
                </a:cubicBezTo>
                <a:cubicBezTo>
                  <a:pt x="1102" y="457"/>
                  <a:pt x="1102" y="466"/>
                  <a:pt x="1108" y="468"/>
                </a:cubicBezTo>
                <a:cubicBezTo>
                  <a:pt x="1108" y="465"/>
                  <a:pt x="1113" y="466"/>
                  <a:pt x="1113" y="463"/>
                </a:cubicBezTo>
                <a:close/>
                <a:moveTo>
                  <a:pt x="1143" y="586"/>
                </a:moveTo>
                <a:cubicBezTo>
                  <a:pt x="1141" y="584"/>
                  <a:pt x="1139" y="581"/>
                  <a:pt x="1142" y="579"/>
                </a:cubicBezTo>
                <a:cubicBezTo>
                  <a:pt x="1138" y="578"/>
                  <a:pt x="1132" y="578"/>
                  <a:pt x="1130" y="580"/>
                </a:cubicBezTo>
                <a:cubicBezTo>
                  <a:pt x="1129" y="584"/>
                  <a:pt x="1129" y="584"/>
                  <a:pt x="1129" y="584"/>
                </a:cubicBezTo>
                <a:cubicBezTo>
                  <a:pt x="1127" y="588"/>
                  <a:pt x="1120" y="582"/>
                  <a:pt x="1119" y="586"/>
                </a:cubicBezTo>
                <a:cubicBezTo>
                  <a:pt x="1120" y="588"/>
                  <a:pt x="1124" y="587"/>
                  <a:pt x="1124" y="590"/>
                </a:cubicBezTo>
                <a:cubicBezTo>
                  <a:pt x="1121" y="590"/>
                  <a:pt x="1115" y="589"/>
                  <a:pt x="1114" y="594"/>
                </a:cubicBezTo>
                <a:cubicBezTo>
                  <a:pt x="1116" y="596"/>
                  <a:pt x="1118" y="596"/>
                  <a:pt x="1119" y="597"/>
                </a:cubicBezTo>
                <a:cubicBezTo>
                  <a:pt x="1122" y="589"/>
                  <a:pt x="1129" y="592"/>
                  <a:pt x="1138" y="593"/>
                </a:cubicBezTo>
                <a:cubicBezTo>
                  <a:pt x="1137" y="588"/>
                  <a:pt x="1142" y="588"/>
                  <a:pt x="1143" y="586"/>
                </a:cubicBezTo>
                <a:close/>
                <a:moveTo>
                  <a:pt x="1128" y="588"/>
                </a:moveTo>
                <a:cubicBezTo>
                  <a:pt x="1127" y="585"/>
                  <a:pt x="1132" y="587"/>
                  <a:pt x="1133" y="588"/>
                </a:cubicBezTo>
                <a:cubicBezTo>
                  <a:pt x="1132" y="589"/>
                  <a:pt x="1129" y="590"/>
                  <a:pt x="1128" y="588"/>
                </a:cubicBezTo>
                <a:close/>
                <a:moveTo>
                  <a:pt x="1145" y="475"/>
                </a:moveTo>
                <a:cubicBezTo>
                  <a:pt x="1141" y="474"/>
                  <a:pt x="1140" y="475"/>
                  <a:pt x="1138" y="472"/>
                </a:cubicBezTo>
                <a:cubicBezTo>
                  <a:pt x="1137" y="474"/>
                  <a:pt x="1132" y="473"/>
                  <a:pt x="1132" y="476"/>
                </a:cubicBezTo>
                <a:cubicBezTo>
                  <a:pt x="1134" y="477"/>
                  <a:pt x="1137" y="475"/>
                  <a:pt x="1137" y="477"/>
                </a:cubicBezTo>
                <a:cubicBezTo>
                  <a:pt x="1136" y="478"/>
                  <a:pt x="1135" y="478"/>
                  <a:pt x="1135" y="479"/>
                </a:cubicBezTo>
                <a:cubicBezTo>
                  <a:pt x="1139" y="479"/>
                  <a:pt x="1141" y="480"/>
                  <a:pt x="1144" y="480"/>
                </a:cubicBezTo>
                <a:cubicBezTo>
                  <a:pt x="1145" y="479"/>
                  <a:pt x="1145" y="477"/>
                  <a:pt x="1145" y="475"/>
                </a:cubicBezTo>
                <a:close/>
                <a:moveTo>
                  <a:pt x="1141" y="314"/>
                </a:moveTo>
                <a:cubicBezTo>
                  <a:pt x="1139" y="315"/>
                  <a:pt x="1139" y="318"/>
                  <a:pt x="1137" y="319"/>
                </a:cubicBezTo>
                <a:cubicBezTo>
                  <a:pt x="1139" y="319"/>
                  <a:pt x="1141" y="320"/>
                  <a:pt x="1144" y="321"/>
                </a:cubicBezTo>
                <a:cubicBezTo>
                  <a:pt x="1146" y="319"/>
                  <a:pt x="1148" y="316"/>
                  <a:pt x="1152" y="317"/>
                </a:cubicBezTo>
                <a:cubicBezTo>
                  <a:pt x="1154" y="318"/>
                  <a:pt x="1151" y="319"/>
                  <a:pt x="1154" y="319"/>
                </a:cubicBezTo>
                <a:cubicBezTo>
                  <a:pt x="1160" y="318"/>
                  <a:pt x="1165" y="316"/>
                  <a:pt x="1168" y="312"/>
                </a:cubicBezTo>
                <a:cubicBezTo>
                  <a:pt x="1163" y="312"/>
                  <a:pt x="1157" y="316"/>
                  <a:pt x="1154" y="312"/>
                </a:cubicBezTo>
                <a:cubicBezTo>
                  <a:pt x="1155" y="308"/>
                  <a:pt x="1161" y="309"/>
                  <a:pt x="1162" y="304"/>
                </a:cubicBezTo>
                <a:cubicBezTo>
                  <a:pt x="1159" y="305"/>
                  <a:pt x="1153" y="305"/>
                  <a:pt x="1151" y="304"/>
                </a:cubicBezTo>
                <a:cubicBezTo>
                  <a:pt x="1148" y="310"/>
                  <a:pt x="1131" y="306"/>
                  <a:pt x="1132" y="313"/>
                </a:cubicBezTo>
                <a:cubicBezTo>
                  <a:pt x="1135" y="312"/>
                  <a:pt x="1139" y="311"/>
                  <a:pt x="1141" y="314"/>
                </a:cubicBezTo>
                <a:close/>
                <a:moveTo>
                  <a:pt x="1143" y="311"/>
                </a:moveTo>
                <a:cubicBezTo>
                  <a:pt x="1145" y="312"/>
                  <a:pt x="1148" y="311"/>
                  <a:pt x="1147" y="314"/>
                </a:cubicBezTo>
                <a:cubicBezTo>
                  <a:pt x="1145" y="314"/>
                  <a:pt x="1143" y="314"/>
                  <a:pt x="1143" y="311"/>
                </a:cubicBezTo>
                <a:close/>
                <a:moveTo>
                  <a:pt x="1139" y="464"/>
                </a:moveTo>
                <a:cubicBezTo>
                  <a:pt x="1145" y="467"/>
                  <a:pt x="1147" y="464"/>
                  <a:pt x="1151" y="461"/>
                </a:cubicBezTo>
                <a:cubicBezTo>
                  <a:pt x="1148" y="461"/>
                  <a:pt x="1147" y="460"/>
                  <a:pt x="1147" y="458"/>
                </a:cubicBezTo>
                <a:cubicBezTo>
                  <a:pt x="1150" y="456"/>
                  <a:pt x="1148" y="455"/>
                  <a:pt x="1151" y="452"/>
                </a:cubicBezTo>
                <a:cubicBezTo>
                  <a:pt x="1147" y="453"/>
                  <a:pt x="1150" y="448"/>
                  <a:pt x="1149" y="446"/>
                </a:cubicBezTo>
                <a:cubicBezTo>
                  <a:pt x="1146" y="446"/>
                  <a:pt x="1143" y="446"/>
                  <a:pt x="1141" y="446"/>
                </a:cubicBezTo>
                <a:cubicBezTo>
                  <a:pt x="1136" y="454"/>
                  <a:pt x="1138" y="458"/>
                  <a:pt x="1139" y="464"/>
                </a:cubicBezTo>
                <a:close/>
                <a:moveTo>
                  <a:pt x="1185" y="358"/>
                </a:moveTo>
                <a:cubicBezTo>
                  <a:pt x="1185" y="354"/>
                  <a:pt x="1187" y="353"/>
                  <a:pt x="1188" y="350"/>
                </a:cubicBezTo>
                <a:cubicBezTo>
                  <a:pt x="1196" y="349"/>
                  <a:pt x="1205" y="349"/>
                  <a:pt x="1211" y="345"/>
                </a:cubicBezTo>
                <a:cubicBezTo>
                  <a:pt x="1208" y="342"/>
                  <a:pt x="1202" y="344"/>
                  <a:pt x="1201" y="342"/>
                </a:cubicBezTo>
                <a:cubicBezTo>
                  <a:pt x="1203" y="340"/>
                  <a:pt x="1209" y="342"/>
                  <a:pt x="1210" y="340"/>
                </a:cubicBezTo>
                <a:cubicBezTo>
                  <a:pt x="1196" y="340"/>
                  <a:pt x="1177" y="338"/>
                  <a:pt x="1170" y="349"/>
                </a:cubicBezTo>
                <a:cubicBezTo>
                  <a:pt x="1171" y="352"/>
                  <a:pt x="1170" y="354"/>
                  <a:pt x="1168" y="355"/>
                </a:cubicBezTo>
                <a:cubicBezTo>
                  <a:pt x="1173" y="355"/>
                  <a:pt x="1169" y="359"/>
                  <a:pt x="1171" y="361"/>
                </a:cubicBezTo>
                <a:cubicBezTo>
                  <a:pt x="1173" y="357"/>
                  <a:pt x="1175" y="354"/>
                  <a:pt x="1181" y="354"/>
                </a:cubicBezTo>
                <a:cubicBezTo>
                  <a:pt x="1182" y="355"/>
                  <a:pt x="1182" y="358"/>
                  <a:pt x="1185" y="358"/>
                </a:cubicBezTo>
                <a:close/>
                <a:moveTo>
                  <a:pt x="1194" y="343"/>
                </a:moveTo>
                <a:cubicBezTo>
                  <a:pt x="1197" y="339"/>
                  <a:pt x="1203" y="345"/>
                  <a:pt x="1200" y="348"/>
                </a:cubicBezTo>
                <a:cubicBezTo>
                  <a:pt x="1198" y="346"/>
                  <a:pt x="1196" y="345"/>
                  <a:pt x="1194" y="343"/>
                </a:cubicBezTo>
                <a:close/>
                <a:moveTo>
                  <a:pt x="1195" y="536"/>
                </a:moveTo>
                <a:cubicBezTo>
                  <a:pt x="1204" y="536"/>
                  <a:pt x="1212" y="539"/>
                  <a:pt x="1217" y="532"/>
                </a:cubicBezTo>
                <a:cubicBezTo>
                  <a:pt x="1213" y="530"/>
                  <a:pt x="1209" y="530"/>
                  <a:pt x="1206" y="533"/>
                </a:cubicBezTo>
                <a:cubicBezTo>
                  <a:pt x="1205" y="528"/>
                  <a:pt x="1199" y="531"/>
                  <a:pt x="1196" y="530"/>
                </a:cubicBezTo>
                <a:cubicBezTo>
                  <a:pt x="1199" y="533"/>
                  <a:pt x="1196" y="533"/>
                  <a:pt x="1195" y="536"/>
                </a:cubicBezTo>
                <a:close/>
                <a:moveTo>
                  <a:pt x="1240" y="267"/>
                </a:moveTo>
                <a:cubicBezTo>
                  <a:pt x="1235" y="274"/>
                  <a:pt x="1218" y="267"/>
                  <a:pt x="1208" y="275"/>
                </a:cubicBezTo>
                <a:cubicBezTo>
                  <a:pt x="1216" y="275"/>
                  <a:pt x="1214" y="284"/>
                  <a:pt x="1220" y="286"/>
                </a:cubicBezTo>
                <a:cubicBezTo>
                  <a:pt x="1220" y="287"/>
                  <a:pt x="1218" y="286"/>
                  <a:pt x="1219" y="288"/>
                </a:cubicBezTo>
                <a:cubicBezTo>
                  <a:pt x="1224" y="290"/>
                  <a:pt x="1231" y="289"/>
                  <a:pt x="1233" y="285"/>
                </a:cubicBezTo>
                <a:cubicBezTo>
                  <a:pt x="1228" y="282"/>
                  <a:pt x="1236" y="276"/>
                  <a:pt x="1233" y="272"/>
                </a:cubicBezTo>
                <a:cubicBezTo>
                  <a:pt x="1243" y="271"/>
                  <a:pt x="1247" y="279"/>
                  <a:pt x="1259" y="276"/>
                </a:cubicBezTo>
                <a:cubicBezTo>
                  <a:pt x="1261" y="272"/>
                  <a:pt x="1261" y="269"/>
                  <a:pt x="1259" y="266"/>
                </a:cubicBezTo>
                <a:cubicBezTo>
                  <a:pt x="1251" y="267"/>
                  <a:pt x="1249" y="268"/>
                  <a:pt x="1240" y="267"/>
                </a:cubicBezTo>
                <a:close/>
                <a:moveTo>
                  <a:pt x="1245" y="404"/>
                </a:moveTo>
                <a:cubicBezTo>
                  <a:pt x="1248" y="401"/>
                  <a:pt x="1242" y="401"/>
                  <a:pt x="1242" y="398"/>
                </a:cubicBezTo>
                <a:cubicBezTo>
                  <a:pt x="1243" y="398"/>
                  <a:pt x="1244" y="398"/>
                  <a:pt x="1244" y="397"/>
                </a:cubicBezTo>
                <a:cubicBezTo>
                  <a:pt x="1243" y="398"/>
                  <a:pt x="1239" y="396"/>
                  <a:pt x="1239" y="398"/>
                </a:cubicBezTo>
                <a:cubicBezTo>
                  <a:pt x="1240" y="399"/>
                  <a:pt x="1240" y="400"/>
                  <a:pt x="1240" y="401"/>
                </a:cubicBezTo>
                <a:cubicBezTo>
                  <a:pt x="1237" y="402"/>
                  <a:pt x="1237" y="407"/>
                  <a:pt x="1232" y="406"/>
                </a:cubicBezTo>
                <a:cubicBezTo>
                  <a:pt x="1230" y="406"/>
                  <a:pt x="1232" y="403"/>
                  <a:pt x="1229" y="403"/>
                </a:cubicBezTo>
                <a:cubicBezTo>
                  <a:pt x="1225" y="408"/>
                  <a:pt x="1220" y="405"/>
                  <a:pt x="1216" y="409"/>
                </a:cubicBezTo>
                <a:cubicBezTo>
                  <a:pt x="1215" y="408"/>
                  <a:pt x="1215" y="407"/>
                  <a:pt x="1216" y="405"/>
                </a:cubicBezTo>
                <a:cubicBezTo>
                  <a:pt x="1210" y="408"/>
                  <a:pt x="1204" y="405"/>
                  <a:pt x="1198" y="409"/>
                </a:cubicBezTo>
                <a:cubicBezTo>
                  <a:pt x="1200" y="409"/>
                  <a:pt x="1201" y="412"/>
                  <a:pt x="1202" y="413"/>
                </a:cubicBezTo>
                <a:cubicBezTo>
                  <a:pt x="1202" y="412"/>
                  <a:pt x="1203" y="410"/>
                  <a:pt x="1204" y="409"/>
                </a:cubicBezTo>
                <a:cubicBezTo>
                  <a:pt x="1207" y="413"/>
                  <a:pt x="1214" y="408"/>
                  <a:pt x="1218" y="412"/>
                </a:cubicBezTo>
                <a:cubicBezTo>
                  <a:pt x="1217" y="413"/>
                  <a:pt x="1214" y="412"/>
                  <a:pt x="1215" y="415"/>
                </a:cubicBezTo>
                <a:cubicBezTo>
                  <a:pt x="1216" y="417"/>
                  <a:pt x="1218" y="414"/>
                  <a:pt x="1219" y="417"/>
                </a:cubicBezTo>
                <a:cubicBezTo>
                  <a:pt x="1219" y="419"/>
                  <a:pt x="1217" y="419"/>
                  <a:pt x="1216" y="421"/>
                </a:cubicBezTo>
                <a:cubicBezTo>
                  <a:pt x="1224" y="420"/>
                  <a:pt x="1226" y="424"/>
                  <a:pt x="1230" y="419"/>
                </a:cubicBezTo>
                <a:cubicBezTo>
                  <a:pt x="1227" y="416"/>
                  <a:pt x="1225" y="421"/>
                  <a:pt x="1222" y="419"/>
                </a:cubicBezTo>
                <a:cubicBezTo>
                  <a:pt x="1227" y="414"/>
                  <a:pt x="1229" y="411"/>
                  <a:pt x="1238" y="415"/>
                </a:cubicBezTo>
                <a:cubicBezTo>
                  <a:pt x="1239" y="409"/>
                  <a:pt x="1244" y="410"/>
                  <a:pt x="1244" y="407"/>
                </a:cubicBezTo>
                <a:cubicBezTo>
                  <a:pt x="1246" y="409"/>
                  <a:pt x="1249" y="409"/>
                  <a:pt x="1251" y="410"/>
                </a:cubicBezTo>
                <a:cubicBezTo>
                  <a:pt x="1251" y="412"/>
                  <a:pt x="1248" y="411"/>
                  <a:pt x="1246" y="411"/>
                </a:cubicBezTo>
                <a:cubicBezTo>
                  <a:pt x="1249" y="412"/>
                  <a:pt x="1247" y="417"/>
                  <a:pt x="1251" y="414"/>
                </a:cubicBezTo>
                <a:cubicBezTo>
                  <a:pt x="1250" y="414"/>
                  <a:pt x="1249" y="414"/>
                  <a:pt x="1249" y="413"/>
                </a:cubicBezTo>
                <a:cubicBezTo>
                  <a:pt x="1251" y="411"/>
                  <a:pt x="1255" y="415"/>
                  <a:pt x="1255" y="413"/>
                </a:cubicBezTo>
                <a:cubicBezTo>
                  <a:pt x="1254" y="411"/>
                  <a:pt x="1258" y="408"/>
                  <a:pt x="1260" y="407"/>
                </a:cubicBezTo>
                <a:cubicBezTo>
                  <a:pt x="1258" y="410"/>
                  <a:pt x="1265" y="411"/>
                  <a:pt x="1266" y="414"/>
                </a:cubicBezTo>
                <a:cubicBezTo>
                  <a:pt x="1268" y="411"/>
                  <a:pt x="1272" y="410"/>
                  <a:pt x="1277" y="409"/>
                </a:cubicBezTo>
                <a:cubicBezTo>
                  <a:pt x="1277" y="408"/>
                  <a:pt x="1278" y="407"/>
                  <a:pt x="1278" y="406"/>
                </a:cubicBezTo>
                <a:cubicBezTo>
                  <a:pt x="1274" y="406"/>
                  <a:pt x="1272" y="407"/>
                  <a:pt x="1270" y="404"/>
                </a:cubicBezTo>
                <a:cubicBezTo>
                  <a:pt x="1271" y="404"/>
                  <a:pt x="1271" y="402"/>
                  <a:pt x="1272" y="401"/>
                </a:cubicBezTo>
                <a:cubicBezTo>
                  <a:pt x="1265" y="401"/>
                  <a:pt x="1265" y="401"/>
                  <a:pt x="1265" y="401"/>
                </a:cubicBezTo>
                <a:cubicBezTo>
                  <a:pt x="1263" y="409"/>
                  <a:pt x="1248" y="406"/>
                  <a:pt x="1245" y="404"/>
                </a:cubicBezTo>
                <a:close/>
                <a:moveTo>
                  <a:pt x="1250" y="282"/>
                </a:moveTo>
                <a:cubicBezTo>
                  <a:pt x="1252" y="282"/>
                  <a:pt x="1251" y="285"/>
                  <a:pt x="1250" y="285"/>
                </a:cubicBezTo>
                <a:cubicBezTo>
                  <a:pt x="1246" y="286"/>
                  <a:pt x="1247" y="282"/>
                  <a:pt x="1243" y="282"/>
                </a:cubicBezTo>
                <a:cubicBezTo>
                  <a:pt x="1236" y="288"/>
                  <a:pt x="1256" y="294"/>
                  <a:pt x="1252" y="289"/>
                </a:cubicBezTo>
                <a:cubicBezTo>
                  <a:pt x="1256" y="290"/>
                  <a:pt x="1256" y="288"/>
                  <a:pt x="1259" y="288"/>
                </a:cubicBezTo>
                <a:cubicBezTo>
                  <a:pt x="1260" y="289"/>
                  <a:pt x="1260" y="292"/>
                  <a:pt x="1262" y="291"/>
                </a:cubicBezTo>
                <a:cubicBezTo>
                  <a:pt x="1264" y="291"/>
                  <a:pt x="1263" y="289"/>
                  <a:pt x="1264" y="289"/>
                </a:cubicBezTo>
                <a:cubicBezTo>
                  <a:pt x="1265" y="289"/>
                  <a:pt x="1267" y="289"/>
                  <a:pt x="1267" y="288"/>
                </a:cubicBezTo>
                <a:cubicBezTo>
                  <a:pt x="1265" y="288"/>
                  <a:pt x="1263" y="288"/>
                  <a:pt x="1263" y="285"/>
                </a:cubicBezTo>
                <a:cubicBezTo>
                  <a:pt x="1260" y="285"/>
                  <a:pt x="1259" y="286"/>
                  <a:pt x="1257" y="286"/>
                </a:cubicBezTo>
                <a:cubicBezTo>
                  <a:pt x="1256" y="284"/>
                  <a:pt x="1255" y="282"/>
                  <a:pt x="1254" y="280"/>
                </a:cubicBezTo>
                <a:cubicBezTo>
                  <a:pt x="1252" y="280"/>
                  <a:pt x="1251" y="281"/>
                  <a:pt x="1250" y="28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DC4696C-5354-92EB-67D2-ECB32A2A134D}"/>
              </a:ext>
            </a:extLst>
          </p:cNvPr>
          <p:cNvSpPr>
            <a:spLocks/>
          </p:cNvSpPr>
          <p:nvPr/>
        </p:nvSpPr>
        <p:spPr bwMode="auto">
          <a:xfrm rot="15061984" flipV="1">
            <a:off x="7369129" y="2353196"/>
            <a:ext cx="1831776" cy="1051136"/>
          </a:xfrm>
          <a:custGeom>
            <a:avLst/>
            <a:gdLst>
              <a:gd name="connsiteX0" fmla="*/ 1600311 w 1831776"/>
              <a:gd name="connsiteY0" fmla="*/ 52709 h 1051136"/>
              <a:gd name="connsiteX1" fmla="*/ 1599692 w 1831776"/>
              <a:gd name="connsiteY1" fmla="*/ 56399 h 1051136"/>
              <a:gd name="connsiteX2" fmla="*/ 1598601 w 1831776"/>
              <a:gd name="connsiteY2" fmla="*/ 59355 h 1051136"/>
              <a:gd name="connsiteX3" fmla="*/ 1592868 w 1831776"/>
              <a:gd name="connsiteY3" fmla="*/ 56035 h 1051136"/>
              <a:gd name="connsiteX4" fmla="*/ 1594370 w 1831776"/>
              <a:gd name="connsiteY4" fmla="*/ 55871 h 1051136"/>
              <a:gd name="connsiteX5" fmla="*/ 1589418 w 1831776"/>
              <a:gd name="connsiteY5" fmla="*/ 53763 h 1051136"/>
              <a:gd name="connsiteX6" fmla="*/ 1590409 w 1831776"/>
              <a:gd name="connsiteY6" fmla="*/ 53763 h 1051136"/>
              <a:gd name="connsiteX7" fmla="*/ 1593379 w 1831776"/>
              <a:gd name="connsiteY7" fmla="*/ 52709 h 1051136"/>
              <a:gd name="connsiteX8" fmla="*/ 1600311 w 1831776"/>
              <a:gd name="connsiteY8" fmla="*/ 52709 h 1051136"/>
              <a:gd name="connsiteX9" fmla="*/ 1632000 w 1831776"/>
              <a:gd name="connsiteY9" fmla="*/ 28463 h 1051136"/>
              <a:gd name="connsiteX10" fmla="*/ 1631628 w 1831776"/>
              <a:gd name="connsiteY10" fmla="*/ 28067 h 1051136"/>
              <a:gd name="connsiteX11" fmla="*/ 1631314 w 1831776"/>
              <a:gd name="connsiteY11" fmla="*/ 28625 h 1051136"/>
              <a:gd name="connsiteX12" fmla="*/ 1631999 w 1831776"/>
              <a:gd name="connsiteY12" fmla="*/ 27409 h 1051136"/>
              <a:gd name="connsiteX13" fmla="*/ 1631009 w 1831776"/>
              <a:gd name="connsiteY13" fmla="*/ 27408 h 1051136"/>
              <a:gd name="connsiteX14" fmla="*/ 1631628 w 1831776"/>
              <a:gd name="connsiteY14" fmla="*/ 28067 h 1051136"/>
              <a:gd name="connsiteX15" fmla="*/ 1638081 w 1831776"/>
              <a:gd name="connsiteY15" fmla="*/ 40667 h 1051136"/>
              <a:gd name="connsiteX16" fmla="*/ 1636964 w 1831776"/>
              <a:gd name="connsiteY16" fmla="*/ 40940 h 1051136"/>
              <a:gd name="connsiteX17" fmla="*/ 1637941 w 1831776"/>
              <a:gd name="connsiteY17" fmla="*/ 41113 h 1051136"/>
              <a:gd name="connsiteX18" fmla="*/ 1638119 w 1831776"/>
              <a:gd name="connsiteY18" fmla="*/ 30381 h 1051136"/>
              <a:gd name="connsiteX19" fmla="*/ 1636951 w 1831776"/>
              <a:gd name="connsiteY19" fmla="*/ 30571 h 1051136"/>
              <a:gd name="connsiteX20" fmla="*/ 1637941 w 1831776"/>
              <a:gd name="connsiteY20" fmla="*/ 30571 h 1051136"/>
              <a:gd name="connsiteX21" fmla="*/ 1640264 w 1831776"/>
              <a:gd name="connsiteY21" fmla="*/ 30033 h 1051136"/>
              <a:gd name="connsiteX22" fmla="*/ 1638931 w 1831776"/>
              <a:gd name="connsiteY22" fmla="*/ 29517 h 1051136"/>
              <a:gd name="connsiteX23" fmla="*/ 1638119 w 1831776"/>
              <a:gd name="connsiteY23" fmla="*/ 30381 h 1051136"/>
              <a:gd name="connsiteX24" fmla="*/ 1644873 w 1831776"/>
              <a:gd name="connsiteY24" fmla="*/ 39005 h 1051136"/>
              <a:gd name="connsiteX25" fmla="*/ 1638931 w 1831776"/>
              <a:gd name="connsiteY25" fmla="*/ 37951 h 1051136"/>
              <a:gd name="connsiteX26" fmla="*/ 1638081 w 1831776"/>
              <a:gd name="connsiteY26" fmla="*/ 40667 h 1051136"/>
              <a:gd name="connsiteX27" fmla="*/ 1635961 w 1831776"/>
              <a:gd name="connsiteY27" fmla="*/ 2108 h 1051136"/>
              <a:gd name="connsiteX28" fmla="*/ 1634970 w 1831776"/>
              <a:gd name="connsiteY28" fmla="*/ 2108 h 1051136"/>
              <a:gd name="connsiteX29" fmla="*/ 1633980 w 1831776"/>
              <a:gd name="connsiteY29" fmla="*/ 2108 h 1051136"/>
              <a:gd name="connsiteX30" fmla="*/ 1628038 w 1831776"/>
              <a:gd name="connsiteY30" fmla="*/ 1054 h 1051136"/>
              <a:gd name="connsiteX31" fmla="*/ 1620116 w 1831776"/>
              <a:gd name="connsiteY31" fmla="*/ 4217 h 1051136"/>
              <a:gd name="connsiteX32" fmla="*/ 1619126 w 1831776"/>
              <a:gd name="connsiteY32" fmla="*/ 4217 h 1051136"/>
              <a:gd name="connsiteX33" fmla="*/ 1619126 w 1831776"/>
              <a:gd name="connsiteY33" fmla="*/ 6325 h 1051136"/>
              <a:gd name="connsiteX34" fmla="*/ 1634970 w 1831776"/>
              <a:gd name="connsiteY34" fmla="*/ 6325 h 1051136"/>
              <a:gd name="connsiteX35" fmla="*/ 1634970 w 1831776"/>
              <a:gd name="connsiteY35" fmla="*/ 5271 h 1051136"/>
              <a:gd name="connsiteX36" fmla="*/ 1627048 w 1831776"/>
              <a:gd name="connsiteY36" fmla="*/ 5271 h 1051136"/>
              <a:gd name="connsiteX37" fmla="*/ 1626058 w 1831776"/>
              <a:gd name="connsiteY37" fmla="*/ 4217 h 1051136"/>
              <a:gd name="connsiteX38" fmla="*/ 1635961 w 1831776"/>
              <a:gd name="connsiteY38" fmla="*/ 2108 h 1051136"/>
              <a:gd name="connsiteX39" fmla="*/ 1688444 w 1831776"/>
              <a:gd name="connsiteY39" fmla="*/ 80117 h 1051136"/>
              <a:gd name="connsiteX40" fmla="*/ 1687234 w 1831776"/>
              <a:gd name="connsiteY40" fmla="*/ 79883 h 1051136"/>
              <a:gd name="connsiteX41" fmla="*/ 1687850 w 1831776"/>
              <a:gd name="connsiteY41" fmla="*/ 80539 h 1051136"/>
              <a:gd name="connsiteX42" fmla="*/ 1694386 w 1831776"/>
              <a:gd name="connsiteY42" fmla="*/ 85388 h 1051136"/>
              <a:gd name="connsiteX43" fmla="*/ 1689435 w 1831776"/>
              <a:gd name="connsiteY43" fmla="*/ 84335 h 1051136"/>
              <a:gd name="connsiteX44" fmla="*/ 1690425 w 1831776"/>
              <a:gd name="connsiteY44" fmla="*/ 83280 h 1051136"/>
              <a:gd name="connsiteX45" fmla="*/ 1687850 w 1831776"/>
              <a:gd name="connsiteY45" fmla="*/ 80539 h 1051136"/>
              <a:gd name="connsiteX46" fmla="*/ 1685474 w 1831776"/>
              <a:gd name="connsiteY46" fmla="*/ 82226 h 1051136"/>
              <a:gd name="connsiteX47" fmla="*/ 1687454 w 1831776"/>
              <a:gd name="connsiteY47" fmla="*/ 86443 h 1051136"/>
              <a:gd name="connsiteX48" fmla="*/ 1694386 w 1831776"/>
              <a:gd name="connsiteY48" fmla="*/ 85388 h 1051136"/>
              <a:gd name="connsiteX49" fmla="*/ 1757763 w 1831776"/>
              <a:gd name="connsiteY49" fmla="*/ 165506 h 1051136"/>
              <a:gd name="connsiteX50" fmla="*/ 1755782 w 1831776"/>
              <a:gd name="connsiteY50" fmla="*/ 165506 h 1051136"/>
              <a:gd name="connsiteX51" fmla="*/ 1755783 w 1831776"/>
              <a:gd name="connsiteY51" fmla="*/ 165506 h 1051136"/>
              <a:gd name="connsiteX52" fmla="*/ 1831042 w 1831776"/>
              <a:gd name="connsiteY52" fmla="*/ 171831 h 1051136"/>
              <a:gd name="connsiteX53" fmla="*/ 1812227 w 1831776"/>
              <a:gd name="connsiteY53" fmla="*/ 168669 h 1051136"/>
              <a:gd name="connsiteX54" fmla="*/ 1807276 w 1831776"/>
              <a:gd name="connsiteY54" fmla="*/ 164452 h 1051136"/>
              <a:gd name="connsiteX55" fmla="*/ 1810247 w 1831776"/>
              <a:gd name="connsiteY55" fmla="*/ 163398 h 1051136"/>
              <a:gd name="connsiteX56" fmla="*/ 1802325 w 1831776"/>
              <a:gd name="connsiteY56" fmla="*/ 163398 h 1051136"/>
              <a:gd name="connsiteX57" fmla="*/ 1808266 w 1831776"/>
              <a:gd name="connsiteY57" fmla="*/ 171832 h 1051136"/>
              <a:gd name="connsiteX58" fmla="*/ 1796383 w 1831776"/>
              <a:gd name="connsiteY58" fmla="*/ 172886 h 1051136"/>
              <a:gd name="connsiteX59" fmla="*/ 1796383 w 1831776"/>
              <a:gd name="connsiteY59" fmla="*/ 171831 h 1051136"/>
              <a:gd name="connsiteX60" fmla="*/ 1792422 w 1831776"/>
              <a:gd name="connsiteY60" fmla="*/ 166561 h 1051136"/>
              <a:gd name="connsiteX61" fmla="*/ 1783510 w 1831776"/>
              <a:gd name="connsiteY61" fmla="*/ 161290 h 1051136"/>
              <a:gd name="connsiteX62" fmla="*/ 1791432 w 1831776"/>
              <a:gd name="connsiteY62" fmla="*/ 161290 h 1051136"/>
              <a:gd name="connsiteX63" fmla="*/ 1783510 w 1831776"/>
              <a:gd name="connsiteY63" fmla="*/ 159181 h 1051136"/>
              <a:gd name="connsiteX64" fmla="*/ 1781529 w 1831776"/>
              <a:gd name="connsiteY64" fmla="*/ 157073 h 1051136"/>
              <a:gd name="connsiteX65" fmla="*/ 1772617 w 1831776"/>
              <a:gd name="connsiteY65" fmla="*/ 158127 h 1051136"/>
              <a:gd name="connsiteX66" fmla="*/ 1767665 w 1831776"/>
              <a:gd name="connsiteY66" fmla="*/ 157073 h 1051136"/>
              <a:gd name="connsiteX67" fmla="*/ 1769646 w 1831776"/>
              <a:gd name="connsiteY67" fmla="*/ 156019 h 1051136"/>
              <a:gd name="connsiteX68" fmla="*/ 1768656 w 1831776"/>
              <a:gd name="connsiteY68" fmla="*/ 156019 h 1051136"/>
              <a:gd name="connsiteX69" fmla="*/ 1755782 w 1831776"/>
              <a:gd name="connsiteY69" fmla="*/ 158127 h 1051136"/>
              <a:gd name="connsiteX70" fmla="*/ 1761724 w 1831776"/>
              <a:gd name="connsiteY70" fmla="*/ 158127 h 1051136"/>
              <a:gd name="connsiteX71" fmla="*/ 1780539 w 1831776"/>
              <a:gd name="connsiteY71" fmla="*/ 163398 h 1051136"/>
              <a:gd name="connsiteX72" fmla="*/ 1765685 w 1831776"/>
              <a:gd name="connsiteY72" fmla="*/ 166560 h 1051136"/>
              <a:gd name="connsiteX73" fmla="*/ 1778558 w 1831776"/>
              <a:gd name="connsiteY73" fmla="*/ 166561 h 1051136"/>
              <a:gd name="connsiteX74" fmla="*/ 1777568 w 1831776"/>
              <a:gd name="connsiteY74" fmla="*/ 169723 h 1051136"/>
              <a:gd name="connsiteX75" fmla="*/ 1755783 w 1831776"/>
              <a:gd name="connsiteY75" fmla="*/ 165506 h 1051136"/>
              <a:gd name="connsiteX76" fmla="*/ 1753802 w 1831776"/>
              <a:gd name="connsiteY76" fmla="*/ 165506 h 1051136"/>
              <a:gd name="connsiteX77" fmla="*/ 1743899 w 1831776"/>
              <a:gd name="connsiteY77" fmla="*/ 165507 h 1051136"/>
              <a:gd name="connsiteX78" fmla="*/ 1750831 w 1831776"/>
              <a:gd name="connsiteY78" fmla="*/ 163398 h 1051136"/>
              <a:gd name="connsiteX79" fmla="*/ 1739938 w 1831776"/>
              <a:gd name="connsiteY79" fmla="*/ 160236 h 1051136"/>
              <a:gd name="connsiteX80" fmla="*/ 1751821 w 1831776"/>
              <a:gd name="connsiteY80" fmla="*/ 160235 h 1051136"/>
              <a:gd name="connsiteX81" fmla="*/ 1751821 w 1831776"/>
              <a:gd name="connsiteY81" fmla="*/ 159181 h 1051136"/>
              <a:gd name="connsiteX82" fmla="*/ 1738948 w 1831776"/>
              <a:gd name="connsiteY82" fmla="*/ 158127 h 1051136"/>
              <a:gd name="connsiteX83" fmla="*/ 1753802 w 1831776"/>
              <a:gd name="connsiteY83" fmla="*/ 154965 h 1051136"/>
              <a:gd name="connsiteX84" fmla="*/ 1761724 w 1831776"/>
              <a:gd name="connsiteY84" fmla="*/ 152856 h 1051136"/>
              <a:gd name="connsiteX85" fmla="*/ 1760734 w 1831776"/>
              <a:gd name="connsiteY85" fmla="*/ 150748 h 1051136"/>
              <a:gd name="connsiteX86" fmla="*/ 1761724 w 1831776"/>
              <a:gd name="connsiteY86" fmla="*/ 147586 h 1051136"/>
              <a:gd name="connsiteX87" fmla="*/ 1762714 w 1831776"/>
              <a:gd name="connsiteY87" fmla="*/ 145477 h 1051136"/>
              <a:gd name="connsiteX88" fmla="*/ 1768656 w 1831776"/>
              <a:gd name="connsiteY88" fmla="*/ 142314 h 1051136"/>
              <a:gd name="connsiteX89" fmla="*/ 1762714 w 1831776"/>
              <a:gd name="connsiteY89" fmla="*/ 141260 h 1051136"/>
              <a:gd name="connsiteX90" fmla="*/ 1759743 w 1831776"/>
              <a:gd name="connsiteY90" fmla="*/ 142315 h 1051136"/>
              <a:gd name="connsiteX91" fmla="*/ 1759743 w 1831776"/>
              <a:gd name="connsiteY91" fmla="*/ 143369 h 1051136"/>
              <a:gd name="connsiteX92" fmla="*/ 1761724 w 1831776"/>
              <a:gd name="connsiteY92" fmla="*/ 143369 h 1051136"/>
              <a:gd name="connsiteX93" fmla="*/ 1739938 w 1831776"/>
              <a:gd name="connsiteY93" fmla="*/ 146531 h 1051136"/>
              <a:gd name="connsiteX94" fmla="*/ 1736967 w 1831776"/>
              <a:gd name="connsiteY94" fmla="*/ 150748 h 1051136"/>
              <a:gd name="connsiteX95" fmla="*/ 1733006 w 1831776"/>
              <a:gd name="connsiteY95" fmla="*/ 153910 h 1051136"/>
              <a:gd name="connsiteX96" fmla="*/ 1734987 w 1831776"/>
              <a:gd name="connsiteY96" fmla="*/ 152856 h 1051136"/>
              <a:gd name="connsiteX97" fmla="*/ 1741919 w 1831776"/>
              <a:gd name="connsiteY97" fmla="*/ 154964 h 1051136"/>
              <a:gd name="connsiteX98" fmla="*/ 1738948 w 1831776"/>
              <a:gd name="connsiteY98" fmla="*/ 154964 h 1051136"/>
              <a:gd name="connsiteX99" fmla="*/ 1726074 w 1831776"/>
              <a:gd name="connsiteY99" fmla="*/ 151802 h 1051136"/>
              <a:gd name="connsiteX100" fmla="*/ 1727065 w 1831776"/>
              <a:gd name="connsiteY100" fmla="*/ 147586 h 1051136"/>
              <a:gd name="connsiteX101" fmla="*/ 1736967 w 1831776"/>
              <a:gd name="connsiteY101" fmla="*/ 145477 h 1051136"/>
              <a:gd name="connsiteX102" fmla="*/ 1735977 w 1831776"/>
              <a:gd name="connsiteY102" fmla="*/ 145477 h 1051136"/>
              <a:gd name="connsiteX103" fmla="*/ 1728055 w 1831776"/>
              <a:gd name="connsiteY103" fmla="*/ 147585 h 1051136"/>
              <a:gd name="connsiteX104" fmla="*/ 1722113 w 1831776"/>
              <a:gd name="connsiteY104" fmla="*/ 146531 h 1051136"/>
              <a:gd name="connsiteX105" fmla="*/ 1724094 w 1831776"/>
              <a:gd name="connsiteY105" fmla="*/ 143369 h 1051136"/>
              <a:gd name="connsiteX106" fmla="*/ 1722113 w 1831776"/>
              <a:gd name="connsiteY106" fmla="*/ 143368 h 1051136"/>
              <a:gd name="connsiteX107" fmla="*/ 1730035 w 1831776"/>
              <a:gd name="connsiteY107" fmla="*/ 142314 h 1051136"/>
              <a:gd name="connsiteX108" fmla="*/ 1727065 w 1831776"/>
              <a:gd name="connsiteY108" fmla="*/ 141260 h 1051136"/>
              <a:gd name="connsiteX109" fmla="*/ 1726074 w 1831776"/>
              <a:gd name="connsiteY109" fmla="*/ 139152 h 1051136"/>
              <a:gd name="connsiteX110" fmla="*/ 1732016 w 1831776"/>
              <a:gd name="connsiteY110" fmla="*/ 137043 h 1051136"/>
              <a:gd name="connsiteX111" fmla="*/ 1749841 w 1831776"/>
              <a:gd name="connsiteY111" fmla="*/ 138098 h 1051136"/>
              <a:gd name="connsiteX112" fmla="*/ 1751821 w 1831776"/>
              <a:gd name="connsiteY112" fmla="*/ 140206 h 1051136"/>
              <a:gd name="connsiteX113" fmla="*/ 1751821 w 1831776"/>
              <a:gd name="connsiteY113" fmla="*/ 133881 h 1051136"/>
              <a:gd name="connsiteX114" fmla="*/ 1739938 w 1831776"/>
              <a:gd name="connsiteY114" fmla="*/ 137044 h 1051136"/>
              <a:gd name="connsiteX115" fmla="*/ 1733996 w 1831776"/>
              <a:gd name="connsiteY115" fmla="*/ 133881 h 1051136"/>
              <a:gd name="connsiteX116" fmla="*/ 1729045 w 1831776"/>
              <a:gd name="connsiteY116" fmla="*/ 135990 h 1051136"/>
              <a:gd name="connsiteX117" fmla="*/ 1728055 w 1831776"/>
              <a:gd name="connsiteY117" fmla="*/ 132827 h 1051136"/>
              <a:gd name="connsiteX118" fmla="*/ 1742909 w 1831776"/>
              <a:gd name="connsiteY118" fmla="*/ 133881 h 1051136"/>
              <a:gd name="connsiteX119" fmla="*/ 1741919 w 1831776"/>
              <a:gd name="connsiteY119" fmla="*/ 132827 h 1051136"/>
              <a:gd name="connsiteX120" fmla="*/ 1754792 w 1831776"/>
              <a:gd name="connsiteY120" fmla="*/ 131773 h 1051136"/>
              <a:gd name="connsiteX121" fmla="*/ 1740928 w 1831776"/>
              <a:gd name="connsiteY121" fmla="*/ 130718 h 1051136"/>
              <a:gd name="connsiteX122" fmla="*/ 1747860 w 1831776"/>
              <a:gd name="connsiteY122" fmla="*/ 128610 h 1051136"/>
              <a:gd name="connsiteX123" fmla="*/ 1754792 w 1831776"/>
              <a:gd name="connsiteY123" fmla="*/ 129664 h 1051136"/>
              <a:gd name="connsiteX124" fmla="*/ 1750831 w 1831776"/>
              <a:gd name="connsiteY124" fmla="*/ 128610 h 1051136"/>
              <a:gd name="connsiteX125" fmla="*/ 1755782 w 1831776"/>
              <a:gd name="connsiteY125" fmla="*/ 125447 h 1051136"/>
              <a:gd name="connsiteX126" fmla="*/ 1753802 w 1831776"/>
              <a:gd name="connsiteY126" fmla="*/ 122285 h 1051136"/>
              <a:gd name="connsiteX127" fmla="*/ 1761724 w 1831776"/>
              <a:gd name="connsiteY127" fmla="*/ 115960 h 1051136"/>
              <a:gd name="connsiteX128" fmla="*/ 1760734 w 1831776"/>
              <a:gd name="connsiteY128" fmla="*/ 115960 h 1051136"/>
              <a:gd name="connsiteX129" fmla="*/ 1759743 w 1831776"/>
              <a:gd name="connsiteY129" fmla="*/ 115960 h 1051136"/>
              <a:gd name="connsiteX130" fmla="*/ 1755782 w 1831776"/>
              <a:gd name="connsiteY130" fmla="*/ 115960 h 1051136"/>
              <a:gd name="connsiteX131" fmla="*/ 1754792 w 1831776"/>
              <a:gd name="connsiteY131" fmla="*/ 115960 h 1051136"/>
              <a:gd name="connsiteX132" fmla="*/ 1755782 w 1831776"/>
              <a:gd name="connsiteY132" fmla="*/ 118069 h 1051136"/>
              <a:gd name="connsiteX133" fmla="*/ 1740928 w 1831776"/>
              <a:gd name="connsiteY133" fmla="*/ 124393 h 1051136"/>
              <a:gd name="connsiteX134" fmla="*/ 1733006 w 1831776"/>
              <a:gd name="connsiteY134" fmla="*/ 123339 h 1051136"/>
              <a:gd name="connsiteX135" fmla="*/ 1743899 w 1831776"/>
              <a:gd name="connsiteY135" fmla="*/ 121231 h 1051136"/>
              <a:gd name="connsiteX136" fmla="*/ 1744889 w 1831776"/>
              <a:gd name="connsiteY136" fmla="*/ 118068 h 1051136"/>
              <a:gd name="connsiteX137" fmla="*/ 1752811 w 1831776"/>
              <a:gd name="connsiteY137" fmla="*/ 115960 h 1051136"/>
              <a:gd name="connsiteX138" fmla="*/ 1751821 w 1831776"/>
              <a:gd name="connsiteY138" fmla="*/ 115960 h 1051136"/>
              <a:gd name="connsiteX139" fmla="*/ 1736967 w 1831776"/>
              <a:gd name="connsiteY139" fmla="*/ 114906 h 1051136"/>
              <a:gd name="connsiteX140" fmla="*/ 1717162 w 1831776"/>
              <a:gd name="connsiteY140" fmla="*/ 111744 h 1051136"/>
              <a:gd name="connsiteX141" fmla="*/ 1739938 w 1831776"/>
              <a:gd name="connsiteY141" fmla="*/ 110689 h 1051136"/>
              <a:gd name="connsiteX142" fmla="*/ 1731026 w 1831776"/>
              <a:gd name="connsiteY142" fmla="*/ 110689 h 1051136"/>
              <a:gd name="connsiteX143" fmla="*/ 1735977 w 1831776"/>
              <a:gd name="connsiteY143" fmla="*/ 109635 h 1051136"/>
              <a:gd name="connsiteX144" fmla="*/ 1730035 w 1831776"/>
              <a:gd name="connsiteY144" fmla="*/ 106472 h 1051136"/>
              <a:gd name="connsiteX145" fmla="*/ 1716172 w 1831776"/>
              <a:gd name="connsiteY145" fmla="*/ 111743 h 1051136"/>
              <a:gd name="connsiteX146" fmla="*/ 1718152 w 1831776"/>
              <a:gd name="connsiteY146" fmla="*/ 114905 h 1051136"/>
              <a:gd name="connsiteX147" fmla="*/ 1709240 w 1831776"/>
              <a:gd name="connsiteY147" fmla="*/ 112798 h 1051136"/>
              <a:gd name="connsiteX148" fmla="*/ 1712211 w 1831776"/>
              <a:gd name="connsiteY148" fmla="*/ 110689 h 1051136"/>
              <a:gd name="connsiteX149" fmla="*/ 1705279 w 1831776"/>
              <a:gd name="connsiteY149" fmla="*/ 110689 h 1051136"/>
              <a:gd name="connsiteX150" fmla="*/ 1703298 w 1831776"/>
              <a:gd name="connsiteY150" fmla="*/ 109635 h 1051136"/>
              <a:gd name="connsiteX151" fmla="*/ 1705279 w 1831776"/>
              <a:gd name="connsiteY151" fmla="*/ 109634 h 1051136"/>
              <a:gd name="connsiteX152" fmla="*/ 1703298 w 1831776"/>
              <a:gd name="connsiteY152" fmla="*/ 105418 h 1051136"/>
              <a:gd name="connsiteX153" fmla="*/ 1696367 w 1831776"/>
              <a:gd name="connsiteY153" fmla="*/ 106472 h 1051136"/>
              <a:gd name="connsiteX154" fmla="*/ 1704288 w 1831776"/>
              <a:gd name="connsiteY154" fmla="*/ 111743 h 1051136"/>
              <a:gd name="connsiteX155" fmla="*/ 1700328 w 1831776"/>
              <a:gd name="connsiteY155" fmla="*/ 114906 h 1051136"/>
              <a:gd name="connsiteX156" fmla="*/ 1672600 w 1831776"/>
              <a:gd name="connsiteY156" fmla="*/ 112797 h 1051136"/>
              <a:gd name="connsiteX157" fmla="*/ 1662697 w 1831776"/>
              <a:gd name="connsiteY157" fmla="*/ 109634 h 1051136"/>
              <a:gd name="connsiteX158" fmla="*/ 1664678 w 1831776"/>
              <a:gd name="connsiteY158" fmla="*/ 108580 h 1051136"/>
              <a:gd name="connsiteX159" fmla="*/ 1660717 w 1831776"/>
              <a:gd name="connsiteY159" fmla="*/ 107527 h 1051136"/>
              <a:gd name="connsiteX160" fmla="*/ 1669629 w 1831776"/>
              <a:gd name="connsiteY160" fmla="*/ 104364 h 1051136"/>
              <a:gd name="connsiteX161" fmla="*/ 1655988 w 1831776"/>
              <a:gd name="connsiteY161" fmla="*/ 106300 h 1051136"/>
              <a:gd name="connsiteX162" fmla="*/ 1647230 w 1831776"/>
              <a:gd name="connsiteY162" fmla="*/ 96291 h 1051136"/>
              <a:gd name="connsiteX163" fmla="*/ 1648834 w 1831776"/>
              <a:gd name="connsiteY163" fmla="*/ 95930 h 1051136"/>
              <a:gd name="connsiteX164" fmla="*/ 1658737 w 1831776"/>
              <a:gd name="connsiteY164" fmla="*/ 96985 h 1051136"/>
              <a:gd name="connsiteX165" fmla="*/ 1654776 w 1831776"/>
              <a:gd name="connsiteY165" fmla="*/ 101201 h 1051136"/>
              <a:gd name="connsiteX166" fmla="*/ 1665668 w 1831776"/>
              <a:gd name="connsiteY166" fmla="*/ 103309 h 1051136"/>
              <a:gd name="connsiteX167" fmla="*/ 1662698 w 1831776"/>
              <a:gd name="connsiteY167" fmla="*/ 102256 h 1051136"/>
              <a:gd name="connsiteX168" fmla="*/ 1663688 w 1831776"/>
              <a:gd name="connsiteY168" fmla="*/ 101202 h 1051136"/>
              <a:gd name="connsiteX169" fmla="*/ 1667649 w 1831776"/>
              <a:gd name="connsiteY169" fmla="*/ 102255 h 1051136"/>
              <a:gd name="connsiteX170" fmla="*/ 1669630 w 1831776"/>
              <a:gd name="connsiteY170" fmla="*/ 101201 h 1051136"/>
              <a:gd name="connsiteX171" fmla="*/ 1671610 w 1831776"/>
              <a:gd name="connsiteY171" fmla="*/ 101202 h 1051136"/>
              <a:gd name="connsiteX172" fmla="*/ 1674581 w 1831776"/>
              <a:gd name="connsiteY172" fmla="*/ 99093 h 1051136"/>
              <a:gd name="connsiteX173" fmla="*/ 1669629 w 1831776"/>
              <a:gd name="connsiteY173" fmla="*/ 99093 h 1051136"/>
              <a:gd name="connsiteX174" fmla="*/ 1669629 w 1831776"/>
              <a:gd name="connsiteY174" fmla="*/ 100147 h 1051136"/>
              <a:gd name="connsiteX175" fmla="*/ 1666659 w 1831776"/>
              <a:gd name="connsiteY175" fmla="*/ 100147 h 1051136"/>
              <a:gd name="connsiteX176" fmla="*/ 1663688 w 1831776"/>
              <a:gd name="connsiteY176" fmla="*/ 96985 h 1051136"/>
              <a:gd name="connsiteX177" fmla="*/ 1669629 w 1831776"/>
              <a:gd name="connsiteY177" fmla="*/ 98039 h 1051136"/>
              <a:gd name="connsiteX178" fmla="*/ 1676561 w 1831776"/>
              <a:gd name="connsiteY178" fmla="*/ 94876 h 1051136"/>
              <a:gd name="connsiteX179" fmla="*/ 1677552 w 1831776"/>
              <a:gd name="connsiteY179" fmla="*/ 95930 h 1051136"/>
              <a:gd name="connsiteX180" fmla="*/ 1681512 w 1831776"/>
              <a:gd name="connsiteY180" fmla="*/ 95930 h 1051136"/>
              <a:gd name="connsiteX181" fmla="*/ 1689435 w 1831776"/>
              <a:gd name="connsiteY181" fmla="*/ 96984 h 1051136"/>
              <a:gd name="connsiteX182" fmla="*/ 1690425 w 1831776"/>
              <a:gd name="connsiteY182" fmla="*/ 95930 h 1051136"/>
              <a:gd name="connsiteX183" fmla="*/ 1694386 w 1831776"/>
              <a:gd name="connsiteY183" fmla="*/ 96985 h 1051136"/>
              <a:gd name="connsiteX184" fmla="*/ 1696366 w 1831776"/>
              <a:gd name="connsiteY184" fmla="*/ 95930 h 1051136"/>
              <a:gd name="connsiteX185" fmla="*/ 1710230 w 1831776"/>
              <a:gd name="connsiteY185" fmla="*/ 94876 h 1051136"/>
              <a:gd name="connsiteX186" fmla="*/ 1719143 w 1831776"/>
              <a:gd name="connsiteY186" fmla="*/ 94876 h 1051136"/>
              <a:gd name="connsiteX187" fmla="*/ 1718152 w 1831776"/>
              <a:gd name="connsiteY187" fmla="*/ 94876 h 1051136"/>
              <a:gd name="connsiteX188" fmla="*/ 1698347 w 1831776"/>
              <a:gd name="connsiteY188" fmla="*/ 93822 h 1051136"/>
              <a:gd name="connsiteX189" fmla="*/ 1680522 w 1831776"/>
              <a:gd name="connsiteY189" fmla="*/ 93822 h 1051136"/>
              <a:gd name="connsiteX190" fmla="*/ 1645773 w 1831776"/>
              <a:gd name="connsiteY190" fmla="*/ 94626 h 1051136"/>
              <a:gd name="connsiteX191" fmla="*/ 1643226 w 1831776"/>
              <a:gd name="connsiteY191" fmla="*/ 91714 h 1051136"/>
              <a:gd name="connsiteX192" fmla="*/ 1647844 w 1831776"/>
              <a:gd name="connsiteY192" fmla="*/ 91714 h 1051136"/>
              <a:gd name="connsiteX193" fmla="*/ 1644873 w 1831776"/>
              <a:gd name="connsiteY193" fmla="*/ 90660 h 1051136"/>
              <a:gd name="connsiteX194" fmla="*/ 1640912 w 1831776"/>
              <a:gd name="connsiteY194" fmla="*/ 85389 h 1051136"/>
              <a:gd name="connsiteX195" fmla="*/ 1641902 w 1831776"/>
              <a:gd name="connsiteY195" fmla="*/ 85389 h 1051136"/>
              <a:gd name="connsiteX196" fmla="*/ 1647844 w 1831776"/>
              <a:gd name="connsiteY196" fmla="*/ 85389 h 1051136"/>
              <a:gd name="connsiteX197" fmla="*/ 1646853 w 1831776"/>
              <a:gd name="connsiteY197" fmla="*/ 86443 h 1051136"/>
              <a:gd name="connsiteX198" fmla="*/ 1652795 w 1831776"/>
              <a:gd name="connsiteY198" fmla="*/ 86443 h 1051136"/>
              <a:gd name="connsiteX199" fmla="*/ 1646853 w 1831776"/>
              <a:gd name="connsiteY199" fmla="*/ 83280 h 1051136"/>
              <a:gd name="connsiteX200" fmla="*/ 1648834 w 1831776"/>
              <a:gd name="connsiteY200" fmla="*/ 81172 h 1051136"/>
              <a:gd name="connsiteX201" fmla="*/ 1635961 w 1831776"/>
              <a:gd name="connsiteY201" fmla="*/ 81172 h 1051136"/>
              <a:gd name="connsiteX202" fmla="*/ 1644873 w 1831776"/>
              <a:gd name="connsiteY202" fmla="*/ 80118 h 1051136"/>
              <a:gd name="connsiteX203" fmla="*/ 1643883 w 1831776"/>
              <a:gd name="connsiteY203" fmla="*/ 79064 h 1051136"/>
              <a:gd name="connsiteX204" fmla="*/ 1645863 w 1831776"/>
              <a:gd name="connsiteY204" fmla="*/ 78010 h 1051136"/>
              <a:gd name="connsiteX205" fmla="*/ 1631999 w 1831776"/>
              <a:gd name="connsiteY205" fmla="*/ 81172 h 1051136"/>
              <a:gd name="connsiteX206" fmla="*/ 1636951 w 1831776"/>
              <a:gd name="connsiteY206" fmla="*/ 78010 h 1051136"/>
              <a:gd name="connsiteX207" fmla="*/ 1650814 w 1831776"/>
              <a:gd name="connsiteY207" fmla="*/ 75901 h 1051136"/>
              <a:gd name="connsiteX208" fmla="*/ 1654775 w 1831776"/>
              <a:gd name="connsiteY208" fmla="*/ 79063 h 1051136"/>
              <a:gd name="connsiteX209" fmla="*/ 1660717 w 1831776"/>
              <a:gd name="connsiteY209" fmla="*/ 80117 h 1051136"/>
              <a:gd name="connsiteX210" fmla="*/ 1658737 w 1831776"/>
              <a:gd name="connsiteY210" fmla="*/ 90660 h 1051136"/>
              <a:gd name="connsiteX211" fmla="*/ 1661707 w 1831776"/>
              <a:gd name="connsiteY211" fmla="*/ 91714 h 1051136"/>
              <a:gd name="connsiteX212" fmla="*/ 1672600 w 1831776"/>
              <a:gd name="connsiteY212" fmla="*/ 88551 h 1051136"/>
              <a:gd name="connsiteX213" fmla="*/ 1683493 w 1831776"/>
              <a:gd name="connsiteY213" fmla="*/ 92768 h 1051136"/>
              <a:gd name="connsiteX214" fmla="*/ 1686464 w 1831776"/>
              <a:gd name="connsiteY214" fmla="*/ 89605 h 1051136"/>
              <a:gd name="connsiteX215" fmla="*/ 1676561 w 1831776"/>
              <a:gd name="connsiteY215" fmla="*/ 85389 h 1051136"/>
              <a:gd name="connsiteX216" fmla="*/ 1681513 w 1831776"/>
              <a:gd name="connsiteY216" fmla="*/ 84334 h 1051136"/>
              <a:gd name="connsiteX217" fmla="*/ 1669630 w 1831776"/>
              <a:gd name="connsiteY217" fmla="*/ 84335 h 1051136"/>
              <a:gd name="connsiteX218" fmla="*/ 1663688 w 1831776"/>
              <a:gd name="connsiteY218" fmla="*/ 79064 h 1051136"/>
              <a:gd name="connsiteX219" fmla="*/ 1675571 w 1831776"/>
              <a:gd name="connsiteY219" fmla="*/ 78009 h 1051136"/>
              <a:gd name="connsiteX220" fmla="*/ 1672600 w 1831776"/>
              <a:gd name="connsiteY220" fmla="*/ 82226 h 1051136"/>
              <a:gd name="connsiteX221" fmla="*/ 1675571 w 1831776"/>
              <a:gd name="connsiteY221" fmla="*/ 82226 h 1051136"/>
              <a:gd name="connsiteX222" fmla="*/ 1677552 w 1831776"/>
              <a:gd name="connsiteY222" fmla="*/ 78009 h 1051136"/>
              <a:gd name="connsiteX223" fmla="*/ 1687234 w 1831776"/>
              <a:gd name="connsiteY223" fmla="*/ 79883 h 1051136"/>
              <a:gd name="connsiteX224" fmla="*/ 1685474 w 1831776"/>
              <a:gd name="connsiteY224" fmla="*/ 78010 h 1051136"/>
              <a:gd name="connsiteX225" fmla="*/ 1682503 w 1831776"/>
              <a:gd name="connsiteY225" fmla="*/ 73792 h 1051136"/>
              <a:gd name="connsiteX226" fmla="*/ 1691415 w 1831776"/>
              <a:gd name="connsiteY226" fmla="*/ 71684 h 1051136"/>
              <a:gd name="connsiteX227" fmla="*/ 1685474 w 1831776"/>
              <a:gd name="connsiteY227" fmla="*/ 69576 h 1051136"/>
              <a:gd name="connsiteX228" fmla="*/ 1669629 w 1831776"/>
              <a:gd name="connsiteY228" fmla="*/ 71684 h 1051136"/>
              <a:gd name="connsiteX229" fmla="*/ 1679532 w 1831776"/>
              <a:gd name="connsiteY229" fmla="*/ 76955 h 1051136"/>
              <a:gd name="connsiteX230" fmla="*/ 1674581 w 1831776"/>
              <a:gd name="connsiteY230" fmla="*/ 76955 h 1051136"/>
              <a:gd name="connsiteX231" fmla="*/ 1673591 w 1831776"/>
              <a:gd name="connsiteY231" fmla="*/ 78010 h 1051136"/>
              <a:gd name="connsiteX232" fmla="*/ 1663688 w 1831776"/>
              <a:gd name="connsiteY232" fmla="*/ 75901 h 1051136"/>
              <a:gd name="connsiteX233" fmla="*/ 1666659 w 1831776"/>
              <a:gd name="connsiteY233" fmla="*/ 72739 h 1051136"/>
              <a:gd name="connsiteX234" fmla="*/ 1659727 w 1831776"/>
              <a:gd name="connsiteY234" fmla="*/ 71684 h 1051136"/>
              <a:gd name="connsiteX235" fmla="*/ 1659727 w 1831776"/>
              <a:gd name="connsiteY235" fmla="*/ 75901 h 1051136"/>
              <a:gd name="connsiteX236" fmla="*/ 1645863 w 1831776"/>
              <a:gd name="connsiteY236" fmla="*/ 71684 h 1051136"/>
              <a:gd name="connsiteX237" fmla="*/ 1649824 w 1831776"/>
              <a:gd name="connsiteY237" fmla="*/ 70630 h 1051136"/>
              <a:gd name="connsiteX238" fmla="*/ 1645863 w 1831776"/>
              <a:gd name="connsiteY238" fmla="*/ 69576 h 1051136"/>
              <a:gd name="connsiteX239" fmla="*/ 1641902 w 1831776"/>
              <a:gd name="connsiteY239" fmla="*/ 71684 h 1051136"/>
              <a:gd name="connsiteX240" fmla="*/ 1629029 w 1831776"/>
              <a:gd name="connsiteY240" fmla="*/ 78009 h 1051136"/>
              <a:gd name="connsiteX241" fmla="*/ 1626833 w 1831776"/>
              <a:gd name="connsiteY241" fmla="*/ 77620 h 1051136"/>
              <a:gd name="connsiteX242" fmla="*/ 1625291 w 1831776"/>
              <a:gd name="connsiteY242" fmla="*/ 76485 h 1051136"/>
              <a:gd name="connsiteX243" fmla="*/ 1628038 w 1831776"/>
              <a:gd name="connsiteY243" fmla="*/ 75901 h 1051136"/>
              <a:gd name="connsiteX244" fmla="*/ 1634970 w 1831776"/>
              <a:gd name="connsiteY244" fmla="*/ 71684 h 1051136"/>
              <a:gd name="connsiteX245" fmla="*/ 1627048 w 1831776"/>
              <a:gd name="connsiteY245" fmla="*/ 74846 h 1051136"/>
              <a:gd name="connsiteX246" fmla="*/ 1620255 w 1831776"/>
              <a:gd name="connsiteY246" fmla="*/ 72781 h 1051136"/>
              <a:gd name="connsiteX247" fmla="*/ 1614584 w 1831776"/>
              <a:gd name="connsiteY247" fmla="*/ 68610 h 1051136"/>
              <a:gd name="connsiteX248" fmla="*/ 1607150 w 1831776"/>
              <a:gd name="connsiteY248" fmla="*/ 64305 h 1051136"/>
              <a:gd name="connsiteX249" fmla="*/ 1619126 w 1831776"/>
              <a:gd name="connsiteY249" fmla="*/ 64305 h 1051136"/>
              <a:gd name="connsiteX250" fmla="*/ 1618136 w 1831776"/>
              <a:gd name="connsiteY250" fmla="*/ 68522 h 1051136"/>
              <a:gd name="connsiteX251" fmla="*/ 1637941 w 1831776"/>
              <a:gd name="connsiteY251" fmla="*/ 69576 h 1051136"/>
              <a:gd name="connsiteX252" fmla="*/ 1637941 w 1831776"/>
              <a:gd name="connsiteY252" fmla="*/ 68522 h 1051136"/>
              <a:gd name="connsiteX253" fmla="*/ 1631009 w 1831776"/>
              <a:gd name="connsiteY253" fmla="*/ 67467 h 1051136"/>
              <a:gd name="connsiteX254" fmla="*/ 1628039 w 1831776"/>
              <a:gd name="connsiteY254" fmla="*/ 65359 h 1051136"/>
              <a:gd name="connsiteX255" fmla="*/ 1631009 w 1831776"/>
              <a:gd name="connsiteY255" fmla="*/ 63250 h 1051136"/>
              <a:gd name="connsiteX256" fmla="*/ 1642892 w 1831776"/>
              <a:gd name="connsiteY256" fmla="*/ 62197 h 1051136"/>
              <a:gd name="connsiteX257" fmla="*/ 1641902 w 1831776"/>
              <a:gd name="connsiteY257" fmla="*/ 56926 h 1051136"/>
              <a:gd name="connsiteX258" fmla="*/ 1639921 w 1831776"/>
              <a:gd name="connsiteY258" fmla="*/ 56925 h 1051136"/>
              <a:gd name="connsiteX259" fmla="*/ 1635961 w 1831776"/>
              <a:gd name="connsiteY259" fmla="*/ 57980 h 1051136"/>
              <a:gd name="connsiteX260" fmla="*/ 1638931 w 1831776"/>
              <a:gd name="connsiteY260" fmla="*/ 52709 h 1051136"/>
              <a:gd name="connsiteX261" fmla="*/ 1641902 w 1831776"/>
              <a:gd name="connsiteY261" fmla="*/ 55871 h 1051136"/>
              <a:gd name="connsiteX262" fmla="*/ 1644873 w 1831776"/>
              <a:gd name="connsiteY262" fmla="*/ 55872 h 1051136"/>
              <a:gd name="connsiteX263" fmla="*/ 1642892 w 1831776"/>
              <a:gd name="connsiteY263" fmla="*/ 51655 h 1051136"/>
              <a:gd name="connsiteX264" fmla="*/ 1648834 w 1831776"/>
              <a:gd name="connsiteY264" fmla="*/ 49547 h 1051136"/>
              <a:gd name="connsiteX265" fmla="*/ 1644873 w 1831776"/>
              <a:gd name="connsiteY265" fmla="*/ 49546 h 1051136"/>
              <a:gd name="connsiteX266" fmla="*/ 1647844 w 1831776"/>
              <a:gd name="connsiteY266" fmla="*/ 48493 h 1051136"/>
              <a:gd name="connsiteX267" fmla="*/ 1656756 w 1831776"/>
              <a:gd name="connsiteY267" fmla="*/ 50600 h 1051136"/>
              <a:gd name="connsiteX268" fmla="*/ 1653785 w 1831776"/>
              <a:gd name="connsiteY268" fmla="*/ 53764 h 1051136"/>
              <a:gd name="connsiteX269" fmla="*/ 1664678 w 1831776"/>
              <a:gd name="connsiteY269" fmla="*/ 51655 h 1051136"/>
              <a:gd name="connsiteX270" fmla="*/ 1662698 w 1831776"/>
              <a:gd name="connsiteY270" fmla="*/ 50601 h 1051136"/>
              <a:gd name="connsiteX271" fmla="*/ 1670620 w 1831776"/>
              <a:gd name="connsiteY271" fmla="*/ 50600 h 1051136"/>
              <a:gd name="connsiteX272" fmla="*/ 1677552 w 1831776"/>
              <a:gd name="connsiteY272" fmla="*/ 48493 h 1051136"/>
              <a:gd name="connsiteX273" fmla="*/ 1686464 w 1831776"/>
              <a:gd name="connsiteY273" fmla="*/ 48492 h 1051136"/>
              <a:gd name="connsiteX274" fmla="*/ 1682503 w 1831776"/>
              <a:gd name="connsiteY274" fmla="*/ 49547 h 1051136"/>
              <a:gd name="connsiteX275" fmla="*/ 1684483 w 1831776"/>
              <a:gd name="connsiteY275" fmla="*/ 52709 h 1051136"/>
              <a:gd name="connsiteX276" fmla="*/ 1691415 w 1831776"/>
              <a:gd name="connsiteY276" fmla="*/ 47439 h 1051136"/>
              <a:gd name="connsiteX277" fmla="*/ 1700327 w 1831776"/>
              <a:gd name="connsiteY277" fmla="*/ 43221 h 1051136"/>
              <a:gd name="connsiteX278" fmla="*/ 1702308 w 1831776"/>
              <a:gd name="connsiteY278" fmla="*/ 43221 h 1051136"/>
              <a:gd name="connsiteX279" fmla="*/ 1701318 w 1831776"/>
              <a:gd name="connsiteY279" fmla="*/ 40059 h 1051136"/>
              <a:gd name="connsiteX280" fmla="*/ 1690425 w 1831776"/>
              <a:gd name="connsiteY280" fmla="*/ 35842 h 1051136"/>
              <a:gd name="connsiteX281" fmla="*/ 1690425 w 1831776"/>
              <a:gd name="connsiteY281" fmla="*/ 41113 h 1051136"/>
              <a:gd name="connsiteX282" fmla="*/ 1697357 w 1831776"/>
              <a:gd name="connsiteY282" fmla="*/ 41113 h 1051136"/>
              <a:gd name="connsiteX283" fmla="*/ 1697357 w 1831776"/>
              <a:gd name="connsiteY283" fmla="*/ 42167 h 1051136"/>
              <a:gd name="connsiteX284" fmla="*/ 1691415 w 1831776"/>
              <a:gd name="connsiteY284" fmla="*/ 43222 h 1051136"/>
              <a:gd name="connsiteX285" fmla="*/ 1690425 w 1831776"/>
              <a:gd name="connsiteY285" fmla="*/ 45330 h 1051136"/>
              <a:gd name="connsiteX286" fmla="*/ 1687454 w 1831776"/>
              <a:gd name="connsiteY286" fmla="*/ 46384 h 1051136"/>
              <a:gd name="connsiteX287" fmla="*/ 1681513 w 1831776"/>
              <a:gd name="connsiteY287" fmla="*/ 43221 h 1051136"/>
              <a:gd name="connsiteX288" fmla="*/ 1674581 w 1831776"/>
              <a:gd name="connsiteY288" fmla="*/ 48492 h 1051136"/>
              <a:gd name="connsiteX289" fmla="*/ 1671610 w 1831776"/>
              <a:gd name="connsiteY289" fmla="*/ 47438 h 1051136"/>
              <a:gd name="connsiteX290" fmla="*/ 1667649 w 1831776"/>
              <a:gd name="connsiteY290" fmla="*/ 48492 h 1051136"/>
              <a:gd name="connsiteX291" fmla="*/ 1654776 w 1831776"/>
              <a:gd name="connsiteY291" fmla="*/ 46384 h 1051136"/>
              <a:gd name="connsiteX292" fmla="*/ 1659727 w 1831776"/>
              <a:gd name="connsiteY292" fmla="*/ 46384 h 1051136"/>
              <a:gd name="connsiteX293" fmla="*/ 1659727 w 1831776"/>
              <a:gd name="connsiteY293" fmla="*/ 45330 h 1051136"/>
              <a:gd name="connsiteX294" fmla="*/ 1660717 w 1831776"/>
              <a:gd name="connsiteY294" fmla="*/ 42167 h 1051136"/>
              <a:gd name="connsiteX295" fmla="*/ 1667649 w 1831776"/>
              <a:gd name="connsiteY295" fmla="*/ 41113 h 1051136"/>
              <a:gd name="connsiteX296" fmla="*/ 1663688 w 1831776"/>
              <a:gd name="connsiteY296" fmla="*/ 41113 h 1051136"/>
              <a:gd name="connsiteX297" fmla="*/ 1666659 w 1831776"/>
              <a:gd name="connsiteY297" fmla="*/ 39005 h 1051136"/>
              <a:gd name="connsiteX298" fmla="*/ 1658737 w 1831776"/>
              <a:gd name="connsiteY298" fmla="*/ 37951 h 1051136"/>
              <a:gd name="connsiteX299" fmla="*/ 1662698 w 1831776"/>
              <a:gd name="connsiteY299" fmla="*/ 35842 h 1051136"/>
              <a:gd name="connsiteX300" fmla="*/ 1661707 w 1831776"/>
              <a:gd name="connsiteY300" fmla="*/ 34787 h 1051136"/>
              <a:gd name="connsiteX301" fmla="*/ 1662698 w 1831776"/>
              <a:gd name="connsiteY301" fmla="*/ 33733 h 1051136"/>
              <a:gd name="connsiteX302" fmla="*/ 1653785 w 1831776"/>
              <a:gd name="connsiteY302" fmla="*/ 30571 h 1051136"/>
              <a:gd name="connsiteX303" fmla="*/ 1644254 w 1831776"/>
              <a:gd name="connsiteY303" fmla="*/ 29385 h 1051136"/>
              <a:gd name="connsiteX304" fmla="*/ 1640264 w 1831776"/>
              <a:gd name="connsiteY304" fmla="*/ 30033 h 1051136"/>
              <a:gd name="connsiteX305" fmla="*/ 1649824 w 1831776"/>
              <a:gd name="connsiteY305" fmla="*/ 33734 h 1051136"/>
              <a:gd name="connsiteX306" fmla="*/ 1644873 w 1831776"/>
              <a:gd name="connsiteY306" fmla="*/ 33734 h 1051136"/>
              <a:gd name="connsiteX307" fmla="*/ 1648834 w 1831776"/>
              <a:gd name="connsiteY307" fmla="*/ 35842 h 1051136"/>
              <a:gd name="connsiteX308" fmla="*/ 1649824 w 1831776"/>
              <a:gd name="connsiteY308" fmla="*/ 47439 h 1051136"/>
              <a:gd name="connsiteX309" fmla="*/ 1641902 w 1831776"/>
              <a:gd name="connsiteY309" fmla="*/ 46384 h 1051136"/>
              <a:gd name="connsiteX310" fmla="*/ 1640912 w 1831776"/>
              <a:gd name="connsiteY310" fmla="*/ 50601 h 1051136"/>
              <a:gd name="connsiteX311" fmla="*/ 1636951 w 1831776"/>
              <a:gd name="connsiteY311" fmla="*/ 50600 h 1051136"/>
              <a:gd name="connsiteX312" fmla="*/ 1635961 w 1831776"/>
              <a:gd name="connsiteY312" fmla="*/ 44276 h 1051136"/>
              <a:gd name="connsiteX313" fmla="*/ 1634104 w 1831776"/>
              <a:gd name="connsiteY313" fmla="*/ 41640 h 1051136"/>
              <a:gd name="connsiteX314" fmla="*/ 1636964 w 1831776"/>
              <a:gd name="connsiteY314" fmla="*/ 40940 h 1051136"/>
              <a:gd name="connsiteX315" fmla="*/ 1631999 w 1831776"/>
              <a:gd name="connsiteY315" fmla="*/ 40058 h 1051136"/>
              <a:gd name="connsiteX316" fmla="*/ 1633980 w 1831776"/>
              <a:gd name="connsiteY316" fmla="*/ 35842 h 1051136"/>
              <a:gd name="connsiteX317" fmla="*/ 1632990 w 1831776"/>
              <a:gd name="connsiteY317" fmla="*/ 35843 h 1051136"/>
              <a:gd name="connsiteX318" fmla="*/ 1632990 w 1831776"/>
              <a:gd name="connsiteY318" fmla="*/ 33734 h 1051136"/>
              <a:gd name="connsiteX319" fmla="*/ 1629029 w 1831776"/>
              <a:gd name="connsiteY319" fmla="*/ 32679 h 1051136"/>
              <a:gd name="connsiteX320" fmla="*/ 1631314 w 1831776"/>
              <a:gd name="connsiteY320" fmla="*/ 28625 h 1051136"/>
              <a:gd name="connsiteX321" fmla="*/ 1628657 w 1831776"/>
              <a:gd name="connsiteY321" fmla="*/ 29254 h 1051136"/>
              <a:gd name="connsiteX322" fmla="*/ 1623087 w 1831776"/>
              <a:gd name="connsiteY322" fmla="*/ 28463 h 1051136"/>
              <a:gd name="connsiteX323" fmla="*/ 1624077 w 1831776"/>
              <a:gd name="connsiteY323" fmla="*/ 28463 h 1051136"/>
              <a:gd name="connsiteX324" fmla="*/ 1621107 w 1831776"/>
              <a:gd name="connsiteY324" fmla="*/ 26355 h 1051136"/>
              <a:gd name="connsiteX325" fmla="*/ 1631009 w 1831776"/>
              <a:gd name="connsiteY325" fmla="*/ 26354 h 1051136"/>
              <a:gd name="connsiteX326" fmla="*/ 1630019 w 1831776"/>
              <a:gd name="connsiteY326" fmla="*/ 25301 h 1051136"/>
              <a:gd name="connsiteX327" fmla="*/ 1629029 w 1831776"/>
              <a:gd name="connsiteY327" fmla="*/ 25301 h 1051136"/>
              <a:gd name="connsiteX328" fmla="*/ 1618136 w 1831776"/>
              <a:gd name="connsiteY328" fmla="*/ 23192 h 1051136"/>
              <a:gd name="connsiteX329" fmla="*/ 1614175 w 1831776"/>
              <a:gd name="connsiteY329" fmla="*/ 23192 h 1051136"/>
              <a:gd name="connsiteX330" fmla="*/ 1617145 w 1831776"/>
              <a:gd name="connsiteY330" fmla="*/ 24246 h 1051136"/>
              <a:gd name="connsiteX331" fmla="*/ 1612194 w 1831776"/>
              <a:gd name="connsiteY331" fmla="*/ 25300 h 1051136"/>
              <a:gd name="connsiteX332" fmla="*/ 1600311 w 1831776"/>
              <a:gd name="connsiteY332" fmla="*/ 22138 h 1051136"/>
              <a:gd name="connsiteX333" fmla="*/ 1599321 w 1831776"/>
              <a:gd name="connsiteY333" fmla="*/ 23192 h 1051136"/>
              <a:gd name="connsiteX334" fmla="*/ 1598331 w 1831776"/>
              <a:gd name="connsiteY334" fmla="*/ 22138 h 1051136"/>
              <a:gd name="connsiteX335" fmla="*/ 1595360 w 1831776"/>
              <a:gd name="connsiteY335" fmla="*/ 22138 h 1051136"/>
              <a:gd name="connsiteX336" fmla="*/ 1610214 w 1831776"/>
              <a:gd name="connsiteY336" fmla="*/ 16867 h 1051136"/>
              <a:gd name="connsiteX337" fmla="*/ 1603282 w 1831776"/>
              <a:gd name="connsiteY337" fmla="*/ 14759 h 1051136"/>
              <a:gd name="connsiteX338" fmla="*/ 1602292 w 1831776"/>
              <a:gd name="connsiteY338" fmla="*/ 12650 h 1051136"/>
              <a:gd name="connsiteX339" fmla="*/ 1601301 w 1831776"/>
              <a:gd name="connsiteY339" fmla="*/ 13704 h 1051136"/>
              <a:gd name="connsiteX340" fmla="*/ 1597340 w 1831776"/>
              <a:gd name="connsiteY340" fmla="*/ 13705 h 1051136"/>
              <a:gd name="connsiteX341" fmla="*/ 1598331 w 1831776"/>
              <a:gd name="connsiteY341" fmla="*/ 12650 h 1051136"/>
              <a:gd name="connsiteX342" fmla="*/ 1596350 w 1831776"/>
              <a:gd name="connsiteY342" fmla="*/ 11596 h 1051136"/>
              <a:gd name="connsiteX343" fmla="*/ 1606253 w 1831776"/>
              <a:gd name="connsiteY343" fmla="*/ 11596 h 1051136"/>
              <a:gd name="connsiteX344" fmla="*/ 1605262 w 1831776"/>
              <a:gd name="connsiteY344" fmla="*/ 11596 h 1051136"/>
              <a:gd name="connsiteX345" fmla="*/ 1614175 w 1831776"/>
              <a:gd name="connsiteY345" fmla="*/ 11596 h 1051136"/>
              <a:gd name="connsiteX346" fmla="*/ 1620116 w 1831776"/>
              <a:gd name="connsiteY346" fmla="*/ 9488 h 1051136"/>
              <a:gd name="connsiteX347" fmla="*/ 1612194 w 1831776"/>
              <a:gd name="connsiteY347" fmla="*/ 7379 h 1051136"/>
              <a:gd name="connsiteX348" fmla="*/ 1613185 w 1831776"/>
              <a:gd name="connsiteY348" fmla="*/ 7379 h 1051136"/>
              <a:gd name="connsiteX349" fmla="*/ 1621107 w 1831776"/>
              <a:gd name="connsiteY349" fmla="*/ 8434 h 1051136"/>
              <a:gd name="connsiteX350" fmla="*/ 1623087 w 1831776"/>
              <a:gd name="connsiteY350" fmla="*/ 7379 h 1051136"/>
              <a:gd name="connsiteX351" fmla="*/ 1619126 w 1831776"/>
              <a:gd name="connsiteY351" fmla="*/ 6325 h 1051136"/>
              <a:gd name="connsiteX352" fmla="*/ 1598331 w 1831776"/>
              <a:gd name="connsiteY352" fmla="*/ 9488 h 1051136"/>
              <a:gd name="connsiteX353" fmla="*/ 1596350 w 1831776"/>
              <a:gd name="connsiteY353" fmla="*/ 10542 h 1051136"/>
              <a:gd name="connsiteX354" fmla="*/ 1580506 w 1831776"/>
              <a:gd name="connsiteY354" fmla="*/ 8434 h 1051136"/>
              <a:gd name="connsiteX355" fmla="*/ 1567632 w 1831776"/>
              <a:gd name="connsiteY355" fmla="*/ 15813 h 1051136"/>
              <a:gd name="connsiteX356" fmla="*/ 1556740 w 1831776"/>
              <a:gd name="connsiteY356" fmla="*/ 13705 h 1051136"/>
              <a:gd name="connsiteX357" fmla="*/ 1558720 w 1831776"/>
              <a:gd name="connsiteY357" fmla="*/ 10542 h 1051136"/>
              <a:gd name="connsiteX358" fmla="*/ 1559710 w 1831776"/>
              <a:gd name="connsiteY358" fmla="*/ 12650 h 1051136"/>
              <a:gd name="connsiteX359" fmla="*/ 1561691 w 1831776"/>
              <a:gd name="connsiteY359" fmla="*/ 12650 h 1051136"/>
              <a:gd name="connsiteX360" fmla="*/ 1563672 w 1831776"/>
              <a:gd name="connsiteY360" fmla="*/ 9488 h 1051136"/>
              <a:gd name="connsiteX361" fmla="*/ 1536934 w 1831776"/>
              <a:gd name="connsiteY361" fmla="*/ 9488 h 1051136"/>
              <a:gd name="connsiteX362" fmla="*/ 1544856 w 1831776"/>
              <a:gd name="connsiteY362" fmla="*/ 6325 h 1051136"/>
              <a:gd name="connsiteX363" fmla="*/ 1550798 w 1831776"/>
              <a:gd name="connsiteY363" fmla="*/ 8434 h 1051136"/>
              <a:gd name="connsiteX364" fmla="*/ 1552779 w 1831776"/>
              <a:gd name="connsiteY364" fmla="*/ 6325 h 1051136"/>
              <a:gd name="connsiteX365" fmla="*/ 1547827 w 1831776"/>
              <a:gd name="connsiteY365" fmla="*/ 6325 h 1051136"/>
              <a:gd name="connsiteX366" fmla="*/ 1554759 w 1831776"/>
              <a:gd name="connsiteY366" fmla="*/ 5270 h 1051136"/>
              <a:gd name="connsiteX367" fmla="*/ 1542876 w 1831776"/>
              <a:gd name="connsiteY367" fmla="*/ 4217 h 1051136"/>
              <a:gd name="connsiteX368" fmla="*/ 1553769 w 1831776"/>
              <a:gd name="connsiteY368" fmla="*/ 2109 h 1051136"/>
              <a:gd name="connsiteX369" fmla="*/ 1542876 w 1831776"/>
              <a:gd name="connsiteY369" fmla="*/ 2108 h 1051136"/>
              <a:gd name="connsiteX370" fmla="*/ 1534954 w 1831776"/>
              <a:gd name="connsiteY370" fmla="*/ 0 h 1051136"/>
              <a:gd name="connsiteX371" fmla="*/ 1536934 w 1831776"/>
              <a:gd name="connsiteY371" fmla="*/ 4217 h 1051136"/>
              <a:gd name="connsiteX372" fmla="*/ 1523071 w 1831776"/>
              <a:gd name="connsiteY372" fmla="*/ 3162 h 1051136"/>
              <a:gd name="connsiteX373" fmla="*/ 1522080 w 1831776"/>
              <a:gd name="connsiteY373" fmla="*/ 4217 h 1051136"/>
              <a:gd name="connsiteX374" fmla="*/ 1511188 w 1831776"/>
              <a:gd name="connsiteY374" fmla="*/ 2108 h 1051136"/>
              <a:gd name="connsiteX375" fmla="*/ 1514158 w 1831776"/>
              <a:gd name="connsiteY375" fmla="*/ 2108 h 1051136"/>
              <a:gd name="connsiteX376" fmla="*/ 1514158 w 1831776"/>
              <a:gd name="connsiteY376" fmla="*/ 1054 h 1051136"/>
              <a:gd name="connsiteX377" fmla="*/ 1501285 w 1831776"/>
              <a:gd name="connsiteY377" fmla="*/ 1054 h 1051136"/>
              <a:gd name="connsiteX378" fmla="*/ 1501285 w 1831776"/>
              <a:gd name="connsiteY378" fmla="*/ 2108 h 1051136"/>
              <a:gd name="connsiteX379" fmla="*/ 1439889 w 1831776"/>
              <a:gd name="connsiteY379" fmla="*/ 7379 h 1051136"/>
              <a:gd name="connsiteX380" fmla="*/ 1436918 w 1831776"/>
              <a:gd name="connsiteY380" fmla="*/ 10542 h 1051136"/>
              <a:gd name="connsiteX381" fmla="*/ 1434937 w 1831776"/>
              <a:gd name="connsiteY381" fmla="*/ 11596 h 1051136"/>
              <a:gd name="connsiteX382" fmla="*/ 1435927 w 1831776"/>
              <a:gd name="connsiteY382" fmla="*/ 14759 h 1051136"/>
              <a:gd name="connsiteX383" fmla="*/ 1431966 w 1831776"/>
              <a:gd name="connsiteY383" fmla="*/ 16866 h 1051136"/>
              <a:gd name="connsiteX384" fmla="*/ 1432957 w 1831776"/>
              <a:gd name="connsiteY384" fmla="*/ 16867 h 1051136"/>
              <a:gd name="connsiteX385" fmla="*/ 1432425 w 1831776"/>
              <a:gd name="connsiteY385" fmla="*/ 18563 h 1051136"/>
              <a:gd name="connsiteX386" fmla="*/ 1420683 w 1831776"/>
              <a:gd name="connsiteY386" fmla="*/ 24151 h 1051136"/>
              <a:gd name="connsiteX387" fmla="*/ 1408570 w 1831776"/>
              <a:gd name="connsiteY387" fmla="*/ 34596 h 1051136"/>
              <a:gd name="connsiteX388" fmla="*/ 1399702 w 1831776"/>
              <a:gd name="connsiteY388" fmla="*/ 40784 h 1051136"/>
              <a:gd name="connsiteX389" fmla="*/ 1397420 w 1831776"/>
              <a:gd name="connsiteY389" fmla="*/ 47848 h 1051136"/>
              <a:gd name="connsiteX390" fmla="*/ 1392855 w 1831776"/>
              <a:gd name="connsiteY390" fmla="*/ 61981 h 1051136"/>
              <a:gd name="connsiteX391" fmla="*/ 1359412 w 1831776"/>
              <a:gd name="connsiteY391" fmla="*/ 101739 h 1051136"/>
              <a:gd name="connsiteX392" fmla="*/ 1323158 w 1831776"/>
              <a:gd name="connsiteY392" fmla="*/ 142465 h 1051136"/>
              <a:gd name="connsiteX393" fmla="*/ 1302880 w 1831776"/>
              <a:gd name="connsiteY393" fmla="*/ 183980 h 1051136"/>
              <a:gd name="connsiteX394" fmla="*/ 1275227 w 1831776"/>
              <a:gd name="connsiteY394" fmla="*/ 240593 h 1051136"/>
              <a:gd name="connsiteX395" fmla="*/ 1253105 w 1831776"/>
              <a:gd name="connsiteY395" fmla="*/ 285884 h 1051136"/>
              <a:gd name="connsiteX396" fmla="*/ 1235636 w 1831776"/>
              <a:gd name="connsiteY396" fmla="*/ 326435 h 1051136"/>
              <a:gd name="connsiteX397" fmla="*/ 1204296 w 1831776"/>
              <a:gd name="connsiteY397" fmla="*/ 390595 h 1051136"/>
              <a:gd name="connsiteX398" fmla="*/ 1152591 w 1831776"/>
              <a:gd name="connsiteY398" fmla="*/ 486881 h 1051136"/>
              <a:gd name="connsiteX399" fmla="*/ 1110018 w 1831776"/>
              <a:gd name="connsiteY399" fmla="*/ 554903 h 1051136"/>
              <a:gd name="connsiteX400" fmla="*/ 1088685 w 1831776"/>
              <a:gd name="connsiteY400" fmla="*/ 584219 h 1051136"/>
              <a:gd name="connsiteX401" fmla="*/ 1086755 w 1831776"/>
              <a:gd name="connsiteY401" fmla="*/ 578603 h 1051136"/>
              <a:gd name="connsiteX402" fmla="*/ 1070258 w 1831776"/>
              <a:gd name="connsiteY402" fmla="*/ 521458 h 1051136"/>
              <a:gd name="connsiteX403" fmla="*/ 1058498 w 1831776"/>
              <a:gd name="connsiteY403" fmla="*/ 468969 h 1051136"/>
              <a:gd name="connsiteX404" fmla="*/ 1039367 w 1831776"/>
              <a:gd name="connsiteY404" fmla="*/ 431577 h 1051136"/>
              <a:gd name="connsiteX405" fmla="*/ 992367 w 1831776"/>
              <a:gd name="connsiteY405" fmla="*/ 377066 h 1051136"/>
              <a:gd name="connsiteX406" fmla="*/ 942732 w 1831776"/>
              <a:gd name="connsiteY406" fmla="*/ 342305 h 1051136"/>
              <a:gd name="connsiteX407" fmla="*/ 886381 w 1831776"/>
              <a:gd name="connsiteY407" fmla="*/ 342828 h 1051136"/>
              <a:gd name="connsiteX408" fmla="*/ 854518 w 1831776"/>
              <a:gd name="connsiteY408" fmla="*/ 350639 h 1051136"/>
              <a:gd name="connsiteX409" fmla="*/ 813526 w 1831776"/>
              <a:gd name="connsiteY409" fmla="*/ 386711 h 1051136"/>
              <a:gd name="connsiteX410" fmla="*/ 765247 w 1831776"/>
              <a:gd name="connsiteY410" fmla="*/ 447271 h 1051136"/>
              <a:gd name="connsiteX411" fmla="*/ 734610 w 1831776"/>
              <a:gd name="connsiteY411" fmla="*/ 486067 h 1051136"/>
              <a:gd name="connsiteX412" fmla="*/ 719775 w 1831776"/>
              <a:gd name="connsiteY412" fmla="*/ 506867 h 1051136"/>
              <a:gd name="connsiteX413" fmla="*/ 712403 w 1831776"/>
              <a:gd name="connsiteY413" fmla="*/ 521966 h 1051136"/>
              <a:gd name="connsiteX414" fmla="*/ 678560 w 1831776"/>
              <a:gd name="connsiteY414" fmla="*/ 569711 h 1051136"/>
              <a:gd name="connsiteX415" fmla="*/ 628217 w 1831776"/>
              <a:gd name="connsiteY415" fmla="*/ 660818 h 1051136"/>
              <a:gd name="connsiteX416" fmla="*/ 595912 w 1831776"/>
              <a:gd name="connsiteY416" fmla="*/ 722170 h 1051136"/>
              <a:gd name="connsiteX417" fmla="*/ 578358 w 1831776"/>
              <a:gd name="connsiteY417" fmla="*/ 753330 h 1051136"/>
              <a:gd name="connsiteX418" fmla="*/ 566331 w 1831776"/>
              <a:gd name="connsiteY418" fmla="*/ 773165 h 1051136"/>
              <a:gd name="connsiteX419" fmla="*/ 557816 w 1831776"/>
              <a:gd name="connsiteY419" fmla="*/ 766669 h 1051136"/>
              <a:gd name="connsiteX420" fmla="*/ 492341 w 1831776"/>
              <a:gd name="connsiteY420" fmla="*/ 694953 h 1051136"/>
              <a:gd name="connsiteX421" fmla="*/ 444725 w 1831776"/>
              <a:gd name="connsiteY421" fmla="*/ 675201 h 1051136"/>
              <a:gd name="connsiteX422" fmla="*/ 395438 w 1831776"/>
              <a:gd name="connsiteY422" fmla="*/ 678007 h 1051136"/>
              <a:gd name="connsiteX423" fmla="*/ 376217 w 1831776"/>
              <a:gd name="connsiteY423" fmla="*/ 681474 h 1051136"/>
              <a:gd name="connsiteX424" fmla="*/ 364454 w 1831776"/>
              <a:gd name="connsiteY424" fmla="*/ 679234 h 1051136"/>
              <a:gd name="connsiteX425" fmla="*/ 385699 w 1831776"/>
              <a:gd name="connsiteY425" fmla="*/ 640526 h 1051136"/>
              <a:gd name="connsiteX426" fmla="*/ 402333 w 1831776"/>
              <a:gd name="connsiteY426" fmla="*/ 611256 h 1051136"/>
              <a:gd name="connsiteX427" fmla="*/ 413438 w 1831776"/>
              <a:gd name="connsiteY427" fmla="*/ 593306 h 1051136"/>
              <a:gd name="connsiteX428" fmla="*/ 450481 w 1831776"/>
              <a:gd name="connsiteY428" fmla="*/ 536606 h 1051136"/>
              <a:gd name="connsiteX429" fmla="*/ 538614 w 1831776"/>
              <a:gd name="connsiteY429" fmla="*/ 418379 h 1051136"/>
              <a:gd name="connsiteX430" fmla="*/ 592424 w 1831776"/>
              <a:gd name="connsiteY430" fmla="*/ 346496 h 1051136"/>
              <a:gd name="connsiteX431" fmla="*/ 616564 w 1831776"/>
              <a:gd name="connsiteY431" fmla="*/ 316214 h 1051136"/>
              <a:gd name="connsiteX432" fmla="*/ 662035 w 1831776"/>
              <a:gd name="connsiteY432" fmla="*/ 256618 h 1051136"/>
              <a:gd name="connsiteX433" fmla="*/ 718567 w 1831776"/>
              <a:gd name="connsiteY433" fmla="*/ 174378 h 1051136"/>
              <a:gd name="connsiteX434" fmla="*/ 729628 w 1831776"/>
              <a:gd name="connsiteY434" fmla="*/ 151732 h 1051136"/>
              <a:gd name="connsiteX435" fmla="*/ 631928 w 1831776"/>
              <a:gd name="connsiteY435" fmla="*/ 251263 h 1051136"/>
              <a:gd name="connsiteX436" fmla="*/ 589971 w 1831776"/>
              <a:gd name="connsiteY436" fmla="*/ 284529 h 1051136"/>
              <a:gd name="connsiteX437" fmla="*/ 521942 w 1831776"/>
              <a:gd name="connsiteY437" fmla="*/ 342454 h 1051136"/>
              <a:gd name="connsiteX438" fmla="*/ 439955 w 1831776"/>
              <a:gd name="connsiteY438" fmla="*/ 414599 h 1051136"/>
              <a:gd name="connsiteX439" fmla="*/ 296437 w 1831776"/>
              <a:gd name="connsiteY439" fmla="*/ 536158 h 1051136"/>
              <a:gd name="connsiteX440" fmla="*/ 230429 w 1831776"/>
              <a:gd name="connsiteY440" fmla="*/ 609094 h 1051136"/>
              <a:gd name="connsiteX441" fmla="*/ 102180 w 1831776"/>
              <a:gd name="connsiteY441" fmla="*/ 756811 h 1051136"/>
              <a:gd name="connsiteX442" fmla="*/ 87345 w 1831776"/>
              <a:gd name="connsiteY442" fmla="*/ 777611 h 1051136"/>
              <a:gd name="connsiteX443" fmla="*/ 59518 w 1831776"/>
              <a:gd name="connsiteY443" fmla="*/ 815440 h 1051136"/>
              <a:gd name="connsiteX444" fmla="*/ 26866 w 1831776"/>
              <a:gd name="connsiteY444" fmla="*/ 839227 h 1051136"/>
              <a:gd name="connsiteX445" fmla="*/ 5534 w 1831776"/>
              <a:gd name="connsiteY445" fmla="*/ 868543 h 1051136"/>
              <a:gd name="connsiteX446" fmla="*/ 91 w 1831776"/>
              <a:gd name="connsiteY446" fmla="*/ 889255 h 1051136"/>
              <a:gd name="connsiteX447" fmla="*/ 6760 w 1831776"/>
              <a:gd name="connsiteY447" fmla="*/ 899526 h 1051136"/>
              <a:gd name="connsiteX448" fmla="*/ 20979 w 1831776"/>
              <a:gd name="connsiteY448" fmla="*/ 913482 h 1051136"/>
              <a:gd name="connsiteX449" fmla="*/ 65393 w 1831776"/>
              <a:gd name="connsiteY449" fmla="*/ 942189 h 1051136"/>
              <a:gd name="connsiteX450" fmla="*/ 121039 w 1831776"/>
              <a:gd name="connsiteY450" fmla="*/ 967031 h 1051136"/>
              <a:gd name="connsiteX451" fmla="*/ 148336 w 1831776"/>
              <a:gd name="connsiteY451" fmla="*/ 973354 h 1051136"/>
              <a:gd name="connsiteX452" fmla="*/ 183095 w 1831776"/>
              <a:gd name="connsiteY452" fmla="*/ 973969 h 1051136"/>
              <a:gd name="connsiteX453" fmla="*/ 204687 w 1831776"/>
              <a:gd name="connsiteY453" fmla="*/ 972829 h 1051136"/>
              <a:gd name="connsiteX454" fmla="*/ 223471 w 1831776"/>
              <a:gd name="connsiteY454" fmla="*/ 972655 h 1051136"/>
              <a:gd name="connsiteX455" fmla="*/ 245856 w 1831776"/>
              <a:gd name="connsiteY455" fmla="*/ 955541 h 1051136"/>
              <a:gd name="connsiteX456" fmla="*/ 306948 w 1831776"/>
              <a:gd name="connsiteY456" fmla="*/ 909420 h 1051136"/>
              <a:gd name="connsiteX457" fmla="*/ 403679 w 1831776"/>
              <a:gd name="connsiteY457" fmla="*/ 857331 h 1051136"/>
              <a:gd name="connsiteX458" fmla="*/ 430802 w 1831776"/>
              <a:gd name="connsiteY458" fmla="*/ 844870 h 1051136"/>
              <a:gd name="connsiteX459" fmla="*/ 447743 w 1831776"/>
              <a:gd name="connsiteY459" fmla="*/ 848468 h 1051136"/>
              <a:gd name="connsiteX460" fmla="*/ 446247 w 1831776"/>
              <a:gd name="connsiteY460" fmla="*/ 889810 h 1051136"/>
              <a:gd name="connsiteX461" fmla="*/ 444751 w 1831776"/>
              <a:gd name="connsiteY461" fmla="*/ 931151 h 1051136"/>
              <a:gd name="connsiteX462" fmla="*/ 434743 w 1831776"/>
              <a:gd name="connsiteY462" fmla="*/ 965997 h 1051136"/>
              <a:gd name="connsiteX463" fmla="*/ 421926 w 1831776"/>
              <a:gd name="connsiteY463" fmla="*/ 1001809 h 1051136"/>
              <a:gd name="connsiteX464" fmla="*/ 483280 w 1831776"/>
              <a:gd name="connsiteY464" fmla="*/ 1034112 h 1051136"/>
              <a:gd name="connsiteX465" fmla="*/ 547267 w 1831776"/>
              <a:gd name="connsiteY465" fmla="*/ 1046669 h 1051136"/>
              <a:gd name="connsiteX466" fmla="*/ 569824 w 1831776"/>
              <a:gd name="connsiteY466" fmla="*/ 1048338 h 1051136"/>
              <a:gd name="connsiteX467" fmla="*/ 605986 w 1831776"/>
              <a:gd name="connsiteY467" fmla="*/ 1048472 h 1051136"/>
              <a:gd name="connsiteX468" fmla="*/ 623279 w 1831776"/>
              <a:gd name="connsiteY468" fmla="*/ 1039389 h 1051136"/>
              <a:gd name="connsiteX469" fmla="*/ 621789 w 1831776"/>
              <a:gd name="connsiteY469" fmla="*/ 1030479 h 1051136"/>
              <a:gd name="connsiteX470" fmla="*/ 628721 w 1831776"/>
              <a:gd name="connsiteY470" fmla="*/ 1018674 h 1051136"/>
              <a:gd name="connsiteX471" fmla="*/ 660150 w 1831776"/>
              <a:gd name="connsiteY471" fmla="*/ 963903 h 1051136"/>
              <a:gd name="connsiteX472" fmla="*/ 742885 w 1831776"/>
              <a:gd name="connsiteY472" fmla="*/ 820838 h 1051136"/>
              <a:gd name="connsiteX473" fmla="*/ 832378 w 1831776"/>
              <a:gd name="connsiteY473" fmla="*/ 697430 h 1051136"/>
              <a:gd name="connsiteX474" fmla="*/ 867667 w 1831776"/>
              <a:gd name="connsiteY474" fmla="*/ 653899 h 1051136"/>
              <a:gd name="connsiteX475" fmla="*/ 879780 w 1831776"/>
              <a:gd name="connsiteY475" fmla="*/ 643454 h 1051136"/>
              <a:gd name="connsiteX476" fmla="*/ 923582 w 1831776"/>
              <a:gd name="connsiteY476" fmla="*/ 606415 h 1051136"/>
              <a:gd name="connsiteX477" fmla="*/ 948775 w 1831776"/>
              <a:gd name="connsiteY477" fmla="*/ 588336 h 1051136"/>
              <a:gd name="connsiteX478" fmla="*/ 956321 w 1831776"/>
              <a:gd name="connsiteY478" fmla="*/ 592022 h 1051136"/>
              <a:gd name="connsiteX479" fmla="*/ 952983 w 1831776"/>
              <a:gd name="connsiteY479" fmla="*/ 637140 h 1051136"/>
              <a:gd name="connsiteX480" fmla="*/ 945081 w 1831776"/>
              <a:gd name="connsiteY480" fmla="*/ 696384 h 1051136"/>
              <a:gd name="connsiteX481" fmla="*/ 936212 w 1831776"/>
              <a:gd name="connsiteY481" fmla="*/ 752823 h 1051136"/>
              <a:gd name="connsiteX482" fmla="*/ 921638 w 1831776"/>
              <a:gd name="connsiteY482" fmla="*/ 801802 h 1051136"/>
              <a:gd name="connsiteX483" fmla="*/ 907679 w 1831776"/>
              <a:gd name="connsiteY483" fmla="*/ 866270 h 1051136"/>
              <a:gd name="connsiteX484" fmla="*/ 898372 w 1831776"/>
              <a:gd name="connsiteY484" fmla="*/ 926000 h 1051136"/>
              <a:gd name="connsiteX485" fmla="*/ 957966 w 1831776"/>
              <a:gd name="connsiteY485" fmla="*/ 971470 h 1051136"/>
              <a:gd name="connsiteX486" fmla="*/ 1054955 w 1831776"/>
              <a:gd name="connsiteY486" fmla="*/ 997810 h 1051136"/>
              <a:gd name="connsiteX487" fmla="*/ 1090680 w 1831776"/>
              <a:gd name="connsiteY487" fmla="*/ 1001233 h 1051136"/>
              <a:gd name="connsiteX488" fmla="*/ 1100072 w 1831776"/>
              <a:gd name="connsiteY488" fmla="*/ 1001148 h 1051136"/>
              <a:gd name="connsiteX489" fmla="*/ 1113941 w 1831776"/>
              <a:gd name="connsiteY489" fmla="*/ 977537 h 1051136"/>
              <a:gd name="connsiteX490" fmla="*/ 1132289 w 1831776"/>
              <a:gd name="connsiteY490" fmla="*/ 930403 h 1051136"/>
              <a:gd name="connsiteX491" fmla="*/ 1167227 w 1831776"/>
              <a:gd name="connsiteY491" fmla="*/ 849301 h 1051136"/>
              <a:gd name="connsiteX492" fmla="*/ 1228150 w 1831776"/>
              <a:gd name="connsiteY492" fmla="*/ 734146 h 1051136"/>
              <a:gd name="connsiteX493" fmla="*/ 1327169 w 1831776"/>
              <a:gd name="connsiteY493" fmla="*/ 574491 h 1051136"/>
              <a:gd name="connsiteX494" fmla="*/ 1429567 w 1831776"/>
              <a:gd name="connsiteY494" fmla="*/ 424665 h 1051136"/>
              <a:gd name="connsiteX495" fmla="*/ 1508000 w 1831776"/>
              <a:gd name="connsiteY495" fmla="*/ 323905 h 1051136"/>
              <a:gd name="connsiteX496" fmla="*/ 1625844 w 1831776"/>
              <a:gd name="connsiteY496" fmla="*/ 212743 h 1051136"/>
              <a:gd name="connsiteX497" fmla="*/ 1641572 w 1831776"/>
              <a:gd name="connsiteY497" fmla="*/ 203457 h 1051136"/>
              <a:gd name="connsiteX498" fmla="*/ 1641902 w 1831776"/>
              <a:gd name="connsiteY498" fmla="*/ 203457 h 1051136"/>
              <a:gd name="connsiteX499" fmla="*/ 1646797 w 1831776"/>
              <a:gd name="connsiteY499" fmla="*/ 201453 h 1051136"/>
              <a:gd name="connsiteX500" fmla="*/ 1657899 w 1831776"/>
              <a:gd name="connsiteY500" fmla="*/ 201348 h 1051136"/>
              <a:gd name="connsiteX501" fmla="*/ 1672600 w 1831776"/>
              <a:gd name="connsiteY501" fmla="*/ 201349 h 1051136"/>
              <a:gd name="connsiteX502" fmla="*/ 1672864 w 1831776"/>
              <a:gd name="connsiteY502" fmla="*/ 201208 h 1051136"/>
              <a:gd name="connsiteX503" fmla="*/ 1673111 w 1831776"/>
              <a:gd name="connsiteY503" fmla="*/ 201206 h 1051136"/>
              <a:gd name="connsiteX504" fmla="*/ 1698565 w 1831776"/>
              <a:gd name="connsiteY504" fmla="*/ 211302 h 1051136"/>
              <a:gd name="connsiteX505" fmla="*/ 1708923 w 1831776"/>
              <a:gd name="connsiteY505" fmla="*/ 214024 h 1051136"/>
              <a:gd name="connsiteX506" fmla="*/ 1712522 w 1831776"/>
              <a:gd name="connsiteY506" fmla="*/ 197083 h 1051136"/>
              <a:gd name="connsiteX507" fmla="*/ 1709057 w 1831776"/>
              <a:gd name="connsiteY507" fmla="*/ 190789 h 1051136"/>
              <a:gd name="connsiteX508" fmla="*/ 1709487 w 1831776"/>
              <a:gd name="connsiteY508" fmla="*/ 190280 h 1051136"/>
              <a:gd name="connsiteX509" fmla="*/ 1710230 w 1831776"/>
              <a:gd name="connsiteY509" fmla="*/ 187644 h 1051136"/>
              <a:gd name="connsiteX510" fmla="*/ 1716172 w 1831776"/>
              <a:gd name="connsiteY510" fmla="*/ 187644 h 1051136"/>
              <a:gd name="connsiteX511" fmla="*/ 1719142 w 1831776"/>
              <a:gd name="connsiteY511" fmla="*/ 190807 h 1051136"/>
              <a:gd name="connsiteX512" fmla="*/ 1722113 w 1831776"/>
              <a:gd name="connsiteY512" fmla="*/ 190807 h 1051136"/>
              <a:gd name="connsiteX513" fmla="*/ 1726074 w 1831776"/>
              <a:gd name="connsiteY513" fmla="*/ 192915 h 1051136"/>
              <a:gd name="connsiteX514" fmla="*/ 1717162 w 1831776"/>
              <a:gd name="connsiteY514" fmla="*/ 197132 h 1051136"/>
              <a:gd name="connsiteX515" fmla="*/ 1733996 w 1831776"/>
              <a:gd name="connsiteY515" fmla="*/ 198186 h 1051136"/>
              <a:gd name="connsiteX516" fmla="*/ 1733006 w 1831776"/>
              <a:gd name="connsiteY516" fmla="*/ 193969 h 1051136"/>
              <a:gd name="connsiteX517" fmla="*/ 1740928 w 1831776"/>
              <a:gd name="connsiteY517" fmla="*/ 193969 h 1051136"/>
              <a:gd name="connsiteX518" fmla="*/ 1749841 w 1831776"/>
              <a:gd name="connsiteY518" fmla="*/ 190807 h 1051136"/>
              <a:gd name="connsiteX519" fmla="*/ 1763704 w 1831776"/>
              <a:gd name="connsiteY519" fmla="*/ 191861 h 1051136"/>
              <a:gd name="connsiteX520" fmla="*/ 1755782 w 1831776"/>
              <a:gd name="connsiteY520" fmla="*/ 197132 h 1051136"/>
              <a:gd name="connsiteX521" fmla="*/ 1761724 w 1831776"/>
              <a:gd name="connsiteY521" fmla="*/ 200294 h 1051136"/>
              <a:gd name="connsiteX522" fmla="*/ 1763704 w 1831776"/>
              <a:gd name="connsiteY522" fmla="*/ 200295 h 1051136"/>
              <a:gd name="connsiteX523" fmla="*/ 1785490 w 1831776"/>
              <a:gd name="connsiteY523" fmla="*/ 197132 h 1051136"/>
              <a:gd name="connsiteX524" fmla="*/ 1793412 w 1831776"/>
              <a:gd name="connsiteY524" fmla="*/ 199240 h 1051136"/>
              <a:gd name="connsiteX525" fmla="*/ 1795393 w 1831776"/>
              <a:gd name="connsiteY525" fmla="*/ 193969 h 1051136"/>
              <a:gd name="connsiteX526" fmla="*/ 1801334 w 1831776"/>
              <a:gd name="connsiteY526" fmla="*/ 189753 h 1051136"/>
              <a:gd name="connsiteX527" fmla="*/ 1796383 w 1831776"/>
              <a:gd name="connsiteY527" fmla="*/ 187644 h 1051136"/>
              <a:gd name="connsiteX528" fmla="*/ 1796383 w 1831776"/>
              <a:gd name="connsiteY528" fmla="*/ 184482 h 1051136"/>
              <a:gd name="connsiteX529" fmla="*/ 1810247 w 1831776"/>
              <a:gd name="connsiteY529" fmla="*/ 182373 h 1051136"/>
              <a:gd name="connsiteX530" fmla="*/ 1811237 w 1831776"/>
              <a:gd name="connsiteY530" fmla="*/ 186590 h 1051136"/>
              <a:gd name="connsiteX531" fmla="*/ 1809256 w 1831776"/>
              <a:gd name="connsiteY531" fmla="*/ 190807 h 1051136"/>
              <a:gd name="connsiteX532" fmla="*/ 1826091 w 1831776"/>
              <a:gd name="connsiteY532" fmla="*/ 191861 h 1051136"/>
              <a:gd name="connsiteX533" fmla="*/ 1828071 w 1831776"/>
              <a:gd name="connsiteY533" fmla="*/ 190807 h 1051136"/>
              <a:gd name="connsiteX534" fmla="*/ 1826091 w 1831776"/>
              <a:gd name="connsiteY534" fmla="*/ 189753 h 1051136"/>
              <a:gd name="connsiteX535" fmla="*/ 1823120 w 1831776"/>
              <a:gd name="connsiteY535" fmla="*/ 190807 h 1051136"/>
              <a:gd name="connsiteX536" fmla="*/ 1819159 w 1831776"/>
              <a:gd name="connsiteY536" fmla="*/ 188699 h 1051136"/>
              <a:gd name="connsiteX537" fmla="*/ 1816188 w 1831776"/>
              <a:gd name="connsiteY537" fmla="*/ 187644 h 1051136"/>
              <a:gd name="connsiteX538" fmla="*/ 1818169 w 1831776"/>
              <a:gd name="connsiteY538" fmla="*/ 186590 h 1051136"/>
              <a:gd name="connsiteX539" fmla="*/ 1829062 w 1831776"/>
              <a:gd name="connsiteY539" fmla="*/ 183427 h 1051136"/>
              <a:gd name="connsiteX540" fmla="*/ 1827081 w 1831776"/>
              <a:gd name="connsiteY540" fmla="*/ 183427 h 1051136"/>
              <a:gd name="connsiteX541" fmla="*/ 1828071 w 1831776"/>
              <a:gd name="connsiteY541" fmla="*/ 181319 h 1051136"/>
              <a:gd name="connsiteX542" fmla="*/ 1829062 w 1831776"/>
              <a:gd name="connsiteY542" fmla="*/ 182373 h 1051136"/>
              <a:gd name="connsiteX543" fmla="*/ 1830052 w 1831776"/>
              <a:gd name="connsiteY543" fmla="*/ 181319 h 1051136"/>
              <a:gd name="connsiteX544" fmla="*/ 1817179 w 1831776"/>
              <a:gd name="connsiteY544" fmla="*/ 180265 h 1051136"/>
              <a:gd name="connsiteX545" fmla="*/ 1823120 w 1831776"/>
              <a:gd name="connsiteY545" fmla="*/ 174994 h 1051136"/>
              <a:gd name="connsiteX546" fmla="*/ 1815198 w 1831776"/>
              <a:gd name="connsiteY546" fmla="*/ 171832 h 1051136"/>
              <a:gd name="connsiteX547" fmla="*/ 1821140 w 1831776"/>
              <a:gd name="connsiteY547" fmla="*/ 170777 h 1051136"/>
              <a:gd name="connsiteX548" fmla="*/ 1826091 w 1831776"/>
              <a:gd name="connsiteY548" fmla="*/ 172885 h 1051136"/>
              <a:gd name="connsiteX549" fmla="*/ 1831042 w 1831776"/>
              <a:gd name="connsiteY549" fmla="*/ 171831 h 105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</a:cxnLst>
            <a:rect l="l" t="t" r="r" b="b"/>
            <a:pathLst>
              <a:path w="1831776" h="1051136">
                <a:moveTo>
                  <a:pt x="1600311" y="52709"/>
                </a:moveTo>
                <a:cubicBezTo>
                  <a:pt x="1598330" y="54290"/>
                  <a:pt x="1599073" y="55345"/>
                  <a:pt x="1599692" y="56399"/>
                </a:cubicBezTo>
                <a:lnTo>
                  <a:pt x="1598601" y="59355"/>
                </a:lnTo>
                <a:lnTo>
                  <a:pt x="1592868" y="56035"/>
                </a:lnTo>
                <a:lnTo>
                  <a:pt x="1594370" y="55871"/>
                </a:lnTo>
                <a:cubicBezTo>
                  <a:pt x="1589418" y="53763"/>
                  <a:pt x="1589418" y="53763"/>
                  <a:pt x="1589418" y="53763"/>
                </a:cubicBezTo>
                <a:cubicBezTo>
                  <a:pt x="1590409" y="53763"/>
                  <a:pt x="1590409" y="53763"/>
                  <a:pt x="1590409" y="53763"/>
                </a:cubicBezTo>
                <a:cubicBezTo>
                  <a:pt x="1594369" y="53763"/>
                  <a:pt x="1592389" y="52709"/>
                  <a:pt x="1593379" y="52709"/>
                </a:cubicBezTo>
                <a:cubicBezTo>
                  <a:pt x="1596350" y="52709"/>
                  <a:pt x="1599321" y="51655"/>
                  <a:pt x="1600311" y="52709"/>
                </a:cubicBezTo>
                <a:close/>
                <a:moveTo>
                  <a:pt x="1632000" y="28463"/>
                </a:moveTo>
                <a:lnTo>
                  <a:pt x="1631628" y="28067"/>
                </a:lnTo>
                <a:lnTo>
                  <a:pt x="1631314" y="28625"/>
                </a:lnTo>
                <a:close/>
                <a:moveTo>
                  <a:pt x="1631999" y="27409"/>
                </a:moveTo>
                <a:cubicBezTo>
                  <a:pt x="1631009" y="27408"/>
                  <a:pt x="1631009" y="27408"/>
                  <a:pt x="1631009" y="27408"/>
                </a:cubicBezTo>
                <a:lnTo>
                  <a:pt x="1631628" y="28067"/>
                </a:lnTo>
                <a:close/>
                <a:moveTo>
                  <a:pt x="1638081" y="40667"/>
                </a:moveTo>
                <a:lnTo>
                  <a:pt x="1636964" y="40940"/>
                </a:lnTo>
                <a:lnTo>
                  <a:pt x="1637941" y="41113"/>
                </a:lnTo>
                <a:close/>
                <a:moveTo>
                  <a:pt x="1638119" y="30381"/>
                </a:moveTo>
                <a:lnTo>
                  <a:pt x="1636951" y="30571"/>
                </a:lnTo>
                <a:cubicBezTo>
                  <a:pt x="1637941" y="30571"/>
                  <a:pt x="1637941" y="30571"/>
                  <a:pt x="1637941" y="30571"/>
                </a:cubicBezTo>
                <a:close/>
                <a:moveTo>
                  <a:pt x="1640264" y="30033"/>
                </a:moveTo>
                <a:lnTo>
                  <a:pt x="1638931" y="29517"/>
                </a:lnTo>
                <a:lnTo>
                  <a:pt x="1638119" y="30381"/>
                </a:lnTo>
                <a:close/>
                <a:moveTo>
                  <a:pt x="1644873" y="39005"/>
                </a:moveTo>
                <a:cubicBezTo>
                  <a:pt x="1643883" y="37951"/>
                  <a:pt x="1640912" y="37950"/>
                  <a:pt x="1638931" y="37951"/>
                </a:cubicBezTo>
                <a:lnTo>
                  <a:pt x="1638081" y="40667"/>
                </a:lnTo>
                <a:close/>
                <a:moveTo>
                  <a:pt x="1635961" y="2108"/>
                </a:moveTo>
                <a:cubicBezTo>
                  <a:pt x="1634970" y="2108"/>
                  <a:pt x="1634970" y="2108"/>
                  <a:pt x="1634970" y="2108"/>
                </a:cubicBezTo>
                <a:cubicBezTo>
                  <a:pt x="1633980" y="2108"/>
                  <a:pt x="1633980" y="2108"/>
                  <a:pt x="1633980" y="2108"/>
                </a:cubicBezTo>
                <a:cubicBezTo>
                  <a:pt x="1631009" y="2109"/>
                  <a:pt x="1630019" y="1054"/>
                  <a:pt x="1628038" y="1054"/>
                </a:cubicBezTo>
                <a:cubicBezTo>
                  <a:pt x="1629029" y="4217"/>
                  <a:pt x="1622097" y="3163"/>
                  <a:pt x="1620116" y="4217"/>
                </a:cubicBezTo>
                <a:cubicBezTo>
                  <a:pt x="1619126" y="4217"/>
                  <a:pt x="1619126" y="4217"/>
                  <a:pt x="1619126" y="4217"/>
                </a:cubicBezTo>
                <a:cubicBezTo>
                  <a:pt x="1619126" y="6325"/>
                  <a:pt x="1619126" y="6325"/>
                  <a:pt x="1619126" y="6325"/>
                </a:cubicBezTo>
                <a:cubicBezTo>
                  <a:pt x="1634970" y="6325"/>
                  <a:pt x="1634970" y="6325"/>
                  <a:pt x="1634970" y="6325"/>
                </a:cubicBezTo>
                <a:cubicBezTo>
                  <a:pt x="1634970" y="5271"/>
                  <a:pt x="1634970" y="5271"/>
                  <a:pt x="1634970" y="5271"/>
                </a:cubicBezTo>
                <a:cubicBezTo>
                  <a:pt x="1631999" y="5271"/>
                  <a:pt x="1629029" y="4217"/>
                  <a:pt x="1627048" y="5271"/>
                </a:cubicBezTo>
                <a:cubicBezTo>
                  <a:pt x="1625068" y="5271"/>
                  <a:pt x="1626058" y="4217"/>
                  <a:pt x="1626058" y="4217"/>
                </a:cubicBezTo>
                <a:cubicBezTo>
                  <a:pt x="1628038" y="2108"/>
                  <a:pt x="1632990" y="3162"/>
                  <a:pt x="1635961" y="2108"/>
                </a:cubicBezTo>
                <a:close/>
                <a:moveTo>
                  <a:pt x="1688444" y="80117"/>
                </a:moveTo>
                <a:lnTo>
                  <a:pt x="1687234" y="79883"/>
                </a:lnTo>
                <a:lnTo>
                  <a:pt x="1687850" y="80539"/>
                </a:lnTo>
                <a:close/>
                <a:moveTo>
                  <a:pt x="1694386" y="85388"/>
                </a:moveTo>
                <a:cubicBezTo>
                  <a:pt x="1689435" y="84335"/>
                  <a:pt x="1689435" y="84335"/>
                  <a:pt x="1689435" y="84335"/>
                </a:cubicBezTo>
                <a:cubicBezTo>
                  <a:pt x="1690425" y="83280"/>
                  <a:pt x="1690425" y="83280"/>
                  <a:pt x="1690425" y="83280"/>
                </a:cubicBezTo>
                <a:lnTo>
                  <a:pt x="1687850" y="80539"/>
                </a:lnTo>
                <a:lnTo>
                  <a:pt x="1685474" y="82226"/>
                </a:lnTo>
                <a:cubicBezTo>
                  <a:pt x="1690425" y="82226"/>
                  <a:pt x="1685474" y="84335"/>
                  <a:pt x="1687454" y="86443"/>
                </a:cubicBezTo>
                <a:cubicBezTo>
                  <a:pt x="1692405" y="89605"/>
                  <a:pt x="1690425" y="84335"/>
                  <a:pt x="1694386" y="85388"/>
                </a:cubicBezTo>
                <a:close/>
                <a:moveTo>
                  <a:pt x="1757763" y="165506"/>
                </a:moveTo>
                <a:cubicBezTo>
                  <a:pt x="1756773" y="165506"/>
                  <a:pt x="1756773" y="165506"/>
                  <a:pt x="1755782" y="165506"/>
                </a:cubicBezTo>
                <a:lnTo>
                  <a:pt x="1755783" y="165506"/>
                </a:lnTo>
                <a:close/>
                <a:moveTo>
                  <a:pt x="1831042" y="171831"/>
                </a:moveTo>
                <a:cubicBezTo>
                  <a:pt x="1832032" y="167615"/>
                  <a:pt x="1816188" y="170777"/>
                  <a:pt x="1812227" y="168669"/>
                </a:cubicBezTo>
                <a:cubicBezTo>
                  <a:pt x="1818169" y="166560"/>
                  <a:pt x="1807276" y="166560"/>
                  <a:pt x="1807276" y="164452"/>
                </a:cubicBezTo>
                <a:cubicBezTo>
                  <a:pt x="1808266" y="164452"/>
                  <a:pt x="1809256" y="163398"/>
                  <a:pt x="1810247" y="163398"/>
                </a:cubicBezTo>
                <a:cubicBezTo>
                  <a:pt x="1802325" y="163398"/>
                  <a:pt x="1802325" y="163398"/>
                  <a:pt x="1802325" y="163398"/>
                </a:cubicBezTo>
                <a:cubicBezTo>
                  <a:pt x="1804305" y="165506"/>
                  <a:pt x="1804305" y="168669"/>
                  <a:pt x="1808266" y="171832"/>
                </a:cubicBezTo>
                <a:cubicBezTo>
                  <a:pt x="1805295" y="172885"/>
                  <a:pt x="1799354" y="173940"/>
                  <a:pt x="1796383" y="172886"/>
                </a:cubicBezTo>
                <a:cubicBezTo>
                  <a:pt x="1795393" y="171831"/>
                  <a:pt x="1797373" y="171832"/>
                  <a:pt x="1796383" y="171831"/>
                </a:cubicBezTo>
                <a:cubicBezTo>
                  <a:pt x="1795393" y="169723"/>
                  <a:pt x="1796383" y="166561"/>
                  <a:pt x="1792422" y="166561"/>
                </a:cubicBezTo>
                <a:cubicBezTo>
                  <a:pt x="1788461" y="164452"/>
                  <a:pt x="1782519" y="163398"/>
                  <a:pt x="1783510" y="161290"/>
                </a:cubicBezTo>
                <a:cubicBezTo>
                  <a:pt x="1785490" y="159181"/>
                  <a:pt x="1789451" y="161290"/>
                  <a:pt x="1791432" y="161290"/>
                </a:cubicBezTo>
                <a:cubicBezTo>
                  <a:pt x="1793412" y="159181"/>
                  <a:pt x="1787471" y="159181"/>
                  <a:pt x="1783510" y="159181"/>
                </a:cubicBezTo>
                <a:cubicBezTo>
                  <a:pt x="1781529" y="158127"/>
                  <a:pt x="1780539" y="158127"/>
                  <a:pt x="1781529" y="157073"/>
                </a:cubicBezTo>
                <a:cubicBezTo>
                  <a:pt x="1777568" y="157073"/>
                  <a:pt x="1775587" y="159181"/>
                  <a:pt x="1772617" y="158127"/>
                </a:cubicBezTo>
                <a:cubicBezTo>
                  <a:pt x="1772617" y="157073"/>
                  <a:pt x="1768656" y="158127"/>
                  <a:pt x="1767665" y="157073"/>
                </a:cubicBezTo>
                <a:cubicBezTo>
                  <a:pt x="1769646" y="156019"/>
                  <a:pt x="1769646" y="156019"/>
                  <a:pt x="1769646" y="156019"/>
                </a:cubicBezTo>
                <a:cubicBezTo>
                  <a:pt x="1768656" y="156019"/>
                  <a:pt x="1768656" y="156019"/>
                  <a:pt x="1768656" y="156019"/>
                </a:cubicBezTo>
                <a:cubicBezTo>
                  <a:pt x="1762714" y="153911"/>
                  <a:pt x="1760734" y="158127"/>
                  <a:pt x="1755782" y="158127"/>
                </a:cubicBezTo>
                <a:cubicBezTo>
                  <a:pt x="1757763" y="158127"/>
                  <a:pt x="1759743" y="158127"/>
                  <a:pt x="1761724" y="158127"/>
                </a:cubicBezTo>
                <a:cubicBezTo>
                  <a:pt x="1761724" y="164452"/>
                  <a:pt x="1783510" y="157073"/>
                  <a:pt x="1780539" y="163398"/>
                </a:cubicBezTo>
                <a:cubicBezTo>
                  <a:pt x="1777568" y="166561"/>
                  <a:pt x="1768656" y="165507"/>
                  <a:pt x="1765685" y="166560"/>
                </a:cubicBezTo>
                <a:cubicBezTo>
                  <a:pt x="1769646" y="169723"/>
                  <a:pt x="1774597" y="165506"/>
                  <a:pt x="1778558" y="166561"/>
                </a:cubicBezTo>
                <a:cubicBezTo>
                  <a:pt x="1779549" y="166560"/>
                  <a:pt x="1780539" y="168669"/>
                  <a:pt x="1777568" y="169723"/>
                </a:cubicBezTo>
                <a:lnTo>
                  <a:pt x="1755783" y="165506"/>
                </a:lnTo>
                <a:lnTo>
                  <a:pt x="1753802" y="165506"/>
                </a:lnTo>
                <a:cubicBezTo>
                  <a:pt x="1751821" y="166560"/>
                  <a:pt x="1745880" y="166561"/>
                  <a:pt x="1743899" y="165507"/>
                </a:cubicBezTo>
                <a:cubicBezTo>
                  <a:pt x="1746870" y="164452"/>
                  <a:pt x="1750831" y="164452"/>
                  <a:pt x="1750831" y="163398"/>
                </a:cubicBezTo>
                <a:cubicBezTo>
                  <a:pt x="1746870" y="162344"/>
                  <a:pt x="1741919" y="161290"/>
                  <a:pt x="1739938" y="160236"/>
                </a:cubicBezTo>
                <a:cubicBezTo>
                  <a:pt x="1751821" y="160235"/>
                  <a:pt x="1751821" y="160235"/>
                  <a:pt x="1751821" y="160235"/>
                </a:cubicBezTo>
                <a:cubicBezTo>
                  <a:pt x="1751821" y="159181"/>
                  <a:pt x="1751821" y="159181"/>
                  <a:pt x="1751821" y="159181"/>
                </a:cubicBezTo>
                <a:cubicBezTo>
                  <a:pt x="1749841" y="156019"/>
                  <a:pt x="1742909" y="159181"/>
                  <a:pt x="1738948" y="158127"/>
                </a:cubicBezTo>
                <a:cubicBezTo>
                  <a:pt x="1742909" y="156019"/>
                  <a:pt x="1747860" y="156019"/>
                  <a:pt x="1753802" y="154965"/>
                </a:cubicBezTo>
                <a:cubicBezTo>
                  <a:pt x="1753802" y="153910"/>
                  <a:pt x="1759743" y="153910"/>
                  <a:pt x="1761724" y="152856"/>
                </a:cubicBezTo>
                <a:cubicBezTo>
                  <a:pt x="1761724" y="151802"/>
                  <a:pt x="1761724" y="151802"/>
                  <a:pt x="1760734" y="150748"/>
                </a:cubicBezTo>
                <a:cubicBezTo>
                  <a:pt x="1757763" y="150748"/>
                  <a:pt x="1757763" y="148640"/>
                  <a:pt x="1761724" y="147586"/>
                </a:cubicBezTo>
                <a:cubicBezTo>
                  <a:pt x="1761724" y="146531"/>
                  <a:pt x="1765685" y="146531"/>
                  <a:pt x="1762714" y="145477"/>
                </a:cubicBezTo>
                <a:cubicBezTo>
                  <a:pt x="1765685" y="144423"/>
                  <a:pt x="1768656" y="144423"/>
                  <a:pt x="1768656" y="142314"/>
                </a:cubicBezTo>
                <a:cubicBezTo>
                  <a:pt x="1766675" y="142315"/>
                  <a:pt x="1763704" y="142315"/>
                  <a:pt x="1762714" y="141260"/>
                </a:cubicBezTo>
                <a:cubicBezTo>
                  <a:pt x="1761724" y="142314"/>
                  <a:pt x="1760733" y="142314"/>
                  <a:pt x="1759743" y="142315"/>
                </a:cubicBezTo>
                <a:cubicBezTo>
                  <a:pt x="1759743" y="143369"/>
                  <a:pt x="1759743" y="143369"/>
                  <a:pt x="1759743" y="143369"/>
                </a:cubicBezTo>
                <a:cubicBezTo>
                  <a:pt x="1761724" y="143369"/>
                  <a:pt x="1761724" y="143369"/>
                  <a:pt x="1761724" y="143369"/>
                </a:cubicBezTo>
                <a:cubicBezTo>
                  <a:pt x="1764695" y="148640"/>
                  <a:pt x="1745880" y="145477"/>
                  <a:pt x="1739938" y="146531"/>
                </a:cubicBezTo>
                <a:cubicBezTo>
                  <a:pt x="1741919" y="147585"/>
                  <a:pt x="1736967" y="148640"/>
                  <a:pt x="1736967" y="150748"/>
                </a:cubicBezTo>
                <a:cubicBezTo>
                  <a:pt x="1736967" y="151802"/>
                  <a:pt x="1731026" y="152856"/>
                  <a:pt x="1733006" y="153910"/>
                </a:cubicBezTo>
                <a:cubicBezTo>
                  <a:pt x="1734987" y="152856"/>
                  <a:pt x="1734987" y="152856"/>
                  <a:pt x="1734987" y="152856"/>
                </a:cubicBezTo>
                <a:cubicBezTo>
                  <a:pt x="1736967" y="152856"/>
                  <a:pt x="1739938" y="153910"/>
                  <a:pt x="1741919" y="154964"/>
                </a:cubicBezTo>
                <a:cubicBezTo>
                  <a:pt x="1740928" y="154965"/>
                  <a:pt x="1739938" y="154965"/>
                  <a:pt x="1738948" y="154964"/>
                </a:cubicBezTo>
                <a:cubicBezTo>
                  <a:pt x="1733996" y="153910"/>
                  <a:pt x="1724094" y="154965"/>
                  <a:pt x="1726074" y="151802"/>
                </a:cubicBezTo>
                <a:cubicBezTo>
                  <a:pt x="1728055" y="149694"/>
                  <a:pt x="1726075" y="149694"/>
                  <a:pt x="1727065" y="147586"/>
                </a:cubicBezTo>
                <a:cubicBezTo>
                  <a:pt x="1731026" y="149694"/>
                  <a:pt x="1733006" y="146531"/>
                  <a:pt x="1736967" y="145477"/>
                </a:cubicBezTo>
                <a:cubicBezTo>
                  <a:pt x="1735977" y="145477"/>
                  <a:pt x="1735977" y="145477"/>
                  <a:pt x="1735977" y="145477"/>
                </a:cubicBezTo>
                <a:cubicBezTo>
                  <a:pt x="1731026" y="144423"/>
                  <a:pt x="1730036" y="146531"/>
                  <a:pt x="1728055" y="147585"/>
                </a:cubicBezTo>
                <a:cubicBezTo>
                  <a:pt x="1725084" y="147585"/>
                  <a:pt x="1724094" y="146531"/>
                  <a:pt x="1722113" y="146531"/>
                </a:cubicBezTo>
                <a:cubicBezTo>
                  <a:pt x="1722113" y="145477"/>
                  <a:pt x="1722113" y="144423"/>
                  <a:pt x="1724094" y="143369"/>
                </a:cubicBezTo>
                <a:cubicBezTo>
                  <a:pt x="1723104" y="144423"/>
                  <a:pt x="1722113" y="143368"/>
                  <a:pt x="1722113" y="143368"/>
                </a:cubicBezTo>
                <a:cubicBezTo>
                  <a:pt x="1730035" y="142314"/>
                  <a:pt x="1730035" y="142314"/>
                  <a:pt x="1730035" y="142314"/>
                </a:cubicBezTo>
                <a:cubicBezTo>
                  <a:pt x="1729045" y="141260"/>
                  <a:pt x="1729045" y="140206"/>
                  <a:pt x="1727065" y="141260"/>
                </a:cubicBezTo>
                <a:cubicBezTo>
                  <a:pt x="1725084" y="140206"/>
                  <a:pt x="1726074" y="139152"/>
                  <a:pt x="1726074" y="139152"/>
                </a:cubicBezTo>
                <a:cubicBezTo>
                  <a:pt x="1726074" y="137044"/>
                  <a:pt x="1730035" y="137044"/>
                  <a:pt x="1732016" y="137043"/>
                </a:cubicBezTo>
                <a:cubicBezTo>
                  <a:pt x="1733996" y="141260"/>
                  <a:pt x="1743899" y="137044"/>
                  <a:pt x="1749841" y="138098"/>
                </a:cubicBezTo>
                <a:cubicBezTo>
                  <a:pt x="1751821" y="138098"/>
                  <a:pt x="1752812" y="139152"/>
                  <a:pt x="1751821" y="140206"/>
                </a:cubicBezTo>
                <a:cubicBezTo>
                  <a:pt x="1761724" y="139152"/>
                  <a:pt x="1749841" y="135989"/>
                  <a:pt x="1751821" y="133881"/>
                </a:cubicBezTo>
                <a:cubicBezTo>
                  <a:pt x="1739938" y="137044"/>
                  <a:pt x="1739938" y="137044"/>
                  <a:pt x="1739938" y="137044"/>
                </a:cubicBezTo>
                <a:cubicBezTo>
                  <a:pt x="1735977" y="137044"/>
                  <a:pt x="1735977" y="134935"/>
                  <a:pt x="1733996" y="133881"/>
                </a:cubicBezTo>
                <a:cubicBezTo>
                  <a:pt x="1731026" y="133881"/>
                  <a:pt x="1732016" y="135989"/>
                  <a:pt x="1729045" y="135990"/>
                </a:cubicBezTo>
                <a:cubicBezTo>
                  <a:pt x="1728055" y="134935"/>
                  <a:pt x="1726074" y="133881"/>
                  <a:pt x="1728055" y="132827"/>
                </a:cubicBezTo>
                <a:cubicBezTo>
                  <a:pt x="1733006" y="132827"/>
                  <a:pt x="1736967" y="134935"/>
                  <a:pt x="1742909" y="133881"/>
                </a:cubicBezTo>
                <a:cubicBezTo>
                  <a:pt x="1741919" y="133881"/>
                  <a:pt x="1740928" y="133881"/>
                  <a:pt x="1741919" y="132827"/>
                </a:cubicBezTo>
                <a:cubicBezTo>
                  <a:pt x="1754792" y="131773"/>
                  <a:pt x="1754792" y="131773"/>
                  <a:pt x="1754792" y="131773"/>
                </a:cubicBezTo>
                <a:cubicBezTo>
                  <a:pt x="1751821" y="129664"/>
                  <a:pt x="1743899" y="132827"/>
                  <a:pt x="1740928" y="130718"/>
                </a:cubicBezTo>
                <a:cubicBezTo>
                  <a:pt x="1743899" y="129664"/>
                  <a:pt x="1747860" y="130718"/>
                  <a:pt x="1747860" y="128610"/>
                </a:cubicBezTo>
                <a:cubicBezTo>
                  <a:pt x="1752812" y="127556"/>
                  <a:pt x="1750831" y="130718"/>
                  <a:pt x="1754792" y="129664"/>
                </a:cubicBezTo>
                <a:cubicBezTo>
                  <a:pt x="1754792" y="128610"/>
                  <a:pt x="1752811" y="128610"/>
                  <a:pt x="1750831" y="128610"/>
                </a:cubicBezTo>
                <a:cubicBezTo>
                  <a:pt x="1751821" y="126502"/>
                  <a:pt x="1754792" y="126501"/>
                  <a:pt x="1755782" y="125447"/>
                </a:cubicBezTo>
                <a:cubicBezTo>
                  <a:pt x="1752812" y="124394"/>
                  <a:pt x="1754792" y="123340"/>
                  <a:pt x="1753802" y="122285"/>
                </a:cubicBezTo>
                <a:cubicBezTo>
                  <a:pt x="1763704" y="121231"/>
                  <a:pt x="1751821" y="115960"/>
                  <a:pt x="1761724" y="115960"/>
                </a:cubicBezTo>
                <a:cubicBezTo>
                  <a:pt x="1760734" y="115960"/>
                  <a:pt x="1760734" y="115960"/>
                  <a:pt x="1760734" y="115960"/>
                </a:cubicBezTo>
                <a:cubicBezTo>
                  <a:pt x="1759743" y="115960"/>
                  <a:pt x="1759743" y="115960"/>
                  <a:pt x="1759743" y="115960"/>
                </a:cubicBezTo>
                <a:cubicBezTo>
                  <a:pt x="1757763" y="117014"/>
                  <a:pt x="1756773" y="115960"/>
                  <a:pt x="1755782" y="115960"/>
                </a:cubicBezTo>
                <a:cubicBezTo>
                  <a:pt x="1754792" y="115960"/>
                  <a:pt x="1754792" y="115960"/>
                  <a:pt x="1754792" y="115960"/>
                </a:cubicBezTo>
                <a:cubicBezTo>
                  <a:pt x="1754792" y="117014"/>
                  <a:pt x="1754792" y="118068"/>
                  <a:pt x="1755782" y="118069"/>
                </a:cubicBezTo>
                <a:cubicBezTo>
                  <a:pt x="1751821" y="121231"/>
                  <a:pt x="1748850" y="124393"/>
                  <a:pt x="1740928" y="124393"/>
                </a:cubicBezTo>
                <a:cubicBezTo>
                  <a:pt x="1736967" y="125448"/>
                  <a:pt x="1734987" y="124393"/>
                  <a:pt x="1733006" y="123339"/>
                </a:cubicBezTo>
                <a:cubicBezTo>
                  <a:pt x="1733006" y="121231"/>
                  <a:pt x="1740928" y="122285"/>
                  <a:pt x="1743899" y="121231"/>
                </a:cubicBezTo>
                <a:cubicBezTo>
                  <a:pt x="1744889" y="120177"/>
                  <a:pt x="1747860" y="119123"/>
                  <a:pt x="1744889" y="118068"/>
                </a:cubicBezTo>
                <a:cubicBezTo>
                  <a:pt x="1744889" y="117014"/>
                  <a:pt x="1749841" y="115960"/>
                  <a:pt x="1752811" y="115960"/>
                </a:cubicBezTo>
                <a:cubicBezTo>
                  <a:pt x="1751821" y="115960"/>
                  <a:pt x="1751821" y="115960"/>
                  <a:pt x="1751821" y="115960"/>
                </a:cubicBezTo>
                <a:cubicBezTo>
                  <a:pt x="1746870" y="117014"/>
                  <a:pt x="1741919" y="114906"/>
                  <a:pt x="1736967" y="114906"/>
                </a:cubicBezTo>
                <a:cubicBezTo>
                  <a:pt x="1734987" y="110689"/>
                  <a:pt x="1723104" y="114906"/>
                  <a:pt x="1717162" y="111744"/>
                </a:cubicBezTo>
                <a:cubicBezTo>
                  <a:pt x="1725084" y="109635"/>
                  <a:pt x="1731026" y="112797"/>
                  <a:pt x="1739938" y="110689"/>
                </a:cubicBezTo>
                <a:cubicBezTo>
                  <a:pt x="1731026" y="110689"/>
                  <a:pt x="1731026" y="110689"/>
                  <a:pt x="1731026" y="110689"/>
                </a:cubicBezTo>
                <a:cubicBezTo>
                  <a:pt x="1735977" y="109635"/>
                  <a:pt x="1735977" y="109635"/>
                  <a:pt x="1735977" y="109635"/>
                </a:cubicBezTo>
                <a:cubicBezTo>
                  <a:pt x="1732016" y="108581"/>
                  <a:pt x="1733006" y="106473"/>
                  <a:pt x="1730035" y="106472"/>
                </a:cubicBezTo>
                <a:cubicBezTo>
                  <a:pt x="1728055" y="108581"/>
                  <a:pt x="1720133" y="109635"/>
                  <a:pt x="1716172" y="111743"/>
                </a:cubicBezTo>
                <a:cubicBezTo>
                  <a:pt x="1712211" y="112797"/>
                  <a:pt x="1721123" y="113852"/>
                  <a:pt x="1718152" y="114905"/>
                </a:cubicBezTo>
                <a:cubicBezTo>
                  <a:pt x="1714191" y="114906"/>
                  <a:pt x="1712211" y="113851"/>
                  <a:pt x="1709240" y="112798"/>
                </a:cubicBezTo>
                <a:cubicBezTo>
                  <a:pt x="1714191" y="112797"/>
                  <a:pt x="1710230" y="111744"/>
                  <a:pt x="1712211" y="110689"/>
                </a:cubicBezTo>
                <a:cubicBezTo>
                  <a:pt x="1705279" y="110689"/>
                  <a:pt x="1705279" y="110689"/>
                  <a:pt x="1705279" y="110689"/>
                </a:cubicBezTo>
                <a:cubicBezTo>
                  <a:pt x="1705279" y="110689"/>
                  <a:pt x="1703298" y="110689"/>
                  <a:pt x="1703298" y="109635"/>
                </a:cubicBezTo>
                <a:cubicBezTo>
                  <a:pt x="1704288" y="109634"/>
                  <a:pt x="1704288" y="109634"/>
                  <a:pt x="1705279" y="109634"/>
                </a:cubicBezTo>
                <a:cubicBezTo>
                  <a:pt x="1705279" y="107526"/>
                  <a:pt x="1707259" y="106472"/>
                  <a:pt x="1703298" y="105418"/>
                </a:cubicBezTo>
                <a:cubicBezTo>
                  <a:pt x="1700328" y="106472"/>
                  <a:pt x="1698347" y="104364"/>
                  <a:pt x="1696367" y="106472"/>
                </a:cubicBezTo>
                <a:cubicBezTo>
                  <a:pt x="1699337" y="108580"/>
                  <a:pt x="1699337" y="110689"/>
                  <a:pt x="1704288" y="111743"/>
                </a:cubicBezTo>
                <a:cubicBezTo>
                  <a:pt x="1705279" y="112797"/>
                  <a:pt x="1703298" y="113851"/>
                  <a:pt x="1700328" y="114906"/>
                </a:cubicBezTo>
                <a:cubicBezTo>
                  <a:pt x="1691415" y="113851"/>
                  <a:pt x="1677552" y="117014"/>
                  <a:pt x="1672600" y="112797"/>
                </a:cubicBezTo>
                <a:cubicBezTo>
                  <a:pt x="1674581" y="109635"/>
                  <a:pt x="1664678" y="110689"/>
                  <a:pt x="1662697" y="109634"/>
                </a:cubicBezTo>
                <a:cubicBezTo>
                  <a:pt x="1664678" y="108580"/>
                  <a:pt x="1664678" y="108580"/>
                  <a:pt x="1664678" y="108580"/>
                </a:cubicBezTo>
                <a:cubicBezTo>
                  <a:pt x="1660717" y="107527"/>
                  <a:pt x="1660717" y="107527"/>
                  <a:pt x="1660717" y="107527"/>
                </a:cubicBezTo>
                <a:cubicBezTo>
                  <a:pt x="1665668" y="108581"/>
                  <a:pt x="1667649" y="106472"/>
                  <a:pt x="1669629" y="104364"/>
                </a:cubicBezTo>
                <a:lnTo>
                  <a:pt x="1655988" y="106300"/>
                </a:lnTo>
                <a:lnTo>
                  <a:pt x="1647230" y="96291"/>
                </a:lnTo>
                <a:lnTo>
                  <a:pt x="1648834" y="95930"/>
                </a:lnTo>
                <a:cubicBezTo>
                  <a:pt x="1652795" y="95931"/>
                  <a:pt x="1656756" y="95930"/>
                  <a:pt x="1658737" y="96985"/>
                </a:cubicBezTo>
                <a:cubicBezTo>
                  <a:pt x="1663688" y="99093"/>
                  <a:pt x="1654775" y="99093"/>
                  <a:pt x="1654776" y="101201"/>
                </a:cubicBezTo>
                <a:cubicBezTo>
                  <a:pt x="1653785" y="104364"/>
                  <a:pt x="1662698" y="103310"/>
                  <a:pt x="1665668" y="103309"/>
                </a:cubicBezTo>
                <a:cubicBezTo>
                  <a:pt x="1666659" y="102255"/>
                  <a:pt x="1663688" y="102256"/>
                  <a:pt x="1662698" y="102256"/>
                </a:cubicBezTo>
                <a:cubicBezTo>
                  <a:pt x="1663688" y="101202"/>
                  <a:pt x="1663688" y="101202"/>
                  <a:pt x="1663688" y="101202"/>
                </a:cubicBezTo>
                <a:cubicBezTo>
                  <a:pt x="1664678" y="101202"/>
                  <a:pt x="1666659" y="101201"/>
                  <a:pt x="1667649" y="102255"/>
                </a:cubicBezTo>
                <a:cubicBezTo>
                  <a:pt x="1669630" y="101201"/>
                  <a:pt x="1669630" y="101201"/>
                  <a:pt x="1669630" y="101201"/>
                </a:cubicBezTo>
                <a:cubicBezTo>
                  <a:pt x="1669630" y="101201"/>
                  <a:pt x="1670620" y="101202"/>
                  <a:pt x="1671610" y="101202"/>
                </a:cubicBezTo>
                <a:cubicBezTo>
                  <a:pt x="1673590" y="101201"/>
                  <a:pt x="1675571" y="100147"/>
                  <a:pt x="1674581" y="99093"/>
                </a:cubicBezTo>
                <a:cubicBezTo>
                  <a:pt x="1669629" y="99093"/>
                  <a:pt x="1669629" y="99093"/>
                  <a:pt x="1669629" y="99093"/>
                </a:cubicBezTo>
                <a:cubicBezTo>
                  <a:pt x="1669629" y="100147"/>
                  <a:pt x="1669629" y="100147"/>
                  <a:pt x="1669629" y="100147"/>
                </a:cubicBezTo>
                <a:cubicBezTo>
                  <a:pt x="1668639" y="100147"/>
                  <a:pt x="1667649" y="100147"/>
                  <a:pt x="1666659" y="100147"/>
                </a:cubicBezTo>
                <a:cubicBezTo>
                  <a:pt x="1664678" y="100147"/>
                  <a:pt x="1658737" y="98039"/>
                  <a:pt x="1663688" y="96985"/>
                </a:cubicBezTo>
                <a:cubicBezTo>
                  <a:pt x="1665669" y="96985"/>
                  <a:pt x="1668639" y="96984"/>
                  <a:pt x="1669629" y="98039"/>
                </a:cubicBezTo>
                <a:cubicBezTo>
                  <a:pt x="1673591" y="96985"/>
                  <a:pt x="1671610" y="94876"/>
                  <a:pt x="1676561" y="94876"/>
                </a:cubicBezTo>
                <a:cubicBezTo>
                  <a:pt x="1677552" y="94876"/>
                  <a:pt x="1677552" y="95930"/>
                  <a:pt x="1677552" y="95930"/>
                </a:cubicBezTo>
                <a:cubicBezTo>
                  <a:pt x="1681512" y="95930"/>
                  <a:pt x="1681512" y="95930"/>
                  <a:pt x="1681512" y="95930"/>
                </a:cubicBezTo>
                <a:cubicBezTo>
                  <a:pt x="1685474" y="95931"/>
                  <a:pt x="1687454" y="95931"/>
                  <a:pt x="1689435" y="96984"/>
                </a:cubicBezTo>
                <a:cubicBezTo>
                  <a:pt x="1690425" y="95930"/>
                  <a:pt x="1690425" y="95930"/>
                  <a:pt x="1690425" y="95930"/>
                </a:cubicBezTo>
                <a:cubicBezTo>
                  <a:pt x="1692406" y="95931"/>
                  <a:pt x="1693396" y="95931"/>
                  <a:pt x="1694386" y="96985"/>
                </a:cubicBezTo>
                <a:cubicBezTo>
                  <a:pt x="1696366" y="95930"/>
                  <a:pt x="1696366" y="95930"/>
                  <a:pt x="1696366" y="95930"/>
                </a:cubicBezTo>
                <a:cubicBezTo>
                  <a:pt x="1700328" y="95931"/>
                  <a:pt x="1707259" y="95931"/>
                  <a:pt x="1710230" y="94876"/>
                </a:cubicBezTo>
                <a:cubicBezTo>
                  <a:pt x="1713201" y="96985"/>
                  <a:pt x="1716172" y="96984"/>
                  <a:pt x="1719143" y="94876"/>
                </a:cubicBezTo>
                <a:cubicBezTo>
                  <a:pt x="1718152" y="94876"/>
                  <a:pt x="1718152" y="94876"/>
                  <a:pt x="1718152" y="94876"/>
                </a:cubicBezTo>
                <a:cubicBezTo>
                  <a:pt x="1712211" y="95930"/>
                  <a:pt x="1704289" y="94876"/>
                  <a:pt x="1698347" y="93822"/>
                </a:cubicBezTo>
                <a:cubicBezTo>
                  <a:pt x="1694386" y="96985"/>
                  <a:pt x="1686464" y="93822"/>
                  <a:pt x="1680522" y="93822"/>
                </a:cubicBezTo>
                <a:lnTo>
                  <a:pt x="1645773" y="94626"/>
                </a:lnTo>
                <a:lnTo>
                  <a:pt x="1643226" y="91714"/>
                </a:lnTo>
                <a:lnTo>
                  <a:pt x="1647844" y="91714"/>
                </a:lnTo>
                <a:cubicBezTo>
                  <a:pt x="1644873" y="90660"/>
                  <a:pt x="1644873" y="90660"/>
                  <a:pt x="1644873" y="90660"/>
                </a:cubicBezTo>
                <a:cubicBezTo>
                  <a:pt x="1637941" y="89605"/>
                  <a:pt x="1646853" y="86443"/>
                  <a:pt x="1640912" y="85389"/>
                </a:cubicBezTo>
                <a:cubicBezTo>
                  <a:pt x="1641902" y="85389"/>
                  <a:pt x="1641902" y="85389"/>
                  <a:pt x="1641902" y="85389"/>
                </a:cubicBezTo>
                <a:cubicBezTo>
                  <a:pt x="1643882" y="85388"/>
                  <a:pt x="1646853" y="84334"/>
                  <a:pt x="1647844" y="85389"/>
                </a:cubicBezTo>
                <a:cubicBezTo>
                  <a:pt x="1647844" y="85389"/>
                  <a:pt x="1646853" y="85389"/>
                  <a:pt x="1646853" y="86443"/>
                </a:cubicBezTo>
                <a:cubicBezTo>
                  <a:pt x="1652795" y="86443"/>
                  <a:pt x="1652795" y="86443"/>
                  <a:pt x="1652795" y="86443"/>
                </a:cubicBezTo>
                <a:cubicBezTo>
                  <a:pt x="1654776" y="84335"/>
                  <a:pt x="1648834" y="84335"/>
                  <a:pt x="1646853" y="83280"/>
                </a:cubicBezTo>
                <a:cubicBezTo>
                  <a:pt x="1648834" y="83280"/>
                  <a:pt x="1648834" y="82226"/>
                  <a:pt x="1648834" y="81172"/>
                </a:cubicBezTo>
                <a:cubicBezTo>
                  <a:pt x="1642892" y="79064"/>
                  <a:pt x="1638931" y="84334"/>
                  <a:pt x="1635961" y="81172"/>
                </a:cubicBezTo>
                <a:cubicBezTo>
                  <a:pt x="1639921" y="81172"/>
                  <a:pt x="1640912" y="79063"/>
                  <a:pt x="1644873" y="80118"/>
                </a:cubicBezTo>
                <a:cubicBezTo>
                  <a:pt x="1643883" y="79064"/>
                  <a:pt x="1643883" y="79064"/>
                  <a:pt x="1643883" y="79064"/>
                </a:cubicBezTo>
                <a:cubicBezTo>
                  <a:pt x="1645863" y="78010"/>
                  <a:pt x="1645863" y="78010"/>
                  <a:pt x="1645863" y="78010"/>
                </a:cubicBezTo>
                <a:cubicBezTo>
                  <a:pt x="1637941" y="76955"/>
                  <a:pt x="1638931" y="82226"/>
                  <a:pt x="1631999" y="81172"/>
                </a:cubicBezTo>
                <a:cubicBezTo>
                  <a:pt x="1625068" y="79063"/>
                  <a:pt x="1636951" y="80118"/>
                  <a:pt x="1636951" y="78010"/>
                </a:cubicBezTo>
                <a:cubicBezTo>
                  <a:pt x="1640912" y="76955"/>
                  <a:pt x="1644873" y="74847"/>
                  <a:pt x="1650814" y="75901"/>
                </a:cubicBezTo>
                <a:cubicBezTo>
                  <a:pt x="1654775" y="75901"/>
                  <a:pt x="1656756" y="78009"/>
                  <a:pt x="1654775" y="79063"/>
                </a:cubicBezTo>
                <a:cubicBezTo>
                  <a:pt x="1660717" y="80117"/>
                  <a:pt x="1660717" y="80117"/>
                  <a:pt x="1660717" y="80117"/>
                </a:cubicBezTo>
                <a:cubicBezTo>
                  <a:pt x="1658737" y="90660"/>
                  <a:pt x="1658737" y="90660"/>
                  <a:pt x="1658737" y="90660"/>
                </a:cubicBezTo>
                <a:cubicBezTo>
                  <a:pt x="1661707" y="91714"/>
                  <a:pt x="1661707" y="91714"/>
                  <a:pt x="1661707" y="91714"/>
                </a:cubicBezTo>
                <a:cubicBezTo>
                  <a:pt x="1665668" y="91714"/>
                  <a:pt x="1670620" y="90659"/>
                  <a:pt x="1672600" y="88551"/>
                </a:cubicBezTo>
                <a:cubicBezTo>
                  <a:pt x="1684483" y="87497"/>
                  <a:pt x="1672600" y="92768"/>
                  <a:pt x="1683493" y="92768"/>
                </a:cubicBezTo>
                <a:cubicBezTo>
                  <a:pt x="1682503" y="91714"/>
                  <a:pt x="1684483" y="90659"/>
                  <a:pt x="1686464" y="89605"/>
                </a:cubicBezTo>
                <a:cubicBezTo>
                  <a:pt x="1682503" y="89606"/>
                  <a:pt x="1677551" y="87497"/>
                  <a:pt x="1676561" y="85389"/>
                </a:cubicBezTo>
                <a:cubicBezTo>
                  <a:pt x="1681513" y="84334"/>
                  <a:pt x="1681513" y="84334"/>
                  <a:pt x="1681513" y="84334"/>
                </a:cubicBezTo>
                <a:cubicBezTo>
                  <a:pt x="1678542" y="83281"/>
                  <a:pt x="1672600" y="83280"/>
                  <a:pt x="1669630" y="84335"/>
                </a:cubicBezTo>
                <a:cubicBezTo>
                  <a:pt x="1667649" y="82226"/>
                  <a:pt x="1661707" y="81172"/>
                  <a:pt x="1663688" y="79064"/>
                </a:cubicBezTo>
                <a:cubicBezTo>
                  <a:pt x="1666659" y="78010"/>
                  <a:pt x="1672600" y="78010"/>
                  <a:pt x="1675571" y="78009"/>
                </a:cubicBezTo>
                <a:cubicBezTo>
                  <a:pt x="1672600" y="80118"/>
                  <a:pt x="1672600" y="81172"/>
                  <a:pt x="1672600" y="82226"/>
                </a:cubicBezTo>
                <a:cubicBezTo>
                  <a:pt x="1675571" y="82226"/>
                  <a:pt x="1675571" y="82226"/>
                  <a:pt x="1675571" y="82226"/>
                </a:cubicBezTo>
                <a:cubicBezTo>
                  <a:pt x="1676561" y="82226"/>
                  <a:pt x="1677552" y="80118"/>
                  <a:pt x="1677552" y="78009"/>
                </a:cubicBezTo>
                <a:lnTo>
                  <a:pt x="1687234" y="79883"/>
                </a:lnTo>
                <a:lnTo>
                  <a:pt x="1685474" y="78010"/>
                </a:lnTo>
                <a:cubicBezTo>
                  <a:pt x="1686464" y="76955"/>
                  <a:pt x="1677552" y="75901"/>
                  <a:pt x="1682503" y="73792"/>
                </a:cubicBezTo>
                <a:cubicBezTo>
                  <a:pt x="1687454" y="74847"/>
                  <a:pt x="1689435" y="72739"/>
                  <a:pt x="1691415" y="71684"/>
                </a:cubicBezTo>
                <a:cubicBezTo>
                  <a:pt x="1688445" y="71685"/>
                  <a:pt x="1688444" y="69576"/>
                  <a:pt x="1685474" y="69576"/>
                </a:cubicBezTo>
                <a:cubicBezTo>
                  <a:pt x="1682503" y="72739"/>
                  <a:pt x="1675571" y="71685"/>
                  <a:pt x="1669629" y="71684"/>
                </a:cubicBezTo>
                <a:cubicBezTo>
                  <a:pt x="1671610" y="73793"/>
                  <a:pt x="1682503" y="74846"/>
                  <a:pt x="1679532" y="76955"/>
                </a:cubicBezTo>
                <a:cubicBezTo>
                  <a:pt x="1674581" y="76955"/>
                  <a:pt x="1674581" y="76955"/>
                  <a:pt x="1674581" y="76955"/>
                </a:cubicBezTo>
                <a:cubicBezTo>
                  <a:pt x="1673591" y="78010"/>
                  <a:pt x="1673591" y="78010"/>
                  <a:pt x="1673591" y="78010"/>
                </a:cubicBezTo>
                <a:cubicBezTo>
                  <a:pt x="1669629" y="78009"/>
                  <a:pt x="1666659" y="75901"/>
                  <a:pt x="1663688" y="75901"/>
                </a:cubicBezTo>
                <a:cubicBezTo>
                  <a:pt x="1665668" y="74847"/>
                  <a:pt x="1666659" y="73793"/>
                  <a:pt x="1666659" y="72739"/>
                </a:cubicBezTo>
                <a:cubicBezTo>
                  <a:pt x="1666659" y="71684"/>
                  <a:pt x="1661708" y="71685"/>
                  <a:pt x="1659727" y="71684"/>
                </a:cubicBezTo>
                <a:cubicBezTo>
                  <a:pt x="1653785" y="72739"/>
                  <a:pt x="1662697" y="73792"/>
                  <a:pt x="1659727" y="75901"/>
                </a:cubicBezTo>
                <a:cubicBezTo>
                  <a:pt x="1650814" y="76955"/>
                  <a:pt x="1651805" y="72739"/>
                  <a:pt x="1645863" y="71684"/>
                </a:cubicBezTo>
                <a:cubicBezTo>
                  <a:pt x="1649824" y="70630"/>
                  <a:pt x="1649824" y="70630"/>
                  <a:pt x="1649824" y="70630"/>
                </a:cubicBezTo>
                <a:cubicBezTo>
                  <a:pt x="1649824" y="69576"/>
                  <a:pt x="1647844" y="69576"/>
                  <a:pt x="1645863" y="69576"/>
                </a:cubicBezTo>
                <a:cubicBezTo>
                  <a:pt x="1647844" y="71685"/>
                  <a:pt x="1642892" y="70630"/>
                  <a:pt x="1641902" y="71684"/>
                </a:cubicBezTo>
                <a:cubicBezTo>
                  <a:pt x="1640912" y="74846"/>
                  <a:pt x="1634970" y="76955"/>
                  <a:pt x="1629029" y="78009"/>
                </a:cubicBezTo>
                <a:lnTo>
                  <a:pt x="1626833" y="77620"/>
                </a:lnTo>
                <a:lnTo>
                  <a:pt x="1625291" y="76485"/>
                </a:lnTo>
                <a:lnTo>
                  <a:pt x="1628038" y="75901"/>
                </a:lnTo>
                <a:cubicBezTo>
                  <a:pt x="1630019" y="74847"/>
                  <a:pt x="1634970" y="73792"/>
                  <a:pt x="1634970" y="71684"/>
                </a:cubicBezTo>
                <a:cubicBezTo>
                  <a:pt x="1629029" y="69576"/>
                  <a:pt x="1627048" y="72739"/>
                  <a:pt x="1627048" y="74846"/>
                </a:cubicBezTo>
                <a:lnTo>
                  <a:pt x="1620255" y="72781"/>
                </a:lnTo>
                <a:lnTo>
                  <a:pt x="1614584" y="68610"/>
                </a:lnTo>
                <a:lnTo>
                  <a:pt x="1607150" y="64305"/>
                </a:lnTo>
                <a:lnTo>
                  <a:pt x="1619126" y="64305"/>
                </a:lnTo>
                <a:cubicBezTo>
                  <a:pt x="1622097" y="65360"/>
                  <a:pt x="1618136" y="67467"/>
                  <a:pt x="1618136" y="68522"/>
                </a:cubicBezTo>
                <a:cubicBezTo>
                  <a:pt x="1622097" y="71684"/>
                  <a:pt x="1630019" y="69576"/>
                  <a:pt x="1637941" y="69576"/>
                </a:cubicBezTo>
                <a:cubicBezTo>
                  <a:pt x="1637941" y="68522"/>
                  <a:pt x="1637941" y="68522"/>
                  <a:pt x="1637941" y="68522"/>
                </a:cubicBezTo>
                <a:cubicBezTo>
                  <a:pt x="1634970" y="68522"/>
                  <a:pt x="1632990" y="65359"/>
                  <a:pt x="1631009" y="67467"/>
                </a:cubicBezTo>
                <a:cubicBezTo>
                  <a:pt x="1630019" y="66413"/>
                  <a:pt x="1627048" y="66414"/>
                  <a:pt x="1628039" y="65359"/>
                </a:cubicBezTo>
                <a:cubicBezTo>
                  <a:pt x="1624077" y="64305"/>
                  <a:pt x="1630019" y="64305"/>
                  <a:pt x="1631009" y="63250"/>
                </a:cubicBezTo>
                <a:cubicBezTo>
                  <a:pt x="1632000" y="59035"/>
                  <a:pt x="1638931" y="63251"/>
                  <a:pt x="1642892" y="62197"/>
                </a:cubicBezTo>
                <a:cubicBezTo>
                  <a:pt x="1643883" y="60089"/>
                  <a:pt x="1636951" y="59034"/>
                  <a:pt x="1641902" y="56926"/>
                </a:cubicBezTo>
                <a:cubicBezTo>
                  <a:pt x="1641902" y="56926"/>
                  <a:pt x="1640912" y="56925"/>
                  <a:pt x="1639921" y="56925"/>
                </a:cubicBezTo>
                <a:cubicBezTo>
                  <a:pt x="1638931" y="57980"/>
                  <a:pt x="1637941" y="57980"/>
                  <a:pt x="1635961" y="57980"/>
                </a:cubicBezTo>
                <a:cubicBezTo>
                  <a:pt x="1627048" y="55871"/>
                  <a:pt x="1638931" y="54818"/>
                  <a:pt x="1638931" y="52709"/>
                </a:cubicBezTo>
                <a:cubicBezTo>
                  <a:pt x="1643883" y="52709"/>
                  <a:pt x="1640912" y="54817"/>
                  <a:pt x="1641902" y="55871"/>
                </a:cubicBezTo>
                <a:cubicBezTo>
                  <a:pt x="1644873" y="55872"/>
                  <a:pt x="1644873" y="55872"/>
                  <a:pt x="1644873" y="55872"/>
                </a:cubicBezTo>
                <a:cubicBezTo>
                  <a:pt x="1644873" y="54818"/>
                  <a:pt x="1646854" y="52709"/>
                  <a:pt x="1642892" y="51655"/>
                </a:cubicBezTo>
                <a:cubicBezTo>
                  <a:pt x="1646854" y="51655"/>
                  <a:pt x="1646853" y="50601"/>
                  <a:pt x="1648834" y="49547"/>
                </a:cubicBezTo>
                <a:cubicBezTo>
                  <a:pt x="1647844" y="49547"/>
                  <a:pt x="1645863" y="50601"/>
                  <a:pt x="1644873" y="49546"/>
                </a:cubicBezTo>
                <a:cubicBezTo>
                  <a:pt x="1647844" y="48493"/>
                  <a:pt x="1647844" y="48493"/>
                  <a:pt x="1647844" y="48493"/>
                </a:cubicBezTo>
                <a:cubicBezTo>
                  <a:pt x="1653785" y="48492"/>
                  <a:pt x="1655766" y="48493"/>
                  <a:pt x="1656756" y="50600"/>
                </a:cubicBezTo>
                <a:cubicBezTo>
                  <a:pt x="1654776" y="51655"/>
                  <a:pt x="1653785" y="52709"/>
                  <a:pt x="1653785" y="53764"/>
                </a:cubicBezTo>
                <a:cubicBezTo>
                  <a:pt x="1654776" y="51655"/>
                  <a:pt x="1661708" y="52709"/>
                  <a:pt x="1664678" y="51655"/>
                </a:cubicBezTo>
                <a:cubicBezTo>
                  <a:pt x="1665668" y="50601"/>
                  <a:pt x="1663688" y="50600"/>
                  <a:pt x="1662698" y="50601"/>
                </a:cubicBezTo>
                <a:cubicBezTo>
                  <a:pt x="1665668" y="48492"/>
                  <a:pt x="1667649" y="50601"/>
                  <a:pt x="1670620" y="50600"/>
                </a:cubicBezTo>
                <a:cubicBezTo>
                  <a:pt x="1672600" y="49546"/>
                  <a:pt x="1680522" y="50601"/>
                  <a:pt x="1677552" y="48493"/>
                </a:cubicBezTo>
                <a:cubicBezTo>
                  <a:pt x="1680522" y="46384"/>
                  <a:pt x="1682503" y="48493"/>
                  <a:pt x="1686464" y="48492"/>
                </a:cubicBezTo>
                <a:cubicBezTo>
                  <a:pt x="1686464" y="49546"/>
                  <a:pt x="1682503" y="48493"/>
                  <a:pt x="1682503" y="49547"/>
                </a:cubicBezTo>
                <a:cubicBezTo>
                  <a:pt x="1681513" y="50601"/>
                  <a:pt x="1683493" y="51654"/>
                  <a:pt x="1684483" y="52709"/>
                </a:cubicBezTo>
                <a:cubicBezTo>
                  <a:pt x="1682503" y="49547"/>
                  <a:pt x="1690425" y="49547"/>
                  <a:pt x="1691415" y="47439"/>
                </a:cubicBezTo>
                <a:cubicBezTo>
                  <a:pt x="1690425" y="45330"/>
                  <a:pt x="1700327" y="45329"/>
                  <a:pt x="1700327" y="43221"/>
                </a:cubicBezTo>
                <a:cubicBezTo>
                  <a:pt x="1701318" y="43221"/>
                  <a:pt x="1701318" y="44275"/>
                  <a:pt x="1702308" y="43221"/>
                </a:cubicBezTo>
                <a:cubicBezTo>
                  <a:pt x="1706269" y="42168"/>
                  <a:pt x="1703298" y="41113"/>
                  <a:pt x="1701318" y="40059"/>
                </a:cubicBezTo>
                <a:cubicBezTo>
                  <a:pt x="1695376" y="40059"/>
                  <a:pt x="1696366" y="36896"/>
                  <a:pt x="1690425" y="35842"/>
                </a:cubicBezTo>
                <a:cubicBezTo>
                  <a:pt x="1688444" y="37950"/>
                  <a:pt x="1690425" y="40059"/>
                  <a:pt x="1690425" y="41113"/>
                </a:cubicBezTo>
                <a:cubicBezTo>
                  <a:pt x="1697357" y="41113"/>
                  <a:pt x="1697357" y="41113"/>
                  <a:pt x="1697357" y="41113"/>
                </a:cubicBezTo>
                <a:cubicBezTo>
                  <a:pt x="1697357" y="42167"/>
                  <a:pt x="1697357" y="42167"/>
                  <a:pt x="1697357" y="42167"/>
                </a:cubicBezTo>
                <a:cubicBezTo>
                  <a:pt x="1696366" y="43221"/>
                  <a:pt x="1693396" y="42168"/>
                  <a:pt x="1691415" y="43222"/>
                </a:cubicBezTo>
                <a:cubicBezTo>
                  <a:pt x="1689435" y="43221"/>
                  <a:pt x="1689435" y="44276"/>
                  <a:pt x="1690425" y="45330"/>
                </a:cubicBezTo>
                <a:cubicBezTo>
                  <a:pt x="1689435" y="45330"/>
                  <a:pt x="1688444" y="46384"/>
                  <a:pt x="1687454" y="46384"/>
                </a:cubicBezTo>
                <a:cubicBezTo>
                  <a:pt x="1683493" y="45330"/>
                  <a:pt x="1679532" y="44275"/>
                  <a:pt x="1681513" y="43221"/>
                </a:cubicBezTo>
                <a:cubicBezTo>
                  <a:pt x="1675571" y="44276"/>
                  <a:pt x="1676561" y="46384"/>
                  <a:pt x="1674581" y="48492"/>
                </a:cubicBezTo>
                <a:cubicBezTo>
                  <a:pt x="1673591" y="48492"/>
                  <a:pt x="1672600" y="48492"/>
                  <a:pt x="1671610" y="47438"/>
                </a:cubicBezTo>
                <a:cubicBezTo>
                  <a:pt x="1667649" y="48492"/>
                  <a:pt x="1667649" y="48492"/>
                  <a:pt x="1667649" y="48492"/>
                </a:cubicBezTo>
                <a:cubicBezTo>
                  <a:pt x="1665668" y="46384"/>
                  <a:pt x="1657746" y="47438"/>
                  <a:pt x="1654776" y="46384"/>
                </a:cubicBezTo>
                <a:cubicBezTo>
                  <a:pt x="1656756" y="46384"/>
                  <a:pt x="1658736" y="45329"/>
                  <a:pt x="1659727" y="46384"/>
                </a:cubicBezTo>
                <a:cubicBezTo>
                  <a:pt x="1659727" y="45330"/>
                  <a:pt x="1659727" y="45330"/>
                  <a:pt x="1659727" y="45330"/>
                </a:cubicBezTo>
                <a:cubicBezTo>
                  <a:pt x="1654775" y="44276"/>
                  <a:pt x="1661707" y="43221"/>
                  <a:pt x="1660717" y="42167"/>
                </a:cubicBezTo>
                <a:cubicBezTo>
                  <a:pt x="1663688" y="41113"/>
                  <a:pt x="1665668" y="43221"/>
                  <a:pt x="1667649" y="41113"/>
                </a:cubicBezTo>
                <a:cubicBezTo>
                  <a:pt x="1667649" y="40059"/>
                  <a:pt x="1665669" y="42168"/>
                  <a:pt x="1663688" y="41113"/>
                </a:cubicBezTo>
                <a:cubicBezTo>
                  <a:pt x="1666659" y="39005"/>
                  <a:pt x="1666659" y="39005"/>
                  <a:pt x="1666659" y="39005"/>
                </a:cubicBezTo>
                <a:cubicBezTo>
                  <a:pt x="1663688" y="40059"/>
                  <a:pt x="1661707" y="37950"/>
                  <a:pt x="1658737" y="37951"/>
                </a:cubicBezTo>
                <a:cubicBezTo>
                  <a:pt x="1662698" y="35842"/>
                  <a:pt x="1662698" y="35842"/>
                  <a:pt x="1662698" y="35842"/>
                </a:cubicBezTo>
                <a:cubicBezTo>
                  <a:pt x="1663688" y="35842"/>
                  <a:pt x="1664678" y="34788"/>
                  <a:pt x="1661707" y="34787"/>
                </a:cubicBezTo>
                <a:cubicBezTo>
                  <a:pt x="1662698" y="34788"/>
                  <a:pt x="1662698" y="33733"/>
                  <a:pt x="1662698" y="33733"/>
                </a:cubicBezTo>
                <a:cubicBezTo>
                  <a:pt x="1655766" y="34788"/>
                  <a:pt x="1656756" y="31625"/>
                  <a:pt x="1653785" y="30571"/>
                </a:cubicBezTo>
                <a:cubicBezTo>
                  <a:pt x="1649824" y="31626"/>
                  <a:pt x="1646854" y="30308"/>
                  <a:pt x="1644254" y="29385"/>
                </a:cubicBezTo>
                <a:lnTo>
                  <a:pt x="1640264" y="30033"/>
                </a:lnTo>
                <a:lnTo>
                  <a:pt x="1649824" y="33734"/>
                </a:lnTo>
                <a:cubicBezTo>
                  <a:pt x="1648834" y="33733"/>
                  <a:pt x="1646854" y="33734"/>
                  <a:pt x="1644873" y="33734"/>
                </a:cubicBezTo>
                <a:cubicBezTo>
                  <a:pt x="1645863" y="34788"/>
                  <a:pt x="1649824" y="34788"/>
                  <a:pt x="1648834" y="35842"/>
                </a:cubicBezTo>
                <a:cubicBezTo>
                  <a:pt x="1666659" y="37951"/>
                  <a:pt x="1647844" y="43221"/>
                  <a:pt x="1649824" y="47439"/>
                </a:cubicBezTo>
                <a:cubicBezTo>
                  <a:pt x="1647844" y="47438"/>
                  <a:pt x="1643882" y="47438"/>
                  <a:pt x="1641902" y="46384"/>
                </a:cubicBezTo>
                <a:cubicBezTo>
                  <a:pt x="1640912" y="50601"/>
                  <a:pt x="1640912" y="50601"/>
                  <a:pt x="1640912" y="50601"/>
                </a:cubicBezTo>
                <a:cubicBezTo>
                  <a:pt x="1636951" y="50600"/>
                  <a:pt x="1636951" y="50600"/>
                  <a:pt x="1636951" y="50600"/>
                </a:cubicBezTo>
                <a:cubicBezTo>
                  <a:pt x="1636951" y="47438"/>
                  <a:pt x="1634970" y="46384"/>
                  <a:pt x="1635961" y="44276"/>
                </a:cubicBezTo>
                <a:cubicBezTo>
                  <a:pt x="1627048" y="42695"/>
                  <a:pt x="1629524" y="42167"/>
                  <a:pt x="1634104" y="41640"/>
                </a:cubicBezTo>
                <a:lnTo>
                  <a:pt x="1636964" y="40940"/>
                </a:lnTo>
                <a:lnTo>
                  <a:pt x="1631999" y="40058"/>
                </a:lnTo>
                <a:cubicBezTo>
                  <a:pt x="1630019" y="39005"/>
                  <a:pt x="1630019" y="36896"/>
                  <a:pt x="1633980" y="35842"/>
                </a:cubicBezTo>
                <a:cubicBezTo>
                  <a:pt x="1632990" y="35843"/>
                  <a:pt x="1632990" y="35843"/>
                  <a:pt x="1632990" y="35843"/>
                </a:cubicBezTo>
                <a:cubicBezTo>
                  <a:pt x="1631009" y="34788"/>
                  <a:pt x="1630019" y="33734"/>
                  <a:pt x="1632990" y="33734"/>
                </a:cubicBezTo>
                <a:cubicBezTo>
                  <a:pt x="1631009" y="32680"/>
                  <a:pt x="1630019" y="32679"/>
                  <a:pt x="1629029" y="32679"/>
                </a:cubicBezTo>
                <a:lnTo>
                  <a:pt x="1631314" y="28625"/>
                </a:lnTo>
                <a:lnTo>
                  <a:pt x="1628657" y="29254"/>
                </a:lnTo>
                <a:cubicBezTo>
                  <a:pt x="1626801" y="28990"/>
                  <a:pt x="1624572" y="28463"/>
                  <a:pt x="1623087" y="28463"/>
                </a:cubicBezTo>
                <a:cubicBezTo>
                  <a:pt x="1624077" y="28463"/>
                  <a:pt x="1624077" y="28463"/>
                  <a:pt x="1624077" y="28463"/>
                </a:cubicBezTo>
                <a:cubicBezTo>
                  <a:pt x="1621107" y="26355"/>
                  <a:pt x="1621107" y="26355"/>
                  <a:pt x="1621107" y="26355"/>
                </a:cubicBezTo>
                <a:cubicBezTo>
                  <a:pt x="1623087" y="26354"/>
                  <a:pt x="1627048" y="26355"/>
                  <a:pt x="1631009" y="26354"/>
                </a:cubicBezTo>
                <a:cubicBezTo>
                  <a:pt x="1631009" y="26354"/>
                  <a:pt x="1631009" y="25300"/>
                  <a:pt x="1630019" y="25301"/>
                </a:cubicBezTo>
                <a:cubicBezTo>
                  <a:pt x="1629029" y="25301"/>
                  <a:pt x="1629029" y="25301"/>
                  <a:pt x="1629029" y="25301"/>
                </a:cubicBezTo>
                <a:cubicBezTo>
                  <a:pt x="1625068" y="24246"/>
                  <a:pt x="1618136" y="26354"/>
                  <a:pt x="1618136" y="23192"/>
                </a:cubicBezTo>
                <a:cubicBezTo>
                  <a:pt x="1617146" y="23192"/>
                  <a:pt x="1615165" y="23192"/>
                  <a:pt x="1614175" y="23192"/>
                </a:cubicBezTo>
                <a:cubicBezTo>
                  <a:pt x="1617145" y="24246"/>
                  <a:pt x="1617145" y="24246"/>
                  <a:pt x="1617145" y="24246"/>
                </a:cubicBezTo>
                <a:cubicBezTo>
                  <a:pt x="1616155" y="25301"/>
                  <a:pt x="1614175" y="25301"/>
                  <a:pt x="1612194" y="25300"/>
                </a:cubicBezTo>
                <a:cubicBezTo>
                  <a:pt x="1611204" y="22137"/>
                  <a:pt x="1603282" y="24246"/>
                  <a:pt x="1600311" y="22138"/>
                </a:cubicBezTo>
                <a:cubicBezTo>
                  <a:pt x="1601301" y="23192"/>
                  <a:pt x="1600311" y="23192"/>
                  <a:pt x="1599321" y="23192"/>
                </a:cubicBezTo>
                <a:cubicBezTo>
                  <a:pt x="1599321" y="23192"/>
                  <a:pt x="1598331" y="23192"/>
                  <a:pt x="1598331" y="22138"/>
                </a:cubicBezTo>
                <a:cubicBezTo>
                  <a:pt x="1595360" y="22138"/>
                  <a:pt x="1595360" y="22138"/>
                  <a:pt x="1595360" y="22138"/>
                </a:cubicBezTo>
                <a:cubicBezTo>
                  <a:pt x="1594369" y="16867"/>
                  <a:pt x="1609224" y="22138"/>
                  <a:pt x="1610214" y="16867"/>
                </a:cubicBezTo>
                <a:cubicBezTo>
                  <a:pt x="1611204" y="14759"/>
                  <a:pt x="1605263" y="16867"/>
                  <a:pt x="1603282" y="14759"/>
                </a:cubicBezTo>
                <a:cubicBezTo>
                  <a:pt x="1606253" y="13705"/>
                  <a:pt x="1601301" y="12650"/>
                  <a:pt x="1602292" y="12650"/>
                </a:cubicBezTo>
                <a:cubicBezTo>
                  <a:pt x="1601301" y="13704"/>
                  <a:pt x="1601301" y="13704"/>
                  <a:pt x="1601301" y="13704"/>
                </a:cubicBezTo>
                <a:cubicBezTo>
                  <a:pt x="1600311" y="13704"/>
                  <a:pt x="1598331" y="13705"/>
                  <a:pt x="1597340" y="13705"/>
                </a:cubicBezTo>
                <a:cubicBezTo>
                  <a:pt x="1597340" y="12650"/>
                  <a:pt x="1598331" y="12650"/>
                  <a:pt x="1598331" y="12650"/>
                </a:cubicBezTo>
                <a:cubicBezTo>
                  <a:pt x="1596350" y="11596"/>
                  <a:pt x="1596350" y="11596"/>
                  <a:pt x="1596350" y="11596"/>
                </a:cubicBezTo>
                <a:cubicBezTo>
                  <a:pt x="1599321" y="9488"/>
                  <a:pt x="1602292" y="11596"/>
                  <a:pt x="1606253" y="11596"/>
                </a:cubicBezTo>
                <a:cubicBezTo>
                  <a:pt x="1605262" y="11596"/>
                  <a:pt x="1605262" y="11596"/>
                  <a:pt x="1605262" y="11596"/>
                </a:cubicBezTo>
                <a:cubicBezTo>
                  <a:pt x="1607243" y="7380"/>
                  <a:pt x="1612194" y="11596"/>
                  <a:pt x="1614175" y="11596"/>
                </a:cubicBezTo>
                <a:cubicBezTo>
                  <a:pt x="1615165" y="9487"/>
                  <a:pt x="1618136" y="10542"/>
                  <a:pt x="1620116" y="9488"/>
                </a:cubicBezTo>
                <a:cubicBezTo>
                  <a:pt x="1616155" y="10542"/>
                  <a:pt x="1614175" y="8434"/>
                  <a:pt x="1612194" y="7379"/>
                </a:cubicBezTo>
                <a:cubicBezTo>
                  <a:pt x="1613185" y="7379"/>
                  <a:pt x="1613185" y="7379"/>
                  <a:pt x="1613185" y="7379"/>
                </a:cubicBezTo>
                <a:cubicBezTo>
                  <a:pt x="1616155" y="7379"/>
                  <a:pt x="1619126" y="7379"/>
                  <a:pt x="1621107" y="8434"/>
                </a:cubicBezTo>
                <a:cubicBezTo>
                  <a:pt x="1621107" y="8434"/>
                  <a:pt x="1622097" y="7380"/>
                  <a:pt x="1623087" y="7379"/>
                </a:cubicBezTo>
                <a:cubicBezTo>
                  <a:pt x="1622097" y="7380"/>
                  <a:pt x="1620116" y="7379"/>
                  <a:pt x="1619126" y="6325"/>
                </a:cubicBezTo>
                <a:cubicBezTo>
                  <a:pt x="1604272" y="2108"/>
                  <a:pt x="1611204" y="12650"/>
                  <a:pt x="1598331" y="9488"/>
                </a:cubicBezTo>
                <a:cubicBezTo>
                  <a:pt x="1595360" y="9487"/>
                  <a:pt x="1598331" y="10542"/>
                  <a:pt x="1596350" y="10542"/>
                </a:cubicBezTo>
                <a:cubicBezTo>
                  <a:pt x="1593379" y="9488"/>
                  <a:pt x="1585457" y="9488"/>
                  <a:pt x="1580506" y="8434"/>
                </a:cubicBezTo>
                <a:cubicBezTo>
                  <a:pt x="1572584" y="9488"/>
                  <a:pt x="1570603" y="13705"/>
                  <a:pt x="1567632" y="15813"/>
                </a:cubicBezTo>
                <a:cubicBezTo>
                  <a:pt x="1563672" y="14759"/>
                  <a:pt x="1559710" y="13704"/>
                  <a:pt x="1556740" y="13705"/>
                </a:cubicBezTo>
                <a:cubicBezTo>
                  <a:pt x="1558720" y="13704"/>
                  <a:pt x="1552778" y="10541"/>
                  <a:pt x="1558720" y="10542"/>
                </a:cubicBezTo>
                <a:cubicBezTo>
                  <a:pt x="1560701" y="11596"/>
                  <a:pt x="1559710" y="12650"/>
                  <a:pt x="1559710" y="12650"/>
                </a:cubicBezTo>
                <a:cubicBezTo>
                  <a:pt x="1561691" y="12650"/>
                  <a:pt x="1561691" y="12650"/>
                  <a:pt x="1561691" y="12650"/>
                </a:cubicBezTo>
                <a:cubicBezTo>
                  <a:pt x="1562681" y="11596"/>
                  <a:pt x="1566642" y="10541"/>
                  <a:pt x="1563672" y="9488"/>
                </a:cubicBezTo>
                <a:cubicBezTo>
                  <a:pt x="1554759" y="10542"/>
                  <a:pt x="1545847" y="12650"/>
                  <a:pt x="1536934" y="9488"/>
                </a:cubicBezTo>
                <a:cubicBezTo>
                  <a:pt x="1544856" y="6325"/>
                  <a:pt x="1544856" y="6325"/>
                  <a:pt x="1544856" y="6325"/>
                </a:cubicBezTo>
                <a:cubicBezTo>
                  <a:pt x="1545847" y="7380"/>
                  <a:pt x="1547827" y="8433"/>
                  <a:pt x="1550798" y="8434"/>
                </a:cubicBezTo>
                <a:cubicBezTo>
                  <a:pt x="1550798" y="7379"/>
                  <a:pt x="1551788" y="6325"/>
                  <a:pt x="1552779" y="6325"/>
                </a:cubicBezTo>
                <a:cubicBezTo>
                  <a:pt x="1551788" y="6325"/>
                  <a:pt x="1548817" y="6325"/>
                  <a:pt x="1547827" y="6325"/>
                </a:cubicBezTo>
                <a:cubicBezTo>
                  <a:pt x="1554759" y="5270"/>
                  <a:pt x="1554759" y="5270"/>
                  <a:pt x="1554759" y="5270"/>
                </a:cubicBezTo>
                <a:cubicBezTo>
                  <a:pt x="1550798" y="5271"/>
                  <a:pt x="1546837" y="5271"/>
                  <a:pt x="1542876" y="4217"/>
                </a:cubicBezTo>
                <a:cubicBezTo>
                  <a:pt x="1547827" y="4216"/>
                  <a:pt x="1554759" y="3163"/>
                  <a:pt x="1553769" y="2109"/>
                </a:cubicBezTo>
                <a:cubicBezTo>
                  <a:pt x="1542876" y="2108"/>
                  <a:pt x="1542876" y="2108"/>
                  <a:pt x="1542876" y="2108"/>
                </a:cubicBezTo>
                <a:cubicBezTo>
                  <a:pt x="1536934" y="5271"/>
                  <a:pt x="1537925" y="0"/>
                  <a:pt x="1534954" y="0"/>
                </a:cubicBezTo>
                <a:cubicBezTo>
                  <a:pt x="1534954" y="2108"/>
                  <a:pt x="1532973" y="2109"/>
                  <a:pt x="1536934" y="4217"/>
                </a:cubicBezTo>
                <a:cubicBezTo>
                  <a:pt x="1531983" y="5271"/>
                  <a:pt x="1528022" y="3162"/>
                  <a:pt x="1523071" y="3162"/>
                </a:cubicBezTo>
                <a:cubicBezTo>
                  <a:pt x="1522080" y="3162"/>
                  <a:pt x="1522080" y="3162"/>
                  <a:pt x="1522080" y="4217"/>
                </a:cubicBezTo>
                <a:cubicBezTo>
                  <a:pt x="1518119" y="5271"/>
                  <a:pt x="1515148" y="3162"/>
                  <a:pt x="1511188" y="2108"/>
                </a:cubicBezTo>
                <a:cubicBezTo>
                  <a:pt x="1512178" y="2109"/>
                  <a:pt x="1512178" y="2109"/>
                  <a:pt x="1514158" y="2108"/>
                </a:cubicBezTo>
                <a:cubicBezTo>
                  <a:pt x="1514158" y="1054"/>
                  <a:pt x="1514158" y="1054"/>
                  <a:pt x="1514158" y="1054"/>
                </a:cubicBezTo>
                <a:cubicBezTo>
                  <a:pt x="1501285" y="1054"/>
                  <a:pt x="1501285" y="1054"/>
                  <a:pt x="1501285" y="1054"/>
                </a:cubicBezTo>
                <a:cubicBezTo>
                  <a:pt x="1501285" y="2108"/>
                  <a:pt x="1501285" y="2108"/>
                  <a:pt x="1501285" y="2108"/>
                </a:cubicBezTo>
                <a:cubicBezTo>
                  <a:pt x="1482470" y="4217"/>
                  <a:pt x="1454742" y="2108"/>
                  <a:pt x="1439889" y="7379"/>
                </a:cubicBezTo>
                <a:cubicBezTo>
                  <a:pt x="1446820" y="8434"/>
                  <a:pt x="1434937" y="9487"/>
                  <a:pt x="1436918" y="10542"/>
                </a:cubicBezTo>
                <a:cubicBezTo>
                  <a:pt x="1436918" y="10542"/>
                  <a:pt x="1435928" y="11596"/>
                  <a:pt x="1434937" y="11596"/>
                </a:cubicBezTo>
                <a:cubicBezTo>
                  <a:pt x="1434937" y="12650"/>
                  <a:pt x="1431967" y="13705"/>
                  <a:pt x="1435927" y="14759"/>
                </a:cubicBezTo>
                <a:cubicBezTo>
                  <a:pt x="1436918" y="15813"/>
                  <a:pt x="1431966" y="16866"/>
                  <a:pt x="1431966" y="16866"/>
                </a:cubicBezTo>
                <a:cubicBezTo>
                  <a:pt x="1432957" y="16867"/>
                  <a:pt x="1432957" y="16867"/>
                  <a:pt x="1432957" y="16867"/>
                </a:cubicBezTo>
                <a:lnTo>
                  <a:pt x="1432425" y="18563"/>
                </a:lnTo>
                <a:lnTo>
                  <a:pt x="1420683" y="24151"/>
                </a:lnTo>
                <a:cubicBezTo>
                  <a:pt x="1418225" y="29182"/>
                  <a:pt x="1414187" y="32666"/>
                  <a:pt x="1408570" y="34596"/>
                </a:cubicBezTo>
                <a:cubicBezTo>
                  <a:pt x="1404824" y="35884"/>
                  <a:pt x="1401869" y="37943"/>
                  <a:pt x="1399702" y="40784"/>
                </a:cubicBezTo>
                <a:cubicBezTo>
                  <a:pt x="1397537" y="43620"/>
                  <a:pt x="1396777" y="45976"/>
                  <a:pt x="1397420" y="47848"/>
                </a:cubicBezTo>
                <a:cubicBezTo>
                  <a:pt x="1396250" y="56626"/>
                  <a:pt x="1394728" y="61337"/>
                  <a:pt x="1392855" y="61981"/>
                </a:cubicBezTo>
                <a:cubicBezTo>
                  <a:pt x="1389110" y="63268"/>
                  <a:pt x="1377962" y="76521"/>
                  <a:pt x="1359412" y="101739"/>
                </a:cubicBezTo>
                <a:cubicBezTo>
                  <a:pt x="1338988" y="127603"/>
                  <a:pt x="1326902" y="141178"/>
                  <a:pt x="1323158" y="142465"/>
                </a:cubicBezTo>
                <a:cubicBezTo>
                  <a:pt x="1319412" y="143752"/>
                  <a:pt x="1312654" y="157591"/>
                  <a:pt x="1302880" y="183980"/>
                </a:cubicBezTo>
                <a:cubicBezTo>
                  <a:pt x="1284446" y="221723"/>
                  <a:pt x="1275227" y="240593"/>
                  <a:pt x="1275227" y="240593"/>
                </a:cubicBezTo>
                <a:cubicBezTo>
                  <a:pt x="1260479" y="270788"/>
                  <a:pt x="1253105" y="285884"/>
                  <a:pt x="1253105" y="285884"/>
                </a:cubicBezTo>
                <a:lnTo>
                  <a:pt x="1235636" y="326435"/>
                </a:lnTo>
                <a:cubicBezTo>
                  <a:pt x="1214743" y="369208"/>
                  <a:pt x="1204296" y="390595"/>
                  <a:pt x="1204296" y="390595"/>
                </a:cubicBezTo>
                <a:cubicBezTo>
                  <a:pt x="1188377" y="429566"/>
                  <a:pt x="1171144" y="461661"/>
                  <a:pt x="1152591" y="486881"/>
                </a:cubicBezTo>
                <a:lnTo>
                  <a:pt x="1110018" y="554903"/>
                </a:lnTo>
                <a:cubicBezTo>
                  <a:pt x="1096439" y="576319"/>
                  <a:pt x="1089328" y="586092"/>
                  <a:pt x="1088685" y="584219"/>
                </a:cubicBezTo>
                <a:lnTo>
                  <a:pt x="1086755" y="578603"/>
                </a:lnTo>
                <a:cubicBezTo>
                  <a:pt x="1079031" y="556131"/>
                  <a:pt x="1073532" y="537083"/>
                  <a:pt x="1070258" y="521458"/>
                </a:cubicBezTo>
                <a:cubicBezTo>
                  <a:pt x="1063705" y="490210"/>
                  <a:pt x="1059785" y="472714"/>
                  <a:pt x="1058498" y="468969"/>
                </a:cubicBezTo>
                <a:cubicBezTo>
                  <a:pt x="1054637" y="457735"/>
                  <a:pt x="1048260" y="445269"/>
                  <a:pt x="1039367" y="431577"/>
                </a:cubicBezTo>
                <a:cubicBezTo>
                  <a:pt x="1029829" y="416010"/>
                  <a:pt x="1014164" y="397841"/>
                  <a:pt x="992367" y="377066"/>
                </a:cubicBezTo>
                <a:cubicBezTo>
                  <a:pt x="970571" y="356291"/>
                  <a:pt x="954028" y="344705"/>
                  <a:pt x="942732" y="342305"/>
                </a:cubicBezTo>
                <a:cubicBezTo>
                  <a:pt x="937700" y="339846"/>
                  <a:pt x="918916" y="340020"/>
                  <a:pt x="886381" y="342828"/>
                </a:cubicBezTo>
                <a:cubicBezTo>
                  <a:pt x="878248" y="343530"/>
                  <a:pt x="867626" y="346134"/>
                  <a:pt x="854518" y="350639"/>
                </a:cubicBezTo>
                <a:cubicBezTo>
                  <a:pt x="833920" y="357718"/>
                  <a:pt x="820256" y="369740"/>
                  <a:pt x="813526" y="386711"/>
                </a:cubicBezTo>
                <a:lnTo>
                  <a:pt x="765247" y="447271"/>
                </a:lnTo>
                <a:cubicBezTo>
                  <a:pt x="751611" y="462425"/>
                  <a:pt x="741398" y="475358"/>
                  <a:pt x="734610" y="486067"/>
                </a:cubicBezTo>
                <a:cubicBezTo>
                  <a:pt x="727821" y="496775"/>
                  <a:pt x="722877" y="503707"/>
                  <a:pt x="719775" y="506867"/>
                </a:cubicBezTo>
                <a:cubicBezTo>
                  <a:pt x="718605" y="515644"/>
                  <a:pt x="716148" y="520678"/>
                  <a:pt x="712403" y="521966"/>
                </a:cubicBezTo>
                <a:cubicBezTo>
                  <a:pt x="706784" y="523897"/>
                  <a:pt x="695505" y="539811"/>
                  <a:pt x="678560" y="569711"/>
                </a:cubicBezTo>
                <a:cubicBezTo>
                  <a:pt x="661619" y="599614"/>
                  <a:pt x="644838" y="629981"/>
                  <a:pt x="628217" y="660818"/>
                </a:cubicBezTo>
                <a:cubicBezTo>
                  <a:pt x="608554" y="701077"/>
                  <a:pt x="597785" y="721527"/>
                  <a:pt x="595912" y="722170"/>
                </a:cubicBezTo>
                <a:lnTo>
                  <a:pt x="578358" y="753330"/>
                </a:lnTo>
                <a:cubicBezTo>
                  <a:pt x="573439" y="763394"/>
                  <a:pt x="569431" y="770005"/>
                  <a:pt x="566331" y="773165"/>
                </a:cubicBezTo>
                <a:cubicBezTo>
                  <a:pt x="563227" y="776325"/>
                  <a:pt x="560390" y="774159"/>
                  <a:pt x="557816" y="766669"/>
                </a:cubicBezTo>
                <a:cubicBezTo>
                  <a:pt x="539326" y="731149"/>
                  <a:pt x="517502" y="707244"/>
                  <a:pt x="492341" y="694953"/>
                </a:cubicBezTo>
                <a:cubicBezTo>
                  <a:pt x="474085" y="684477"/>
                  <a:pt x="458212" y="677893"/>
                  <a:pt x="444725" y="675201"/>
                </a:cubicBezTo>
                <a:cubicBezTo>
                  <a:pt x="431237" y="672510"/>
                  <a:pt x="414808" y="673444"/>
                  <a:pt x="395438" y="678007"/>
                </a:cubicBezTo>
                <a:cubicBezTo>
                  <a:pt x="387948" y="680581"/>
                  <a:pt x="381542" y="681736"/>
                  <a:pt x="376217" y="681474"/>
                </a:cubicBezTo>
                <a:cubicBezTo>
                  <a:pt x="370891" y="681208"/>
                  <a:pt x="366972" y="680463"/>
                  <a:pt x="364454" y="679234"/>
                </a:cubicBezTo>
                <a:cubicBezTo>
                  <a:pt x="362524" y="673618"/>
                  <a:pt x="369605" y="660715"/>
                  <a:pt x="385699" y="640526"/>
                </a:cubicBezTo>
                <a:cubicBezTo>
                  <a:pt x="391842" y="627947"/>
                  <a:pt x="397387" y="618190"/>
                  <a:pt x="402333" y="611256"/>
                </a:cubicBezTo>
                <a:cubicBezTo>
                  <a:pt x="407278" y="604321"/>
                  <a:pt x="410979" y="598338"/>
                  <a:pt x="413438" y="593306"/>
                </a:cubicBezTo>
                <a:lnTo>
                  <a:pt x="450481" y="536606"/>
                </a:lnTo>
                <a:lnTo>
                  <a:pt x="538614" y="418379"/>
                </a:lnTo>
                <a:lnTo>
                  <a:pt x="592424" y="346496"/>
                </a:lnTo>
                <a:lnTo>
                  <a:pt x="616564" y="316214"/>
                </a:lnTo>
                <a:cubicBezTo>
                  <a:pt x="627097" y="304218"/>
                  <a:pt x="642255" y="284355"/>
                  <a:pt x="662035" y="256618"/>
                </a:cubicBezTo>
                <a:cubicBezTo>
                  <a:pt x="681816" y="228882"/>
                  <a:pt x="700660" y="201469"/>
                  <a:pt x="718567" y="174378"/>
                </a:cubicBezTo>
                <a:cubicBezTo>
                  <a:pt x="729686" y="157994"/>
                  <a:pt x="733373" y="150444"/>
                  <a:pt x="729628" y="151732"/>
                </a:cubicBezTo>
                <a:cubicBezTo>
                  <a:pt x="720264" y="154950"/>
                  <a:pt x="687698" y="188128"/>
                  <a:pt x="631928" y="251263"/>
                </a:cubicBezTo>
                <a:cubicBezTo>
                  <a:pt x="613319" y="270222"/>
                  <a:pt x="599334" y="281311"/>
                  <a:pt x="589971" y="284529"/>
                </a:cubicBezTo>
                <a:cubicBezTo>
                  <a:pt x="578736" y="288391"/>
                  <a:pt x="556059" y="307698"/>
                  <a:pt x="521942" y="342454"/>
                </a:cubicBezTo>
                <a:cubicBezTo>
                  <a:pt x="490341" y="378440"/>
                  <a:pt x="463011" y="402486"/>
                  <a:pt x="439955" y="414599"/>
                </a:cubicBezTo>
                <a:cubicBezTo>
                  <a:pt x="413155" y="428000"/>
                  <a:pt x="365315" y="468518"/>
                  <a:pt x="296437" y="536158"/>
                </a:cubicBezTo>
                <a:cubicBezTo>
                  <a:pt x="280930" y="551955"/>
                  <a:pt x="258926" y="576269"/>
                  <a:pt x="230429" y="609094"/>
                </a:cubicBezTo>
                <a:cubicBezTo>
                  <a:pt x="154292" y="704355"/>
                  <a:pt x="111543" y="753593"/>
                  <a:pt x="102180" y="756811"/>
                </a:cubicBezTo>
                <a:cubicBezTo>
                  <a:pt x="98435" y="758098"/>
                  <a:pt x="93491" y="765033"/>
                  <a:pt x="87345" y="777611"/>
                </a:cubicBezTo>
                <a:cubicBezTo>
                  <a:pt x="81199" y="790192"/>
                  <a:pt x="71924" y="802802"/>
                  <a:pt x="59518" y="815440"/>
                </a:cubicBezTo>
                <a:cubicBezTo>
                  <a:pt x="47111" y="828081"/>
                  <a:pt x="36227" y="836010"/>
                  <a:pt x="26866" y="839227"/>
                </a:cubicBezTo>
                <a:cubicBezTo>
                  <a:pt x="17502" y="842445"/>
                  <a:pt x="10391" y="852215"/>
                  <a:pt x="5534" y="868543"/>
                </a:cubicBezTo>
                <a:cubicBezTo>
                  <a:pt x="2489" y="877962"/>
                  <a:pt x="675" y="884868"/>
                  <a:pt x="91" y="889255"/>
                </a:cubicBezTo>
                <a:cubicBezTo>
                  <a:pt x="-495" y="893645"/>
                  <a:pt x="1729" y="897068"/>
                  <a:pt x="6760" y="899526"/>
                </a:cubicBezTo>
                <a:lnTo>
                  <a:pt x="20979" y="913482"/>
                </a:lnTo>
                <a:cubicBezTo>
                  <a:pt x="22266" y="917228"/>
                  <a:pt x="37070" y="926796"/>
                  <a:pt x="65393" y="942189"/>
                </a:cubicBezTo>
                <a:cubicBezTo>
                  <a:pt x="93713" y="957579"/>
                  <a:pt x="112260" y="965860"/>
                  <a:pt x="121039" y="967031"/>
                </a:cubicBezTo>
                <a:cubicBezTo>
                  <a:pt x="122911" y="966388"/>
                  <a:pt x="132011" y="968497"/>
                  <a:pt x="148336" y="973354"/>
                </a:cubicBezTo>
                <a:cubicBezTo>
                  <a:pt x="165891" y="975694"/>
                  <a:pt x="177477" y="975900"/>
                  <a:pt x="183095" y="973969"/>
                </a:cubicBezTo>
                <a:cubicBezTo>
                  <a:pt x="192459" y="970751"/>
                  <a:pt x="199656" y="970372"/>
                  <a:pt x="204687" y="972829"/>
                </a:cubicBezTo>
                <a:cubicBezTo>
                  <a:pt x="209719" y="975288"/>
                  <a:pt x="215981" y="975229"/>
                  <a:pt x="223471" y="972655"/>
                </a:cubicBezTo>
                <a:cubicBezTo>
                  <a:pt x="234706" y="968794"/>
                  <a:pt x="242167" y="963089"/>
                  <a:pt x="245856" y="955541"/>
                </a:cubicBezTo>
                <a:cubicBezTo>
                  <a:pt x="249542" y="947992"/>
                  <a:pt x="269907" y="932619"/>
                  <a:pt x="306948" y="909420"/>
                </a:cubicBezTo>
                <a:cubicBezTo>
                  <a:pt x="343990" y="886218"/>
                  <a:pt x="376233" y="868858"/>
                  <a:pt x="403679" y="857331"/>
                </a:cubicBezTo>
                <a:lnTo>
                  <a:pt x="430802" y="844870"/>
                </a:lnTo>
                <a:cubicBezTo>
                  <a:pt x="440165" y="841652"/>
                  <a:pt x="445812" y="842850"/>
                  <a:pt x="447743" y="848468"/>
                </a:cubicBezTo>
                <a:cubicBezTo>
                  <a:pt x="448386" y="850339"/>
                  <a:pt x="447888" y="864121"/>
                  <a:pt x="446247" y="889810"/>
                </a:cubicBezTo>
                <a:cubicBezTo>
                  <a:pt x="444607" y="915499"/>
                  <a:pt x="444108" y="929278"/>
                  <a:pt x="444751" y="931151"/>
                </a:cubicBezTo>
                <a:cubicBezTo>
                  <a:pt x="446682" y="936770"/>
                  <a:pt x="443348" y="948385"/>
                  <a:pt x="434743" y="965997"/>
                </a:cubicBezTo>
                <a:cubicBezTo>
                  <a:pt x="424913" y="986127"/>
                  <a:pt x="420639" y="998063"/>
                  <a:pt x="421926" y="1001809"/>
                </a:cubicBezTo>
                <a:cubicBezTo>
                  <a:pt x="424500" y="1009299"/>
                  <a:pt x="444953" y="1020067"/>
                  <a:pt x="483280" y="1034112"/>
                </a:cubicBezTo>
                <a:cubicBezTo>
                  <a:pt x="521606" y="1048160"/>
                  <a:pt x="542935" y="1052344"/>
                  <a:pt x="547267" y="1046669"/>
                </a:cubicBezTo>
                <a:cubicBezTo>
                  <a:pt x="552884" y="1044738"/>
                  <a:pt x="560403" y="1045294"/>
                  <a:pt x="569824" y="1048338"/>
                </a:cubicBezTo>
                <a:cubicBezTo>
                  <a:pt x="577372" y="1052024"/>
                  <a:pt x="589425" y="1052068"/>
                  <a:pt x="605986" y="1048472"/>
                </a:cubicBezTo>
                <a:cubicBezTo>
                  <a:pt x="622548" y="1044874"/>
                  <a:pt x="628312" y="1041846"/>
                  <a:pt x="623279" y="1039389"/>
                </a:cubicBezTo>
                <a:cubicBezTo>
                  <a:pt x="620762" y="1038158"/>
                  <a:pt x="620265" y="1035190"/>
                  <a:pt x="621789" y="1030479"/>
                </a:cubicBezTo>
                <a:cubicBezTo>
                  <a:pt x="623309" y="1025768"/>
                  <a:pt x="625620" y="1021833"/>
                  <a:pt x="628721" y="1018674"/>
                </a:cubicBezTo>
                <a:cubicBezTo>
                  <a:pt x="637385" y="1007322"/>
                  <a:pt x="647859" y="989067"/>
                  <a:pt x="660150" y="963903"/>
                </a:cubicBezTo>
                <a:cubicBezTo>
                  <a:pt x="679811" y="923646"/>
                  <a:pt x="707392" y="875958"/>
                  <a:pt x="742885" y="820838"/>
                </a:cubicBezTo>
                <a:cubicBezTo>
                  <a:pt x="778380" y="765716"/>
                  <a:pt x="808210" y="724582"/>
                  <a:pt x="832378" y="697430"/>
                </a:cubicBezTo>
                <a:cubicBezTo>
                  <a:pt x="857191" y="672154"/>
                  <a:pt x="868953" y="657642"/>
                  <a:pt x="867667" y="653899"/>
                </a:cubicBezTo>
                <a:lnTo>
                  <a:pt x="879780" y="643454"/>
                </a:lnTo>
                <a:lnTo>
                  <a:pt x="923582" y="606415"/>
                </a:lnTo>
                <a:cubicBezTo>
                  <a:pt x="936631" y="595649"/>
                  <a:pt x="945029" y="589624"/>
                  <a:pt x="948775" y="588336"/>
                </a:cubicBezTo>
                <a:cubicBezTo>
                  <a:pt x="952519" y="587049"/>
                  <a:pt x="955034" y="588278"/>
                  <a:pt x="956321" y="592022"/>
                </a:cubicBezTo>
                <a:cubicBezTo>
                  <a:pt x="958252" y="597641"/>
                  <a:pt x="957141" y="612680"/>
                  <a:pt x="952983" y="637140"/>
                </a:cubicBezTo>
                <a:lnTo>
                  <a:pt x="945081" y="696384"/>
                </a:lnTo>
                <a:cubicBezTo>
                  <a:pt x="943968" y="711425"/>
                  <a:pt x="941011" y="730235"/>
                  <a:pt x="936212" y="752823"/>
                </a:cubicBezTo>
                <a:cubicBezTo>
                  <a:pt x="931412" y="775412"/>
                  <a:pt x="926555" y="791736"/>
                  <a:pt x="921638" y="801802"/>
                </a:cubicBezTo>
                <a:cubicBezTo>
                  <a:pt x="917424" y="819999"/>
                  <a:pt x="912771" y="841489"/>
                  <a:pt x="907679" y="866270"/>
                </a:cubicBezTo>
                <a:cubicBezTo>
                  <a:pt x="902585" y="891051"/>
                  <a:pt x="899483" y="910961"/>
                  <a:pt x="898372" y="926000"/>
                </a:cubicBezTo>
                <a:cubicBezTo>
                  <a:pt x="898486" y="938523"/>
                  <a:pt x="918352" y="953679"/>
                  <a:pt x="957966" y="971470"/>
                </a:cubicBezTo>
                <a:cubicBezTo>
                  <a:pt x="997581" y="989262"/>
                  <a:pt x="1029912" y="998042"/>
                  <a:pt x="1054955" y="997810"/>
                </a:cubicBezTo>
                <a:lnTo>
                  <a:pt x="1090680" y="1001233"/>
                </a:lnTo>
                <a:cubicBezTo>
                  <a:pt x="1093196" y="1002464"/>
                  <a:pt x="1096327" y="1002435"/>
                  <a:pt x="1100072" y="1001148"/>
                </a:cubicBezTo>
                <a:cubicBezTo>
                  <a:pt x="1111307" y="997287"/>
                  <a:pt x="1115928" y="989416"/>
                  <a:pt x="1113941" y="977537"/>
                </a:cubicBezTo>
                <a:cubicBezTo>
                  <a:pt x="1119384" y="956822"/>
                  <a:pt x="1125501" y="941112"/>
                  <a:pt x="1132289" y="930403"/>
                </a:cubicBezTo>
                <a:cubicBezTo>
                  <a:pt x="1149494" y="895177"/>
                  <a:pt x="1161141" y="868141"/>
                  <a:pt x="1167227" y="849301"/>
                </a:cubicBezTo>
                <a:cubicBezTo>
                  <a:pt x="1180103" y="819752"/>
                  <a:pt x="1200412" y="781367"/>
                  <a:pt x="1228150" y="734146"/>
                </a:cubicBezTo>
                <a:cubicBezTo>
                  <a:pt x="1303409" y="611968"/>
                  <a:pt x="1336415" y="558750"/>
                  <a:pt x="1327169" y="574491"/>
                </a:cubicBezTo>
                <a:cubicBezTo>
                  <a:pt x="1358654" y="525983"/>
                  <a:pt x="1392786" y="476041"/>
                  <a:pt x="1429567" y="424665"/>
                </a:cubicBezTo>
                <a:cubicBezTo>
                  <a:pt x="1466348" y="373291"/>
                  <a:pt x="1492490" y="339705"/>
                  <a:pt x="1508000" y="323905"/>
                </a:cubicBezTo>
                <a:cubicBezTo>
                  <a:pt x="1562423" y="267514"/>
                  <a:pt x="1601705" y="230460"/>
                  <a:pt x="1625844" y="212743"/>
                </a:cubicBezTo>
                <a:lnTo>
                  <a:pt x="1641572" y="203457"/>
                </a:lnTo>
                <a:lnTo>
                  <a:pt x="1641902" y="203457"/>
                </a:lnTo>
                <a:lnTo>
                  <a:pt x="1646797" y="201453"/>
                </a:lnTo>
                <a:lnTo>
                  <a:pt x="1657899" y="201348"/>
                </a:lnTo>
                <a:lnTo>
                  <a:pt x="1672600" y="201349"/>
                </a:lnTo>
                <a:lnTo>
                  <a:pt x="1672864" y="201208"/>
                </a:lnTo>
                <a:lnTo>
                  <a:pt x="1673111" y="201206"/>
                </a:lnTo>
                <a:lnTo>
                  <a:pt x="1698565" y="211302"/>
                </a:lnTo>
                <a:cubicBezTo>
                  <a:pt x="1703597" y="213761"/>
                  <a:pt x="1707048" y="214669"/>
                  <a:pt x="1708923" y="214024"/>
                </a:cubicBezTo>
                <a:cubicBezTo>
                  <a:pt x="1714538" y="212094"/>
                  <a:pt x="1715740" y="206446"/>
                  <a:pt x="1712522" y="197083"/>
                </a:cubicBezTo>
                <a:lnTo>
                  <a:pt x="1709057" y="190789"/>
                </a:lnTo>
                <a:lnTo>
                  <a:pt x="1709487" y="190280"/>
                </a:lnTo>
                <a:cubicBezTo>
                  <a:pt x="1708497" y="189489"/>
                  <a:pt x="1707259" y="188698"/>
                  <a:pt x="1710230" y="187644"/>
                </a:cubicBezTo>
                <a:cubicBezTo>
                  <a:pt x="1712211" y="187644"/>
                  <a:pt x="1715182" y="187644"/>
                  <a:pt x="1716172" y="187644"/>
                </a:cubicBezTo>
                <a:cubicBezTo>
                  <a:pt x="1720133" y="188698"/>
                  <a:pt x="1719143" y="189752"/>
                  <a:pt x="1719142" y="190807"/>
                </a:cubicBezTo>
                <a:cubicBezTo>
                  <a:pt x="1722113" y="190807"/>
                  <a:pt x="1722113" y="190807"/>
                  <a:pt x="1722113" y="190807"/>
                </a:cubicBezTo>
                <a:cubicBezTo>
                  <a:pt x="1723104" y="191861"/>
                  <a:pt x="1727065" y="190807"/>
                  <a:pt x="1726074" y="192915"/>
                </a:cubicBezTo>
                <a:cubicBezTo>
                  <a:pt x="1723104" y="193969"/>
                  <a:pt x="1724094" y="199240"/>
                  <a:pt x="1717162" y="197132"/>
                </a:cubicBezTo>
                <a:cubicBezTo>
                  <a:pt x="1718152" y="202403"/>
                  <a:pt x="1728055" y="197132"/>
                  <a:pt x="1733996" y="198186"/>
                </a:cubicBezTo>
                <a:cubicBezTo>
                  <a:pt x="1734987" y="197132"/>
                  <a:pt x="1732016" y="196078"/>
                  <a:pt x="1733006" y="193969"/>
                </a:cubicBezTo>
                <a:cubicBezTo>
                  <a:pt x="1740928" y="193969"/>
                  <a:pt x="1740928" y="193969"/>
                  <a:pt x="1740928" y="193969"/>
                </a:cubicBezTo>
                <a:cubicBezTo>
                  <a:pt x="1739938" y="190807"/>
                  <a:pt x="1748851" y="192915"/>
                  <a:pt x="1749841" y="190807"/>
                </a:cubicBezTo>
                <a:cubicBezTo>
                  <a:pt x="1753802" y="190807"/>
                  <a:pt x="1761724" y="190807"/>
                  <a:pt x="1763704" y="191861"/>
                </a:cubicBezTo>
                <a:cubicBezTo>
                  <a:pt x="1758753" y="192915"/>
                  <a:pt x="1758753" y="195023"/>
                  <a:pt x="1755782" y="197132"/>
                </a:cubicBezTo>
                <a:cubicBezTo>
                  <a:pt x="1760734" y="196078"/>
                  <a:pt x="1762714" y="199240"/>
                  <a:pt x="1761724" y="200294"/>
                </a:cubicBezTo>
                <a:cubicBezTo>
                  <a:pt x="1763704" y="200295"/>
                  <a:pt x="1763704" y="200295"/>
                  <a:pt x="1763704" y="200295"/>
                </a:cubicBezTo>
                <a:cubicBezTo>
                  <a:pt x="1768656" y="195024"/>
                  <a:pt x="1780539" y="199240"/>
                  <a:pt x="1785490" y="197132"/>
                </a:cubicBezTo>
                <a:cubicBezTo>
                  <a:pt x="1788461" y="195023"/>
                  <a:pt x="1791432" y="198186"/>
                  <a:pt x="1793412" y="199240"/>
                </a:cubicBezTo>
                <a:cubicBezTo>
                  <a:pt x="1794402" y="197132"/>
                  <a:pt x="1797373" y="195023"/>
                  <a:pt x="1795393" y="193969"/>
                </a:cubicBezTo>
                <a:cubicBezTo>
                  <a:pt x="1797373" y="192915"/>
                  <a:pt x="1804305" y="192915"/>
                  <a:pt x="1801334" y="189753"/>
                </a:cubicBezTo>
                <a:cubicBezTo>
                  <a:pt x="1796383" y="190807"/>
                  <a:pt x="1801334" y="187644"/>
                  <a:pt x="1796383" y="187644"/>
                </a:cubicBezTo>
                <a:cubicBezTo>
                  <a:pt x="1796383" y="184482"/>
                  <a:pt x="1796383" y="184482"/>
                  <a:pt x="1796383" y="184482"/>
                </a:cubicBezTo>
                <a:cubicBezTo>
                  <a:pt x="1797373" y="182373"/>
                  <a:pt x="1805295" y="182373"/>
                  <a:pt x="1810247" y="182373"/>
                </a:cubicBezTo>
                <a:cubicBezTo>
                  <a:pt x="1811237" y="186590"/>
                  <a:pt x="1811237" y="186590"/>
                  <a:pt x="1811237" y="186590"/>
                </a:cubicBezTo>
                <a:cubicBezTo>
                  <a:pt x="1807276" y="187644"/>
                  <a:pt x="1815198" y="189753"/>
                  <a:pt x="1809256" y="190807"/>
                </a:cubicBezTo>
                <a:cubicBezTo>
                  <a:pt x="1815198" y="191861"/>
                  <a:pt x="1820149" y="190807"/>
                  <a:pt x="1826091" y="191861"/>
                </a:cubicBezTo>
                <a:cubicBezTo>
                  <a:pt x="1828071" y="190807"/>
                  <a:pt x="1828071" y="190807"/>
                  <a:pt x="1828071" y="190807"/>
                </a:cubicBezTo>
                <a:cubicBezTo>
                  <a:pt x="1826091" y="189753"/>
                  <a:pt x="1826091" y="189753"/>
                  <a:pt x="1826091" y="189753"/>
                </a:cubicBezTo>
                <a:cubicBezTo>
                  <a:pt x="1825101" y="189753"/>
                  <a:pt x="1824110" y="189752"/>
                  <a:pt x="1823120" y="190807"/>
                </a:cubicBezTo>
                <a:cubicBezTo>
                  <a:pt x="1819159" y="188699"/>
                  <a:pt x="1819159" y="188699"/>
                  <a:pt x="1819159" y="188699"/>
                </a:cubicBezTo>
                <a:cubicBezTo>
                  <a:pt x="1812227" y="192915"/>
                  <a:pt x="1813218" y="186590"/>
                  <a:pt x="1816188" y="187644"/>
                </a:cubicBezTo>
                <a:cubicBezTo>
                  <a:pt x="1816188" y="186590"/>
                  <a:pt x="1817179" y="186590"/>
                  <a:pt x="1818169" y="186590"/>
                </a:cubicBezTo>
                <a:cubicBezTo>
                  <a:pt x="1816188" y="183427"/>
                  <a:pt x="1826091" y="184482"/>
                  <a:pt x="1829062" y="183427"/>
                </a:cubicBezTo>
                <a:cubicBezTo>
                  <a:pt x="1828072" y="183428"/>
                  <a:pt x="1827081" y="183427"/>
                  <a:pt x="1827081" y="183427"/>
                </a:cubicBezTo>
                <a:cubicBezTo>
                  <a:pt x="1827081" y="182373"/>
                  <a:pt x="1826091" y="181319"/>
                  <a:pt x="1828071" y="181319"/>
                </a:cubicBezTo>
                <a:cubicBezTo>
                  <a:pt x="1829062" y="182373"/>
                  <a:pt x="1829062" y="182373"/>
                  <a:pt x="1829062" y="182373"/>
                </a:cubicBezTo>
                <a:cubicBezTo>
                  <a:pt x="1830052" y="181319"/>
                  <a:pt x="1830052" y="181319"/>
                  <a:pt x="1830052" y="181319"/>
                </a:cubicBezTo>
                <a:cubicBezTo>
                  <a:pt x="1828071" y="180265"/>
                  <a:pt x="1821140" y="180265"/>
                  <a:pt x="1817179" y="180265"/>
                </a:cubicBezTo>
                <a:cubicBezTo>
                  <a:pt x="1816188" y="178157"/>
                  <a:pt x="1826091" y="177102"/>
                  <a:pt x="1823120" y="174994"/>
                </a:cubicBezTo>
                <a:cubicBezTo>
                  <a:pt x="1824110" y="172886"/>
                  <a:pt x="1817178" y="172886"/>
                  <a:pt x="1815198" y="171832"/>
                </a:cubicBezTo>
                <a:cubicBezTo>
                  <a:pt x="1816188" y="171831"/>
                  <a:pt x="1818169" y="169723"/>
                  <a:pt x="1821140" y="170777"/>
                </a:cubicBezTo>
                <a:cubicBezTo>
                  <a:pt x="1826091" y="170778"/>
                  <a:pt x="1822130" y="171832"/>
                  <a:pt x="1826091" y="172885"/>
                </a:cubicBezTo>
                <a:cubicBezTo>
                  <a:pt x="1827081" y="170777"/>
                  <a:pt x="1834013" y="172886"/>
                  <a:pt x="1831042" y="1718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94EBBAC-3C29-CB58-F514-EEACA32FE7D1}"/>
              </a:ext>
            </a:extLst>
          </p:cNvPr>
          <p:cNvSpPr txBox="1"/>
          <p:nvPr/>
        </p:nvSpPr>
        <p:spPr>
          <a:xfrm>
            <a:off x="6208254" y="1914973"/>
            <a:ext cx="516859" cy="526347"/>
          </a:xfrm>
          <a:custGeom>
            <a:avLst/>
            <a:gdLst>
              <a:gd name="connsiteX0" fmla="*/ 488466 w 492111"/>
              <a:gd name="connsiteY0" fmla="*/ 571 h 501144"/>
              <a:gd name="connsiteX1" fmla="*/ 491815 w 492111"/>
              <a:gd name="connsiteY1" fmla="*/ 1806 h 501144"/>
              <a:gd name="connsiteX2" fmla="*/ 470657 w 492111"/>
              <a:gd name="connsiteY2" fmla="*/ 76565 h 501144"/>
              <a:gd name="connsiteX3" fmla="*/ 438214 w 492111"/>
              <a:gd name="connsiteY3" fmla="*/ 159788 h 501144"/>
              <a:gd name="connsiteX4" fmla="*/ 429751 w 492111"/>
              <a:gd name="connsiteY4" fmla="*/ 185178 h 501144"/>
              <a:gd name="connsiteX5" fmla="*/ 424108 w 492111"/>
              <a:gd name="connsiteY5" fmla="*/ 210568 h 501144"/>
              <a:gd name="connsiteX6" fmla="*/ 415645 w 492111"/>
              <a:gd name="connsiteY6" fmla="*/ 241601 h 501144"/>
              <a:gd name="connsiteX7" fmla="*/ 407183 w 492111"/>
              <a:gd name="connsiteY7" fmla="*/ 266991 h 501144"/>
              <a:gd name="connsiteX8" fmla="*/ 390256 w 492111"/>
              <a:gd name="connsiteY8" fmla="*/ 292381 h 501144"/>
              <a:gd name="connsiteX9" fmla="*/ 378971 w 492111"/>
              <a:gd name="connsiteY9" fmla="*/ 345982 h 501144"/>
              <a:gd name="connsiteX10" fmla="*/ 401540 w 492111"/>
              <a:gd name="connsiteY10" fmla="*/ 436257 h 501144"/>
              <a:gd name="connsiteX11" fmla="*/ 407183 w 492111"/>
              <a:gd name="connsiteY11" fmla="*/ 450363 h 501144"/>
              <a:gd name="connsiteX12" fmla="*/ 395897 w 492111"/>
              <a:gd name="connsiteY12" fmla="*/ 464468 h 501144"/>
              <a:gd name="connsiteX13" fmla="*/ 380382 w 492111"/>
              <a:gd name="connsiteY13" fmla="*/ 482806 h 501144"/>
              <a:gd name="connsiteX14" fmla="*/ 331013 w 492111"/>
              <a:gd name="connsiteY14" fmla="*/ 495501 h 501144"/>
              <a:gd name="connsiteX15" fmla="*/ 285873 w 492111"/>
              <a:gd name="connsiteY15" fmla="*/ 501144 h 501144"/>
              <a:gd name="connsiteX16" fmla="*/ 178672 w 492111"/>
              <a:gd name="connsiteY16" fmla="*/ 470111 h 501144"/>
              <a:gd name="connsiteX17" fmla="*/ 140587 w 492111"/>
              <a:gd name="connsiteY17" fmla="*/ 437668 h 501144"/>
              <a:gd name="connsiteX18" fmla="*/ 113785 w 492111"/>
              <a:gd name="connsiteY18" fmla="*/ 402403 h 501144"/>
              <a:gd name="connsiteX19" fmla="*/ 65827 w 492111"/>
              <a:gd name="connsiteY19" fmla="*/ 329055 h 501144"/>
              <a:gd name="connsiteX20" fmla="*/ 15047 w 492111"/>
              <a:gd name="connsiteY20" fmla="*/ 238779 h 501144"/>
              <a:gd name="connsiteX21" fmla="*/ 941 w 492111"/>
              <a:gd name="connsiteY21" fmla="*/ 203516 h 501144"/>
              <a:gd name="connsiteX22" fmla="*/ 3763 w 492111"/>
              <a:gd name="connsiteY22" fmla="*/ 176714 h 501144"/>
              <a:gd name="connsiteX23" fmla="*/ 17867 w 492111"/>
              <a:gd name="connsiteY23" fmla="*/ 148504 h 501144"/>
              <a:gd name="connsiteX24" fmla="*/ 20690 w 492111"/>
              <a:gd name="connsiteY24" fmla="*/ 128756 h 501144"/>
              <a:gd name="connsiteX25" fmla="*/ 23510 w 492111"/>
              <a:gd name="connsiteY25" fmla="*/ 120293 h 501144"/>
              <a:gd name="connsiteX26" fmla="*/ 51721 w 492111"/>
              <a:gd name="connsiteY26" fmla="*/ 137220 h 501144"/>
              <a:gd name="connsiteX27" fmla="*/ 102501 w 492111"/>
              <a:gd name="connsiteY27" fmla="*/ 176714 h 501144"/>
              <a:gd name="connsiteX28" fmla="*/ 147639 w 492111"/>
              <a:gd name="connsiteY28" fmla="*/ 193641 h 501144"/>
              <a:gd name="connsiteX29" fmla="*/ 285873 w 492111"/>
              <a:gd name="connsiteY29" fmla="*/ 159788 h 501144"/>
              <a:gd name="connsiteX30" fmla="*/ 371918 w 492111"/>
              <a:gd name="connsiteY30" fmla="*/ 110418 h 501144"/>
              <a:gd name="connsiteX31" fmla="*/ 438214 w 492111"/>
              <a:gd name="connsiteY31" fmla="*/ 49766 h 501144"/>
              <a:gd name="connsiteX32" fmla="*/ 488466 w 492111"/>
              <a:gd name="connsiteY32" fmla="*/ 571 h 50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92111" h="501144">
                <a:moveTo>
                  <a:pt x="488466" y="571"/>
                </a:moveTo>
                <a:cubicBezTo>
                  <a:pt x="490700" y="-486"/>
                  <a:pt x="491815" y="-74"/>
                  <a:pt x="491815" y="1806"/>
                </a:cubicBezTo>
                <a:cubicBezTo>
                  <a:pt x="493695" y="5567"/>
                  <a:pt x="486643" y="30487"/>
                  <a:pt x="470657" y="76565"/>
                </a:cubicBezTo>
                <a:cubicBezTo>
                  <a:pt x="454671" y="122643"/>
                  <a:pt x="443857" y="150385"/>
                  <a:pt x="438214" y="159788"/>
                </a:cubicBezTo>
                <a:cubicBezTo>
                  <a:pt x="432571" y="165431"/>
                  <a:pt x="429751" y="173894"/>
                  <a:pt x="429751" y="185178"/>
                </a:cubicBezTo>
                <a:cubicBezTo>
                  <a:pt x="429751" y="194582"/>
                  <a:pt x="427869" y="203045"/>
                  <a:pt x="424108" y="210568"/>
                </a:cubicBezTo>
                <a:cubicBezTo>
                  <a:pt x="418467" y="221852"/>
                  <a:pt x="415645" y="232197"/>
                  <a:pt x="415645" y="241601"/>
                </a:cubicBezTo>
                <a:cubicBezTo>
                  <a:pt x="411883" y="256646"/>
                  <a:pt x="409063" y="265110"/>
                  <a:pt x="407183" y="266991"/>
                </a:cubicBezTo>
                <a:cubicBezTo>
                  <a:pt x="403420" y="266991"/>
                  <a:pt x="397777" y="275455"/>
                  <a:pt x="390256" y="292381"/>
                </a:cubicBezTo>
                <a:cubicBezTo>
                  <a:pt x="380850" y="307427"/>
                  <a:pt x="377091" y="325294"/>
                  <a:pt x="378971" y="345982"/>
                </a:cubicBezTo>
                <a:cubicBezTo>
                  <a:pt x="384613" y="396762"/>
                  <a:pt x="392136" y="426853"/>
                  <a:pt x="401540" y="436257"/>
                </a:cubicBezTo>
                <a:cubicBezTo>
                  <a:pt x="407183" y="445661"/>
                  <a:pt x="409063" y="450363"/>
                  <a:pt x="407183" y="450363"/>
                </a:cubicBezTo>
                <a:cubicBezTo>
                  <a:pt x="403420" y="450363"/>
                  <a:pt x="399659" y="455065"/>
                  <a:pt x="395897" y="464468"/>
                </a:cubicBezTo>
                <a:cubicBezTo>
                  <a:pt x="394016" y="471992"/>
                  <a:pt x="388845" y="478104"/>
                  <a:pt x="380382" y="482806"/>
                </a:cubicBezTo>
                <a:cubicBezTo>
                  <a:pt x="371918" y="487508"/>
                  <a:pt x="355462" y="491739"/>
                  <a:pt x="331013" y="495501"/>
                </a:cubicBezTo>
                <a:cubicBezTo>
                  <a:pt x="312204" y="499262"/>
                  <a:pt x="297159" y="501144"/>
                  <a:pt x="285873" y="501144"/>
                </a:cubicBezTo>
                <a:cubicBezTo>
                  <a:pt x="238854" y="501144"/>
                  <a:pt x="203121" y="490799"/>
                  <a:pt x="178672" y="470111"/>
                </a:cubicBezTo>
                <a:cubicBezTo>
                  <a:pt x="163625" y="458827"/>
                  <a:pt x="150930" y="448011"/>
                  <a:pt x="140587" y="437668"/>
                </a:cubicBezTo>
                <a:cubicBezTo>
                  <a:pt x="130242" y="427323"/>
                  <a:pt x="121310" y="415569"/>
                  <a:pt x="113785" y="402403"/>
                </a:cubicBezTo>
                <a:cubicBezTo>
                  <a:pt x="111906" y="398642"/>
                  <a:pt x="95918" y="374193"/>
                  <a:pt x="65827" y="329055"/>
                </a:cubicBezTo>
                <a:cubicBezTo>
                  <a:pt x="50780" y="306486"/>
                  <a:pt x="33853" y="276393"/>
                  <a:pt x="15047" y="238779"/>
                </a:cubicBezTo>
                <a:cubicBezTo>
                  <a:pt x="7524" y="223733"/>
                  <a:pt x="2822" y="211979"/>
                  <a:pt x="941" y="203516"/>
                </a:cubicBezTo>
                <a:cubicBezTo>
                  <a:pt x="-939" y="195052"/>
                  <a:pt x="0" y="186119"/>
                  <a:pt x="3763" y="176714"/>
                </a:cubicBezTo>
                <a:lnTo>
                  <a:pt x="17867" y="148504"/>
                </a:lnTo>
                <a:cubicBezTo>
                  <a:pt x="19749" y="146622"/>
                  <a:pt x="20690" y="140040"/>
                  <a:pt x="20690" y="128756"/>
                </a:cubicBezTo>
                <a:cubicBezTo>
                  <a:pt x="20690" y="123114"/>
                  <a:pt x="21629" y="120293"/>
                  <a:pt x="23510" y="120293"/>
                </a:cubicBezTo>
                <a:cubicBezTo>
                  <a:pt x="25392" y="120293"/>
                  <a:pt x="34794" y="125934"/>
                  <a:pt x="51721" y="137220"/>
                </a:cubicBezTo>
                <a:cubicBezTo>
                  <a:pt x="74291" y="152265"/>
                  <a:pt x="91217" y="165431"/>
                  <a:pt x="102501" y="176714"/>
                </a:cubicBezTo>
                <a:cubicBezTo>
                  <a:pt x="115667" y="188000"/>
                  <a:pt x="130712" y="193641"/>
                  <a:pt x="147639" y="193641"/>
                </a:cubicBezTo>
                <a:cubicBezTo>
                  <a:pt x="194658" y="193641"/>
                  <a:pt x="240736" y="182357"/>
                  <a:pt x="285873" y="159788"/>
                </a:cubicBezTo>
                <a:cubicBezTo>
                  <a:pt x="325370" y="139100"/>
                  <a:pt x="354051" y="122643"/>
                  <a:pt x="371918" y="110418"/>
                </a:cubicBezTo>
                <a:cubicBezTo>
                  <a:pt x="389786" y="98194"/>
                  <a:pt x="411883" y="77976"/>
                  <a:pt x="438214" y="49766"/>
                </a:cubicBezTo>
                <a:cubicBezTo>
                  <a:pt x="465014" y="20144"/>
                  <a:pt x="481764" y="3745"/>
                  <a:pt x="488466" y="57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0C165B6-478A-10A0-191D-39AA69BC9A2B}"/>
              </a:ext>
            </a:extLst>
          </p:cNvPr>
          <p:cNvSpPr txBox="1"/>
          <p:nvPr/>
        </p:nvSpPr>
        <p:spPr>
          <a:xfrm>
            <a:off x="6120353" y="2376132"/>
            <a:ext cx="1141934" cy="782231"/>
          </a:xfrm>
          <a:custGeom>
            <a:avLst/>
            <a:gdLst>
              <a:gd name="connsiteX0" fmla="*/ 835048 w 1087256"/>
              <a:gd name="connsiteY0" fmla="*/ 0 h 744775"/>
              <a:gd name="connsiteX1" fmla="*/ 854796 w 1087256"/>
              <a:gd name="connsiteY1" fmla="*/ 8464 h 744775"/>
              <a:gd name="connsiteX2" fmla="*/ 959177 w 1087256"/>
              <a:gd name="connsiteY2" fmla="*/ 47960 h 744775"/>
              <a:gd name="connsiteX3" fmla="*/ 990210 w 1087256"/>
              <a:gd name="connsiteY3" fmla="*/ 55013 h 744775"/>
              <a:gd name="connsiteX4" fmla="*/ 1018420 w 1087256"/>
              <a:gd name="connsiteY4" fmla="*/ 76171 h 744775"/>
              <a:gd name="connsiteX5" fmla="*/ 1069201 w 1087256"/>
              <a:gd name="connsiteY5" fmla="*/ 145289 h 744775"/>
              <a:gd name="connsiteX6" fmla="*/ 1086128 w 1087256"/>
              <a:gd name="connsiteY6" fmla="*/ 211585 h 744775"/>
              <a:gd name="connsiteX7" fmla="*/ 1043811 w 1087256"/>
              <a:gd name="connsiteY7" fmla="*/ 301860 h 744775"/>
              <a:gd name="connsiteX8" fmla="*/ 995853 w 1087256"/>
              <a:gd name="connsiteY8" fmla="*/ 363924 h 744775"/>
              <a:gd name="connsiteX9" fmla="*/ 952125 w 1087256"/>
              <a:gd name="connsiteY9" fmla="*/ 393546 h 744775"/>
              <a:gd name="connsiteX10" fmla="*/ 919682 w 1087256"/>
              <a:gd name="connsiteY10" fmla="*/ 434454 h 744775"/>
              <a:gd name="connsiteX11" fmla="*/ 936609 w 1087256"/>
              <a:gd name="connsiteY11" fmla="*/ 482412 h 744775"/>
              <a:gd name="connsiteX12" fmla="*/ 953536 w 1087256"/>
              <a:gd name="connsiteY12" fmla="*/ 547298 h 744775"/>
              <a:gd name="connsiteX13" fmla="*/ 947893 w 1087256"/>
              <a:gd name="connsiteY13" fmla="*/ 572686 h 744775"/>
              <a:gd name="connsiteX14" fmla="*/ 919682 w 1087256"/>
              <a:gd name="connsiteY14" fmla="*/ 595256 h 744775"/>
              <a:gd name="connsiteX15" fmla="*/ 901344 w 1087256"/>
              <a:gd name="connsiteY15" fmla="*/ 606540 h 744775"/>
              <a:gd name="connsiteX16" fmla="*/ 877365 w 1087256"/>
              <a:gd name="connsiteY16" fmla="*/ 609362 h 744775"/>
              <a:gd name="connsiteX17" fmla="*/ 691171 w 1087256"/>
              <a:gd name="connsiteY17" fmla="*/ 629110 h 744775"/>
              <a:gd name="connsiteX18" fmla="*/ 631929 w 1087256"/>
              <a:gd name="connsiteY18" fmla="*/ 643216 h 744775"/>
              <a:gd name="connsiteX19" fmla="*/ 603717 w 1087256"/>
              <a:gd name="connsiteY19" fmla="*/ 654500 h 744775"/>
              <a:gd name="connsiteX20" fmla="*/ 583969 w 1087256"/>
              <a:gd name="connsiteY20" fmla="*/ 657320 h 744775"/>
              <a:gd name="connsiteX21" fmla="*/ 533189 w 1087256"/>
              <a:gd name="connsiteY21" fmla="*/ 674247 h 744775"/>
              <a:gd name="connsiteX22" fmla="*/ 469714 w 1087256"/>
              <a:gd name="connsiteY22" fmla="*/ 696817 h 744775"/>
              <a:gd name="connsiteX23" fmla="*/ 414704 w 1087256"/>
              <a:gd name="connsiteY23" fmla="*/ 708101 h 744775"/>
              <a:gd name="connsiteX24" fmla="*/ 380850 w 1087256"/>
              <a:gd name="connsiteY24" fmla="*/ 691174 h 744775"/>
              <a:gd name="connsiteX25" fmla="*/ 344174 w 1087256"/>
              <a:gd name="connsiteY25" fmla="*/ 688353 h 744775"/>
              <a:gd name="connsiteX26" fmla="*/ 330070 w 1087256"/>
              <a:gd name="connsiteY26" fmla="*/ 710921 h 744775"/>
              <a:gd name="connsiteX27" fmla="*/ 304680 w 1087256"/>
              <a:gd name="connsiteY27" fmla="*/ 739134 h 744775"/>
              <a:gd name="connsiteX28" fmla="*/ 296216 w 1087256"/>
              <a:gd name="connsiteY28" fmla="*/ 744775 h 744775"/>
              <a:gd name="connsiteX29" fmla="*/ 282110 w 1087256"/>
              <a:gd name="connsiteY29" fmla="*/ 741954 h 744775"/>
              <a:gd name="connsiteX30" fmla="*/ 186192 w 1087256"/>
              <a:gd name="connsiteY30" fmla="*/ 631930 h 744775"/>
              <a:gd name="connsiteX31" fmla="*/ 115665 w 1087256"/>
              <a:gd name="connsiteY31" fmla="*/ 507802 h 744775"/>
              <a:gd name="connsiteX32" fmla="*/ 78991 w 1087256"/>
              <a:gd name="connsiteY32" fmla="*/ 392137 h 744775"/>
              <a:gd name="connsiteX33" fmla="*/ 45137 w 1087256"/>
              <a:gd name="connsiteY33" fmla="*/ 245439 h 744775"/>
              <a:gd name="connsiteX34" fmla="*/ 14104 w 1087256"/>
              <a:gd name="connsiteY34" fmla="*/ 189015 h 744775"/>
              <a:gd name="connsiteX35" fmla="*/ 0 w 1087256"/>
              <a:gd name="connsiteY35" fmla="*/ 157984 h 744775"/>
              <a:gd name="connsiteX36" fmla="*/ 22568 w 1087256"/>
              <a:gd name="connsiteY36" fmla="*/ 146699 h 744775"/>
              <a:gd name="connsiteX37" fmla="*/ 174908 w 1087256"/>
              <a:gd name="connsiteY37" fmla="*/ 191838 h 744775"/>
              <a:gd name="connsiteX38" fmla="*/ 269415 w 1087256"/>
              <a:gd name="connsiteY38" fmla="*/ 255311 h 744775"/>
              <a:gd name="connsiteX39" fmla="*/ 315964 w 1087256"/>
              <a:gd name="connsiteY39" fmla="*/ 315966 h 744775"/>
              <a:gd name="connsiteX40" fmla="*/ 321606 w 1087256"/>
              <a:gd name="connsiteY40" fmla="*/ 335714 h 744775"/>
              <a:gd name="connsiteX41" fmla="*/ 352639 w 1087256"/>
              <a:gd name="connsiteY41" fmla="*/ 431631 h 744775"/>
              <a:gd name="connsiteX42" fmla="*/ 358280 w 1087256"/>
              <a:gd name="connsiteY42" fmla="*/ 550119 h 744775"/>
              <a:gd name="connsiteX43" fmla="*/ 355460 w 1087256"/>
              <a:gd name="connsiteY43" fmla="*/ 617826 h 744775"/>
              <a:gd name="connsiteX44" fmla="*/ 378028 w 1087256"/>
              <a:gd name="connsiteY44" fmla="*/ 615003 h 744775"/>
              <a:gd name="connsiteX45" fmla="*/ 462662 w 1087256"/>
              <a:gd name="connsiteY45" fmla="*/ 578329 h 744775"/>
              <a:gd name="connsiteX46" fmla="*/ 533189 w 1087256"/>
              <a:gd name="connsiteY46" fmla="*/ 552939 h 744775"/>
              <a:gd name="connsiteX47" fmla="*/ 562811 w 1087256"/>
              <a:gd name="connsiteY47" fmla="*/ 541655 h 744775"/>
              <a:gd name="connsiteX48" fmla="*/ 596664 w 1087256"/>
              <a:gd name="connsiteY48" fmla="*/ 524729 h 744775"/>
              <a:gd name="connsiteX49" fmla="*/ 615002 w 1087256"/>
              <a:gd name="connsiteY49" fmla="*/ 504981 h 744775"/>
              <a:gd name="connsiteX50" fmla="*/ 668603 w 1087256"/>
              <a:gd name="connsiteY50" fmla="*/ 428811 h 744775"/>
              <a:gd name="connsiteX51" fmla="*/ 734899 w 1087256"/>
              <a:gd name="connsiteY51" fmla="*/ 311735 h 744775"/>
              <a:gd name="connsiteX52" fmla="*/ 770164 w 1087256"/>
              <a:gd name="connsiteY52" fmla="*/ 239796 h 744775"/>
              <a:gd name="connsiteX53" fmla="*/ 772984 w 1087256"/>
              <a:gd name="connsiteY53" fmla="*/ 225690 h 744775"/>
              <a:gd name="connsiteX54" fmla="*/ 775805 w 1087256"/>
              <a:gd name="connsiteY54" fmla="*/ 217228 h 744775"/>
              <a:gd name="connsiteX55" fmla="*/ 772984 w 1087256"/>
              <a:gd name="connsiteY55" fmla="*/ 214406 h 744775"/>
              <a:gd name="connsiteX56" fmla="*/ 725024 w 1087256"/>
              <a:gd name="connsiteY56" fmla="*/ 228512 h 744775"/>
              <a:gd name="connsiteX57" fmla="*/ 468304 w 1087256"/>
              <a:gd name="connsiteY57" fmla="*/ 290576 h 744775"/>
              <a:gd name="connsiteX58" fmla="*/ 338533 w 1087256"/>
              <a:gd name="connsiteY58" fmla="*/ 299040 h 744775"/>
              <a:gd name="connsiteX59" fmla="*/ 382259 w 1087256"/>
              <a:gd name="connsiteY59" fmla="*/ 266597 h 744775"/>
              <a:gd name="connsiteX60" fmla="*/ 459841 w 1087256"/>
              <a:gd name="connsiteY60" fmla="*/ 222869 h 744775"/>
              <a:gd name="connsiteX61" fmla="*/ 691171 w 1087256"/>
              <a:gd name="connsiteY61" fmla="*/ 112845 h 744775"/>
              <a:gd name="connsiteX62" fmla="*/ 747594 w 1087256"/>
              <a:gd name="connsiteY62" fmla="*/ 84634 h 744775"/>
              <a:gd name="connsiteX63" fmla="*/ 772984 w 1087256"/>
              <a:gd name="connsiteY63" fmla="*/ 62067 h 744775"/>
              <a:gd name="connsiteX64" fmla="*/ 789911 w 1087256"/>
              <a:gd name="connsiteY64" fmla="*/ 45140 h 744775"/>
              <a:gd name="connsiteX65" fmla="*/ 815301 w 1087256"/>
              <a:gd name="connsiteY65" fmla="*/ 25391 h 744775"/>
              <a:gd name="connsiteX66" fmla="*/ 835048 w 1087256"/>
              <a:gd name="connsiteY66" fmla="*/ 0 h 74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087256" h="744775">
                <a:moveTo>
                  <a:pt x="835048" y="0"/>
                </a:moveTo>
                <a:cubicBezTo>
                  <a:pt x="840691" y="0"/>
                  <a:pt x="847273" y="2823"/>
                  <a:pt x="854796" y="8464"/>
                </a:cubicBezTo>
                <a:cubicBezTo>
                  <a:pt x="883008" y="27272"/>
                  <a:pt x="917801" y="40438"/>
                  <a:pt x="959177" y="47960"/>
                </a:cubicBezTo>
                <a:cubicBezTo>
                  <a:pt x="972342" y="49842"/>
                  <a:pt x="982687" y="52192"/>
                  <a:pt x="990210" y="55013"/>
                </a:cubicBezTo>
                <a:cubicBezTo>
                  <a:pt x="997732" y="57835"/>
                  <a:pt x="1007137" y="64887"/>
                  <a:pt x="1018420" y="76171"/>
                </a:cubicBezTo>
                <a:cubicBezTo>
                  <a:pt x="1037227" y="93098"/>
                  <a:pt x="1054154" y="116138"/>
                  <a:pt x="1069201" y="145289"/>
                </a:cubicBezTo>
                <a:cubicBezTo>
                  <a:pt x="1084246" y="174441"/>
                  <a:pt x="1089889" y="196538"/>
                  <a:pt x="1086128" y="211585"/>
                </a:cubicBezTo>
                <a:cubicBezTo>
                  <a:pt x="1082366" y="230392"/>
                  <a:pt x="1068260" y="260484"/>
                  <a:pt x="1043811" y="301860"/>
                </a:cubicBezTo>
                <a:cubicBezTo>
                  <a:pt x="1019361" y="343236"/>
                  <a:pt x="1003373" y="363924"/>
                  <a:pt x="995853" y="363924"/>
                </a:cubicBezTo>
                <a:cubicBezTo>
                  <a:pt x="988328" y="363924"/>
                  <a:pt x="973753" y="373799"/>
                  <a:pt x="952125" y="393546"/>
                </a:cubicBezTo>
                <a:cubicBezTo>
                  <a:pt x="930496" y="413295"/>
                  <a:pt x="919682" y="426929"/>
                  <a:pt x="919682" y="434454"/>
                </a:cubicBezTo>
                <a:cubicBezTo>
                  <a:pt x="919682" y="440095"/>
                  <a:pt x="925323" y="456081"/>
                  <a:pt x="936609" y="482412"/>
                </a:cubicBezTo>
                <a:cubicBezTo>
                  <a:pt x="947893" y="506861"/>
                  <a:pt x="953536" y="528490"/>
                  <a:pt x="953536" y="547298"/>
                </a:cubicBezTo>
                <a:cubicBezTo>
                  <a:pt x="953536" y="560462"/>
                  <a:pt x="951654" y="568925"/>
                  <a:pt x="947893" y="572686"/>
                </a:cubicBezTo>
                <a:lnTo>
                  <a:pt x="919682" y="595256"/>
                </a:lnTo>
                <a:cubicBezTo>
                  <a:pt x="914039" y="600899"/>
                  <a:pt x="907926" y="604660"/>
                  <a:pt x="901344" y="606540"/>
                </a:cubicBezTo>
                <a:cubicBezTo>
                  <a:pt x="894761" y="608422"/>
                  <a:pt x="886770" y="609362"/>
                  <a:pt x="877365" y="609362"/>
                </a:cubicBezTo>
                <a:cubicBezTo>
                  <a:pt x="800254" y="609362"/>
                  <a:pt x="738190" y="615944"/>
                  <a:pt x="691171" y="629110"/>
                </a:cubicBezTo>
                <a:cubicBezTo>
                  <a:pt x="668603" y="632871"/>
                  <a:pt x="648856" y="637573"/>
                  <a:pt x="631929" y="643216"/>
                </a:cubicBezTo>
                <a:cubicBezTo>
                  <a:pt x="613121" y="646977"/>
                  <a:pt x="603717" y="650739"/>
                  <a:pt x="603717" y="654500"/>
                </a:cubicBezTo>
                <a:cubicBezTo>
                  <a:pt x="601837" y="656380"/>
                  <a:pt x="595253" y="657320"/>
                  <a:pt x="583969" y="657320"/>
                </a:cubicBezTo>
                <a:cubicBezTo>
                  <a:pt x="576447" y="657320"/>
                  <a:pt x="559520" y="662963"/>
                  <a:pt x="533189" y="674247"/>
                </a:cubicBezTo>
                <a:cubicBezTo>
                  <a:pt x="516262" y="681770"/>
                  <a:pt x="495104" y="689294"/>
                  <a:pt x="469714" y="696817"/>
                </a:cubicBezTo>
                <a:cubicBezTo>
                  <a:pt x="444325" y="704339"/>
                  <a:pt x="425988" y="708101"/>
                  <a:pt x="414704" y="708101"/>
                </a:cubicBezTo>
                <a:cubicBezTo>
                  <a:pt x="407179" y="708101"/>
                  <a:pt x="395895" y="702458"/>
                  <a:pt x="380850" y="691174"/>
                </a:cubicBezTo>
                <a:cubicBezTo>
                  <a:pt x="356399" y="674247"/>
                  <a:pt x="344174" y="673306"/>
                  <a:pt x="344174" y="688353"/>
                </a:cubicBezTo>
                <a:cubicBezTo>
                  <a:pt x="344174" y="693994"/>
                  <a:pt x="339472" y="701519"/>
                  <a:pt x="330070" y="710921"/>
                </a:cubicBezTo>
                <a:lnTo>
                  <a:pt x="304680" y="739134"/>
                </a:lnTo>
                <a:cubicBezTo>
                  <a:pt x="302798" y="742895"/>
                  <a:pt x="299978" y="744775"/>
                  <a:pt x="296216" y="744775"/>
                </a:cubicBezTo>
                <a:cubicBezTo>
                  <a:pt x="292453" y="744775"/>
                  <a:pt x="287753" y="743836"/>
                  <a:pt x="282110" y="741954"/>
                </a:cubicBezTo>
                <a:cubicBezTo>
                  <a:pt x="257661" y="728789"/>
                  <a:pt x="225689" y="692115"/>
                  <a:pt x="186192" y="631930"/>
                </a:cubicBezTo>
                <a:cubicBezTo>
                  <a:pt x="152339" y="577389"/>
                  <a:pt x="128830" y="536012"/>
                  <a:pt x="115665" y="507802"/>
                </a:cubicBezTo>
                <a:cubicBezTo>
                  <a:pt x="102499" y="479591"/>
                  <a:pt x="90275" y="441035"/>
                  <a:pt x="78991" y="392137"/>
                </a:cubicBezTo>
                <a:cubicBezTo>
                  <a:pt x="62064" y="313146"/>
                  <a:pt x="50780" y="264245"/>
                  <a:pt x="45137" y="245439"/>
                </a:cubicBezTo>
                <a:cubicBezTo>
                  <a:pt x="39494" y="226630"/>
                  <a:pt x="29151" y="207824"/>
                  <a:pt x="14104" y="189015"/>
                </a:cubicBezTo>
                <a:cubicBezTo>
                  <a:pt x="4700" y="173970"/>
                  <a:pt x="0" y="163625"/>
                  <a:pt x="0" y="157984"/>
                </a:cubicBezTo>
                <a:cubicBezTo>
                  <a:pt x="0" y="150460"/>
                  <a:pt x="7522" y="146699"/>
                  <a:pt x="22568" y="146699"/>
                </a:cubicBezTo>
                <a:cubicBezTo>
                  <a:pt x="58303" y="146699"/>
                  <a:pt x="109083" y="161746"/>
                  <a:pt x="174908" y="191838"/>
                </a:cubicBezTo>
                <a:cubicBezTo>
                  <a:pt x="206880" y="206883"/>
                  <a:pt x="238384" y="228042"/>
                  <a:pt x="269415" y="255311"/>
                </a:cubicBezTo>
                <a:cubicBezTo>
                  <a:pt x="300448" y="282583"/>
                  <a:pt x="315964" y="302801"/>
                  <a:pt x="315964" y="315966"/>
                </a:cubicBezTo>
                <a:cubicBezTo>
                  <a:pt x="315964" y="321609"/>
                  <a:pt x="317843" y="328191"/>
                  <a:pt x="321606" y="335714"/>
                </a:cubicBezTo>
                <a:cubicBezTo>
                  <a:pt x="334770" y="360163"/>
                  <a:pt x="345115" y="392137"/>
                  <a:pt x="352639" y="431631"/>
                </a:cubicBezTo>
                <a:cubicBezTo>
                  <a:pt x="360160" y="471128"/>
                  <a:pt x="362042" y="510622"/>
                  <a:pt x="358280" y="550119"/>
                </a:cubicBezTo>
                <a:lnTo>
                  <a:pt x="355460" y="617826"/>
                </a:lnTo>
                <a:lnTo>
                  <a:pt x="378028" y="615003"/>
                </a:lnTo>
                <a:cubicBezTo>
                  <a:pt x="393075" y="611242"/>
                  <a:pt x="421285" y="599017"/>
                  <a:pt x="462662" y="578329"/>
                </a:cubicBezTo>
                <a:cubicBezTo>
                  <a:pt x="483350" y="567045"/>
                  <a:pt x="506858" y="558582"/>
                  <a:pt x="533189" y="552939"/>
                </a:cubicBezTo>
                <a:cubicBezTo>
                  <a:pt x="538832" y="551060"/>
                  <a:pt x="548705" y="547298"/>
                  <a:pt x="562811" y="541655"/>
                </a:cubicBezTo>
                <a:cubicBezTo>
                  <a:pt x="576917" y="536012"/>
                  <a:pt x="588201" y="530371"/>
                  <a:pt x="596664" y="524729"/>
                </a:cubicBezTo>
                <a:cubicBezTo>
                  <a:pt x="605128" y="519086"/>
                  <a:pt x="611239" y="512504"/>
                  <a:pt x="615002" y="504981"/>
                </a:cubicBezTo>
                <a:cubicBezTo>
                  <a:pt x="618764" y="499338"/>
                  <a:pt x="636629" y="473948"/>
                  <a:pt x="668603" y="428811"/>
                </a:cubicBezTo>
                <a:cubicBezTo>
                  <a:pt x="687410" y="396839"/>
                  <a:pt x="709509" y="357813"/>
                  <a:pt x="734899" y="311735"/>
                </a:cubicBezTo>
                <a:cubicBezTo>
                  <a:pt x="760289" y="265656"/>
                  <a:pt x="772044" y="241677"/>
                  <a:pt x="770164" y="239796"/>
                </a:cubicBezTo>
                <a:cubicBezTo>
                  <a:pt x="768282" y="237916"/>
                  <a:pt x="769223" y="233214"/>
                  <a:pt x="772984" y="225690"/>
                </a:cubicBezTo>
                <a:cubicBezTo>
                  <a:pt x="774864" y="223810"/>
                  <a:pt x="775805" y="220989"/>
                  <a:pt x="775805" y="217228"/>
                </a:cubicBezTo>
                <a:cubicBezTo>
                  <a:pt x="775805" y="215346"/>
                  <a:pt x="774864" y="214406"/>
                  <a:pt x="772984" y="214406"/>
                </a:cubicBezTo>
                <a:cubicBezTo>
                  <a:pt x="772984" y="214406"/>
                  <a:pt x="756998" y="219108"/>
                  <a:pt x="725024" y="228512"/>
                </a:cubicBezTo>
                <a:cubicBezTo>
                  <a:pt x="640393" y="254843"/>
                  <a:pt x="554818" y="275531"/>
                  <a:pt x="468304" y="290576"/>
                </a:cubicBezTo>
                <a:cubicBezTo>
                  <a:pt x="381789" y="305621"/>
                  <a:pt x="338533" y="308444"/>
                  <a:pt x="338533" y="299040"/>
                </a:cubicBezTo>
                <a:cubicBezTo>
                  <a:pt x="338533" y="295278"/>
                  <a:pt x="353108" y="284463"/>
                  <a:pt x="382259" y="266597"/>
                </a:cubicBezTo>
                <a:cubicBezTo>
                  <a:pt x="411411" y="248730"/>
                  <a:pt x="437271" y="234153"/>
                  <a:pt x="459841" y="222869"/>
                </a:cubicBezTo>
                <a:cubicBezTo>
                  <a:pt x="561400" y="172089"/>
                  <a:pt x="638511" y="135415"/>
                  <a:pt x="691171" y="112845"/>
                </a:cubicBezTo>
                <a:cubicBezTo>
                  <a:pt x="715620" y="101561"/>
                  <a:pt x="734429" y="92157"/>
                  <a:pt x="747594" y="84634"/>
                </a:cubicBezTo>
                <a:cubicBezTo>
                  <a:pt x="760760" y="77112"/>
                  <a:pt x="769223" y="69589"/>
                  <a:pt x="772984" y="62067"/>
                </a:cubicBezTo>
                <a:cubicBezTo>
                  <a:pt x="778627" y="50781"/>
                  <a:pt x="784268" y="45140"/>
                  <a:pt x="789911" y="45140"/>
                </a:cubicBezTo>
                <a:cubicBezTo>
                  <a:pt x="795552" y="47020"/>
                  <a:pt x="804017" y="40438"/>
                  <a:pt x="815301" y="25391"/>
                </a:cubicBezTo>
                <a:lnTo>
                  <a:pt x="83504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929FA79-97A0-7483-CD0F-117FB6706D4D}"/>
              </a:ext>
            </a:extLst>
          </p:cNvPr>
          <p:cNvSpPr txBox="1"/>
          <p:nvPr/>
        </p:nvSpPr>
        <p:spPr>
          <a:xfrm>
            <a:off x="6686284" y="3057621"/>
            <a:ext cx="432595" cy="343708"/>
          </a:xfrm>
          <a:custGeom>
            <a:avLst/>
            <a:gdLst>
              <a:gd name="connsiteX0" fmla="*/ 406240 w 411881"/>
              <a:gd name="connsiteY0" fmla="*/ 0 h 327250"/>
              <a:gd name="connsiteX1" fmla="*/ 411881 w 411881"/>
              <a:gd name="connsiteY1" fmla="*/ 5643 h 327250"/>
              <a:gd name="connsiteX2" fmla="*/ 397777 w 411881"/>
              <a:gd name="connsiteY2" fmla="*/ 33853 h 327250"/>
              <a:gd name="connsiteX3" fmla="*/ 372387 w 411881"/>
              <a:gd name="connsiteY3" fmla="*/ 76170 h 327250"/>
              <a:gd name="connsiteX4" fmla="*/ 344176 w 411881"/>
              <a:gd name="connsiteY4" fmla="*/ 132592 h 327250"/>
              <a:gd name="connsiteX5" fmla="*/ 317375 w 411881"/>
              <a:gd name="connsiteY5" fmla="*/ 186194 h 327250"/>
              <a:gd name="connsiteX6" fmla="*/ 287753 w 411881"/>
              <a:gd name="connsiteY6" fmla="*/ 225689 h 327250"/>
              <a:gd name="connsiteX7" fmla="*/ 266595 w 411881"/>
              <a:gd name="connsiteY7" fmla="*/ 252490 h 327250"/>
              <a:gd name="connsiteX8" fmla="*/ 253900 w 411881"/>
              <a:gd name="connsiteY8" fmla="*/ 282112 h 327250"/>
              <a:gd name="connsiteX9" fmla="*/ 248259 w 411881"/>
              <a:gd name="connsiteY9" fmla="*/ 303271 h 327250"/>
              <a:gd name="connsiteX10" fmla="*/ 222868 w 411881"/>
              <a:gd name="connsiteY10" fmla="*/ 321607 h 327250"/>
              <a:gd name="connsiteX11" fmla="*/ 197478 w 411881"/>
              <a:gd name="connsiteY11" fmla="*/ 327250 h 327250"/>
              <a:gd name="connsiteX12" fmla="*/ 160802 w 411881"/>
              <a:gd name="connsiteY12" fmla="*/ 321607 h 327250"/>
              <a:gd name="connsiteX13" fmla="*/ 73348 w 411881"/>
              <a:gd name="connsiteY13" fmla="*/ 283521 h 327250"/>
              <a:gd name="connsiteX14" fmla="*/ 19747 w 411881"/>
              <a:gd name="connsiteY14" fmla="*/ 211585 h 327250"/>
              <a:gd name="connsiteX15" fmla="*/ 0 w 411881"/>
              <a:gd name="connsiteY15" fmla="*/ 135414 h 327250"/>
              <a:gd name="connsiteX16" fmla="*/ 5643 w 411881"/>
              <a:gd name="connsiteY16" fmla="*/ 95918 h 327250"/>
              <a:gd name="connsiteX17" fmla="*/ 8463 w 411881"/>
              <a:gd name="connsiteY17" fmla="*/ 95918 h 327250"/>
              <a:gd name="connsiteX18" fmla="*/ 36674 w 411881"/>
              <a:gd name="connsiteY18" fmla="*/ 107203 h 327250"/>
              <a:gd name="connsiteX19" fmla="*/ 78991 w 411881"/>
              <a:gd name="connsiteY19" fmla="*/ 135414 h 327250"/>
              <a:gd name="connsiteX20" fmla="*/ 129771 w 411881"/>
              <a:gd name="connsiteY20" fmla="*/ 166445 h 327250"/>
              <a:gd name="connsiteX21" fmla="*/ 146698 w 411881"/>
              <a:gd name="connsiteY21" fmla="*/ 172088 h 327250"/>
              <a:gd name="connsiteX22" fmla="*/ 174909 w 411881"/>
              <a:gd name="connsiteY22" fmla="*/ 163625 h 327250"/>
              <a:gd name="connsiteX23" fmla="*/ 279290 w 411881"/>
              <a:gd name="connsiteY23" fmla="*/ 93097 h 327250"/>
              <a:gd name="connsiteX24" fmla="*/ 378030 w 411881"/>
              <a:gd name="connsiteY24" fmla="*/ 16927 h 327250"/>
              <a:gd name="connsiteX25" fmla="*/ 406240 w 411881"/>
              <a:gd name="connsiteY25" fmla="*/ 0 h 32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11881" h="327250">
                <a:moveTo>
                  <a:pt x="406240" y="0"/>
                </a:moveTo>
                <a:cubicBezTo>
                  <a:pt x="410002" y="0"/>
                  <a:pt x="411881" y="1882"/>
                  <a:pt x="411881" y="5643"/>
                </a:cubicBezTo>
                <a:cubicBezTo>
                  <a:pt x="411881" y="9404"/>
                  <a:pt x="407181" y="18808"/>
                  <a:pt x="397777" y="33853"/>
                </a:cubicBezTo>
                <a:cubicBezTo>
                  <a:pt x="388373" y="50780"/>
                  <a:pt x="379909" y="64887"/>
                  <a:pt x="372387" y="76170"/>
                </a:cubicBezTo>
                <a:cubicBezTo>
                  <a:pt x="359221" y="89336"/>
                  <a:pt x="349817" y="108142"/>
                  <a:pt x="344176" y="132592"/>
                </a:cubicBezTo>
                <a:cubicBezTo>
                  <a:pt x="338533" y="147639"/>
                  <a:pt x="329600" y="165506"/>
                  <a:pt x="317375" y="186194"/>
                </a:cubicBezTo>
                <a:cubicBezTo>
                  <a:pt x="305150" y="206882"/>
                  <a:pt x="295276" y="220048"/>
                  <a:pt x="287753" y="225689"/>
                </a:cubicBezTo>
                <a:cubicBezTo>
                  <a:pt x="282112" y="229450"/>
                  <a:pt x="275058" y="238384"/>
                  <a:pt x="266595" y="252490"/>
                </a:cubicBezTo>
                <a:cubicBezTo>
                  <a:pt x="258131" y="266595"/>
                  <a:pt x="253900" y="276469"/>
                  <a:pt x="253900" y="282112"/>
                </a:cubicBezTo>
                <a:cubicBezTo>
                  <a:pt x="253900" y="291514"/>
                  <a:pt x="252020" y="298569"/>
                  <a:pt x="248259" y="303271"/>
                </a:cubicBezTo>
                <a:cubicBezTo>
                  <a:pt x="244495" y="307973"/>
                  <a:pt x="236032" y="314084"/>
                  <a:pt x="222868" y="321607"/>
                </a:cubicBezTo>
                <a:cubicBezTo>
                  <a:pt x="207821" y="325368"/>
                  <a:pt x="199358" y="327250"/>
                  <a:pt x="197478" y="327250"/>
                </a:cubicBezTo>
                <a:lnTo>
                  <a:pt x="160802" y="321607"/>
                </a:lnTo>
                <a:cubicBezTo>
                  <a:pt x="123188" y="312202"/>
                  <a:pt x="94036" y="299509"/>
                  <a:pt x="73348" y="283521"/>
                </a:cubicBezTo>
                <a:cubicBezTo>
                  <a:pt x="52660" y="267535"/>
                  <a:pt x="34792" y="243557"/>
                  <a:pt x="19747" y="211585"/>
                </a:cubicBezTo>
                <a:cubicBezTo>
                  <a:pt x="6582" y="183372"/>
                  <a:pt x="0" y="157982"/>
                  <a:pt x="0" y="135414"/>
                </a:cubicBezTo>
                <a:cubicBezTo>
                  <a:pt x="0" y="109083"/>
                  <a:pt x="1880" y="95918"/>
                  <a:pt x="5643" y="95918"/>
                </a:cubicBezTo>
                <a:lnTo>
                  <a:pt x="8463" y="95918"/>
                </a:lnTo>
                <a:cubicBezTo>
                  <a:pt x="14106" y="95918"/>
                  <a:pt x="23509" y="99679"/>
                  <a:pt x="36674" y="107203"/>
                </a:cubicBezTo>
                <a:cubicBezTo>
                  <a:pt x="49839" y="114726"/>
                  <a:pt x="63944" y="124130"/>
                  <a:pt x="78991" y="135414"/>
                </a:cubicBezTo>
                <a:lnTo>
                  <a:pt x="129771" y="166445"/>
                </a:lnTo>
                <a:cubicBezTo>
                  <a:pt x="141055" y="170208"/>
                  <a:pt x="146698" y="172088"/>
                  <a:pt x="146698" y="172088"/>
                </a:cubicBezTo>
                <a:cubicBezTo>
                  <a:pt x="152339" y="172088"/>
                  <a:pt x="161743" y="169268"/>
                  <a:pt x="174909" y="163625"/>
                </a:cubicBezTo>
                <a:cubicBezTo>
                  <a:pt x="191835" y="154221"/>
                  <a:pt x="226630" y="130712"/>
                  <a:pt x="279290" y="93097"/>
                </a:cubicBezTo>
                <a:cubicBezTo>
                  <a:pt x="322547" y="55482"/>
                  <a:pt x="355460" y="30092"/>
                  <a:pt x="378030" y="16927"/>
                </a:cubicBezTo>
                <a:cubicBezTo>
                  <a:pt x="393075" y="5643"/>
                  <a:pt x="402477" y="0"/>
                  <a:pt x="40624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897B08F-1BC4-0729-4289-B961525A1652}"/>
              </a:ext>
            </a:extLst>
          </p:cNvPr>
          <p:cNvSpPr>
            <a:spLocks/>
          </p:cNvSpPr>
          <p:nvPr/>
        </p:nvSpPr>
        <p:spPr bwMode="auto">
          <a:xfrm rot="14388769" flipV="1">
            <a:off x="6580099" y="1635418"/>
            <a:ext cx="527796" cy="1009045"/>
          </a:xfrm>
          <a:custGeom>
            <a:avLst/>
            <a:gdLst>
              <a:gd name="connsiteX0" fmla="*/ 330388 w 527796"/>
              <a:gd name="connsiteY0" fmla="*/ 52709 h 1009045"/>
              <a:gd name="connsiteX1" fmla="*/ 329860 w 527796"/>
              <a:gd name="connsiteY1" fmla="*/ 56399 h 1009045"/>
              <a:gd name="connsiteX2" fmla="*/ 328965 w 527796"/>
              <a:gd name="connsiteY2" fmla="*/ 59242 h 1009045"/>
              <a:gd name="connsiteX3" fmla="*/ 323689 w 527796"/>
              <a:gd name="connsiteY3" fmla="*/ 56081 h 1009045"/>
              <a:gd name="connsiteX4" fmla="*/ 325320 w 527796"/>
              <a:gd name="connsiteY4" fmla="*/ 55871 h 1009045"/>
              <a:gd name="connsiteX5" fmla="*/ 321098 w 527796"/>
              <a:gd name="connsiteY5" fmla="*/ 53763 h 1009045"/>
              <a:gd name="connsiteX6" fmla="*/ 321942 w 527796"/>
              <a:gd name="connsiteY6" fmla="*/ 53763 h 1009045"/>
              <a:gd name="connsiteX7" fmla="*/ 324476 w 527796"/>
              <a:gd name="connsiteY7" fmla="*/ 52709 h 1009045"/>
              <a:gd name="connsiteX8" fmla="*/ 330388 w 527796"/>
              <a:gd name="connsiteY8" fmla="*/ 52709 h 1009045"/>
              <a:gd name="connsiteX9" fmla="*/ 335455 w 527796"/>
              <a:gd name="connsiteY9" fmla="*/ 11596 h 1009045"/>
              <a:gd name="connsiteX10" fmla="*/ 334611 w 527796"/>
              <a:gd name="connsiteY10" fmla="*/ 11596 h 1009045"/>
              <a:gd name="connsiteX11" fmla="*/ 334611 w 527796"/>
              <a:gd name="connsiteY11" fmla="*/ 11596 h 1009045"/>
              <a:gd name="connsiteX12" fmla="*/ 335455 w 527796"/>
              <a:gd name="connsiteY12" fmla="*/ 11596 h 1009045"/>
              <a:gd name="connsiteX13" fmla="*/ 362600 w 527796"/>
              <a:gd name="connsiteY13" fmla="*/ 40667 h 1009045"/>
              <a:gd name="connsiteX14" fmla="*/ 361648 w 527796"/>
              <a:gd name="connsiteY14" fmla="*/ 40940 h 1009045"/>
              <a:gd name="connsiteX15" fmla="*/ 362481 w 527796"/>
              <a:gd name="connsiteY15" fmla="*/ 41113 h 1009045"/>
              <a:gd name="connsiteX16" fmla="*/ 357414 w 527796"/>
              <a:gd name="connsiteY16" fmla="*/ 28463 h 1009045"/>
              <a:gd name="connsiteX17" fmla="*/ 357097 w 527796"/>
              <a:gd name="connsiteY17" fmla="*/ 28067 h 1009045"/>
              <a:gd name="connsiteX18" fmla="*/ 356829 w 527796"/>
              <a:gd name="connsiteY18" fmla="*/ 28625 h 1009045"/>
              <a:gd name="connsiteX19" fmla="*/ 357414 w 527796"/>
              <a:gd name="connsiteY19" fmla="*/ 27409 h 1009045"/>
              <a:gd name="connsiteX20" fmla="*/ 356569 w 527796"/>
              <a:gd name="connsiteY20" fmla="*/ 27409 h 1009045"/>
              <a:gd name="connsiteX21" fmla="*/ 357097 w 527796"/>
              <a:gd name="connsiteY21" fmla="*/ 28067 h 1009045"/>
              <a:gd name="connsiteX22" fmla="*/ 362633 w 527796"/>
              <a:gd name="connsiteY22" fmla="*/ 30381 h 1009045"/>
              <a:gd name="connsiteX23" fmla="*/ 361637 w 527796"/>
              <a:gd name="connsiteY23" fmla="*/ 30571 h 1009045"/>
              <a:gd name="connsiteX24" fmla="*/ 362481 w 527796"/>
              <a:gd name="connsiteY24" fmla="*/ 30571 h 1009045"/>
              <a:gd name="connsiteX25" fmla="*/ 368393 w 527796"/>
              <a:gd name="connsiteY25" fmla="*/ 39004 h 1009045"/>
              <a:gd name="connsiteX26" fmla="*/ 363326 w 527796"/>
              <a:gd name="connsiteY26" fmla="*/ 37951 h 1009045"/>
              <a:gd name="connsiteX27" fmla="*/ 362600 w 527796"/>
              <a:gd name="connsiteY27" fmla="*/ 40667 h 1009045"/>
              <a:gd name="connsiteX28" fmla="*/ 364463 w 527796"/>
              <a:gd name="connsiteY28" fmla="*/ 30033 h 1009045"/>
              <a:gd name="connsiteX29" fmla="*/ 363326 w 527796"/>
              <a:gd name="connsiteY29" fmla="*/ 29517 h 1009045"/>
              <a:gd name="connsiteX30" fmla="*/ 362633 w 527796"/>
              <a:gd name="connsiteY30" fmla="*/ 30381 h 1009045"/>
              <a:gd name="connsiteX31" fmla="*/ 405554 w 527796"/>
              <a:gd name="connsiteY31" fmla="*/ 80118 h 1009045"/>
              <a:gd name="connsiteX32" fmla="*/ 404521 w 527796"/>
              <a:gd name="connsiteY32" fmla="*/ 79883 h 1009045"/>
              <a:gd name="connsiteX33" fmla="*/ 405047 w 527796"/>
              <a:gd name="connsiteY33" fmla="*/ 80539 h 1009045"/>
              <a:gd name="connsiteX34" fmla="*/ 360792 w 527796"/>
              <a:gd name="connsiteY34" fmla="*/ 2108 h 1009045"/>
              <a:gd name="connsiteX35" fmla="*/ 359948 w 527796"/>
              <a:gd name="connsiteY35" fmla="*/ 2109 h 1009045"/>
              <a:gd name="connsiteX36" fmla="*/ 359103 w 527796"/>
              <a:gd name="connsiteY36" fmla="*/ 2108 h 1009045"/>
              <a:gd name="connsiteX37" fmla="*/ 354036 w 527796"/>
              <a:gd name="connsiteY37" fmla="*/ 1054 h 1009045"/>
              <a:gd name="connsiteX38" fmla="*/ 347279 w 527796"/>
              <a:gd name="connsiteY38" fmla="*/ 4217 h 1009045"/>
              <a:gd name="connsiteX39" fmla="*/ 346435 w 527796"/>
              <a:gd name="connsiteY39" fmla="*/ 4217 h 1009045"/>
              <a:gd name="connsiteX40" fmla="*/ 346435 w 527796"/>
              <a:gd name="connsiteY40" fmla="*/ 6325 h 1009045"/>
              <a:gd name="connsiteX41" fmla="*/ 359947 w 527796"/>
              <a:gd name="connsiteY41" fmla="*/ 6325 h 1009045"/>
              <a:gd name="connsiteX42" fmla="*/ 359948 w 527796"/>
              <a:gd name="connsiteY42" fmla="*/ 5271 h 1009045"/>
              <a:gd name="connsiteX43" fmla="*/ 353191 w 527796"/>
              <a:gd name="connsiteY43" fmla="*/ 5271 h 1009045"/>
              <a:gd name="connsiteX44" fmla="*/ 352347 w 527796"/>
              <a:gd name="connsiteY44" fmla="*/ 4217 h 1009045"/>
              <a:gd name="connsiteX45" fmla="*/ 360792 w 527796"/>
              <a:gd name="connsiteY45" fmla="*/ 2108 h 1009045"/>
              <a:gd name="connsiteX46" fmla="*/ 410621 w 527796"/>
              <a:gd name="connsiteY46" fmla="*/ 85389 h 1009045"/>
              <a:gd name="connsiteX47" fmla="*/ 406398 w 527796"/>
              <a:gd name="connsiteY47" fmla="*/ 84334 h 1009045"/>
              <a:gd name="connsiteX48" fmla="*/ 407243 w 527796"/>
              <a:gd name="connsiteY48" fmla="*/ 83280 h 1009045"/>
              <a:gd name="connsiteX49" fmla="*/ 405047 w 527796"/>
              <a:gd name="connsiteY49" fmla="*/ 80539 h 1009045"/>
              <a:gd name="connsiteX50" fmla="*/ 403020 w 527796"/>
              <a:gd name="connsiteY50" fmla="*/ 82226 h 1009045"/>
              <a:gd name="connsiteX51" fmla="*/ 404709 w 527796"/>
              <a:gd name="connsiteY51" fmla="*/ 86443 h 1009045"/>
              <a:gd name="connsiteX52" fmla="*/ 410621 w 527796"/>
              <a:gd name="connsiteY52" fmla="*/ 85389 h 1009045"/>
              <a:gd name="connsiteX53" fmla="*/ 431735 w 527796"/>
              <a:gd name="connsiteY53" fmla="*/ 94876 h 1009045"/>
              <a:gd name="connsiteX54" fmla="*/ 430889 w 527796"/>
              <a:gd name="connsiteY54" fmla="*/ 94876 h 1009045"/>
              <a:gd name="connsiteX55" fmla="*/ 430891 w 527796"/>
              <a:gd name="connsiteY55" fmla="*/ 94876 h 1009045"/>
              <a:gd name="connsiteX56" fmla="*/ 431735 w 527796"/>
              <a:gd name="connsiteY56" fmla="*/ 94876 h 1009045"/>
              <a:gd name="connsiteX57" fmla="*/ 527170 w 527796"/>
              <a:gd name="connsiteY57" fmla="*/ 171832 h 1009045"/>
              <a:gd name="connsiteX58" fmla="*/ 511124 w 527796"/>
              <a:gd name="connsiteY58" fmla="*/ 168669 h 1009045"/>
              <a:gd name="connsiteX59" fmla="*/ 506901 w 527796"/>
              <a:gd name="connsiteY59" fmla="*/ 164452 h 1009045"/>
              <a:gd name="connsiteX60" fmla="*/ 509434 w 527796"/>
              <a:gd name="connsiteY60" fmla="*/ 163398 h 1009045"/>
              <a:gd name="connsiteX61" fmla="*/ 502678 w 527796"/>
              <a:gd name="connsiteY61" fmla="*/ 163398 h 1009045"/>
              <a:gd name="connsiteX62" fmla="*/ 507745 w 527796"/>
              <a:gd name="connsiteY62" fmla="*/ 171831 h 1009045"/>
              <a:gd name="connsiteX63" fmla="*/ 497611 w 527796"/>
              <a:gd name="connsiteY63" fmla="*/ 172886 h 1009045"/>
              <a:gd name="connsiteX64" fmla="*/ 497611 w 527796"/>
              <a:gd name="connsiteY64" fmla="*/ 171831 h 1009045"/>
              <a:gd name="connsiteX65" fmla="*/ 494233 w 527796"/>
              <a:gd name="connsiteY65" fmla="*/ 166561 h 1009045"/>
              <a:gd name="connsiteX66" fmla="*/ 486631 w 527796"/>
              <a:gd name="connsiteY66" fmla="*/ 161289 h 1009045"/>
              <a:gd name="connsiteX67" fmla="*/ 493388 w 527796"/>
              <a:gd name="connsiteY67" fmla="*/ 161290 h 1009045"/>
              <a:gd name="connsiteX68" fmla="*/ 486632 w 527796"/>
              <a:gd name="connsiteY68" fmla="*/ 159182 h 1009045"/>
              <a:gd name="connsiteX69" fmla="*/ 484942 w 527796"/>
              <a:gd name="connsiteY69" fmla="*/ 157073 h 1009045"/>
              <a:gd name="connsiteX70" fmla="*/ 477341 w 527796"/>
              <a:gd name="connsiteY70" fmla="*/ 158127 h 1009045"/>
              <a:gd name="connsiteX71" fmla="*/ 473118 w 527796"/>
              <a:gd name="connsiteY71" fmla="*/ 157073 h 1009045"/>
              <a:gd name="connsiteX72" fmla="*/ 474808 w 527796"/>
              <a:gd name="connsiteY72" fmla="*/ 156019 h 1009045"/>
              <a:gd name="connsiteX73" fmla="*/ 473963 w 527796"/>
              <a:gd name="connsiteY73" fmla="*/ 156019 h 1009045"/>
              <a:gd name="connsiteX74" fmla="*/ 462984 w 527796"/>
              <a:gd name="connsiteY74" fmla="*/ 158127 h 1009045"/>
              <a:gd name="connsiteX75" fmla="*/ 468051 w 527796"/>
              <a:gd name="connsiteY75" fmla="*/ 158127 h 1009045"/>
              <a:gd name="connsiteX76" fmla="*/ 484098 w 527796"/>
              <a:gd name="connsiteY76" fmla="*/ 163398 h 1009045"/>
              <a:gd name="connsiteX77" fmla="*/ 471429 w 527796"/>
              <a:gd name="connsiteY77" fmla="*/ 166561 h 1009045"/>
              <a:gd name="connsiteX78" fmla="*/ 482409 w 527796"/>
              <a:gd name="connsiteY78" fmla="*/ 166561 h 1009045"/>
              <a:gd name="connsiteX79" fmla="*/ 481564 w 527796"/>
              <a:gd name="connsiteY79" fmla="*/ 169723 h 1009045"/>
              <a:gd name="connsiteX80" fmla="*/ 462984 w 527796"/>
              <a:gd name="connsiteY80" fmla="*/ 165507 h 1009045"/>
              <a:gd name="connsiteX81" fmla="*/ 464673 w 527796"/>
              <a:gd name="connsiteY81" fmla="*/ 165506 h 1009045"/>
              <a:gd name="connsiteX82" fmla="*/ 461295 w 527796"/>
              <a:gd name="connsiteY82" fmla="*/ 165506 h 1009045"/>
              <a:gd name="connsiteX83" fmla="*/ 457190 w 527796"/>
              <a:gd name="connsiteY83" fmla="*/ 165506 h 1009045"/>
              <a:gd name="connsiteX84" fmla="*/ 456633 w 527796"/>
              <a:gd name="connsiteY84" fmla="*/ 164157 h 1009045"/>
              <a:gd name="connsiteX85" fmla="*/ 458761 w 527796"/>
              <a:gd name="connsiteY85" fmla="*/ 163398 h 1009045"/>
              <a:gd name="connsiteX86" fmla="*/ 455922 w 527796"/>
              <a:gd name="connsiteY86" fmla="*/ 162432 h 1009045"/>
              <a:gd name="connsiteX87" fmla="*/ 455016 w 527796"/>
              <a:gd name="connsiteY87" fmla="*/ 160235 h 1009045"/>
              <a:gd name="connsiteX88" fmla="*/ 458339 w 527796"/>
              <a:gd name="connsiteY88" fmla="*/ 160235 h 1009045"/>
              <a:gd name="connsiteX89" fmla="*/ 459605 w 527796"/>
              <a:gd name="connsiteY89" fmla="*/ 160235 h 1009045"/>
              <a:gd name="connsiteX90" fmla="*/ 459606 w 527796"/>
              <a:gd name="connsiteY90" fmla="*/ 159181 h 1009045"/>
              <a:gd name="connsiteX91" fmla="*/ 454749 w 527796"/>
              <a:gd name="connsiteY91" fmla="*/ 157864 h 1009045"/>
              <a:gd name="connsiteX92" fmla="*/ 454013 w 527796"/>
              <a:gd name="connsiteY92" fmla="*/ 157895 h 1009045"/>
              <a:gd name="connsiteX93" fmla="*/ 453448 w 527796"/>
              <a:gd name="connsiteY93" fmla="*/ 156924 h 1009045"/>
              <a:gd name="connsiteX94" fmla="*/ 461295 w 527796"/>
              <a:gd name="connsiteY94" fmla="*/ 154965 h 1009045"/>
              <a:gd name="connsiteX95" fmla="*/ 468051 w 527796"/>
              <a:gd name="connsiteY95" fmla="*/ 152856 h 1009045"/>
              <a:gd name="connsiteX96" fmla="*/ 467206 w 527796"/>
              <a:gd name="connsiteY96" fmla="*/ 150748 h 1009045"/>
              <a:gd name="connsiteX97" fmla="*/ 468051 w 527796"/>
              <a:gd name="connsiteY97" fmla="*/ 147585 h 1009045"/>
              <a:gd name="connsiteX98" fmla="*/ 468896 w 527796"/>
              <a:gd name="connsiteY98" fmla="*/ 145477 h 1009045"/>
              <a:gd name="connsiteX99" fmla="*/ 473963 w 527796"/>
              <a:gd name="connsiteY99" fmla="*/ 142314 h 1009045"/>
              <a:gd name="connsiteX100" fmla="*/ 468896 w 527796"/>
              <a:gd name="connsiteY100" fmla="*/ 141260 h 1009045"/>
              <a:gd name="connsiteX101" fmla="*/ 466362 w 527796"/>
              <a:gd name="connsiteY101" fmla="*/ 142314 h 1009045"/>
              <a:gd name="connsiteX102" fmla="*/ 466362 w 527796"/>
              <a:gd name="connsiteY102" fmla="*/ 143369 h 1009045"/>
              <a:gd name="connsiteX103" fmla="*/ 468051 w 527796"/>
              <a:gd name="connsiteY103" fmla="*/ 143369 h 1009045"/>
              <a:gd name="connsiteX104" fmla="*/ 449471 w 527796"/>
              <a:gd name="connsiteY104" fmla="*/ 146531 h 1009045"/>
              <a:gd name="connsiteX105" fmla="*/ 448105 w 527796"/>
              <a:gd name="connsiteY105" fmla="*/ 148804 h 1009045"/>
              <a:gd name="connsiteX106" fmla="*/ 445591 w 527796"/>
              <a:gd name="connsiteY106" fmla="*/ 146191 h 1009045"/>
              <a:gd name="connsiteX107" fmla="*/ 446937 w 527796"/>
              <a:gd name="connsiteY107" fmla="*/ 145477 h 1009045"/>
              <a:gd name="connsiteX108" fmla="*/ 446093 w 527796"/>
              <a:gd name="connsiteY108" fmla="*/ 145477 h 1009045"/>
              <a:gd name="connsiteX109" fmla="*/ 445178 w 527796"/>
              <a:gd name="connsiteY109" fmla="*/ 145762 h 1009045"/>
              <a:gd name="connsiteX110" fmla="*/ 438483 w 527796"/>
              <a:gd name="connsiteY110" fmla="*/ 138804 h 1009045"/>
              <a:gd name="connsiteX111" fmla="*/ 442714 w 527796"/>
              <a:gd name="connsiteY111" fmla="*/ 137044 h 1009045"/>
              <a:gd name="connsiteX112" fmla="*/ 457916 w 527796"/>
              <a:gd name="connsiteY112" fmla="*/ 138098 h 1009045"/>
              <a:gd name="connsiteX113" fmla="*/ 459606 w 527796"/>
              <a:gd name="connsiteY113" fmla="*/ 140206 h 1009045"/>
              <a:gd name="connsiteX114" fmla="*/ 459605 w 527796"/>
              <a:gd name="connsiteY114" fmla="*/ 133881 h 1009045"/>
              <a:gd name="connsiteX115" fmla="*/ 449471 w 527796"/>
              <a:gd name="connsiteY115" fmla="*/ 137044 h 1009045"/>
              <a:gd name="connsiteX116" fmla="*/ 444403 w 527796"/>
              <a:gd name="connsiteY116" fmla="*/ 133881 h 1009045"/>
              <a:gd name="connsiteX117" fmla="*/ 440181 w 527796"/>
              <a:gd name="connsiteY117" fmla="*/ 135989 h 1009045"/>
              <a:gd name="connsiteX118" fmla="*/ 439336 w 527796"/>
              <a:gd name="connsiteY118" fmla="*/ 132827 h 1009045"/>
              <a:gd name="connsiteX119" fmla="*/ 452004 w 527796"/>
              <a:gd name="connsiteY119" fmla="*/ 133881 h 1009045"/>
              <a:gd name="connsiteX120" fmla="*/ 451160 w 527796"/>
              <a:gd name="connsiteY120" fmla="*/ 132827 h 1009045"/>
              <a:gd name="connsiteX121" fmla="*/ 462139 w 527796"/>
              <a:gd name="connsiteY121" fmla="*/ 131772 h 1009045"/>
              <a:gd name="connsiteX122" fmla="*/ 450315 w 527796"/>
              <a:gd name="connsiteY122" fmla="*/ 130718 h 1009045"/>
              <a:gd name="connsiteX123" fmla="*/ 456227 w 527796"/>
              <a:gd name="connsiteY123" fmla="*/ 128610 h 1009045"/>
              <a:gd name="connsiteX124" fmla="*/ 462139 w 527796"/>
              <a:gd name="connsiteY124" fmla="*/ 129664 h 1009045"/>
              <a:gd name="connsiteX125" fmla="*/ 458761 w 527796"/>
              <a:gd name="connsiteY125" fmla="*/ 128610 h 1009045"/>
              <a:gd name="connsiteX126" fmla="*/ 462984 w 527796"/>
              <a:gd name="connsiteY126" fmla="*/ 125447 h 1009045"/>
              <a:gd name="connsiteX127" fmla="*/ 461295 w 527796"/>
              <a:gd name="connsiteY127" fmla="*/ 122285 h 1009045"/>
              <a:gd name="connsiteX128" fmla="*/ 468051 w 527796"/>
              <a:gd name="connsiteY128" fmla="*/ 115960 h 1009045"/>
              <a:gd name="connsiteX129" fmla="*/ 467207 w 527796"/>
              <a:gd name="connsiteY129" fmla="*/ 115960 h 1009045"/>
              <a:gd name="connsiteX130" fmla="*/ 466362 w 527796"/>
              <a:gd name="connsiteY130" fmla="*/ 115960 h 1009045"/>
              <a:gd name="connsiteX131" fmla="*/ 462984 w 527796"/>
              <a:gd name="connsiteY131" fmla="*/ 115960 h 1009045"/>
              <a:gd name="connsiteX132" fmla="*/ 462139 w 527796"/>
              <a:gd name="connsiteY132" fmla="*/ 115960 h 1009045"/>
              <a:gd name="connsiteX133" fmla="*/ 462984 w 527796"/>
              <a:gd name="connsiteY133" fmla="*/ 118068 h 1009045"/>
              <a:gd name="connsiteX134" fmla="*/ 450315 w 527796"/>
              <a:gd name="connsiteY134" fmla="*/ 124394 h 1009045"/>
              <a:gd name="connsiteX135" fmla="*/ 443559 w 527796"/>
              <a:gd name="connsiteY135" fmla="*/ 123339 h 1009045"/>
              <a:gd name="connsiteX136" fmla="*/ 452849 w 527796"/>
              <a:gd name="connsiteY136" fmla="*/ 121231 h 1009045"/>
              <a:gd name="connsiteX137" fmla="*/ 453694 w 527796"/>
              <a:gd name="connsiteY137" fmla="*/ 118068 h 1009045"/>
              <a:gd name="connsiteX138" fmla="*/ 460450 w 527796"/>
              <a:gd name="connsiteY138" fmla="*/ 115960 h 1009045"/>
              <a:gd name="connsiteX139" fmla="*/ 459606 w 527796"/>
              <a:gd name="connsiteY139" fmla="*/ 115960 h 1009045"/>
              <a:gd name="connsiteX140" fmla="*/ 446937 w 527796"/>
              <a:gd name="connsiteY140" fmla="*/ 114906 h 1009045"/>
              <a:gd name="connsiteX141" fmla="*/ 430046 w 527796"/>
              <a:gd name="connsiteY141" fmla="*/ 111743 h 1009045"/>
              <a:gd name="connsiteX142" fmla="*/ 449471 w 527796"/>
              <a:gd name="connsiteY142" fmla="*/ 110689 h 1009045"/>
              <a:gd name="connsiteX143" fmla="*/ 441870 w 527796"/>
              <a:gd name="connsiteY143" fmla="*/ 110689 h 1009045"/>
              <a:gd name="connsiteX144" fmla="*/ 446093 w 527796"/>
              <a:gd name="connsiteY144" fmla="*/ 109635 h 1009045"/>
              <a:gd name="connsiteX145" fmla="*/ 441025 w 527796"/>
              <a:gd name="connsiteY145" fmla="*/ 106472 h 1009045"/>
              <a:gd name="connsiteX146" fmla="*/ 429201 w 527796"/>
              <a:gd name="connsiteY146" fmla="*/ 111743 h 1009045"/>
              <a:gd name="connsiteX147" fmla="*/ 430890 w 527796"/>
              <a:gd name="connsiteY147" fmla="*/ 114906 h 1009045"/>
              <a:gd name="connsiteX148" fmla="*/ 423289 w 527796"/>
              <a:gd name="connsiteY148" fmla="*/ 112797 h 1009045"/>
              <a:gd name="connsiteX149" fmla="*/ 425823 w 527796"/>
              <a:gd name="connsiteY149" fmla="*/ 110689 h 1009045"/>
              <a:gd name="connsiteX150" fmla="*/ 419911 w 527796"/>
              <a:gd name="connsiteY150" fmla="*/ 110689 h 1009045"/>
              <a:gd name="connsiteX151" fmla="*/ 418222 w 527796"/>
              <a:gd name="connsiteY151" fmla="*/ 109635 h 1009045"/>
              <a:gd name="connsiteX152" fmla="*/ 419911 w 527796"/>
              <a:gd name="connsiteY152" fmla="*/ 109635 h 1009045"/>
              <a:gd name="connsiteX153" fmla="*/ 418222 w 527796"/>
              <a:gd name="connsiteY153" fmla="*/ 105418 h 1009045"/>
              <a:gd name="connsiteX154" fmla="*/ 412310 w 527796"/>
              <a:gd name="connsiteY154" fmla="*/ 106472 h 1009045"/>
              <a:gd name="connsiteX155" fmla="*/ 419067 w 527796"/>
              <a:gd name="connsiteY155" fmla="*/ 111743 h 1009045"/>
              <a:gd name="connsiteX156" fmla="*/ 415688 w 527796"/>
              <a:gd name="connsiteY156" fmla="*/ 114906 h 1009045"/>
              <a:gd name="connsiteX157" fmla="*/ 409980 w 527796"/>
              <a:gd name="connsiteY157" fmla="*/ 114963 h 1009045"/>
              <a:gd name="connsiteX158" fmla="*/ 390821 w 527796"/>
              <a:gd name="connsiteY158" fmla="*/ 101201 h 1009045"/>
              <a:gd name="connsiteX159" fmla="*/ 391196 w 527796"/>
              <a:gd name="connsiteY159" fmla="*/ 101201 h 1009045"/>
              <a:gd name="connsiteX160" fmla="*/ 393730 w 527796"/>
              <a:gd name="connsiteY160" fmla="*/ 99093 h 1009045"/>
              <a:gd name="connsiteX161" fmla="*/ 389507 w 527796"/>
              <a:gd name="connsiteY161" fmla="*/ 99093 h 1009045"/>
              <a:gd name="connsiteX162" fmla="*/ 389507 w 527796"/>
              <a:gd name="connsiteY162" fmla="*/ 100147 h 1009045"/>
              <a:gd name="connsiteX163" fmla="*/ 389354 w 527796"/>
              <a:gd name="connsiteY163" fmla="*/ 100147 h 1009045"/>
              <a:gd name="connsiteX164" fmla="*/ 385160 w 527796"/>
              <a:gd name="connsiteY164" fmla="*/ 97135 h 1009045"/>
              <a:gd name="connsiteX165" fmla="*/ 389507 w 527796"/>
              <a:gd name="connsiteY165" fmla="*/ 98039 h 1009045"/>
              <a:gd name="connsiteX166" fmla="*/ 395419 w 527796"/>
              <a:gd name="connsiteY166" fmla="*/ 94876 h 1009045"/>
              <a:gd name="connsiteX167" fmla="*/ 396264 w 527796"/>
              <a:gd name="connsiteY167" fmla="*/ 95930 h 1009045"/>
              <a:gd name="connsiteX168" fmla="*/ 399642 w 527796"/>
              <a:gd name="connsiteY168" fmla="*/ 95931 h 1009045"/>
              <a:gd name="connsiteX169" fmla="*/ 406398 w 527796"/>
              <a:gd name="connsiteY169" fmla="*/ 96985 h 1009045"/>
              <a:gd name="connsiteX170" fmla="*/ 407243 w 527796"/>
              <a:gd name="connsiteY170" fmla="*/ 95931 h 1009045"/>
              <a:gd name="connsiteX171" fmla="*/ 410621 w 527796"/>
              <a:gd name="connsiteY171" fmla="*/ 96984 h 1009045"/>
              <a:gd name="connsiteX172" fmla="*/ 412310 w 527796"/>
              <a:gd name="connsiteY172" fmla="*/ 95931 h 1009045"/>
              <a:gd name="connsiteX173" fmla="*/ 424134 w 527796"/>
              <a:gd name="connsiteY173" fmla="*/ 94876 h 1009045"/>
              <a:gd name="connsiteX174" fmla="*/ 430889 w 527796"/>
              <a:gd name="connsiteY174" fmla="*/ 94876 h 1009045"/>
              <a:gd name="connsiteX175" fmla="*/ 413999 w 527796"/>
              <a:gd name="connsiteY175" fmla="*/ 93822 h 1009045"/>
              <a:gd name="connsiteX176" fmla="*/ 398797 w 527796"/>
              <a:gd name="connsiteY176" fmla="*/ 93822 h 1009045"/>
              <a:gd name="connsiteX177" fmla="*/ 381123 w 527796"/>
              <a:gd name="connsiteY177" fmla="*/ 94302 h 1009045"/>
              <a:gd name="connsiteX178" fmla="*/ 368271 w 527796"/>
              <a:gd name="connsiteY178" fmla="*/ 85389 h 1009045"/>
              <a:gd name="connsiteX179" fmla="*/ 370927 w 527796"/>
              <a:gd name="connsiteY179" fmla="*/ 85389 h 1009045"/>
              <a:gd name="connsiteX180" fmla="*/ 370082 w 527796"/>
              <a:gd name="connsiteY180" fmla="*/ 86443 h 1009045"/>
              <a:gd name="connsiteX181" fmla="*/ 375150 w 527796"/>
              <a:gd name="connsiteY181" fmla="*/ 86443 h 1009045"/>
              <a:gd name="connsiteX182" fmla="*/ 370082 w 527796"/>
              <a:gd name="connsiteY182" fmla="*/ 83280 h 1009045"/>
              <a:gd name="connsiteX183" fmla="*/ 371771 w 527796"/>
              <a:gd name="connsiteY183" fmla="*/ 81172 h 1009045"/>
              <a:gd name="connsiteX184" fmla="*/ 365332 w 527796"/>
              <a:gd name="connsiteY184" fmla="*/ 81567 h 1009045"/>
              <a:gd name="connsiteX185" fmla="*/ 362391 w 527796"/>
              <a:gd name="connsiteY185" fmla="*/ 81311 h 1009045"/>
              <a:gd name="connsiteX186" fmla="*/ 361957 w 527796"/>
              <a:gd name="connsiteY186" fmla="*/ 81010 h 1009045"/>
              <a:gd name="connsiteX187" fmla="*/ 368393 w 527796"/>
              <a:gd name="connsiteY187" fmla="*/ 80118 h 1009045"/>
              <a:gd name="connsiteX188" fmla="*/ 367549 w 527796"/>
              <a:gd name="connsiteY188" fmla="*/ 79064 h 1009045"/>
              <a:gd name="connsiteX189" fmla="*/ 369238 w 527796"/>
              <a:gd name="connsiteY189" fmla="*/ 78009 h 1009045"/>
              <a:gd name="connsiteX190" fmla="*/ 363009 w 527796"/>
              <a:gd name="connsiteY190" fmla="*/ 79591 h 1009045"/>
              <a:gd name="connsiteX191" fmla="*/ 360808 w 527796"/>
              <a:gd name="connsiteY191" fmla="*/ 80213 h 1009045"/>
              <a:gd name="connsiteX192" fmla="*/ 359013 w 527796"/>
              <a:gd name="connsiteY192" fmla="*/ 78968 h 1009045"/>
              <a:gd name="connsiteX193" fmla="*/ 361637 w 527796"/>
              <a:gd name="connsiteY193" fmla="*/ 78009 h 1009045"/>
              <a:gd name="connsiteX194" fmla="*/ 373461 w 527796"/>
              <a:gd name="connsiteY194" fmla="*/ 75901 h 1009045"/>
              <a:gd name="connsiteX195" fmla="*/ 376839 w 527796"/>
              <a:gd name="connsiteY195" fmla="*/ 79064 h 1009045"/>
              <a:gd name="connsiteX196" fmla="*/ 381906 w 527796"/>
              <a:gd name="connsiteY196" fmla="*/ 80118 h 1009045"/>
              <a:gd name="connsiteX197" fmla="*/ 380217 w 527796"/>
              <a:gd name="connsiteY197" fmla="*/ 90660 h 1009045"/>
              <a:gd name="connsiteX198" fmla="*/ 382751 w 527796"/>
              <a:gd name="connsiteY198" fmla="*/ 91714 h 1009045"/>
              <a:gd name="connsiteX199" fmla="*/ 392041 w 527796"/>
              <a:gd name="connsiteY199" fmla="*/ 88551 h 1009045"/>
              <a:gd name="connsiteX200" fmla="*/ 401331 w 527796"/>
              <a:gd name="connsiteY200" fmla="*/ 92768 h 1009045"/>
              <a:gd name="connsiteX201" fmla="*/ 403865 w 527796"/>
              <a:gd name="connsiteY201" fmla="*/ 89606 h 1009045"/>
              <a:gd name="connsiteX202" fmla="*/ 395419 w 527796"/>
              <a:gd name="connsiteY202" fmla="*/ 85389 h 1009045"/>
              <a:gd name="connsiteX203" fmla="*/ 399642 w 527796"/>
              <a:gd name="connsiteY203" fmla="*/ 84335 h 1009045"/>
              <a:gd name="connsiteX204" fmla="*/ 389507 w 527796"/>
              <a:gd name="connsiteY204" fmla="*/ 84335 h 1009045"/>
              <a:gd name="connsiteX205" fmla="*/ 384440 w 527796"/>
              <a:gd name="connsiteY205" fmla="*/ 79064 h 1009045"/>
              <a:gd name="connsiteX206" fmla="*/ 394574 w 527796"/>
              <a:gd name="connsiteY206" fmla="*/ 78009 h 1009045"/>
              <a:gd name="connsiteX207" fmla="*/ 392041 w 527796"/>
              <a:gd name="connsiteY207" fmla="*/ 82226 h 1009045"/>
              <a:gd name="connsiteX208" fmla="*/ 394574 w 527796"/>
              <a:gd name="connsiteY208" fmla="*/ 82226 h 1009045"/>
              <a:gd name="connsiteX209" fmla="*/ 396264 w 527796"/>
              <a:gd name="connsiteY209" fmla="*/ 78009 h 1009045"/>
              <a:gd name="connsiteX210" fmla="*/ 404521 w 527796"/>
              <a:gd name="connsiteY210" fmla="*/ 79883 h 1009045"/>
              <a:gd name="connsiteX211" fmla="*/ 403020 w 527796"/>
              <a:gd name="connsiteY211" fmla="*/ 78009 h 1009045"/>
              <a:gd name="connsiteX212" fmla="*/ 400486 w 527796"/>
              <a:gd name="connsiteY212" fmla="*/ 73793 h 1009045"/>
              <a:gd name="connsiteX213" fmla="*/ 408087 w 527796"/>
              <a:gd name="connsiteY213" fmla="*/ 71684 h 1009045"/>
              <a:gd name="connsiteX214" fmla="*/ 403020 w 527796"/>
              <a:gd name="connsiteY214" fmla="*/ 69576 h 1009045"/>
              <a:gd name="connsiteX215" fmla="*/ 389507 w 527796"/>
              <a:gd name="connsiteY215" fmla="*/ 71684 h 1009045"/>
              <a:gd name="connsiteX216" fmla="*/ 397953 w 527796"/>
              <a:gd name="connsiteY216" fmla="*/ 76955 h 1009045"/>
              <a:gd name="connsiteX217" fmla="*/ 393730 w 527796"/>
              <a:gd name="connsiteY217" fmla="*/ 76955 h 1009045"/>
              <a:gd name="connsiteX218" fmla="*/ 392885 w 527796"/>
              <a:gd name="connsiteY218" fmla="*/ 78009 h 1009045"/>
              <a:gd name="connsiteX219" fmla="*/ 384440 w 527796"/>
              <a:gd name="connsiteY219" fmla="*/ 75901 h 1009045"/>
              <a:gd name="connsiteX220" fmla="*/ 386973 w 527796"/>
              <a:gd name="connsiteY220" fmla="*/ 72738 h 1009045"/>
              <a:gd name="connsiteX221" fmla="*/ 381061 w 527796"/>
              <a:gd name="connsiteY221" fmla="*/ 71684 h 1009045"/>
              <a:gd name="connsiteX222" fmla="*/ 381061 w 527796"/>
              <a:gd name="connsiteY222" fmla="*/ 75901 h 1009045"/>
              <a:gd name="connsiteX223" fmla="*/ 369238 w 527796"/>
              <a:gd name="connsiteY223" fmla="*/ 71684 h 1009045"/>
              <a:gd name="connsiteX224" fmla="*/ 372616 w 527796"/>
              <a:gd name="connsiteY224" fmla="*/ 70630 h 1009045"/>
              <a:gd name="connsiteX225" fmla="*/ 369238 w 527796"/>
              <a:gd name="connsiteY225" fmla="*/ 69576 h 1009045"/>
              <a:gd name="connsiteX226" fmla="*/ 365859 w 527796"/>
              <a:gd name="connsiteY226" fmla="*/ 71684 h 1009045"/>
              <a:gd name="connsiteX227" fmla="*/ 356382 w 527796"/>
              <a:gd name="connsiteY227" fmla="*/ 77144 h 1009045"/>
              <a:gd name="connsiteX228" fmla="*/ 355104 w 527796"/>
              <a:gd name="connsiteY228" fmla="*/ 76258 h 1009045"/>
              <a:gd name="connsiteX229" fmla="*/ 354289 w 527796"/>
              <a:gd name="connsiteY229" fmla="*/ 75720 h 1009045"/>
              <a:gd name="connsiteX230" fmla="*/ 359948 w 527796"/>
              <a:gd name="connsiteY230" fmla="*/ 71684 h 1009045"/>
              <a:gd name="connsiteX231" fmla="*/ 353191 w 527796"/>
              <a:gd name="connsiteY231" fmla="*/ 74847 h 1009045"/>
              <a:gd name="connsiteX232" fmla="*/ 352889 w 527796"/>
              <a:gd name="connsiteY232" fmla="*/ 74796 h 1009045"/>
              <a:gd name="connsiteX233" fmla="*/ 336995 w 527796"/>
              <a:gd name="connsiteY233" fmla="*/ 64305 h 1009045"/>
              <a:gd name="connsiteX234" fmla="*/ 346434 w 527796"/>
              <a:gd name="connsiteY234" fmla="*/ 64305 h 1009045"/>
              <a:gd name="connsiteX235" fmla="*/ 345590 w 527796"/>
              <a:gd name="connsiteY235" fmla="*/ 68522 h 1009045"/>
              <a:gd name="connsiteX236" fmla="*/ 362481 w 527796"/>
              <a:gd name="connsiteY236" fmla="*/ 69576 h 1009045"/>
              <a:gd name="connsiteX237" fmla="*/ 362481 w 527796"/>
              <a:gd name="connsiteY237" fmla="*/ 68522 h 1009045"/>
              <a:gd name="connsiteX238" fmla="*/ 356569 w 527796"/>
              <a:gd name="connsiteY238" fmla="*/ 67468 h 1009045"/>
              <a:gd name="connsiteX239" fmla="*/ 354036 w 527796"/>
              <a:gd name="connsiteY239" fmla="*/ 65359 h 1009045"/>
              <a:gd name="connsiteX240" fmla="*/ 356569 w 527796"/>
              <a:gd name="connsiteY240" fmla="*/ 63251 h 1009045"/>
              <a:gd name="connsiteX241" fmla="*/ 366704 w 527796"/>
              <a:gd name="connsiteY241" fmla="*/ 62196 h 1009045"/>
              <a:gd name="connsiteX242" fmla="*/ 365859 w 527796"/>
              <a:gd name="connsiteY242" fmla="*/ 56926 h 1009045"/>
              <a:gd name="connsiteX243" fmla="*/ 364170 w 527796"/>
              <a:gd name="connsiteY243" fmla="*/ 56926 h 1009045"/>
              <a:gd name="connsiteX244" fmla="*/ 360792 w 527796"/>
              <a:gd name="connsiteY244" fmla="*/ 57980 h 1009045"/>
              <a:gd name="connsiteX245" fmla="*/ 363326 w 527796"/>
              <a:gd name="connsiteY245" fmla="*/ 52709 h 1009045"/>
              <a:gd name="connsiteX246" fmla="*/ 365860 w 527796"/>
              <a:gd name="connsiteY246" fmla="*/ 55872 h 1009045"/>
              <a:gd name="connsiteX247" fmla="*/ 368393 w 527796"/>
              <a:gd name="connsiteY247" fmla="*/ 55872 h 1009045"/>
              <a:gd name="connsiteX248" fmla="*/ 366704 w 527796"/>
              <a:gd name="connsiteY248" fmla="*/ 51655 h 1009045"/>
              <a:gd name="connsiteX249" fmla="*/ 371771 w 527796"/>
              <a:gd name="connsiteY249" fmla="*/ 49546 h 1009045"/>
              <a:gd name="connsiteX250" fmla="*/ 368393 w 527796"/>
              <a:gd name="connsiteY250" fmla="*/ 49547 h 1009045"/>
              <a:gd name="connsiteX251" fmla="*/ 370927 w 527796"/>
              <a:gd name="connsiteY251" fmla="*/ 48492 h 1009045"/>
              <a:gd name="connsiteX252" fmla="*/ 378528 w 527796"/>
              <a:gd name="connsiteY252" fmla="*/ 50601 h 1009045"/>
              <a:gd name="connsiteX253" fmla="*/ 375994 w 527796"/>
              <a:gd name="connsiteY253" fmla="*/ 53763 h 1009045"/>
              <a:gd name="connsiteX254" fmla="*/ 385284 w 527796"/>
              <a:gd name="connsiteY254" fmla="*/ 51655 h 1009045"/>
              <a:gd name="connsiteX255" fmla="*/ 383595 w 527796"/>
              <a:gd name="connsiteY255" fmla="*/ 50601 h 1009045"/>
              <a:gd name="connsiteX256" fmla="*/ 390352 w 527796"/>
              <a:gd name="connsiteY256" fmla="*/ 50601 h 1009045"/>
              <a:gd name="connsiteX257" fmla="*/ 396263 w 527796"/>
              <a:gd name="connsiteY257" fmla="*/ 48492 h 1009045"/>
              <a:gd name="connsiteX258" fmla="*/ 403865 w 527796"/>
              <a:gd name="connsiteY258" fmla="*/ 48492 h 1009045"/>
              <a:gd name="connsiteX259" fmla="*/ 400486 w 527796"/>
              <a:gd name="connsiteY259" fmla="*/ 49547 h 1009045"/>
              <a:gd name="connsiteX260" fmla="*/ 402176 w 527796"/>
              <a:gd name="connsiteY260" fmla="*/ 52709 h 1009045"/>
              <a:gd name="connsiteX261" fmla="*/ 408087 w 527796"/>
              <a:gd name="connsiteY261" fmla="*/ 47438 h 1009045"/>
              <a:gd name="connsiteX262" fmla="*/ 415688 w 527796"/>
              <a:gd name="connsiteY262" fmla="*/ 43221 h 1009045"/>
              <a:gd name="connsiteX263" fmla="*/ 417378 w 527796"/>
              <a:gd name="connsiteY263" fmla="*/ 43222 h 1009045"/>
              <a:gd name="connsiteX264" fmla="*/ 416533 w 527796"/>
              <a:gd name="connsiteY264" fmla="*/ 40059 h 1009045"/>
              <a:gd name="connsiteX265" fmla="*/ 407243 w 527796"/>
              <a:gd name="connsiteY265" fmla="*/ 35842 h 1009045"/>
              <a:gd name="connsiteX266" fmla="*/ 407243 w 527796"/>
              <a:gd name="connsiteY266" fmla="*/ 41113 h 1009045"/>
              <a:gd name="connsiteX267" fmla="*/ 413155 w 527796"/>
              <a:gd name="connsiteY267" fmla="*/ 41113 h 1009045"/>
              <a:gd name="connsiteX268" fmla="*/ 413155 w 527796"/>
              <a:gd name="connsiteY268" fmla="*/ 42167 h 1009045"/>
              <a:gd name="connsiteX269" fmla="*/ 408087 w 527796"/>
              <a:gd name="connsiteY269" fmla="*/ 43221 h 1009045"/>
              <a:gd name="connsiteX270" fmla="*/ 407243 w 527796"/>
              <a:gd name="connsiteY270" fmla="*/ 45330 h 1009045"/>
              <a:gd name="connsiteX271" fmla="*/ 404709 w 527796"/>
              <a:gd name="connsiteY271" fmla="*/ 46384 h 1009045"/>
              <a:gd name="connsiteX272" fmla="*/ 399642 w 527796"/>
              <a:gd name="connsiteY272" fmla="*/ 43222 h 1009045"/>
              <a:gd name="connsiteX273" fmla="*/ 393730 w 527796"/>
              <a:gd name="connsiteY273" fmla="*/ 48492 h 1009045"/>
              <a:gd name="connsiteX274" fmla="*/ 391196 w 527796"/>
              <a:gd name="connsiteY274" fmla="*/ 47438 h 1009045"/>
              <a:gd name="connsiteX275" fmla="*/ 387818 w 527796"/>
              <a:gd name="connsiteY275" fmla="*/ 48492 h 1009045"/>
              <a:gd name="connsiteX276" fmla="*/ 376839 w 527796"/>
              <a:gd name="connsiteY276" fmla="*/ 46384 h 1009045"/>
              <a:gd name="connsiteX277" fmla="*/ 381062 w 527796"/>
              <a:gd name="connsiteY277" fmla="*/ 46384 h 1009045"/>
              <a:gd name="connsiteX278" fmla="*/ 381061 w 527796"/>
              <a:gd name="connsiteY278" fmla="*/ 45330 h 1009045"/>
              <a:gd name="connsiteX279" fmla="*/ 381906 w 527796"/>
              <a:gd name="connsiteY279" fmla="*/ 42167 h 1009045"/>
              <a:gd name="connsiteX280" fmla="*/ 387818 w 527796"/>
              <a:gd name="connsiteY280" fmla="*/ 41113 h 1009045"/>
              <a:gd name="connsiteX281" fmla="*/ 384440 w 527796"/>
              <a:gd name="connsiteY281" fmla="*/ 41113 h 1009045"/>
              <a:gd name="connsiteX282" fmla="*/ 386974 w 527796"/>
              <a:gd name="connsiteY282" fmla="*/ 39005 h 1009045"/>
              <a:gd name="connsiteX283" fmla="*/ 380217 w 527796"/>
              <a:gd name="connsiteY283" fmla="*/ 37951 h 1009045"/>
              <a:gd name="connsiteX284" fmla="*/ 383595 w 527796"/>
              <a:gd name="connsiteY284" fmla="*/ 35842 h 1009045"/>
              <a:gd name="connsiteX285" fmla="*/ 382751 w 527796"/>
              <a:gd name="connsiteY285" fmla="*/ 34788 h 1009045"/>
              <a:gd name="connsiteX286" fmla="*/ 383595 w 527796"/>
              <a:gd name="connsiteY286" fmla="*/ 33734 h 1009045"/>
              <a:gd name="connsiteX287" fmla="*/ 375994 w 527796"/>
              <a:gd name="connsiteY287" fmla="*/ 30571 h 1009045"/>
              <a:gd name="connsiteX288" fmla="*/ 367865 w 527796"/>
              <a:gd name="connsiteY288" fmla="*/ 29385 h 1009045"/>
              <a:gd name="connsiteX289" fmla="*/ 364463 w 527796"/>
              <a:gd name="connsiteY289" fmla="*/ 30033 h 1009045"/>
              <a:gd name="connsiteX290" fmla="*/ 372616 w 527796"/>
              <a:gd name="connsiteY290" fmla="*/ 33734 h 1009045"/>
              <a:gd name="connsiteX291" fmla="*/ 368393 w 527796"/>
              <a:gd name="connsiteY291" fmla="*/ 33734 h 1009045"/>
              <a:gd name="connsiteX292" fmla="*/ 371771 w 527796"/>
              <a:gd name="connsiteY292" fmla="*/ 35842 h 1009045"/>
              <a:gd name="connsiteX293" fmla="*/ 372616 w 527796"/>
              <a:gd name="connsiteY293" fmla="*/ 47438 h 1009045"/>
              <a:gd name="connsiteX294" fmla="*/ 365859 w 527796"/>
              <a:gd name="connsiteY294" fmla="*/ 46384 h 1009045"/>
              <a:gd name="connsiteX295" fmla="*/ 365015 w 527796"/>
              <a:gd name="connsiteY295" fmla="*/ 50601 h 1009045"/>
              <a:gd name="connsiteX296" fmla="*/ 361637 w 527796"/>
              <a:gd name="connsiteY296" fmla="*/ 50601 h 1009045"/>
              <a:gd name="connsiteX297" fmla="*/ 360792 w 527796"/>
              <a:gd name="connsiteY297" fmla="*/ 44276 h 1009045"/>
              <a:gd name="connsiteX298" fmla="*/ 359208 w 527796"/>
              <a:gd name="connsiteY298" fmla="*/ 41640 h 1009045"/>
              <a:gd name="connsiteX299" fmla="*/ 361648 w 527796"/>
              <a:gd name="connsiteY299" fmla="*/ 40940 h 1009045"/>
              <a:gd name="connsiteX300" fmla="*/ 357414 w 527796"/>
              <a:gd name="connsiteY300" fmla="*/ 40059 h 1009045"/>
              <a:gd name="connsiteX301" fmla="*/ 359103 w 527796"/>
              <a:gd name="connsiteY301" fmla="*/ 35842 h 1009045"/>
              <a:gd name="connsiteX302" fmla="*/ 358258 w 527796"/>
              <a:gd name="connsiteY302" fmla="*/ 35842 h 1009045"/>
              <a:gd name="connsiteX303" fmla="*/ 358258 w 527796"/>
              <a:gd name="connsiteY303" fmla="*/ 33734 h 1009045"/>
              <a:gd name="connsiteX304" fmla="*/ 354880 w 527796"/>
              <a:gd name="connsiteY304" fmla="*/ 32679 h 1009045"/>
              <a:gd name="connsiteX305" fmla="*/ 356829 w 527796"/>
              <a:gd name="connsiteY305" fmla="*/ 28625 h 1009045"/>
              <a:gd name="connsiteX306" fmla="*/ 354563 w 527796"/>
              <a:gd name="connsiteY306" fmla="*/ 29253 h 1009045"/>
              <a:gd name="connsiteX307" fmla="*/ 349813 w 527796"/>
              <a:gd name="connsiteY307" fmla="*/ 28463 h 1009045"/>
              <a:gd name="connsiteX308" fmla="*/ 350657 w 527796"/>
              <a:gd name="connsiteY308" fmla="*/ 28463 h 1009045"/>
              <a:gd name="connsiteX309" fmla="*/ 348124 w 527796"/>
              <a:gd name="connsiteY309" fmla="*/ 26354 h 1009045"/>
              <a:gd name="connsiteX310" fmla="*/ 356569 w 527796"/>
              <a:gd name="connsiteY310" fmla="*/ 26354 h 1009045"/>
              <a:gd name="connsiteX311" fmla="*/ 355725 w 527796"/>
              <a:gd name="connsiteY311" fmla="*/ 25300 h 1009045"/>
              <a:gd name="connsiteX312" fmla="*/ 354880 w 527796"/>
              <a:gd name="connsiteY312" fmla="*/ 25300 h 1009045"/>
              <a:gd name="connsiteX313" fmla="*/ 345590 w 527796"/>
              <a:gd name="connsiteY313" fmla="*/ 23192 h 1009045"/>
              <a:gd name="connsiteX314" fmla="*/ 342212 w 527796"/>
              <a:gd name="connsiteY314" fmla="*/ 23192 h 1009045"/>
              <a:gd name="connsiteX315" fmla="*/ 344745 w 527796"/>
              <a:gd name="connsiteY315" fmla="*/ 24246 h 1009045"/>
              <a:gd name="connsiteX316" fmla="*/ 340523 w 527796"/>
              <a:gd name="connsiteY316" fmla="*/ 25300 h 1009045"/>
              <a:gd name="connsiteX317" fmla="*/ 330388 w 527796"/>
              <a:gd name="connsiteY317" fmla="*/ 22138 h 1009045"/>
              <a:gd name="connsiteX318" fmla="*/ 329543 w 527796"/>
              <a:gd name="connsiteY318" fmla="*/ 23192 h 1009045"/>
              <a:gd name="connsiteX319" fmla="*/ 328699 w 527796"/>
              <a:gd name="connsiteY319" fmla="*/ 22138 h 1009045"/>
              <a:gd name="connsiteX320" fmla="*/ 326165 w 527796"/>
              <a:gd name="connsiteY320" fmla="*/ 22138 h 1009045"/>
              <a:gd name="connsiteX321" fmla="*/ 338833 w 527796"/>
              <a:gd name="connsiteY321" fmla="*/ 16867 h 1009045"/>
              <a:gd name="connsiteX322" fmla="*/ 332922 w 527796"/>
              <a:gd name="connsiteY322" fmla="*/ 14758 h 1009045"/>
              <a:gd name="connsiteX323" fmla="*/ 332077 w 527796"/>
              <a:gd name="connsiteY323" fmla="*/ 12650 h 1009045"/>
              <a:gd name="connsiteX324" fmla="*/ 331232 w 527796"/>
              <a:gd name="connsiteY324" fmla="*/ 13704 h 1009045"/>
              <a:gd name="connsiteX325" fmla="*/ 327854 w 527796"/>
              <a:gd name="connsiteY325" fmla="*/ 13704 h 1009045"/>
              <a:gd name="connsiteX326" fmla="*/ 328699 w 527796"/>
              <a:gd name="connsiteY326" fmla="*/ 12650 h 1009045"/>
              <a:gd name="connsiteX327" fmla="*/ 327010 w 527796"/>
              <a:gd name="connsiteY327" fmla="*/ 11596 h 1009045"/>
              <a:gd name="connsiteX328" fmla="*/ 334611 w 527796"/>
              <a:gd name="connsiteY328" fmla="*/ 11596 h 1009045"/>
              <a:gd name="connsiteX329" fmla="*/ 338411 w 527796"/>
              <a:gd name="connsiteY329" fmla="*/ 10015 h 1009045"/>
              <a:gd name="connsiteX330" fmla="*/ 342212 w 527796"/>
              <a:gd name="connsiteY330" fmla="*/ 11596 h 1009045"/>
              <a:gd name="connsiteX331" fmla="*/ 347279 w 527796"/>
              <a:gd name="connsiteY331" fmla="*/ 9488 h 1009045"/>
              <a:gd name="connsiteX332" fmla="*/ 340523 w 527796"/>
              <a:gd name="connsiteY332" fmla="*/ 7379 h 1009045"/>
              <a:gd name="connsiteX333" fmla="*/ 341367 w 527796"/>
              <a:gd name="connsiteY333" fmla="*/ 7379 h 1009045"/>
              <a:gd name="connsiteX334" fmla="*/ 348124 w 527796"/>
              <a:gd name="connsiteY334" fmla="*/ 8434 h 1009045"/>
              <a:gd name="connsiteX335" fmla="*/ 349813 w 527796"/>
              <a:gd name="connsiteY335" fmla="*/ 7379 h 1009045"/>
              <a:gd name="connsiteX336" fmla="*/ 346435 w 527796"/>
              <a:gd name="connsiteY336" fmla="*/ 6325 h 1009045"/>
              <a:gd name="connsiteX337" fmla="*/ 328699 w 527796"/>
              <a:gd name="connsiteY337" fmla="*/ 9487 h 1009045"/>
              <a:gd name="connsiteX338" fmla="*/ 327010 w 527796"/>
              <a:gd name="connsiteY338" fmla="*/ 10542 h 1009045"/>
              <a:gd name="connsiteX339" fmla="*/ 313497 w 527796"/>
              <a:gd name="connsiteY339" fmla="*/ 8433 h 1009045"/>
              <a:gd name="connsiteX340" fmla="*/ 302518 w 527796"/>
              <a:gd name="connsiteY340" fmla="*/ 15813 h 1009045"/>
              <a:gd name="connsiteX341" fmla="*/ 293227 w 527796"/>
              <a:gd name="connsiteY341" fmla="*/ 13704 h 1009045"/>
              <a:gd name="connsiteX342" fmla="*/ 294916 w 527796"/>
              <a:gd name="connsiteY342" fmla="*/ 10542 h 1009045"/>
              <a:gd name="connsiteX343" fmla="*/ 295761 w 527796"/>
              <a:gd name="connsiteY343" fmla="*/ 12650 h 1009045"/>
              <a:gd name="connsiteX344" fmla="*/ 297450 w 527796"/>
              <a:gd name="connsiteY344" fmla="*/ 12650 h 1009045"/>
              <a:gd name="connsiteX345" fmla="*/ 299139 w 527796"/>
              <a:gd name="connsiteY345" fmla="*/ 9488 h 1009045"/>
              <a:gd name="connsiteX346" fmla="*/ 276336 w 527796"/>
              <a:gd name="connsiteY346" fmla="*/ 9488 h 1009045"/>
              <a:gd name="connsiteX347" fmla="*/ 283093 w 527796"/>
              <a:gd name="connsiteY347" fmla="*/ 6325 h 1009045"/>
              <a:gd name="connsiteX348" fmla="*/ 288160 w 527796"/>
              <a:gd name="connsiteY348" fmla="*/ 8433 h 1009045"/>
              <a:gd name="connsiteX349" fmla="*/ 289849 w 527796"/>
              <a:gd name="connsiteY349" fmla="*/ 6325 h 1009045"/>
              <a:gd name="connsiteX350" fmla="*/ 285626 w 527796"/>
              <a:gd name="connsiteY350" fmla="*/ 6325 h 1009045"/>
              <a:gd name="connsiteX351" fmla="*/ 291538 w 527796"/>
              <a:gd name="connsiteY351" fmla="*/ 5271 h 1009045"/>
              <a:gd name="connsiteX352" fmla="*/ 281403 w 527796"/>
              <a:gd name="connsiteY352" fmla="*/ 4217 h 1009045"/>
              <a:gd name="connsiteX353" fmla="*/ 290694 w 527796"/>
              <a:gd name="connsiteY353" fmla="*/ 2108 h 1009045"/>
              <a:gd name="connsiteX354" fmla="*/ 281404 w 527796"/>
              <a:gd name="connsiteY354" fmla="*/ 2109 h 1009045"/>
              <a:gd name="connsiteX355" fmla="*/ 274647 w 527796"/>
              <a:gd name="connsiteY355" fmla="*/ 0 h 1009045"/>
              <a:gd name="connsiteX356" fmla="*/ 276336 w 527796"/>
              <a:gd name="connsiteY356" fmla="*/ 4217 h 1009045"/>
              <a:gd name="connsiteX357" fmla="*/ 264512 w 527796"/>
              <a:gd name="connsiteY357" fmla="*/ 3162 h 1009045"/>
              <a:gd name="connsiteX358" fmla="*/ 263668 w 527796"/>
              <a:gd name="connsiteY358" fmla="*/ 4217 h 1009045"/>
              <a:gd name="connsiteX359" fmla="*/ 254378 w 527796"/>
              <a:gd name="connsiteY359" fmla="*/ 2108 h 1009045"/>
              <a:gd name="connsiteX360" fmla="*/ 256911 w 527796"/>
              <a:gd name="connsiteY360" fmla="*/ 2108 h 1009045"/>
              <a:gd name="connsiteX361" fmla="*/ 256911 w 527796"/>
              <a:gd name="connsiteY361" fmla="*/ 1054 h 1009045"/>
              <a:gd name="connsiteX362" fmla="*/ 245932 w 527796"/>
              <a:gd name="connsiteY362" fmla="*/ 1054 h 1009045"/>
              <a:gd name="connsiteX363" fmla="*/ 245932 w 527796"/>
              <a:gd name="connsiteY363" fmla="*/ 2109 h 1009045"/>
              <a:gd name="connsiteX364" fmla="*/ 193569 w 527796"/>
              <a:gd name="connsiteY364" fmla="*/ 7379 h 1009045"/>
              <a:gd name="connsiteX365" fmla="*/ 191035 w 527796"/>
              <a:gd name="connsiteY365" fmla="*/ 10542 h 1009045"/>
              <a:gd name="connsiteX366" fmla="*/ 189398 w 527796"/>
              <a:gd name="connsiteY366" fmla="*/ 11564 h 1009045"/>
              <a:gd name="connsiteX367" fmla="*/ 157535 w 527796"/>
              <a:gd name="connsiteY367" fmla="*/ 13581 h 1009045"/>
              <a:gd name="connsiteX368" fmla="*/ 127548 w 527796"/>
              <a:gd name="connsiteY368" fmla="*/ 32740 h 1009045"/>
              <a:gd name="connsiteX369" fmla="*/ 100538 w 527796"/>
              <a:gd name="connsiteY369" fmla="*/ 57020 h 1009045"/>
              <a:gd name="connsiteX370" fmla="*/ 89732 w 527796"/>
              <a:gd name="connsiteY370" fmla="*/ 85587 h 1009045"/>
              <a:gd name="connsiteX371" fmla="*/ 79202 w 527796"/>
              <a:gd name="connsiteY371" fmla="*/ 149986 h 1009045"/>
              <a:gd name="connsiteX372" fmla="*/ 79992 w 527796"/>
              <a:gd name="connsiteY372" fmla="*/ 204373 h 1009045"/>
              <a:gd name="connsiteX373" fmla="*/ 75096 w 527796"/>
              <a:gd name="connsiteY373" fmla="*/ 284347 h 1009045"/>
              <a:gd name="connsiteX374" fmla="*/ 61629 w 527796"/>
              <a:gd name="connsiteY374" fmla="*/ 396729 h 1009045"/>
              <a:gd name="connsiteX375" fmla="*/ 55571 w 527796"/>
              <a:gd name="connsiteY375" fmla="*/ 468811 h 1009045"/>
              <a:gd name="connsiteX376" fmla="*/ 47185 w 527796"/>
              <a:gd name="connsiteY376" fmla="*/ 525107 h 1009045"/>
              <a:gd name="connsiteX377" fmla="*/ 39453 w 527796"/>
              <a:gd name="connsiteY377" fmla="*/ 570741 h 1009045"/>
              <a:gd name="connsiteX378" fmla="*/ 26964 w 527796"/>
              <a:gd name="connsiteY378" fmla="*/ 667128 h 1009045"/>
              <a:gd name="connsiteX379" fmla="*/ 22445 w 527796"/>
              <a:gd name="connsiteY379" fmla="*/ 700608 h 1009045"/>
              <a:gd name="connsiteX380" fmla="*/ 11263 w 527796"/>
              <a:gd name="connsiteY380" fmla="*/ 775668 h 1009045"/>
              <a:gd name="connsiteX381" fmla="*/ 7346 w 527796"/>
              <a:gd name="connsiteY381" fmla="*/ 839647 h 1009045"/>
              <a:gd name="connsiteX382" fmla="*/ 8343 w 527796"/>
              <a:gd name="connsiteY382" fmla="*/ 897342 h 1009045"/>
              <a:gd name="connsiteX383" fmla="*/ 770 w 527796"/>
              <a:gd name="connsiteY383" fmla="*/ 987444 h 1009045"/>
              <a:gd name="connsiteX384" fmla="*/ 14413 w 527796"/>
              <a:gd name="connsiteY384" fmla="*/ 993219 h 1009045"/>
              <a:gd name="connsiteX385" fmla="*/ 85857 w 527796"/>
              <a:gd name="connsiteY385" fmla="*/ 821401 h 1009045"/>
              <a:gd name="connsiteX386" fmla="*/ 137599 w 527796"/>
              <a:gd name="connsiteY386" fmla="*/ 715890 h 1009045"/>
              <a:gd name="connsiteX387" fmla="*/ 154806 w 527796"/>
              <a:gd name="connsiteY387" fmla="*/ 683597 h 1009045"/>
              <a:gd name="connsiteX388" fmla="*/ 176719 w 527796"/>
              <a:gd name="connsiteY388" fmla="*/ 641715 h 1009045"/>
              <a:gd name="connsiteX389" fmla="*/ 270978 w 527796"/>
              <a:gd name="connsiteY389" fmla="*/ 473764 h 1009045"/>
              <a:gd name="connsiteX390" fmla="*/ 343209 w 527796"/>
              <a:gd name="connsiteY390" fmla="*/ 356334 h 1009045"/>
              <a:gd name="connsiteX391" fmla="*/ 386145 w 527796"/>
              <a:gd name="connsiteY391" fmla="*/ 300506 h 1009045"/>
              <a:gd name="connsiteX392" fmla="*/ 413063 w 527796"/>
              <a:gd name="connsiteY392" fmla="*/ 264281 h 1009045"/>
              <a:gd name="connsiteX393" fmla="*/ 437369 w 527796"/>
              <a:gd name="connsiteY393" fmla="*/ 270708 h 1009045"/>
              <a:gd name="connsiteX394" fmla="*/ 466797 w 527796"/>
              <a:gd name="connsiteY394" fmla="*/ 274157 h 1009045"/>
              <a:gd name="connsiteX395" fmla="*/ 472457 w 527796"/>
              <a:gd name="connsiteY395" fmla="*/ 269152 h 1009045"/>
              <a:gd name="connsiteX396" fmla="*/ 481093 w 527796"/>
              <a:gd name="connsiteY396" fmla="*/ 269268 h 1009045"/>
              <a:gd name="connsiteX397" fmla="*/ 485680 w 527796"/>
              <a:gd name="connsiteY397" fmla="*/ 268314 h 1009045"/>
              <a:gd name="connsiteX398" fmla="*/ 481746 w 527796"/>
              <a:gd name="connsiteY398" fmla="*/ 258604 h 1009045"/>
              <a:gd name="connsiteX399" fmla="*/ 476438 w 527796"/>
              <a:gd name="connsiteY399" fmla="*/ 237697 h 1009045"/>
              <a:gd name="connsiteX400" fmla="*/ 470062 w 527796"/>
              <a:gd name="connsiteY400" fmla="*/ 220839 h 1009045"/>
              <a:gd name="connsiteX401" fmla="*/ 463358 w 527796"/>
              <a:gd name="connsiteY401" fmla="*/ 209314 h 1009045"/>
              <a:gd name="connsiteX402" fmla="*/ 468114 w 527796"/>
              <a:gd name="connsiteY402" fmla="*/ 200294 h 1009045"/>
              <a:gd name="connsiteX403" fmla="*/ 469740 w 527796"/>
              <a:gd name="connsiteY403" fmla="*/ 200294 h 1009045"/>
              <a:gd name="connsiteX404" fmla="*/ 488321 w 527796"/>
              <a:gd name="connsiteY404" fmla="*/ 197132 h 1009045"/>
              <a:gd name="connsiteX405" fmla="*/ 495077 w 527796"/>
              <a:gd name="connsiteY405" fmla="*/ 199240 h 1009045"/>
              <a:gd name="connsiteX406" fmla="*/ 496766 w 527796"/>
              <a:gd name="connsiteY406" fmla="*/ 193969 h 1009045"/>
              <a:gd name="connsiteX407" fmla="*/ 501833 w 527796"/>
              <a:gd name="connsiteY407" fmla="*/ 189752 h 1009045"/>
              <a:gd name="connsiteX408" fmla="*/ 497611 w 527796"/>
              <a:gd name="connsiteY408" fmla="*/ 187644 h 1009045"/>
              <a:gd name="connsiteX409" fmla="*/ 497611 w 527796"/>
              <a:gd name="connsiteY409" fmla="*/ 184481 h 1009045"/>
              <a:gd name="connsiteX410" fmla="*/ 509434 w 527796"/>
              <a:gd name="connsiteY410" fmla="*/ 182373 h 1009045"/>
              <a:gd name="connsiteX411" fmla="*/ 510279 w 527796"/>
              <a:gd name="connsiteY411" fmla="*/ 186590 h 1009045"/>
              <a:gd name="connsiteX412" fmla="*/ 508590 w 527796"/>
              <a:gd name="connsiteY412" fmla="*/ 190807 h 1009045"/>
              <a:gd name="connsiteX413" fmla="*/ 522948 w 527796"/>
              <a:gd name="connsiteY413" fmla="*/ 191861 h 1009045"/>
              <a:gd name="connsiteX414" fmla="*/ 524637 w 527796"/>
              <a:gd name="connsiteY414" fmla="*/ 190807 h 1009045"/>
              <a:gd name="connsiteX415" fmla="*/ 522948 w 527796"/>
              <a:gd name="connsiteY415" fmla="*/ 189753 h 1009045"/>
              <a:gd name="connsiteX416" fmla="*/ 520414 w 527796"/>
              <a:gd name="connsiteY416" fmla="*/ 190807 h 1009045"/>
              <a:gd name="connsiteX417" fmla="*/ 517036 w 527796"/>
              <a:gd name="connsiteY417" fmla="*/ 188698 h 1009045"/>
              <a:gd name="connsiteX418" fmla="*/ 514502 w 527796"/>
              <a:gd name="connsiteY418" fmla="*/ 187644 h 1009045"/>
              <a:gd name="connsiteX419" fmla="*/ 516191 w 527796"/>
              <a:gd name="connsiteY419" fmla="*/ 186590 h 1009045"/>
              <a:gd name="connsiteX420" fmla="*/ 525481 w 527796"/>
              <a:gd name="connsiteY420" fmla="*/ 183427 h 1009045"/>
              <a:gd name="connsiteX421" fmla="*/ 523792 w 527796"/>
              <a:gd name="connsiteY421" fmla="*/ 183427 h 1009045"/>
              <a:gd name="connsiteX422" fmla="*/ 524637 w 527796"/>
              <a:gd name="connsiteY422" fmla="*/ 181319 h 1009045"/>
              <a:gd name="connsiteX423" fmla="*/ 525481 w 527796"/>
              <a:gd name="connsiteY423" fmla="*/ 182373 h 1009045"/>
              <a:gd name="connsiteX424" fmla="*/ 526326 w 527796"/>
              <a:gd name="connsiteY424" fmla="*/ 181319 h 1009045"/>
              <a:gd name="connsiteX425" fmla="*/ 515347 w 527796"/>
              <a:gd name="connsiteY425" fmla="*/ 180265 h 1009045"/>
              <a:gd name="connsiteX426" fmla="*/ 520414 w 527796"/>
              <a:gd name="connsiteY426" fmla="*/ 174994 h 1009045"/>
              <a:gd name="connsiteX427" fmla="*/ 513658 w 527796"/>
              <a:gd name="connsiteY427" fmla="*/ 171832 h 1009045"/>
              <a:gd name="connsiteX428" fmla="*/ 518725 w 527796"/>
              <a:gd name="connsiteY428" fmla="*/ 170777 h 1009045"/>
              <a:gd name="connsiteX429" fmla="*/ 522948 w 527796"/>
              <a:gd name="connsiteY429" fmla="*/ 172886 h 1009045"/>
              <a:gd name="connsiteX430" fmla="*/ 527170 w 527796"/>
              <a:gd name="connsiteY430" fmla="*/ 171832 h 100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527796" h="1009045">
                <a:moveTo>
                  <a:pt x="330388" y="52709"/>
                </a:moveTo>
                <a:cubicBezTo>
                  <a:pt x="328699" y="54290"/>
                  <a:pt x="329332" y="55344"/>
                  <a:pt x="329860" y="56399"/>
                </a:cubicBezTo>
                <a:lnTo>
                  <a:pt x="328965" y="59242"/>
                </a:lnTo>
                <a:lnTo>
                  <a:pt x="323689" y="56081"/>
                </a:lnTo>
                <a:lnTo>
                  <a:pt x="325320" y="55871"/>
                </a:lnTo>
                <a:cubicBezTo>
                  <a:pt x="321098" y="53763"/>
                  <a:pt x="321098" y="53763"/>
                  <a:pt x="321098" y="53763"/>
                </a:cubicBezTo>
                <a:cubicBezTo>
                  <a:pt x="321942" y="53763"/>
                  <a:pt x="321942" y="53763"/>
                  <a:pt x="321942" y="53763"/>
                </a:cubicBezTo>
                <a:cubicBezTo>
                  <a:pt x="325321" y="53763"/>
                  <a:pt x="323631" y="52709"/>
                  <a:pt x="324476" y="52709"/>
                </a:cubicBezTo>
                <a:cubicBezTo>
                  <a:pt x="327010" y="52709"/>
                  <a:pt x="329543" y="51655"/>
                  <a:pt x="330388" y="52709"/>
                </a:cubicBezTo>
                <a:close/>
                <a:moveTo>
                  <a:pt x="335455" y="11596"/>
                </a:moveTo>
                <a:lnTo>
                  <a:pt x="334611" y="11596"/>
                </a:lnTo>
                <a:lnTo>
                  <a:pt x="334611" y="11596"/>
                </a:lnTo>
                <a:cubicBezTo>
                  <a:pt x="334611" y="11596"/>
                  <a:pt x="334611" y="11596"/>
                  <a:pt x="335455" y="11596"/>
                </a:cubicBezTo>
                <a:close/>
                <a:moveTo>
                  <a:pt x="362600" y="40667"/>
                </a:moveTo>
                <a:lnTo>
                  <a:pt x="361648" y="40940"/>
                </a:lnTo>
                <a:lnTo>
                  <a:pt x="362481" y="41113"/>
                </a:lnTo>
                <a:close/>
                <a:moveTo>
                  <a:pt x="357414" y="28463"/>
                </a:moveTo>
                <a:lnTo>
                  <a:pt x="357097" y="28067"/>
                </a:lnTo>
                <a:lnTo>
                  <a:pt x="356829" y="28625"/>
                </a:lnTo>
                <a:close/>
                <a:moveTo>
                  <a:pt x="357414" y="27409"/>
                </a:moveTo>
                <a:cubicBezTo>
                  <a:pt x="356569" y="27409"/>
                  <a:pt x="356569" y="27409"/>
                  <a:pt x="356569" y="27409"/>
                </a:cubicBezTo>
                <a:lnTo>
                  <a:pt x="357097" y="28067"/>
                </a:lnTo>
                <a:close/>
                <a:moveTo>
                  <a:pt x="362633" y="30381"/>
                </a:moveTo>
                <a:lnTo>
                  <a:pt x="361637" y="30571"/>
                </a:lnTo>
                <a:cubicBezTo>
                  <a:pt x="362481" y="30571"/>
                  <a:pt x="362481" y="30571"/>
                  <a:pt x="362481" y="30571"/>
                </a:cubicBezTo>
                <a:close/>
                <a:moveTo>
                  <a:pt x="368393" y="39004"/>
                </a:moveTo>
                <a:cubicBezTo>
                  <a:pt x="367549" y="37951"/>
                  <a:pt x="365015" y="37951"/>
                  <a:pt x="363326" y="37951"/>
                </a:cubicBezTo>
                <a:lnTo>
                  <a:pt x="362600" y="40667"/>
                </a:lnTo>
                <a:close/>
                <a:moveTo>
                  <a:pt x="364463" y="30033"/>
                </a:moveTo>
                <a:lnTo>
                  <a:pt x="363326" y="29517"/>
                </a:lnTo>
                <a:lnTo>
                  <a:pt x="362633" y="30381"/>
                </a:lnTo>
                <a:close/>
                <a:moveTo>
                  <a:pt x="405554" y="80118"/>
                </a:moveTo>
                <a:lnTo>
                  <a:pt x="404521" y="79883"/>
                </a:lnTo>
                <a:lnTo>
                  <a:pt x="405047" y="80539"/>
                </a:lnTo>
                <a:close/>
                <a:moveTo>
                  <a:pt x="360792" y="2108"/>
                </a:moveTo>
                <a:cubicBezTo>
                  <a:pt x="359948" y="2109"/>
                  <a:pt x="359948" y="2109"/>
                  <a:pt x="359948" y="2109"/>
                </a:cubicBezTo>
                <a:cubicBezTo>
                  <a:pt x="359103" y="2108"/>
                  <a:pt x="359103" y="2108"/>
                  <a:pt x="359103" y="2108"/>
                </a:cubicBezTo>
                <a:cubicBezTo>
                  <a:pt x="356569" y="2108"/>
                  <a:pt x="355725" y="1054"/>
                  <a:pt x="354036" y="1054"/>
                </a:cubicBezTo>
                <a:cubicBezTo>
                  <a:pt x="354880" y="4217"/>
                  <a:pt x="348968" y="3163"/>
                  <a:pt x="347279" y="4217"/>
                </a:cubicBezTo>
                <a:cubicBezTo>
                  <a:pt x="346435" y="4217"/>
                  <a:pt x="346435" y="4217"/>
                  <a:pt x="346435" y="4217"/>
                </a:cubicBezTo>
                <a:cubicBezTo>
                  <a:pt x="346435" y="6325"/>
                  <a:pt x="346435" y="6325"/>
                  <a:pt x="346435" y="6325"/>
                </a:cubicBezTo>
                <a:cubicBezTo>
                  <a:pt x="359947" y="6325"/>
                  <a:pt x="359947" y="6325"/>
                  <a:pt x="359947" y="6325"/>
                </a:cubicBezTo>
                <a:cubicBezTo>
                  <a:pt x="359948" y="5271"/>
                  <a:pt x="359948" y="5271"/>
                  <a:pt x="359948" y="5271"/>
                </a:cubicBezTo>
                <a:cubicBezTo>
                  <a:pt x="357414" y="5271"/>
                  <a:pt x="354880" y="4217"/>
                  <a:pt x="353191" y="5271"/>
                </a:cubicBezTo>
                <a:cubicBezTo>
                  <a:pt x="351502" y="5271"/>
                  <a:pt x="352347" y="4217"/>
                  <a:pt x="352347" y="4217"/>
                </a:cubicBezTo>
                <a:cubicBezTo>
                  <a:pt x="354036" y="2108"/>
                  <a:pt x="358258" y="3162"/>
                  <a:pt x="360792" y="2108"/>
                </a:cubicBezTo>
                <a:close/>
                <a:moveTo>
                  <a:pt x="410621" y="85389"/>
                </a:moveTo>
                <a:cubicBezTo>
                  <a:pt x="406398" y="84334"/>
                  <a:pt x="406398" y="84334"/>
                  <a:pt x="406398" y="84334"/>
                </a:cubicBezTo>
                <a:cubicBezTo>
                  <a:pt x="407243" y="83280"/>
                  <a:pt x="407243" y="83280"/>
                  <a:pt x="407243" y="83280"/>
                </a:cubicBezTo>
                <a:lnTo>
                  <a:pt x="405047" y="80539"/>
                </a:lnTo>
                <a:lnTo>
                  <a:pt x="403020" y="82226"/>
                </a:lnTo>
                <a:cubicBezTo>
                  <a:pt x="407243" y="82226"/>
                  <a:pt x="403020" y="84334"/>
                  <a:pt x="404709" y="86443"/>
                </a:cubicBezTo>
                <a:cubicBezTo>
                  <a:pt x="408932" y="89606"/>
                  <a:pt x="407243" y="84335"/>
                  <a:pt x="410621" y="85389"/>
                </a:cubicBezTo>
                <a:close/>
                <a:moveTo>
                  <a:pt x="431735" y="94876"/>
                </a:moveTo>
                <a:lnTo>
                  <a:pt x="430889" y="94876"/>
                </a:lnTo>
                <a:lnTo>
                  <a:pt x="430891" y="94876"/>
                </a:lnTo>
                <a:cubicBezTo>
                  <a:pt x="430891" y="94876"/>
                  <a:pt x="430891" y="94876"/>
                  <a:pt x="431735" y="94876"/>
                </a:cubicBezTo>
                <a:close/>
                <a:moveTo>
                  <a:pt x="527170" y="171832"/>
                </a:moveTo>
                <a:cubicBezTo>
                  <a:pt x="528015" y="167615"/>
                  <a:pt x="514502" y="170777"/>
                  <a:pt x="511124" y="168669"/>
                </a:cubicBezTo>
                <a:cubicBezTo>
                  <a:pt x="516191" y="166560"/>
                  <a:pt x="506901" y="166561"/>
                  <a:pt x="506901" y="164452"/>
                </a:cubicBezTo>
                <a:cubicBezTo>
                  <a:pt x="507745" y="164452"/>
                  <a:pt x="508590" y="163398"/>
                  <a:pt x="509434" y="163398"/>
                </a:cubicBezTo>
                <a:cubicBezTo>
                  <a:pt x="502678" y="163398"/>
                  <a:pt x="502678" y="163398"/>
                  <a:pt x="502678" y="163398"/>
                </a:cubicBezTo>
                <a:cubicBezTo>
                  <a:pt x="504367" y="165506"/>
                  <a:pt x="504367" y="168669"/>
                  <a:pt x="507745" y="171831"/>
                </a:cubicBezTo>
                <a:cubicBezTo>
                  <a:pt x="505212" y="172886"/>
                  <a:pt x="500144" y="173940"/>
                  <a:pt x="497611" y="172886"/>
                </a:cubicBezTo>
                <a:cubicBezTo>
                  <a:pt x="496766" y="171832"/>
                  <a:pt x="498455" y="171831"/>
                  <a:pt x="497611" y="171831"/>
                </a:cubicBezTo>
                <a:cubicBezTo>
                  <a:pt x="496766" y="169723"/>
                  <a:pt x="497611" y="166561"/>
                  <a:pt x="494233" y="166561"/>
                </a:cubicBezTo>
                <a:cubicBezTo>
                  <a:pt x="490854" y="164452"/>
                  <a:pt x="485787" y="163398"/>
                  <a:pt x="486631" y="161289"/>
                </a:cubicBezTo>
                <a:cubicBezTo>
                  <a:pt x="488321" y="159181"/>
                  <a:pt x="491699" y="161289"/>
                  <a:pt x="493388" y="161290"/>
                </a:cubicBezTo>
                <a:cubicBezTo>
                  <a:pt x="495077" y="159181"/>
                  <a:pt x="490010" y="159181"/>
                  <a:pt x="486632" y="159182"/>
                </a:cubicBezTo>
                <a:cubicBezTo>
                  <a:pt x="484942" y="158127"/>
                  <a:pt x="484098" y="158127"/>
                  <a:pt x="484942" y="157073"/>
                </a:cubicBezTo>
                <a:cubicBezTo>
                  <a:pt x="481564" y="157073"/>
                  <a:pt x="479875" y="159181"/>
                  <a:pt x="477341" y="158127"/>
                </a:cubicBezTo>
                <a:cubicBezTo>
                  <a:pt x="477341" y="157073"/>
                  <a:pt x="473963" y="158127"/>
                  <a:pt x="473118" y="157073"/>
                </a:cubicBezTo>
                <a:cubicBezTo>
                  <a:pt x="474808" y="156019"/>
                  <a:pt x="474808" y="156019"/>
                  <a:pt x="474808" y="156019"/>
                </a:cubicBezTo>
                <a:cubicBezTo>
                  <a:pt x="473963" y="156019"/>
                  <a:pt x="473963" y="156019"/>
                  <a:pt x="473963" y="156019"/>
                </a:cubicBezTo>
                <a:cubicBezTo>
                  <a:pt x="468896" y="153910"/>
                  <a:pt x="467207" y="158127"/>
                  <a:pt x="462984" y="158127"/>
                </a:cubicBezTo>
                <a:cubicBezTo>
                  <a:pt x="464673" y="158127"/>
                  <a:pt x="466362" y="158127"/>
                  <a:pt x="468051" y="158127"/>
                </a:cubicBezTo>
                <a:cubicBezTo>
                  <a:pt x="468051" y="164452"/>
                  <a:pt x="486632" y="157073"/>
                  <a:pt x="484098" y="163398"/>
                </a:cubicBezTo>
                <a:cubicBezTo>
                  <a:pt x="481564" y="166561"/>
                  <a:pt x="473963" y="165506"/>
                  <a:pt x="471429" y="166561"/>
                </a:cubicBezTo>
                <a:cubicBezTo>
                  <a:pt x="474808" y="169723"/>
                  <a:pt x="479030" y="165506"/>
                  <a:pt x="482409" y="166561"/>
                </a:cubicBezTo>
                <a:cubicBezTo>
                  <a:pt x="483253" y="166560"/>
                  <a:pt x="484098" y="168669"/>
                  <a:pt x="481564" y="169723"/>
                </a:cubicBezTo>
                <a:cubicBezTo>
                  <a:pt x="473963" y="169723"/>
                  <a:pt x="467207" y="168669"/>
                  <a:pt x="462984" y="165507"/>
                </a:cubicBezTo>
                <a:cubicBezTo>
                  <a:pt x="463828" y="165506"/>
                  <a:pt x="463828" y="165506"/>
                  <a:pt x="464673" y="165506"/>
                </a:cubicBezTo>
                <a:cubicBezTo>
                  <a:pt x="463828" y="165506"/>
                  <a:pt x="462139" y="165506"/>
                  <a:pt x="461295" y="165506"/>
                </a:cubicBezTo>
                <a:lnTo>
                  <a:pt x="457190" y="165506"/>
                </a:lnTo>
                <a:lnTo>
                  <a:pt x="456633" y="164157"/>
                </a:lnTo>
                <a:lnTo>
                  <a:pt x="458761" y="163398"/>
                </a:lnTo>
                <a:lnTo>
                  <a:pt x="455922" y="162432"/>
                </a:lnTo>
                <a:lnTo>
                  <a:pt x="455016" y="160235"/>
                </a:lnTo>
                <a:lnTo>
                  <a:pt x="458339" y="160235"/>
                </a:lnTo>
                <a:cubicBezTo>
                  <a:pt x="459605" y="160235"/>
                  <a:pt x="459605" y="160235"/>
                  <a:pt x="459605" y="160235"/>
                </a:cubicBezTo>
                <a:cubicBezTo>
                  <a:pt x="459606" y="159181"/>
                  <a:pt x="459606" y="159181"/>
                  <a:pt x="459606" y="159181"/>
                </a:cubicBezTo>
                <a:cubicBezTo>
                  <a:pt x="458761" y="157600"/>
                  <a:pt x="456861" y="157600"/>
                  <a:pt x="454749" y="157864"/>
                </a:cubicBezTo>
                <a:lnTo>
                  <a:pt x="454013" y="157895"/>
                </a:lnTo>
                <a:lnTo>
                  <a:pt x="453448" y="156924"/>
                </a:lnTo>
                <a:lnTo>
                  <a:pt x="461295" y="154965"/>
                </a:lnTo>
                <a:cubicBezTo>
                  <a:pt x="461295" y="153910"/>
                  <a:pt x="466362" y="153910"/>
                  <a:pt x="468051" y="152856"/>
                </a:cubicBezTo>
                <a:cubicBezTo>
                  <a:pt x="468051" y="151802"/>
                  <a:pt x="468051" y="151802"/>
                  <a:pt x="467206" y="150748"/>
                </a:cubicBezTo>
                <a:cubicBezTo>
                  <a:pt x="464673" y="150748"/>
                  <a:pt x="464673" y="148639"/>
                  <a:pt x="468051" y="147585"/>
                </a:cubicBezTo>
                <a:cubicBezTo>
                  <a:pt x="468051" y="146531"/>
                  <a:pt x="471429" y="146531"/>
                  <a:pt x="468896" y="145477"/>
                </a:cubicBezTo>
                <a:cubicBezTo>
                  <a:pt x="471429" y="144423"/>
                  <a:pt x="473963" y="144423"/>
                  <a:pt x="473963" y="142314"/>
                </a:cubicBezTo>
                <a:cubicBezTo>
                  <a:pt x="472274" y="142315"/>
                  <a:pt x="469740" y="142315"/>
                  <a:pt x="468896" y="141260"/>
                </a:cubicBezTo>
                <a:cubicBezTo>
                  <a:pt x="468051" y="142314"/>
                  <a:pt x="467207" y="142315"/>
                  <a:pt x="466362" y="142314"/>
                </a:cubicBezTo>
                <a:cubicBezTo>
                  <a:pt x="466362" y="143369"/>
                  <a:pt x="466362" y="143369"/>
                  <a:pt x="466362" y="143369"/>
                </a:cubicBezTo>
                <a:cubicBezTo>
                  <a:pt x="468051" y="143369"/>
                  <a:pt x="468051" y="143369"/>
                  <a:pt x="468051" y="143369"/>
                </a:cubicBezTo>
                <a:cubicBezTo>
                  <a:pt x="470585" y="148640"/>
                  <a:pt x="454538" y="145477"/>
                  <a:pt x="449471" y="146531"/>
                </a:cubicBezTo>
                <a:lnTo>
                  <a:pt x="448105" y="148804"/>
                </a:lnTo>
                <a:lnTo>
                  <a:pt x="445591" y="146191"/>
                </a:lnTo>
                <a:lnTo>
                  <a:pt x="446937" y="145477"/>
                </a:lnTo>
                <a:cubicBezTo>
                  <a:pt x="446093" y="145477"/>
                  <a:pt x="446093" y="145477"/>
                  <a:pt x="446093" y="145477"/>
                </a:cubicBezTo>
                <a:lnTo>
                  <a:pt x="445178" y="145762"/>
                </a:lnTo>
                <a:lnTo>
                  <a:pt x="438483" y="138804"/>
                </a:lnTo>
                <a:lnTo>
                  <a:pt x="442714" y="137044"/>
                </a:lnTo>
                <a:cubicBezTo>
                  <a:pt x="444403" y="141260"/>
                  <a:pt x="452849" y="137044"/>
                  <a:pt x="457916" y="138098"/>
                </a:cubicBezTo>
                <a:cubicBezTo>
                  <a:pt x="459606" y="138098"/>
                  <a:pt x="460450" y="139152"/>
                  <a:pt x="459606" y="140206"/>
                </a:cubicBezTo>
                <a:cubicBezTo>
                  <a:pt x="468051" y="139152"/>
                  <a:pt x="457916" y="135989"/>
                  <a:pt x="459605" y="133881"/>
                </a:cubicBezTo>
                <a:cubicBezTo>
                  <a:pt x="449471" y="137044"/>
                  <a:pt x="449471" y="137044"/>
                  <a:pt x="449471" y="137044"/>
                </a:cubicBezTo>
                <a:cubicBezTo>
                  <a:pt x="446092" y="137043"/>
                  <a:pt x="446092" y="134935"/>
                  <a:pt x="444403" y="133881"/>
                </a:cubicBezTo>
                <a:cubicBezTo>
                  <a:pt x="441870" y="133881"/>
                  <a:pt x="442714" y="135989"/>
                  <a:pt x="440181" y="135989"/>
                </a:cubicBezTo>
                <a:cubicBezTo>
                  <a:pt x="439336" y="134935"/>
                  <a:pt x="437647" y="133881"/>
                  <a:pt x="439336" y="132827"/>
                </a:cubicBezTo>
                <a:cubicBezTo>
                  <a:pt x="443559" y="132827"/>
                  <a:pt x="446937" y="134935"/>
                  <a:pt x="452004" y="133881"/>
                </a:cubicBezTo>
                <a:cubicBezTo>
                  <a:pt x="451160" y="133881"/>
                  <a:pt x="450315" y="133881"/>
                  <a:pt x="451160" y="132827"/>
                </a:cubicBezTo>
                <a:cubicBezTo>
                  <a:pt x="462139" y="131772"/>
                  <a:pt x="462139" y="131772"/>
                  <a:pt x="462139" y="131772"/>
                </a:cubicBezTo>
                <a:cubicBezTo>
                  <a:pt x="459605" y="129664"/>
                  <a:pt x="452849" y="132827"/>
                  <a:pt x="450315" y="130718"/>
                </a:cubicBezTo>
                <a:cubicBezTo>
                  <a:pt x="452849" y="129664"/>
                  <a:pt x="456227" y="130719"/>
                  <a:pt x="456227" y="128610"/>
                </a:cubicBezTo>
                <a:cubicBezTo>
                  <a:pt x="460450" y="127556"/>
                  <a:pt x="458761" y="130719"/>
                  <a:pt x="462139" y="129664"/>
                </a:cubicBezTo>
                <a:cubicBezTo>
                  <a:pt x="462139" y="128610"/>
                  <a:pt x="460450" y="128610"/>
                  <a:pt x="458761" y="128610"/>
                </a:cubicBezTo>
                <a:cubicBezTo>
                  <a:pt x="459605" y="126502"/>
                  <a:pt x="462139" y="126502"/>
                  <a:pt x="462984" y="125447"/>
                </a:cubicBezTo>
                <a:cubicBezTo>
                  <a:pt x="460450" y="124393"/>
                  <a:pt x="462139" y="123339"/>
                  <a:pt x="461295" y="122285"/>
                </a:cubicBezTo>
                <a:cubicBezTo>
                  <a:pt x="469740" y="121231"/>
                  <a:pt x="459606" y="115960"/>
                  <a:pt x="468051" y="115960"/>
                </a:cubicBezTo>
                <a:cubicBezTo>
                  <a:pt x="467207" y="115960"/>
                  <a:pt x="467207" y="115960"/>
                  <a:pt x="467207" y="115960"/>
                </a:cubicBezTo>
                <a:cubicBezTo>
                  <a:pt x="466362" y="115960"/>
                  <a:pt x="466362" y="115960"/>
                  <a:pt x="466362" y="115960"/>
                </a:cubicBezTo>
                <a:cubicBezTo>
                  <a:pt x="464673" y="117014"/>
                  <a:pt x="463828" y="115960"/>
                  <a:pt x="462984" y="115960"/>
                </a:cubicBezTo>
                <a:cubicBezTo>
                  <a:pt x="462139" y="115960"/>
                  <a:pt x="462139" y="115960"/>
                  <a:pt x="462139" y="115960"/>
                </a:cubicBezTo>
                <a:cubicBezTo>
                  <a:pt x="462139" y="117014"/>
                  <a:pt x="462139" y="118068"/>
                  <a:pt x="462984" y="118068"/>
                </a:cubicBezTo>
                <a:cubicBezTo>
                  <a:pt x="459606" y="121231"/>
                  <a:pt x="457072" y="124393"/>
                  <a:pt x="450315" y="124394"/>
                </a:cubicBezTo>
                <a:cubicBezTo>
                  <a:pt x="446937" y="125448"/>
                  <a:pt x="445248" y="124394"/>
                  <a:pt x="443559" y="123339"/>
                </a:cubicBezTo>
                <a:cubicBezTo>
                  <a:pt x="443559" y="121231"/>
                  <a:pt x="450315" y="122285"/>
                  <a:pt x="452849" y="121231"/>
                </a:cubicBezTo>
                <a:cubicBezTo>
                  <a:pt x="453694" y="120177"/>
                  <a:pt x="456227" y="119123"/>
                  <a:pt x="453694" y="118068"/>
                </a:cubicBezTo>
                <a:cubicBezTo>
                  <a:pt x="453694" y="117014"/>
                  <a:pt x="457916" y="115960"/>
                  <a:pt x="460450" y="115960"/>
                </a:cubicBezTo>
                <a:cubicBezTo>
                  <a:pt x="459606" y="115960"/>
                  <a:pt x="459606" y="115960"/>
                  <a:pt x="459606" y="115960"/>
                </a:cubicBezTo>
                <a:cubicBezTo>
                  <a:pt x="455383" y="117014"/>
                  <a:pt x="451160" y="114906"/>
                  <a:pt x="446937" y="114906"/>
                </a:cubicBezTo>
                <a:cubicBezTo>
                  <a:pt x="445248" y="110689"/>
                  <a:pt x="435113" y="114906"/>
                  <a:pt x="430046" y="111743"/>
                </a:cubicBezTo>
                <a:cubicBezTo>
                  <a:pt x="436802" y="109635"/>
                  <a:pt x="441870" y="112797"/>
                  <a:pt x="449471" y="110689"/>
                </a:cubicBezTo>
                <a:cubicBezTo>
                  <a:pt x="441870" y="110689"/>
                  <a:pt x="441870" y="110689"/>
                  <a:pt x="441870" y="110689"/>
                </a:cubicBezTo>
                <a:cubicBezTo>
                  <a:pt x="446093" y="109635"/>
                  <a:pt x="446093" y="109635"/>
                  <a:pt x="446093" y="109635"/>
                </a:cubicBezTo>
                <a:cubicBezTo>
                  <a:pt x="442714" y="108581"/>
                  <a:pt x="443559" y="106472"/>
                  <a:pt x="441025" y="106472"/>
                </a:cubicBezTo>
                <a:cubicBezTo>
                  <a:pt x="439336" y="108581"/>
                  <a:pt x="432579" y="109635"/>
                  <a:pt x="429201" y="111743"/>
                </a:cubicBezTo>
                <a:cubicBezTo>
                  <a:pt x="425823" y="112797"/>
                  <a:pt x="433424" y="113851"/>
                  <a:pt x="430890" y="114906"/>
                </a:cubicBezTo>
                <a:cubicBezTo>
                  <a:pt x="427512" y="114906"/>
                  <a:pt x="425823" y="113851"/>
                  <a:pt x="423289" y="112797"/>
                </a:cubicBezTo>
                <a:cubicBezTo>
                  <a:pt x="427512" y="112797"/>
                  <a:pt x="424134" y="111743"/>
                  <a:pt x="425823" y="110689"/>
                </a:cubicBezTo>
                <a:cubicBezTo>
                  <a:pt x="419911" y="110689"/>
                  <a:pt x="419911" y="110689"/>
                  <a:pt x="419911" y="110689"/>
                </a:cubicBezTo>
                <a:cubicBezTo>
                  <a:pt x="419911" y="110689"/>
                  <a:pt x="418222" y="110689"/>
                  <a:pt x="418222" y="109635"/>
                </a:cubicBezTo>
                <a:cubicBezTo>
                  <a:pt x="419067" y="109635"/>
                  <a:pt x="419067" y="109635"/>
                  <a:pt x="419911" y="109635"/>
                </a:cubicBezTo>
                <a:cubicBezTo>
                  <a:pt x="419911" y="107527"/>
                  <a:pt x="421600" y="106472"/>
                  <a:pt x="418222" y="105418"/>
                </a:cubicBezTo>
                <a:cubicBezTo>
                  <a:pt x="415688" y="106472"/>
                  <a:pt x="413999" y="104364"/>
                  <a:pt x="412310" y="106472"/>
                </a:cubicBezTo>
                <a:cubicBezTo>
                  <a:pt x="414844" y="108581"/>
                  <a:pt x="414844" y="110689"/>
                  <a:pt x="419067" y="111743"/>
                </a:cubicBezTo>
                <a:cubicBezTo>
                  <a:pt x="419911" y="112797"/>
                  <a:pt x="418222" y="113851"/>
                  <a:pt x="415688" y="114906"/>
                </a:cubicBezTo>
                <a:lnTo>
                  <a:pt x="409980" y="114963"/>
                </a:lnTo>
                <a:lnTo>
                  <a:pt x="390821" y="101201"/>
                </a:lnTo>
                <a:lnTo>
                  <a:pt x="391196" y="101201"/>
                </a:lnTo>
                <a:cubicBezTo>
                  <a:pt x="392885" y="101201"/>
                  <a:pt x="394574" y="100147"/>
                  <a:pt x="393730" y="99093"/>
                </a:cubicBezTo>
                <a:cubicBezTo>
                  <a:pt x="389507" y="99093"/>
                  <a:pt x="389507" y="99093"/>
                  <a:pt x="389507" y="99093"/>
                </a:cubicBezTo>
                <a:cubicBezTo>
                  <a:pt x="389507" y="100147"/>
                  <a:pt x="389507" y="100147"/>
                  <a:pt x="389507" y="100147"/>
                </a:cubicBezTo>
                <a:lnTo>
                  <a:pt x="389354" y="100147"/>
                </a:lnTo>
                <a:lnTo>
                  <a:pt x="385160" y="97135"/>
                </a:lnTo>
                <a:lnTo>
                  <a:pt x="389507" y="98039"/>
                </a:lnTo>
                <a:cubicBezTo>
                  <a:pt x="392885" y="96984"/>
                  <a:pt x="391196" y="94876"/>
                  <a:pt x="395419" y="94876"/>
                </a:cubicBezTo>
                <a:cubicBezTo>
                  <a:pt x="396264" y="94876"/>
                  <a:pt x="396264" y="95930"/>
                  <a:pt x="396264" y="95930"/>
                </a:cubicBezTo>
                <a:cubicBezTo>
                  <a:pt x="399642" y="95931"/>
                  <a:pt x="399642" y="95931"/>
                  <a:pt x="399642" y="95931"/>
                </a:cubicBezTo>
                <a:cubicBezTo>
                  <a:pt x="403020" y="95930"/>
                  <a:pt x="404709" y="95931"/>
                  <a:pt x="406398" y="96985"/>
                </a:cubicBezTo>
                <a:cubicBezTo>
                  <a:pt x="407243" y="95931"/>
                  <a:pt x="407243" y="95931"/>
                  <a:pt x="407243" y="95931"/>
                </a:cubicBezTo>
                <a:cubicBezTo>
                  <a:pt x="408932" y="95930"/>
                  <a:pt x="409777" y="95931"/>
                  <a:pt x="410621" y="96984"/>
                </a:cubicBezTo>
                <a:cubicBezTo>
                  <a:pt x="412310" y="95931"/>
                  <a:pt x="412310" y="95931"/>
                  <a:pt x="412310" y="95931"/>
                </a:cubicBezTo>
                <a:cubicBezTo>
                  <a:pt x="415688" y="95930"/>
                  <a:pt x="421600" y="95930"/>
                  <a:pt x="424134" y="94876"/>
                </a:cubicBezTo>
                <a:lnTo>
                  <a:pt x="430889" y="94876"/>
                </a:lnTo>
                <a:lnTo>
                  <a:pt x="413999" y="93822"/>
                </a:lnTo>
                <a:cubicBezTo>
                  <a:pt x="410621" y="96984"/>
                  <a:pt x="403865" y="93822"/>
                  <a:pt x="398797" y="93822"/>
                </a:cubicBezTo>
                <a:lnTo>
                  <a:pt x="381123" y="94302"/>
                </a:lnTo>
                <a:lnTo>
                  <a:pt x="368271" y="85389"/>
                </a:lnTo>
                <a:lnTo>
                  <a:pt x="370927" y="85389"/>
                </a:lnTo>
                <a:cubicBezTo>
                  <a:pt x="370927" y="85389"/>
                  <a:pt x="370082" y="85389"/>
                  <a:pt x="370082" y="86443"/>
                </a:cubicBezTo>
                <a:cubicBezTo>
                  <a:pt x="375150" y="86443"/>
                  <a:pt x="375150" y="86443"/>
                  <a:pt x="375150" y="86443"/>
                </a:cubicBezTo>
                <a:cubicBezTo>
                  <a:pt x="376839" y="84335"/>
                  <a:pt x="371771" y="84335"/>
                  <a:pt x="370082" y="83280"/>
                </a:cubicBezTo>
                <a:cubicBezTo>
                  <a:pt x="371771" y="83280"/>
                  <a:pt x="371771" y="82226"/>
                  <a:pt x="371771" y="81172"/>
                </a:cubicBezTo>
                <a:cubicBezTo>
                  <a:pt x="369238" y="80118"/>
                  <a:pt x="367126" y="80909"/>
                  <a:pt x="365332" y="81567"/>
                </a:cubicBezTo>
                <a:lnTo>
                  <a:pt x="362391" y="81311"/>
                </a:lnTo>
                <a:lnTo>
                  <a:pt x="361957" y="81010"/>
                </a:lnTo>
                <a:lnTo>
                  <a:pt x="368393" y="80118"/>
                </a:lnTo>
                <a:cubicBezTo>
                  <a:pt x="367549" y="79064"/>
                  <a:pt x="367549" y="79064"/>
                  <a:pt x="367549" y="79064"/>
                </a:cubicBezTo>
                <a:cubicBezTo>
                  <a:pt x="369238" y="78009"/>
                  <a:pt x="369238" y="78009"/>
                  <a:pt x="369238" y="78009"/>
                </a:cubicBezTo>
                <a:cubicBezTo>
                  <a:pt x="365859" y="77483"/>
                  <a:pt x="364382" y="78537"/>
                  <a:pt x="363009" y="79591"/>
                </a:cubicBezTo>
                <a:lnTo>
                  <a:pt x="360808" y="80213"/>
                </a:lnTo>
                <a:lnTo>
                  <a:pt x="359013" y="78968"/>
                </a:lnTo>
                <a:lnTo>
                  <a:pt x="361637" y="78009"/>
                </a:lnTo>
                <a:cubicBezTo>
                  <a:pt x="365015" y="76955"/>
                  <a:pt x="368393" y="74847"/>
                  <a:pt x="373461" y="75901"/>
                </a:cubicBezTo>
                <a:cubicBezTo>
                  <a:pt x="376839" y="75901"/>
                  <a:pt x="378528" y="78009"/>
                  <a:pt x="376839" y="79064"/>
                </a:cubicBezTo>
                <a:cubicBezTo>
                  <a:pt x="381906" y="80118"/>
                  <a:pt x="381906" y="80118"/>
                  <a:pt x="381906" y="80118"/>
                </a:cubicBezTo>
                <a:cubicBezTo>
                  <a:pt x="380217" y="90660"/>
                  <a:pt x="380217" y="90660"/>
                  <a:pt x="380217" y="90660"/>
                </a:cubicBezTo>
                <a:cubicBezTo>
                  <a:pt x="382751" y="91714"/>
                  <a:pt x="382751" y="91714"/>
                  <a:pt x="382751" y="91714"/>
                </a:cubicBezTo>
                <a:cubicBezTo>
                  <a:pt x="386129" y="91714"/>
                  <a:pt x="390352" y="90660"/>
                  <a:pt x="392041" y="88551"/>
                </a:cubicBezTo>
                <a:cubicBezTo>
                  <a:pt x="402175" y="87497"/>
                  <a:pt x="392041" y="92768"/>
                  <a:pt x="401331" y="92768"/>
                </a:cubicBezTo>
                <a:cubicBezTo>
                  <a:pt x="400486" y="91714"/>
                  <a:pt x="402175" y="90659"/>
                  <a:pt x="403865" y="89606"/>
                </a:cubicBezTo>
                <a:cubicBezTo>
                  <a:pt x="400486" y="89605"/>
                  <a:pt x="396264" y="87497"/>
                  <a:pt x="395419" y="85389"/>
                </a:cubicBezTo>
                <a:cubicBezTo>
                  <a:pt x="399642" y="84335"/>
                  <a:pt x="399642" y="84335"/>
                  <a:pt x="399642" y="84335"/>
                </a:cubicBezTo>
                <a:cubicBezTo>
                  <a:pt x="397108" y="83280"/>
                  <a:pt x="392041" y="83280"/>
                  <a:pt x="389507" y="84335"/>
                </a:cubicBezTo>
                <a:cubicBezTo>
                  <a:pt x="387818" y="82226"/>
                  <a:pt x="382751" y="81172"/>
                  <a:pt x="384440" y="79064"/>
                </a:cubicBezTo>
                <a:cubicBezTo>
                  <a:pt x="386973" y="78009"/>
                  <a:pt x="392041" y="78009"/>
                  <a:pt x="394574" y="78009"/>
                </a:cubicBezTo>
                <a:cubicBezTo>
                  <a:pt x="392041" y="80118"/>
                  <a:pt x="392041" y="81172"/>
                  <a:pt x="392041" y="82226"/>
                </a:cubicBezTo>
                <a:cubicBezTo>
                  <a:pt x="394574" y="82226"/>
                  <a:pt x="394574" y="82226"/>
                  <a:pt x="394574" y="82226"/>
                </a:cubicBezTo>
                <a:cubicBezTo>
                  <a:pt x="395419" y="82226"/>
                  <a:pt x="396264" y="80118"/>
                  <a:pt x="396264" y="78009"/>
                </a:cubicBezTo>
                <a:lnTo>
                  <a:pt x="404521" y="79883"/>
                </a:lnTo>
                <a:lnTo>
                  <a:pt x="403020" y="78009"/>
                </a:lnTo>
                <a:cubicBezTo>
                  <a:pt x="403865" y="76955"/>
                  <a:pt x="396264" y="75901"/>
                  <a:pt x="400486" y="73793"/>
                </a:cubicBezTo>
                <a:cubicBezTo>
                  <a:pt x="404709" y="74847"/>
                  <a:pt x="406398" y="72739"/>
                  <a:pt x="408087" y="71684"/>
                </a:cubicBezTo>
                <a:cubicBezTo>
                  <a:pt x="405554" y="71684"/>
                  <a:pt x="405554" y="69576"/>
                  <a:pt x="403020" y="69576"/>
                </a:cubicBezTo>
                <a:cubicBezTo>
                  <a:pt x="400486" y="72738"/>
                  <a:pt x="394574" y="71684"/>
                  <a:pt x="389507" y="71684"/>
                </a:cubicBezTo>
                <a:cubicBezTo>
                  <a:pt x="391196" y="73793"/>
                  <a:pt x="400486" y="74847"/>
                  <a:pt x="397953" y="76955"/>
                </a:cubicBezTo>
                <a:cubicBezTo>
                  <a:pt x="393730" y="76955"/>
                  <a:pt x="393730" y="76955"/>
                  <a:pt x="393730" y="76955"/>
                </a:cubicBezTo>
                <a:cubicBezTo>
                  <a:pt x="392885" y="78009"/>
                  <a:pt x="392885" y="78009"/>
                  <a:pt x="392885" y="78009"/>
                </a:cubicBezTo>
                <a:cubicBezTo>
                  <a:pt x="389507" y="78009"/>
                  <a:pt x="386973" y="75901"/>
                  <a:pt x="384440" y="75901"/>
                </a:cubicBezTo>
                <a:cubicBezTo>
                  <a:pt x="386129" y="74847"/>
                  <a:pt x="386973" y="73793"/>
                  <a:pt x="386973" y="72738"/>
                </a:cubicBezTo>
                <a:cubicBezTo>
                  <a:pt x="386973" y="71684"/>
                  <a:pt x="382751" y="71684"/>
                  <a:pt x="381061" y="71684"/>
                </a:cubicBezTo>
                <a:cubicBezTo>
                  <a:pt x="375994" y="72739"/>
                  <a:pt x="383595" y="73793"/>
                  <a:pt x="381061" y="75901"/>
                </a:cubicBezTo>
                <a:cubicBezTo>
                  <a:pt x="373460" y="76955"/>
                  <a:pt x="374305" y="72739"/>
                  <a:pt x="369238" y="71684"/>
                </a:cubicBezTo>
                <a:cubicBezTo>
                  <a:pt x="372616" y="70630"/>
                  <a:pt x="372616" y="70630"/>
                  <a:pt x="372616" y="70630"/>
                </a:cubicBezTo>
                <a:cubicBezTo>
                  <a:pt x="372616" y="69576"/>
                  <a:pt x="370927" y="69576"/>
                  <a:pt x="369238" y="69576"/>
                </a:cubicBezTo>
                <a:cubicBezTo>
                  <a:pt x="370927" y="71684"/>
                  <a:pt x="366704" y="70630"/>
                  <a:pt x="365859" y="71684"/>
                </a:cubicBezTo>
                <a:lnTo>
                  <a:pt x="356382" y="77144"/>
                </a:lnTo>
                <a:lnTo>
                  <a:pt x="355104" y="76258"/>
                </a:lnTo>
                <a:lnTo>
                  <a:pt x="354289" y="75720"/>
                </a:lnTo>
                <a:lnTo>
                  <a:pt x="359948" y="71684"/>
                </a:lnTo>
                <a:cubicBezTo>
                  <a:pt x="354880" y="69576"/>
                  <a:pt x="353191" y="72739"/>
                  <a:pt x="353191" y="74847"/>
                </a:cubicBezTo>
                <a:lnTo>
                  <a:pt x="352889" y="74796"/>
                </a:lnTo>
                <a:lnTo>
                  <a:pt x="336995" y="64305"/>
                </a:lnTo>
                <a:lnTo>
                  <a:pt x="346434" y="64305"/>
                </a:lnTo>
                <a:cubicBezTo>
                  <a:pt x="348968" y="65359"/>
                  <a:pt x="345590" y="67467"/>
                  <a:pt x="345590" y="68522"/>
                </a:cubicBezTo>
                <a:cubicBezTo>
                  <a:pt x="348968" y="71684"/>
                  <a:pt x="355725" y="69576"/>
                  <a:pt x="362481" y="69576"/>
                </a:cubicBezTo>
                <a:cubicBezTo>
                  <a:pt x="362481" y="68522"/>
                  <a:pt x="362481" y="68522"/>
                  <a:pt x="362481" y="68522"/>
                </a:cubicBezTo>
                <a:cubicBezTo>
                  <a:pt x="359947" y="68522"/>
                  <a:pt x="358258" y="65359"/>
                  <a:pt x="356569" y="67468"/>
                </a:cubicBezTo>
                <a:cubicBezTo>
                  <a:pt x="355725" y="66413"/>
                  <a:pt x="353191" y="66413"/>
                  <a:pt x="354036" y="65359"/>
                </a:cubicBezTo>
                <a:cubicBezTo>
                  <a:pt x="350657" y="64305"/>
                  <a:pt x="355725" y="64305"/>
                  <a:pt x="356569" y="63251"/>
                </a:cubicBezTo>
                <a:cubicBezTo>
                  <a:pt x="357414" y="59034"/>
                  <a:pt x="363326" y="63251"/>
                  <a:pt x="366704" y="62196"/>
                </a:cubicBezTo>
                <a:cubicBezTo>
                  <a:pt x="367549" y="60088"/>
                  <a:pt x="361637" y="59034"/>
                  <a:pt x="365859" y="56926"/>
                </a:cubicBezTo>
                <a:cubicBezTo>
                  <a:pt x="365859" y="56926"/>
                  <a:pt x="365015" y="56926"/>
                  <a:pt x="364170" y="56926"/>
                </a:cubicBezTo>
                <a:cubicBezTo>
                  <a:pt x="363326" y="57980"/>
                  <a:pt x="362481" y="57980"/>
                  <a:pt x="360792" y="57980"/>
                </a:cubicBezTo>
                <a:cubicBezTo>
                  <a:pt x="353191" y="55871"/>
                  <a:pt x="363326" y="54817"/>
                  <a:pt x="363326" y="52709"/>
                </a:cubicBezTo>
                <a:cubicBezTo>
                  <a:pt x="367549" y="52709"/>
                  <a:pt x="365015" y="54818"/>
                  <a:pt x="365860" y="55872"/>
                </a:cubicBezTo>
                <a:cubicBezTo>
                  <a:pt x="368393" y="55872"/>
                  <a:pt x="368393" y="55872"/>
                  <a:pt x="368393" y="55872"/>
                </a:cubicBezTo>
                <a:cubicBezTo>
                  <a:pt x="368393" y="54817"/>
                  <a:pt x="370082" y="52709"/>
                  <a:pt x="366704" y="51655"/>
                </a:cubicBezTo>
                <a:cubicBezTo>
                  <a:pt x="370082" y="51655"/>
                  <a:pt x="370082" y="50601"/>
                  <a:pt x="371771" y="49546"/>
                </a:cubicBezTo>
                <a:cubicBezTo>
                  <a:pt x="370927" y="49547"/>
                  <a:pt x="369238" y="50601"/>
                  <a:pt x="368393" y="49547"/>
                </a:cubicBezTo>
                <a:cubicBezTo>
                  <a:pt x="370927" y="48492"/>
                  <a:pt x="370927" y="48492"/>
                  <a:pt x="370927" y="48492"/>
                </a:cubicBezTo>
                <a:cubicBezTo>
                  <a:pt x="375994" y="48492"/>
                  <a:pt x="377683" y="48492"/>
                  <a:pt x="378528" y="50601"/>
                </a:cubicBezTo>
                <a:cubicBezTo>
                  <a:pt x="376839" y="51655"/>
                  <a:pt x="375994" y="52709"/>
                  <a:pt x="375994" y="53763"/>
                </a:cubicBezTo>
                <a:cubicBezTo>
                  <a:pt x="376839" y="51655"/>
                  <a:pt x="382751" y="52709"/>
                  <a:pt x="385284" y="51655"/>
                </a:cubicBezTo>
                <a:cubicBezTo>
                  <a:pt x="386129" y="50601"/>
                  <a:pt x="384440" y="50601"/>
                  <a:pt x="383595" y="50601"/>
                </a:cubicBezTo>
                <a:cubicBezTo>
                  <a:pt x="386129" y="48492"/>
                  <a:pt x="387818" y="50601"/>
                  <a:pt x="390352" y="50601"/>
                </a:cubicBezTo>
                <a:cubicBezTo>
                  <a:pt x="392041" y="49546"/>
                  <a:pt x="398797" y="50601"/>
                  <a:pt x="396263" y="48492"/>
                </a:cubicBezTo>
                <a:cubicBezTo>
                  <a:pt x="398797" y="46384"/>
                  <a:pt x="400486" y="48492"/>
                  <a:pt x="403865" y="48492"/>
                </a:cubicBezTo>
                <a:cubicBezTo>
                  <a:pt x="403865" y="49547"/>
                  <a:pt x="400486" y="48492"/>
                  <a:pt x="400486" y="49547"/>
                </a:cubicBezTo>
                <a:cubicBezTo>
                  <a:pt x="399642" y="50601"/>
                  <a:pt x="401331" y="51655"/>
                  <a:pt x="402176" y="52709"/>
                </a:cubicBezTo>
                <a:cubicBezTo>
                  <a:pt x="400486" y="49547"/>
                  <a:pt x="407243" y="49546"/>
                  <a:pt x="408087" y="47438"/>
                </a:cubicBezTo>
                <a:cubicBezTo>
                  <a:pt x="407243" y="45330"/>
                  <a:pt x="415689" y="45330"/>
                  <a:pt x="415688" y="43221"/>
                </a:cubicBezTo>
                <a:cubicBezTo>
                  <a:pt x="416533" y="43221"/>
                  <a:pt x="416533" y="44276"/>
                  <a:pt x="417378" y="43222"/>
                </a:cubicBezTo>
                <a:cubicBezTo>
                  <a:pt x="420756" y="42167"/>
                  <a:pt x="418222" y="41113"/>
                  <a:pt x="416533" y="40059"/>
                </a:cubicBezTo>
                <a:cubicBezTo>
                  <a:pt x="411466" y="40059"/>
                  <a:pt x="412310" y="36896"/>
                  <a:pt x="407243" y="35842"/>
                </a:cubicBezTo>
                <a:cubicBezTo>
                  <a:pt x="405554" y="37951"/>
                  <a:pt x="407243" y="40059"/>
                  <a:pt x="407243" y="41113"/>
                </a:cubicBezTo>
                <a:cubicBezTo>
                  <a:pt x="413155" y="41113"/>
                  <a:pt x="413155" y="41113"/>
                  <a:pt x="413155" y="41113"/>
                </a:cubicBezTo>
                <a:cubicBezTo>
                  <a:pt x="413155" y="42167"/>
                  <a:pt x="413155" y="42167"/>
                  <a:pt x="413155" y="42167"/>
                </a:cubicBezTo>
                <a:cubicBezTo>
                  <a:pt x="412310" y="43222"/>
                  <a:pt x="409777" y="42167"/>
                  <a:pt x="408087" y="43221"/>
                </a:cubicBezTo>
                <a:cubicBezTo>
                  <a:pt x="406398" y="43221"/>
                  <a:pt x="406398" y="44276"/>
                  <a:pt x="407243" y="45330"/>
                </a:cubicBezTo>
                <a:cubicBezTo>
                  <a:pt x="406398" y="45330"/>
                  <a:pt x="405554" y="46384"/>
                  <a:pt x="404709" y="46384"/>
                </a:cubicBezTo>
                <a:cubicBezTo>
                  <a:pt x="401331" y="45330"/>
                  <a:pt x="397953" y="44275"/>
                  <a:pt x="399642" y="43222"/>
                </a:cubicBezTo>
                <a:cubicBezTo>
                  <a:pt x="394574" y="44276"/>
                  <a:pt x="395419" y="46384"/>
                  <a:pt x="393730" y="48492"/>
                </a:cubicBezTo>
                <a:cubicBezTo>
                  <a:pt x="392885" y="48492"/>
                  <a:pt x="392041" y="48492"/>
                  <a:pt x="391196" y="47438"/>
                </a:cubicBezTo>
                <a:cubicBezTo>
                  <a:pt x="387818" y="48492"/>
                  <a:pt x="387818" y="48492"/>
                  <a:pt x="387818" y="48492"/>
                </a:cubicBezTo>
                <a:cubicBezTo>
                  <a:pt x="386129" y="46384"/>
                  <a:pt x="379372" y="47438"/>
                  <a:pt x="376839" y="46384"/>
                </a:cubicBezTo>
                <a:cubicBezTo>
                  <a:pt x="378528" y="46384"/>
                  <a:pt x="380217" y="45330"/>
                  <a:pt x="381062" y="46384"/>
                </a:cubicBezTo>
                <a:cubicBezTo>
                  <a:pt x="381061" y="45330"/>
                  <a:pt x="381061" y="45330"/>
                  <a:pt x="381061" y="45330"/>
                </a:cubicBezTo>
                <a:cubicBezTo>
                  <a:pt x="376839" y="44276"/>
                  <a:pt x="382751" y="43221"/>
                  <a:pt x="381906" y="42167"/>
                </a:cubicBezTo>
                <a:cubicBezTo>
                  <a:pt x="384440" y="41113"/>
                  <a:pt x="386129" y="43221"/>
                  <a:pt x="387818" y="41113"/>
                </a:cubicBezTo>
                <a:cubicBezTo>
                  <a:pt x="387818" y="40059"/>
                  <a:pt x="386129" y="42167"/>
                  <a:pt x="384440" y="41113"/>
                </a:cubicBezTo>
                <a:cubicBezTo>
                  <a:pt x="386974" y="39005"/>
                  <a:pt x="386974" y="39005"/>
                  <a:pt x="386974" y="39005"/>
                </a:cubicBezTo>
                <a:cubicBezTo>
                  <a:pt x="384440" y="40059"/>
                  <a:pt x="382751" y="37951"/>
                  <a:pt x="380217" y="37951"/>
                </a:cubicBezTo>
                <a:cubicBezTo>
                  <a:pt x="383595" y="35842"/>
                  <a:pt x="383595" y="35842"/>
                  <a:pt x="383595" y="35842"/>
                </a:cubicBezTo>
                <a:cubicBezTo>
                  <a:pt x="384440" y="35842"/>
                  <a:pt x="385284" y="34788"/>
                  <a:pt x="382751" y="34788"/>
                </a:cubicBezTo>
                <a:cubicBezTo>
                  <a:pt x="383595" y="34788"/>
                  <a:pt x="383595" y="33734"/>
                  <a:pt x="383595" y="33734"/>
                </a:cubicBezTo>
                <a:cubicBezTo>
                  <a:pt x="377683" y="34788"/>
                  <a:pt x="378528" y="31625"/>
                  <a:pt x="375994" y="30571"/>
                </a:cubicBezTo>
                <a:cubicBezTo>
                  <a:pt x="372616" y="31625"/>
                  <a:pt x="370082" y="30308"/>
                  <a:pt x="367865" y="29385"/>
                </a:cubicBezTo>
                <a:lnTo>
                  <a:pt x="364463" y="30033"/>
                </a:lnTo>
                <a:lnTo>
                  <a:pt x="372616" y="33734"/>
                </a:lnTo>
                <a:cubicBezTo>
                  <a:pt x="371771" y="33734"/>
                  <a:pt x="370082" y="33734"/>
                  <a:pt x="368393" y="33734"/>
                </a:cubicBezTo>
                <a:cubicBezTo>
                  <a:pt x="369238" y="34788"/>
                  <a:pt x="372616" y="34788"/>
                  <a:pt x="371771" y="35842"/>
                </a:cubicBezTo>
                <a:cubicBezTo>
                  <a:pt x="386973" y="37950"/>
                  <a:pt x="370927" y="43221"/>
                  <a:pt x="372616" y="47438"/>
                </a:cubicBezTo>
                <a:cubicBezTo>
                  <a:pt x="370927" y="47438"/>
                  <a:pt x="367549" y="47438"/>
                  <a:pt x="365859" y="46384"/>
                </a:cubicBezTo>
                <a:cubicBezTo>
                  <a:pt x="365015" y="50601"/>
                  <a:pt x="365015" y="50601"/>
                  <a:pt x="365015" y="50601"/>
                </a:cubicBezTo>
                <a:cubicBezTo>
                  <a:pt x="361637" y="50601"/>
                  <a:pt x="361637" y="50601"/>
                  <a:pt x="361637" y="50601"/>
                </a:cubicBezTo>
                <a:cubicBezTo>
                  <a:pt x="361637" y="47438"/>
                  <a:pt x="359947" y="46384"/>
                  <a:pt x="360792" y="44276"/>
                </a:cubicBezTo>
                <a:cubicBezTo>
                  <a:pt x="353191" y="42694"/>
                  <a:pt x="355302" y="42167"/>
                  <a:pt x="359208" y="41640"/>
                </a:cubicBezTo>
                <a:lnTo>
                  <a:pt x="361648" y="40940"/>
                </a:lnTo>
                <a:lnTo>
                  <a:pt x="357414" y="40059"/>
                </a:lnTo>
                <a:cubicBezTo>
                  <a:pt x="355725" y="39004"/>
                  <a:pt x="355725" y="36897"/>
                  <a:pt x="359103" y="35842"/>
                </a:cubicBezTo>
                <a:cubicBezTo>
                  <a:pt x="358258" y="35842"/>
                  <a:pt x="358258" y="35842"/>
                  <a:pt x="358258" y="35842"/>
                </a:cubicBezTo>
                <a:cubicBezTo>
                  <a:pt x="356569" y="34788"/>
                  <a:pt x="355725" y="33734"/>
                  <a:pt x="358258" y="33734"/>
                </a:cubicBezTo>
                <a:cubicBezTo>
                  <a:pt x="356569" y="32680"/>
                  <a:pt x="355725" y="32680"/>
                  <a:pt x="354880" y="32679"/>
                </a:cubicBezTo>
                <a:lnTo>
                  <a:pt x="356829" y="28625"/>
                </a:lnTo>
                <a:lnTo>
                  <a:pt x="354563" y="29253"/>
                </a:lnTo>
                <a:cubicBezTo>
                  <a:pt x="352980" y="28990"/>
                  <a:pt x="351080" y="28463"/>
                  <a:pt x="349813" y="28463"/>
                </a:cubicBezTo>
                <a:cubicBezTo>
                  <a:pt x="350657" y="28463"/>
                  <a:pt x="350657" y="28463"/>
                  <a:pt x="350657" y="28463"/>
                </a:cubicBezTo>
                <a:cubicBezTo>
                  <a:pt x="348124" y="26354"/>
                  <a:pt x="348124" y="26354"/>
                  <a:pt x="348124" y="26354"/>
                </a:cubicBezTo>
                <a:cubicBezTo>
                  <a:pt x="349813" y="26355"/>
                  <a:pt x="353191" y="26354"/>
                  <a:pt x="356569" y="26354"/>
                </a:cubicBezTo>
                <a:cubicBezTo>
                  <a:pt x="356569" y="26354"/>
                  <a:pt x="356569" y="25300"/>
                  <a:pt x="355725" y="25300"/>
                </a:cubicBezTo>
                <a:cubicBezTo>
                  <a:pt x="354880" y="25300"/>
                  <a:pt x="354880" y="25300"/>
                  <a:pt x="354880" y="25300"/>
                </a:cubicBezTo>
                <a:cubicBezTo>
                  <a:pt x="351502" y="24246"/>
                  <a:pt x="345590" y="26354"/>
                  <a:pt x="345590" y="23192"/>
                </a:cubicBezTo>
                <a:cubicBezTo>
                  <a:pt x="344745" y="23192"/>
                  <a:pt x="343056" y="23192"/>
                  <a:pt x="342212" y="23192"/>
                </a:cubicBezTo>
                <a:cubicBezTo>
                  <a:pt x="344745" y="24246"/>
                  <a:pt x="344745" y="24246"/>
                  <a:pt x="344745" y="24246"/>
                </a:cubicBezTo>
                <a:cubicBezTo>
                  <a:pt x="343901" y="25300"/>
                  <a:pt x="342212" y="25300"/>
                  <a:pt x="340523" y="25300"/>
                </a:cubicBezTo>
                <a:cubicBezTo>
                  <a:pt x="339678" y="22138"/>
                  <a:pt x="332922" y="24246"/>
                  <a:pt x="330388" y="22138"/>
                </a:cubicBezTo>
                <a:cubicBezTo>
                  <a:pt x="331232" y="23192"/>
                  <a:pt x="330388" y="23192"/>
                  <a:pt x="329543" y="23192"/>
                </a:cubicBezTo>
                <a:cubicBezTo>
                  <a:pt x="329543" y="23192"/>
                  <a:pt x="328699" y="23192"/>
                  <a:pt x="328699" y="22138"/>
                </a:cubicBezTo>
                <a:cubicBezTo>
                  <a:pt x="326165" y="22138"/>
                  <a:pt x="326165" y="22138"/>
                  <a:pt x="326165" y="22138"/>
                </a:cubicBezTo>
                <a:cubicBezTo>
                  <a:pt x="325321" y="16867"/>
                  <a:pt x="337989" y="22138"/>
                  <a:pt x="338833" y="16867"/>
                </a:cubicBezTo>
                <a:cubicBezTo>
                  <a:pt x="339678" y="14759"/>
                  <a:pt x="334611" y="16867"/>
                  <a:pt x="332922" y="14758"/>
                </a:cubicBezTo>
                <a:cubicBezTo>
                  <a:pt x="335455" y="13704"/>
                  <a:pt x="331233" y="12650"/>
                  <a:pt x="332077" y="12650"/>
                </a:cubicBezTo>
                <a:cubicBezTo>
                  <a:pt x="331232" y="13704"/>
                  <a:pt x="331232" y="13704"/>
                  <a:pt x="331232" y="13704"/>
                </a:cubicBezTo>
                <a:cubicBezTo>
                  <a:pt x="330388" y="13704"/>
                  <a:pt x="328699" y="13704"/>
                  <a:pt x="327854" y="13704"/>
                </a:cubicBezTo>
                <a:cubicBezTo>
                  <a:pt x="327854" y="12650"/>
                  <a:pt x="328699" y="12650"/>
                  <a:pt x="328699" y="12650"/>
                </a:cubicBezTo>
                <a:cubicBezTo>
                  <a:pt x="327010" y="11596"/>
                  <a:pt x="327010" y="11596"/>
                  <a:pt x="327010" y="11596"/>
                </a:cubicBezTo>
                <a:lnTo>
                  <a:pt x="334611" y="11596"/>
                </a:lnTo>
                <a:lnTo>
                  <a:pt x="338411" y="10015"/>
                </a:lnTo>
                <a:cubicBezTo>
                  <a:pt x="339889" y="10542"/>
                  <a:pt x="341367" y="11596"/>
                  <a:pt x="342212" y="11596"/>
                </a:cubicBezTo>
                <a:cubicBezTo>
                  <a:pt x="343056" y="9488"/>
                  <a:pt x="345590" y="10542"/>
                  <a:pt x="347279" y="9488"/>
                </a:cubicBezTo>
                <a:cubicBezTo>
                  <a:pt x="343901" y="10542"/>
                  <a:pt x="342212" y="8433"/>
                  <a:pt x="340523" y="7379"/>
                </a:cubicBezTo>
                <a:cubicBezTo>
                  <a:pt x="341367" y="7379"/>
                  <a:pt x="341367" y="7379"/>
                  <a:pt x="341367" y="7379"/>
                </a:cubicBezTo>
                <a:cubicBezTo>
                  <a:pt x="343901" y="7379"/>
                  <a:pt x="346435" y="7379"/>
                  <a:pt x="348124" y="8434"/>
                </a:cubicBezTo>
                <a:cubicBezTo>
                  <a:pt x="348124" y="8434"/>
                  <a:pt x="348968" y="7379"/>
                  <a:pt x="349813" y="7379"/>
                </a:cubicBezTo>
                <a:cubicBezTo>
                  <a:pt x="348968" y="7379"/>
                  <a:pt x="347279" y="7379"/>
                  <a:pt x="346435" y="6325"/>
                </a:cubicBezTo>
                <a:cubicBezTo>
                  <a:pt x="333766" y="2108"/>
                  <a:pt x="339678" y="12650"/>
                  <a:pt x="328699" y="9487"/>
                </a:cubicBezTo>
                <a:cubicBezTo>
                  <a:pt x="326165" y="9487"/>
                  <a:pt x="328699" y="10542"/>
                  <a:pt x="327010" y="10542"/>
                </a:cubicBezTo>
                <a:cubicBezTo>
                  <a:pt x="324476" y="9488"/>
                  <a:pt x="317720" y="9488"/>
                  <a:pt x="313497" y="8433"/>
                </a:cubicBezTo>
                <a:cubicBezTo>
                  <a:pt x="306740" y="9488"/>
                  <a:pt x="305051" y="13704"/>
                  <a:pt x="302518" y="15813"/>
                </a:cubicBezTo>
                <a:cubicBezTo>
                  <a:pt x="299139" y="14759"/>
                  <a:pt x="295761" y="13704"/>
                  <a:pt x="293227" y="13704"/>
                </a:cubicBezTo>
                <a:cubicBezTo>
                  <a:pt x="294916" y="13704"/>
                  <a:pt x="289849" y="10542"/>
                  <a:pt x="294916" y="10542"/>
                </a:cubicBezTo>
                <a:cubicBezTo>
                  <a:pt x="296606" y="11596"/>
                  <a:pt x="295761" y="12650"/>
                  <a:pt x="295761" y="12650"/>
                </a:cubicBezTo>
                <a:cubicBezTo>
                  <a:pt x="297450" y="12650"/>
                  <a:pt x="297450" y="12650"/>
                  <a:pt x="297450" y="12650"/>
                </a:cubicBezTo>
                <a:cubicBezTo>
                  <a:pt x="298295" y="11596"/>
                  <a:pt x="301673" y="10542"/>
                  <a:pt x="299139" y="9488"/>
                </a:cubicBezTo>
                <a:cubicBezTo>
                  <a:pt x="291538" y="10542"/>
                  <a:pt x="283937" y="12650"/>
                  <a:pt x="276336" y="9488"/>
                </a:cubicBezTo>
                <a:cubicBezTo>
                  <a:pt x="283093" y="6325"/>
                  <a:pt x="283093" y="6325"/>
                  <a:pt x="283093" y="6325"/>
                </a:cubicBezTo>
                <a:cubicBezTo>
                  <a:pt x="283937" y="7379"/>
                  <a:pt x="285626" y="8434"/>
                  <a:pt x="288160" y="8433"/>
                </a:cubicBezTo>
                <a:cubicBezTo>
                  <a:pt x="288160" y="7379"/>
                  <a:pt x="289004" y="6325"/>
                  <a:pt x="289849" y="6325"/>
                </a:cubicBezTo>
                <a:cubicBezTo>
                  <a:pt x="289004" y="6325"/>
                  <a:pt x="286471" y="6325"/>
                  <a:pt x="285626" y="6325"/>
                </a:cubicBezTo>
                <a:cubicBezTo>
                  <a:pt x="291538" y="5271"/>
                  <a:pt x="291538" y="5271"/>
                  <a:pt x="291538" y="5271"/>
                </a:cubicBezTo>
                <a:cubicBezTo>
                  <a:pt x="288160" y="5271"/>
                  <a:pt x="284782" y="5271"/>
                  <a:pt x="281403" y="4217"/>
                </a:cubicBezTo>
                <a:cubicBezTo>
                  <a:pt x="285626" y="4217"/>
                  <a:pt x="291538" y="3163"/>
                  <a:pt x="290694" y="2108"/>
                </a:cubicBezTo>
                <a:cubicBezTo>
                  <a:pt x="281404" y="2109"/>
                  <a:pt x="281404" y="2109"/>
                  <a:pt x="281404" y="2109"/>
                </a:cubicBezTo>
                <a:cubicBezTo>
                  <a:pt x="276336" y="5271"/>
                  <a:pt x="277181" y="0"/>
                  <a:pt x="274647" y="0"/>
                </a:cubicBezTo>
                <a:cubicBezTo>
                  <a:pt x="274647" y="2108"/>
                  <a:pt x="272958" y="2108"/>
                  <a:pt x="276336" y="4217"/>
                </a:cubicBezTo>
                <a:cubicBezTo>
                  <a:pt x="272113" y="5271"/>
                  <a:pt x="268735" y="3163"/>
                  <a:pt x="264512" y="3162"/>
                </a:cubicBezTo>
                <a:cubicBezTo>
                  <a:pt x="263668" y="3163"/>
                  <a:pt x="263668" y="3163"/>
                  <a:pt x="263668" y="4217"/>
                </a:cubicBezTo>
                <a:cubicBezTo>
                  <a:pt x="260290" y="5271"/>
                  <a:pt x="257756" y="3163"/>
                  <a:pt x="254378" y="2108"/>
                </a:cubicBezTo>
                <a:cubicBezTo>
                  <a:pt x="255222" y="2108"/>
                  <a:pt x="255222" y="2108"/>
                  <a:pt x="256911" y="2108"/>
                </a:cubicBezTo>
                <a:cubicBezTo>
                  <a:pt x="256911" y="1054"/>
                  <a:pt x="256911" y="1054"/>
                  <a:pt x="256911" y="1054"/>
                </a:cubicBezTo>
                <a:cubicBezTo>
                  <a:pt x="245932" y="1054"/>
                  <a:pt x="245932" y="1054"/>
                  <a:pt x="245932" y="1054"/>
                </a:cubicBezTo>
                <a:cubicBezTo>
                  <a:pt x="245932" y="2109"/>
                  <a:pt x="245932" y="2109"/>
                  <a:pt x="245932" y="2109"/>
                </a:cubicBezTo>
                <a:cubicBezTo>
                  <a:pt x="229885" y="4217"/>
                  <a:pt x="206238" y="2108"/>
                  <a:pt x="193569" y="7379"/>
                </a:cubicBezTo>
                <a:cubicBezTo>
                  <a:pt x="199481" y="8434"/>
                  <a:pt x="189346" y="9488"/>
                  <a:pt x="191035" y="10542"/>
                </a:cubicBezTo>
                <a:lnTo>
                  <a:pt x="189398" y="11564"/>
                </a:lnTo>
                <a:lnTo>
                  <a:pt x="157535" y="13581"/>
                </a:lnTo>
                <a:cubicBezTo>
                  <a:pt x="151917" y="15706"/>
                  <a:pt x="141920" y="22094"/>
                  <a:pt x="127548" y="32740"/>
                </a:cubicBezTo>
                <a:cubicBezTo>
                  <a:pt x="114880" y="42393"/>
                  <a:pt x="105877" y="50486"/>
                  <a:pt x="100538" y="57020"/>
                </a:cubicBezTo>
                <a:cubicBezTo>
                  <a:pt x="95196" y="63555"/>
                  <a:pt x="91595" y="73078"/>
                  <a:pt x="89732" y="85587"/>
                </a:cubicBezTo>
                <a:cubicBezTo>
                  <a:pt x="85168" y="97385"/>
                  <a:pt x="81658" y="118851"/>
                  <a:pt x="79202" y="149986"/>
                </a:cubicBezTo>
                <a:cubicBezTo>
                  <a:pt x="76750" y="181121"/>
                  <a:pt x="77011" y="199250"/>
                  <a:pt x="79992" y="204373"/>
                </a:cubicBezTo>
                <a:cubicBezTo>
                  <a:pt x="80113" y="220298"/>
                  <a:pt x="78482" y="246957"/>
                  <a:pt x="75096" y="284347"/>
                </a:cubicBezTo>
                <a:cubicBezTo>
                  <a:pt x="71709" y="321738"/>
                  <a:pt x="67220" y="359199"/>
                  <a:pt x="61629" y="396729"/>
                </a:cubicBezTo>
                <a:lnTo>
                  <a:pt x="55571" y="468811"/>
                </a:lnTo>
                <a:cubicBezTo>
                  <a:pt x="52123" y="498241"/>
                  <a:pt x="49326" y="517005"/>
                  <a:pt x="47185" y="525107"/>
                </a:cubicBezTo>
                <a:lnTo>
                  <a:pt x="39453" y="570741"/>
                </a:lnTo>
                <a:lnTo>
                  <a:pt x="26964" y="667128"/>
                </a:lnTo>
                <a:cubicBezTo>
                  <a:pt x="23549" y="669115"/>
                  <a:pt x="22042" y="680274"/>
                  <a:pt x="22445" y="700608"/>
                </a:cubicBezTo>
                <a:cubicBezTo>
                  <a:pt x="17847" y="739846"/>
                  <a:pt x="14122" y="764867"/>
                  <a:pt x="11263" y="775668"/>
                </a:cubicBezTo>
                <a:cubicBezTo>
                  <a:pt x="5115" y="804384"/>
                  <a:pt x="3810" y="825710"/>
                  <a:pt x="7346" y="839647"/>
                </a:cubicBezTo>
                <a:cubicBezTo>
                  <a:pt x="9613" y="847472"/>
                  <a:pt x="9945" y="866703"/>
                  <a:pt x="8343" y="897342"/>
                </a:cubicBezTo>
                <a:cubicBezTo>
                  <a:pt x="6743" y="927981"/>
                  <a:pt x="4218" y="958014"/>
                  <a:pt x="770" y="987444"/>
                </a:cubicBezTo>
                <a:cubicBezTo>
                  <a:pt x="-1965" y="1014172"/>
                  <a:pt x="2583" y="1016096"/>
                  <a:pt x="14413" y="993219"/>
                </a:cubicBezTo>
                <a:cubicBezTo>
                  <a:pt x="55613" y="902979"/>
                  <a:pt x="79429" y="845708"/>
                  <a:pt x="85857" y="821401"/>
                </a:cubicBezTo>
                <a:cubicBezTo>
                  <a:pt x="101970" y="782320"/>
                  <a:pt x="119219" y="747149"/>
                  <a:pt x="137599" y="715890"/>
                </a:cubicBezTo>
                <a:cubicBezTo>
                  <a:pt x="141447" y="706794"/>
                  <a:pt x="147185" y="696031"/>
                  <a:pt x="154806" y="683597"/>
                </a:cubicBezTo>
                <a:cubicBezTo>
                  <a:pt x="162428" y="671166"/>
                  <a:pt x="169732" y="657205"/>
                  <a:pt x="176719" y="641715"/>
                </a:cubicBezTo>
                <a:cubicBezTo>
                  <a:pt x="205220" y="588571"/>
                  <a:pt x="236640" y="532589"/>
                  <a:pt x="270978" y="473764"/>
                </a:cubicBezTo>
                <a:cubicBezTo>
                  <a:pt x="305316" y="414941"/>
                  <a:pt x="329393" y="375797"/>
                  <a:pt x="343209" y="356334"/>
                </a:cubicBezTo>
                <a:cubicBezTo>
                  <a:pt x="354881" y="344973"/>
                  <a:pt x="369195" y="326363"/>
                  <a:pt x="386145" y="300506"/>
                </a:cubicBezTo>
                <a:lnTo>
                  <a:pt x="413063" y="264281"/>
                </a:lnTo>
                <a:lnTo>
                  <a:pt x="437369" y="270708"/>
                </a:lnTo>
                <a:cubicBezTo>
                  <a:pt x="451865" y="275985"/>
                  <a:pt x="461675" y="277136"/>
                  <a:pt x="466797" y="274157"/>
                </a:cubicBezTo>
                <a:cubicBezTo>
                  <a:pt x="467513" y="271457"/>
                  <a:pt x="469398" y="269788"/>
                  <a:pt x="472457" y="269152"/>
                </a:cubicBezTo>
                <a:cubicBezTo>
                  <a:pt x="475515" y="268517"/>
                  <a:pt x="478392" y="268555"/>
                  <a:pt x="481093" y="269268"/>
                </a:cubicBezTo>
                <a:cubicBezTo>
                  <a:pt x="484789" y="271690"/>
                  <a:pt x="486315" y="271371"/>
                  <a:pt x="485680" y="268314"/>
                </a:cubicBezTo>
                <a:cubicBezTo>
                  <a:pt x="485045" y="265257"/>
                  <a:pt x="483734" y="262021"/>
                  <a:pt x="481746" y="258604"/>
                </a:cubicBezTo>
                <a:cubicBezTo>
                  <a:pt x="476781" y="250068"/>
                  <a:pt x="475010" y="243098"/>
                  <a:pt x="476438" y="237697"/>
                </a:cubicBezTo>
                <a:cubicBezTo>
                  <a:pt x="478582" y="229596"/>
                  <a:pt x="476456" y="223976"/>
                  <a:pt x="470062" y="220839"/>
                </a:cubicBezTo>
                <a:cubicBezTo>
                  <a:pt x="465374" y="216712"/>
                  <a:pt x="463140" y="212871"/>
                  <a:pt x="463358" y="209314"/>
                </a:cubicBezTo>
                <a:lnTo>
                  <a:pt x="468114" y="200294"/>
                </a:lnTo>
                <a:lnTo>
                  <a:pt x="469740" y="200294"/>
                </a:lnTo>
                <a:cubicBezTo>
                  <a:pt x="473963" y="195024"/>
                  <a:pt x="484098" y="199240"/>
                  <a:pt x="488321" y="197132"/>
                </a:cubicBezTo>
                <a:cubicBezTo>
                  <a:pt x="490854" y="195023"/>
                  <a:pt x="493388" y="198186"/>
                  <a:pt x="495077" y="199240"/>
                </a:cubicBezTo>
                <a:cubicBezTo>
                  <a:pt x="495922" y="197132"/>
                  <a:pt x="498455" y="195023"/>
                  <a:pt x="496766" y="193969"/>
                </a:cubicBezTo>
                <a:cubicBezTo>
                  <a:pt x="498455" y="192915"/>
                  <a:pt x="504367" y="192915"/>
                  <a:pt x="501833" y="189752"/>
                </a:cubicBezTo>
                <a:cubicBezTo>
                  <a:pt x="497611" y="190807"/>
                  <a:pt x="501833" y="187644"/>
                  <a:pt x="497611" y="187644"/>
                </a:cubicBezTo>
                <a:cubicBezTo>
                  <a:pt x="497611" y="184481"/>
                  <a:pt x="497611" y="184481"/>
                  <a:pt x="497611" y="184481"/>
                </a:cubicBezTo>
                <a:cubicBezTo>
                  <a:pt x="498455" y="182373"/>
                  <a:pt x="505212" y="182373"/>
                  <a:pt x="509434" y="182373"/>
                </a:cubicBezTo>
                <a:cubicBezTo>
                  <a:pt x="510279" y="186590"/>
                  <a:pt x="510279" y="186590"/>
                  <a:pt x="510279" y="186590"/>
                </a:cubicBezTo>
                <a:cubicBezTo>
                  <a:pt x="506901" y="187644"/>
                  <a:pt x="513657" y="189753"/>
                  <a:pt x="508590" y="190807"/>
                </a:cubicBezTo>
                <a:cubicBezTo>
                  <a:pt x="513657" y="191861"/>
                  <a:pt x="517880" y="190807"/>
                  <a:pt x="522948" y="191861"/>
                </a:cubicBezTo>
                <a:cubicBezTo>
                  <a:pt x="524637" y="190807"/>
                  <a:pt x="524637" y="190807"/>
                  <a:pt x="524637" y="190807"/>
                </a:cubicBezTo>
                <a:cubicBezTo>
                  <a:pt x="522948" y="189753"/>
                  <a:pt x="522948" y="189753"/>
                  <a:pt x="522948" y="189753"/>
                </a:cubicBezTo>
                <a:cubicBezTo>
                  <a:pt x="522103" y="189752"/>
                  <a:pt x="521258" y="189753"/>
                  <a:pt x="520414" y="190807"/>
                </a:cubicBezTo>
                <a:cubicBezTo>
                  <a:pt x="517036" y="188698"/>
                  <a:pt x="517036" y="188698"/>
                  <a:pt x="517036" y="188698"/>
                </a:cubicBezTo>
                <a:cubicBezTo>
                  <a:pt x="511124" y="192915"/>
                  <a:pt x="511968" y="186590"/>
                  <a:pt x="514502" y="187644"/>
                </a:cubicBezTo>
                <a:cubicBezTo>
                  <a:pt x="514502" y="186590"/>
                  <a:pt x="515346" y="186590"/>
                  <a:pt x="516191" y="186590"/>
                </a:cubicBezTo>
                <a:cubicBezTo>
                  <a:pt x="514502" y="183428"/>
                  <a:pt x="522947" y="184481"/>
                  <a:pt x="525481" y="183427"/>
                </a:cubicBezTo>
                <a:cubicBezTo>
                  <a:pt x="524637" y="183428"/>
                  <a:pt x="523792" y="183427"/>
                  <a:pt x="523792" y="183427"/>
                </a:cubicBezTo>
                <a:cubicBezTo>
                  <a:pt x="523792" y="182373"/>
                  <a:pt x="522947" y="181319"/>
                  <a:pt x="524637" y="181319"/>
                </a:cubicBezTo>
                <a:cubicBezTo>
                  <a:pt x="525481" y="182373"/>
                  <a:pt x="525481" y="182373"/>
                  <a:pt x="525481" y="182373"/>
                </a:cubicBezTo>
                <a:cubicBezTo>
                  <a:pt x="526326" y="181319"/>
                  <a:pt x="526326" y="181319"/>
                  <a:pt x="526326" y="181319"/>
                </a:cubicBezTo>
                <a:cubicBezTo>
                  <a:pt x="524637" y="180265"/>
                  <a:pt x="518725" y="180265"/>
                  <a:pt x="515347" y="180265"/>
                </a:cubicBezTo>
                <a:cubicBezTo>
                  <a:pt x="514502" y="178157"/>
                  <a:pt x="522947" y="177102"/>
                  <a:pt x="520414" y="174994"/>
                </a:cubicBezTo>
                <a:cubicBezTo>
                  <a:pt x="521258" y="172886"/>
                  <a:pt x="515347" y="172886"/>
                  <a:pt x="513658" y="171832"/>
                </a:cubicBezTo>
                <a:cubicBezTo>
                  <a:pt x="514502" y="171832"/>
                  <a:pt x="516191" y="169723"/>
                  <a:pt x="518725" y="170777"/>
                </a:cubicBezTo>
                <a:cubicBezTo>
                  <a:pt x="522948" y="170777"/>
                  <a:pt x="519569" y="171832"/>
                  <a:pt x="522948" y="172886"/>
                </a:cubicBezTo>
                <a:cubicBezTo>
                  <a:pt x="523792" y="170777"/>
                  <a:pt x="529704" y="172886"/>
                  <a:pt x="527170" y="1718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8E8D79B-B8BC-EAD6-1A80-C73CE8ACC353}"/>
              </a:ext>
            </a:extLst>
          </p:cNvPr>
          <p:cNvSpPr>
            <a:spLocks/>
          </p:cNvSpPr>
          <p:nvPr/>
        </p:nvSpPr>
        <p:spPr bwMode="auto">
          <a:xfrm rot="8638846">
            <a:off x="7062579" y="2735726"/>
            <a:ext cx="628988" cy="399836"/>
          </a:xfrm>
          <a:custGeom>
            <a:avLst/>
            <a:gdLst>
              <a:gd name="connsiteX0" fmla="*/ 324723 w 628988"/>
              <a:gd name="connsiteY0" fmla="*/ 6289 h 399836"/>
              <a:gd name="connsiteX1" fmla="*/ 324724 w 628988"/>
              <a:gd name="connsiteY1" fmla="*/ 4193 h 399836"/>
              <a:gd name="connsiteX2" fmla="*/ 326140 w 628988"/>
              <a:gd name="connsiteY2" fmla="*/ 4193 h 399836"/>
              <a:gd name="connsiteX3" fmla="*/ 337475 w 628988"/>
              <a:gd name="connsiteY3" fmla="*/ 1048 h 399836"/>
              <a:gd name="connsiteX4" fmla="*/ 345977 w 628988"/>
              <a:gd name="connsiteY4" fmla="*/ 2096 h 399836"/>
              <a:gd name="connsiteX5" fmla="*/ 347393 w 628988"/>
              <a:gd name="connsiteY5" fmla="*/ 2096 h 399836"/>
              <a:gd name="connsiteX6" fmla="*/ 348810 w 628988"/>
              <a:gd name="connsiteY6" fmla="*/ 2096 h 399836"/>
              <a:gd name="connsiteX7" fmla="*/ 334642 w 628988"/>
              <a:gd name="connsiteY7" fmla="*/ 4193 h 399836"/>
              <a:gd name="connsiteX8" fmla="*/ 336058 w 628988"/>
              <a:gd name="connsiteY8" fmla="*/ 5241 h 399836"/>
              <a:gd name="connsiteX9" fmla="*/ 347394 w 628988"/>
              <a:gd name="connsiteY9" fmla="*/ 5241 h 399836"/>
              <a:gd name="connsiteX10" fmla="*/ 347393 w 628988"/>
              <a:gd name="connsiteY10" fmla="*/ 6289 h 399836"/>
              <a:gd name="connsiteX11" fmla="*/ 324723 w 628988"/>
              <a:gd name="connsiteY11" fmla="*/ 6289 h 399836"/>
              <a:gd name="connsiteX12" fmla="*/ 351899 w 628988"/>
              <a:gd name="connsiteY12" fmla="*/ 30210 h 399836"/>
              <a:gd name="connsiteX13" fmla="*/ 353061 w 628988"/>
              <a:gd name="connsiteY13" fmla="*/ 29350 h 399836"/>
              <a:gd name="connsiteX14" fmla="*/ 354968 w 628988"/>
              <a:gd name="connsiteY14" fmla="*/ 29863 h 399836"/>
              <a:gd name="connsiteX15" fmla="*/ 350227 w 628988"/>
              <a:gd name="connsiteY15" fmla="*/ 30398 h 399836"/>
              <a:gd name="connsiteX16" fmla="*/ 351899 w 628988"/>
              <a:gd name="connsiteY16" fmla="*/ 30210 h 399836"/>
              <a:gd name="connsiteX17" fmla="*/ 351644 w 628988"/>
              <a:gd name="connsiteY17" fmla="*/ 30398 h 399836"/>
              <a:gd name="connsiteX18" fmla="*/ 350227 w 628988"/>
              <a:gd name="connsiteY18" fmla="*/ 30398 h 399836"/>
              <a:gd name="connsiteX19" fmla="*/ 342612 w 628988"/>
              <a:gd name="connsiteY19" fmla="*/ 27909 h 399836"/>
              <a:gd name="connsiteX20" fmla="*/ 341726 w 628988"/>
              <a:gd name="connsiteY20" fmla="*/ 27254 h 399836"/>
              <a:gd name="connsiteX21" fmla="*/ 343143 w 628988"/>
              <a:gd name="connsiteY21" fmla="*/ 27254 h 399836"/>
              <a:gd name="connsiteX22" fmla="*/ 342162 w 628988"/>
              <a:gd name="connsiteY22" fmla="*/ 28463 h 399836"/>
              <a:gd name="connsiteX23" fmla="*/ 342612 w 628988"/>
              <a:gd name="connsiteY23" fmla="*/ 27909 h 399836"/>
              <a:gd name="connsiteX24" fmla="*/ 343143 w 628988"/>
              <a:gd name="connsiteY24" fmla="*/ 28302 h 399836"/>
              <a:gd name="connsiteX25" fmla="*/ 362143 w 628988"/>
              <a:gd name="connsiteY25" fmla="*/ 50521 h 399836"/>
              <a:gd name="connsiteX26" fmla="*/ 374488 w 628988"/>
              <a:gd name="connsiteY26" fmla="*/ 52433 h 399836"/>
              <a:gd name="connsiteX27" fmla="*/ 375393 w 628988"/>
              <a:gd name="connsiteY27" fmla="*/ 52662 h 399836"/>
              <a:gd name="connsiteX28" fmla="*/ 378565 w 628988"/>
              <a:gd name="connsiteY28" fmla="*/ 50314 h 399836"/>
              <a:gd name="connsiteX29" fmla="*/ 365813 w 628988"/>
              <a:gd name="connsiteY29" fmla="*/ 48218 h 399836"/>
              <a:gd name="connsiteX30" fmla="*/ 361562 w 628988"/>
              <a:gd name="connsiteY30" fmla="*/ 49266 h 399836"/>
              <a:gd name="connsiteX31" fmla="*/ 367230 w 628988"/>
              <a:gd name="connsiteY31" fmla="*/ 49266 h 399836"/>
              <a:gd name="connsiteX32" fmla="*/ 304887 w 628988"/>
              <a:gd name="connsiteY32" fmla="*/ 11530 h 399836"/>
              <a:gd name="connsiteX33" fmla="*/ 304887 w 628988"/>
              <a:gd name="connsiteY33" fmla="*/ 11530 h 399836"/>
              <a:gd name="connsiteX34" fmla="*/ 306304 w 628988"/>
              <a:gd name="connsiteY34" fmla="*/ 11530 h 399836"/>
              <a:gd name="connsiteX35" fmla="*/ 304887 w 628988"/>
              <a:gd name="connsiteY35" fmla="*/ 11530 h 399836"/>
              <a:gd name="connsiteX36" fmla="*/ 481274 w 628988"/>
              <a:gd name="connsiteY36" fmla="*/ 146438 h 399836"/>
              <a:gd name="connsiteX37" fmla="*/ 484655 w 628988"/>
              <a:gd name="connsiteY37" fmla="*/ 144916 h 399836"/>
              <a:gd name="connsiteX38" fmla="*/ 491916 w 628988"/>
              <a:gd name="connsiteY38" fmla="*/ 144654 h 399836"/>
              <a:gd name="connsiteX39" fmla="*/ 493333 w 628988"/>
              <a:gd name="connsiteY39" fmla="*/ 144654 h 399836"/>
              <a:gd name="connsiteX40" fmla="*/ 479809 w 628988"/>
              <a:gd name="connsiteY40" fmla="*/ 146655 h 399836"/>
              <a:gd name="connsiteX41" fmla="*/ 481274 w 628988"/>
              <a:gd name="connsiteY41" fmla="*/ 146438 h 399836"/>
              <a:gd name="connsiteX42" fmla="*/ 480581 w 628988"/>
              <a:gd name="connsiteY42" fmla="*/ 146750 h 399836"/>
              <a:gd name="connsiteX43" fmla="*/ 233588 w 628988"/>
              <a:gd name="connsiteY43" fmla="*/ 382267 h 399836"/>
              <a:gd name="connsiteX44" fmla="*/ 124873 w 628988"/>
              <a:gd name="connsiteY44" fmla="*/ 284907 h 399836"/>
              <a:gd name="connsiteX45" fmla="*/ 72909 w 628988"/>
              <a:gd name="connsiteY45" fmla="*/ 227894 h 399836"/>
              <a:gd name="connsiteX46" fmla="*/ 53470 w 628988"/>
              <a:gd name="connsiteY46" fmla="*/ 201829 h 399836"/>
              <a:gd name="connsiteX47" fmla="*/ 46659 w 628988"/>
              <a:gd name="connsiteY47" fmla="*/ 201126 h 399836"/>
              <a:gd name="connsiteX48" fmla="*/ 27177 w 628988"/>
              <a:gd name="connsiteY48" fmla="*/ 198113 h 399836"/>
              <a:gd name="connsiteX49" fmla="*/ 35678 w 628988"/>
              <a:gd name="connsiteY49" fmla="*/ 196016 h 399836"/>
              <a:gd name="connsiteX50" fmla="*/ 28594 w 628988"/>
              <a:gd name="connsiteY50" fmla="*/ 194968 h 399836"/>
              <a:gd name="connsiteX51" fmla="*/ 34261 w 628988"/>
              <a:gd name="connsiteY51" fmla="*/ 193920 h 399836"/>
              <a:gd name="connsiteX52" fmla="*/ 48711 w 628988"/>
              <a:gd name="connsiteY52" fmla="*/ 195447 h 399836"/>
              <a:gd name="connsiteX53" fmla="*/ 38592 w 628988"/>
              <a:gd name="connsiteY53" fmla="*/ 181878 h 399836"/>
              <a:gd name="connsiteX54" fmla="*/ 35989 w 628988"/>
              <a:gd name="connsiteY54" fmla="*/ 178197 h 399836"/>
              <a:gd name="connsiteX55" fmla="*/ 34261 w 628988"/>
              <a:gd name="connsiteY55" fmla="*/ 178197 h 399836"/>
              <a:gd name="connsiteX56" fmla="*/ 35106 w 628988"/>
              <a:gd name="connsiteY56" fmla="*/ 176947 h 399836"/>
              <a:gd name="connsiteX57" fmla="*/ 11955 w 628988"/>
              <a:gd name="connsiteY57" fmla="*/ 144197 h 399836"/>
              <a:gd name="connsiteX58" fmla="*/ 897 w 628988"/>
              <a:gd name="connsiteY58" fmla="*/ 117839 h 399836"/>
              <a:gd name="connsiteX59" fmla="*/ 41185 w 628988"/>
              <a:gd name="connsiteY59" fmla="*/ 37230 h 399836"/>
              <a:gd name="connsiteX60" fmla="*/ 63751 w 628988"/>
              <a:gd name="connsiteY60" fmla="*/ 20637 h 399836"/>
              <a:gd name="connsiteX61" fmla="*/ 56931 w 628988"/>
              <a:gd name="connsiteY61" fmla="*/ 19916 h 399836"/>
              <a:gd name="connsiteX62" fmla="*/ 58349 w 628988"/>
              <a:gd name="connsiteY62" fmla="*/ 16771 h 399836"/>
              <a:gd name="connsiteX63" fmla="*/ 56932 w 628988"/>
              <a:gd name="connsiteY63" fmla="*/ 16772 h 399836"/>
              <a:gd name="connsiteX64" fmla="*/ 62599 w 628988"/>
              <a:gd name="connsiteY64" fmla="*/ 14675 h 399836"/>
              <a:gd name="connsiteX65" fmla="*/ 61182 w 628988"/>
              <a:gd name="connsiteY65" fmla="*/ 11530 h 399836"/>
              <a:gd name="connsiteX66" fmla="*/ 64016 w 628988"/>
              <a:gd name="connsiteY66" fmla="*/ 10482 h 399836"/>
              <a:gd name="connsiteX67" fmla="*/ 68267 w 628988"/>
              <a:gd name="connsiteY67" fmla="*/ 7338 h 399836"/>
              <a:gd name="connsiteX68" fmla="*/ 156114 w 628988"/>
              <a:gd name="connsiteY68" fmla="*/ 2096 h 399836"/>
              <a:gd name="connsiteX69" fmla="*/ 156114 w 628988"/>
              <a:gd name="connsiteY69" fmla="*/ 1048 h 399836"/>
              <a:gd name="connsiteX70" fmla="*/ 174533 w 628988"/>
              <a:gd name="connsiteY70" fmla="*/ 1048 h 399836"/>
              <a:gd name="connsiteX71" fmla="*/ 174534 w 628988"/>
              <a:gd name="connsiteY71" fmla="*/ 2097 h 399836"/>
              <a:gd name="connsiteX72" fmla="*/ 170282 w 628988"/>
              <a:gd name="connsiteY72" fmla="*/ 2096 h 399836"/>
              <a:gd name="connsiteX73" fmla="*/ 185868 w 628988"/>
              <a:gd name="connsiteY73" fmla="*/ 4193 h 399836"/>
              <a:gd name="connsiteX74" fmla="*/ 187285 w 628988"/>
              <a:gd name="connsiteY74" fmla="*/ 3145 h 399836"/>
              <a:gd name="connsiteX75" fmla="*/ 207122 w 628988"/>
              <a:gd name="connsiteY75" fmla="*/ 4193 h 399836"/>
              <a:gd name="connsiteX76" fmla="*/ 204288 w 628988"/>
              <a:gd name="connsiteY76" fmla="*/ 0 h 399836"/>
              <a:gd name="connsiteX77" fmla="*/ 215623 w 628988"/>
              <a:gd name="connsiteY77" fmla="*/ 2097 h 399836"/>
              <a:gd name="connsiteX78" fmla="*/ 231209 w 628988"/>
              <a:gd name="connsiteY78" fmla="*/ 2097 h 399836"/>
              <a:gd name="connsiteX79" fmla="*/ 215623 w 628988"/>
              <a:gd name="connsiteY79" fmla="*/ 4193 h 399836"/>
              <a:gd name="connsiteX80" fmla="*/ 232626 w 628988"/>
              <a:gd name="connsiteY80" fmla="*/ 5241 h 399836"/>
              <a:gd name="connsiteX81" fmla="*/ 222707 w 628988"/>
              <a:gd name="connsiteY81" fmla="*/ 6289 h 399836"/>
              <a:gd name="connsiteX82" fmla="*/ 229792 w 628988"/>
              <a:gd name="connsiteY82" fmla="*/ 6289 h 399836"/>
              <a:gd name="connsiteX83" fmla="*/ 226958 w 628988"/>
              <a:gd name="connsiteY83" fmla="*/ 8386 h 399836"/>
              <a:gd name="connsiteX84" fmla="*/ 218457 w 628988"/>
              <a:gd name="connsiteY84" fmla="*/ 6289 h 399836"/>
              <a:gd name="connsiteX85" fmla="*/ 207122 w 628988"/>
              <a:gd name="connsiteY85" fmla="*/ 9434 h 399836"/>
              <a:gd name="connsiteX86" fmla="*/ 245378 w 628988"/>
              <a:gd name="connsiteY86" fmla="*/ 9434 h 399836"/>
              <a:gd name="connsiteX87" fmla="*/ 242544 w 628988"/>
              <a:gd name="connsiteY87" fmla="*/ 12579 h 399836"/>
              <a:gd name="connsiteX88" fmla="*/ 239710 w 628988"/>
              <a:gd name="connsiteY88" fmla="*/ 12578 h 399836"/>
              <a:gd name="connsiteX89" fmla="*/ 238293 w 628988"/>
              <a:gd name="connsiteY89" fmla="*/ 10482 h 399836"/>
              <a:gd name="connsiteX90" fmla="*/ 235459 w 628988"/>
              <a:gd name="connsiteY90" fmla="*/ 13627 h 399836"/>
              <a:gd name="connsiteX91" fmla="*/ 251045 w 628988"/>
              <a:gd name="connsiteY91" fmla="*/ 15723 h 399836"/>
              <a:gd name="connsiteX92" fmla="*/ 269465 w 628988"/>
              <a:gd name="connsiteY92" fmla="*/ 8386 h 399836"/>
              <a:gd name="connsiteX93" fmla="*/ 292135 w 628988"/>
              <a:gd name="connsiteY93" fmla="*/ 10482 h 399836"/>
              <a:gd name="connsiteX94" fmla="*/ 294969 w 628988"/>
              <a:gd name="connsiteY94" fmla="*/ 9434 h 399836"/>
              <a:gd name="connsiteX95" fmla="*/ 324723 w 628988"/>
              <a:gd name="connsiteY95" fmla="*/ 6289 h 399836"/>
              <a:gd name="connsiteX96" fmla="*/ 330391 w 628988"/>
              <a:gd name="connsiteY96" fmla="*/ 7337 h 399836"/>
              <a:gd name="connsiteX97" fmla="*/ 327557 w 628988"/>
              <a:gd name="connsiteY97" fmla="*/ 8386 h 399836"/>
              <a:gd name="connsiteX98" fmla="*/ 316222 w 628988"/>
              <a:gd name="connsiteY98" fmla="*/ 7337 h 399836"/>
              <a:gd name="connsiteX99" fmla="*/ 314805 w 628988"/>
              <a:gd name="connsiteY99" fmla="*/ 7337 h 399836"/>
              <a:gd name="connsiteX100" fmla="*/ 326140 w 628988"/>
              <a:gd name="connsiteY100" fmla="*/ 9434 h 399836"/>
              <a:gd name="connsiteX101" fmla="*/ 317639 w 628988"/>
              <a:gd name="connsiteY101" fmla="*/ 11530 h 399836"/>
              <a:gd name="connsiteX102" fmla="*/ 311263 w 628988"/>
              <a:gd name="connsiteY102" fmla="*/ 9958 h 399836"/>
              <a:gd name="connsiteX103" fmla="*/ 304887 w 628988"/>
              <a:gd name="connsiteY103" fmla="*/ 11530 h 399836"/>
              <a:gd name="connsiteX104" fmla="*/ 292135 w 628988"/>
              <a:gd name="connsiteY104" fmla="*/ 11530 h 399836"/>
              <a:gd name="connsiteX105" fmla="*/ 294969 w 628988"/>
              <a:gd name="connsiteY105" fmla="*/ 12579 h 399836"/>
              <a:gd name="connsiteX106" fmla="*/ 293552 w 628988"/>
              <a:gd name="connsiteY106" fmla="*/ 13627 h 399836"/>
              <a:gd name="connsiteX107" fmla="*/ 299220 w 628988"/>
              <a:gd name="connsiteY107" fmla="*/ 13627 h 399836"/>
              <a:gd name="connsiteX108" fmla="*/ 300636 w 628988"/>
              <a:gd name="connsiteY108" fmla="*/ 12579 h 399836"/>
              <a:gd name="connsiteX109" fmla="*/ 302053 w 628988"/>
              <a:gd name="connsiteY109" fmla="*/ 14675 h 399836"/>
              <a:gd name="connsiteX110" fmla="*/ 311971 w 628988"/>
              <a:gd name="connsiteY110" fmla="*/ 16771 h 399836"/>
              <a:gd name="connsiteX111" fmla="*/ 290718 w 628988"/>
              <a:gd name="connsiteY111" fmla="*/ 22012 h 399836"/>
              <a:gd name="connsiteX112" fmla="*/ 294969 w 628988"/>
              <a:gd name="connsiteY112" fmla="*/ 22013 h 399836"/>
              <a:gd name="connsiteX113" fmla="*/ 296386 w 628988"/>
              <a:gd name="connsiteY113" fmla="*/ 23061 h 399836"/>
              <a:gd name="connsiteX114" fmla="*/ 297802 w 628988"/>
              <a:gd name="connsiteY114" fmla="*/ 22012 h 399836"/>
              <a:gd name="connsiteX115" fmla="*/ 314805 w 628988"/>
              <a:gd name="connsiteY115" fmla="*/ 25157 h 399836"/>
              <a:gd name="connsiteX116" fmla="*/ 321890 w 628988"/>
              <a:gd name="connsiteY116" fmla="*/ 24109 h 399836"/>
              <a:gd name="connsiteX117" fmla="*/ 317639 w 628988"/>
              <a:gd name="connsiteY117" fmla="*/ 23061 h 399836"/>
              <a:gd name="connsiteX118" fmla="*/ 323306 w 628988"/>
              <a:gd name="connsiteY118" fmla="*/ 23061 h 399836"/>
              <a:gd name="connsiteX119" fmla="*/ 338892 w 628988"/>
              <a:gd name="connsiteY119" fmla="*/ 25157 h 399836"/>
              <a:gd name="connsiteX120" fmla="*/ 340309 w 628988"/>
              <a:gd name="connsiteY120" fmla="*/ 25157 h 399836"/>
              <a:gd name="connsiteX121" fmla="*/ 341726 w 628988"/>
              <a:gd name="connsiteY121" fmla="*/ 26205 h 399836"/>
              <a:gd name="connsiteX122" fmla="*/ 327557 w 628988"/>
              <a:gd name="connsiteY122" fmla="*/ 26206 h 399836"/>
              <a:gd name="connsiteX123" fmla="*/ 331808 w 628988"/>
              <a:gd name="connsiteY123" fmla="*/ 28302 h 399836"/>
              <a:gd name="connsiteX124" fmla="*/ 330391 w 628988"/>
              <a:gd name="connsiteY124" fmla="*/ 28302 h 399836"/>
              <a:gd name="connsiteX125" fmla="*/ 338361 w 628988"/>
              <a:gd name="connsiteY125" fmla="*/ 29088 h 399836"/>
              <a:gd name="connsiteX126" fmla="*/ 342162 w 628988"/>
              <a:gd name="connsiteY126" fmla="*/ 28463 h 399836"/>
              <a:gd name="connsiteX127" fmla="*/ 338892 w 628988"/>
              <a:gd name="connsiteY127" fmla="*/ 32495 h 399836"/>
              <a:gd name="connsiteX128" fmla="*/ 344560 w 628988"/>
              <a:gd name="connsiteY128" fmla="*/ 33543 h 399836"/>
              <a:gd name="connsiteX129" fmla="*/ 344560 w 628988"/>
              <a:gd name="connsiteY129" fmla="*/ 35639 h 399836"/>
              <a:gd name="connsiteX130" fmla="*/ 345977 w 628988"/>
              <a:gd name="connsiteY130" fmla="*/ 35639 h 399836"/>
              <a:gd name="connsiteX131" fmla="*/ 343143 w 628988"/>
              <a:gd name="connsiteY131" fmla="*/ 39832 h 399836"/>
              <a:gd name="connsiteX132" fmla="*/ 351644 w 628988"/>
              <a:gd name="connsiteY132" fmla="*/ 40881 h 399836"/>
              <a:gd name="connsiteX133" fmla="*/ 353061 w 628988"/>
              <a:gd name="connsiteY133" fmla="*/ 37736 h 399836"/>
              <a:gd name="connsiteX134" fmla="*/ 361562 w 628988"/>
              <a:gd name="connsiteY134" fmla="*/ 38784 h 399836"/>
              <a:gd name="connsiteX135" fmla="*/ 348810 w 628988"/>
              <a:gd name="connsiteY135" fmla="*/ 44025 h 399836"/>
              <a:gd name="connsiteX136" fmla="*/ 349845 w 628988"/>
              <a:gd name="connsiteY136" fmla="*/ 48616 h 399836"/>
              <a:gd name="connsiteX137" fmla="*/ 356140 w 628988"/>
              <a:gd name="connsiteY137" fmla="*/ 49591 h 399836"/>
              <a:gd name="connsiteX138" fmla="*/ 357312 w 628988"/>
              <a:gd name="connsiteY138" fmla="*/ 46122 h 399836"/>
              <a:gd name="connsiteX139" fmla="*/ 368647 w 628988"/>
              <a:gd name="connsiteY139" fmla="*/ 47170 h 399836"/>
              <a:gd name="connsiteX140" fmla="*/ 367230 w 628988"/>
              <a:gd name="connsiteY140" fmla="*/ 35639 h 399836"/>
              <a:gd name="connsiteX141" fmla="*/ 361563 w 628988"/>
              <a:gd name="connsiteY141" fmla="*/ 33543 h 399836"/>
              <a:gd name="connsiteX142" fmla="*/ 368647 w 628988"/>
              <a:gd name="connsiteY142" fmla="*/ 33543 h 399836"/>
              <a:gd name="connsiteX143" fmla="*/ 354968 w 628988"/>
              <a:gd name="connsiteY143" fmla="*/ 29863 h 399836"/>
              <a:gd name="connsiteX144" fmla="*/ 360677 w 628988"/>
              <a:gd name="connsiteY144" fmla="*/ 29219 h 399836"/>
              <a:gd name="connsiteX145" fmla="*/ 374315 w 628988"/>
              <a:gd name="connsiteY145" fmla="*/ 30398 h 399836"/>
              <a:gd name="connsiteX146" fmla="*/ 387066 w 628988"/>
              <a:gd name="connsiteY146" fmla="*/ 33543 h 399836"/>
              <a:gd name="connsiteX147" fmla="*/ 385650 w 628988"/>
              <a:gd name="connsiteY147" fmla="*/ 34591 h 399836"/>
              <a:gd name="connsiteX148" fmla="*/ 387067 w 628988"/>
              <a:gd name="connsiteY148" fmla="*/ 35639 h 399836"/>
              <a:gd name="connsiteX149" fmla="*/ 381399 w 628988"/>
              <a:gd name="connsiteY149" fmla="*/ 37736 h 399836"/>
              <a:gd name="connsiteX150" fmla="*/ 392734 w 628988"/>
              <a:gd name="connsiteY150" fmla="*/ 38784 h 399836"/>
              <a:gd name="connsiteX151" fmla="*/ 388483 w 628988"/>
              <a:gd name="connsiteY151" fmla="*/ 40880 h 399836"/>
              <a:gd name="connsiteX152" fmla="*/ 394151 w 628988"/>
              <a:gd name="connsiteY152" fmla="*/ 40880 h 399836"/>
              <a:gd name="connsiteX153" fmla="*/ 384233 w 628988"/>
              <a:gd name="connsiteY153" fmla="*/ 41929 h 399836"/>
              <a:gd name="connsiteX154" fmla="*/ 382816 w 628988"/>
              <a:gd name="connsiteY154" fmla="*/ 45073 h 399836"/>
              <a:gd name="connsiteX155" fmla="*/ 382816 w 628988"/>
              <a:gd name="connsiteY155" fmla="*/ 46122 h 399836"/>
              <a:gd name="connsiteX156" fmla="*/ 375731 w 628988"/>
              <a:gd name="connsiteY156" fmla="*/ 46122 h 399836"/>
              <a:gd name="connsiteX157" fmla="*/ 394151 w 628988"/>
              <a:gd name="connsiteY157" fmla="*/ 48218 h 399836"/>
              <a:gd name="connsiteX158" fmla="*/ 399818 w 628988"/>
              <a:gd name="connsiteY158" fmla="*/ 47170 h 399836"/>
              <a:gd name="connsiteX159" fmla="*/ 404069 w 628988"/>
              <a:gd name="connsiteY159" fmla="*/ 48218 h 399836"/>
              <a:gd name="connsiteX160" fmla="*/ 413987 w 628988"/>
              <a:gd name="connsiteY160" fmla="*/ 42977 h 399836"/>
              <a:gd name="connsiteX161" fmla="*/ 422489 w 628988"/>
              <a:gd name="connsiteY161" fmla="*/ 46121 h 399836"/>
              <a:gd name="connsiteX162" fmla="*/ 426739 w 628988"/>
              <a:gd name="connsiteY162" fmla="*/ 45074 h 399836"/>
              <a:gd name="connsiteX163" fmla="*/ 428156 w 628988"/>
              <a:gd name="connsiteY163" fmla="*/ 42977 h 399836"/>
              <a:gd name="connsiteX164" fmla="*/ 436657 w 628988"/>
              <a:gd name="connsiteY164" fmla="*/ 41929 h 399836"/>
              <a:gd name="connsiteX165" fmla="*/ 436657 w 628988"/>
              <a:gd name="connsiteY165" fmla="*/ 40880 h 399836"/>
              <a:gd name="connsiteX166" fmla="*/ 426739 w 628988"/>
              <a:gd name="connsiteY166" fmla="*/ 40880 h 399836"/>
              <a:gd name="connsiteX167" fmla="*/ 426739 w 628988"/>
              <a:gd name="connsiteY167" fmla="*/ 35639 h 399836"/>
              <a:gd name="connsiteX168" fmla="*/ 442325 w 628988"/>
              <a:gd name="connsiteY168" fmla="*/ 39832 h 399836"/>
              <a:gd name="connsiteX169" fmla="*/ 443742 w 628988"/>
              <a:gd name="connsiteY169" fmla="*/ 42977 h 399836"/>
              <a:gd name="connsiteX170" fmla="*/ 440908 w 628988"/>
              <a:gd name="connsiteY170" fmla="*/ 42977 h 399836"/>
              <a:gd name="connsiteX171" fmla="*/ 428156 w 628988"/>
              <a:gd name="connsiteY171" fmla="*/ 47170 h 399836"/>
              <a:gd name="connsiteX172" fmla="*/ 418238 w 628988"/>
              <a:gd name="connsiteY172" fmla="*/ 52411 h 399836"/>
              <a:gd name="connsiteX173" fmla="*/ 415404 w 628988"/>
              <a:gd name="connsiteY173" fmla="*/ 49266 h 399836"/>
              <a:gd name="connsiteX174" fmla="*/ 421072 w 628988"/>
              <a:gd name="connsiteY174" fmla="*/ 48218 h 399836"/>
              <a:gd name="connsiteX175" fmla="*/ 408320 w 628988"/>
              <a:gd name="connsiteY175" fmla="*/ 48218 h 399836"/>
              <a:gd name="connsiteX176" fmla="*/ 398401 w 628988"/>
              <a:gd name="connsiteY176" fmla="*/ 50314 h 399836"/>
              <a:gd name="connsiteX177" fmla="*/ 387066 w 628988"/>
              <a:gd name="connsiteY177" fmla="*/ 50314 h 399836"/>
              <a:gd name="connsiteX178" fmla="*/ 389900 w 628988"/>
              <a:gd name="connsiteY178" fmla="*/ 51363 h 399836"/>
              <a:gd name="connsiteX179" fmla="*/ 381045 w 628988"/>
              <a:gd name="connsiteY179" fmla="*/ 52018 h 399836"/>
              <a:gd name="connsiteX180" fmla="*/ 376604 w 628988"/>
              <a:gd name="connsiteY180" fmla="*/ 52969 h 399836"/>
              <a:gd name="connsiteX181" fmla="*/ 389953 w 628988"/>
              <a:gd name="connsiteY181" fmla="*/ 56352 h 399836"/>
              <a:gd name="connsiteX182" fmla="*/ 450626 w 628988"/>
              <a:gd name="connsiteY182" fmla="*/ 71156 h 399836"/>
              <a:gd name="connsiteX183" fmla="*/ 527198 w 628988"/>
              <a:gd name="connsiteY183" fmla="*/ 79205 h 399836"/>
              <a:gd name="connsiteX184" fmla="*/ 581224 w 628988"/>
              <a:gd name="connsiteY184" fmla="*/ 85515 h 399836"/>
              <a:gd name="connsiteX185" fmla="*/ 606931 w 628988"/>
              <a:gd name="connsiteY185" fmla="*/ 100541 h 399836"/>
              <a:gd name="connsiteX186" fmla="*/ 549641 w 628988"/>
              <a:gd name="connsiteY186" fmla="*/ 113838 h 399836"/>
              <a:gd name="connsiteX187" fmla="*/ 517702 w 628988"/>
              <a:gd name="connsiteY187" fmla="*/ 121906 h 399836"/>
              <a:gd name="connsiteX188" fmla="*/ 520254 w 628988"/>
              <a:gd name="connsiteY188" fmla="*/ 124738 h 399836"/>
              <a:gd name="connsiteX189" fmla="*/ 513169 w 628988"/>
              <a:gd name="connsiteY189" fmla="*/ 127882 h 399836"/>
              <a:gd name="connsiteX190" fmla="*/ 518837 w 628988"/>
              <a:gd name="connsiteY190" fmla="*/ 128931 h 399836"/>
              <a:gd name="connsiteX191" fmla="*/ 508919 w 628988"/>
              <a:gd name="connsiteY191" fmla="*/ 127882 h 399836"/>
              <a:gd name="connsiteX192" fmla="*/ 499001 w 628988"/>
              <a:gd name="connsiteY192" fmla="*/ 129979 h 399836"/>
              <a:gd name="connsiteX193" fmla="*/ 518837 w 628988"/>
              <a:gd name="connsiteY193" fmla="*/ 131027 h 399836"/>
              <a:gd name="connsiteX194" fmla="*/ 500417 w 628988"/>
              <a:gd name="connsiteY194" fmla="*/ 132075 h 399836"/>
              <a:gd name="connsiteX195" fmla="*/ 501834 w 628988"/>
              <a:gd name="connsiteY195" fmla="*/ 133123 h 399836"/>
              <a:gd name="connsiteX196" fmla="*/ 480581 w 628988"/>
              <a:gd name="connsiteY196" fmla="*/ 132075 h 399836"/>
              <a:gd name="connsiteX197" fmla="*/ 481998 w 628988"/>
              <a:gd name="connsiteY197" fmla="*/ 135220 h 399836"/>
              <a:gd name="connsiteX198" fmla="*/ 489082 w 628988"/>
              <a:gd name="connsiteY198" fmla="*/ 133123 h 399836"/>
              <a:gd name="connsiteX199" fmla="*/ 497584 w 628988"/>
              <a:gd name="connsiteY199" fmla="*/ 136268 h 399836"/>
              <a:gd name="connsiteX200" fmla="*/ 514586 w 628988"/>
              <a:gd name="connsiteY200" fmla="*/ 133123 h 399836"/>
              <a:gd name="connsiteX201" fmla="*/ 514586 w 628988"/>
              <a:gd name="connsiteY201" fmla="*/ 139413 h 399836"/>
              <a:gd name="connsiteX202" fmla="*/ 511753 w 628988"/>
              <a:gd name="connsiteY202" fmla="*/ 137316 h 399836"/>
              <a:gd name="connsiteX203" fmla="*/ 486249 w 628988"/>
              <a:gd name="connsiteY203" fmla="*/ 136268 h 399836"/>
              <a:gd name="connsiteX204" fmla="*/ 477747 w 628988"/>
              <a:gd name="connsiteY204" fmla="*/ 138364 h 399836"/>
              <a:gd name="connsiteX205" fmla="*/ 479164 w 628988"/>
              <a:gd name="connsiteY205" fmla="*/ 140461 h 399836"/>
              <a:gd name="connsiteX206" fmla="*/ 483415 w 628988"/>
              <a:gd name="connsiteY206" fmla="*/ 141509 h 399836"/>
              <a:gd name="connsiteX207" fmla="*/ 472080 w 628988"/>
              <a:gd name="connsiteY207" fmla="*/ 142557 h 399836"/>
              <a:gd name="connsiteX208" fmla="*/ 474913 w 628988"/>
              <a:gd name="connsiteY208" fmla="*/ 142557 h 399836"/>
              <a:gd name="connsiteX209" fmla="*/ 472080 w 628988"/>
              <a:gd name="connsiteY209" fmla="*/ 145702 h 399836"/>
              <a:gd name="connsiteX210" fmla="*/ 479809 w 628988"/>
              <a:gd name="connsiteY210" fmla="*/ 146655 h 399836"/>
              <a:gd name="connsiteX211" fmla="*/ 479164 w 628988"/>
              <a:gd name="connsiteY211" fmla="*/ 146750 h 399836"/>
              <a:gd name="connsiteX212" fmla="*/ 477747 w 628988"/>
              <a:gd name="connsiteY212" fmla="*/ 150943 h 399836"/>
              <a:gd name="connsiteX213" fmla="*/ 496167 w 628988"/>
              <a:gd name="connsiteY213" fmla="*/ 154088 h 399836"/>
              <a:gd name="connsiteX214" fmla="*/ 500418 w 628988"/>
              <a:gd name="connsiteY214" fmla="*/ 154088 h 399836"/>
              <a:gd name="connsiteX215" fmla="*/ 490499 w 628988"/>
              <a:gd name="connsiteY215" fmla="*/ 151991 h 399836"/>
              <a:gd name="connsiteX216" fmla="*/ 487666 w 628988"/>
              <a:gd name="connsiteY216" fmla="*/ 153040 h 399836"/>
              <a:gd name="connsiteX217" fmla="*/ 493333 w 628988"/>
              <a:gd name="connsiteY217" fmla="*/ 149895 h 399836"/>
              <a:gd name="connsiteX218" fmla="*/ 497584 w 628988"/>
              <a:gd name="connsiteY218" fmla="*/ 145702 h 399836"/>
              <a:gd name="connsiteX219" fmla="*/ 528755 w 628988"/>
              <a:gd name="connsiteY219" fmla="*/ 142557 h 399836"/>
              <a:gd name="connsiteX220" fmla="*/ 525921 w 628988"/>
              <a:gd name="connsiteY220" fmla="*/ 142557 h 399836"/>
              <a:gd name="connsiteX221" fmla="*/ 525921 w 628988"/>
              <a:gd name="connsiteY221" fmla="*/ 141509 h 399836"/>
              <a:gd name="connsiteX222" fmla="*/ 530172 w 628988"/>
              <a:gd name="connsiteY222" fmla="*/ 140461 h 399836"/>
              <a:gd name="connsiteX223" fmla="*/ 538673 w 628988"/>
              <a:gd name="connsiteY223" fmla="*/ 141509 h 399836"/>
              <a:gd name="connsiteX224" fmla="*/ 530172 w 628988"/>
              <a:gd name="connsiteY224" fmla="*/ 144654 h 399836"/>
              <a:gd name="connsiteX225" fmla="*/ 528755 w 628988"/>
              <a:gd name="connsiteY225" fmla="*/ 146750 h 399836"/>
              <a:gd name="connsiteX226" fmla="*/ 527338 w 628988"/>
              <a:gd name="connsiteY226" fmla="*/ 149895 h 399836"/>
              <a:gd name="connsiteX227" fmla="*/ 528755 w 628988"/>
              <a:gd name="connsiteY227" fmla="*/ 151991 h 399836"/>
              <a:gd name="connsiteX228" fmla="*/ 517420 w 628988"/>
              <a:gd name="connsiteY228" fmla="*/ 154088 h 399836"/>
              <a:gd name="connsiteX229" fmla="*/ 496167 w 628988"/>
              <a:gd name="connsiteY229" fmla="*/ 157232 h 399836"/>
              <a:gd name="connsiteX230" fmla="*/ 514586 w 628988"/>
              <a:gd name="connsiteY230" fmla="*/ 158281 h 399836"/>
              <a:gd name="connsiteX231" fmla="*/ 514586 w 628988"/>
              <a:gd name="connsiteY231" fmla="*/ 159329 h 399836"/>
              <a:gd name="connsiteX232" fmla="*/ 497584 w 628988"/>
              <a:gd name="connsiteY232" fmla="*/ 159329 h 399836"/>
              <a:gd name="connsiteX233" fmla="*/ 513169 w 628988"/>
              <a:gd name="connsiteY233" fmla="*/ 162474 h 399836"/>
              <a:gd name="connsiteX234" fmla="*/ 503251 w 628988"/>
              <a:gd name="connsiteY234" fmla="*/ 164570 h 399836"/>
              <a:gd name="connsiteX235" fmla="*/ 517420 w 628988"/>
              <a:gd name="connsiteY235" fmla="*/ 164570 h 399836"/>
              <a:gd name="connsiteX236" fmla="*/ 520254 w 628988"/>
              <a:gd name="connsiteY236" fmla="*/ 164570 h 399836"/>
              <a:gd name="connsiteX237" fmla="*/ 551426 w 628988"/>
              <a:gd name="connsiteY237" fmla="*/ 168763 h 399836"/>
              <a:gd name="connsiteX238" fmla="*/ 552842 w 628988"/>
              <a:gd name="connsiteY238" fmla="*/ 165618 h 399836"/>
              <a:gd name="connsiteX239" fmla="*/ 534423 w 628988"/>
              <a:gd name="connsiteY239" fmla="*/ 165618 h 399836"/>
              <a:gd name="connsiteX240" fmla="*/ 555676 w 628988"/>
              <a:gd name="connsiteY240" fmla="*/ 162474 h 399836"/>
              <a:gd name="connsiteX241" fmla="*/ 528755 w 628988"/>
              <a:gd name="connsiteY241" fmla="*/ 157232 h 399836"/>
              <a:gd name="connsiteX242" fmla="*/ 520254 w 628988"/>
              <a:gd name="connsiteY242" fmla="*/ 157232 h 399836"/>
              <a:gd name="connsiteX243" fmla="*/ 538673 w 628988"/>
              <a:gd name="connsiteY243" fmla="*/ 155136 h 399836"/>
              <a:gd name="connsiteX244" fmla="*/ 540090 w 628988"/>
              <a:gd name="connsiteY244" fmla="*/ 155136 h 399836"/>
              <a:gd name="connsiteX245" fmla="*/ 537257 w 628988"/>
              <a:gd name="connsiteY245" fmla="*/ 156184 h 399836"/>
              <a:gd name="connsiteX246" fmla="*/ 544341 w 628988"/>
              <a:gd name="connsiteY246" fmla="*/ 157232 h 399836"/>
              <a:gd name="connsiteX247" fmla="*/ 557093 w 628988"/>
              <a:gd name="connsiteY247" fmla="*/ 156184 h 399836"/>
              <a:gd name="connsiteX248" fmla="*/ 559927 w 628988"/>
              <a:gd name="connsiteY248" fmla="*/ 158281 h 399836"/>
              <a:gd name="connsiteX249" fmla="*/ 571262 w 628988"/>
              <a:gd name="connsiteY249" fmla="*/ 160377 h 399836"/>
              <a:gd name="connsiteX250" fmla="*/ 559927 w 628988"/>
              <a:gd name="connsiteY250" fmla="*/ 160377 h 399836"/>
              <a:gd name="connsiteX251" fmla="*/ 572679 w 628988"/>
              <a:gd name="connsiteY251" fmla="*/ 165618 h 399836"/>
              <a:gd name="connsiteX252" fmla="*/ 578346 w 628988"/>
              <a:gd name="connsiteY252" fmla="*/ 170859 h 399836"/>
              <a:gd name="connsiteX253" fmla="*/ 578346 w 628988"/>
              <a:gd name="connsiteY253" fmla="*/ 171907 h 399836"/>
              <a:gd name="connsiteX254" fmla="*/ 595349 w 628988"/>
              <a:gd name="connsiteY254" fmla="*/ 170859 h 399836"/>
              <a:gd name="connsiteX255" fmla="*/ 586848 w 628988"/>
              <a:gd name="connsiteY255" fmla="*/ 162474 h 399836"/>
              <a:gd name="connsiteX256" fmla="*/ 598183 w 628988"/>
              <a:gd name="connsiteY256" fmla="*/ 162473 h 399836"/>
              <a:gd name="connsiteX257" fmla="*/ 593932 w 628988"/>
              <a:gd name="connsiteY257" fmla="*/ 163522 h 399836"/>
              <a:gd name="connsiteX258" fmla="*/ 601016 w 628988"/>
              <a:gd name="connsiteY258" fmla="*/ 167715 h 399836"/>
              <a:gd name="connsiteX259" fmla="*/ 627937 w 628988"/>
              <a:gd name="connsiteY259" fmla="*/ 170859 h 399836"/>
              <a:gd name="connsiteX260" fmla="*/ 620853 w 628988"/>
              <a:gd name="connsiteY260" fmla="*/ 171908 h 399836"/>
              <a:gd name="connsiteX261" fmla="*/ 613768 w 628988"/>
              <a:gd name="connsiteY261" fmla="*/ 169811 h 399836"/>
              <a:gd name="connsiteX262" fmla="*/ 605267 w 628988"/>
              <a:gd name="connsiteY262" fmla="*/ 170859 h 399836"/>
              <a:gd name="connsiteX263" fmla="*/ 616602 w 628988"/>
              <a:gd name="connsiteY263" fmla="*/ 174004 h 399836"/>
              <a:gd name="connsiteX264" fmla="*/ 608101 w 628988"/>
              <a:gd name="connsiteY264" fmla="*/ 179245 h 399836"/>
              <a:gd name="connsiteX265" fmla="*/ 626520 w 628988"/>
              <a:gd name="connsiteY265" fmla="*/ 180293 h 399836"/>
              <a:gd name="connsiteX266" fmla="*/ 625104 w 628988"/>
              <a:gd name="connsiteY266" fmla="*/ 181341 h 399836"/>
              <a:gd name="connsiteX267" fmla="*/ 623687 w 628988"/>
              <a:gd name="connsiteY267" fmla="*/ 180293 h 399836"/>
              <a:gd name="connsiteX268" fmla="*/ 622270 w 628988"/>
              <a:gd name="connsiteY268" fmla="*/ 182390 h 399836"/>
              <a:gd name="connsiteX269" fmla="*/ 625104 w 628988"/>
              <a:gd name="connsiteY269" fmla="*/ 182390 h 399836"/>
              <a:gd name="connsiteX270" fmla="*/ 609518 w 628988"/>
              <a:gd name="connsiteY270" fmla="*/ 185534 h 399836"/>
              <a:gd name="connsiteX271" fmla="*/ 606684 w 628988"/>
              <a:gd name="connsiteY271" fmla="*/ 186582 h 399836"/>
              <a:gd name="connsiteX272" fmla="*/ 610935 w 628988"/>
              <a:gd name="connsiteY272" fmla="*/ 187631 h 399836"/>
              <a:gd name="connsiteX273" fmla="*/ 616602 w 628988"/>
              <a:gd name="connsiteY273" fmla="*/ 189727 h 399836"/>
              <a:gd name="connsiteX274" fmla="*/ 620853 w 628988"/>
              <a:gd name="connsiteY274" fmla="*/ 188679 h 399836"/>
              <a:gd name="connsiteX275" fmla="*/ 623687 w 628988"/>
              <a:gd name="connsiteY275" fmla="*/ 189727 h 399836"/>
              <a:gd name="connsiteX276" fmla="*/ 620853 w 628988"/>
              <a:gd name="connsiteY276" fmla="*/ 190775 h 399836"/>
              <a:gd name="connsiteX277" fmla="*/ 596766 w 628988"/>
              <a:gd name="connsiteY277" fmla="*/ 189727 h 399836"/>
              <a:gd name="connsiteX278" fmla="*/ 599600 w 628988"/>
              <a:gd name="connsiteY278" fmla="*/ 185534 h 399836"/>
              <a:gd name="connsiteX279" fmla="*/ 598183 w 628988"/>
              <a:gd name="connsiteY279" fmla="*/ 181341 h 399836"/>
              <a:gd name="connsiteX280" fmla="*/ 578346 w 628988"/>
              <a:gd name="connsiteY280" fmla="*/ 183438 h 399836"/>
              <a:gd name="connsiteX281" fmla="*/ 578346 w 628988"/>
              <a:gd name="connsiteY281" fmla="*/ 186583 h 399836"/>
              <a:gd name="connsiteX282" fmla="*/ 585431 w 628988"/>
              <a:gd name="connsiteY282" fmla="*/ 188679 h 399836"/>
              <a:gd name="connsiteX283" fmla="*/ 576929 w 628988"/>
              <a:gd name="connsiteY283" fmla="*/ 192872 h 399836"/>
              <a:gd name="connsiteX284" fmla="*/ 574096 w 628988"/>
              <a:gd name="connsiteY284" fmla="*/ 198113 h 399836"/>
              <a:gd name="connsiteX285" fmla="*/ 562760 w 628988"/>
              <a:gd name="connsiteY285" fmla="*/ 196016 h 399836"/>
              <a:gd name="connsiteX286" fmla="*/ 531589 w 628988"/>
              <a:gd name="connsiteY286" fmla="*/ 199161 h 399836"/>
              <a:gd name="connsiteX287" fmla="*/ 528755 w 628988"/>
              <a:gd name="connsiteY287" fmla="*/ 199161 h 399836"/>
              <a:gd name="connsiteX288" fmla="*/ 520254 w 628988"/>
              <a:gd name="connsiteY288" fmla="*/ 196017 h 399836"/>
              <a:gd name="connsiteX289" fmla="*/ 531589 w 628988"/>
              <a:gd name="connsiteY289" fmla="*/ 190775 h 399836"/>
              <a:gd name="connsiteX290" fmla="*/ 511753 w 628988"/>
              <a:gd name="connsiteY290" fmla="*/ 189727 h 399836"/>
              <a:gd name="connsiteX291" fmla="*/ 499001 w 628988"/>
              <a:gd name="connsiteY291" fmla="*/ 192872 h 399836"/>
              <a:gd name="connsiteX292" fmla="*/ 487665 w 628988"/>
              <a:gd name="connsiteY292" fmla="*/ 192872 h 399836"/>
              <a:gd name="connsiteX293" fmla="*/ 489082 w 628988"/>
              <a:gd name="connsiteY293" fmla="*/ 197065 h 399836"/>
              <a:gd name="connsiteX294" fmla="*/ 464995 w 628988"/>
              <a:gd name="connsiteY294" fmla="*/ 196016 h 399836"/>
              <a:gd name="connsiteX295" fmla="*/ 477747 w 628988"/>
              <a:gd name="connsiteY295" fmla="*/ 191824 h 399836"/>
              <a:gd name="connsiteX296" fmla="*/ 472080 w 628988"/>
              <a:gd name="connsiteY296" fmla="*/ 189727 h 399836"/>
              <a:gd name="connsiteX297" fmla="*/ 467829 w 628988"/>
              <a:gd name="connsiteY297" fmla="*/ 189727 h 399836"/>
              <a:gd name="connsiteX298" fmla="*/ 463579 w 628988"/>
              <a:gd name="connsiteY298" fmla="*/ 186583 h 399836"/>
              <a:gd name="connsiteX299" fmla="*/ 455077 w 628988"/>
              <a:gd name="connsiteY299" fmla="*/ 186583 h 399836"/>
              <a:gd name="connsiteX300" fmla="*/ 450827 w 628988"/>
              <a:gd name="connsiteY300" fmla="*/ 191824 h 399836"/>
              <a:gd name="connsiteX301" fmla="*/ 455077 w 628988"/>
              <a:gd name="connsiteY301" fmla="*/ 196016 h 399836"/>
              <a:gd name="connsiteX302" fmla="*/ 453660 w 628988"/>
              <a:gd name="connsiteY302" fmla="*/ 198113 h 399836"/>
              <a:gd name="connsiteX303" fmla="*/ 449409 w 628988"/>
              <a:gd name="connsiteY303" fmla="*/ 199161 h 399836"/>
              <a:gd name="connsiteX304" fmla="*/ 433824 w 628988"/>
              <a:gd name="connsiteY304" fmla="*/ 198113 h 399836"/>
              <a:gd name="connsiteX305" fmla="*/ 422489 w 628988"/>
              <a:gd name="connsiteY305" fmla="*/ 200209 h 399836"/>
              <a:gd name="connsiteX306" fmla="*/ 426739 w 628988"/>
              <a:gd name="connsiteY306" fmla="*/ 198113 h 399836"/>
              <a:gd name="connsiteX307" fmla="*/ 412570 w 628988"/>
              <a:gd name="connsiteY307" fmla="*/ 198113 h 399836"/>
              <a:gd name="connsiteX308" fmla="*/ 409736 w 628988"/>
              <a:gd name="connsiteY308" fmla="*/ 197065 h 399836"/>
              <a:gd name="connsiteX309" fmla="*/ 401235 w 628988"/>
              <a:gd name="connsiteY309" fmla="*/ 200209 h 399836"/>
              <a:gd name="connsiteX310" fmla="*/ 379982 w 628988"/>
              <a:gd name="connsiteY310" fmla="*/ 200209 h 399836"/>
              <a:gd name="connsiteX311" fmla="*/ 392734 w 628988"/>
              <a:gd name="connsiteY311" fmla="*/ 197065 h 399836"/>
              <a:gd name="connsiteX312" fmla="*/ 375732 w 628988"/>
              <a:gd name="connsiteY312" fmla="*/ 200209 h 399836"/>
              <a:gd name="connsiteX313" fmla="*/ 357312 w 628988"/>
              <a:gd name="connsiteY313" fmla="*/ 202306 h 399836"/>
              <a:gd name="connsiteX314" fmla="*/ 351644 w 628988"/>
              <a:gd name="connsiteY314" fmla="*/ 202306 h 399836"/>
              <a:gd name="connsiteX315" fmla="*/ 360146 w 628988"/>
              <a:gd name="connsiteY315" fmla="*/ 199161 h 399836"/>
              <a:gd name="connsiteX316" fmla="*/ 354478 w 628988"/>
              <a:gd name="connsiteY316" fmla="*/ 197065 h 399836"/>
              <a:gd name="connsiteX317" fmla="*/ 338892 w 628988"/>
              <a:gd name="connsiteY317" fmla="*/ 200209 h 399836"/>
              <a:gd name="connsiteX318" fmla="*/ 341726 w 628988"/>
              <a:gd name="connsiteY318" fmla="*/ 199161 h 399836"/>
              <a:gd name="connsiteX319" fmla="*/ 319056 w 628988"/>
              <a:gd name="connsiteY319" fmla="*/ 201258 h 399836"/>
              <a:gd name="connsiteX320" fmla="*/ 310554 w 628988"/>
              <a:gd name="connsiteY320" fmla="*/ 200209 h 399836"/>
              <a:gd name="connsiteX321" fmla="*/ 309138 w 628988"/>
              <a:gd name="connsiteY321" fmla="*/ 200209 h 399836"/>
              <a:gd name="connsiteX322" fmla="*/ 311972 w 628988"/>
              <a:gd name="connsiteY322" fmla="*/ 202306 h 399836"/>
              <a:gd name="connsiteX323" fmla="*/ 307721 w 628988"/>
              <a:gd name="connsiteY323" fmla="*/ 201258 h 399836"/>
              <a:gd name="connsiteX324" fmla="*/ 294969 w 628988"/>
              <a:gd name="connsiteY324" fmla="*/ 199161 h 399836"/>
              <a:gd name="connsiteX325" fmla="*/ 296385 w 628988"/>
              <a:gd name="connsiteY325" fmla="*/ 198113 h 399836"/>
              <a:gd name="connsiteX326" fmla="*/ 287188 w 628988"/>
              <a:gd name="connsiteY326" fmla="*/ 198113 h 399836"/>
              <a:gd name="connsiteX327" fmla="*/ 286446 w 628988"/>
              <a:gd name="connsiteY327" fmla="*/ 198633 h 399836"/>
              <a:gd name="connsiteX328" fmla="*/ 289301 w 628988"/>
              <a:gd name="connsiteY328" fmla="*/ 199161 h 399836"/>
              <a:gd name="connsiteX329" fmla="*/ 284925 w 628988"/>
              <a:gd name="connsiteY329" fmla="*/ 199701 h 399836"/>
              <a:gd name="connsiteX330" fmla="*/ 256657 w 628988"/>
              <a:gd name="connsiteY330" fmla="*/ 219535 h 399836"/>
              <a:gd name="connsiteX331" fmla="*/ 243159 w 628988"/>
              <a:gd name="connsiteY331" fmla="*/ 268334 h 399836"/>
              <a:gd name="connsiteX332" fmla="*/ 261467 w 628988"/>
              <a:gd name="connsiteY332" fmla="*/ 343921 h 399836"/>
              <a:gd name="connsiteX333" fmla="*/ 275853 w 628988"/>
              <a:gd name="connsiteY333" fmla="*/ 394678 h 399836"/>
              <a:gd name="connsiteX334" fmla="*/ 261693 w 628988"/>
              <a:gd name="connsiteY334" fmla="*/ 399036 h 399836"/>
              <a:gd name="connsiteX335" fmla="*/ 233588 w 628988"/>
              <a:gd name="connsiteY335" fmla="*/ 382267 h 399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628988" h="399836">
                <a:moveTo>
                  <a:pt x="324723" y="6289"/>
                </a:moveTo>
                <a:cubicBezTo>
                  <a:pt x="324723" y="6289"/>
                  <a:pt x="324723" y="6289"/>
                  <a:pt x="324724" y="4193"/>
                </a:cubicBezTo>
                <a:cubicBezTo>
                  <a:pt x="324724" y="4193"/>
                  <a:pt x="324724" y="4193"/>
                  <a:pt x="326140" y="4193"/>
                </a:cubicBezTo>
                <a:cubicBezTo>
                  <a:pt x="328974" y="3145"/>
                  <a:pt x="338892" y="4193"/>
                  <a:pt x="337475" y="1048"/>
                </a:cubicBezTo>
                <a:cubicBezTo>
                  <a:pt x="340309" y="1048"/>
                  <a:pt x="341726" y="2096"/>
                  <a:pt x="345977" y="2096"/>
                </a:cubicBezTo>
                <a:cubicBezTo>
                  <a:pt x="345977" y="2096"/>
                  <a:pt x="345977" y="2096"/>
                  <a:pt x="347393" y="2096"/>
                </a:cubicBezTo>
                <a:cubicBezTo>
                  <a:pt x="347393" y="2096"/>
                  <a:pt x="347393" y="2096"/>
                  <a:pt x="348810" y="2096"/>
                </a:cubicBezTo>
                <a:cubicBezTo>
                  <a:pt x="344560" y="3145"/>
                  <a:pt x="337475" y="2096"/>
                  <a:pt x="334642" y="4193"/>
                </a:cubicBezTo>
                <a:cubicBezTo>
                  <a:pt x="334642" y="4193"/>
                  <a:pt x="333225" y="5241"/>
                  <a:pt x="336058" y="5241"/>
                </a:cubicBezTo>
                <a:cubicBezTo>
                  <a:pt x="338892" y="4193"/>
                  <a:pt x="343143" y="5241"/>
                  <a:pt x="347394" y="5241"/>
                </a:cubicBezTo>
                <a:cubicBezTo>
                  <a:pt x="347394" y="5241"/>
                  <a:pt x="347394" y="5241"/>
                  <a:pt x="347393" y="6289"/>
                </a:cubicBezTo>
                <a:cubicBezTo>
                  <a:pt x="347393" y="6289"/>
                  <a:pt x="347393" y="6289"/>
                  <a:pt x="324723" y="6289"/>
                </a:cubicBezTo>
                <a:close/>
                <a:moveTo>
                  <a:pt x="351899" y="30210"/>
                </a:moveTo>
                <a:lnTo>
                  <a:pt x="353061" y="29350"/>
                </a:lnTo>
                <a:lnTo>
                  <a:pt x="354968" y="29863"/>
                </a:lnTo>
                <a:close/>
                <a:moveTo>
                  <a:pt x="350227" y="30398"/>
                </a:moveTo>
                <a:lnTo>
                  <a:pt x="351899" y="30210"/>
                </a:lnTo>
                <a:lnTo>
                  <a:pt x="351644" y="30398"/>
                </a:lnTo>
                <a:cubicBezTo>
                  <a:pt x="351644" y="30398"/>
                  <a:pt x="351644" y="30398"/>
                  <a:pt x="350227" y="30398"/>
                </a:cubicBezTo>
                <a:close/>
                <a:moveTo>
                  <a:pt x="342612" y="27909"/>
                </a:moveTo>
                <a:lnTo>
                  <a:pt x="341726" y="27254"/>
                </a:lnTo>
                <a:cubicBezTo>
                  <a:pt x="341726" y="27254"/>
                  <a:pt x="341726" y="27254"/>
                  <a:pt x="343143" y="27254"/>
                </a:cubicBezTo>
                <a:close/>
                <a:moveTo>
                  <a:pt x="342162" y="28463"/>
                </a:moveTo>
                <a:lnTo>
                  <a:pt x="342612" y="27909"/>
                </a:lnTo>
                <a:lnTo>
                  <a:pt x="343143" y="28302"/>
                </a:lnTo>
                <a:close/>
                <a:moveTo>
                  <a:pt x="362143" y="50521"/>
                </a:moveTo>
                <a:lnTo>
                  <a:pt x="374488" y="52433"/>
                </a:lnTo>
                <a:lnTo>
                  <a:pt x="375393" y="52662"/>
                </a:lnTo>
                <a:lnTo>
                  <a:pt x="378565" y="50314"/>
                </a:lnTo>
                <a:cubicBezTo>
                  <a:pt x="377148" y="48218"/>
                  <a:pt x="374314" y="48218"/>
                  <a:pt x="365813" y="48218"/>
                </a:cubicBezTo>
                <a:cubicBezTo>
                  <a:pt x="365813" y="48218"/>
                  <a:pt x="365813" y="48218"/>
                  <a:pt x="361562" y="49266"/>
                </a:cubicBezTo>
                <a:cubicBezTo>
                  <a:pt x="362979" y="50314"/>
                  <a:pt x="365813" y="49266"/>
                  <a:pt x="367230" y="49266"/>
                </a:cubicBezTo>
                <a:close/>
                <a:moveTo>
                  <a:pt x="304887" y="11530"/>
                </a:moveTo>
                <a:lnTo>
                  <a:pt x="304887" y="11530"/>
                </a:lnTo>
                <a:lnTo>
                  <a:pt x="306304" y="11530"/>
                </a:lnTo>
                <a:cubicBezTo>
                  <a:pt x="304887" y="11530"/>
                  <a:pt x="304887" y="11530"/>
                  <a:pt x="304887" y="11530"/>
                </a:cubicBezTo>
                <a:close/>
                <a:moveTo>
                  <a:pt x="481274" y="146438"/>
                </a:moveTo>
                <a:lnTo>
                  <a:pt x="484655" y="144916"/>
                </a:lnTo>
                <a:cubicBezTo>
                  <a:pt x="486249" y="144392"/>
                  <a:pt x="488374" y="144130"/>
                  <a:pt x="491916" y="144654"/>
                </a:cubicBezTo>
                <a:cubicBezTo>
                  <a:pt x="491916" y="144654"/>
                  <a:pt x="491916" y="144654"/>
                  <a:pt x="493333" y="144654"/>
                </a:cubicBezTo>
                <a:close/>
                <a:moveTo>
                  <a:pt x="479809" y="146655"/>
                </a:moveTo>
                <a:lnTo>
                  <a:pt x="481274" y="146438"/>
                </a:lnTo>
                <a:lnTo>
                  <a:pt x="480581" y="146750"/>
                </a:lnTo>
                <a:close/>
                <a:moveTo>
                  <a:pt x="233588" y="382267"/>
                </a:moveTo>
                <a:cubicBezTo>
                  <a:pt x="201636" y="359036"/>
                  <a:pt x="165397" y="326583"/>
                  <a:pt x="124873" y="284907"/>
                </a:cubicBezTo>
                <a:cubicBezTo>
                  <a:pt x="104611" y="264069"/>
                  <a:pt x="87289" y="245065"/>
                  <a:pt x="72909" y="227894"/>
                </a:cubicBezTo>
                <a:lnTo>
                  <a:pt x="53470" y="201829"/>
                </a:lnTo>
                <a:lnTo>
                  <a:pt x="46659" y="201126"/>
                </a:lnTo>
                <a:cubicBezTo>
                  <a:pt x="39575" y="200471"/>
                  <a:pt x="32845" y="199685"/>
                  <a:pt x="27177" y="198113"/>
                </a:cubicBezTo>
                <a:cubicBezTo>
                  <a:pt x="27177" y="198113"/>
                  <a:pt x="27177" y="198113"/>
                  <a:pt x="35678" y="196016"/>
                </a:cubicBezTo>
                <a:cubicBezTo>
                  <a:pt x="32844" y="194968"/>
                  <a:pt x="31428" y="194968"/>
                  <a:pt x="28594" y="194968"/>
                </a:cubicBezTo>
                <a:cubicBezTo>
                  <a:pt x="30011" y="193920"/>
                  <a:pt x="32844" y="193920"/>
                  <a:pt x="34261" y="193920"/>
                </a:cubicBezTo>
                <a:lnTo>
                  <a:pt x="48711" y="195447"/>
                </a:lnTo>
                <a:lnTo>
                  <a:pt x="38592" y="181878"/>
                </a:lnTo>
                <a:lnTo>
                  <a:pt x="35989" y="178197"/>
                </a:lnTo>
                <a:lnTo>
                  <a:pt x="34261" y="178197"/>
                </a:lnTo>
                <a:lnTo>
                  <a:pt x="35106" y="176947"/>
                </a:lnTo>
                <a:lnTo>
                  <a:pt x="11955" y="144197"/>
                </a:lnTo>
                <a:cubicBezTo>
                  <a:pt x="5673" y="133524"/>
                  <a:pt x="1987" y="124738"/>
                  <a:pt x="897" y="117839"/>
                </a:cubicBezTo>
                <a:cubicBezTo>
                  <a:pt x="-3753" y="97362"/>
                  <a:pt x="9675" y="70492"/>
                  <a:pt x="41185" y="37230"/>
                </a:cubicBezTo>
                <a:lnTo>
                  <a:pt x="63751" y="20637"/>
                </a:lnTo>
                <a:lnTo>
                  <a:pt x="56931" y="19916"/>
                </a:lnTo>
                <a:cubicBezTo>
                  <a:pt x="59765" y="19916"/>
                  <a:pt x="61182" y="17820"/>
                  <a:pt x="58349" y="16771"/>
                </a:cubicBezTo>
                <a:cubicBezTo>
                  <a:pt x="58349" y="16771"/>
                  <a:pt x="58349" y="16771"/>
                  <a:pt x="56932" y="16772"/>
                </a:cubicBezTo>
                <a:cubicBezTo>
                  <a:pt x="56932" y="16772"/>
                  <a:pt x="64016" y="15723"/>
                  <a:pt x="62599" y="14675"/>
                </a:cubicBezTo>
                <a:cubicBezTo>
                  <a:pt x="56931" y="13627"/>
                  <a:pt x="61182" y="12579"/>
                  <a:pt x="61182" y="11530"/>
                </a:cubicBezTo>
                <a:cubicBezTo>
                  <a:pt x="62599" y="11530"/>
                  <a:pt x="64016" y="10482"/>
                  <a:pt x="64016" y="10482"/>
                </a:cubicBezTo>
                <a:cubicBezTo>
                  <a:pt x="61182" y="9434"/>
                  <a:pt x="78185" y="8386"/>
                  <a:pt x="68267" y="7338"/>
                </a:cubicBezTo>
                <a:cubicBezTo>
                  <a:pt x="89520" y="2097"/>
                  <a:pt x="129193" y="4193"/>
                  <a:pt x="156114" y="2096"/>
                </a:cubicBezTo>
                <a:cubicBezTo>
                  <a:pt x="156114" y="2096"/>
                  <a:pt x="156114" y="2096"/>
                  <a:pt x="156114" y="1048"/>
                </a:cubicBezTo>
                <a:cubicBezTo>
                  <a:pt x="156114" y="1048"/>
                  <a:pt x="156114" y="1048"/>
                  <a:pt x="174533" y="1048"/>
                </a:cubicBezTo>
                <a:cubicBezTo>
                  <a:pt x="174533" y="1048"/>
                  <a:pt x="174533" y="1048"/>
                  <a:pt x="174534" y="2097"/>
                </a:cubicBezTo>
                <a:cubicBezTo>
                  <a:pt x="171699" y="2096"/>
                  <a:pt x="171699" y="2096"/>
                  <a:pt x="170282" y="2096"/>
                </a:cubicBezTo>
                <a:cubicBezTo>
                  <a:pt x="175950" y="3145"/>
                  <a:pt x="180201" y="5241"/>
                  <a:pt x="185868" y="4193"/>
                </a:cubicBezTo>
                <a:cubicBezTo>
                  <a:pt x="185868" y="3145"/>
                  <a:pt x="185868" y="3145"/>
                  <a:pt x="187285" y="3145"/>
                </a:cubicBezTo>
                <a:cubicBezTo>
                  <a:pt x="194370" y="3145"/>
                  <a:pt x="200037" y="5241"/>
                  <a:pt x="207122" y="4193"/>
                </a:cubicBezTo>
                <a:cubicBezTo>
                  <a:pt x="201454" y="2096"/>
                  <a:pt x="204288" y="2097"/>
                  <a:pt x="204288" y="0"/>
                </a:cubicBezTo>
                <a:cubicBezTo>
                  <a:pt x="208539" y="0"/>
                  <a:pt x="207122" y="5241"/>
                  <a:pt x="215623" y="2097"/>
                </a:cubicBezTo>
                <a:cubicBezTo>
                  <a:pt x="215623" y="2097"/>
                  <a:pt x="215623" y="2097"/>
                  <a:pt x="231209" y="2097"/>
                </a:cubicBezTo>
                <a:cubicBezTo>
                  <a:pt x="232626" y="3145"/>
                  <a:pt x="222708" y="4193"/>
                  <a:pt x="215623" y="4193"/>
                </a:cubicBezTo>
                <a:cubicBezTo>
                  <a:pt x="221290" y="5241"/>
                  <a:pt x="226958" y="5241"/>
                  <a:pt x="232626" y="5241"/>
                </a:cubicBezTo>
                <a:cubicBezTo>
                  <a:pt x="232626" y="5241"/>
                  <a:pt x="232626" y="5241"/>
                  <a:pt x="222707" y="6289"/>
                </a:cubicBezTo>
                <a:cubicBezTo>
                  <a:pt x="224124" y="6289"/>
                  <a:pt x="228375" y="6289"/>
                  <a:pt x="229792" y="6289"/>
                </a:cubicBezTo>
                <a:cubicBezTo>
                  <a:pt x="228375" y="6289"/>
                  <a:pt x="226958" y="7337"/>
                  <a:pt x="226958" y="8386"/>
                </a:cubicBezTo>
                <a:cubicBezTo>
                  <a:pt x="222708" y="8386"/>
                  <a:pt x="219874" y="7338"/>
                  <a:pt x="218457" y="6289"/>
                </a:cubicBezTo>
                <a:cubicBezTo>
                  <a:pt x="218457" y="6289"/>
                  <a:pt x="218457" y="6289"/>
                  <a:pt x="207122" y="9434"/>
                </a:cubicBezTo>
                <a:cubicBezTo>
                  <a:pt x="219874" y="12579"/>
                  <a:pt x="232626" y="10482"/>
                  <a:pt x="245378" y="9434"/>
                </a:cubicBezTo>
                <a:cubicBezTo>
                  <a:pt x="249628" y="10482"/>
                  <a:pt x="243961" y="11530"/>
                  <a:pt x="242544" y="12579"/>
                </a:cubicBezTo>
                <a:cubicBezTo>
                  <a:pt x="242544" y="12579"/>
                  <a:pt x="242544" y="12579"/>
                  <a:pt x="239710" y="12578"/>
                </a:cubicBezTo>
                <a:cubicBezTo>
                  <a:pt x="239710" y="12578"/>
                  <a:pt x="241127" y="11530"/>
                  <a:pt x="238293" y="10482"/>
                </a:cubicBezTo>
                <a:cubicBezTo>
                  <a:pt x="229792" y="10482"/>
                  <a:pt x="238293" y="13627"/>
                  <a:pt x="235459" y="13627"/>
                </a:cubicBezTo>
                <a:cubicBezTo>
                  <a:pt x="239710" y="13627"/>
                  <a:pt x="245378" y="14675"/>
                  <a:pt x="251045" y="15723"/>
                </a:cubicBezTo>
                <a:cubicBezTo>
                  <a:pt x="255296" y="13627"/>
                  <a:pt x="258130" y="9434"/>
                  <a:pt x="269465" y="8386"/>
                </a:cubicBezTo>
                <a:cubicBezTo>
                  <a:pt x="276549" y="9434"/>
                  <a:pt x="287884" y="9434"/>
                  <a:pt x="292135" y="10482"/>
                </a:cubicBezTo>
                <a:cubicBezTo>
                  <a:pt x="294969" y="10482"/>
                  <a:pt x="290718" y="9434"/>
                  <a:pt x="294969" y="9434"/>
                </a:cubicBezTo>
                <a:cubicBezTo>
                  <a:pt x="313388" y="12578"/>
                  <a:pt x="303470" y="2097"/>
                  <a:pt x="324723" y="6289"/>
                </a:cubicBezTo>
                <a:cubicBezTo>
                  <a:pt x="326140" y="7338"/>
                  <a:pt x="328974" y="7338"/>
                  <a:pt x="330391" y="7337"/>
                </a:cubicBezTo>
                <a:cubicBezTo>
                  <a:pt x="328974" y="7338"/>
                  <a:pt x="327557" y="8386"/>
                  <a:pt x="327557" y="8386"/>
                </a:cubicBezTo>
                <a:cubicBezTo>
                  <a:pt x="324723" y="7337"/>
                  <a:pt x="320473" y="7338"/>
                  <a:pt x="316222" y="7337"/>
                </a:cubicBezTo>
                <a:cubicBezTo>
                  <a:pt x="316222" y="7337"/>
                  <a:pt x="316222" y="7337"/>
                  <a:pt x="314805" y="7337"/>
                </a:cubicBezTo>
                <a:cubicBezTo>
                  <a:pt x="317639" y="8386"/>
                  <a:pt x="320473" y="10482"/>
                  <a:pt x="326140" y="9434"/>
                </a:cubicBezTo>
                <a:cubicBezTo>
                  <a:pt x="323306" y="10482"/>
                  <a:pt x="319056" y="9434"/>
                  <a:pt x="317639" y="11530"/>
                </a:cubicBezTo>
                <a:cubicBezTo>
                  <a:pt x="316222" y="11530"/>
                  <a:pt x="313742" y="10482"/>
                  <a:pt x="311263" y="9958"/>
                </a:cubicBezTo>
                <a:lnTo>
                  <a:pt x="304887" y="11530"/>
                </a:lnTo>
                <a:lnTo>
                  <a:pt x="292135" y="11530"/>
                </a:lnTo>
                <a:cubicBezTo>
                  <a:pt x="292135" y="11530"/>
                  <a:pt x="292135" y="11530"/>
                  <a:pt x="294969" y="12579"/>
                </a:cubicBezTo>
                <a:cubicBezTo>
                  <a:pt x="294969" y="12579"/>
                  <a:pt x="293552" y="12579"/>
                  <a:pt x="293552" y="13627"/>
                </a:cubicBezTo>
                <a:cubicBezTo>
                  <a:pt x="294969" y="13627"/>
                  <a:pt x="297803" y="13627"/>
                  <a:pt x="299220" y="13627"/>
                </a:cubicBezTo>
                <a:cubicBezTo>
                  <a:pt x="299220" y="13627"/>
                  <a:pt x="299220" y="13627"/>
                  <a:pt x="300636" y="12579"/>
                </a:cubicBezTo>
                <a:cubicBezTo>
                  <a:pt x="299219" y="12579"/>
                  <a:pt x="306304" y="13627"/>
                  <a:pt x="302053" y="14675"/>
                </a:cubicBezTo>
                <a:cubicBezTo>
                  <a:pt x="304887" y="16771"/>
                  <a:pt x="313388" y="14675"/>
                  <a:pt x="311971" y="16771"/>
                </a:cubicBezTo>
                <a:cubicBezTo>
                  <a:pt x="310554" y="22013"/>
                  <a:pt x="289301" y="16771"/>
                  <a:pt x="290718" y="22012"/>
                </a:cubicBezTo>
                <a:cubicBezTo>
                  <a:pt x="290718" y="22012"/>
                  <a:pt x="290718" y="22012"/>
                  <a:pt x="294969" y="22013"/>
                </a:cubicBezTo>
                <a:cubicBezTo>
                  <a:pt x="294969" y="23061"/>
                  <a:pt x="296386" y="23061"/>
                  <a:pt x="296386" y="23061"/>
                </a:cubicBezTo>
                <a:cubicBezTo>
                  <a:pt x="297803" y="23061"/>
                  <a:pt x="299219" y="23061"/>
                  <a:pt x="297802" y="22012"/>
                </a:cubicBezTo>
                <a:cubicBezTo>
                  <a:pt x="302053" y="24109"/>
                  <a:pt x="313388" y="22012"/>
                  <a:pt x="314805" y="25157"/>
                </a:cubicBezTo>
                <a:cubicBezTo>
                  <a:pt x="317639" y="25157"/>
                  <a:pt x="320473" y="25157"/>
                  <a:pt x="321890" y="24109"/>
                </a:cubicBezTo>
                <a:cubicBezTo>
                  <a:pt x="321890" y="24109"/>
                  <a:pt x="321890" y="24109"/>
                  <a:pt x="317639" y="23061"/>
                </a:cubicBezTo>
                <a:cubicBezTo>
                  <a:pt x="319056" y="23061"/>
                  <a:pt x="321890" y="23061"/>
                  <a:pt x="323306" y="23061"/>
                </a:cubicBezTo>
                <a:cubicBezTo>
                  <a:pt x="323307" y="26205"/>
                  <a:pt x="333225" y="24109"/>
                  <a:pt x="338892" y="25157"/>
                </a:cubicBezTo>
                <a:cubicBezTo>
                  <a:pt x="338892" y="25157"/>
                  <a:pt x="338892" y="25157"/>
                  <a:pt x="340309" y="25157"/>
                </a:cubicBezTo>
                <a:cubicBezTo>
                  <a:pt x="341726" y="25157"/>
                  <a:pt x="341726" y="26205"/>
                  <a:pt x="341726" y="26205"/>
                </a:cubicBezTo>
                <a:cubicBezTo>
                  <a:pt x="336058" y="26206"/>
                  <a:pt x="330391" y="26205"/>
                  <a:pt x="327557" y="26206"/>
                </a:cubicBezTo>
                <a:cubicBezTo>
                  <a:pt x="327557" y="26206"/>
                  <a:pt x="327557" y="26206"/>
                  <a:pt x="331808" y="28302"/>
                </a:cubicBezTo>
                <a:cubicBezTo>
                  <a:pt x="331808" y="28302"/>
                  <a:pt x="331808" y="28302"/>
                  <a:pt x="330391" y="28302"/>
                </a:cubicBezTo>
                <a:cubicBezTo>
                  <a:pt x="332516" y="28302"/>
                  <a:pt x="335704" y="28826"/>
                  <a:pt x="338361" y="29088"/>
                </a:cubicBezTo>
                <a:lnTo>
                  <a:pt x="342162" y="28463"/>
                </a:lnTo>
                <a:lnTo>
                  <a:pt x="338892" y="32495"/>
                </a:lnTo>
                <a:cubicBezTo>
                  <a:pt x="340309" y="32495"/>
                  <a:pt x="341726" y="32495"/>
                  <a:pt x="344560" y="33543"/>
                </a:cubicBezTo>
                <a:cubicBezTo>
                  <a:pt x="340309" y="33543"/>
                  <a:pt x="341726" y="34591"/>
                  <a:pt x="344560" y="35639"/>
                </a:cubicBezTo>
                <a:cubicBezTo>
                  <a:pt x="344560" y="35639"/>
                  <a:pt x="344560" y="35639"/>
                  <a:pt x="345977" y="35639"/>
                </a:cubicBezTo>
                <a:cubicBezTo>
                  <a:pt x="340309" y="36688"/>
                  <a:pt x="340309" y="38784"/>
                  <a:pt x="343143" y="39832"/>
                </a:cubicBezTo>
                <a:cubicBezTo>
                  <a:pt x="344560" y="40880"/>
                  <a:pt x="347393" y="40880"/>
                  <a:pt x="351644" y="40881"/>
                </a:cubicBezTo>
                <a:cubicBezTo>
                  <a:pt x="354478" y="39832"/>
                  <a:pt x="355895" y="38784"/>
                  <a:pt x="353061" y="37736"/>
                </a:cubicBezTo>
                <a:cubicBezTo>
                  <a:pt x="355895" y="37736"/>
                  <a:pt x="360146" y="37736"/>
                  <a:pt x="361562" y="38784"/>
                </a:cubicBezTo>
                <a:cubicBezTo>
                  <a:pt x="362979" y="41929"/>
                  <a:pt x="323306" y="40880"/>
                  <a:pt x="348810" y="44025"/>
                </a:cubicBezTo>
                <a:lnTo>
                  <a:pt x="349845" y="48616"/>
                </a:lnTo>
                <a:lnTo>
                  <a:pt x="356140" y="49591"/>
                </a:lnTo>
                <a:lnTo>
                  <a:pt x="357312" y="46122"/>
                </a:lnTo>
                <a:cubicBezTo>
                  <a:pt x="360146" y="47170"/>
                  <a:pt x="365813" y="47170"/>
                  <a:pt x="368647" y="47170"/>
                </a:cubicBezTo>
                <a:cubicBezTo>
                  <a:pt x="365813" y="42977"/>
                  <a:pt x="392734" y="37736"/>
                  <a:pt x="367230" y="35639"/>
                </a:cubicBezTo>
                <a:cubicBezTo>
                  <a:pt x="368647" y="34591"/>
                  <a:pt x="362979" y="34591"/>
                  <a:pt x="361563" y="33543"/>
                </a:cubicBezTo>
                <a:cubicBezTo>
                  <a:pt x="364396" y="33543"/>
                  <a:pt x="367230" y="33543"/>
                  <a:pt x="368647" y="33543"/>
                </a:cubicBezTo>
                <a:lnTo>
                  <a:pt x="354968" y="29863"/>
                </a:lnTo>
                <a:lnTo>
                  <a:pt x="360677" y="29219"/>
                </a:lnTo>
                <a:cubicBezTo>
                  <a:pt x="364396" y="30136"/>
                  <a:pt x="368647" y="31447"/>
                  <a:pt x="374315" y="30398"/>
                </a:cubicBezTo>
                <a:cubicBezTo>
                  <a:pt x="378565" y="31446"/>
                  <a:pt x="377148" y="34591"/>
                  <a:pt x="387066" y="33543"/>
                </a:cubicBezTo>
                <a:cubicBezTo>
                  <a:pt x="387066" y="33543"/>
                  <a:pt x="387067" y="34591"/>
                  <a:pt x="385650" y="34591"/>
                </a:cubicBezTo>
                <a:cubicBezTo>
                  <a:pt x="389900" y="34591"/>
                  <a:pt x="388483" y="35639"/>
                  <a:pt x="387067" y="35639"/>
                </a:cubicBezTo>
                <a:cubicBezTo>
                  <a:pt x="387067" y="35639"/>
                  <a:pt x="387067" y="35639"/>
                  <a:pt x="381399" y="37736"/>
                </a:cubicBezTo>
                <a:cubicBezTo>
                  <a:pt x="385649" y="37736"/>
                  <a:pt x="388483" y="39832"/>
                  <a:pt x="392734" y="38784"/>
                </a:cubicBezTo>
                <a:cubicBezTo>
                  <a:pt x="392734" y="38784"/>
                  <a:pt x="392734" y="38784"/>
                  <a:pt x="388483" y="40880"/>
                </a:cubicBezTo>
                <a:cubicBezTo>
                  <a:pt x="391317" y="41929"/>
                  <a:pt x="394151" y="39832"/>
                  <a:pt x="394151" y="40880"/>
                </a:cubicBezTo>
                <a:cubicBezTo>
                  <a:pt x="391317" y="42977"/>
                  <a:pt x="388483" y="40880"/>
                  <a:pt x="384233" y="41929"/>
                </a:cubicBezTo>
                <a:cubicBezTo>
                  <a:pt x="385649" y="42977"/>
                  <a:pt x="375731" y="44025"/>
                  <a:pt x="382816" y="45073"/>
                </a:cubicBezTo>
                <a:cubicBezTo>
                  <a:pt x="382816" y="45073"/>
                  <a:pt x="382816" y="45073"/>
                  <a:pt x="382816" y="46122"/>
                </a:cubicBezTo>
                <a:cubicBezTo>
                  <a:pt x="381399" y="45073"/>
                  <a:pt x="378565" y="46121"/>
                  <a:pt x="375731" y="46122"/>
                </a:cubicBezTo>
                <a:cubicBezTo>
                  <a:pt x="379982" y="47170"/>
                  <a:pt x="391317" y="46122"/>
                  <a:pt x="394151" y="48218"/>
                </a:cubicBezTo>
                <a:cubicBezTo>
                  <a:pt x="394151" y="48218"/>
                  <a:pt x="394151" y="48218"/>
                  <a:pt x="399818" y="47170"/>
                </a:cubicBezTo>
                <a:cubicBezTo>
                  <a:pt x="401235" y="48218"/>
                  <a:pt x="402652" y="48218"/>
                  <a:pt x="404069" y="48218"/>
                </a:cubicBezTo>
                <a:cubicBezTo>
                  <a:pt x="406903" y="46122"/>
                  <a:pt x="405486" y="44025"/>
                  <a:pt x="413987" y="42977"/>
                </a:cubicBezTo>
                <a:cubicBezTo>
                  <a:pt x="411154" y="44025"/>
                  <a:pt x="416821" y="45073"/>
                  <a:pt x="422489" y="46121"/>
                </a:cubicBezTo>
                <a:cubicBezTo>
                  <a:pt x="423905" y="46121"/>
                  <a:pt x="425322" y="45073"/>
                  <a:pt x="426739" y="45074"/>
                </a:cubicBezTo>
                <a:cubicBezTo>
                  <a:pt x="425323" y="44025"/>
                  <a:pt x="425322" y="42977"/>
                  <a:pt x="428156" y="42977"/>
                </a:cubicBezTo>
                <a:cubicBezTo>
                  <a:pt x="430990" y="41929"/>
                  <a:pt x="435241" y="42977"/>
                  <a:pt x="436657" y="41929"/>
                </a:cubicBezTo>
                <a:cubicBezTo>
                  <a:pt x="436657" y="41929"/>
                  <a:pt x="436657" y="41929"/>
                  <a:pt x="436657" y="40880"/>
                </a:cubicBezTo>
                <a:cubicBezTo>
                  <a:pt x="436657" y="40880"/>
                  <a:pt x="436657" y="40880"/>
                  <a:pt x="426739" y="40880"/>
                </a:cubicBezTo>
                <a:cubicBezTo>
                  <a:pt x="426739" y="39832"/>
                  <a:pt x="423906" y="37736"/>
                  <a:pt x="426739" y="35639"/>
                </a:cubicBezTo>
                <a:cubicBezTo>
                  <a:pt x="435241" y="36687"/>
                  <a:pt x="433824" y="39832"/>
                  <a:pt x="442325" y="39832"/>
                </a:cubicBezTo>
                <a:cubicBezTo>
                  <a:pt x="445159" y="40880"/>
                  <a:pt x="449409" y="41929"/>
                  <a:pt x="443742" y="42977"/>
                </a:cubicBezTo>
                <a:cubicBezTo>
                  <a:pt x="442325" y="44025"/>
                  <a:pt x="442325" y="42977"/>
                  <a:pt x="440908" y="42977"/>
                </a:cubicBezTo>
                <a:cubicBezTo>
                  <a:pt x="440908" y="45073"/>
                  <a:pt x="426739" y="45074"/>
                  <a:pt x="428156" y="47170"/>
                </a:cubicBezTo>
                <a:cubicBezTo>
                  <a:pt x="426739" y="49266"/>
                  <a:pt x="415404" y="49266"/>
                  <a:pt x="418238" y="52411"/>
                </a:cubicBezTo>
                <a:cubicBezTo>
                  <a:pt x="416821" y="51362"/>
                  <a:pt x="413987" y="50314"/>
                  <a:pt x="415404" y="49266"/>
                </a:cubicBezTo>
                <a:cubicBezTo>
                  <a:pt x="415404" y="48218"/>
                  <a:pt x="421072" y="49266"/>
                  <a:pt x="421072" y="48218"/>
                </a:cubicBezTo>
                <a:cubicBezTo>
                  <a:pt x="415404" y="48218"/>
                  <a:pt x="412570" y="46121"/>
                  <a:pt x="408320" y="48218"/>
                </a:cubicBezTo>
                <a:cubicBezTo>
                  <a:pt x="412570" y="50314"/>
                  <a:pt x="401235" y="49266"/>
                  <a:pt x="398401" y="50314"/>
                </a:cubicBezTo>
                <a:cubicBezTo>
                  <a:pt x="394151" y="50314"/>
                  <a:pt x="391317" y="48218"/>
                  <a:pt x="387066" y="50314"/>
                </a:cubicBezTo>
                <a:cubicBezTo>
                  <a:pt x="388483" y="50314"/>
                  <a:pt x="391317" y="50314"/>
                  <a:pt x="389900" y="51363"/>
                </a:cubicBezTo>
                <a:cubicBezTo>
                  <a:pt x="387775" y="51887"/>
                  <a:pt x="384233" y="51887"/>
                  <a:pt x="381045" y="52018"/>
                </a:cubicBezTo>
                <a:lnTo>
                  <a:pt x="376604" y="52969"/>
                </a:lnTo>
                <a:lnTo>
                  <a:pt x="389953" y="56352"/>
                </a:lnTo>
                <a:cubicBezTo>
                  <a:pt x="396346" y="61000"/>
                  <a:pt x="416569" y="65933"/>
                  <a:pt x="450626" y="71156"/>
                </a:cubicBezTo>
                <a:cubicBezTo>
                  <a:pt x="484683" y="76381"/>
                  <a:pt x="510207" y="79062"/>
                  <a:pt x="527198" y="79205"/>
                </a:cubicBezTo>
                <a:cubicBezTo>
                  <a:pt x="542592" y="78186"/>
                  <a:pt x="560601" y="80290"/>
                  <a:pt x="581224" y="85515"/>
                </a:cubicBezTo>
                <a:cubicBezTo>
                  <a:pt x="601847" y="90742"/>
                  <a:pt x="610416" y="95749"/>
                  <a:pt x="606931" y="100541"/>
                </a:cubicBezTo>
                <a:cubicBezTo>
                  <a:pt x="604607" y="103738"/>
                  <a:pt x="585514" y="108171"/>
                  <a:pt x="549641" y="113838"/>
                </a:cubicBezTo>
                <a:lnTo>
                  <a:pt x="517702" y="121906"/>
                </a:lnTo>
                <a:lnTo>
                  <a:pt x="520254" y="124738"/>
                </a:lnTo>
                <a:cubicBezTo>
                  <a:pt x="518837" y="125786"/>
                  <a:pt x="514587" y="125786"/>
                  <a:pt x="513169" y="127882"/>
                </a:cubicBezTo>
                <a:cubicBezTo>
                  <a:pt x="516003" y="127882"/>
                  <a:pt x="518837" y="127882"/>
                  <a:pt x="518837" y="128931"/>
                </a:cubicBezTo>
                <a:cubicBezTo>
                  <a:pt x="513170" y="129979"/>
                  <a:pt x="516003" y="126834"/>
                  <a:pt x="508919" y="127882"/>
                </a:cubicBezTo>
                <a:cubicBezTo>
                  <a:pt x="508919" y="129979"/>
                  <a:pt x="503251" y="128931"/>
                  <a:pt x="499001" y="129979"/>
                </a:cubicBezTo>
                <a:cubicBezTo>
                  <a:pt x="503251" y="132075"/>
                  <a:pt x="514586" y="128931"/>
                  <a:pt x="518837" y="131027"/>
                </a:cubicBezTo>
                <a:cubicBezTo>
                  <a:pt x="518837" y="131027"/>
                  <a:pt x="518837" y="131027"/>
                  <a:pt x="500417" y="132075"/>
                </a:cubicBezTo>
                <a:cubicBezTo>
                  <a:pt x="499001" y="133123"/>
                  <a:pt x="500417" y="133123"/>
                  <a:pt x="501834" y="133123"/>
                </a:cubicBezTo>
                <a:cubicBezTo>
                  <a:pt x="493333" y="134172"/>
                  <a:pt x="487665" y="132075"/>
                  <a:pt x="480581" y="132075"/>
                </a:cubicBezTo>
                <a:cubicBezTo>
                  <a:pt x="477747" y="133123"/>
                  <a:pt x="480581" y="134172"/>
                  <a:pt x="481998" y="135220"/>
                </a:cubicBezTo>
                <a:cubicBezTo>
                  <a:pt x="486249" y="135220"/>
                  <a:pt x="484832" y="133123"/>
                  <a:pt x="489082" y="133123"/>
                </a:cubicBezTo>
                <a:cubicBezTo>
                  <a:pt x="491916" y="134172"/>
                  <a:pt x="491916" y="136268"/>
                  <a:pt x="497584" y="136268"/>
                </a:cubicBezTo>
                <a:cubicBezTo>
                  <a:pt x="497584" y="136268"/>
                  <a:pt x="497584" y="136268"/>
                  <a:pt x="514586" y="133123"/>
                </a:cubicBezTo>
                <a:cubicBezTo>
                  <a:pt x="511753" y="135220"/>
                  <a:pt x="528755" y="138365"/>
                  <a:pt x="514586" y="139413"/>
                </a:cubicBezTo>
                <a:cubicBezTo>
                  <a:pt x="516003" y="138364"/>
                  <a:pt x="514587" y="137316"/>
                  <a:pt x="511753" y="137316"/>
                </a:cubicBezTo>
                <a:cubicBezTo>
                  <a:pt x="503251" y="136268"/>
                  <a:pt x="489082" y="140461"/>
                  <a:pt x="486249" y="136268"/>
                </a:cubicBezTo>
                <a:cubicBezTo>
                  <a:pt x="483415" y="136268"/>
                  <a:pt x="477747" y="136268"/>
                  <a:pt x="477747" y="138364"/>
                </a:cubicBezTo>
                <a:cubicBezTo>
                  <a:pt x="477747" y="138364"/>
                  <a:pt x="476330" y="139413"/>
                  <a:pt x="479164" y="140461"/>
                </a:cubicBezTo>
                <a:cubicBezTo>
                  <a:pt x="481998" y="139413"/>
                  <a:pt x="481998" y="140461"/>
                  <a:pt x="483415" y="141509"/>
                </a:cubicBezTo>
                <a:cubicBezTo>
                  <a:pt x="483415" y="141509"/>
                  <a:pt x="483415" y="141509"/>
                  <a:pt x="472080" y="142557"/>
                </a:cubicBezTo>
                <a:cubicBezTo>
                  <a:pt x="472080" y="142557"/>
                  <a:pt x="473497" y="143606"/>
                  <a:pt x="474913" y="142557"/>
                </a:cubicBezTo>
                <a:cubicBezTo>
                  <a:pt x="472080" y="143606"/>
                  <a:pt x="472080" y="144654"/>
                  <a:pt x="472080" y="145702"/>
                </a:cubicBezTo>
                <a:lnTo>
                  <a:pt x="479809" y="146655"/>
                </a:lnTo>
                <a:lnTo>
                  <a:pt x="479164" y="146750"/>
                </a:lnTo>
                <a:cubicBezTo>
                  <a:pt x="477747" y="148847"/>
                  <a:pt x="480581" y="148847"/>
                  <a:pt x="477747" y="150943"/>
                </a:cubicBezTo>
                <a:cubicBezTo>
                  <a:pt x="474913" y="154088"/>
                  <a:pt x="489083" y="153040"/>
                  <a:pt x="496167" y="154088"/>
                </a:cubicBezTo>
                <a:cubicBezTo>
                  <a:pt x="497584" y="154088"/>
                  <a:pt x="499001" y="154088"/>
                  <a:pt x="500418" y="154088"/>
                </a:cubicBezTo>
                <a:cubicBezTo>
                  <a:pt x="497584" y="153040"/>
                  <a:pt x="493333" y="151991"/>
                  <a:pt x="490499" y="151991"/>
                </a:cubicBezTo>
                <a:cubicBezTo>
                  <a:pt x="490499" y="151991"/>
                  <a:pt x="490499" y="151991"/>
                  <a:pt x="487666" y="153040"/>
                </a:cubicBezTo>
                <a:cubicBezTo>
                  <a:pt x="484832" y="151991"/>
                  <a:pt x="493333" y="150943"/>
                  <a:pt x="493333" y="149895"/>
                </a:cubicBezTo>
                <a:cubicBezTo>
                  <a:pt x="493333" y="147799"/>
                  <a:pt x="500418" y="146750"/>
                  <a:pt x="497584" y="145702"/>
                </a:cubicBezTo>
                <a:cubicBezTo>
                  <a:pt x="506085" y="144654"/>
                  <a:pt x="533006" y="147798"/>
                  <a:pt x="528755" y="142557"/>
                </a:cubicBezTo>
                <a:cubicBezTo>
                  <a:pt x="528755" y="142557"/>
                  <a:pt x="528755" y="142557"/>
                  <a:pt x="525921" y="142557"/>
                </a:cubicBezTo>
                <a:cubicBezTo>
                  <a:pt x="525921" y="142557"/>
                  <a:pt x="525921" y="142557"/>
                  <a:pt x="525921" y="141509"/>
                </a:cubicBezTo>
                <a:cubicBezTo>
                  <a:pt x="527338" y="141509"/>
                  <a:pt x="528755" y="141509"/>
                  <a:pt x="530172" y="140461"/>
                </a:cubicBezTo>
                <a:cubicBezTo>
                  <a:pt x="531589" y="141509"/>
                  <a:pt x="535840" y="141509"/>
                  <a:pt x="538673" y="141509"/>
                </a:cubicBezTo>
                <a:cubicBezTo>
                  <a:pt x="538673" y="143606"/>
                  <a:pt x="534423" y="143606"/>
                  <a:pt x="530172" y="144654"/>
                </a:cubicBezTo>
                <a:cubicBezTo>
                  <a:pt x="534423" y="145702"/>
                  <a:pt x="528755" y="145702"/>
                  <a:pt x="528755" y="146750"/>
                </a:cubicBezTo>
                <a:cubicBezTo>
                  <a:pt x="523088" y="147799"/>
                  <a:pt x="523088" y="149895"/>
                  <a:pt x="527338" y="149895"/>
                </a:cubicBezTo>
                <a:cubicBezTo>
                  <a:pt x="528755" y="150943"/>
                  <a:pt x="528755" y="150943"/>
                  <a:pt x="528755" y="151991"/>
                </a:cubicBezTo>
                <a:cubicBezTo>
                  <a:pt x="525921" y="153040"/>
                  <a:pt x="517420" y="153040"/>
                  <a:pt x="517420" y="154088"/>
                </a:cubicBezTo>
                <a:cubicBezTo>
                  <a:pt x="508919" y="155136"/>
                  <a:pt x="501834" y="155136"/>
                  <a:pt x="496167" y="157232"/>
                </a:cubicBezTo>
                <a:cubicBezTo>
                  <a:pt x="501834" y="158281"/>
                  <a:pt x="511753" y="155136"/>
                  <a:pt x="514586" y="158281"/>
                </a:cubicBezTo>
                <a:cubicBezTo>
                  <a:pt x="514586" y="158281"/>
                  <a:pt x="514586" y="158281"/>
                  <a:pt x="514586" y="159329"/>
                </a:cubicBezTo>
                <a:cubicBezTo>
                  <a:pt x="514586" y="159329"/>
                  <a:pt x="514586" y="159329"/>
                  <a:pt x="497584" y="159329"/>
                </a:cubicBezTo>
                <a:cubicBezTo>
                  <a:pt x="500418" y="160377"/>
                  <a:pt x="507502" y="161425"/>
                  <a:pt x="513169" y="162474"/>
                </a:cubicBezTo>
                <a:cubicBezTo>
                  <a:pt x="513169" y="163522"/>
                  <a:pt x="507502" y="163522"/>
                  <a:pt x="503251" y="164570"/>
                </a:cubicBezTo>
                <a:cubicBezTo>
                  <a:pt x="506085" y="165618"/>
                  <a:pt x="514586" y="165618"/>
                  <a:pt x="517420" y="164570"/>
                </a:cubicBezTo>
                <a:lnTo>
                  <a:pt x="520254" y="164570"/>
                </a:lnTo>
                <a:cubicBezTo>
                  <a:pt x="527338" y="167715"/>
                  <a:pt x="538673" y="168763"/>
                  <a:pt x="551426" y="168763"/>
                </a:cubicBezTo>
                <a:cubicBezTo>
                  <a:pt x="555676" y="167715"/>
                  <a:pt x="554259" y="165618"/>
                  <a:pt x="552842" y="165618"/>
                </a:cubicBezTo>
                <a:cubicBezTo>
                  <a:pt x="547175" y="164570"/>
                  <a:pt x="540090" y="168763"/>
                  <a:pt x="534423" y="165618"/>
                </a:cubicBezTo>
                <a:cubicBezTo>
                  <a:pt x="538673" y="164570"/>
                  <a:pt x="551425" y="165618"/>
                  <a:pt x="555676" y="162474"/>
                </a:cubicBezTo>
                <a:cubicBezTo>
                  <a:pt x="559927" y="156184"/>
                  <a:pt x="528755" y="163522"/>
                  <a:pt x="528755" y="157232"/>
                </a:cubicBezTo>
                <a:cubicBezTo>
                  <a:pt x="525921" y="157232"/>
                  <a:pt x="523088" y="157232"/>
                  <a:pt x="520254" y="157232"/>
                </a:cubicBezTo>
                <a:cubicBezTo>
                  <a:pt x="527338" y="157232"/>
                  <a:pt x="530172" y="153040"/>
                  <a:pt x="538673" y="155136"/>
                </a:cubicBezTo>
                <a:cubicBezTo>
                  <a:pt x="538673" y="155136"/>
                  <a:pt x="538673" y="155136"/>
                  <a:pt x="540090" y="155136"/>
                </a:cubicBezTo>
                <a:cubicBezTo>
                  <a:pt x="540090" y="155136"/>
                  <a:pt x="540090" y="155136"/>
                  <a:pt x="537257" y="156184"/>
                </a:cubicBezTo>
                <a:cubicBezTo>
                  <a:pt x="538673" y="157232"/>
                  <a:pt x="544341" y="156184"/>
                  <a:pt x="544341" y="157232"/>
                </a:cubicBezTo>
                <a:cubicBezTo>
                  <a:pt x="548592" y="158280"/>
                  <a:pt x="551426" y="156184"/>
                  <a:pt x="557093" y="156184"/>
                </a:cubicBezTo>
                <a:cubicBezTo>
                  <a:pt x="555676" y="157233"/>
                  <a:pt x="557093" y="157233"/>
                  <a:pt x="559927" y="158281"/>
                </a:cubicBezTo>
                <a:cubicBezTo>
                  <a:pt x="565595" y="158281"/>
                  <a:pt x="574096" y="158281"/>
                  <a:pt x="571262" y="160377"/>
                </a:cubicBezTo>
                <a:cubicBezTo>
                  <a:pt x="568428" y="160377"/>
                  <a:pt x="562760" y="158280"/>
                  <a:pt x="559927" y="160377"/>
                </a:cubicBezTo>
                <a:cubicBezTo>
                  <a:pt x="558510" y="162474"/>
                  <a:pt x="567011" y="163522"/>
                  <a:pt x="572679" y="165618"/>
                </a:cubicBezTo>
                <a:cubicBezTo>
                  <a:pt x="578346" y="165618"/>
                  <a:pt x="576930" y="168763"/>
                  <a:pt x="578346" y="170859"/>
                </a:cubicBezTo>
                <a:cubicBezTo>
                  <a:pt x="579763" y="170859"/>
                  <a:pt x="576929" y="170859"/>
                  <a:pt x="578346" y="171907"/>
                </a:cubicBezTo>
                <a:cubicBezTo>
                  <a:pt x="582597" y="172956"/>
                  <a:pt x="591098" y="171907"/>
                  <a:pt x="595349" y="170859"/>
                </a:cubicBezTo>
                <a:cubicBezTo>
                  <a:pt x="589681" y="167714"/>
                  <a:pt x="589681" y="164570"/>
                  <a:pt x="586848" y="162474"/>
                </a:cubicBezTo>
                <a:cubicBezTo>
                  <a:pt x="586848" y="162474"/>
                  <a:pt x="586848" y="162474"/>
                  <a:pt x="598183" y="162473"/>
                </a:cubicBezTo>
                <a:cubicBezTo>
                  <a:pt x="596766" y="162474"/>
                  <a:pt x="595349" y="163522"/>
                  <a:pt x="593932" y="163522"/>
                </a:cubicBezTo>
                <a:cubicBezTo>
                  <a:pt x="593932" y="165618"/>
                  <a:pt x="609518" y="165618"/>
                  <a:pt x="601016" y="167715"/>
                </a:cubicBezTo>
                <a:cubicBezTo>
                  <a:pt x="606684" y="169811"/>
                  <a:pt x="629354" y="166667"/>
                  <a:pt x="627937" y="170859"/>
                </a:cubicBezTo>
                <a:cubicBezTo>
                  <a:pt x="632188" y="171907"/>
                  <a:pt x="622270" y="169811"/>
                  <a:pt x="620853" y="171908"/>
                </a:cubicBezTo>
                <a:cubicBezTo>
                  <a:pt x="615185" y="170859"/>
                  <a:pt x="620853" y="169811"/>
                  <a:pt x="613768" y="169811"/>
                </a:cubicBezTo>
                <a:cubicBezTo>
                  <a:pt x="609518" y="168763"/>
                  <a:pt x="606684" y="170859"/>
                  <a:pt x="605267" y="170859"/>
                </a:cubicBezTo>
                <a:cubicBezTo>
                  <a:pt x="608101" y="171908"/>
                  <a:pt x="618019" y="171908"/>
                  <a:pt x="616602" y="174004"/>
                </a:cubicBezTo>
                <a:cubicBezTo>
                  <a:pt x="620853" y="176100"/>
                  <a:pt x="606684" y="177149"/>
                  <a:pt x="608101" y="179245"/>
                </a:cubicBezTo>
                <a:cubicBezTo>
                  <a:pt x="613768" y="179245"/>
                  <a:pt x="623687" y="179245"/>
                  <a:pt x="626520" y="180293"/>
                </a:cubicBezTo>
                <a:cubicBezTo>
                  <a:pt x="626520" y="180293"/>
                  <a:pt x="626520" y="180293"/>
                  <a:pt x="625104" y="181341"/>
                </a:cubicBezTo>
                <a:cubicBezTo>
                  <a:pt x="625104" y="181341"/>
                  <a:pt x="625104" y="181341"/>
                  <a:pt x="623687" y="180293"/>
                </a:cubicBezTo>
                <a:cubicBezTo>
                  <a:pt x="620853" y="180293"/>
                  <a:pt x="622270" y="181341"/>
                  <a:pt x="622270" y="182390"/>
                </a:cubicBezTo>
                <a:cubicBezTo>
                  <a:pt x="622270" y="182390"/>
                  <a:pt x="623687" y="182390"/>
                  <a:pt x="625104" y="182390"/>
                </a:cubicBezTo>
                <a:cubicBezTo>
                  <a:pt x="620853" y="183438"/>
                  <a:pt x="606684" y="182390"/>
                  <a:pt x="609518" y="185534"/>
                </a:cubicBezTo>
                <a:cubicBezTo>
                  <a:pt x="608101" y="185534"/>
                  <a:pt x="606684" y="185534"/>
                  <a:pt x="606684" y="186582"/>
                </a:cubicBezTo>
                <a:cubicBezTo>
                  <a:pt x="602433" y="185534"/>
                  <a:pt x="601016" y="191824"/>
                  <a:pt x="610935" y="187631"/>
                </a:cubicBezTo>
                <a:cubicBezTo>
                  <a:pt x="610935" y="187631"/>
                  <a:pt x="610935" y="187631"/>
                  <a:pt x="616602" y="189727"/>
                </a:cubicBezTo>
                <a:cubicBezTo>
                  <a:pt x="618019" y="188679"/>
                  <a:pt x="619436" y="188679"/>
                  <a:pt x="620853" y="188679"/>
                </a:cubicBezTo>
                <a:cubicBezTo>
                  <a:pt x="620853" y="188679"/>
                  <a:pt x="620853" y="188679"/>
                  <a:pt x="623687" y="189727"/>
                </a:cubicBezTo>
                <a:cubicBezTo>
                  <a:pt x="623687" y="189727"/>
                  <a:pt x="623687" y="189727"/>
                  <a:pt x="620853" y="190775"/>
                </a:cubicBezTo>
                <a:cubicBezTo>
                  <a:pt x="612352" y="189727"/>
                  <a:pt x="605267" y="190775"/>
                  <a:pt x="596766" y="189727"/>
                </a:cubicBezTo>
                <a:cubicBezTo>
                  <a:pt x="605267" y="188679"/>
                  <a:pt x="593932" y="186583"/>
                  <a:pt x="599600" y="185534"/>
                </a:cubicBezTo>
                <a:cubicBezTo>
                  <a:pt x="599600" y="185534"/>
                  <a:pt x="599600" y="185534"/>
                  <a:pt x="598183" y="181341"/>
                </a:cubicBezTo>
                <a:cubicBezTo>
                  <a:pt x="591098" y="181341"/>
                  <a:pt x="579763" y="181342"/>
                  <a:pt x="578346" y="183438"/>
                </a:cubicBezTo>
                <a:cubicBezTo>
                  <a:pt x="578346" y="183438"/>
                  <a:pt x="578346" y="183438"/>
                  <a:pt x="578346" y="186583"/>
                </a:cubicBezTo>
                <a:cubicBezTo>
                  <a:pt x="585431" y="186583"/>
                  <a:pt x="578346" y="189727"/>
                  <a:pt x="585431" y="188679"/>
                </a:cubicBezTo>
                <a:cubicBezTo>
                  <a:pt x="589681" y="191824"/>
                  <a:pt x="579763" y="191824"/>
                  <a:pt x="576929" y="192872"/>
                </a:cubicBezTo>
                <a:cubicBezTo>
                  <a:pt x="579763" y="193920"/>
                  <a:pt x="575512" y="196016"/>
                  <a:pt x="574096" y="198113"/>
                </a:cubicBezTo>
                <a:cubicBezTo>
                  <a:pt x="571262" y="197065"/>
                  <a:pt x="567011" y="193920"/>
                  <a:pt x="562760" y="196016"/>
                </a:cubicBezTo>
                <a:cubicBezTo>
                  <a:pt x="555676" y="198113"/>
                  <a:pt x="538673" y="193920"/>
                  <a:pt x="531589" y="199161"/>
                </a:cubicBezTo>
                <a:cubicBezTo>
                  <a:pt x="531589" y="199161"/>
                  <a:pt x="531589" y="199161"/>
                  <a:pt x="528755" y="199161"/>
                </a:cubicBezTo>
                <a:cubicBezTo>
                  <a:pt x="530172" y="198113"/>
                  <a:pt x="527338" y="194968"/>
                  <a:pt x="520254" y="196017"/>
                </a:cubicBezTo>
                <a:cubicBezTo>
                  <a:pt x="524505" y="193920"/>
                  <a:pt x="524504" y="191823"/>
                  <a:pt x="531589" y="190775"/>
                </a:cubicBezTo>
                <a:cubicBezTo>
                  <a:pt x="528755" y="189727"/>
                  <a:pt x="517420" y="189727"/>
                  <a:pt x="511753" y="189727"/>
                </a:cubicBezTo>
                <a:cubicBezTo>
                  <a:pt x="510336" y="191824"/>
                  <a:pt x="497583" y="189727"/>
                  <a:pt x="499001" y="192872"/>
                </a:cubicBezTo>
                <a:cubicBezTo>
                  <a:pt x="499001" y="192872"/>
                  <a:pt x="499001" y="192872"/>
                  <a:pt x="487665" y="192872"/>
                </a:cubicBezTo>
                <a:cubicBezTo>
                  <a:pt x="486248" y="194968"/>
                  <a:pt x="490499" y="196016"/>
                  <a:pt x="489082" y="197065"/>
                </a:cubicBezTo>
                <a:cubicBezTo>
                  <a:pt x="480581" y="196016"/>
                  <a:pt x="466412" y="201257"/>
                  <a:pt x="464995" y="196016"/>
                </a:cubicBezTo>
                <a:cubicBezTo>
                  <a:pt x="474913" y="198113"/>
                  <a:pt x="473497" y="192872"/>
                  <a:pt x="477747" y="191824"/>
                </a:cubicBezTo>
                <a:cubicBezTo>
                  <a:pt x="479164" y="189727"/>
                  <a:pt x="473497" y="190775"/>
                  <a:pt x="472080" y="189727"/>
                </a:cubicBezTo>
                <a:cubicBezTo>
                  <a:pt x="472080" y="189727"/>
                  <a:pt x="472080" y="189727"/>
                  <a:pt x="467829" y="189727"/>
                </a:cubicBezTo>
                <a:cubicBezTo>
                  <a:pt x="467829" y="188679"/>
                  <a:pt x="469246" y="187631"/>
                  <a:pt x="463579" y="186583"/>
                </a:cubicBezTo>
                <a:cubicBezTo>
                  <a:pt x="462162" y="186583"/>
                  <a:pt x="457911" y="186583"/>
                  <a:pt x="455077" y="186583"/>
                </a:cubicBezTo>
                <a:cubicBezTo>
                  <a:pt x="446576" y="188679"/>
                  <a:pt x="462161" y="189727"/>
                  <a:pt x="450827" y="191824"/>
                </a:cubicBezTo>
                <a:cubicBezTo>
                  <a:pt x="453660" y="192872"/>
                  <a:pt x="445159" y="194968"/>
                  <a:pt x="455077" y="196016"/>
                </a:cubicBezTo>
                <a:cubicBezTo>
                  <a:pt x="455077" y="196016"/>
                  <a:pt x="449410" y="197065"/>
                  <a:pt x="453660" y="198113"/>
                </a:cubicBezTo>
                <a:cubicBezTo>
                  <a:pt x="453660" y="198113"/>
                  <a:pt x="453660" y="198113"/>
                  <a:pt x="449409" y="199161"/>
                </a:cubicBezTo>
                <a:cubicBezTo>
                  <a:pt x="447993" y="197065"/>
                  <a:pt x="439491" y="197065"/>
                  <a:pt x="433824" y="198113"/>
                </a:cubicBezTo>
                <a:cubicBezTo>
                  <a:pt x="432407" y="199161"/>
                  <a:pt x="428156" y="200209"/>
                  <a:pt x="422489" y="200209"/>
                </a:cubicBezTo>
                <a:cubicBezTo>
                  <a:pt x="422489" y="199161"/>
                  <a:pt x="429573" y="199161"/>
                  <a:pt x="426739" y="198113"/>
                </a:cubicBezTo>
                <a:cubicBezTo>
                  <a:pt x="422489" y="197065"/>
                  <a:pt x="416821" y="196016"/>
                  <a:pt x="412570" y="198113"/>
                </a:cubicBezTo>
                <a:cubicBezTo>
                  <a:pt x="412570" y="198113"/>
                  <a:pt x="411153" y="197064"/>
                  <a:pt x="409736" y="197065"/>
                </a:cubicBezTo>
                <a:cubicBezTo>
                  <a:pt x="404069" y="197064"/>
                  <a:pt x="402652" y="199161"/>
                  <a:pt x="401235" y="200209"/>
                </a:cubicBezTo>
                <a:cubicBezTo>
                  <a:pt x="394151" y="200209"/>
                  <a:pt x="387067" y="200209"/>
                  <a:pt x="379982" y="200209"/>
                </a:cubicBezTo>
                <a:cubicBezTo>
                  <a:pt x="381399" y="198113"/>
                  <a:pt x="405486" y="201258"/>
                  <a:pt x="392734" y="197065"/>
                </a:cubicBezTo>
                <a:cubicBezTo>
                  <a:pt x="388483" y="199161"/>
                  <a:pt x="372898" y="197065"/>
                  <a:pt x="375732" y="200209"/>
                </a:cubicBezTo>
                <a:cubicBezTo>
                  <a:pt x="367230" y="196016"/>
                  <a:pt x="365813" y="202306"/>
                  <a:pt x="357312" y="202306"/>
                </a:cubicBezTo>
                <a:cubicBezTo>
                  <a:pt x="355895" y="201257"/>
                  <a:pt x="353061" y="202306"/>
                  <a:pt x="351644" y="202306"/>
                </a:cubicBezTo>
                <a:cubicBezTo>
                  <a:pt x="354478" y="201257"/>
                  <a:pt x="355895" y="200209"/>
                  <a:pt x="360146" y="199161"/>
                </a:cubicBezTo>
                <a:cubicBezTo>
                  <a:pt x="361563" y="198113"/>
                  <a:pt x="354478" y="198113"/>
                  <a:pt x="354478" y="197065"/>
                </a:cubicBezTo>
                <a:cubicBezTo>
                  <a:pt x="347394" y="197065"/>
                  <a:pt x="347393" y="200209"/>
                  <a:pt x="338892" y="200209"/>
                </a:cubicBezTo>
                <a:cubicBezTo>
                  <a:pt x="338892" y="200209"/>
                  <a:pt x="338892" y="200209"/>
                  <a:pt x="341726" y="199161"/>
                </a:cubicBezTo>
                <a:cubicBezTo>
                  <a:pt x="333225" y="198113"/>
                  <a:pt x="326140" y="199161"/>
                  <a:pt x="319056" y="201258"/>
                </a:cubicBezTo>
                <a:cubicBezTo>
                  <a:pt x="316222" y="200209"/>
                  <a:pt x="313388" y="199161"/>
                  <a:pt x="310554" y="200209"/>
                </a:cubicBezTo>
                <a:cubicBezTo>
                  <a:pt x="310554" y="200209"/>
                  <a:pt x="310554" y="200209"/>
                  <a:pt x="309138" y="200209"/>
                </a:cubicBezTo>
                <a:cubicBezTo>
                  <a:pt x="313388" y="201257"/>
                  <a:pt x="311972" y="202306"/>
                  <a:pt x="311972" y="202306"/>
                </a:cubicBezTo>
                <a:cubicBezTo>
                  <a:pt x="311972" y="202306"/>
                  <a:pt x="309138" y="202306"/>
                  <a:pt x="307721" y="201258"/>
                </a:cubicBezTo>
                <a:cubicBezTo>
                  <a:pt x="293552" y="203354"/>
                  <a:pt x="304887" y="198113"/>
                  <a:pt x="294969" y="199161"/>
                </a:cubicBezTo>
                <a:cubicBezTo>
                  <a:pt x="296386" y="199161"/>
                  <a:pt x="296386" y="199161"/>
                  <a:pt x="296385" y="198113"/>
                </a:cubicBezTo>
                <a:lnTo>
                  <a:pt x="287188" y="198113"/>
                </a:lnTo>
                <a:lnTo>
                  <a:pt x="286446" y="198633"/>
                </a:lnTo>
                <a:lnTo>
                  <a:pt x="289301" y="199161"/>
                </a:lnTo>
                <a:lnTo>
                  <a:pt x="284925" y="199701"/>
                </a:lnTo>
                <a:lnTo>
                  <a:pt x="256657" y="219535"/>
                </a:lnTo>
                <a:cubicBezTo>
                  <a:pt x="248527" y="230717"/>
                  <a:pt x="244027" y="246986"/>
                  <a:pt x="243159" y="268334"/>
                </a:cubicBezTo>
                <a:cubicBezTo>
                  <a:pt x="243451" y="288084"/>
                  <a:pt x="249556" y="313280"/>
                  <a:pt x="261467" y="343921"/>
                </a:cubicBezTo>
                <a:cubicBezTo>
                  <a:pt x="274542" y="372966"/>
                  <a:pt x="279339" y="389884"/>
                  <a:pt x="275853" y="394678"/>
                </a:cubicBezTo>
                <a:cubicBezTo>
                  <a:pt x="272368" y="399472"/>
                  <a:pt x="267648" y="400925"/>
                  <a:pt x="261693" y="399036"/>
                </a:cubicBezTo>
                <a:cubicBezTo>
                  <a:pt x="255738" y="397149"/>
                  <a:pt x="246370" y="391561"/>
                  <a:pt x="233588" y="3822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E6155DD-E734-349F-0410-1CF12573240B}"/>
              </a:ext>
            </a:extLst>
          </p:cNvPr>
          <p:cNvSpPr>
            <a:spLocks/>
          </p:cNvSpPr>
          <p:nvPr/>
        </p:nvSpPr>
        <p:spPr bwMode="auto">
          <a:xfrm rot="16200000" flipV="1">
            <a:off x="6433433" y="2601000"/>
            <a:ext cx="663249" cy="1733860"/>
          </a:xfrm>
          <a:custGeom>
            <a:avLst/>
            <a:gdLst>
              <a:gd name="connsiteX0" fmla="*/ 463591 w 663249"/>
              <a:gd name="connsiteY0" fmla="*/ 35068 h 1733860"/>
              <a:gd name="connsiteX1" fmla="*/ 462601 w 663249"/>
              <a:gd name="connsiteY1" fmla="*/ 35068 h 1733860"/>
              <a:gd name="connsiteX2" fmla="*/ 463220 w 663249"/>
              <a:gd name="connsiteY2" fmla="*/ 35911 h 1733860"/>
              <a:gd name="connsiteX3" fmla="*/ 463591 w 663249"/>
              <a:gd name="connsiteY3" fmla="*/ 36416 h 1733860"/>
              <a:gd name="connsiteX4" fmla="*/ 463220 w 663249"/>
              <a:gd name="connsiteY4" fmla="*/ 35911 h 1733860"/>
              <a:gd name="connsiteX5" fmla="*/ 462906 w 663249"/>
              <a:gd name="connsiteY5" fmla="*/ 36624 h 1733860"/>
              <a:gd name="connsiteX6" fmla="*/ 467550 w 663249"/>
              <a:gd name="connsiteY6" fmla="*/ 2698 h 1733860"/>
              <a:gd name="connsiteX7" fmla="*/ 466560 w 663249"/>
              <a:gd name="connsiteY7" fmla="*/ 2698 h 1733860"/>
              <a:gd name="connsiteX8" fmla="*/ 465570 w 663249"/>
              <a:gd name="connsiteY8" fmla="*/ 2698 h 1733860"/>
              <a:gd name="connsiteX9" fmla="*/ 459632 w 663249"/>
              <a:gd name="connsiteY9" fmla="*/ 1349 h 1733860"/>
              <a:gd name="connsiteX10" fmla="*/ 451715 w 663249"/>
              <a:gd name="connsiteY10" fmla="*/ 5395 h 1733860"/>
              <a:gd name="connsiteX11" fmla="*/ 450725 w 663249"/>
              <a:gd name="connsiteY11" fmla="*/ 5395 h 1733860"/>
              <a:gd name="connsiteX12" fmla="*/ 450725 w 663249"/>
              <a:gd name="connsiteY12" fmla="*/ 8093 h 1733860"/>
              <a:gd name="connsiteX13" fmla="*/ 466560 w 663249"/>
              <a:gd name="connsiteY13" fmla="*/ 8093 h 1733860"/>
              <a:gd name="connsiteX14" fmla="*/ 466560 w 663249"/>
              <a:gd name="connsiteY14" fmla="*/ 6744 h 1733860"/>
              <a:gd name="connsiteX15" fmla="*/ 458643 w 663249"/>
              <a:gd name="connsiteY15" fmla="*/ 6744 h 1733860"/>
              <a:gd name="connsiteX16" fmla="*/ 457653 w 663249"/>
              <a:gd name="connsiteY16" fmla="*/ 5395 h 1733860"/>
              <a:gd name="connsiteX17" fmla="*/ 467550 w 663249"/>
              <a:gd name="connsiteY17" fmla="*/ 2698 h 1733860"/>
              <a:gd name="connsiteX18" fmla="*/ 469707 w 663249"/>
              <a:gd name="connsiteY18" fmla="*/ 38871 h 1733860"/>
              <a:gd name="connsiteX19" fmla="*/ 468539 w 663249"/>
              <a:gd name="connsiteY19" fmla="*/ 39114 h 1733860"/>
              <a:gd name="connsiteX20" fmla="*/ 469529 w 663249"/>
              <a:gd name="connsiteY20" fmla="*/ 39114 h 1733860"/>
              <a:gd name="connsiteX21" fmla="*/ 471851 w 663249"/>
              <a:gd name="connsiteY21" fmla="*/ 38425 h 1733860"/>
              <a:gd name="connsiteX22" fmla="*/ 470519 w 663249"/>
              <a:gd name="connsiteY22" fmla="*/ 37765 h 1733860"/>
              <a:gd name="connsiteX23" fmla="*/ 469707 w 663249"/>
              <a:gd name="connsiteY23" fmla="*/ 38871 h 1733860"/>
              <a:gd name="connsiteX24" fmla="*/ 557610 w 663249"/>
              <a:gd name="connsiteY24" fmla="*/ 246820 h 1733860"/>
              <a:gd name="connsiteX25" fmla="*/ 556707 w 663249"/>
              <a:gd name="connsiteY25" fmla="*/ 248102 h 1733860"/>
              <a:gd name="connsiteX26" fmla="*/ 555219 w 663249"/>
              <a:gd name="connsiteY26" fmla="*/ 245191 h 1733860"/>
              <a:gd name="connsiteX27" fmla="*/ 563548 w 663249"/>
              <a:gd name="connsiteY27" fmla="*/ 187475 h 1733860"/>
              <a:gd name="connsiteX28" fmla="*/ 559049 w 663249"/>
              <a:gd name="connsiteY28" fmla="*/ 188702 h 1733860"/>
              <a:gd name="connsiteX29" fmla="*/ 559589 w 663249"/>
              <a:gd name="connsiteY29" fmla="*/ 188824 h 1733860"/>
              <a:gd name="connsiteX30" fmla="*/ 568496 w 663249"/>
              <a:gd name="connsiteY30" fmla="*/ 186127 h 1733860"/>
              <a:gd name="connsiteX31" fmla="*/ 567507 w 663249"/>
              <a:gd name="connsiteY31" fmla="*/ 186127 h 1733860"/>
              <a:gd name="connsiteX32" fmla="*/ 563548 w 663249"/>
              <a:gd name="connsiteY32" fmla="*/ 187475 h 1733860"/>
              <a:gd name="connsiteX33" fmla="*/ 662515 w 663249"/>
              <a:gd name="connsiteY33" fmla="*/ 219845 h 1733860"/>
              <a:gd name="connsiteX34" fmla="*/ 643711 w 663249"/>
              <a:gd name="connsiteY34" fmla="*/ 215799 h 1733860"/>
              <a:gd name="connsiteX35" fmla="*/ 638763 w 663249"/>
              <a:gd name="connsiteY35" fmla="*/ 210404 h 1733860"/>
              <a:gd name="connsiteX36" fmla="*/ 641732 w 663249"/>
              <a:gd name="connsiteY36" fmla="*/ 209056 h 1733860"/>
              <a:gd name="connsiteX37" fmla="*/ 633815 w 663249"/>
              <a:gd name="connsiteY37" fmla="*/ 209056 h 1733860"/>
              <a:gd name="connsiteX38" fmla="*/ 639753 w 663249"/>
              <a:gd name="connsiteY38" fmla="*/ 219845 h 1733860"/>
              <a:gd name="connsiteX39" fmla="*/ 627877 w 663249"/>
              <a:gd name="connsiteY39" fmla="*/ 221194 h 1733860"/>
              <a:gd name="connsiteX40" fmla="*/ 627877 w 663249"/>
              <a:gd name="connsiteY40" fmla="*/ 219845 h 1733860"/>
              <a:gd name="connsiteX41" fmla="*/ 623918 w 663249"/>
              <a:gd name="connsiteY41" fmla="*/ 213102 h 1733860"/>
              <a:gd name="connsiteX42" fmla="*/ 615011 w 663249"/>
              <a:gd name="connsiteY42" fmla="*/ 206358 h 1733860"/>
              <a:gd name="connsiteX43" fmla="*/ 622928 w 663249"/>
              <a:gd name="connsiteY43" fmla="*/ 206358 h 1733860"/>
              <a:gd name="connsiteX44" fmla="*/ 615011 w 663249"/>
              <a:gd name="connsiteY44" fmla="*/ 203661 h 1733860"/>
              <a:gd name="connsiteX45" fmla="*/ 613032 w 663249"/>
              <a:gd name="connsiteY45" fmla="*/ 200963 h 1733860"/>
              <a:gd name="connsiteX46" fmla="*/ 604124 w 663249"/>
              <a:gd name="connsiteY46" fmla="*/ 202312 h 1733860"/>
              <a:gd name="connsiteX47" fmla="*/ 599176 w 663249"/>
              <a:gd name="connsiteY47" fmla="*/ 200963 h 1733860"/>
              <a:gd name="connsiteX48" fmla="*/ 601155 w 663249"/>
              <a:gd name="connsiteY48" fmla="*/ 199614 h 1733860"/>
              <a:gd name="connsiteX49" fmla="*/ 600166 w 663249"/>
              <a:gd name="connsiteY49" fmla="*/ 199614 h 1733860"/>
              <a:gd name="connsiteX50" fmla="*/ 587300 w 663249"/>
              <a:gd name="connsiteY50" fmla="*/ 202312 h 1733860"/>
              <a:gd name="connsiteX51" fmla="*/ 593238 w 663249"/>
              <a:gd name="connsiteY51" fmla="*/ 202312 h 1733860"/>
              <a:gd name="connsiteX52" fmla="*/ 612042 w 663249"/>
              <a:gd name="connsiteY52" fmla="*/ 209056 h 1733860"/>
              <a:gd name="connsiteX53" fmla="*/ 597197 w 663249"/>
              <a:gd name="connsiteY53" fmla="*/ 213102 h 1733860"/>
              <a:gd name="connsiteX54" fmla="*/ 610063 w 663249"/>
              <a:gd name="connsiteY54" fmla="*/ 213102 h 1733860"/>
              <a:gd name="connsiteX55" fmla="*/ 609073 w 663249"/>
              <a:gd name="connsiteY55" fmla="*/ 217148 h 1733860"/>
              <a:gd name="connsiteX56" fmla="*/ 587300 w 663249"/>
              <a:gd name="connsiteY56" fmla="*/ 211753 h 1733860"/>
              <a:gd name="connsiteX57" fmla="*/ 585321 w 663249"/>
              <a:gd name="connsiteY57" fmla="*/ 211753 h 1733860"/>
              <a:gd name="connsiteX58" fmla="*/ 575424 w 663249"/>
              <a:gd name="connsiteY58" fmla="*/ 211753 h 1733860"/>
              <a:gd name="connsiteX59" fmla="*/ 582352 w 663249"/>
              <a:gd name="connsiteY59" fmla="*/ 209056 h 1733860"/>
              <a:gd name="connsiteX60" fmla="*/ 571465 w 663249"/>
              <a:gd name="connsiteY60" fmla="*/ 205009 h 1733860"/>
              <a:gd name="connsiteX61" fmla="*/ 583341 w 663249"/>
              <a:gd name="connsiteY61" fmla="*/ 205009 h 1733860"/>
              <a:gd name="connsiteX62" fmla="*/ 583341 w 663249"/>
              <a:gd name="connsiteY62" fmla="*/ 203661 h 1733860"/>
              <a:gd name="connsiteX63" fmla="*/ 570476 w 663249"/>
              <a:gd name="connsiteY63" fmla="*/ 202312 h 1733860"/>
              <a:gd name="connsiteX64" fmla="*/ 585321 w 663249"/>
              <a:gd name="connsiteY64" fmla="*/ 198266 h 1733860"/>
              <a:gd name="connsiteX65" fmla="*/ 593238 w 663249"/>
              <a:gd name="connsiteY65" fmla="*/ 195568 h 1733860"/>
              <a:gd name="connsiteX66" fmla="*/ 592248 w 663249"/>
              <a:gd name="connsiteY66" fmla="*/ 192871 h 1733860"/>
              <a:gd name="connsiteX67" fmla="*/ 593238 w 663249"/>
              <a:gd name="connsiteY67" fmla="*/ 188824 h 1733860"/>
              <a:gd name="connsiteX68" fmla="*/ 594228 w 663249"/>
              <a:gd name="connsiteY68" fmla="*/ 186127 h 1733860"/>
              <a:gd name="connsiteX69" fmla="*/ 600166 w 663249"/>
              <a:gd name="connsiteY69" fmla="*/ 182081 h 1733860"/>
              <a:gd name="connsiteX70" fmla="*/ 594228 w 663249"/>
              <a:gd name="connsiteY70" fmla="*/ 180732 h 1733860"/>
              <a:gd name="connsiteX71" fmla="*/ 591259 w 663249"/>
              <a:gd name="connsiteY71" fmla="*/ 182081 h 1733860"/>
              <a:gd name="connsiteX72" fmla="*/ 591259 w 663249"/>
              <a:gd name="connsiteY72" fmla="*/ 183429 h 1733860"/>
              <a:gd name="connsiteX73" fmla="*/ 593238 w 663249"/>
              <a:gd name="connsiteY73" fmla="*/ 183429 h 1733860"/>
              <a:gd name="connsiteX74" fmla="*/ 571465 w 663249"/>
              <a:gd name="connsiteY74" fmla="*/ 187476 h 1733860"/>
              <a:gd name="connsiteX75" fmla="*/ 568496 w 663249"/>
              <a:gd name="connsiteY75" fmla="*/ 192871 h 1733860"/>
              <a:gd name="connsiteX76" fmla="*/ 564538 w 663249"/>
              <a:gd name="connsiteY76" fmla="*/ 196917 h 1733860"/>
              <a:gd name="connsiteX77" fmla="*/ 566517 w 663249"/>
              <a:gd name="connsiteY77" fmla="*/ 195568 h 1733860"/>
              <a:gd name="connsiteX78" fmla="*/ 573445 w 663249"/>
              <a:gd name="connsiteY78" fmla="*/ 198266 h 1733860"/>
              <a:gd name="connsiteX79" fmla="*/ 570476 w 663249"/>
              <a:gd name="connsiteY79" fmla="*/ 198266 h 1733860"/>
              <a:gd name="connsiteX80" fmla="*/ 557610 w 663249"/>
              <a:gd name="connsiteY80" fmla="*/ 194219 h 1733860"/>
              <a:gd name="connsiteX81" fmla="*/ 558600 w 663249"/>
              <a:gd name="connsiteY81" fmla="*/ 188824 h 1733860"/>
              <a:gd name="connsiteX82" fmla="*/ 559049 w 663249"/>
              <a:gd name="connsiteY82" fmla="*/ 188702 h 1733860"/>
              <a:gd name="connsiteX83" fmla="*/ 553651 w 663249"/>
              <a:gd name="connsiteY83" fmla="*/ 187476 h 1733860"/>
              <a:gd name="connsiteX84" fmla="*/ 555631 w 663249"/>
              <a:gd name="connsiteY84" fmla="*/ 183429 h 1733860"/>
              <a:gd name="connsiteX85" fmla="*/ 553651 w 663249"/>
              <a:gd name="connsiteY85" fmla="*/ 183429 h 1733860"/>
              <a:gd name="connsiteX86" fmla="*/ 561569 w 663249"/>
              <a:gd name="connsiteY86" fmla="*/ 182081 h 1733860"/>
              <a:gd name="connsiteX87" fmla="*/ 558600 w 663249"/>
              <a:gd name="connsiteY87" fmla="*/ 180732 h 1733860"/>
              <a:gd name="connsiteX88" fmla="*/ 557610 w 663249"/>
              <a:gd name="connsiteY88" fmla="*/ 178034 h 1733860"/>
              <a:gd name="connsiteX89" fmla="*/ 563548 w 663249"/>
              <a:gd name="connsiteY89" fmla="*/ 175337 h 1733860"/>
              <a:gd name="connsiteX90" fmla="*/ 581362 w 663249"/>
              <a:gd name="connsiteY90" fmla="*/ 176686 h 1733860"/>
              <a:gd name="connsiteX91" fmla="*/ 583341 w 663249"/>
              <a:gd name="connsiteY91" fmla="*/ 179383 h 1733860"/>
              <a:gd name="connsiteX92" fmla="*/ 583341 w 663249"/>
              <a:gd name="connsiteY92" fmla="*/ 171291 h 1733860"/>
              <a:gd name="connsiteX93" fmla="*/ 571465 w 663249"/>
              <a:gd name="connsiteY93" fmla="*/ 175337 h 1733860"/>
              <a:gd name="connsiteX94" fmla="*/ 565527 w 663249"/>
              <a:gd name="connsiteY94" fmla="*/ 171291 h 1733860"/>
              <a:gd name="connsiteX95" fmla="*/ 560579 w 663249"/>
              <a:gd name="connsiteY95" fmla="*/ 173988 h 1733860"/>
              <a:gd name="connsiteX96" fmla="*/ 559589 w 663249"/>
              <a:gd name="connsiteY96" fmla="*/ 169942 h 1733860"/>
              <a:gd name="connsiteX97" fmla="*/ 574434 w 663249"/>
              <a:gd name="connsiteY97" fmla="*/ 171291 h 1733860"/>
              <a:gd name="connsiteX98" fmla="*/ 573445 w 663249"/>
              <a:gd name="connsiteY98" fmla="*/ 169942 h 1733860"/>
              <a:gd name="connsiteX99" fmla="*/ 586310 w 663249"/>
              <a:gd name="connsiteY99" fmla="*/ 168593 h 1733860"/>
              <a:gd name="connsiteX100" fmla="*/ 572455 w 663249"/>
              <a:gd name="connsiteY100" fmla="*/ 167244 h 1733860"/>
              <a:gd name="connsiteX101" fmla="*/ 579383 w 663249"/>
              <a:gd name="connsiteY101" fmla="*/ 164547 h 1733860"/>
              <a:gd name="connsiteX102" fmla="*/ 586310 w 663249"/>
              <a:gd name="connsiteY102" fmla="*/ 165896 h 1733860"/>
              <a:gd name="connsiteX103" fmla="*/ 582352 w 663249"/>
              <a:gd name="connsiteY103" fmla="*/ 164547 h 1733860"/>
              <a:gd name="connsiteX104" fmla="*/ 587300 w 663249"/>
              <a:gd name="connsiteY104" fmla="*/ 160501 h 1733860"/>
              <a:gd name="connsiteX105" fmla="*/ 585321 w 663249"/>
              <a:gd name="connsiteY105" fmla="*/ 156455 h 1733860"/>
              <a:gd name="connsiteX106" fmla="*/ 593238 w 663249"/>
              <a:gd name="connsiteY106" fmla="*/ 148362 h 1733860"/>
              <a:gd name="connsiteX107" fmla="*/ 592248 w 663249"/>
              <a:gd name="connsiteY107" fmla="*/ 148362 h 1733860"/>
              <a:gd name="connsiteX108" fmla="*/ 591259 w 663249"/>
              <a:gd name="connsiteY108" fmla="*/ 148362 h 1733860"/>
              <a:gd name="connsiteX109" fmla="*/ 587300 w 663249"/>
              <a:gd name="connsiteY109" fmla="*/ 148362 h 1733860"/>
              <a:gd name="connsiteX110" fmla="*/ 586310 w 663249"/>
              <a:gd name="connsiteY110" fmla="*/ 148362 h 1733860"/>
              <a:gd name="connsiteX111" fmla="*/ 587300 w 663249"/>
              <a:gd name="connsiteY111" fmla="*/ 151060 h 1733860"/>
              <a:gd name="connsiteX112" fmla="*/ 572455 w 663249"/>
              <a:gd name="connsiteY112" fmla="*/ 159152 h 1733860"/>
              <a:gd name="connsiteX113" fmla="*/ 564538 w 663249"/>
              <a:gd name="connsiteY113" fmla="*/ 157803 h 1733860"/>
              <a:gd name="connsiteX114" fmla="*/ 575424 w 663249"/>
              <a:gd name="connsiteY114" fmla="*/ 155106 h 1733860"/>
              <a:gd name="connsiteX115" fmla="*/ 576414 w 663249"/>
              <a:gd name="connsiteY115" fmla="*/ 151060 h 1733860"/>
              <a:gd name="connsiteX116" fmla="*/ 584331 w 663249"/>
              <a:gd name="connsiteY116" fmla="*/ 148362 h 1733860"/>
              <a:gd name="connsiteX117" fmla="*/ 583341 w 663249"/>
              <a:gd name="connsiteY117" fmla="*/ 148362 h 1733860"/>
              <a:gd name="connsiteX118" fmla="*/ 568496 w 663249"/>
              <a:gd name="connsiteY118" fmla="*/ 147013 h 1733860"/>
              <a:gd name="connsiteX119" fmla="*/ 548703 w 663249"/>
              <a:gd name="connsiteY119" fmla="*/ 142967 h 1733860"/>
              <a:gd name="connsiteX120" fmla="*/ 571465 w 663249"/>
              <a:gd name="connsiteY120" fmla="*/ 141618 h 1733860"/>
              <a:gd name="connsiteX121" fmla="*/ 562558 w 663249"/>
              <a:gd name="connsiteY121" fmla="*/ 141618 h 1733860"/>
              <a:gd name="connsiteX122" fmla="*/ 567507 w 663249"/>
              <a:gd name="connsiteY122" fmla="*/ 140270 h 1733860"/>
              <a:gd name="connsiteX123" fmla="*/ 561569 w 663249"/>
              <a:gd name="connsiteY123" fmla="*/ 136223 h 1733860"/>
              <a:gd name="connsiteX124" fmla="*/ 547713 w 663249"/>
              <a:gd name="connsiteY124" fmla="*/ 142967 h 1733860"/>
              <a:gd name="connsiteX125" fmla="*/ 549693 w 663249"/>
              <a:gd name="connsiteY125" fmla="*/ 147013 h 1733860"/>
              <a:gd name="connsiteX126" fmla="*/ 540785 w 663249"/>
              <a:gd name="connsiteY126" fmla="*/ 144316 h 1733860"/>
              <a:gd name="connsiteX127" fmla="*/ 543754 w 663249"/>
              <a:gd name="connsiteY127" fmla="*/ 141618 h 1733860"/>
              <a:gd name="connsiteX128" fmla="*/ 536827 w 663249"/>
              <a:gd name="connsiteY128" fmla="*/ 141618 h 1733860"/>
              <a:gd name="connsiteX129" fmla="*/ 534847 w 663249"/>
              <a:gd name="connsiteY129" fmla="*/ 140270 h 1733860"/>
              <a:gd name="connsiteX130" fmla="*/ 536827 w 663249"/>
              <a:gd name="connsiteY130" fmla="*/ 140270 h 1733860"/>
              <a:gd name="connsiteX131" fmla="*/ 534847 w 663249"/>
              <a:gd name="connsiteY131" fmla="*/ 134875 h 1733860"/>
              <a:gd name="connsiteX132" fmla="*/ 527920 w 663249"/>
              <a:gd name="connsiteY132" fmla="*/ 136223 h 1733860"/>
              <a:gd name="connsiteX133" fmla="*/ 535837 w 663249"/>
              <a:gd name="connsiteY133" fmla="*/ 142967 h 1733860"/>
              <a:gd name="connsiteX134" fmla="*/ 531878 w 663249"/>
              <a:gd name="connsiteY134" fmla="*/ 147013 h 1733860"/>
              <a:gd name="connsiteX135" fmla="*/ 504168 w 663249"/>
              <a:gd name="connsiteY135" fmla="*/ 144316 h 1733860"/>
              <a:gd name="connsiteX136" fmla="*/ 494271 w 663249"/>
              <a:gd name="connsiteY136" fmla="*/ 140270 h 1733860"/>
              <a:gd name="connsiteX137" fmla="*/ 496250 w 663249"/>
              <a:gd name="connsiteY137" fmla="*/ 138921 h 1733860"/>
              <a:gd name="connsiteX138" fmla="*/ 492292 w 663249"/>
              <a:gd name="connsiteY138" fmla="*/ 137572 h 1733860"/>
              <a:gd name="connsiteX139" fmla="*/ 501199 w 663249"/>
              <a:gd name="connsiteY139" fmla="*/ 133526 h 1733860"/>
              <a:gd name="connsiteX140" fmla="*/ 486353 w 663249"/>
              <a:gd name="connsiteY140" fmla="*/ 136223 h 1733860"/>
              <a:gd name="connsiteX141" fmla="*/ 486477 w 663249"/>
              <a:gd name="connsiteY141" fmla="*/ 140270 h 1733860"/>
              <a:gd name="connsiteX142" fmla="*/ 482808 w 663249"/>
              <a:gd name="connsiteY142" fmla="*/ 143196 h 1733860"/>
              <a:gd name="connsiteX143" fmla="*/ 474668 w 663249"/>
              <a:gd name="connsiteY143" fmla="*/ 135990 h 1733860"/>
              <a:gd name="connsiteX144" fmla="*/ 475096 w 663249"/>
              <a:gd name="connsiteY144" fmla="*/ 135549 h 1733860"/>
              <a:gd name="connsiteX145" fmla="*/ 483384 w 663249"/>
              <a:gd name="connsiteY145" fmla="*/ 130828 h 1733860"/>
              <a:gd name="connsiteX146" fmla="*/ 472650 w 663249"/>
              <a:gd name="connsiteY146" fmla="*/ 134204 h 1733860"/>
              <a:gd name="connsiteX147" fmla="*/ 470449 w 663249"/>
              <a:gd name="connsiteY147" fmla="*/ 132256 h 1733860"/>
              <a:gd name="connsiteX148" fmla="*/ 470519 w 663249"/>
              <a:gd name="connsiteY148" fmla="*/ 132177 h 1733860"/>
              <a:gd name="connsiteX149" fmla="*/ 470345 w 663249"/>
              <a:gd name="connsiteY149" fmla="*/ 132163 h 1733860"/>
              <a:gd name="connsiteX150" fmla="*/ 467160 w 663249"/>
              <a:gd name="connsiteY150" fmla="*/ 129344 h 1733860"/>
              <a:gd name="connsiteX151" fmla="*/ 478436 w 663249"/>
              <a:gd name="connsiteY151" fmla="*/ 126782 h 1733860"/>
              <a:gd name="connsiteX152" fmla="*/ 465155 w 663249"/>
              <a:gd name="connsiteY152" fmla="*/ 127569 h 1733860"/>
              <a:gd name="connsiteX153" fmla="*/ 463041 w 663249"/>
              <a:gd name="connsiteY153" fmla="*/ 125698 h 1733860"/>
              <a:gd name="connsiteX154" fmla="*/ 460549 w 663249"/>
              <a:gd name="connsiteY154" fmla="*/ 124251 h 1733860"/>
              <a:gd name="connsiteX155" fmla="*/ 463591 w 663249"/>
              <a:gd name="connsiteY155" fmla="*/ 124085 h 1733860"/>
              <a:gd name="connsiteX156" fmla="*/ 467550 w 663249"/>
              <a:gd name="connsiteY156" fmla="*/ 125433 h 1733860"/>
              <a:gd name="connsiteX157" fmla="*/ 480415 w 663249"/>
              <a:gd name="connsiteY157" fmla="*/ 122736 h 1733860"/>
              <a:gd name="connsiteX158" fmla="*/ 490312 w 663249"/>
              <a:gd name="connsiteY158" fmla="*/ 124085 h 1733860"/>
              <a:gd name="connsiteX159" fmla="*/ 486353 w 663249"/>
              <a:gd name="connsiteY159" fmla="*/ 129480 h 1733860"/>
              <a:gd name="connsiteX160" fmla="*/ 497240 w 663249"/>
              <a:gd name="connsiteY160" fmla="*/ 132177 h 1733860"/>
              <a:gd name="connsiteX161" fmla="*/ 494271 w 663249"/>
              <a:gd name="connsiteY161" fmla="*/ 130828 h 1733860"/>
              <a:gd name="connsiteX162" fmla="*/ 495261 w 663249"/>
              <a:gd name="connsiteY162" fmla="*/ 129480 h 1733860"/>
              <a:gd name="connsiteX163" fmla="*/ 499219 w 663249"/>
              <a:gd name="connsiteY163" fmla="*/ 130828 h 1733860"/>
              <a:gd name="connsiteX164" fmla="*/ 501199 w 663249"/>
              <a:gd name="connsiteY164" fmla="*/ 129480 h 1733860"/>
              <a:gd name="connsiteX165" fmla="*/ 503178 w 663249"/>
              <a:gd name="connsiteY165" fmla="*/ 129480 h 1733860"/>
              <a:gd name="connsiteX166" fmla="*/ 506147 w 663249"/>
              <a:gd name="connsiteY166" fmla="*/ 126782 h 1733860"/>
              <a:gd name="connsiteX167" fmla="*/ 501199 w 663249"/>
              <a:gd name="connsiteY167" fmla="*/ 126782 h 1733860"/>
              <a:gd name="connsiteX168" fmla="*/ 501199 w 663249"/>
              <a:gd name="connsiteY168" fmla="*/ 128131 h 1733860"/>
              <a:gd name="connsiteX169" fmla="*/ 498230 w 663249"/>
              <a:gd name="connsiteY169" fmla="*/ 128131 h 1733860"/>
              <a:gd name="connsiteX170" fmla="*/ 495261 w 663249"/>
              <a:gd name="connsiteY170" fmla="*/ 124085 h 1733860"/>
              <a:gd name="connsiteX171" fmla="*/ 501199 w 663249"/>
              <a:gd name="connsiteY171" fmla="*/ 125433 h 1733860"/>
              <a:gd name="connsiteX172" fmla="*/ 508126 w 663249"/>
              <a:gd name="connsiteY172" fmla="*/ 121387 h 1733860"/>
              <a:gd name="connsiteX173" fmla="*/ 509116 w 663249"/>
              <a:gd name="connsiteY173" fmla="*/ 122736 h 1733860"/>
              <a:gd name="connsiteX174" fmla="*/ 513075 w 663249"/>
              <a:gd name="connsiteY174" fmla="*/ 122736 h 1733860"/>
              <a:gd name="connsiteX175" fmla="*/ 520992 w 663249"/>
              <a:gd name="connsiteY175" fmla="*/ 124085 h 1733860"/>
              <a:gd name="connsiteX176" fmla="*/ 521982 w 663249"/>
              <a:gd name="connsiteY176" fmla="*/ 122736 h 1733860"/>
              <a:gd name="connsiteX177" fmla="*/ 525940 w 663249"/>
              <a:gd name="connsiteY177" fmla="*/ 124085 h 1733860"/>
              <a:gd name="connsiteX178" fmla="*/ 527920 w 663249"/>
              <a:gd name="connsiteY178" fmla="*/ 122736 h 1733860"/>
              <a:gd name="connsiteX179" fmla="*/ 541775 w 663249"/>
              <a:gd name="connsiteY179" fmla="*/ 121387 h 1733860"/>
              <a:gd name="connsiteX180" fmla="*/ 549693 w 663249"/>
              <a:gd name="connsiteY180" fmla="*/ 121387 h 1733860"/>
              <a:gd name="connsiteX181" fmla="*/ 529899 w 663249"/>
              <a:gd name="connsiteY181" fmla="*/ 120038 h 1733860"/>
              <a:gd name="connsiteX182" fmla="*/ 512085 w 663249"/>
              <a:gd name="connsiteY182" fmla="*/ 120038 h 1733860"/>
              <a:gd name="connsiteX183" fmla="*/ 466560 w 663249"/>
              <a:gd name="connsiteY183" fmla="*/ 121387 h 1733860"/>
              <a:gd name="connsiteX184" fmla="*/ 450431 w 663249"/>
              <a:gd name="connsiteY184" fmla="*/ 118090 h 1733860"/>
              <a:gd name="connsiteX185" fmla="*/ 449112 w 663249"/>
              <a:gd name="connsiteY185" fmla="*/ 116991 h 1733860"/>
              <a:gd name="connsiteX186" fmla="*/ 452457 w 663249"/>
              <a:gd name="connsiteY186" fmla="*/ 113800 h 1733860"/>
              <a:gd name="connsiteX187" fmla="*/ 451715 w 663249"/>
              <a:gd name="connsiteY187" fmla="*/ 109248 h 1733860"/>
              <a:gd name="connsiteX188" fmla="*/ 445777 w 663249"/>
              <a:gd name="connsiteY188" fmla="*/ 109248 h 1733860"/>
              <a:gd name="connsiteX189" fmla="*/ 457653 w 663249"/>
              <a:gd name="connsiteY189" fmla="*/ 105202 h 1733860"/>
              <a:gd name="connsiteX190" fmla="*/ 463591 w 663249"/>
              <a:gd name="connsiteY190" fmla="*/ 107900 h 1733860"/>
              <a:gd name="connsiteX191" fmla="*/ 463591 w 663249"/>
              <a:gd name="connsiteY191" fmla="*/ 115992 h 1733860"/>
              <a:gd name="connsiteX192" fmla="*/ 457653 w 663249"/>
              <a:gd name="connsiteY192" fmla="*/ 117341 h 1733860"/>
              <a:gd name="connsiteX193" fmla="*/ 460622 w 663249"/>
              <a:gd name="connsiteY193" fmla="*/ 117341 h 1733860"/>
              <a:gd name="connsiteX194" fmla="*/ 479426 w 663249"/>
              <a:gd name="connsiteY194" fmla="*/ 117341 h 1733860"/>
              <a:gd name="connsiteX195" fmla="*/ 476457 w 663249"/>
              <a:gd name="connsiteY195" fmla="*/ 115992 h 1733860"/>
              <a:gd name="connsiteX196" fmla="*/ 472498 w 663249"/>
              <a:gd name="connsiteY196" fmla="*/ 109248 h 1733860"/>
              <a:gd name="connsiteX197" fmla="*/ 473488 w 663249"/>
              <a:gd name="connsiteY197" fmla="*/ 109248 h 1733860"/>
              <a:gd name="connsiteX198" fmla="*/ 479426 w 663249"/>
              <a:gd name="connsiteY198" fmla="*/ 109248 h 1733860"/>
              <a:gd name="connsiteX199" fmla="*/ 478436 w 663249"/>
              <a:gd name="connsiteY199" fmla="*/ 110597 h 1733860"/>
              <a:gd name="connsiteX200" fmla="*/ 484374 w 663249"/>
              <a:gd name="connsiteY200" fmla="*/ 110597 h 1733860"/>
              <a:gd name="connsiteX201" fmla="*/ 478436 w 663249"/>
              <a:gd name="connsiteY201" fmla="*/ 106551 h 1733860"/>
              <a:gd name="connsiteX202" fmla="*/ 480415 w 663249"/>
              <a:gd name="connsiteY202" fmla="*/ 103854 h 1733860"/>
              <a:gd name="connsiteX203" fmla="*/ 467550 w 663249"/>
              <a:gd name="connsiteY203" fmla="*/ 103854 h 1733860"/>
              <a:gd name="connsiteX204" fmla="*/ 476457 w 663249"/>
              <a:gd name="connsiteY204" fmla="*/ 102505 h 1733860"/>
              <a:gd name="connsiteX205" fmla="*/ 475467 w 663249"/>
              <a:gd name="connsiteY205" fmla="*/ 101156 h 1733860"/>
              <a:gd name="connsiteX206" fmla="*/ 477446 w 663249"/>
              <a:gd name="connsiteY206" fmla="*/ 99807 h 1733860"/>
              <a:gd name="connsiteX207" fmla="*/ 463591 w 663249"/>
              <a:gd name="connsiteY207" fmla="*/ 103854 h 1733860"/>
              <a:gd name="connsiteX208" fmla="*/ 468539 w 663249"/>
              <a:gd name="connsiteY208" fmla="*/ 99807 h 1733860"/>
              <a:gd name="connsiteX209" fmla="*/ 482395 w 663249"/>
              <a:gd name="connsiteY209" fmla="*/ 97110 h 1733860"/>
              <a:gd name="connsiteX210" fmla="*/ 486353 w 663249"/>
              <a:gd name="connsiteY210" fmla="*/ 101156 h 1733860"/>
              <a:gd name="connsiteX211" fmla="*/ 492292 w 663249"/>
              <a:gd name="connsiteY211" fmla="*/ 102505 h 1733860"/>
              <a:gd name="connsiteX212" fmla="*/ 490312 w 663249"/>
              <a:gd name="connsiteY212" fmla="*/ 115992 h 1733860"/>
              <a:gd name="connsiteX213" fmla="*/ 493281 w 663249"/>
              <a:gd name="connsiteY213" fmla="*/ 117341 h 1733860"/>
              <a:gd name="connsiteX214" fmla="*/ 504168 w 663249"/>
              <a:gd name="connsiteY214" fmla="*/ 113295 h 1733860"/>
              <a:gd name="connsiteX215" fmla="*/ 515054 w 663249"/>
              <a:gd name="connsiteY215" fmla="*/ 118690 h 1733860"/>
              <a:gd name="connsiteX216" fmla="*/ 518023 w 663249"/>
              <a:gd name="connsiteY216" fmla="*/ 114643 h 1733860"/>
              <a:gd name="connsiteX217" fmla="*/ 508126 w 663249"/>
              <a:gd name="connsiteY217" fmla="*/ 109248 h 1733860"/>
              <a:gd name="connsiteX218" fmla="*/ 513075 w 663249"/>
              <a:gd name="connsiteY218" fmla="*/ 107900 h 1733860"/>
              <a:gd name="connsiteX219" fmla="*/ 501199 w 663249"/>
              <a:gd name="connsiteY219" fmla="*/ 107900 h 1733860"/>
              <a:gd name="connsiteX220" fmla="*/ 495261 w 663249"/>
              <a:gd name="connsiteY220" fmla="*/ 101156 h 1733860"/>
              <a:gd name="connsiteX221" fmla="*/ 507137 w 663249"/>
              <a:gd name="connsiteY221" fmla="*/ 99807 h 1733860"/>
              <a:gd name="connsiteX222" fmla="*/ 504168 w 663249"/>
              <a:gd name="connsiteY222" fmla="*/ 105202 h 1733860"/>
              <a:gd name="connsiteX223" fmla="*/ 507137 w 663249"/>
              <a:gd name="connsiteY223" fmla="*/ 105202 h 1733860"/>
              <a:gd name="connsiteX224" fmla="*/ 509116 w 663249"/>
              <a:gd name="connsiteY224" fmla="*/ 99807 h 1733860"/>
              <a:gd name="connsiteX225" fmla="*/ 520002 w 663249"/>
              <a:gd name="connsiteY225" fmla="*/ 102505 h 1733860"/>
              <a:gd name="connsiteX226" fmla="*/ 517033 w 663249"/>
              <a:gd name="connsiteY226" fmla="*/ 105202 h 1733860"/>
              <a:gd name="connsiteX227" fmla="*/ 519013 w 663249"/>
              <a:gd name="connsiteY227" fmla="*/ 110597 h 1733860"/>
              <a:gd name="connsiteX228" fmla="*/ 525940 w 663249"/>
              <a:gd name="connsiteY228" fmla="*/ 109248 h 1733860"/>
              <a:gd name="connsiteX229" fmla="*/ 520992 w 663249"/>
              <a:gd name="connsiteY229" fmla="*/ 107900 h 1733860"/>
              <a:gd name="connsiteX230" fmla="*/ 521982 w 663249"/>
              <a:gd name="connsiteY230" fmla="*/ 106551 h 1733860"/>
              <a:gd name="connsiteX231" fmla="*/ 517033 w 663249"/>
              <a:gd name="connsiteY231" fmla="*/ 99807 h 1733860"/>
              <a:gd name="connsiteX232" fmla="*/ 514064 w 663249"/>
              <a:gd name="connsiteY232" fmla="*/ 94412 h 1733860"/>
              <a:gd name="connsiteX233" fmla="*/ 522971 w 663249"/>
              <a:gd name="connsiteY233" fmla="*/ 91715 h 1733860"/>
              <a:gd name="connsiteX234" fmla="*/ 517033 w 663249"/>
              <a:gd name="connsiteY234" fmla="*/ 89017 h 1733860"/>
              <a:gd name="connsiteX235" fmla="*/ 501199 w 663249"/>
              <a:gd name="connsiteY235" fmla="*/ 91715 h 1733860"/>
              <a:gd name="connsiteX236" fmla="*/ 511095 w 663249"/>
              <a:gd name="connsiteY236" fmla="*/ 98459 h 1733860"/>
              <a:gd name="connsiteX237" fmla="*/ 506147 w 663249"/>
              <a:gd name="connsiteY237" fmla="*/ 98459 h 1733860"/>
              <a:gd name="connsiteX238" fmla="*/ 505157 w 663249"/>
              <a:gd name="connsiteY238" fmla="*/ 99807 h 1733860"/>
              <a:gd name="connsiteX239" fmla="*/ 495261 w 663249"/>
              <a:gd name="connsiteY239" fmla="*/ 97110 h 1733860"/>
              <a:gd name="connsiteX240" fmla="*/ 498230 w 663249"/>
              <a:gd name="connsiteY240" fmla="*/ 93064 h 1733860"/>
              <a:gd name="connsiteX241" fmla="*/ 491302 w 663249"/>
              <a:gd name="connsiteY241" fmla="*/ 91715 h 1733860"/>
              <a:gd name="connsiteX242" fmla="*/ 491302 w 663249"/>
              <a:gd name="connsiteY242" fmla="*/ 97110 h 1733860"/>
              <a:gd name="connsiteX243" fmla="*/ 477446 w 663249"/>
              <a:gd name="connsiteY243" fmla="*/ 91715 h 1733860"/>
              <a:gd name="connsiteX244" fmla="*/ 481405 w 663249"/>
              <a:gd name="connsiteY244" fmla="*/ 90366 h 1733860"/>
              <a:gd name="connsiteX245" fmla="*/ 477446 w 663249"/>
              <a:gd name="connsiteY245" fmla="*/ 89017 h 1733860"/>
              <a:gd name="connsiteX246" fmla="*/ 473488 w 663249"/>
              <a:gd name="connsiteY246" fmla="*/ 91715 h 1733860"/>
              <a:gd name="connsiteX247" fmla="*/ 460622 w 663249"/>
              <a:gd name="connsiteY247" fmla="*/ 99807 h 1733860"/>
              <a:gd name="connsiteX248" fmla="*/ 454684 w 663249"/>
              <a:gd name="connsiteY248" fmla="*/ 98459 h 1733860"/>
              <a:gd name="connsiteX249" fmla="*/ 459632 w 663249"/>
              <a:gd name="connsiteY249" fmla="*/ 97110 h 1733860"/>
              <a:gd name="connsiteX250" fmla="*/ 466560 w 663249"/>
              <a:gd name="connsiteY250" fmla="*/ 91715 h 1733860"/>
              <a:gd name="connsiteX251" fmla="*/ 458643 w 663249"/>
              <a:gd name="connsiteY251" fmla="*/ 95761 h 1733860"/>
              <a:gd name="connsiteX252" fmla="*/ 451715 w 663249"/>
              <a:gd name="connsiteY252" fmla="*/ 93064 h 1733860"/>
              <a:gd name="connsiteX253" fmla="*/ 441818 w 663249"/>
              <a:gd name="connsiteY253" fmla="*/ 94412 h 1733860"/>
              <a:gd name="connsiteX254" fmla="*/ 437241 w 663249"/>
              <a:gd name="connsiteY254" fmla="*/ 101325 h 1733860"/>
              <a:gd name="connsiteX255" fmla="*/ 432417 w 663249"/>
              <a:gd name="connsiteY255" fmla="*/ 102986 h 1733860"/>
              <a:gd name="connsiteX256" fmla="*/ 426207 w 663249"/>
              <a:gd name="connsiteY256" fmla="*/ 97385 h 1733860"/>
              <a:gd name="connsiteX257" fmla="*/ 430561 w 663249"/>
              <a:gd name="connsiteY257" fmla="*/ 96267 h 1733860"/>
              <a:gd name="connsiteX258" fmla="*/ 433901 w 663249"/>
              <a:gd name="connsiteY258" fmla="*/ 93064 h 1733860"/>
              <a:gd name="connsiteX259" fmla="*/ 424004 w 663249"/>
              <a:gd name="connsiteY259" fmla="*/ 90366 h 1733860"/>
              <a:gd name="connsiteX260" fmla="*/ 423014 w 663249"/>
              <a:gd name="connsiteY260" fmla="*/ 91715 h 1733860"/>
              <a:gd name="connsiteX261" fmla="*/ 420045 w 663249"/>
              <a:gd name="connsiteY261" fmla="*/ 90366 h 1733860"/>
              <a:gd name="connsiteX262" fmla="*/ 418066 w 663249"/>
              <a:gd name="connsiteY262" fmla="*/ 87669 h 1733860"/>
              <a:gd name="connsiteX263" fmla="*/ 421035 w 663249"/>
              <a:gd name="connsiteY263" fmla="*/ 86320 h 1733860"/>
              <a:gd name="connsiteX264" fmla="*/ 417076 w 663249"/>
              <a:gd name="connsiteY264" fmla="*/ 83622 h 1733860"/>
              <a:gd name="connsiteX265" fmla="*/ 424004 w 663249"/>
              <a:gd name="connsiteY265" fmla="*/ 80925 h 1733860"/>
              <a:gd name="connsiteX266" fmla="*/ 420045 w 663249"/>
              <a:gd name="connsiteY266" fmla="*/ 79576 h 1733860"/>
              <a:gd name="connsiteX267" fmla="*/ 423014 w 663249"/>
              <a:gd name="connsiteY267" fmla="*/ 76879 h 1733860"/>
              <a:gd name="connsiteX268" fmla="*/ 415097 w 663249"/>
              <a:gd name="connsiteY268" fmla="*/ 78227 h 1733860"/>
              <a:gd name="connsiteX269" fmla="*/ 412128 w 663249"/>
              <a:gd name="connsiteY269" fmla="*/ 78227 h 1733860"/>
              <a:gd name="connsiteX270" fmla="*/ 425983 w 663249"/>
              <a:gd name="connsiteY270" fmla="*/ 71484 h 1733860"/>
              <a:gd name="connsiteX271" fmla="*/ 421035 w 663249"/>
              <a:gd name="connsiteY271" fmla="*/ 68786 h 1733860"/>
              <a:gd name="connsiteX272" fmla="*/ 422025 w 663249"/>
              <a:gd name="connsiteY272" fmla="*/ 68786 h 1733860"/>
              <a:gd name="connsiteX273" fmla="*/ 424994 w 663249"/>
              <a:gd name="connsiteY273" fmla="*/ 67437 h 1733860"/>
              <a:gd name="connsiteX274" fmla="*/ 431922 w 663249"/>
              <a:gd name="connsiteY274" fmla="*/ 67437 h 1733860"/>
              <a:gd name="connsiteX275" fmla="*/ 429942 w 663249"/>
              <a:gd name="connsiteY275" fmla="*/ 76879 h 1733860"/>
              <a:gd name="connsiteX276" fmla="*/ 430932 w 663249"/>
              <a:gd name="connsiteY276" fmla="*/ 76879 h 1733860"/>
              <a:gd name="connsiteX277" fmla="*/ 424004 w 663249"/>
              <a:gd name="connsiteY277" fmla="*/ 86320 h 1733860"/>
              <a:gd name="connsiteX278" fmla="*/ 434891 w 663249"/>
              <a:gd name="connsiteY278" fmla="*/ 84971 h 1733860"/>
              <a:gd name="connsiteX279" fmla="*/ 432911 w 663249"/>
              <a:gd name="connsiteY279" fmla="*/ 82274 h 1733860"/>
              <a:gd name="connsiteX280" fmla="*/ 450725 w 663249"/>
              <a:gd name="connsiteY280" fmla="*/ 82274 h 1733860"/>
              <a:gd name="connsiteX281" fmla="*/ 449736 w 663249"/>
              <a:gd name="connsiteY281" fmla="*/ 87669 h 1733860"/>
              <a:gd name="connsiteX282" fmla="*/ 469529 w 663249"/>
              <a:gd name="connsiteY282" fmla="*/ 89017 h 1733860"/>
              <a:gd name="connsiteX283" fmla="*/ 469529 w 663249"/>
              <a:gd name="connsiteY283" fmla="*/ 87669 h 1733860"/>
              <a:gd name="connsiteX284" fmla="*/ 462601 w 663249"/>
              <a:gd name="connsiteY284" fmla="*/ 86320 h 1733860"/>
              <a:gd name="connsiteX285" fmla="*/ 459632 w 663249"/>
              <a:gd name="connsiteY285" fmla="*/ 83622 h 1733860"/>
              <a:gd name="connsiteX286" fmla="*/ 462601 w 663249"/>
              <a:gd name="connsiteY286" fmla="*/ 80925 h 1733860"/>
              <a:gd name="connsiteX287" fmla="*/ 474477 w 663249"/>
              <a:gd name="connsiteY287" fmla="*/ 79576 h 1733860"/>
              <a:gd name="connsiteX288" fmla="*/ 473488 w 663249"/>
              <a:gd name="connsiteY288" fmla="*/ 72832 h 1733860"/>
              <a:gd name="connsiteX289" fmla="*/ 471508 w 663249"/>
              <a:gd name="connsiteY289" fmla="*/ 72832 h 1733860"/>
              <a:gd name="connsiteX290" fmla="*/ 467550 w 663249"/>
              <a:gd name="connsiteY290" fmla="*/ 74181 h 1733860"/>
              <a:gd name="connsiteX291" fmla="*/ 470519 w 663249"/>
              <a:gd name="connsiteY291" fmla="*/ 67437 h 1733860"/>
              <a:gd name="connsiteX292" fmla="*/ 473488 w 663249"/>
              <a:gd name="connsiteY292" fmla="*/ 71484 h 1733860"/>
              <a:gd name="connsiteX293" fmla="*/ 476457 w 663249"/>
              <a:gd name="connsiteY293" fmla="*/ 71484 h 1733860"/>
              <a:gd name="connsiteX294" fmla="*/ 474477 w 663249"/>
              <a:gd name="connsiteY294" fmla="*/ 66089 h 1733860"/>
              <a:gd name="connsiteX295" fmla="*/ 480415 w 663249"/>
              <a:gd name="connsiteY295" fmla="*/ 63391 h 1733860"/>
              <a:gd name="connsiteX296" fmla="*/ 476457 w 663249"/>
              <a:gd name="connsiteY296" fmla="*/ 63391 h 1733860"/>
              <a:gd name="connsiteX297" fmla="*/ 479426 w 663249"/>
              <a:gd name="connsiteY297" fmla="*/ 62042 h 1733860"/>
              <a:gd name="connsiteX298" fmla="*/ 488333 w 663249"/>
              <a:gd name="connsiteY298" fmla="*/ 64740 h 1733860"/>
              <a:gd name="connsiteX299" fmla="*/ 485364 w 663249"/>
              <a:gd name="connsiteY299" fmla="*/ 68786 h 1733860"/>
              <a:gd name="connsiteX300" fmla="*/ 496250 w 663249"/>
              <a:gd name="connsiteY300" fmla="*/ 66089 h 1733860"/>
              <a:gd name="connsiteX301" fmla="*/ 494271 w 663249"/>
              <a:gd name="connsiteY301" fmla="*/ 64740 h 1733860"/>
              <a:gd name="connsiteX302" fmla="*/ 502188 w 663249"/>
              <a:gd name="connsiteY302" fmla="*/ 64740 h 1733860"/>
              <a:gd name="connsiteX303" fmla="*/ 509116 w 663249"/>
              <a:gd name="connsiteY303" fmla="*/ 62042 h 1733860"/>
              <a:gd name="connsiteX304" fmla="*/ 518023 w 663249"/>
              <a:gd name="connsiteY304" fmla="*/ 62042 h 1733860"/>
              <a:gd name="connsiteX305" fmla="*/ 514064 w 663249"/>
              <a:gd name="connsiteY305" fmla="*/ 63391 h 1733860"/>
              <a:gd name="connsiteX306" fmla="*/ 516044 w 663249"/>
              <a:gd name="connsiteY306" fmla="*/ 67437 h 1733860"/>
              <a:gd name="connsiteX307" fmla="*/ 522971 w 663249"/>
              <a:gd name="connsiteY307" fmla="*/ 60694 h 1733860"/>
              <a:gd name="connsiteX308" fmla="*/ 531878 w 663249"/>
              <a:gd name="connsiteY308" fmla="*/ 55299 h 1733860"/>
              <a:gd name="connsiteX309" fmla="*/ 533858 w 663249"/>
              <a:gd name="connsiteY309" fmla="*/ 55299 h 1733860"/>
              <a:gd name="connsiteX310" fmla="*/ 532868 w 663249"/>
              <a:gd name="connsiteY310" fmla="*/ 51253 h 1733860"/>
              <a:gd name="connsiteX311" fmla="*/ 521982 w 663249"/>
              <a:gd name="connsiteY311" fmla="*/ 45858 h 1733860"/>
              <a:gd name="connsiteX312" fmla="*/ 521982 w 663249"/>
              <a:gd name="connsiteY312" fmla="*/ 52601 h 1733860"/>
              <a:gd name="connsiteX313" fmla="*/ 528909 w 663249"/>
              <a:gd name="connsiteY313" fmla="*/ 52601 h 1733860"/>
              <a:gd name="connsiteX314" fmla="*/ 528909 w 663249"/>
              <a:gd name="connsiteY314" fmla="*/ 53950 h 1733860"/>
              <a:gd name="connsiteX315" fmla="*/ 522971 w 663249"/>
              <a:gd name="connsiteY315" fmla="*/ 55299 h 1733860"/>
              <a:gd name="connsiteX316" fmla="*/ 521982 w 663249"/>
              <a:gd name="connsiteY316" fmla="*/ 57996 h 1733860"/>
              <a:gd name="connsiteX317" fmla="*/ 519013 w 663249"/>
              <a:gd name="connsiteY317" fmla="*/ 59345 h 1733860"/>
              <a:gd name="connsiteX318" fmla="*/ 513075 w 663249"/>
              <a:gd name="connsiteY318" fmla="*/ 55299 h 1733860"/>
              <a:gd name="connsiteX319" fmla="*/ 506147 w 663249"/>
              <a:gd name="connsiteY319" fmla="*/ 62042 h 1733860"/>
              <a:gd name="connsiteX320" fmla="*/ 503178 w 663249"/>
              <a:gd name="connsiteY320" fmla="*/ 60694 h 1733860"/>
              <a:gd name="connsiteX321" fmla="*/ 499219 w 663249"/>
              <a:gd name="connsiteY321" fmla="*/ 62042 h 1733860"/>
              <a:gd name="connsiteX322" fmla="*/ 486353 w 663249"/>
              <a:gd name="connsiteY322" fmla="*/ 59345 h 1733860"/>
              <a:gd name="connsiteX323" fmla="*/ 491302 w 663249"/>
              <a:gd name="connsiteY323" fmla="*/ 59345 h 1733860"/>
              <a:gd name="connsiteX324" fmla="*/ 491302 w 663249"/>
              <a:gd name="connsiteY324" fmla="*/ 57996 h 1733860"/>
              <a:gd name="connsiteX325" fmla="*/ 492292 w 663249"/>
              <a:gd name="connsiteY325" fmla="*/ 53950 h 1733860"/>
              <a:gd name="connsiteX326" fmla="*/ 499219 w 663249"/>
              <a:gd name="connsiteY326" fmla="*/ 52601 h 1733860"/>
              <a:gd name="connsiteX327" fmla="*/ 495261 w 663249"/>
              <a:gd name="connsiteY327" fmla="*/ 52601 h 1733860"/>
              <a:gd name="connsiteX328" fmla="*/ 498230 w 663249"/>
              <a:gd name="connsiteY328" fmla="*/ 49904 h 1733860"/>
              <a:gd name="connsiteX329" fmla="*/ 490312 w 663249"/>
              <a:gd name="connsiteY329" fmla="*/ 48555 h 1733860"/>
              <a:gd name="connsiteX330" fmla="*/ 494271 w 663249"/>
              <a:gd name="connsiteY330" fmla="*/ 45858 h 1733860"/>
              <a:gd name="connsiteX331" fmla="*/ 493281 w 663249"/>
              <a:gd name="connsiteY331" fmla="*/ 44509 h 1733860"/>
              <a:gd name="connsiteX332" fmla="*/ 494271 w 663249"/>
              <a:gd name="connsiteY332" fmla="*/ 43160 h 1733860"/>
              <a:gd name="connsiteX333" fmla="*/ 485364 w 663249"/>
              <a:gd name="connsiteY333" fmla="*/ 39114 h 1733860"/>
              <a:gd name="connsiteX334" fmla="*/ 475838 w 663249"/>
              <a:gd name="connsiteY334" fmla="*/ 37596 h 1733860"/>
              <a:gd name="connsiteX335" fmla="*/ 471851 w 663249"/>
              <a:gd name="connsiteY335" fmla="*/ 38425 h 1733860"/>
              <a:gd name="connsiteX336" fmla="*/ 481405 w 663249"/>
              <a:gd name="connsiteY336" fmla="*/ 43160 h 1733860"/>
              <a:gd name="connsiteX337" fmla="*/ 476457 w 663249"/>
              <a:gd name="connsiteY337" fmla="*/ 43160 h 1733860"/>
              <a:gd name="connsiteX338" fmla="*/ 480415 w 663249"/>
              <a:gd name="connsiteY338" fmla="*/ 45858 h 1733860"/>
              <a:gd name="connsiteX339" fmla="*/ 481405 w 663249"/>
              <a:gd name="connsiteY339" fmla="*/ 60694 h 1733860"/>
              <a:gd name="connsiteX340" fmla="*/ 473488 w 663249"/>
              <a:gd name="connsiteY340" fmla="*/ 59345 h 1733860"/>
              <a:gd name="connsiteX341" fmla="*/ 472498 w 663249"/>
              <a:gd name="connsiteY341" fmla="*/ 64740 h 1733860"/>
              <a:gd name="connsiteX342" fmla="*/ 468539 w 663249"/>
              <a:gd name="connsiteY342" fmla="*/ 64740 h 1733860"/>
              <a:gd name="connsiteX343" fmla="*/ 467550 w 663249"/>
              <a:gd name="connsiteY343" fmla="*/ 56647 h 1733860"/>
              <a:gd name="connsiteX344" fmla="*/ 476457 w 663249"/>
              <a:gd name="connsiteY344" fmla="*/ 49904 h 1733860"/>
              <a:gd name="connsiteX345" fmla="*/ 470519 w 663249"/>
              <a:gd name="connsiteY345" fmla="*/ 48555 h 1733860"/>
              <a:gd name="connsiteX346" fmla="*/ 469529 w 663249"/>
              <a:gd name="connsiteY346" fmla="*/ 52601 h 1733860"/>
              <a:gd name="connsiteX347" fmla="*/ 463591 w 663249"/>
              <a:gd name="connsiteY347" fmla="*/ 51253 h 1733860"/>
              <a:gd name="connsiteX348" fmla="*/ 465570 w 663249"/>
              <a:gd name="connsiteY348" fmla="*/ 45858 h 1733860"/>
              <a:gd name="connsiteX349" fmla="*/ 464581 w 663249"/>
              <a:gd name="connsiteY349" fmla="*/ 45858 h 1733860"/>
              <a:gd name="connsiteX350" fmla="*/ 464581 w 663249"/>
              <a:gd name="connsiteY350" fmla="*/ 43160 h 1733860"/>
              <a:gd name="connsiteX351" fmla="*/ 460622 w 663249"/>
              <a:gd name="connsiteY351" fmla="*/ 41811 h 1733860"/>
              <a:gd name="connsiteX352" fmla="*/ 462906 w 663249"/>
              <a:gd name="connsiteY352" fmla="*/ 36624 h 1733860"/>
              <a:gd name="connsiteX353" fmla="*/ 460251 w 663249"/>
              <a:gd name="connsiteY353" fmla="*/ 37428 h 1733860"/>
              <a:gd name="connsiteX354" fmla="*/ 454684 w 663249"/>
              <a:gd name="connsiteY354" fmla="*/ 36416 h 1733860"/>
              <a:gd name="connsiteX355" fmla="*/ 455674 w 663249"/>
              <a:gd name="connsiteY355" fmla="*/ 36416 h 1733860"/>
              <a:gd name="connsiteX356" fmla="*/ 452705 w 663249"/>
              <a:gd name="connsiteY356" fmla="*/ 33719 h 1733860"/>
              <a:gd name="connsiteX357" fmla="*/ 462601 w 663249"/>
              <a:gd name="connsiteY357" fmla="*/ 33719 h 1733860"/>
              <a:gd name="connsiteX358" fmla="*/ 461612 w 663249"/>
              <a:gd name="connsiteY358" fmla="*/ 32370 h 1733860"/>
              <a:gd name="connsiteX359" fmla="*/ 460622 w 663249"/>
              <a:gd name="connsiteY359" fmla="*/ 32370 h 1733860"/>
              <a:gd name="connsiteX360" fmla="*/ 449736 w 663249"/>
              <a:gd name="connsiteY360" fmla="*/ 29673 h 1733860"/>
              <a:gd name="connsiteX361" fmla="*/ 445777 w 663249"/>
              <a:gd name="connsiteY361" fmla="*/ 29673 h 1733860"/>
              <a:gd name="connsiteX362" fmla="*/ 448746 w 663249"/>
              <a:gd name="connsiteY362" fmla="*/ 31021 h 1733860"/>
              <a:gd name="connsiteX363" fmla="*/ 443798 w 663249"/>
              <a:gd name="connsiteY363" fmla="*/ 32370 h 1733860"/>
              <a:gd name="connsiteX364" fmla="*/ 431922 w 663249"/>
              <a:gd name="connsiteY364" fmla="*/ 28324 h 1733860"/>
              <a:gd name="connsiteX365" fmla="*/ 430932 w 663249"/>
              <a:gd name="connsiteY365" fmla="*/ 29673 h 1733860"/>
              <a:gd name="connsiteX366" fmla="*/ 429942 w 663249"/>
              <a:gd name="connsiteY366" fmla="*/ 28324 h 1733860"/>
              <a:gd name="connsiteX367" fmla="*/ 426973 w 663249"/>
              <a:gd name="connsiteY367" fmla="*/ 28324 h 1733860"/>
              <a:gd name="connsiteX368" fmla="*/ 441818 w 663249"/>
              <a:gd name="connsiteY368" fmla="*/ 21580 h 1733860"/>
              <a:gd name="connsiteX369" fmla="*/ 434891 w 663249"/>
              <a:gd name="connsiteY369" fmla="*/ 18883 h 1733860"/>
              <a:gd name="connsiteX370" fmla="*/ 433901 w 663249"/>
              <a:gd name="connsiteY370" fmla="*/ 16185 h 1733860"/>
              <a:gd name="connsiteX371" fmla="*/ 432911 w 663249"/>
              <a:gd name="connsiteY371" fmla="*/ 17534 h 1733860"/>
              <a:gd name="connsiteX372" fmla="*/ 428952 w 663249"/>
              <a:gd name="connsiteY372" fmla="*/ 17534 h 1733860"/>
              <a:gd name="connsiteX373" fmla="*/ 429942 w 663249"/>
              <a:gd name="connsiteY373" fmla="*/ 16185 h 1733860"/>
              <a:gd name="connsiteX374" fmla="*/ 427963 w 663249"/>
              <a:gd name="connsiteY374" fmla="*/ 14836 h 1733860"/>
              <a:gd name="connsiteX375" fmla="*/ 436870 w 663249"/>
              <a:gd name="connsiteY375" fmla="*/ 14836 h 1733860"/>
              <a:gd name="connsiteX376" fmla="*/ 437860 w 663249"/>
              <a:gd name="connsiteY376" fmla="*/ 14836 h 1733860"/>
              <a:gd name="connsiteX377" fmla="*/ 445777 w 663249"/>
              <a:gd name="connsiteY377" fmla="*/ 14836 h 1733860"/>
              <a:gd name="connsiteX378" fmla="*/ 451715 w 663249"/>
              <a:gd name="connsiteY378" fmla="*/ 12139 h 1733860"/>
              <a:gd name="connsiteX379" fmla="*/ 443798 w 663249"/>
              <a:gd name="connsiteY379" fmla="*/ 9441 h 1733860"/>
              <a:gd name="connsiteX380" fmla="*/ 444787 w 663249"/>
              <a:gd name="connsiteY380" fmla="*/ 9441 h 1733860"/>
              <a:gd name="connsiteX381" fmla="*/ 452705 w 663249"/>
              <a:gd name="connsiteY381" fmla="*/ 10790 h 1733860"/>
              <a:gd name="connsiteX382" fmla="*/ 454684 w 663249"/>
              <a:gd name="connsiteY382" fmla="*/ 9441 h 1733860"/>
              <a:gd name="connsiteX383" fmla="*/ 450725 w 663249"/>
              <a:gd name="connsiteY383" fmla="*/ 8093 h 1733860"/>
              <a:gd name="connsiteX384" fmla="*/ 429942 w 663249"/>
              <a:gd name="connsiteY384" fmla="*/ 12139 h 1733860"/>
              <a:gd name="connsiteX385" fmla="*/ 427963 w 663249"/>
              <a:gd name="connsiteY385" fmla="*/ 13488 h 1733860"/>
              <a:gd name="connsiteX386" fmla="*/ 412128 w 663249"/>
              <a:gd name="connsiteY386" fmla="*/ 10790 h 1733860"/>
              <a:gd name="connsiteX387" fmla="*/ 399262 w 663249"/>
              <a:gd name="connsiteY387" fmla="*/ 20231 h 1733860"/>
              <a:gd name="connsiteX388" fmla="*/ 388376 w 663249"/>
              <a:gd name="connsiteY388" fmla="*/ 17534 h 1733860"/>
              <a:gd name="connsiteX389" fmla="*/ 390355 w 663249"/>
              <a:gd name="connsiteY389" fmla="*/ 13488 h 1733860"/>
              <a:gd name="connsiteX390" fmla="*/ 391345 w 663249"/>
              <a:gd name="connsiteY390" fmla="*/ 16185 h 1733860"/>
              <a:gd name="connsiteX391" fmla="*/ 393324 w 663249"/>
              <a:gd name="connsiteY391" fmla="*/ 16185 h 1733860"/>
              <a:gd name="connsiteX392" fmla="*/ 395304 w 663249"/>
              <a:gd name="connsiteY392" fmla="*/ 12139 h 1733860"/>
              <a:gd name="connsiteX393" fmla="*/ 368582 w 663249"/>
              <a:gd name="connsiteY393" fmla="*/ 12139 h 1733860"/>
              <a:gd name="connsiteX394" fmla="*/ 376500 w 663249"/>
              <a:gd name="connsiteY394" fmla="*/ 8093 h 1733860"/>
              <a:gd name="connsiteX395" fmla="*/ 382438 w 663249"/>
              <a:gd name="connsiteY395" fmla="*/ 10790 h 1733860"/>
              <a:gd name="connsiteX396" fmla="*/ 384417 w 663249"/>
              <a:gd name="connsiteY396" fmla="*/ 8093 h 1733860"/>
              <a:gd name="connsiteX397" fmla="*/ 379469 w 663249"/>
              <a:gd name="connsiteY397" fmla="*/ 8093 h 1733860"/>
              <a:gd name="connsiteX398" fmla="*/ 386397 w 663249"/>
              <a:gd name="connsiteY398" fmla="*/ 6744 h 1733860"/>
              <a:gd name="connsiteX399" fmla="*/ 374521 w 663249"/>
              <a:gd name="connsiteY399" fmla="*/ 5395 h 1733860"/>
              <a:gd name="connsiteX400" fmla="*/ 385407 w 663249"/>
              <a:gd name="connsiteY400" fmla="*/ 2698 h 1733860"/>
              <a:gd name="connsiteX401" fmla="*/ 374521 w 663249"/>
              <a:gd name="connsiteY401" fmla="*/ 2698 h 1733860"/>
              <a:gd name="connsiteX402" fmla="*/ 366603 w 663249"/>
              <a:gd name="connsiteY402" fmla="*/ 0 h 1733860"/>
              <a:gd name="connsiteX403" fmla="*/ 368582 w 663249"/>
              <a:gd name="connsiteY403" fmla="*/ 5395 h 1733860"/>
              <a:gd name="connsiteX404" fmla="*/ 354727 w 663249"/>
              <a:gd name="connsiteY404" fmla="*/ 4046 h 1733860"/>
              <a:gd name="connsiteX405" fmla="*/ 353737 w 663249"/>
              <a:gd name="connsiteY405" fmla="*/ 5395 h 1733860"/>
              <a:gd name="connsiteX406" fmla="*/ 342851 w 663249"/>
              <a:gd name="connsiteY406" fmla="*/ 2698 h 1733860"/>
              <a:gd name="connsiteX407" fmla="*/ 345820 w 663249"/>
              <a:gd name="connsiteY407" fmla="*/ 2698 h 1733860"/>
              <a:gd name="connsiteX408" fmla="*/ 345820 w 663249"/>
              <a:gd name="connsiteY408" fmla="*/ 1349 h 1733860"/>
              <a:gd name="connsiteX409" fmla="*/ 332954 w 663249"/>
              <a:gd name="connsiteY409" fmla="*/ 1349 h 1733860"/>
              <a:gd name="connsiteX410" fmla="*/ 332954 w 663249"/>
              <a:gd name="connsiteY410" fmla="*/ 2698 h 1733860"/>
              <a:gd name="connsiteX411" fmla="*/ 271595 w 663249"/>
              <a:gd name="connsiteY411" fmla="*/ 9441 h 1733860"/>
              <a:gd name="connsiteX412" fmla="*/ 268626 w 663249"/>
              <a:gd name="connsiteY412" fmla="*/ 13488 h 1733860"/>
              <a:gd name="connsiteX413" fmla="*/ 266646 w 663249"/>
              <a:gd name="connsiteY413" fmla="*/ 14836 h 1733860"/>
              <a:gd name="connsiteX414" fmla="*/ 266175 w 663249"/>
              <a:gd name="connsiteY414" fmla="*/ 15799 h 1733860"/>
              <a:gd name="connsiteX415" fmla="*/ 261928 w 663249"/>
              <a:gd name="connsiteY415" fmla="*/ 15327 h 1733860"/>
              <a:gd name="connsiteX416" fmla="*/ 238225 w 663249"/>
              <a:gd name="connsiteY416" fmla="*/ 27179 h 1733860"/>
              <a:gd name="connsiteX417" fmla="*/ 202669 w 663249"/>
              <a:gd name="connsiteY417" fmla="*/ 56810 h 1733860"/>
              <a:gd name="connsiteX418" fmla="*/ 174519 w 663249"/>
              <a:gd name="connsiteY418" fmla="*/ 93846 h 1733860"/>
              <a:gd name="connsiteX419" fmla="*/ 158224 w 663249"/>
              <a:gd name="connsiteY419" fmla="*/ 172366 h 1733860"/>
              <a:gd name="connsiteX420" fmla="*/ 146373 w 663249"/>
              <a:gd name="connsiteY420" fmla="*/ 219772 h 1733860"/>
              <a:gd name="connsiteX421" fmla="*/ 140446 w 663249"/>
              <a:gd name="connsiteY421" fmla="*/ 240515 h 1733860"/>
              <a:gd name="connsiteX422" fmla="*/ 134519 w 663249"/>
              <a:gd name="connsiteY422" fmla="*/ 270144 h 1733860"/>
              <a:gd name="connsiteX423" fmla="*/ 128592 w 663249"/>
              <a:gd name="connsiteY423" fmla="*/ 353108 h 1733860"/>
              <a:gd name="connsiteX424" fmla="*/ 116741 w 663249"/>
              <a:gd name="connsiteY424" fmla="*/ 622740 h 1733860"/>
              <a:gd name="connsiteX425" fmla="*/ 122668 w 663249"/>
              <a:gd name="connsiteY425" fmla="*/ 779778 h 1733860"/>
              <a:gd name="connsiteX426" fmla="*/ 180446 w 663249"/>
              <a:gd name="connsiteY426" fmla="*/ 981261 h 1733860"/>
              <a:gd name="connsiteX427" fmla="*/ 303411 w 663249"/>
              <a:gd name="connsiteY427" fmla="*/ 1120520 h 1733860"/>
              <a:gd name="connsiteX428" fmla="*/ 413042 w 663249"/>
              <a:gd name="connsiteY428" fmla="*/ 1210892 h 1733860"/>
              <a:gd name="connsiteX429" fmla="*/ 407115 w 663249"/>
              <a:gd name="connsiteY429" fmla="*/ 1230151 h 1733860"/>
              <a:gd name="connsiteX430" fmla="*/ 395263 w 663249"/>
              <a:gd name="connsiteY430" fmla="*/ 1234595 h 1733860"/>
              <a:gd name="connsiteX431" fmla="*/ 380448 w 663249"/>
              <a:gd name="connsiteY431" fmla="*/ 1247929 h 1733860"/>
              <a:gd name="connsiteX432" fmla="*/ 350818 w 663249"/>
              <a:gd name="connsiteY432" fmla="*/ 1274596 h 1733860"/>
              <a:gd name="connsiteX433" fmla="*/ 303411 w 663249"/>
              <a:gd name="connsiteY433" fmla="*/ 1304228 h 1733860"/>
              <a:gd name="connsiteX434" fmla="*/ 232299 w 663249"/>
              <a:gd name="connsiteY434" fmla="*/ 1351634 h 1733860"/>
              <a:gd name="connsiteX435" fmla="*/ 152298 w 663249"/>
              <a:gd name="connsiteY435" fmla="*/ 1407931 h 1733860"/>
              <a:gd name="connsiteX436" fmla="*/ 78223 w 663249"/>
              <a:gd name="connsiteY436" fmla="*/ 1464228 h 1733860"/>
              <a:gd name="connsiteX437" fmla="*/ 54519 w 663249"/>
              <a:gd name="connsiteY437" fmla="*/ 1484968 h 1733860"/>
              <a:gd name="connsiteX438" fmla="*/ 24889 w 663249"/>
              <a:gd name="connsiteY438" fmla="*/ 1523488 h 1733860"/>
              <a:gd name="connsiteX439" fmla="*/ 2667 w 663249"/>
              <a:gd name="connsiteY439" fmla="*/ 1556080 h 1733860"/>
              <a:gd name="connsiteX440" fmla="*/ 1184 w 663249"/>
              <a:gd name="connsiteY440" fmla="*/ 1585709 h 1733860"/>
              <a:gd name="connsiteX441" fmla="*/ 33779 w 663249"/>
              <a:gd name="connsiteY441" fmla="*/ 1619785 h 1733860"/>
              <a:gd name="connsiteX442" fmla="*/ 75261 w 663249"/>
              <a:gd name="connsiteY442" fmla="*/ 1644970 h 1733860"/>
              <a:gd name="connsiteX443" fmla="*/ 90074 w 663249"/>
              <a:gd name="connsiteY443" fmla="*/ 1656821 h 1733860"/>
              <a:gd name="connsiteX444" fmla="*/ 140446 w 663249"/>
              <a:gd name="connsiteY444" fmla="*/ 1689415 h 1733860"/>
              <a:gd name="connsiteX445" fmla="*/ 178964 w 663249"/>
              <a:gd name="connsiteY445" fmla="*/ 1719044 h 1733860"/>
              <a:gd name="connsiteX446" fmla="*/ 208594 w 663249"/>
              <a:gd name="connsiteY446" fmla="*/ 1733860 h 1733860"/>
              <a:gd name="connsiteX447" fmla="*/ 250077 w 663249"/>
              <a:gd name="connsiteY447" fmla="*/ 1724971 h 1733860"/>
              <a:gd name="connsiteX448" fmla="*/ 413042 w 663249"/>
              <a:gd name="connsiteY448" fmla="*/ 1594598 h 1733860"/>
              <a:gd name="connsiteX449" fmla="*/ 430819 w 663249"/>
              <a:gd name="connsiteY449" fmla="*/ 1550155 h 1733860"/>
              <a:gd name="connsiteX450" fmla="*/ 413042 w 663249"/>
              <a:gd name="connsiteY450" fmla="*/ 1544228 h 1733860"/>
              <a:gd name="connsiteX451" fmla="*/ 395263 w 663249"/>
              <a:gd name="connsiteY451" fmla="*/ 1544228 h 1733860"/>
              <a:gd name="connsiteX452" fmla="*/ 312300 w 663249"/>
              <a:gd name="connsiteY452" fmla="*/ 1550155 h 1733860"/>
              <a:gd name="connsiteX453" fmla="*/ 300446 w 663249"/>
              <a:gd name="connsiteY453" fmla="*/ 1550155 h 1733860"/>
              <a:gd name="connsiteX454" fmla="*/ 294522 w 663249"/>
              <a:gd name="connsiteY454" fmla="*/ 1547191 h 1733860"/>
              <a:gd name="connsiteX455" fmla="*/ 306373 w 663249"/>
              <a:gd name="connsiteY455" fmla="*/ 1514600 h 1733860"/>
              <a:gd name="connsiteX456" fmla="*/ 321189 w 663249"/>
              <a:gd name="connsiteY456" fmla="*/ 1490895 h 1733860"/>
              <a:gd name="connsiteX457" fmla="*/ 451560 w 663249"/>
              <a:gd name="connsiteY457" fmla="*/ 1307189 h 1733860"/>
              <a:gd name="connsiteX458" fmla="*/ 487116 w 663249"/>
              <a:gd name="connsiteY458" fmla="*/ 1265707 h 1733860"/>
              <a:gd name="connsiteX459" fmla="*/ 510819 w 663249"/>
              <a:gd name="connsiteY459" fmla="*/ 1256817 h 1733860"/>
              <a:gd name="connsiteX460" fmla="*/ 531561 w 663249"/>
              <a:gd name="connsiteY460" fmla="*/ 1259782 h 1733860"/>
              <a:gd name="connsiteX461" fmla="*/ 528597 w 663249"/>
              <a:gd name="connsiteY461" fmla="*/ 1233116 h 1733860"/>
              <a:gd name="connsiteX462" fmla="*/ 528597 w 663249"/>
              <a:gd name="connsiteY462" fmla="*/ 1218299 h 1733860"/>
              <a:gd name="connsiteX463" fmla="*/ 537486 w 663249"/>
              <a:gd name="connsiteY463" fmla="*/ 1194595 h 1733860"/>
              <a:gd name="connsiteX464" fmla="*/ 564152 w 663249"/>
              <a:gd name="connsiteY464" fmla="*/ 1162004 h 1733860"/>
              <a:gd name="connsiteX465" fmla="*/ 595264 w 663249"/>
              <a:gd name="connsiteY465" fmla="*/ 1117558 h 1733860"/>
              <a:gd name="connsiteX466" fmla="*/ 578969 w 663249"/>
              <a:gd name="connsiteY466" fmla="*/ 1120520 h 1733860"/>
              <a:gd name="connsiteX467" fmla="*/ 521190 w 663249"/>
              <a:gd name="connsiteY467" fmla="*/ 1164965 h 1733860"/>
              <a:gd name="connsiteX468" fmla="*/ 493040 w 663249"/>
              <a:gd name="connsiteY468" fmla="*/ 1170892 h 1733860"/>
              <a:gd name="connsiteX469" fmla="*/ 442670 w 663249"/>
              <a:gd name="connsiteY469" fmla="*/ 1132374 h 1733860"/>
              <a:gd name="connsiteX470" fmla="*/ 389337 w 663249"/>
              <a:gd name="connsiteY470" fmla="*/ 1087929 h 1733860"/>
              <a:gd name="connsiteX471" fmla="*/ 325633 w 663249"/>
              <a:gd name="connsiteY471" fmla="*/ 985705 h 1733860"/>
              <a:gd name="connsiteX472" fmla="*/ 306373 w 663249"/>
              <a:gd name="connsiteY472" fmla="*/ 847926 h 1733860"/>
              <a:gd name="connsiteX473" fmla="*/ 315262 w 663249"/>
              <a:gd name="connsiteY473" fmla="*/ 684961 h 1733860"/>
              <a:gd name="connsiteX474" fmla="*/ 333040 w 663249"/>
              <a:gd name="connsiteY474" fmla="*/ 530885 h 1733860"/>
              <a:gd name="connsiteX475" fmla="*/ 353780 w 663249"/>
              <a:gd name="connsiteY475" fmla="*/ 430145 h 1733860"/>
              <a:gd name="connsiteX476" fmla="*/ 380448 w 663249"/>
              <a:gd name="connsiteY476" fmla="*/ 342738 h 1733860"/>
              <a:gd name="connsiteX477" fmla="*/ 407115 w 663249"/>
              <a:gd name="connsiteY477" fmla="*/ 308663 h 1733860"/>
              <a:gd name="connsiteX478" fmla="*/ 504894 w 663249"/>
              <a:gd name="connsiteY478" fmla="*/ 353108 h 1733860"/>
              <a:gd name="connsiteX479" fmla="*/ 546375 w 663249"/>
              <a:gd name="connsiteY479" fmla="*/ 373848 h 1733860"/>
              <a:gd name="connsiteX480" fmla="*/ 578969 w 663249"/>
              <a:gd name="connsiteY480" fmla="*/ 412368 h 1733860"/>
              <a:gd name="connsiteX481" fmla="*/ 602673 w 663249"/>
              <a:gd name="connsiteY481" fmla="*/ 444960 h 1733860"/>
              <a:gd name="connsiteX482" fmla="*/ 587857 w 663249"/>
              <a:gd name="connsiteY482" fmla="*/ 385701 h 1733860"/>
              <a:gd name="connsiteX483" fmla="*/ 578969 w 663249"/>
              <a:gd name="connsiteY483" fmla="*/ 326441 h 1733860"/>
              <a:gd name="connsiteX484" fmla="*/ 562673 w 663249"/>
              <a:gd name="connsiteY484" fmla="*/ 259773 h 1733860"/>
              <a:gd name="connsiteX485" fmla="*/ 559878 w 663249"/>
              <a:gd name="connsiteY485" fmla="*/ 254306 h 1733860"/>
              <a:gd name="connsiteX486" fmla="*/ 565527 w 663249"/>
              <a:gd name="connsiteY486" fmla="*/ 253564 h 1733860"/>
              <a:gd name="connsiteX487" fmla="*/ 564538 w 663249"/>
              <a:gd name="connsiteY487" fmla="*/ 248169 h 1733860"/>
              <a:gd name="connsiteX488" fmla="*/ 572455 w 663249"/>
              <a:gd name="connsiteY488" fmla="*/ 248169 h 1733860"/>
              <a:gd name="connsiteX489" fmla="*/ 581362 w 663249"/>
              <a:gd name="connsiteY489" fmla="*/ 244123 h 1733860"/>
              <a:gd name="connsiteX490" fmla="*/ 595217 w 663249"/>
              <a:gd name="connsiteY490" fmla="*/ 245472 h 1733860"/>
              <a:gd name="connsiteX491" fmla="*/ 587300 w 663249"/>
              <a:gd name="connsiteY491" fmla="*/ 252215 h 1733860"/>
              <a:gd name="connsiteX492" fmla="*/ 593238 w 663249"/>
              <a:gd name="connsiteY492" fmla="*/ 256262 h 1733860"/>
              <a:gd name="connsiteX493" fmla="*/ 595217 w 663249"/>
              <a:gd name="connsiteY493" fmla="*/ 256262 h 1733860"/>
              <a:gd name="connsiteX494" fmla="*/ 616990 w 663249"/>
              <a:gd name="connsiteY494" fmla="*/ 252215 h 1733860"/>
              <a:gd name="connsiteX495" fmla="*/ 624908 w 663249"/>
              <a:gd name="connsiteY495" fmla="*/ 254913 h 1733860"/>
              <a:gd name="connsiteX496" fmla="*/ 626887 w 663249"/>
              <a:gd name="connsiteY496" fmla="*/ 248169 h 1733860"/>
              <a:gd name="connsiteX497" fmla="*/ 632825 w 663249"/>
              <a:gd name="connsiteY497" fmla="*/ 242774 h 1733860"/>
              <a:gd name="connsiteX498" fmla="*/ 627877 w 663249"/>
              <a:gd name="connsiteY498" fmla="*/ 240077 h 1733860"/>
              <a:gd name="connsiteX499" fmla="*/ 627877 w 663249"/>
              <a:gd name="connsiteY499" fmla="*/ 236030 h 1733860"/>
              <a:gd name="connsiteX500" fmla="*/ 641732 w 663249"/>
              <a:gd name="connsiteY500" fmla="*/ 233333 h 1733860"/>
              <a:gd name="connsiteX501" fmla="*/ 642722 w 663249"/>
              <a:gd name="connsiteY501" fmla="*/ 238728 h 1733860"/>
              <a:gd name="connsiteX502" fmla="*/ 640742 w 663249"/>
              <a:gd name="connsiteY502" fmla="*/ 244123 h 1733860"/>
              <a:gd name="connsiteX503" fmla="*/ 657567 w 663249"/>
              <a:gd name="connsiteY503" fmla="*/ 245472 h 1733860"/>
              <a:gd name="connsiteX504" fmla="*/ 659546 w 663249"/>
              <a:gd name="connsiteY504" fmla="*/ 244123 h 1733860"/>
              <a:gd name="connsiteX505" fmla="*/ 657567 w 663249"/>
              <a:gd name="connsiteY505" fmla="*/ 242774 h 1733860"/>
              <a:gd name="connsiteX506" fmla="*/ 654598 w 663249"/>
              <a:gd name="connsiteY506" fmla="*/ 244123 h 1733860"/>
              <a:gd name="connsiteX507" fmla="*/ 650639 w 663249"/>
              <a:gd name="connsiteY507" fmla="*/ 241425 h 1733860"/>
              <a:gd name="connsiteX508" fmla="*/ 647670 w 663249"/>
              <a:gd name="connsiteY508" fmla="*/ 240077 h 1733860"/>
              <a:gd name="connsiteX509" fmla="*/ 649649 w 663249"/>
              <a:gd name="connsiteY509" fmla="*/ 238728 h 1733860"/>
              <a:gd name="connsiteX510" fmla="*/ 660536 w 663249"/>
              <a:gd name="connsiteY510" fmla="*/ 234682 h 1733860"/>
              <a:gd name="connsiteX511" fmla="*/ 658556 w 663249"/>
              <a:gd name="connsiteY511" fmla="*/ 234682 h 1733860"/>
              <a:gd name="connsiteX512" fmla="*/ 659546 w 663249"/>
              <a:gd name="connsiteY512" fmla="*/ 231984 h 1733860"/>
              <a:gd name="connsiteX513" fmla="*/ 660536 w 663249"/>
              <a:gd name="connsiteY513" fmla="*/ 233333 h 1733860"/>
              <a:gd name="connsiteX514" fmla="*/ 661525 w 663249"/>
              <a:gd name="connsiteY514" fmla="*/ 231984 h 1733860"/>
              <a:gd name="connsiteX515" fmla="*/ 648660 w 663249"/>
              <a:gd name="connsiteY515" fmla="*/ 230635 h 1733860"/>
              <a:gd name="connsiteX516" fmla="*/ 654598 w 663249"/>
              <a:gd name="connsiteY516" fmla="*/ 223892 h 1733860"/>
              <a:gd name="connsiteX517" fmla="*/ 646680 w 663249"/>
              <a:gd name="connsiteY517" fmla="*/ 219845 h 1733860"/>
              <a:gd name="connsiteX518" fmla="*/ 652618 w 663249"/>
              <a:gd name="connsiteY518" fmla="*/ 218497 h 1733860"/>
              <a:gd name="connsiteX519" fmla="*/ 657567 w 663249"/>
              <a:gd name="connsiteY519" fmla="*/ 221194 h 1733860"/>
              <a:gd name="connsiteX520" fmla="*/ 662515 w 663249"/>
              <a:gd name="connsiteY520" fmla="*/ 219845 h 173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</a:cxnLst>
            <a:rect l="l" t="t" r="r" b="b"/>
            <a:pathLst>
              <a:path w="663249" h="1733860">
                <a:moveTo>
                  <a:pt x="463591" y="35068"/>
                </a:moveTo>
                <a:cubicBezTo>
                  <a:pt x="462601" y="35068"/>
                  <a:pt x="462601" y="35068"/>
                  <a:pt x="462601" y="35068"/>
                </a:cubicBezTo>
                <a:lnTo>
                  <a:pt x="463220" y="35911"/>
                </a:lnTo>
                <a:close/>
                <a:moveTo>
                  <a:pt x="463591" y="36416"/>
                </a:moveTo>
                <a:lnTo>
                  <a:pt x="463220" y="35911"/>
                </a:lnTo>
                <a:lnTo>
                  <a:pt x="462906" y="36624"/>
                </a:lnTo>
                <a:close/>
                <a:moveTo>
                  <a:pt x="467550" y="2698"/>
                </a:moveTo>
                <a:cubicBezTo>
                  <a:pt x="466560" y="2698"/>
                  <a:pt x="466560" y="2698"/>
                  <a:pt x="466560" y="2698"/>
                </a:cubicBezTo>
                <a:cubicBezTo>
                  <a:pt x="465570" y="2698"/>
                  <a:pt x="465570" y="2698"/>
                  <a:pt x="465570" y="2698"/>
                </a:cubicBezTo>
                <a:cubicBezTo>
                  <a:pt x="462601" y="2698"/>
                  <a:pt x="461612" y="1349"/>
                  <a:pt x="459632" y="1349"/>
                </a:cubicBezTo>
                <a:cubicBezTo>
                  <a:pt x="460622" y="5395"/>
                  <a:pt x="453694" y="4046"/>
                  <a:pt x="451715" y="5395"/>
                </a:cubicBezTo>
                <a:cubicBezTo>
                  <a:pt x="450725" y="5395"/>
                  <a:pt x="450725" y="5395"/>
                  <a:pt x="450725" y="5395"/>
                </a:cubicBezTo>
                <a:cubicBezTo>
                  <a:pt x="450725" y="8093"/>
                  <a:pt x="450725" y="8093"/>
                  <a:pt x="450725" y="8093"/>
                </a:cubicBezTo>
                <a:cubicBezTo>
                  <a:pt x="466560" y="8093"/>
                  <a:pt x="466560" y="8093"/>
                  <a:pt x="466560" y="8093"/>
                </a:cubicBezTo>
                <a:cubicBezTo>
                  <a:pt x="466560" y="6744"/>
                  <a:pt x="466560" y="6744"/>
                  <a:pt x="466560" y="6744"/>
                </a:cubicBezTo>
                <a:cubicBezTo>
                  <a:pt x="463591" y="6744"/>
                  <a:pt x="460622" y="5395"/>
                  <a:pt x="458643" y="6744"/>
                </a:cubicBezTo>
                <a:cubicBezTo>
                  <a:pt x="456663" y="6744"/>
                  <a:pt x="457653" y="5395"/>
                  <a:pt x="457653" y="5395"/>
                </a:cubicBezTo>
                <a:cubicBezTo>
                  <a:pt x="459632" y="2698"/>
                  <a:pt x="464581" y="4046"/>
                  <a:pt x="467550" y="2698"/>
                </a:cubicBezTo>
                <a:close/>
                <a:moveTo>
                  <a:pt x="469707" y="38871"/>
                </a:moveTo>
                <a:lnTo>
                  <a:pt x="468539" y="39114"/>
                </a:lnTo>
                <a:cubicBezTo>
                  <a:pt x="469529" y="39114"/>
                  <a:pt x="469529" y="39114"/>
                  <a:pt x="469529" y="39114"/>
                </a:cubicBezTo>
                <a:close/>
                <a:moveTo>
                  <a:pt x="471851" y="38425"/>
                </a:moveTo>
                <a:lnTo>
                  <a:pt x="470519" y="37765"/>
                </a:lnTo>
                <a:lnTo>
                  <a:pt x="469707" y="38871"/>
                </a:lnTo>
                <a:close/>
                <a:moveTo>
                  <a:pt x="557610" y="246820"/>
                </a:moveTo>
                <a:lnTo>
                  <a:pt x="556707" y="248102"/>
                </a:lnTo>
                <a:lnTo>
                  <a:pt x="555219" y="245191"/>
                </a:lnTo>
                <a:close/>
                <a:moveTo>
                  <a:pt x="563548" y="187475"/>
                </a:moveTo>
                <a:lnTo>
                  <a:pt x="559049" y="188702"/>
                </a:lnTo>
                <a:lnTo>
                  <a:pt x="559589" y="188824"/>
                </a:lnTo>
                <a:close/>
                <a:moveTo>
                  <a:pt x="568496" y="186127"/>
                </a:moveTo>
                <a:cubicBezTo>
                  <a:pt x="567507" y="186127"/>
                  <a:pt x="567507" y="186127"/>
                  <a:pt x="567507" y="186127"/>
                </a:cubicBezTo>
                <a:lnTo>
                  <a:pt x="563548" y="187475"/>
                </a:lnTo>
                <a:close/>
                <a:moveTo>
                  <a:pt x="662515" y="219845"/>
                </a:moveTo>
                <a:cubicBezTo>
                  <a:pt x="663505" y="214450"/>
                  <a:pt x="647670" y="218497"/>
                  <a:pt x="643711" y="215799"/>
                </a:cubicBezTo>
                <a:cubicBezTo>
                  <a:pt x="649649" y="213102"/>
                  <a:pt x="638763" y="213102"/>
                  <a:pt x="638763" y="210404"/>
                </a:cubicBezTo>
                <a:cubicBezTo>
                  <a:pt x="639753" y="210404"/>
                  <a:pt x="640742" y="209056"/>
                  <a:pt x="641732" y="209056"/>
                </a:cubicBezTo>
                <a:cubicBezTo>
                  <a:pt x="633815" y="209056"/>
                  <a:pt x="633815" y="209056"/>
                  <a:pt x="633815" y="209056"/>
                </a:cubicBezTo>
                <a:cubicBezTo>
                  <a:pt x="635794" y="211753"/>
                  <a:pt x="635794" y="215799"/>
                  <a:pt x="639753" y="219845"/>
                </a:cubicBezTo>
                <a:cubicBezTo>
                  <a:pt x="636784" y="221194"/>
                  <a:pt x="630846" y="222543"/>
                  <a:pt x="627877" y="221194"/>
                </a:cubicBezTo>
                <a:cubicBezTo>
                  <a:pt x="626887" y="219845"/>
                  <a:pt x="628866" y="219845"/>
                  <a:pt x="627877" y="219845"/>
                </a:cubicBezTo>
                <a:cubicBezTo>
                  <a:pt x="626887" y="217148"/>
                  <a:pt x="627877" y="213102"/>
                  <a:pt x="623918" y="213102"/>
                </a:cubicBezTo>
                <a:cubicBezTo>
                  <a:pt x="619959" y="210404"/>
                  <a:pt x="614021" y="209056"/>
                  <a:pt x="615011" y="206358"/>
                </a:cubicBezTo>
                <a:cubicBezTo>
                  <a:pt x="616990" y="203661"/>
                  <a:pt x="620949" y="206358"/>
                  <a:pt x="622928" y="206358"/>
                </a:cubicBezTo>
                <a:cubicBezTo>
                  <a:pt x="624908" y="203661"/>
                  <a:pt x="618970" y="203661"/>
                  <a:pt x="615011" y="203661"/>
                </a:cubicBezTo>
                <a:cubicBezTo>
                  <a:pt x="613032" y="202312"/>
                  <a:pt x="612042" y="202312"/>
                  <a:pt x="613032" y="200963"/>
                </a:cubicBezTo>
                <a:cubicBezTo>
                  <a:pt x="609073" y="200963"/>
                  <a:pt x="607093" y="203661"/>
                  <a:pt x="604124" y="202312"/>
                </a:cubicBezTo>
                <a:cubicBezTo>
                  <a:pt x="604124" y="200963"/>
                  <a:pt x="600166" y="202312"/>
                  <a:pt x="599176" y="200963"/>
                </a:cubicBezTo>
                <a:cubicBezTo>
                  <a:pt x="601155" y="199614"/>
                  <a:pt x="601155" y="199614"/>
                  <a:pt x="601155" y="199614"/>
                </a:cubicBezTo>
                <a:cubicBezTo>
                  <a:pt x="600166" y="199614"/>
                  <a:pt x="600166" y="199614"/>
                  <a:pt x="600166" y="199614"/>
                </a:cubicBezTo>
                <a:cubicBezTo>
                  <a:pt x="594228" y="196917"/>
                  <a:pt x="592248" y="202312"/>
                  <a:pt x="587300" y="202312"/>
                </a:cubicBezTo>
                <a:cubicBezTo>
                  <a:pt x="589279" y="202312"/>
                  <a:pt x="591259" y="202312"/>
                  <a:pt x="593238" y="202312"/>
                </a:cubicBezTo>
                <a:cubicBezTo>
                  <a:pt x="593238" y="210404"/>
                  <a:pt x="615011" y="200963"/>
                  <a:pt x="612042" y="209056"/>
                </a:cubicBezTo>
                <a:cubicBezTo>
                  <a:pt x="609073" y="213102"/>
                  <a:pt x="600166" y="211753"/>
                  <a:pt x="597197" y="213102"/>
                </a:cubicBezTo>
                <a:cubicBezTo>
                  <a:pt x="601155" y="217148"/>
                  <a:pt x="606104" y="211753"/>
                  <a:pt x="610063" y="213102"/>
                </a:cubicBezTo>
                <a:cubicBezTo>
                  <a:pt x="611052" y="213102"/>
                  <a:pt x="612042" y="215799"/>
                  <a:pt x="609073" y="217148"/>
                </a:cubicBezTo>
                <a:cubicBezTo>
                  <a:pt x="600166" y="217148"/>
                  <a:pt x="592248" y="215799"/>
                  <a:pt x="587300" y="211753"/>
                </a:cubicBezTo>
                <a:lnTo>
                  <a:pt x="585321" y="211753"/>
                </a:lnTo>
                <a:cubicBezTo>
                  <a:pt x="583341" y="213102"/>
                  <a:pt x="577403" y="213102"/>
                  <a:pt x="575424" y="211753"/>
                </a:cubicBezTo>
                <a:cubicBezTo>
                  <a:pt x="578393" y="210404"/>
                  <a:pt x="582352" y="210404"/>
                  <a:pt x="582352" y="209056"/>
                </a:cubicBezTo>
                <a:cubicBezTo>
                  <a:pt x="578393" y="207707"/>
                  <a:pt x="573445" y="206358"/>
                  <a:pt x="571465" y="205009"/>
                </a:cubicBezTo>
                <a:cubicBezTo>
                  <a:pt x="583341" y="205009"/>
                  <a:pt x="583341" y="205009"/>
                  <a:pt x="583341" y="205009"/>
                </a:cubicBezTo>
                <a:cubicBezTo>
                  <a:pt x="583341" y="203661"/>
                  <a:pt x="583341" y="203661"/>
                  <a:pt x="583341" y="203661"/>
                </a:cubicBezTo>
                <a:cubicBezTo>
                  <a:pt x="581362" y="199614"/>
                  <a:pt x="574434" y="203661"/>
                  <a:pt x="570476" y="202312"/>
                </a:cubicBezTo>
                <a:cubicBezTo>
                  <a:pt x="574434" y="199614"/>
                  <a:pt x="579383" y="199614"/>
                  <a:pt x="585321" y="198266"/>
                </a:cubicBezTo>
                <a:cubicBezTo>
                  <a:pt x="585321" y="196917"/>
                  <a:pt x="591259" y="196917"/>
                  <a:pt x="593238" y="195568"/>
                </a:cubicBezTo>
                <a:cubicBezTo>
                  <a:pt x="593238" y="194219"/>
                  <a:pt x="593238" y="194219"/>
                  <a:pt x="592248" y="192871"/>
                </a:cubicBezTo>
                <a:cubicBezTo>
                  <a:pt x="589279" y="192871"/>
                  <a:pt x="589279" y="190173"/>
                  <a:pt x="593238" y="188824"/>
                </a:cubicBezTo>
                <a:cubicBezTo>
                  <a:pt x="593238" y="187476"/>
                  <a:pt x="597197" y="187476"/>
                  <a:pt x="594228" y="186127"/>
                </a:cubicBezTo>
                <a:cubicBezTo>
                  <a:pt x="597197" y="184778"/>
                  <a:pt x="600166" y="184778"/>
                  <a:pt x="600166" y="182081"/>
                </a:cubicBezTo>
                <a:cubicBezTo>
                  <a:pt x="598186" y="182081"/>
                  <a:pt x="595217" y="182081"/>
                  <a:pt x="594228" y="180732"/>
                </a:cubicBezTo>
                <a:cubicBezTo>
                  <a:pt x="593238" y="182081"/>
                  <a:pt x="592248" y="182081"/>
                  <a:pt x="591259" y="182081"/>
                </a:cubicBezTo>
                <a:cubicBezTo>
                  <a:pt x="591259" y="183429"/>
                  <a:pt x="591259" y="183429"/>
                  <a:pt x="591259" y="183429"/>
                </a:cubicBezTo>
                <a:cubicBezTo>
                  <a:pt x="593238" y="183429"/>
                  <a:pt x="593238" y="183429"/>
                  <a:pt x="593238" y="183429"/>
                </a:cubicBezTo>
                <a:cubicBezTo>
                  <a:pt x="596207" y="190173"/>
                  <a:pt x="577403" y="186127"/>
                  <a:pt x="571465" y="187476"/>
                </a:cubicBezTo>
                <a:cubicBezTo>
                  <a:pt x="573445" y="188824"/>
                  <a:pt x="568496" y="190173"/>
                  <a:pt x="568496" y="192871"/>
                </a:cubicBezTo>
                <a:cubicBezTo>
                  <a:pt x="568496" y="194219"/>
                  <a:pt x="562558" y="195568"/>
                  <a:pt x="564538" y="196917"/>
                </a:cubicBezTo>
                <a:cubicBezTo>
                  <a:pt x="566517" y="195568"/>
                  <a:pt x="566517" y="195568"/>
                  <a:pt x="566517" y="195568"/>
                </a:cubicBezTo>
                <a:cubicBezTo>
                  <a:pt x="568496" y="195568"/>
                  <a:pt x="571465" y="196917"/>
                  <a:pt x="573445" y="198266"/>
                </a:cubicBezTo>
                <a:cubicBezTo>
                  <a:pt x="572455" y="198266"/>
                  <a:pt x="571465" y="198266"/>
                  <a:pt x="570476" y="198266"/>
                </a:cubicBezTo>
                <a:cubicBezTo>
                  <a:pt x="565527" y="196917"/>
                  <a:pt x="555631" y="198266"/>
                  <a:pt x="557610" y="194219"/>
                </a:cubicBezTo>
                <a:cubicBezTo>
                  <a:pt x="559589" y="191522"/>
                  <a:pt x="557610" y="191522"/>
                  <a:pt x="558600" y="188824"/>
                </a:cubicBezTo>
                <a:lnTo>
                  <a:pt x="559049" y="188702"/>
                </a:lnTo>
                <a:lnTo>
                  <a:pt x="553651" y="187476"/>
                </a:lnTo>
                <a:cubicBezTo>
                  <a:pt x="553651" y="186127"/>
                  <a:pt x="553651" y="184778"/>
                  <a:pt x="555631" y="183429"/>
                </a:cubicBezTo>
                <a:cubicBezTo>
                  <a:pt x="554641" y="184778"/>
                  <a:pt x="553651" y="183429"/>
                  <a:pt x="553651" y="183429"/>
                </a:cubicBezTo>
                <a:cubicBezTo>
                  <a:pt x="561569" y="182081"/>
                  <a:pt x="561569" y="182081"/>
                  <a:pt x="561569" y="182081"/>
                </a:cubicBezTo>
                <a:cubicBezTo>
                  <a:pt x="560579" y="180732"/>
                  <a:pt x="560579" y="179383"/>
                  <a:pt x="558600" y="180732"/>
                </a:cubicBezTo>
                <a:cubicBezTo>
                  <a:pt x="556620" y="179383"/>
                  <a:pt x="557610" y="178034"/>
                  <a:pt x="557610" y="178034"/>
                </a:cubicBezTo>
                <a:cubicBezTo>
                  <a:pt x="557610" y="175337"/>
                  <a:pt x="561569" y="175337"/>
                  <a:pt x="563548" y="175337"/>
                </a:cubicBezTo>
                <a:cubicBezTo>
                  <a:pt x="565527" y="180732"/>
                  <a:pt x="575424" y="175337"/>
                  <a:pt x="581362" y="176686"/>
                </a:cubicBezTo>
                <a:cubicBezTo>
                  <a:pt x="583341" y="176686"/>
                  <a:pt x="584331" y="178034"/>
                  <a:pt x="583341" y="179383"/>
                </a:cubicBezTo>
                <a:cubicBezTo>
                  <a:pt x="593238" y="178034"/>
                  <a:pt x="581362" y="173988"/>
                  <a:pt x="583341" y="171291"/>
                </a:cubicBezTo>
                <a:cubicBezTo>
                  <a:pt x="571465" y="175337"/>
                  <a:pt x="571465" y="175337"/>
                  <a:pt x="571465" y="175337"/>
                </a:cubicBezTo>
                <a:cubicBezTo>
                  <a:pt x="567507" y="175337"/>
                  <a:pt x="567507" y="172639"/>
                  <a:pt x="565527" y="171291"/>
                </a:cubicBezTo>
                <a:cubicBezTo>
                  <a:pt x="562558" y="171291"/>
                  <a:pt x="563548" y="173988"/>
                  <a:pt x="560579" y="173988"/>
                </a:cubicBezTo>
                <a:cubicBezTo>
                  <a:pt x="559589" y="172639"/>
                  <a:pt x="557610" y="171291"/>
                  <a:pt x="559589" y="169942"/>
                </a:cubicBezTo>
                <a:cubicBezTo>
                  <a:pt x="564538" y="169942"/>
                  <a:pt x="568496" y="172639"/>
                  <a:pt x="574434" y="171291"/>
                </a:cubicBezTo>
                <a:cubicBezTo>
                  <a:pt x="573445" y="171291"/>
                  <a:pt x="572455" y="171291"/>
                  <a:pt x="573445" y="169942"/>
                </a:cubicBezTo>
                <a:cubicBezTo>
                  <a:pt x="586310" y="168593"/>
                  <a:pt x="586310" y="168593"/>
                  <a:pt x="586310" y="168593"/>
                </a:cubicBezTo>
                <a:cubicBezTo>
                  <a:pt x="583341" y="165896"/>
                  <a:pt x="575424" y="169942"/>
                  <a:pt x="572455" y="167244"/>
                </a:cubicBezTo>
                <a:cubicBezTo>
                  <a:pt x="575424" y="165896"/>
                  <a:pt x="579383" y="167244"/>
                  <a:pt x="579383" y="164547"/>
                </a:cubicBezTo>
                <a:cubicBezTo>
                  <a:pt x="584331" y="163198"/>
                  <a:pt x="582352" y="167244"/>
                  <a:pt x="586310" y="165896"/>
                </a:cubicBezTo>
                <a:cubicBezTo>
                  <a:pt x="586310" y="164547"/>
                  <a:pt x="584331" y="164547"/>
                  <a:pt x="582352" y="164547"/>
                </a:cubicBezTo>
                <a:cubicBezTo>
                  <a:pt x="583341" y="161849"/>
                  <a:pt x="586310" y="161849"/>
                  <a:pt x="587300" y="160501"/>
                </a:cubicBezTo>
                <a:cubicBezTo>
                  <a:pt x="584331" y="159152"/>
                  <a:pt x="586310" y="157803"/>
                  <a:pt x="585321" y="156455"/>
                </a:cubicBezTo>
                <a:cubicBezTo>
                  <a:pt x="595217" y="155106"/>
                  <a:pt x="583341" y="148362"/>
                  <a:pt x="593238" y="148362"/>
                </a:cubicBezTo>
                <a:cubicBezTo>
                  <a:pt x="592248" y="148362"/>
                  <a:pt x="592248" y="148362"/>
                  <a:pt x="592248" y="148362"/>
                </a:cubicBezTo>
                <a:cubicBezTo>
                  <a:pt x="591259" y="148362"/>
                  <a:pt x="591259" y="148362"/>
                  <a:pt x="591259" y="148362"/>
                </a:cubicBezTo>
                <a:cubicBezTo>
                  <a:pt x="589279" y="149711"/>
                  <a:pt x="588290" y="148362"/>
                  <a:pt x="587300" y="148362"/>
                </a:cubicBezTo>
                <a:cubicBezTo>
                  <a:pt x="586310" y="148362"/>
                  <a:pt x="586310" y="148362"/>
                  <a:pt x="586310" y="148362"/>
                </a:cubicBezTo>
                <a:cubicBezTo>
                  <a:pt x="586310" y="149711"/>
                  <a:pt x="586310" y="151060"/>
                  <a:pt x="587300" y="151060"/>
                </a:cubicBezTo>
                <a:cubicBezTo>
                  <a:pt x="583341" y="155106"/>
                  <a:pt x="580372" y="159152"/>
                  <a:pt x="572455" y="159152"/>
                </a:cubicBezTo>
                <a:cubicBezTo>
                  <a:pt x="568496" y="160501"/>
                  <a:pt x="566517" y="159152"/>
                  <a:pt x="564538" y="157803"/>
                </a:cubicBezTo>
                <a:cubicBezTo>
                  <a:pt x="564538" y="155106"/>
                  <a:pt x="572455" y="156455"/>
                  <a:pt x="575424" y="155106"/>
                </a:cubicBezTo>
                <a:cubicBezTo>
                  <a:pt x="576414" y="153757"/>
                  <a:pt x="579383" y="152408"/>
                  <a:pt x="576414" y="151060"/>
                </a:cubicBezTo>
                <a:cubicBezTo>
                  <a:pt x="576414" y="149711"/>
                  <a:pt x="581362" y="148362"/>
                  <a:pt x="584331" y="148362"/>
                </a:cubicBezTo>
                <a:cubicBezTo>
                  <a:pt x="583341" y="148362"/>
                  <a:pt x="583341" y="148362"/>
                  <a:pt x="583341" y="148362"/>
                </a:cubicBezTo>
                <a:cubicBezTo>
                  <a:pt x="578393" y="149711"/>
                  <a:pt x="573445" y="147013"/>
                  <a:pt x="568496" y="147013"/>
                </a:cubicBezTo>
                <a:cubicBezTo>
                  <a:pt x="566517" y="141618"/>
                  <a:pt x="554641" y="147013"/>
                  <a:pt x="548703" y="142967"/>
                </a:cubicBezTo>
                <a:cubicBezTo>
                  <a:pt x="556620" y="140270"/>
                  <a:pt x="562558" y="144316"/>
                  <a:pt x="571465" y="141618"/>
                </a:cubicBezTo>
                <a:cubicBezTo>
                  <a:pt x="562558" y="141618"/>
                  <a:pt x="562558" y="141618"/>
                  <a:pt x="562558" y="141618"/>
                </a:cubicBezTo>
                <a:cubicBezTo>
                  <a:pt x="567507" y="140270"/>
                  <a:pt x="567507" y="140270"/>
                  <a:pt x="567507" y="140270"/>
                </a:cubicBezTo>
                <a:cubicBezTo>
                  <a:pt x="563548" y="138921"/>
                  <a:pt x="564538" y="136223"/>
                  <a:pt x="561569" y="136223"/>
                </a:cubicBezTo>
                <a:cubicBezTo>
                  <a:pt x="559589" y="138921"/>
                  <a:pt x="551672" y="140270"/>
                  <a:pt x="547713" y="142967"/>
                </a:cubicBezTo>
                <a:cubicBezTo>
                  <a:pt x="543754" y="144316"/>
                  <a:pt x="552662" y="145665"/>
                  <a:pt x="549693" y="147013"/>
                </a:cubicBezTo>
                <a:cubicBezTo>
                  <a:pt x="545734" y="147013"/>
                  <a:pt x="543754" y="145665"/>
                  <a:pt x="540785" y="144316"/>
                </a:cubicBezTo>
                <a:cubicBezTo>
                  <a:pt x="545734" y="144316"/>
                  <a:pt x="541775" y="142967"/>
                  <a:pt x="543754" y="141618"/>
                </a:cubicBezTo>
                <a:cubicBezTo>
                  <a:pt x="536827" y="141618"/>
                  <a:pt x="536827" y="141618"/>
                  <a:pt x="536827" y="141618"/>
                </a:cubicBezTo>
                <a:cubicBezTo>
                  <a:pt x="536827" y="141618"/>
                  <a:pt x="534847" y="141618"/>
                  <a:pt x="534847" y="140270"/>
                </a:cubicBezTo>
                <a:cubicBezTo>
                  <a:pt x="535837" y="140270"/>
                  <a:pt x="535837" y="140270"/>
                  <a:pt x="536827" y="140270"/>
                </a:cubicBezTo>
                <a:cubicBezTo>
                  <a:pt x="536827" y="137572"/>
                  <a:pt x="538806" y="136223"/>
                  <a:pt x="534847" y="134875"/>
                </a:cubicBezTo>
                <a:cubicBezTo>
                  <a:pt x="531878" y="136223"/>
                  <a:pt x="529899" y="133526"/>
                  <a:pt x="527920" y="136223"/>
                </a:cubicBezTo>
                <a:cubicBezTo>
                  <a:pt x="530889" y="138921"/>
                  <a:pt x="530889" y="141618"/>
                  <a:pt x="535837" y="142967"/>
                </a:cubicBezTo>
                <a:cubicBezTo>
                  <a:pt x="536827" y="144316"/>
                  <a:pt x="534847" y="145665"/>
                  <a:pt x="531878" y="147013"/>
                </a:cubicBezTo>
                <a:cubicBezTo>
                  <a:pt x="522971" y="145665"/>
                  <a:pt x="509116" y="149711"/>
                  <a:pt x="504168" y="144316"/>
                </a:cubicBezTo>
                <a:cubicBezTo>
                  <a:pt x="506147" y="140270"/>
                  <a:pt x="496250" y="141618"/>
                  <a:pt x="494271" y="140270"/>
                </a:cubicBezTo>
                <a:cubicBezTo>
                  <a:pt x="496250" y="138921"/>
                  <a:pt x="496250" y="138921"/>
                  <a:pt x="496250" y="138921"/>
                </a:cubicBezTo>
                <a:cubicBezTo>
                  <a:pt x="492292" y="137572"/>
                  <a:pt x="492292" y="137572"/>
                  <a:pt x="492292" y="137572"/>
                </a:cubicBezTo>
                <a:cubicBezTo>
                  <a:pt x="497240" y="138921"/>
                  <a:pt x="499219" y="136223"/>
                  <a:pt x="501199" y="133526"/>
                </a:cubicBezTo>
                <a:cubicBezTo>
                  <a:pt x="495261" y="133526"/>
                  <a:pt x="492292" y="136223"/>
                  <a:pt x="486353" y="136223"/>
                </a:cubicBezTo>
                <a:cubicBezTo>
                  <a:pt x="488333" y="137572"/>
                  <a:pt x="487838" y="138921"/>
                  <a:pt x="486477" y="140270"/>
                </a:cubicBezTo>
                <a:lnTo>
                  <a:pt x="482808" y="143196"/>
                </a:lnTo>
                <a:lnTo>
                  <a:pt x="474668" y="135990"/>
                </a:lnTo>
                <a:lnTo>
                  <a:pt x="475096" y="135549"/>
                </a:lnTo>
                <a:cubicBezTo>
                  <a:pt x="478189" y="134537"/>
                  <a:pt x="481900" y="133526"/>
                  <a:pt x="483384" y="130828"/>
                </a:cubicBezTo>
                <a:lnTo>
                  <a:pt x="472650" y="134204"/>
                </a:lnTo>
                <a:lnTo>
                  <a:pt x="470449" y="132256"/>
                </a:lnTo>
                <a:lnTo>
                  <a:pt x="470519" y="132177"/>
                </a:lnTo>
                <a:lnTo>
                  <a:pt x="470345" y="132163"/>
                </a:lnTo>
                <a:lnTo>
                  <a:pt x="467160" y="129344"/>
                </a:lnTo>
                <a:lnTo>
                  <a:pt x="478436" y="126782"/>
                </a:lnTo>
                <a:lnTo>
                  <a:pt x="465155" y="127569"/>
                </a:lnTo>
                <a:lnTo>
                  <a:pt x="463041" y="125698"/>
                </a:lnTo>
                <a:lnTo>
                  <a:pt x="460549" y="124251"/>
                </a:lnTo>
                <a:lnTo>
                  <a:pt x="463591" y="124085"/>
                </a:lnTo>
                <a:cubicBezTo>
                  <a:pt x="464581" y="125433"/>
                  <a:pt x="465570" y="125433"/>
                  <a:pt x="467550" y="125433"/>
                </a:cubicBezTo>
                <a:cubicBezTo>
                  <a:pt x="470519" y="122736"/>
                  <a:pt x="477446" y="126782"/>
                  <a:pt x="480415" y="122736"/>
                </a:cubicBezTo>
                <a:cubicBezTo>
                  <a:pt x="484374" y="122736"/>
                  <a:pt x="488333" y="122736"/>
                  <a:pt x="490312" y="124085"/>
                </a:cubicBezTo>
                <a:cubicBezTo>
                  <a:pt x="495261" y="126782"/>
                  <a:pt x="486353" y="126782"/>
                  <a:pt x="486353" y="129480"/>
                </a:cubicBezTo>
                <a:cubicBezTo>
                  <a:pt x="485364" y="133526"/>
                  <a:pt x="494271" y="132177"/>
                  <a:pt x="497240" y="132177"/>
                </a:cubicBezTo>
                <a:cubicBezTo>
                  <a:pt x="498230" y="130828"/>
                  <a:pt x="495261" y="130828"/>
                  <a:pt x="494271" y="130828"/>
                </a:cubicBezTo>
                <a:cubicBezTo>
                  <a:pt x="495261" y="129480"/>
                  <a:pt x="495261" y="129480"/>
                  <a:pt x="495261" y="129480"/>
                </a:cubicBezTo>
                <a:cubicBezTo>
                  <a:pt x="496250" y="129480"/>
                  <a:pt x="498230" y="129480"/>
                  <a:pt x="499219" y="130828"/>
                </a:cubicBezTo>
                <a:cubicBezTo>
                  <a:pt x="501199" y="129480"/>
                  <a:pt x="501199" y="129480"/>
                  <a:pt x="501199" y="129480"/>
                </a:cubicBezTo>
                <a:cubicBezTo>
                  <a:pt x="501199" y="129480"/>
                  <a:pt x="502188" y="129480"/>
                  <a:pt x="503178" y="129480"/>
                </a:cubicBezTo>
                <a:cubicBezTo>
                  <a:pt x="505157" y="129480"/>
                  <a:pt x="507137" y="128131"/>
                  <a:pt x="506147" y="126782"/>
                </a:cubicBezTo>
                <a:cubicBezTo>
                  <a:pt x="501199" y="126782"/>
                  <a:pt x="501199" y="126782"/>
                  <a:pt x="501199" y="126782"/>
                </a:cubicBezTo>
                <a:cubicBezTo>
                  <a:pt x="501199" y="128131"/>
                  <a:pt x="501199" y="128131"/>
                  <a:pt x="501199" y="128131"/>
                </a:cubicBezTo>
                <a:cubicBezTo>
                  <a:pt x="500209" y="128131"/>
                  <a:pt x="499219" y="128131"/>
                  <a:pt x="498230" y="128131"/>
                </a:cubicBezTo>
                <a:cubicBezTo>
                  <a:pt x="496250" y="128131"/>
                  <a:pt x="490312" y="125433"/>
                  <a:pt x="495261" y="124085"/>
                </a:cubicBezTo>
                <a:cubicBezTo>
                  <a:pt x="497240" y="124085"/>
                  <a:pt x="500209" y="124085"/>
                  <a:pt x="501199" y="125433"/>
                </a:cubicBezTo>
                <a:cubicBezTo>
                  <a:pt x="505157" y="124085"/>
                  <a:pt x="503178" y="121387"/>
                  <a:pt x="508126" y="121387"/>
                </a:cubicBezTo>
                <a:cubicBezTo>
                  <a:pt x="509116" y="121387"/>
                  <a:pt x="509116" y="122736"/>
                  <a:pt x="509116" y="122736"/>
                </a:cubicBezTo>
                <a:cubicBezTo>
                  <a:pt x="513075" y="122736"/>
                  <a:pt x="513075" y="122736"/>
                  <a:pt x="513075" y="122736"/>
                </a:cubicBezTo>
                <a:cubicBezTo>
                  <a:pt x="517033" y="122736"/>
                  <a:pt x="519013" y="122736"/>
                  <a:pt x="520992" y="124085"/>
                </a:cubicBezTo>
                <a:cubicBezTo>
                  <a:pt x="521982" y="122736"/>
                  <a:pt x="521982" y="122736"/>
                  <a:pt x="521982" y="122736"/>
                </a:cubicBezTo>
                <a:cubicBezTo>
                  <a:pt x="523961" y="122736"/>
                  <a:pt x="524951" y="122736"/>
                  <a:pt x="525940" y="124085"/>
                </a:cubicBezTo>
                <a:cubicBezTo>
                  <a:pt x="527920" y="122736"/>
                  <a:pt x="527920" y="122736"/>
                  <a:pt x="527920" y="122736"/>
                </a:cubicBezTo>
                <a:cubicBezTo>
                  <a:pt x="531878" y="122736"/>
                  <a:pt x="538806" y="122736"/>
                  <a:pt x="541775" y="121387"/>
                </a:cubicBezTo>
                <a:lnTo>
                  <a:pt x="549693" y="121387"/>
                </a:lnTo>
                <a:cubicBezTo>
                  <a:pt x="543754" y="122736"/>
                  <a:pt x="535837" y="121387"/>
                  <a:pt x="529899" y="120038"/>
                </a:cubicBezTo>
                <a:cubicBezTo>
                  <a:pt x="525940" y="124085"/>
                  <a:pt x="518023" y="120038"/>
                  <a:pt x="512085" y="120038"/>
                </a:cubicBezTo>
                <a:cubicBezTo>
                  <a:pt x="497240" y="121387"/>
                  <a:pt x="480415" y="120038"/>
                  <a:pt x="466560" y="121387"/>
                </a:cubicBezTo>
                <a:lnTo>
                  <a:pt x="450431" y="118090"/>
                </a:lnTo>
                <a:lnTo>
                  <a:pt x="449112" y="116991"/>
                </a:lnTo>
                <a:lnTo>
                  <a:pt x="452457" y="113800"/>
                </a:lnTo>
                <a:cubicBezTo>
                  <a:pt x="451962" y="112283"/>
                  <a:pt x="450725" y="110597"/>
                  <a:pt x="451715" y="109248"/>
                </a:cubicBezTo>
                <a:cubicBezTo>
                  <a:pt x="449736" y="109248"/>
                  <a:pt x="446767" y="109248"/>
                  <a:pt x="445777" y="109248"/>
                </a:cubicBezTo>
                <a:cubicBezTo>
                  <a:pt x="447756" y="106551"/>
                  <a:pt x="455674" y="109248"/>
                  <a:pt x="457653" y="105202"/>
                </a:cubicBezTo>
                <a:cubicBezTo>
                  <a:pt x="461612" y="105202"/>
                  <a:pt x="460622" y="107900"/>
                  <a:pt x="463591" y="107900"/>
                </a:cubicBezTo>
                <a:cubicBezTo>
                  <a:pt x="452705" y="111946"/>
                  <a:pt x="467550" y="113295"/>
                  <a:pt x="463591" y="115992"/>
                </a:cubicBezTo>
                <a:cubicBezTo>
                  <a:pt x="461612" y="117341"/>
                  <a:pt x="458643" y="115992"/>
                  <a:pt x="457653" y="117341"/>
                </a:cubicBezTo>
                <a:cubicBezTo>
                  <a:pt x="460622" y="117341"/>
                  <a:pt x="460622" y="117341"/>
                  <a:pt x="460622" y="117341"/>
                </a:cubicBezTo>
                <a:cubicBezTo>
                  <a:pt x="466560" y="118690"/>
                  <a:pt x="473488" y="118690"/>
                  <a:pt x="479426" y="117341"/>
                </a:cubicBezTo>
                <a:cubicBezTo>
                  <a:pt x="476457" y="115992"/>
                  <a:pt x="476457" y="115992"/>
                  <a:pt x="476457" y="115992"/>
                </a:cubicBezTo>
                <a:cubicBezTo>
                  <a:pt x="469529" y="114643"/>
                  <a:pt x="478436" y="110597"/>
                  <a:pt x="472498" y="109248"/>
                </a:cubicBezTo>
                <a:cubicBezTo>
                  <a:pt x="473488" y="109248"/>
                  <a:pt x="473488" y="109248"/>
                  <a:pt x="473488" y="109248"/>
                </a:cubicBezTo>
                <a:cubicBezTo>
                  <a:pt x="475467" y="109248"/>
                  <a:pt x="478436" y="107900"/>
                  <a:pt x="479426" y="109248"/>
                </a:cubicBezTo>
                <a:cubicBezTo>
                  <a:pt x="479426" y="109248"/>
                  <a:pt x="478436" y="109248"/>
                  <a:pt x="478436" y="110597"/>
                </a:cubicBezTo>
                <a:cubicBezTo>
                  <a:pt x="484374" y="110597"/>
                  <a:pt x="484374" y="110597"/>
                  <a:pt x="484374" y="110597"/>
                </a:cubicBezTo>
                <a:cubicBezTo>
                  <a:pt x="486353" y="107900"/>
                  <a:pt x="480415" y="107900"/>
                  <a:pt x="478436" y="106551"/>
                </a:cubicBezTo>
                <a:cubicBezTo>
                  <a:pt x="480415" y="106551"/>
                  <a:pt x="480415" y="105202"/>
                  <a:pt x="480415" y="103854"/>
                </a:cubicBezTo>
                <a:cubicBezTo>
                  <a:pt x="474477" y="101156"/>
                  <a:pt x="470519" y="107900"/>
                  <a:pt x="467550" y="103854"/>
                </a:cubicBezTo>
                <a:cubicBezTo>
                  <a:pt x="471508" y="103854"/>
                  <a:pt x="472498" y="101156"/>
                  <a:pt x="476457" y="102505"/>
                </a:cubicBezTo>
                <a:cubicBezTo>
                  <a:pt x="475467" y="101156"/>
                  <a:pt x="475467" y="101156"/>
                  <a:pt x="475467" y="101156"/>
                </a:cubicBezTo>
                <a:cubicBezTo>
                  <a:pt x="477446" y="99807"/>
                  <a:pt x="477446" y="99807"/>
                  <a:pt x="477446" y="99807"/>
                </a:cubicBezTo>
                <a:cubicBezTo>
                  <a:pt x="469529" y="98459"/>
                  <a:pt x="470519" y="105202"/>
                  <a:pt x="463591" y="103854"/>
                </a:cubicBezTo>
                <a:cubicBezTo>
                  <a:pt x="456663" y="101156"/>
                  <a:pt x="468539" y="102505"/>
                  <a:pt x="468539" y="99807"/>
                </a:cubicBezTo>
                <a:cubicBezTo>
                  <a:pt x="472498" y="98459"/>
                  <a:pt x="476457" y="95761"/>
                  <a:pt x="482395" y="97110"/>
                </a:cubicBezTo>
                <a:cubicBezTo>
                  <a:pt x="486353" y="97110"/>
                  <a:pt x="488333" y="99807"/>
                  <a:pt x="486353" y="101156"/>
                </a:cubicBezTo>
                <a:cubicBezTo>
                  <a:pt x="492292" y="102505"/>
                  <a:pt x="492292" y="102505"/>
                  <a:pt x="492292" y="102505"/>
                </a:cubicBezTo>
                <a:cubicBezTo>
                  <a:pt x="490312" y="115992"/>
                  <a:pt x="490312" y="115992"/>
                  <a:pt x="490312" y="115992"/>
                </a:cubicBezTo>
                <a:cubicBezTo>
                  <a:pt x="493281" y="117341"/>
                  <a:pt x="493281" y="117341"/>
                  <a:pt x="493281" y="117341"/>
                </a:cubicBezTo>
                <a:cubicBezTo>
                  <a:pt x="497240" y="117341"/>
                  <a:pt x="502188" y="115992"/>
                  <a:pt x="504168" y="113295"/>
                </a:cubicBezTo>
                <a:cubicBezTo>
                  <a:pt x="516044" y="111946"/>
                  <a:pt x="504168" y="118690"/>
                  <a:pt x="515054" y="118690"/>
                </a:cubicBezTo>
                <a:cubicBezTo>
                  <a:pt x="514064" y="117341"/>
                  <a:pt x="516044" y="115992"/>
                  <a:pt x="518023" y="114643"/>
                </a:cubicBezTo>
                <a:cubicBezTo>
                  <a:pt x="514064" y="114643"/>
                  <a:pt x="509116" y="111946"/>
                  <a:pt x="508126" y="109248"/>
                </a:cubicBezTo>
                <a:cubicBezTo>
                  <a:pt x="513075" y="107900"/>
                  <a:pt x="513075" y="107900"/>
                  <a:pt x="513075" y="107900"/>
                </a:cubicBezTo>
                <a:cubicBezTo>
                  <a:pt x="510106" y="106551"/>
                  <a:pt x="504168" y="106551"/>
                  <a:pt x="501199" y="107900"/>
                </a:cubicBezTo>
                <a:cubicBezTo>
                  <a:pt x="499219" y="105202"/>
                  <a:pt x="493281" y="103854"/>
                  <a:pt x="495261" y="101156"/>
                </a:cubicBezTo>
                <a:cubicBezTo>
                  <a:pt x="498230" y="99807"/>
                  <a:pt x="504168" y="99807"/>
                  <a:pt x="507137" y="99807"/>
                </a:cubicBezTo>
                <a:cubicBezTo>
                  <a:pt x="504168" y="102505"/>
                  <a:pt x="504168" y="103854"/>
                  <a:pt x="504168" y="105202"/>
                </a:cubicBezTo>
                <a:cubicBezTo>
                  <a:pt x="507137" y="105202"/>
                  <a:pt x="507137" y="105202"/>
                  <a:pt x="507137" y="105202"/>
                </a:cubicBezTo>
                <a:cubicBezTo>
                  <a:pt x="508126" y="105202"/>
                  <a:pt x="509116" y="102505"/>
                  <a:pt x="509116" y="99807"/>
                </a:cubicBezTo>
                <a:cubicBezTo>
                  <a:pt x="512085" y="101156"/>
                  <a:pt x="516044" y="101156"/>
                  <a:pt x="520002" y="102505"/>
                </a:cubicBezTo>
                <a:cubicBezTo>
                  <a:pt x="517033" y="105202"/>
                  <a:pt x="517033" y="105202"/>
                  <a:pt x="517033" y="105202"/>
                </a:cubicBezTo>
                <a:cubicBezTo>
                  <a:pt x="521982" y="105202"/>
                  <a:pt x="517033" y="107900"/>
                  <a:pt x="519013" y="110597"/>
                </a:cubicBezTo>
                <a:cubicBezTo>
                  <a:pt x="523961" y="114643"/>
                  <a:pt x="521982" y="107900"/>
                  <a:pt x="525940" y="109248"/>
                </a:cubicBezTo>
                <a:cubicBezTo>
                  <a:pt x="520992" y="107900"/>
                  <a:pt x="520992" y="107900"/>
                  <a:pt x="520992" y="107900"/>
                </a:cubicBezTo>
                <a:cubicBezTo>
                  <a:pt x="521982" y="106551"/>
                  <a:pt x="521982" y="106551"/>
                  <a:pt x="521982" y="106551"/>
                </a:cubicBezTo>
                <a:cubicBezTo>
                  <a:pt x="523961" y="103854"/>
                  <a:pt x="520002" y="102505"/>
                  <a:pt x="517033" y="99807"/>
                </a:cubicBezTo>
                <a:cubicBezTo>
                  <a:pt x="518023" y="98459"/>
                  <a:pt x="509116" y="97110"/>
                  <a:pt x="514064" y="94412"/>
                </a:cubicBezTo>
                <a:cubicBezTo>
                  <a:pt x="519013" y="95761"/>
                  <a:pt x="520992" y="93064"/>
                  <a:pt x="522971" y="91715"/>
                </a:cubicBezTo>
                <a:cubicBezTo>
                  <a:pt x="520002" y="91715"/>
                  <a:pt x="520002" y="89017"/>
                  <a:pt x="517033" y="89017"/>
                </a:cubicBezTo>
                <a:cubicBezTo>
                  <a:pt x="514064" y="93064"/>
                  <a:pt x="507137" y="91715"/>
                  <a:pt x="501199" y="91715"/>
                </a:cubicBezTo>
                <a:cubicBezTo>
                  <a:pt x="503178" y="94412"/>
                  <a:pt x="514064" y="95761"/>
                  <a:pt x="511095" y="98459"/>
                </a:cubicBezTo>
                <a:cubicBezTo>
                  <a:pt x="506147" y="98459"/>
                  <a:pt x="506147" y="98459"/>
                  <a:pt x="506147" y="98459"/>
                </a:cubicBezTo>
                <a:cubicBezTo>
                  <a:pt x="505157" y="99807"/>
                  <a:pt x="505157" y="99807"/>
                  <a:pt x="505157" y="99807"/>
                </a:cubicBezTo>
                <a:cubicBezTo>
                  <a:pt x="501199" y="99807"/>
                  <a:pt x="498230" y="97110"/>
                  <a:pt x="495261" y="97110"/>
                </a:cubicBezTo>
                <a:cubicBezTo>
                  <a:pt x="497240" y="95761"/>
                  <a:pt x="498230" y="94412"/>
                  <a:pt x="498230" y="93064"/>
                </a:cubicBezTo>
                <a:cubicBezTo>
                  <a:pt x="498230" y="91715"/>
                  <a:pt x="493281" y="91715"/>
                  <a:pt x="491302" y="91715"/>
                </a:cubicBezTo>
                <a:cubicBezTo>
                  <a:pt x="485364" y="93064"/>
                  <a:pt x="494271" y="94412"/>
                  <a:pt x="491302" y="97110"/>
                </a:cubicBezTo>
                <a:cubicBezTo>
                  <a:pt x="482395" y="98459"/>
                  <a:pt x="483384" y="93064"/>
                  <a:pt x="477446" y="91715"/>
                </a:cubicBezTo>
                <a:cubicBezTo>
                  <a:pt x="481405" y="90366"/>
                  <a:pt x="481405" y="90366"/>
                  <a:pt x="481405" y="90366"/>
                </a:cubicBezTo>
                <a:cubicBezTo>
                  <a:pt x="481405" y="89017"/>
                  <a:pt x="479426" y="89017"/>
                  <a:pt x="477446" y="89017"/>
                </a:cubicBezTo>
                <a:cubicBezTo>
                  <a:pt x="479426" y="91715"/>
                  <a:pt x="474477" y="90366"/>
                  <a:pt x="473488" y="91715"/>
                </a:cubicBezTo>
                <a:cubicBezTo>
                  <a:pt x="472498" y="95761"/>
                  <a:pt x="466560" y="98459"/>
                  <a:pt x="460622" y="99807"/>
                </a:cubicBezTo>
                <a:cubicBezTo>
                  <a:pt x="457653" y="99807"/>
                  <a:pt x="453694" y="99807"/>
                  <a:pt x="454684" y="98459"/>
                </a:cubicBezTo>
                <a:cubicBezTo>
                  <a:pt x="455674" y="97110"/>
                  <a:pt x="457653" y="97110"/>
                  <a:pt x="459632" y="97110"/>
                </a:cubicBezTo>
                <a:cubicBezTo>
                  <a:pt x="461612" y="95761"/>
                  <a:pt x="466560" y="94412"/>
                  <a:pt x="466560" y="91715"/>
                </a:cubicBezTo>
                <a:cubicBezTo>
                  <a:pt x="460622" y="89017"/>
                  <a:pt x="458643" y="93064"/>
                  <a:pt x="458643" y="95761"/>
                </a:cubicBezTo>
                <a:cubicBezTo>
                  <a:pt x="453694" y="97110"/>
                  <a:pt x="453694" y="93064"/>
                  <a:pt x="451715" y="93064"/>
                </a:cubicBezTo>
                <a:cubicBezTo>
                  <a:pt x="447756" y="90366"/>
                  <a:pt x="444787" y="93064"/>
                  <a:pt x="441818" y="94412"/>
                </a:cubicBezTo>
                <a:cubicBezTo>
                  <a:pt x="440334" y="96435"/>
                  <a:pt x="439344" y="99133"/>
                  <a:pt x="437241" y="101325"/>
                </a:cubicBezTo>
                <a:lnTo>
                  <a:pt x="432417" y="102986"/>
                </a:lnTo>
                <a:lnTo>
                  <a:pt x="426207" y="97385"/>
                </a:lnTo>
                <a:lnTo>
                  <a:pt x="430561" y="96267"/>
                </a:lnTo>
                <a:cubicBezTo>
                  <a:pt x="433406" y="95424"/>
                  <a:pt x="435385" y="94412"/>
                  <a:pt x="433901" y="93064"/>
                </a:cubicBezTo>
                <a:cubicBezTo>
                  <a:pt x="430932" y="91715"/>
                  <a:pt x="426973" y="90366"/>
                  <a:pt x="424004" y="90366"/>
                </a:cubicBezTo>
                <a:cubicBezTo>
                  <a:pt x="424994" y="90366"/>
                  <a:pt x="424004" y="91715"/>
                  <a:pt x="423014" y="91715"/>
                </a:cubicBezTo>
                <a:cubicBezTo>
                  <a:pt x="422025" y="91715"/>
                  <a:pt x="420045" y="91715"/>
                  <a:pt x="420045" y="90366"/>
                </a:cubicBezTo>
                <a:cubicBezTo>
                  <a:pt x="416087" y="89017"/>
                  <a:pt x="422025" y="87669"/>
                  <a:pt x="418066" y="87669"/>
                </a:cubicBezTo>
                <a:cubicBezTo>
                  <a:pt x="419056" y="86320"/>
                  <a:pt x="420045" y="86320"/>
                  <a:pt x="421035" y="86320"/>
                </a:cubicBezTo>
                <a:cubicBezTo>
                  <a:pt x="417076" y="83622"/>
                  <a:pt x="417076" y="83622"/>
                  <a:pt x="417076" y="83622"/>
                </a:cubicBezTo>
                <a:cubicBezTo>
                  <a:pt x="416087" y="82274"/>
                  <a:pt x="422025" y="82274"/>
                  <a:pt x="424004" y="80925"/>
                </a:cubicBezTo>
                <a:cubicBezTo>
                  <a:pt x="420045" y="79576"/>
                  <a:pt x="420045" y="79576"/>
                  <a:pt x="420045" y="79576"/>
                </a:cubicBezTo>
                <a:cubicBezTo>
                  <a:pt x="418066" y="76879"/>
                  <a:pt x="424004" y="78227"/>
                  <a:pt x="423014" y="76879"/>
                </a:cubicBezTo>
                <a:cubicBezTo>
                  <a:pt x="420045" y="75530"/>
                  <a:pt x="416087" y="76879"/>
                  <a:pt x="415097" y="78227"/>
                </a:cubicBezTo>
                <a:cubicBezTo>
                  <a:pt x="413118" y="78227"/>
                  <a:pt x="412128" y="78227"/>
                  <a:pt x="412128" y="78227"/>
                </a:cubicBezTo>
                <a:cubicBezTo>
                  <a:pt x="399262" y="70135"/>
                  <a:pt x="422025" y="75530"/>
                  <a:pt x="425983" y="71484"/>
                </a:cubicBezTo>
                <a:cubicBezTo>
                  <a:pt x="421035" y="68786"/>
                  <a:pt x="421035" y="68786"/>
                  <a:pt x="421035" y="68786"/>
                </a:cubicBezTo>
                <a:cubicBezTo>
                  <a:pt x="422025" y="68786"/>
                  <a:pt x="422025" y="68786"/>
                  <a:pt x="422025" y="68786"/>
                </a:cubicBezTo>
                <a:cubicBezTo>
                  <a:pt x="425983" y="68786"/>
                  <a:pt x="424004" y="67437"/>
                  <a:pt x="424994" y="67437"/>
                </a:cubicBezTo>
                <a:cubicBezTo>
                  <a:pt x="427963" y="67437"/>
                  <a:pt x="430932" y="66089"/>
                  <a:pt x="431922" y="67437"/>
                </a:cubicBezTo>
                <a:cubicBezTo>
                  <a:pt x="427963" y="71484"/>
                  <a:pt x="434891" y="72832"/>
                  <a:pt x="429942" y="76879"/>
                </a:cubicBezTo>
                <a:cubicBezTo>
                  <a:pt x="430932" y="76879"/>
                  <a:pt x="430932" y="76879"/>
                  <a:pt x="430932" y="76879"/>
                </a:cubicBezTo>
                <a:cubicBezTo>
                  <a:pt x="421035" y="78227"/>
                  <a:pt x="435880" y="84971"/>
                  <a:pt x="424004" y="86320"/>
                </a:cubicBezTo>
                <a:cubicBezTo>
                  <a:pt x="428952" y="87669"/>
                  <a:pt x="430932" y="84971"/>
                  <a:pt x="434891" y="84971"/>
                </a:cubicBezTo>
                <a:cubicBezTo>
                  <a:pt x="432911" y="82274"/>
                  <a:pt x="432911" y="82274"/>
                  <a:pt x="432911" y="82274"/>
                </a:cubicBezTo>
                <a:cubicBezTo>
                  <a:pt x="437860" y="83622"/>
                  <a:pt x="444787" y="80925"/>
                  <a:pt x="450725" y="82274"/>
                </a:cubicBezTo>
                <a:cubicBezTo>
                  <a:pt x="453694" y="83622"/>
                  <a:pt x="449736" y="86320"/>
                  <a:pt x="449736" y="87669"/>
                </a:cubicBezTo>
                <a:cubicBezTo>
                  <a:pt x="453694" y="91715"/>
                  <a:pt x="461612" y="89017"/>
                  <a:pt x="469529" y="89017"/>
                </a:cubicBezTo>
                <a:cubicBezTo>
                  <a:pt x="469529" y="87669"/>
                  <a:pt x="469529" y="87669"/>
                  <a:pt x="469529" y="87669"/>
                </a:cubicBezTo>
                <a:cubicBezTo>
                  <a:pt x="466560" y="87669"/>
                  <a:pt x="464581" y="83622"/>
                  <a:pt x="462601" y="86320"/>
                </a:cubicBezTo>
                <a:cubicBezTo>
                  <a:pt x="461612" y="84971"/>
                  <a:pt x="458643" y="84971"/>
                  <a:pt x="459632" y="83622"/>
                </a:cubicBezTo>
                <a:cubicBezTo>
                  <a:pt x="455674" y="82274"/>
                  <a:pt x="461612" y="82274"/>
                  <a:pt x="462601" y="80925"/>
                </a:cubicBezTo>
                <a:cubicBezTo>
                  <a:pt x="463591" y="75530"/>
                  <a:pt x="470519" y="80925"/>
                  <a:pt x="474477" y="79576"/>
                </a:cubicBezTo>
                <a:cubicBezTo>
                  <a:pt x="475467" y="76879"/>
                  <a:pt x="468539" y="75530"/>
                  <a:pt x="473488" y="72832"/>
                </a:cubicBezTo>
                <a:cubicBezTo>
                  <a:pt x="473488" y="72832"/>
                  <a:pt x="472498" y="72832"/>
                  <a:pt x="471508" y="72832"/>
                </a:cubicBezTo>
                <a:cubicBezTo>
                  <a:pt x="470519" y="74181"/>
                  <a:pt x="469529" y="74181"/>
                  <a:pt x="467550" y="74181"/>
                </a:cubicBezTo>
                <a:cubicBezTo>
                  <a:pt x="458643" y="71484"/>
                  <a:pt x="470519" y="70135"/>
                  <a:pt x="470519" y="67437"/>
                </a:cubicBezTo>
                <a:cubicBezTo>
                  <a:pt x="475467" y="67437"/>
                  <a:pt x="472498" y="70135"/>
                  <a:pt x="473488" y="71484"/>
                </a:cubicBezTo>
                <a:cubicBezTo>
                  <a:pt x="476457" y="71484"/>
                  <a:pt x="476457" y="71484"/>
                  <a:pt x="476457" y="71484"/>
                </a:cubicBezTo>
                <a:cubicBezTo>
                  <a:pt x="476457" y="70135"/>
                  <a:pt x="478436" y="67437"/>
                  <a:pt x="474477" y="66089"/>
                </a:cubicBezTo>
                <a:cubicBezTo>
                  <a:pt x="478436" y="66089"/>
                  <a:pt x="478436" y="64740"/>
                  <a:pt x="480415" y="63391"/>
                </a:cubicBezTo>
                <a:cubicBezTo>
                  <a:pt x="479426" y="63391"/>
                  <a:pt x="477446" y="64740"/>
                  <a:pt x="476457" y="63391"/>
                </a:cubicBezTo>
                <a:cubicBezTo>
                  <a:pt x="479426" y="62042"/>
                  <a:pt x="479426" y="62042"/>
                  <a:pt x="479426" y="62042"/>
                </a:cubicBezTo>
                <a:cubicBezTo>
                  <a:pt x="485364" y="62042"/>
                  <a:pt x="487343" y="62042"/>
                  <a:pt x="488333" y="64740"/>
                </a:cubicBezTo>
                <a:cubicBezTo>
                  <a:pt x="486353" y="66089"/>
                  <a:pt x="485364" y="67437"/>
                  <a:pt x="485364" y="68786"/>
                </a:cubicBezTo>
                <a:cubicBezTo>
                  <a:pt x="486353" y="66089"/>
                  <a:pt x="493281" y="67437"/>
                  <a:pt x="496250" y="66089"/>
                </a:cubicBezTo>
                <a:cubicBezTo>
                  <a:pt x="497240" y="64740"/>
                  <a:pt x="495261" y="64740"/>
                  <a:pt x="494271" y="64740"/>
                </a:cubicBezTo>
                <a:cubicBezTo>
                  <a:pt x="497240" y="62042"/>
                  <a:pt x="499219" y="64740"/>
                  <a:pt x="502188" y="64740"/>
                </a:cubicBezTo>
                <a:cubicBezTo>
                  <a:pt x="504168" y="63391"/>
                  <a:pt x="512085" y="64740"/>
                  <a:pt x="509116" y="62042"/>
                </a:cubicBezTo>
                <a:cubicBezTo>
                  <a:pt x="512085" y="59345"/>
                  <a:pt x="514064" y="62042"/>
                  <a:pt x="518023" y="62042"/>
                </a:cubicBezTo>
                <a:cubicBezTo>
                  <a:pt x="518023" y="63391"/>
                  <a:pt x="514064" y="62042"/>
                  <a:pt x="514064" y="63391"/>
                </a:cubicBezTo>
                <a:cubicBezTo>
                  <a:pt x="513075" y="64740"/>
                  <a:pt x="515054" y="66089"/>
                  <a:pt x="516044" y="67437"/>
                </a:cubicBezTo>
                <a:cubicBezTo>
                  <a:pt x="514064" y="63391"/>
                  <a:pt x="521982" y="63391"/>
                  <a:pt x="522971" y="60694"/>
                </a:cubicBezTo>
                <a:cubicBezTo>
                  <a:pt x="521982" y="57996"/>
                  <a:pt x="531878" y="57996"/>
                  <a:pt x="531878" y="55299"/>
                </a:cubicBezTo>
                <a:cubicBezTo>
                  <a:pt x="532868" y="55299"/>
                  <a:pt x="532868" y="56647"/>
                  <a:pt x="533858" y="55299"/>
                </a:cubicBezTo>
                <a:cubicBezTo>
                  <a:pt x="537816" y="53950"/>
                  <a:pt x="534847" y="52601"/>
                  <a:pt x="532868" y="51253"/>
                </a:cubicBezTo>
                <a:cubicBezTo>
                  <a:pt x="526930" y="51253"/>
                  <a:pt x="527920" y="47206"/>
                  <a:pt x="521982" y="45858"/>
                </a:cubicBezTo>
                <a:cubicBezTo>
                  <a:pt x="520002" y="48555"/>
                  <a:pt x="521982" y="51253"/>
                  <a:pt x="521982" y="52601"/>
                </a:cubicBezTo>
                <a:cubicBezTo>
                  <a:pt x="528909" y="52601"/>
                  <a:pt x="528909" y="52601"/>
                  <a:pt x="528909" y="52601"/>
                </a:cubicBezTo>
                <a:cubicBezTo>
                  <a:pt x="528909" y="53950"/>
                  <a:pt x="528909" y="53950"/>
                  <a:pt x="528909" y="53950"/>
                </a:cubicBezTo>
                <a:cubicBezTo>
                  <a:pt x="527920" y="55299"/>
                  <a:pt x="524951" y="53950"/>
                  <a:pt x="522971" y="55299"/>
                </a:cubicBezTo>
                <a:cubicBezTo>
                  <a:pt x="520992" y="55299"/>
                  <a:pt x="520992" y="56647"/>
                  <a:pt x="521982" y="57996"/>
                </a:cubicBezTo>
                <a:cubicBezTo>
                  <a:pt x="520992" y="57996"/>
                  <a:pt x="520002" y="59345"/>
                  <a:pt x="519013" y="59345"/>
                </a:cubicBezTo>
                <a:cubicBezTo>
                  <a:pt x="515054" y="57996"/>
                  <a:pt x="511095" y="56647"/>
                  <a:pt x="513075" y="55299"/>
                </a:cubicBezTo>
                <a:cubicBezTo>
                  <a:pt x="507137" y="56647"/>
                  <a:pt x="508126" y="59345"/>
                  <a:pt x="506147" y="62042"/>
                </a:cubicBezTo>
                <a:cubicBezTo>
                  <a:pt x="505157" y="62042"/>
                  <a:pt x="504168" y="62042"/>
                  <a:pt x="503178" y="60694"/>
                </a:cubicBezTo>
                <a:cubicBezTo>
                  <a:pt x="499219" y="62042"/>
                  <a:pt x="499219" y="62042"/>
                  <a:pt x="499219" y="62042"/>
                </a:cubicBezTo>
                <a:cubicBezTo>
                  <a:pt x="497240" y="59345"/>
                  <a:pt x="489322" y="60694"/>
                  <a:pt x="486353" y="59345"/>
                </a:cubicBezTo>
                <a:cubicBezTo>
                  <a:pt x="488333" y="59345"/>
                  <a:pt x="490312" y="57996"/>
                  <a:pt x="491302" y="59345"/>
                </a:cubicBezTo>
                <a:cubicBezTo>
                  <a:pt x="491302" y="57996"/>
                  <a:pt x="491302" y="57996"/>
                  <a:pt x="491302" y="57996"/>
                </a:cubicBezTo>
                <a:cubicBezTo>
                  <a:pt x="486353" y="56647"/>
                  <a:pt x="493281" y="55299"/>
                  <a:pt x="492292" y="53950"/>
                </a:cubicBezTo>
                <a:cubicBezTo>
                  <a:pt x="495261" y="52601"/>
                  <a:pt x="497240" y="55299"/>
                  <a:pt x="499219" y="52601"/>
                </a:cubicBezTo>
                <a:cubicBezTo>
                  <a:pt x="499219" y="51253"/>
                  <a:pt x="497240" y="53950"/>
                  <a:pt x="495261" y="52601"/>
                </a:cubicBezTo>
                <a:cubicBezTo>
                  <a:pt x="498230" y="49904"/>
                  <a:pt x="498230" y="49904"/>
                  <a:pt x="498230" y="49904"/>
                </a:cubicBezTo>
                <a:cubicBezTo>
                  <a:pt x="495261" y="51253"/>
                  <a:pt x="493281" y="48555"/>
                  <a:pt x="490312" y="48555"/>
                </a:cubicBezTo>
                <a:cubicBezTo>
                  <a:pt x="494271" y="45858"/>
                  <a:pt x="494271" y="45858"/>
                  <a:pt x="494271" y="45858"/>
                </a:cubicBezTo>
                <a:cubicBezTo>
                  <a:pt x="495261" y="45858"/>
                  <a:pt x="496250" y="44509"/>
                  <a:pt x="493281" y="44509"/>
                </a:cubicBezTo>
                <a:cubicBezTo>
                  <a:pt x="494271" y="44509"/>
                  <a:pt x="494271" y="43160"/>
                  <a:pt x="494271" y="43160"/>
                </a:cubicBezTo>
                <a:cubicBezTo>
                  <a:pt x="487343" y="44509"/>
                  <a:pt x="488333" y="40463"/>
                  <a:pt x="485364" y="39114"/>
                </a:cubicBezTo>
                <a:cubicBezTo>
                  <a:pt x="481405" y="40462"/>
                  <a:pt x="478436" y="38777"/>
                  <a:pt x="475838" y="37596"/>
                </a:cubicBezTo>
                <a:lnTo>
                  <a:pt x="471851" y="38425"/>
                </a:lnTo>
                <a:lnTo>
                  <a:pt x="481405" y="43160"/>
                </a:lnTo>
                <a:cubicBezTo>
                  <a:pt x="480415" y="43160"/>
                  <a:pt x="478436" y="43160"/>
                  <a:pt x="476457" y="43160"/>
                </a:cubicBezTo>
                <a:cubicBezTo>
                  <a:pt x="477446" y="44509"/>
                  <a:pt x="481405" y="44509"/>
                  <a:pt x="480415" y="45858"/>
                </a:cubicBezTo>
                <a:cubicBezTo>
                  <a:pt x="498230" y="48555"/>
                  <a:pt x="479426" y="55299"/>
                  <a:pt x="481405" y="60694"/>
                </a:cubicBezTo>
                <a:cubicBezTo>
                  <a:pt x="479426" y="60694"/>
                  <a:pt x="475467" y="60694"/>
                  <a:pt x="473488" y="59345"/>
                </a:cubicBezTo>
                <a:cubicBezTo>
                  <a:pt x="472498" y="64740"/>
                  <a:pt x="472498" y="64740"/>
                  <a:pt x="472498" y="64740"/>
                </a:cubicBezTo>
                <a:cubicBezTo>
                  <a:pt x="468539" y="64740"/>
                  <a:pt x="468539" y="64740"/>
                  <a:pt x="468539" y="64740"/>
                </a:cubicBezTo>
                <a:cubicBezTo>
                  <a:pt x="468539" y="60694"/>
                  <a:pt x="466560" y="59345"/>
                  <a:pt x="467550" y="56647"/>
                </a:cubicBezTo>
                <a:cubicBezTo>
                  <a:pt x="449736" y="52601"/>
                  <a:pt x="477446" y="53950"/>
                  <a:pt x="476457" y="49904"/>
                </a:cubicBezTo>
                <a:cubicBezTo>
                  <a:pt x="475467" y="48555"/>
                  <a:pt x="472498" y="48555"/>
                  <a:pt x="470519" y="48555"/>
                </a:cubicBezTo>
                <a:cubicBezTo>
                  <a:pt x="472498" y="49904"/>
                  <a:pt x="471508" y="51253"/>
                  <a:pt x="469529" y="52601"/>
                </a:cubicBezTo>
                <a:cubicBezTo>
                  <a:pt x="466560" y="52601"/>
                  <a:pt x="464581" y="52601"/>
                  <a:pt x="463591" y="51253"/>
                </a:cubicBezTo>
                <a:cubicBezTo>
                  <a:pt x="461612" y="49904"/>
                  <a:pt x="461612" y="47206"/>
                  <a:pt x="465570" y="45858"/>
                </a:cubicBezTo>
                <a:cubicBezTo>
                  <a:pt x="464581" y="45858"/>
                  <a:pt x="464581" y="45858"/>
                  <a:pt x="464581" y="45858"/>
                </a:cubicBezTo>
                <a:cubicBezTo>
                  <a:pt x="462601" y="44509"/>
                  <a:pt x="461612" y="43160"/>
                  <a:pt x="464581" y="43160"/>
                </a:cubicBezTo>
                <a:cubicBezTo>
                  <a:pt x="462601" y="41811"/>
                  <a:pt x="461612" y="41811"/>
                  <a:pt x="460622" y="41811"/>
                </a:cubicBezTo>
                <a:lnTo>
                  <a:pt x="462906" y="36624"/>
                </a:lnTo>
                <a:lnTo>
                  <a:pt x="460251" y="37428"/>
                </a:lnTo>
                <a:cubicBezTo>
                  <a:pt x="458395" y="37091"/>
                  <a:pt x="456168" y="36416"/>
                  <a:pt x="454684" y="36416"/>
                </a:cubicBezTo>
                <a:cubicBezTo>
                  <a:pt x="455674" y="36416"/>
                  <a:pt x="455674" y="36416"/>
                  <a:pt x="455674" y="36416"/>
                </a:cubicBezTo>
                <a:cubicBezTo>
                  <a:pt x="452705" y="33719"/>
                  <a:pt x="452705" y="33719"/>
                  <a:pt x="452705" y="33719"/>
                </a:cubicBezTo>
                <a:cubicBezTo>
                  <a:pt x="454684" y="33719"/>
                  <a:pt x="458643" y="33719"/>
                  <a:pt x="462601" y="33719"/>
                </a:cubicBezTo>
                <a:cubicBezTo>
                  <a:pt x="462601" y="33719"/>
                  <a:pt x="462601" y="32370"/>
                  <a:pt x="461612" y="32370"/>
                </a:cubicBezTo>
                <a:cubicBezTo>
                  <a:pt x="460622" y="32370"/>
                  <a:pt x="460622" y="32370"/>
                  <a:pt x="460622" y="32370"/>
                </a:cubicBezTo>
                <a:cubicBezTo>
                  <a:pt x="456663" y="31021"/>
                  <a:pt x="449736" y="33719"/>
                  <a:pt x="449736" y="29673"/>
                </a:cubicBezTo>
                <a:cubicBezTo>
                  <a:pt x="448746" y="29673"/>
                  <a:pt x="446767" y="29673"/>
                  <a:pt x="445777" y="29673"/>
                </a:cubicBezTo>
                <a:cubicBezTo>
                  <a:pt x="448746" y="31021"/>
                  <a:pt x="448746" y="31021"/>
                  <a:pt x="448746" y="31021"/>
                </a:cubicBezTo>
                <a:cubicBezTo>
                  <a:pt x="447756" y="32370"/>
                  <a:pt x="445777" y="32370"/>
                  <a:pt x="443798" y="32370"/>
                </a:cubicBezTo>
                <a:cubicBezTo>
                  <a:pt x="442808" y="28324"/>
                  <a:pt x="434891" y="31021"/>
                  <a:pt x="431922" y="28324"/>
                </a:cubicBezTo>
                <a:cubicBezTo>
                  <a:pt x="432911" y="29673"/>
                  <a:pt x="431922" y="29673"/>
                  <a:pt x="430932" y="29673"/>
                </a:cubicBezTo>
                <a:cubicBezTo>
                  <a:pt x="430932" y="29673"/>
                  <a:pt x="429942" y="29673"/>
                  <a:pt x="429942" y="28324"/>
                </a:cubicBezTo>
                <a:cubicBezTo>
                  <a:pt x="426973" y="28324"/>
                  <a:pt x="426973" y="28324"/>
                  <a:pt x="426973" y="28324"/>
                </a:cubicBezTo>
                <a:cubicBezTo>
                  <a:pt x="425983" y="21580"/>
                  <a:pt x="440829" y="28324"/>
                  <a:pt x="441818" y="21580"/>
                </a:cubicBezTo>
                <a:cubicBezTo>
                  <a:pt x="442808" y="18883"/>
                  <a:pt x="436870" y="21580"/>
                  <a:pt x="434891" y="18883"/>
                </a:cubicBezTo>
                <a:cubicBezTo>
                  <a:pt x="437860" y="17534"/>
                  <a:pt x="432911" y="16185"/>
                  <a:pt x="433901" y="16185"/>
                </a:cubicBezTo>
                <a:cubicBezTo>
                  <a:pt x="432911" y="17534"/>
                  <a:pt x="432911" y="17534"/>
                  <a:pt x="432911" y="17534"/>
                </a:cubicBezTo>
                <a:cubicBezTo>
                  <a:pt x="431922" y="17534"/>
                  <a:pt x="429942" y="17534"/>
                  <a:pt x="428952" y="17534"/>
                </a:cubicBezTo>
                <a:cubicBezTo>
                  <a:pt x="428952" y="16185"/>
                  <a:pt x="429942" y="16185"/>
                  <a:pt x="429942" y="16185"/>
                </a:cubicBezTo>
                <a:cubicBezTo>
                  <a:pt x="427963" y="14836"/>
                  <a:pt x="427963" y="14836"/>
                  <a:pt x="427963" y="14836"/>
                </a:cubicBezTo>
                <a:lnTo>
                  <a:pt x="436870" y="14836"/>
                </a:lnTo>
                <a:cubicBezTo>
                  <a:pt x="436870" y="14836"/>
                  <a:pt x="436870" y="14836"/>
                  <a:pt x="437860" y="14836"/>
                </a:cubicBezTo>
                <a:lnTo>
                  <a:pt x="445777" y="14836"/>
                </a:lnTo>
                <a:cubicBezTo>
                  <a:pt x="446767" y="12139"/>
                  <a:pt x="449736" y="13488"/>
                  <a:pt x="451715" y="12139"/>
                </a:cubicBezTo>
                <a:cubicBezTo>
                  <a:pt x="447756" y="13488"/>
                  <a:pt x="445777" y="10790"/>
                  <a:pt x="443798" y="9441"/>
                </a:cubicBezTo>
                <a:cubicBezTo>
                  <a:pt x="444787" y="9441"/>
                  <a:pt x="444787" y="9441"/>
                  <a:pt x="444787" y="9441"/>
                </a:cubicBezTo>
                <a:cubicBezTo>
                  <a:pt x="447756" y="9441"/>
                  <a:pt x="450725" y="9441"/>
                  <a:pt x="452705" y="10790"/>
                </a:cubicBezTo>
                <a:cubicBezTo>
                  <a:pt x="452705" y="10790"/>
                  <a:pt x="453694" y="9441"/>
                  <a:pt x="454684" y="9441"/>
                </a:cubicBezTo>
                <a:cubicBezTo>
                  <a:pt x="453694" y="9441"/>
                  <a:pt x="451715" y="9441"/>
                  <a:pt x="450725" y="8093"/>
                </a:cubicBezTo>
                <a:cubicBezTo>
                  <a:pt x="435880" y="2698"/>
                  <a:pt x="442808" y="16185"/>
                  <a:pt x="429942" y="12139"/>
                </a:cubicBezTo>
                <a:cubicBezTo>
                  <a:pt x="426973" y="12139"/>
                  <a:pt x="429942" y="13488"/>
                  <a:pt x="427963" y="13488"/>
                </a:cubicBezTo>
                <a:cubicBezTo>
                  <a:pt x="424994" y="12139"/>
                  <a:pt x="417076" y="12139"/>
                  <a:pt x="412128" y="10790"/>
                </a:cubicBezTo>
                <a:cubicBezTo>
                  <a:pt x="404211" y="12139"/>
                  <a:pt x="402231" y="17534"/>
                  <a:pt x="399262" y="20231"/>
                </a:cubicBezTo>
                <a:cubicBezTo>
                  <a:pt x="395304" y="18883"/>
                  <a:pt x="391345" y="17534"/>
                  <a:pt x="388376" y="17534"/>
                </a:cubicBezTo>
                <a:cubicBezTo>
                  <a:pt x="390355" y="17534"/>
                  <a:pt x="384417" y="13488"/>
                  <a:pt x="390355" y="13488"/>
                </a:cubicBezTo>
                <a:cubicBezTo>
                  <a:pt x="392335" y="14836"/>
                  <a:pt x="391345" y="16185"/>
                  <a:pt x="391345" y="16185"/>
                </a:cubicBezTo>
                <a:cubicBezTo>
                  <a:pt x="393324" y="16185"/>
                  <a:pt x="393324" y="16185"/>
                  <a:pt x="393324" y="16185"/>
                </a:cubicBezTo>
                <a:cubicBezTo>
                  <a:pt x="394314" y="14836"/>
                  <a:pt x="398273" y="13488"/>
                  <a:pt x="395304" y="12139"/>
                </a:cubicBezTo>
                <a:cubicBezTo>
                  <a:pt x="386397" y="13488"/>
                  <a:pt x="377490" y="16185"/>
                  <a:pt x="368582" y="12139"/>
                </a:cubicBezTo>
                <a:cubicBezTo>
                  <a:pt x="376500" y="8093"/>
                  <a:pt x="376500" y="8093"/>
                  <a:pt x="376500" y="8093"/>
                </a:cubicBezTo>
                <a:cubicBezTo>
                  <a:pt x="377490" y="9441"/>
                  <a:pt x="379469" y="10790"/>
                  <a:pt x="382438" y="10790"/>
                </a:cubicBezTo>
                <a:cubicBezTo>
                  <a:pt x="382438" y="9441"/>
                  <a:pt x="383428" y="8093"/>
                  <a:pt x="384417" y="8093"/>
                </a:cubicBezTo>
                <a:cubicBezTo>
                  <a:pt x="383428" y="8093"/>
                  <a:pt x="380459" y="8093"/>
                  <a:pt x="379469" y="8093"/>
                </a:cubicBezTo>
                <a:cubicBezTo>
                  <a:pt x="386397" y="6744"/>
                  <a:pt x="386397" y="6744"/>
                  <a:pt x="386397" y="6744"/>
                </a:cubicBezTo>
                <a:cubicBezTo>
                  <a:pt x="382438" y="6744"/>
                  <a:pt x="378479" y="6744"/>
                  <a:pt x="374521" y="5395"/>
                </a:cubicBezTo>
                <a:cubicBezTo>
                  <a:pt x="379469" y="5395"/>
                  <a:pt x="386397" y="4046"/>
                  <a:pt x="385407" y="2698"/>
                </a:cubicBezTo>
                <a:cubicBezTo>
                  <a:pt x="374521" y="2698"/>
                  <a:pt x="374521" y="2698"/>
                  <a:pt x="374521" y="2698"/>
                </a:cubicBezTo>
                <a:cubicBezTo>
                  <a:pt x="368582" y="6744"/>
                  <a:pt x="369572" y="0"/>
                  <a:pt x="366603" y="0"/>
                </a:cubicBezTo>
                <a:cubicBezTo>
                  <a:pt x="366603" y="2698"/>
                  <a:pt x="364624" y="2698"/>
                  <a:pt x="368582" y="5395"/>
                </a:cubicBezTo>
                <a:cubicBezTo>
                  <a:pt x="363634" y="6744"/>
                  <a:pt x="359675" y="4046"/>
                  <a:pt x="354727" y="4046"/>
                </a:cubicBezTo>
                <a:cubicBezTo>
                  <a:pt x="353737" y="4046"/>
                  <a:pt x="353737" y="4046"/>
                  <a:pt x="353737" y="5395"/>
                </a:cubicBezTo>
                <a:cubicBezTo>
                  <a:pt x="349779" y="6744"/>
                  <a:pt x="346810" y="4046"/>
                  <a:pt x="342851" y="2698"/>
                </a:cubicBezTo>
                <a:cubicBezTo>
                  <a:pt x="343841" y="2698"/>
                  <a:pt x="343841" y="2698"/>
                  <a:pt x="345820" y="2698"/>
                </a:cubicBezTo>
                <a:cubicBezTo>
                  <a:pt x="345820" y="1349"/>
                  <a:pt x="345820" y="1349"/>
                  <a:pt x="345820" y="1349"/>
                </a:cubicBezTo>
                <a:cubicBezTo>
                  <a:pt x="332954" y="1349"/>
                  <a:pt x="332954" y="1349"/>
                  <a:pt x="332954" y="1349"/>
                </a:cubicBezTo>
                <a:cubicBezTo>
                  <a:pt x="332954" y="2698"/>
                  <a:pt x="332954" y="2698"/>
                  <a:pt x="332954" y="2698"/>
                </a:cubicBezTo>
                <a:cubicBezTo>
                  <a:pt x="314151" y="5395"/>
                  <a:pt x="286440" y="2698"/>
                  <a:pt x="271595" y="9441"/>
                </a:cubicBezTo>
                <a:cubicBezTo>
                  <a:pt x="278522" y="10790"/>
                  <a:pt x="266646" y="12139"/>
                  <a:pt x="268626" y="13488"/>
                </a:cubicBezTo>
                <a:cubicBezTo>
                  <a:pt x="268626" y="13488"/>
                  <a:pt x="267636" y="14836"/>
                  <a:pt x="266646" y="14836"/>
                </a:cubicBezTo>
                <a:lnTo>
                  <a:pt x="266175" y="15799"/>
                </a:lnTo>
                <a:lnTo>
                  <a:pt x="261928" y="15327"/>
                </a:lnTo>
                <a:cubicBezTo>
                  <a:pt x="254028" y="15327"/>
                  <a:pt x="246126" y="19277"/>
                  <a:pt x="238225" y="27179"/>
                </a:cubicBezTo>
                <a:cubicBezTo>
                  <a:pt x="230322" y="31131"/>
                  <a:pt x="218471" y="41006"/>
                  <a:pt x="202669" y="56810"/>
                </a:cubicBezTo>
                <a:cubicBezTo>
                  <a:pt x="190816" y="66687"/>
                  <a:pt x="181432" y="79033"/>
                  <a:pt x="174519" y="93846"/>
                </a:cubicBezTo>
                <a:cubicBezTo>
                  <a:pt x="167607" y="108662"/>
                  <a:pt x="162174" y="134834"/>
                  <a:pt x="158224" y="172366"/>
                </a:cubicBezTo>
                <a:lnTo>
                  <a:pt x="146373" y="219772"/>
                </a:lnTo>
                <a:cubicBezTo>
                  <a:pt x="144396" y="223725"/>
                  <a:pt x="142420" y="230638"/>
                  <a:pt x="140446" y="240515"/>
                </a:cubicBezTo>
                <a:cubicBezTo>
                  <a:pt x="138470" y="250392"/>
                  <a:pt x="136496" y="260267"/>
                  <a:pt x="134519" y="270144"/>
                </a:cubicBezTo>
                <a:cubicBezTo>
                  <a:pt x="134519" y="301750"/>
                  <a:pt x="132546" y="329403"/>
                  <a:pt x="128592" y="353108"/>
                </a:cubicBezTo>
                <a:cubicBezTo>
                  <a:pt x="120692" y="400515"/>
                  <a:pt x="116741" y="490393"/>
                  <a:pt x="116741" y="622740"/>
                </a:cubicBezTo>
                <a:cubicBezTo>
                  <a:pt x="116741" y="695826"/>
                  <a:pt x="118717" y="748172"/>
                  <a:pt x="122668" y="779778"/>
                </a:cubicBezTo>
                <a:cubicBezTo>
                  <a:pt x="132546" y="860767"/>
                  <a:pt x="151804" y="927926"/>
                  <a:pt x="180446" y="981261"/>
                </a:cubicBezTo>
                <a:cubicBezTo>
                  <a:pt x="209088" y="1034595"/>
                  <a:pt x="250077" y="1081014"/>
                  <a:pt x="303411" y="1120520"/>
                </a:cubicBezTo>
                <a:cubicBezTo>
                  <a:pt x="364645" y="1167930"/>
                  <a:pt x="401188" y="1198054"/>
                  <a:pt x="413042" y="1210892"/>
                </a:cubicBezTo>
                <a:cubicBezTo>
                  <a:pt x="424893" y="1223732"/>
                  <a:pt x="422917" y="1230151"/>
                  <a:pt x="407115" y="1230151"/>
                </a:cubicBezTo>
                <a:cubicBezTo>
                  <a:pt x="405140" y="1230151"/>
                  <a:pt x="401188" y="1231634"/>
                  <a:pt x="395263" y="1234595"/>
                </a:cubicBezTo>
                <a:cubicBezTo>
                  <a:pt x="389337" y="1237559"/>
                  <a:pt x="384398" y="1242004"/>
                  <a:pt x="380448" y="1247929"/>
                </a:cubicBezTo>
                <a:cubicBezTo>
                  <a:pt x="368597" y="1263733"/>
                  <a:pt x="358720" y="1272622"/>
                  <a:pt x="350818" y="1274596"/>
                </a:cubicBezTo>
                <a:cubicBezTo>
                  <a:pt x="346868" y="1274596"/>
                  <a:pt x="331064" y="1284473"/>
                  <a:pt x="303411" y="1304228"/>
                </a:cubicBezTo>
                <a:cubicBezTo>
                  <a:pt x="267855" y="1323979"/>
                  <a:pt x="244150" y="1339781"/>
                  <a:pt x="232299" y="1351634"/>
                </a:cubicBezTo>
                <a:cubicBezTo>
                  <a:pt x="206620" y="1363486"/>
                  <a:pt x="179953" y="1382253"/>
                  <a:pt x="152298" y="1407931"/>
                </a:cubicBezTo>
                <a:cubicBezTo>
                  <a:pt x="124642" y="1431634"/>
                  <a:pt x="99952" y="1450400"/>
                  <a:pt x="78223" y="1464228"/>
                </a:cubicBezTo>
                <a:lnTo>
                  <a:pt x="54519" y="1484968"/>
                </a:lnTo>
                <a:cubicBezTo>
                  <a:pt x="54519" y="1486944"/>
                  <a:pt x="44644" y="1499783"/>
                  <a:pt x="24889" y="1523488"/>
                </a:cubicBezTo>
                <a:cubicBezTo>
                  <a:pt x="13037" y="1539290"/>
                  <a:pt x="5631" y="1550155"/>
                  <a:pt x="2667" y="1556080"/>
                </a:cubicBezTo>
                <a:cubicBezTo>
                  <a:pt x="-296" y="1562007"/>
                  <a:pt x="-790" y="1571883"/>
                  <a:pt x="1184" y="1585709"/>
                </a:cubicBezTo>
                <a:cubicBezTo>
                  <a:pt x="3160" y="1591636"/>
                  <a:pt x="14026" y="1602995"/>
                  <a:pt x="33779" y="1619785"/>
                </a:cubicBezTo>
                <a:cubicBezTo>
                  <a:pt x="53532" y="1636575"/>
                  <a:pt x="67357" y="1644970"/>
                  <a:pt x="75261" y="1644970"/>
                </a:cubicBezTo>
                <a:cubicBezTo>
                  <a:pt x="83162" y="1644970"/>
                  <a:pt x="88101" y="1648920"/>
                  <a:pt x="90074" y="1656821"/>
                </a:cubicBezTo>
                <a:cubicBezTo>
                  <a:pt x="97975" y="1668675"/>
                  <a:pt x="114768" y="1679538"/>
                  <a:pt x="140446" y="1689415"/>
                </a:cubicBezTo>
                <a:lnTo>
                  <a:pt x="178964" y="1719044"/>
                </a:lnTo>
                <a:cubicBezTo>
                  <a:pt x="182915" y="1728922"/>
                  <a:pt x="192793" y="1733860"/>
                  <a:pt x="208594" y="1733860"/>
                </a:cubicBezTo>
                <a:cubicBezTo>
                  <a:pt x="222421" y="1733860"/>
                  <a:pt x="236249" y="1730895"/>
                  <a:pt x="250077" y="1724971"/>
                </a:cubicBezTo>
                <a:cubicBezTo>
                  <a:pt x="329090" y="1699292"/>
                  <a:pt x="383410" y="1655835"/>
                  <a:pt x="413042" y="1594598"/>
                </a:cubicBezTo>
                <a:lnTo>
                  <a:pt x="430819" y="1550155"/>
                </a:lnTo>
                <a:lnTo>
                  <a:pt x="413042" y="1544228"/>
                </a:lnTo>
                <a:lnTo>
                  <a:pt x="395263" y="1544228"/>
                </a:lnTo>
                <a:lnTo>
                  <a:pt x="312300" y="1550155"/>
                </a:lnTo>
                <a:lnTo>
                  <a:pt x="300446" y="1550155"/>
                </a:lnTo>
                <a:cubicBezTo>
                  <a:pt x="296496" y="1550155"/>
                  <a:pt x="294522" y="1549167"/>
                  <a:pt x="294522" y="1547191"/>
                </a:cubicBezTo>
                <a:cubicBezTo>
                  <a:pt x="294522" y="1541264"/>
                  <a:pt x="298472" y="1530401"/>
                  <a:pt x="306373" y="1514600"/>
                </a:cubicBezTo>
                <a:cubicBezTo>
                  <a:pt x="312300" y="1508673"/>
                  <a:pt x="317238" y="1500771"/>
                  <a:pt x="321189" y="1490895"/>
                </a:cubicBezTo>
                <a:cubicBezTo>
                  <a:pt x="321189" y="1479043"/>
                  <a:pt x="364645" y="1417808"/>
                  <a:pt x="451560" y="1307189"/>
                </a:cubicBezTo>
                <a:cubicBezTo>
                  <a:pt x="467362" y="1287438"/>
                  <a:pt x="479215" y="1273609"/>
                  <a:pt x="487116" y="1265707"/>
                </a:cubicBezTo>
                <a:cubicBezTo>
                  <a:pt x="495017" y="1257806"/>
                  <a:pt x="502917" y="1254844"/>
                  <a:pt x="510819" y="1256817"/>
                </a:cubicBezTo>
                <a:lnTo>
                  <a:pt x="531561" y="1259782"/>
                </a:lnTo>
                <a:lnTo>
                  <a:pt x="528597" y="1233116"/>
                </a:lnTo>
                <a:lnTo>
                  <a:pt x="528597" y="1218299"/>
                </a:lnTo>
                <a:cubicBezTo>
                  <a:pt x="528597" y="1210399"/>
                  <a:pt x="531561" y="1202497"/>
                  <a:pt x="537486" y="1194595"/>
                </a:cubicBezTo>
                <a:cubicBezTo>
                  <a:pt x="543412" y="1186696"/>
                  <a:pt x="552301" y="1175831"/>
                  <a:pt x="564152" y="1162004"/>
                </a:cubicBezTo>
                <a:cubicBezTo>
                  <a:pt x="581931" y="1140275"/>
                  <a:pt x="592302" y="1125459"/>
                  <a:pt x="595264" y="1117558"/>
                </a:cubicBezTo>
                <a:cubicBezTo>
                  <a:pt x="598229" y="1109657"/>
                  <a:pt x="592796" y="1110645"/>
                  <a:pt x="578969" y="1120520"/>
                </a:cubicBezTo>
                <a:cubicBezTo>
                  <a:pt x="551314" y="1142251"/>
                  <a:pt x="532055" y="1157065"/>
                  <a:pt x="521190" y="1164965"/>
                </a:cubicBezTo>
                <a:cubicBezTo>
                  <a:pt x="510325" y="1172869"/>
                  <a:pt x="500944" y="1174842"/>
                  <a:pt x="493040" y="1170892"/>
                </a:cubicBezTo>
                <a:cubicBezTo>
                  <a:pt x="479215" y="1161015"/>
                  <a:pt x="462423" y="1148175"/>
                  <a:pt x="442670" y="1132374"/>
                </a:cubicBezTo>
                <a:cubicBezTo>
                  <a:pt x="422917" y="1116570"/>
                  <a:pt x="405140" y="1101757"/>
                  <a:pt x="389337" y="1087929"/>
                </a:cubicBezTo>
                <a:cubicBezTo>
                  <a:pt x="359707" y="1054349"/>
                  <a:pt x="338473" y="1020273"/>
                  <a:pt x="325633" y="985705"/>
                </a:cubicBezTo>
                <a:cubicBezTo>
                  <a:pt x="312792" y="951138"/>
                  <a:pt x="306373" y="905212"/>
                  <a:pt x="306373" y="847926"/>
                </a:cubicBezTo>
                <a:cubicBezTo>
                  <a:pt x="306373" y="804471"/>
                  <a:pt x="309336" y="750149"/>
                  <a:pt x="315262" y="684961"/>
                </a:cubicBezTo>
                <a:cubicBezTo>
                  <a:pt x="317238" y="655332"/>
                  <a:pt x="323163" y="603974"/>
                  <a:pt x="333040" y="530885"/>
                </a:cubicBezTo>
                <a:cubicBezTo>
                  <a:pt x="336991" y="522987"/>
                  <a:pt x="343903" y="489405"/>
                  <a:pt x="353780" y="430145"/>
                </a:cubicBezTo>
                <a:cubicBezTo>
                  <a:pt x="361681" y="394590"/>
                  <a:pt x="370570" y="365453"/>
                  <a:pt x="380448" y="342738"/>
                </a:cubicBezTo>
                <a:cubicBezTo>
                  <a:pt x="390325" y="320022"/>
                  <a:pt x="399214" y="308663"/>
                  <a:pt x="407115" y="308663"/>
                </a:cubicBezTo>
                <a:cubicBezTo>
                  <a:pt x="426869" y="308663"/>
                  <a:pt x="459460" y="323478"/>
                  <a:pt x="504894" y="353108"/>
                </a:cubicBezTo>
                <a:cubicBezTo>
                  <a:pt x="526622" y="366935"/>
                  <a:pt x="540450" y="373848"/>
                  <a:pt x="546375" y="373848"/>
                </a:cubicBezTo>
                <a:cubicBezTo>
                  <a:pt x="560202" y="387675"/>
                  <a:pt x="571068" y="400515"/>
                  <a:pt x="578969" y="412368"/>
                </a:cubicBezTo>
                <a:cubicBezTo>
                  <a:pt x="590820" y="434097"/>
                  <a:pt x="598721" y="444960"/>
                  <a:pt x="602673" y="444960"/>
                </a:cubicBezTo>
                <a:cubicBezTo>
                  <a:pt x="604647" y="444960"/>
                  <a:pt x="599709" y="425208"/>
                  <a:pt x="587857" y="385701"/>
                </a:cubicBezTo>
                <a:cubicBezTo>
                  <a:pt x="581931" y="369898"/>
                  <a:pt x="578969" y="350145"/>
                  <a:pt x="578969" y="326441"/>
                </a:cubicBezTo>
                <a:cubicBezTo>
                  <a:pt x="578969" y="310638"/>
                  <a:pt x="573536" y="288416"/>
                  <a:pt x="562673" y="259773"/>
                </a:cubicBezTo>
                <a:lnTo>
                  <a:pt x="559878" y="254306"/>
                </a:lnTo>
                <a:lnTo>
                  <a:pt x="565527" y="253564"/>
                </a:lnTo>
                <a:cubicBezTo>
                  <a:pt x="566517" y="252215"/>
                  <a:pt x="563548" y="250867"/>
                  <a:pt x="564538" y="248169"/>
                </a:cubicBezTo>
                <a:cubicBezTo>
                  <a:pt x="572455" y="248169"/>
                  <a:pt x="572455" y="248169"/>
                  <a:pt x="572455" y="248169"/>
                </a:cubicBezTo>
                <a:cubicBezTo>
                  <a:pt x="571465" y="244123"/>
                  <a:pt x="580372" y="246820"/>
                  <a:pt x="581362" y="244123"/>
                </a:cubicBezTo>
                <a:cubicBezTo>
                  <a:pt x="585321" y="244123"/>
                  <a:pt x="593238" y="244123"/>
                  <a:pt x="595217" y="245472"/>
                </a:cubicBezTo>
                <a:cubicBezTo>
                  <a:pt x="590269" y="246820"/>
                  <a:pt x="590269" y="249518"/>
                  <a:pt x="587300" y="252215"/>
                </a:cubicBezTo>
                <a:cubicBezTo>
                  <a:pt x="592248" y="250867"/>
                  <a:pt x="594228" y="254913"/>
                  <a:pt x="593238" y="256262"/>
                </a:cubicBezTo>
                <a:cubicBezTo>
                  <a:pt x="595217" y="256262"/>
                  <a:pt x="595217" y="256262"/>
                  <a:pt x="595217" y="256262"/>
                </a:cubicBezTo>
                <a:cubicBezTo>
                  <a:pt x="600166" y="249518"/>
                  <a:pt x="612042" y="254913"/>
                  <a:pt x="616990" y="252215"/>
                </a:cubicBezTo>
                <a:cubicBezTo>
                  <a:pt x="619959" y="249518"/>
                  <a:pt x="622928" y="253564"/>
                  <a:pt x="624908" y="254913"/>
                </a:cubicBezTo>
                <a:cubicBezTo>
                  <a:pt x="625897" y="252215"/>
                  <a:pt x="628866" y="249518"/>
                  <a:pt x="626887" y="248169"/>
                </a:cubicBezTo>
                <a:cubicBezTo>
                  <a:pt x="628866" y="246820"/>
                  <a:pt x="635794" y="246820"/>
                  <a:pt x="632825" y="242774"/>
                </a:cubicBezTo>
                <a:cubicBezTo>
                  <a:pt x="627877" y="244123"/>
                  <a:pt x="632825" y="240077"/>
                  <a:pt x="627877" y="240077"/>
                </a:cubicBezTo>
                <a:cubicBezTo>
                  <a:pt x="627877" y="236030"/>
                  <a:pt x="627877" y="236030"/>
                  <a:pt x="627877" y="236030"/>
                </a:cubicBezTo>
                <a:cubicBezTo>
                  <a:pt x="628866" y="233333"/>
                  <a:pt x="636784" y="233333"/>
                  <a:pt x="641732" y="233333"/>
                </a:cubicBezTo>
                <a:cubicBezTo>
                  <a:pt x="642722" y="238728"/>
                  <a:pt x="642722" y="238728"/>
                  <a:pt x="642722" y="238728"/>
                </a:cubicBezTo>
                <a:cubicBezTo>
                  <a:pt x="638763" y="240077"/>
                  <a:pt x="646680" y="242774"/>
                  <a:pt x="640742" y="244123"/>
                </a:cubicBezTo>
                <a:cubicBezTo>
                  <a:pt x="646680" y="245472"/>
                  <a:pt x="651629" y="244123"/>
                  <a:pt x="657567" y="245472"/>
                </a:cubicBezTo>
                <a:cubicBezTo>
                  <a:pt x="659546" y="244123"/>
                  <a:pt x="659546" y="244123"/>
                  <a:pt x="659546" y="244123"/>
                </a:cubicBezTo>
                <a:cubicBezTo>
                  <a:pt x="657567" y="242774"/>
                  <a:pt x="657567" y="242774"/>
                  <a:pt x="657567" y="242774"/>
                </a:cubicBezTo>
                <a:cubicBezTo>
                  <a:pt x="656577" y="242774"/>
                  <a:pt x="655587" y="242774"/>
                  <a:pt x="654598" y="244123"/>
                </a:cubicBezTo>
                <a:cubicBezTo>
                  <a:pt x="650639" y="241425"/>
                  <a:pt x="650639" y="241425"/>
                  <a:pt x="650639" y="241425"/>
                </a:cubicBezTo>
                <a:cubicBezTo>
                  <a:pt x="643711" y="246820"/>
                  <a:pt x="644701" y="238728"/>
                  <a:pt x="647670" y="240077"/>
                </a:cubicBezTo>
                <a:cubicBezTo>
                  <a:pt x="647670" y="238728"/>
                  <a:pt x="648660" y="238728"/>
                  <a:pt x="649649" y="238728"/>
                </a:cubicBezTo>
                <a:cubicBezTo>
                  <a:pt x="647670" y="234682"/>
                  <a:pt x="657567" y="236030"/>
                  <a:pt x="660536" y="234682"/>
                </a:cubicBezTo>
                <a:cubicBezTo>
                  <a:pt x="659546" y="234682"/>
                  <a:pt x="658556" y="234682"/>
                  <a:pt x="658556" y="234682"/>
                </a:cubicBezTo>
                <a:cubicBezTo>
                  <a:pt x="658556" y="233333"/>
                  <a:pt x="657567" y="231984"/>
                  <a:pt x="659546" y="231984"/>
                </a:cubicBezTo>
                <a:cubicBezTo>
                  <a:pt x="660536" y="233333"/>
                  <a:pt x="660536" y="233333"/>
                  <a:pt x="660536" y="233333"/>
                </a:cubicBezTo>
                <a:cubicBezTo>
                  <a:pt x="661525" y="231984"/>
                  <a:pt x="661525" y="231984"/>
                  <a:pt x="661525" y="231984"/>
                </a:cubicBezTo>
                <a:cubicBezTo>
                  <a:pt x="659546" y="230635"/>
                  <a:pt x="652618" y="230635"/>
                  <a:pt x="648660" y="230635"/>
                </a:cubicBezTo>
                <a:cubicBezTo>
                  <a:pt x="647670" y="227938"/>
                  <a:pt x="657567" y="226589"/>
                  <a:pt x="654598" y="223892"/>
                </a:cubicBezTo>
                <a:cubicBezTo>
                  <a:pt x="655587" y="221194"/>
                  <a:pt x="648660" y="221194"/>
                  <a:pt x="646680" y="219845"/>
                </a:cubicBezTo>
                <a:cubicBezTo>
                  <a:pt x="647670" y="219845"/>
                  <a:pt x="649649" y="217148"/>
                  <a:pt x="652618" y="218497"/>
                </a:cubicBezTo>
                <a:cubicBezTo>
                  <a:pt x="657567" y="218497"/>
                  <a:pt x="653608" y="219845"/>
                  <a:pt x="657567" y="221194"/>
                </a:cubicBezTo>
                <a:cubicBezTo>
                  <a:pt x="658556" y="218497"/>
                  <a:pt x="665484" y="221194"/>
                  <a:pt x="662515" y="2198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3" name="Freeform 5">
            <a:extLst>
              <a:ext uri="{FF2B5EF4-FFF2-40B4-BE49-F238E27FC236}">
                <a16:creationId xmlns:a16="http://schemas.microsoft.com/office/drawing/2014/main" id="{797CA037-134F-3219-BAA4-56DE392DF69E}"/>
              </a:ext>
            </a:extLst>
          </p:cNvPr>
          <p:cNvSpPr>
            <a:spLocks noEditPoints="1"/>
          </p:cNvSpPr>
          <p:nvPr/>
        </p:nvSpPr>
        <p:spPr bwMode="auto">
          <a:xfrm rot="7515155">
            <a:off x="5921652" y="3348978"/>
            <a:ext cx="285486" cy="195100"/>
          </a:xfrm>
          <a:custGeom>
            <a:avLst/>
            <a:gdLst>
              <a:gd name="T0" fmla="*/ 376 w 1330"/>
              <a:gd name="T1" fmla="*/ 85 h 837"/>
              <a:gd name="T2" fmla="*/ 709 w 1330"/>
              <a:gd name="T3" fmla="*/ 10 h 837"/>
              <a:gd name="T4" fmla="*/ 870 w 1330"/>
              <a:gd name="T5" fmla="*/ 32 h 837"/>
              <a:gd name="T6" fmla="*/ 903 w 1330"/>
              <a:gd name="T7" fmla="*/ 774 h 837"/>
              <a:gd name="T8" fmla="*/ 965 w 1330"/>
              <a:gd name="T9" fmla="*/ 790 h 837"/>
              <a:gd name="T10" fmla="*/ 1042 w 1330"/>
              <a:gd name="T11" fmla="*/ 665 h 837"/>
              <a:gd name="T12" fmla="*/ 1084 w 1330"/>
              <a:gd name="T13" fmla="*/ 780 h 837"/>
              <a:gd name="T14" fmla="*/ 1132 w 1330"/>
              <a:gd name="T15" fmla="*/ 290 h 837"/>
              <a:gd name="T16" fmla="*/ 1166 w 1330"/>
              <a:gd name="T17" fmla="*/ 590 h 837"/>
              <a:gd name="T18" fmla="*/ 1168 w 1330"/>
              <a:gd name="T19" fmla="*/ 549 h 837"/>
              <a:gd name="T20" fmla="*/ 1179 w 1330"/>
              <a:gd name="T21" fmla="*/ 586 h 837"/>
              <a:gd name="T22" fmla="*/ 1209 w 1330"/>
              <a:gd name="T23" fmla="*/ 333 h 837"/>
              <a:gd name="T24" fmla="*/ 1247 w 1330"/>
              <a:gd name="T25" fmla="*/ 417 h 837"/>
              <a:gd name="T26" fmla="*/ 698 w 1330"/>
              <a:gd name="T27" fmla="*/ 47 h 837"/>
              <a:gd name="T28" fmla="*/ 119 w 1330"/>
              <a:gd name="T29" fmla="*/ 220 h 837"/>
              <a:gd name="T30" fmla="*/ 156 w 1330"/>
              <a:gd name="T31" fmla="*/ 381 h 837"/>
              <a:gd name="T32" fmla="*/ 83 w 1330"/>
              <a:gd name="T33" fmla="*/ 772 h 837"/>
              <a:gd name="T34" fmla="*/ 890 w 1330"/>
              <a:gd name="T35" fmla="*/ 750 h 837"/>
              <a:gd name="T36" fmla="*/ 1018 w 1330"/>
              <a:gd name="T37" fmla="*/ 660 h 837"/>
              <a:gd name="T38" fmla="*/ 813 w 1330"/>
              <a:gd name="T39" fmla="*/ 620 h 837"/>
              <a:gd name="T40" fmla="*/ 1117 w 1330"/>
              <a:gd name="T41" fmla="*/ 517 h 837"/>
              <a:gd name="T42" fmla="*/ 1154 w 1330"/>
              <a:gd name="T43" fmla="*/ 409 h 837"/>
              <a:gd name="T44" fmla="*/ 1156 w 1330"/>
              <a:gd name="T45" fmla="*/ 375 h 837"/>
              <a:gd name="T46" fmla="*/ 1092 w 1330"/>
              <a:gd name="T47" fmla="*/ 343 h 837"/>
              <a:gd name="T48" fmla="*/ 1152 w 1330"/>
              <a:gd name="T49" fmla="*/ 333 h 837"/>
              <a:gd name="T50" fmla="*/ 1047 w 1330"/>
              <a:gd name="T51" fmla="*/ 287 h 837"/>
              <a:gd name="T52" fmla="*/ 981 w 1330"/>
              <a:gd name="T53" fmla="*/ 183 h 837"/>
              <a:gd name="T54" fmla="*/ 818 w 1330"/>
              <a:gd name="T55" fmla="*/ 126 h 837"/>
              <a:gd name="T56" fmla="*/ 708 w 1330"/>
              <a:gd name="T57" fmla="*/ 113 h 837"/>
              <a:gd name="T58" fmla="*/ 335 w 1330"/>
              <a:gd name="T59" fmla="*/ 161 h 837"/>
              <a:gd name="T60" fmla="*/ 630 w 1330"/>
              <a:gd name="T61" fmla="*/ 107 h 837"/>
              <a:gd name="T62" fmla="*/ 708 w 1330"/>
              <a:gd name="T63" fmla="*/ 79 h 837"/>
              <a:gd name="T64" fmla="*/ 909 w 1330"/>
              <a:gd name="T65" fmla="*/ 56 h 837"/>
              <a:gd name="T66" fmla="*/ 451 w 1330"/>
              <a:gd name="T67" fmla="*/ 679 h 837"/>
              <a:gd name="T68" fmla="*/ 844 w 1330"/>
              <a:gd name="T69" fmla="*/ 696 h 837"/>
              <a:gd name="T70" fmla="*/ 881 w 1330"/>
              <a:gd name="T71" fmla="*/ 739 h 837"/>
              <a:gd name="T72" fmla="*/ 981 w 1330"/>
              <a:gd name="T73" fmla="*/ 727 h 837"/>
              <a:gd name="T74" fmla="*/ 451 w 1330"/>
              <a:gd name="T75" fmla="*/ 669 h 837"/>
              <a:gd name="T76" fmla="*/ 761 w 1330"/>
              <a:gd name="T77" fmla="*/ 662 h 837"/>
              <a:gd name="T78" fmla="*/ 628 w 1330"/>
              <a:gd name="T79" fmla="*/ 643 h 837"/>
              <a:gd name="T80" fmla="*/ 811 w 1330"/>
              <a:gd name="T81" fmla="*/ 639 h 837"/>
              <a:gd name="T82" fmla="*/ 943 w 1330"/>
              <a:gd name="T83" fmla="*/ 569 h 837"/>
              <a:gd name="T84" fmla="*/ 987 w 1330"/>
              <a:gd name="T85" fmla="*/ 546 h 837"/>
              <a:gd name="T86" fmla="*/ 1005 w 1330"/>
              <a:gd name="T87" fmla="*/ 472 h 837"/>
              <a:gd name="T88" fmla="*/ 1005 w 1330"/>
              <a:gd name="T89" fmla="*/ 486 h 837"/>
              <a:gd name="T90" fmla="*/ 326 w 1330"/>
              <a:gd name="T91" fmla="*/ 410 h 837"/>
              <a:gd name="T92" fmla="*/ 1172 w 1330"/>
              <a:gd name="T93" fmla="*/ 394 h 837"/>
              <a:gd name="T94" fmla="*/ 1084 w 1330"/>
              <a:gd name="T95" fmla="*/ 375 h 837"/>
              <a:gd name="T96" fmla="*/ 935 w 1330"/>
              <a:gd name="T97" fmla="*/ 207 h 837"/>
              <a:gd name="T98" fmla="*/ 622 w 1330"/>
              <a:gd name="T99" fmla="*/ 140 h 837"/>
              <a:gd name="T100" fmla="*/ 597 w 1330"/>
              <a:gd name="T101" fmla="*/ 139 h 837"/>
              <a:gd name="T102" fmla="*/ 301 w 1330"/>
              <a:gd name="T103" fmla="*/ 134 h 837"/>
              <a:gd name="T104" fmla="*/ 445 w 1330"/>
              <a:gd name="T105" fmla="*/ 104 h 837"/>
              <a:gd name="T106" fmla="*/ 739 w 1330"/>
              <a:gd name="T107" fmla="*/ 55 h 837"/>
              <a:gd name="T108" fmla="*/ 696 w 1330"/>
              <a:gd name="T109" fmla="*/ 39 h 837"/>
              <a:gd name="T110" fmla="*/ 1068 w 1330"/>
              <a:gd name="T111" fmla="*/ 84 h 837"/>
              <a:gd name="T112" fmla="*/ 1094 w 1330"/>
              <a:gd name="T113" fmla="*/ 542 h 837"/>
              <a:gd name="T114" fmla="*/ 1157 w 1330"/>
              <a:gd name="T115" fmla="*/ 443 h 837"/>
              <a:gd name="T116" fmla="*/ 1184 w 1330"/>
              <a:gd name="T117" fmla="*/ 450 h 837"/>
              <a:gd name="T118" fmla="*/ 1283 w 1330"/>
              <a:gd name="T119" fmla="*/ 304 h 837"/>
              <a:gd name="T120" fmla="*/ 1108 w 1330"/>
              <a:gd name="T121" fmla="*/ 468 h 837"/>
              <a:gd name="T122" fmla="*/ 1168 w 1330"/>
              <a:gd name="T123" fmla="*/ 355 h 837"/>
              <a:gd name="T124" fmla="*/ 1278 w 1330"/>
              <a:gd name="T125" fmla="*/ 406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30" h="837">
                <a:moveTo>
                  <a:pt x="60" y="295"/>
                </a:moveTo>
                <a:cubicBezTo>
                  <a:pt x="59" y="293"/>
                  <a:pt x="59" y="285"/>
                  <a:pt x="56" y="287"/>
                </a:cubicBezTo>
                <a:cubicBezTo>
                  <a:pt x="59" y="290"/>
                  <a:pt x="54" y="292"/>
                  <a:pt x="54" y="295"/>
                </a:cubicBezTo>
                <a:cubicBezTo>
                  <a:pt x="57" y="294"/>
                  <a:pt x="59" y="297"/>
                  <a:pt x="60" y="295"/>
                </a:cubicBezTo>
                <a:close/>
                <a:moveTo>
                  <a:pt x="56" y="317"/>
                </a:moveTo>
                <a:cubicBezTo>
                  <a:pt x="56" y="320"/>
                  <a:pt x="56" y="320"/>
                  <a:pt x="56" y="320"/>
                </a:cubicBezTo>
                <a:cubicBezTo>
                  <a:pt x="59" y="320"/>
                  <a:pt x="59" y="320"/>
                  <a:pt x="59" y="320"/>
                </a:cubicBezTo>
                <a:cubicBezTo>
                  <a:pt x="59" y="318"/>
                  <a:pt x="58" y="317"/>
                  <a:pt x="56" y="317"/>
                </a:cubicBezTo>
                <a:close/>
                <a:moveTo>
                  <a:pt x="66" y="405"/>
                </a:moveTo>
                <a:cubicBezTo>
                  <a:pt x="66" y="402"/>
                  <a:pt x="65" y="400"/>
                  <a:pt x="64" y="398"/>
                </a:cubicBezTo>
                <a:cubicBezTo>
                  <a:pt x="63" y="402"/>
                  <a:pt x="63" y="404"/>
                  <a:pt x="66" y="405"/>
                </a:cubicBezTo>
                <a:close/>
                <a:moveTo>
                  <a:pt x="72" y="430"/>
                </a:moveTo>
                <a:cubicBezTo>
                  <a:pt x="70" y="430"/>
                  <a:pt x="70" y="431"/>
                  <a:pt x="68" y="431"/>
                </a:cubicBezTo>
                <a:cubicBezTo>
                  <a:pt x="68" y="432"/>
                  <a:pt x="68" y="434"/>
                  <a:pt x="69" y="435"/>
                </a:cubicBezTo>
                <a:cubicBezTo>
                  <a:pt x="69" y="433"/>
                  <a:pt x="72" y="433"/>
                  <a:pt x="72" y="430"/>
                </a:cubicBezTo>
                <a:close/>
                <a:moveTo>
                  <a:pt x="88" y="377"/>
                </a:moveTo>
                <a:cubicBezTo>
                  <a:pt x="87" y="375"/>
                  <a:pt x="84" y="374"/>
                  <a:pt x="84" y="378"/>
                </a:cubicBezTo>
                <a:cubicBezTo>
                  <a:pt x="85" y="377"/>
                  <a:pt x="88" y="379"/>
                  <a:pt x="88" y="377"/>
                </a:cubicBezTo>
                <a:close/>
                <a:moveTo>
                  <a:pt x="89" y="381"/>
                </a:moveTo>
                <a:cubicBezTo>
                  <a:pt x="89" y="384"/>
                  <a:pt x="87" y="384"/>
                  <a:pt x="87" y="385"/>
                </a:cubicBezTo>
                <a:cubicBezTo>
                  <a:pt x="89" y="385"/>
                  <a:pt x="89" y="388"/>
                  <a:pt x="92" y="387"/>
                </a:cubicBezTo>
                <a:cubicBezTo>
                  <a:pt x="93" y="384"/>
                  <a:pt x="91" y="383"/>
                  <a:pt x="89" y="381"/>
                </a:cubicBezTo>
                <a:close/>
                <a:moveTo>
                  <a:pt x="122" y="276"/>
                </a:moveTo>
                <a:cubicBezTo>
                  <a:pt x="128" y="277"/>
                  <a:pt x="134" y="279"/>
                  <a:pt x="141" y="279"/>
                </a:cubicBezTo>
                <a:cubicBezTo>
                  <a:pt x="138" y="271"/>
                  <a:pt x="124" y="276"/>
                  <a:pt x="122" y="276"/>
                </a:cubicBezTo>
                <a:close/>
                <a:moveTo>
                  <a:pt x="136" y="288"/>
                </a:moveTo>
                <a:cubicBezTo>
                  <a:pt x="137" y="287"/>
                  <a:pt x="137" y="285"/>
                  <a:pt x="138" y="284"/>
                </a:cubicBezTo>
                <a:cubicBezTo>
                  <a:pt x="132" y="284"/>
                  <a:pt x="130" y="285"/>
                  <a:pt x="128" y="287"/>
                </a:cubicBezTo>
                <a:cubicBezTo>
                  <a:pt x="131" y="286"/>
                  <a:pt x="132" y="288"/>
                  <a:pt x="136" y="288"/>
                </a:cubicBezTo>
                <a:close/>
                <a:moveTo>
                  <a:pt x="136" y="334"/>
                </a:moveTo>
                <a:cubicBezTo>
                  <a:pt x="134" y="334"/>
                  <a:pt x="134" y="333"/>
                  <a:pt x="135" y="332"/>
                </a:cubicBezTo>
                <a:cubicBezTo>
                  <a:pt x="133" y="332"/>
                  <a:pt x="129" y="330"/>
                  <a:pt x="128" y="333"/>
                </a:cubicBezTo>
                <a:cubicBezTo>
                  <a:pt x="131" y="332"/>
                  <a:pt x="134" y="336"/>
                  <a:pt x="136" y="334"/>
                </a:cubicBezTo>
                <a:close/>
                <a:moveTo>
                  <a:pt x="157" y="298"/>
                </a:moveTo>
                <a:cubicBezTo>
                  <a:pt x="159" y="299"/>
                  <a:pt x="160" y="297"/>
                  <a:pt x="160" y="294"/>
                </a:cubicBezTo>
                <a:cubicBezTo>
                  <a:pt x="158" y="294"/>
                  <a:pt x="157" y="295"/>
                  <a:pt x="156" y="296"/>
                </a:cubicBezTo>
                <a:cubicBezTo>
                  <a:pt x="158" y="296"/>
                  <a:pt x="158" y="297"/>
                  <a:pt x="157" y="298"/>
                </a:cubicBezTo>
                <a:close/>
                <a:moveTo>
                  <a:pt x="157" y="285"/>
                </a:moveTo>
                <a:cubicBezTo>
                  <a:pt x="161" y="286"/>
                  <a:pt x="163" y="284"/>
                  <a:pt x="164" y="281"/>
                </a:cubicBezTo>
                <a:cubicBezTo>
                  <a:pt x="163" y="282"/>
                  <a:pt x="159" y="280"/>
                  <a:pt x="159" y="282"/>
                </a:cubicBezTo>
                <a:cubicBezTo>
                  <a:pt x="162" y="284"/>
                  <a:pt x="157" y="284"/>
                  <a:pt x="157" y="285"/>
                </a:cubicBezTo>
                <a:close/>
                <a:moveTo>
                  <a:pt x="145" y="813"/>
                </a:moveTo>
                <a:cubicBezTo>
                  <a:pt x="141" y="812"/>
                  <a:pt x="139" y="820"/>
                  <a:pt x="143" y="820"/>
                </a:cubicBezTo>
                <a:cubicBezTo>
                  <a:pt x="142" y="816"/>
                  <a:pt x="146" y="815"/>
                  <a:pt x="145" y="813"/>
                </a:cubicBezTo>
                <a:close/>
                <a:moveTo>
                  <a:pt x="371" y="79"/>
                </a:moveTo>
                <a:cubicBezTo>
                  <a:pt x="368" y="78"/>
                  <a:pt x="366" y="79"/>
                  <a:pt x="366" y="82"/>
                </a:cubicBezTo>
                <a:cubicBezTo>
                  <a:pt x="368" y="84"/>
                  <a:pt x="370" y="83"/>
                  <a:pt x="372" y="84"/>
                </a:cubicBezTo>
                <a:cubicBezTo>
                  <a:pt x="371" y="81"/>
                  <a:pt x="368" y="81"/>
                  <a:pt x="371" y="79"/>
                </a:cubicBezTo>
                <a:close/>
                <a:moveTo>
                  <a:pt x="376" y="85"/>
                </a:moveTo>
                <a:cubicBezTo>
                  <a:pt x="373" y="86"/>
                  <a:pt x="369" y="84"/>
                  <a:pt x="367" y="87"/>
                </a:cubicBezTo>
                <a:cubicBezTo>
                  <a:pt x="369" y="88"/>
                  <a:pt x="369" y="91"/>
                  <a:pt x="372" y="91"/>
                </a:cubicBezTo>
                <a:cubicBezTo>
                  <a:pt x="368" y="86"/>
                  <a:pt x="377" y="90"/>
                  <a:pt x="376" y="85"/>
                </a:cubicBezTo>
                <a:close/>
                <a:moveTo>
                  <a:pt x="392" y="151"/>
                </a:moveTo>
                <a:cubicBezTo>
                  <a:pt x="394" y="152"/>
                  <a:pt x="393" y="154"/>
                  <a:pt x="395" y="153"/>
                </a:cubicBezTo>
                <a:cubicBezTo>
                  <a:pt x="396" y="152"/>
                  <a:pt x="397" y="152"/>
                  <a:pt x="397" y="151"/>
                </a:cubicBezTo>
                <a:cubicBezTo>
                  <a:pt x="396" y="151"/>
                  <a:pt x="392" y="150"/>
                  <a:pt x="392" y="151"/>
                </a:cubicBezTo>
                <a:close/>
                <a:moveTo>
                  <a:pt x="489" y="139"/>
                </a:moveTo>
                <a:cubicBezTo>
                  <a:pt x="487" y="140"/>
                  <a:pt x="480" y="139"/>
                  <a:pt x="481" y="140"/>
                </a:cubicBezTo>
                <a:cubicBezTo>
                  <a:pt x="484" y="140"/>
                  <a:pt x="489" y="143"/>
                  <a:pt x="489" y="139"/>
                </a:cubicBezTo>
                <a:close/>
                <a:moveTo>
                  <a:pt x="484" y="135"/>
                </a:moveTo>
                <a:cubicBezTo>
                  <a:pt x="484" y="136"/>
                  <a:pt x="483" y="136"/>
                  <a:pt x="482" y="137"/>
                </a:cubicBezTo>
                <a:cubicBezTo>
                  <a:pt x="488" y="138"/>
                  <a:pt x="491" y="140"/>
                  <a:pt x="495" y="136"/>
                </a:cubicBezTo>
                <a:cubicBezTo>
                  <a:pt x="490" y="136"/>
                  <a:pt x="489" y="134"/>
                  <a:pt x="484" y="135"/>
                </a:cubicBezTo>
                <a:close/>
                <a:moveTo>
                  <a:pt x="489" y="672"/>
                </a:moveTo>
                <a:cubicBezTo>
                  <a:pt x="491" y="674"/>
                  <a:pt x="495" y="675"/>
                  <a:pt x="496" y="673"/>
                </a:cubicBezTo>
                <a:cubicBezTo>
                  <a:pt x="494" y="673"/>
                  <a:pt x="490" y="668"/>
                  <a:pt x="489" y="672"/>
                </a:cubicBezTo>
                <a:close/>
                <a:moveTo>
                  <a:pt x="549" y="60"/>
                </a:moveTo>
                <a:cubicBezTo>
                  <a:pt x="552" y="57"/>
                  <a:pt x="558" y="59"/>
                  <a:pt x="559" y="54"/>
                </a:cubicBezTo>
                <a:cubicBezTo>
                  <a:pt x="551" y="53"/>
                  <a:pt x="544" y="54"/>
                  <a:pt x="538" y="54"/>
                </a:cubicBezTo>
                <a:cubicBezTo>
                  <a:pt x="539" y="56"/>
                  <a:pt x="537" y="56"/>
                  <a:pt x="537" y="59"/>
                </a:cubicBezTo>
                <a:cubicBezTo>
                  <a:pt x="540" y="58"/>
                  <a:pt x="541" y="60"/>
                  <a:pt x="541" y="62"/>
                </a:cubicBezTo>
                <a:cubicBezTo>
                  <a:pt x="545" y="62"/>
                  <a:pt x="551" y="63"/>
                  <a:pt x="553" y="60"/>
                </a:cubicBezTo>
                <a:cubicBezTo>
                  <a:pt x="551" y="59"/>
                  <a:pt x="550" y="63"/>
                  <a:pt x="549" y="60"/>
                </a:cubicBezTo>
                <a:close/>
                <a:moveTo>
                  <a:pt x="570" y="798"/>
                </a:moveTo>
                <a:cubicBezTo>
                  <a:pt x="568" y="798"/>
                  <a:pt x="567" y="797"/>
                  <a:pt x="566" y="796"/>
                </a:cubicBezTo>
                <a:cubicBezTo>
                  <a:pt x="565" y="797"/>
                  <a:pt x="564" y="797"/>
                  <a:pt x="565" y="799"/>
                </a:cubicBezTo>
                <a:cubicBezTo>
                  <a:pt x="566" y="798"/>
                  <a:pt x="570" y="800"/>
                  <a:pt x="570" y="798"/>
                </a:cubicBezTo>
                <a:close/>
                <a:moveTo>
                  <a:pt x="574" y="654"/>
                </a:moveTo>
                <a:cubicBezTo>
                  <a:pt x="582" y="654"/>
                  <a:pt x="585" y="657"/>
                  <a:pt x="590" y="653"/>
                </a:cubicBezTo>
                <a:cubicBezTo>
                  <a:pt x="585" y="653"/>
                  <a:pt x="577" y="649"/>
                  <a:pt x="574" y="654"/>
                </a:cubicBezTo>
                <a:close/>
                <a:moveTo>
                  <a:pt x="617" y="642"/>
                </a:moveTo>
                <a:cubicBezTo>
                  <a:pt x="616" y="644"/>
                  <a:pt x="620" y="648"/>
                  <a:pt x="622" y="645"/>
                </a:cubicBezTo>
                <a:cubicBezTo>
                  <a:pt x="620" y="644"/>
                  <a:pt x="619" y="642"/>
                  <a:pt x="617" y="642"/>
                </a:cubicBezTo>
                <a:close/>
                <a:moveTo>
                  <a:pt x="649" y="113"/>
                </a:moveTo>
                <a:cubicBezTo>
                  <a:pt x="648" y="113"/>
                  <a:pt x="646" y="113"/>
                  <a:pt x="646" y="115"/>
                </a:cubicBezTo>
                <a:cubicBezTo>
                  <a:pt x="648" y="115"/>
                  <a:pt x="650" y="116"/>
                  <a:pt x="649" y="113"/>
                </a:cubicBezTo>
                <a:close/>
                <a:moveTo>
                  <a:pt x="654" y="78"/>
                </a:moveTo>
                <a:cubicBezTo>
                  <a:pt x="652" y="79"/>
                  <a:pt x="648" y="78"/>
                  <a:pt x="648" y="81"/>
                </a:cubicBezTo>
                <a:cubicBezTo>
                  <a:pt x="654" y="81"/>
                  <a:pt x="654" y="81"/>
                  <a:pt x="654" y="81"/>
                </a:cubicBezTo>
                <a:cubicBezTo>
                  <a:pt x="653" y="79"/>
                  <a:pt x="656" y="78"/>
                  <a:pt x="654" y="78"/>
                </a:cubicBezTo>
                <a:close/>
                <a:moveTo>
                  <a:pt x="670" y="115"/>
                </a:moveTo>
                <a:cubicBezTo>
                  <a:pt x="672" y="116"/>
                  <a:pt x="673" y="116"/>
                  <a:pt x="673" y="117"/>
                </a:cubicBezTo>
                <a:cubicBezTo>
                  <a:pt x="677" y="116"/>
                  <a:pt x="680" y="114"/>
                  <a:pt x="683" y="117"/>
                </a:cubicBezTo>
                <a:cubicBezTo>
                  <a:pt x="682" y="111"/>
                  <a:pt x="672" y="115"/>
                  <a:pt x="670" y="115"/>
                </a:cubicBezTo>
                <a:close/>
                <a:moveTo>
                  <a:pt x="667" y="637"/>
                </a:moveTo>
                <a:cubicBezTo>
                  <a:pt x="665" y="637"/>
                  <a:pt x="662" y="637"/>
                  <a:pt x="662" y="640"/>
                </a:cubicBezTo>
                <a:cubicBezTo>
                  <a:pt x="665" y="640"/>
                  <a:pt x="666" y="639"/>
                  <a:pt x="667" y="637"/>
                </a:cubicBezTo>
                <a:close/>
                <a:moveTo>
                  <a:pt x="709" y="10"/>
                </a:moveTo>
                <a:cubicBezTo>
                  <a:pt x="708" y="11"/>
                  <a:pt x="708" y="13"/>
                  <a:pt x="707" y="14"/>
                </a:cubicBezTo>
                <a:cubicBezTo>
                  <a:pt x="710" y="13"/>
                  <a:pt x="711" y="15"/>
                  <a:pt x="713" y="17"/>
                </a:cubicBezTo>
                <a:cubicBezTo>
                  <a:pt x="718" y="16"/>
                  <a:pt x="719" y="11"/>
                  <a:pt x="723" y="9"/>
                </a:cubicBezTo>
                <a:cubicBezTo>
                  <a:pt x="722" y="4"/>
                  <a:pt x="722" y="1"/>
                  <a:pt x="715" y="0"/>
                </a:cubicBezTo>
                <a:cubicBezTo>
                  <a:pt x="716" y="3"/>
                  <a:pt x="715" y="11"/>
                  <a:pt x="709" y="10"/>
                </a:cubicBezTo>
                <a:close/>
                <a:moveTo>
                  <a:pt x="710" y="92"/>
                </a:moveTo>
                <a:cubicBezTo>
                  <a:pt x="707" y="93"/>
                  <a:pt x="706" y="92"/>
                  <a:pt x="704" y="94"/>
                </a:cubicBezTo>
                <a:cubicBezTo>
                  <a:pt x="706" y="93"/>
                  <a:pt x="710" y="96"/>
                  <a:pt x="710" y="92"/>
                </a:cubicBezTo>
                <a:close/>
                <a:moveTo>
                  <a:pt x="716" y="21"/>
                </a:moveTo>
                <a:cubicBezTo>
                  <a:pt x="708" y="23"/>
                  <a:pt x="712" y="30"/>
                  <a:pt x="717" y="32"/>
                </a:cubicBezTo>
                <a:cubicBezTo>
                  <a:pt x="718" y="27"/>
                  <a:pt x="720" y="24"/>
                  <a:pt x="716" y="21"/>
                </a:cubicBezTo>
                <a:close/>
                <a:moveTo>
                  <a:pt x="712" y="87"/>
                </a:moveTo>
                <a:cubicBezTo>
                  <a:pt x="715" y="88"/>
                  <a:pt x="716" y="89"/>
                  <a:pt x="718" y="86"/>
                </a:cubicBezTo>
                <a:cubicBezTo>
                  <a:pt x="716" y="86"/>
                  <a:pt x="712" y="85"/>
                  <a:pt x="712" y="87"/>
                </a:cubicBezTo>
                <a:close/>
                <a:moveTo>
                  <a:pt x="719" y="27"/>
                </a:moveTo>
                <a:cubicBezTo>
                  <a:pt x="719" y="29"/>
                  <a:pt x="720" y="31"/>
                  <a:pt x="722" y="32"/>
                </a:cubicBezTo>
                <a:cubicBezTo>
                  <a:pt x="722" y="30"/>
                  <a:pt x="724" y="29"/>
                  <a:pt x="726" y="29"/>
                </a:cubicBezTo>
                <a:cubicBezTo>
                  <a:pt x="726" y="26"/>
                  <a:pt x="726" y="24"/>
                  <a:pt x="725" y="23"/>
                </a:cubicBezTo>
                <a:cubicBezTo>
                  <a:pt x="724" y="26"/>
                  <a:pt x="722" y="27"/>
                  <a:pt x="719" y="27"/>
                </a:cubicBezTo>
                <a:close/>
                <a:moveTo>
                  <a:pt x="731" y="12"/>
                </a:moveTo>
                <a:cubicBezTo>
                  <a:pt x="733" y="10"/>
                  <a:pt x="733" y="5"/>
                  <a:pt x="730" y="5"/>
                </a:cubicBezTo>
                <a:cubicBezTo>
                  <a:pt x="730" y="8"/>
                  <a:pt x="730" y="10"/>
                  <a:pt x="731" y="12"/>
                </a:cubicBezTo>
                <a:close/>
                <a:moveTo>
                  <a:pt x="735" y="26"/>
                </a:moveTo>
                <a:cubicBezTo>
                  <a:pt x="733" y="24"/>
                  <a:pt x="734" y="20"/>
                  <a:pt x="733" y="18"/>
                </a:cubicBezTo>
                <a:cubicBezTo>
                  <a:pt x="731" y="20"/>
                  <a:pt x="731" y="26"/>
                  <a:pt x="735" y="26"/>
                </a:cubicBezTo>
                <a:close/>
                <a:moveTo>
                  <a:pt x="754" y="72"/>
                </a:moveTo>
                <a:cubicBezTo>
                  <a:pt x="754" y="70"/>
                  <a:pt x="752" y="70"/>
                  <a:pt x="752" y="69"/>
                </a:cubicBezTo>
                <a:cubicBezTo>
                  <a:pt x="751" y="70"/>
                  <a:pt x="749" y="70"/>
                  <a:pt x="749" y="72"/>
                </a:cubicBezTo>
                <a:cubicBezTo>
                  <a:pt x="752" y="72"/>
                  <a:pt x="752" y="74"/>
                  <a:pt x="754" y="72"/>
                </a:cubicBezTo>
                <a:close/>
                <a:moveTo>
                  <a:pt x="767" y="135"/>
                </a:moveTo>
                <a:cubicBezTo>
                  <a:pt x="767" y="132"/>
                  <a:pt x="761" y="132"/>
                  <a:pt x="760" y="134"/>
                </a:cubicBezTo>
                <a:cubicBezTo>
                  <a:pt x="762" y="134"/>
                  <a:pt x="764" y="135"/>
                  <a:pt x="767" y="135"/>
                </a:cubicBezTo>
                <a:close/>
                <a:moveTo>
                  <a:pt x="770" y="94"/>
                </a:moveTo>
                <a:cubicBezTo>
                  <a:pt x="773" y="95"/>
                  <a:pt x="775" y="96"/>
                  <a:pt x="778" y="95"/>
                </a:cubicBezTo>
                <a:cubicBezTo>
                  <a:pt x="779" y="92"/>
                  <a:pt x="774" y="93"/>
                  <a:pt x="776" y="89"/>
                </a:cubicBezTo>
                <a:cubicBezTo>
                  <a:pt x="772" y="88"/>
                  <a:pt x="771" y="91"/>
                  <a:pt x="770" y="94"/>
                </a:cubicBezTo>
                <a:close/>
                <a:moveTo>
                  <a:pt x="773" y="65"/>
                </a:moveTo>
                <a:cubicBezTo>
                  <a:pt x="776" y="65"/>
                  <a:pt x="777" y="63"/>
                  <a:pt x="780" y="62"/>
                </a:cubicBezTo>
                <a:cubicBezTo>
                  <a:pt x="778" y="63"/>
                  <a:pt x="776" y="62"/>
                  <a:pt x="775" y="61"/>
                </a:cubicBezTo>
                <a:cubicBezTo>
                  <a:pt x="776" y="64"/>
                  <a:pt x="772" y="62"/>
                  <a:pt x="773" y="65"/>
                </a:cubicBezTo>
                <a:close/>
                <a:moveTo>
                  <a:pt x="827" y="629"/>
                </a:moveTo>
                <a:cubicBezTo>
                  <a:pt x="828" y="629"/>
                  <a:pt x="832" y="630"/>
                  <a:pt x="832" y="628"/>
                </a:cubicBezTo>
                <a:cubicBezTo>
                  <a:pt x="831" y="629"/>
                  <a:pt x="827" y="625"/>
                  <a:pt x="827" y="629"/>
                </a:cubicBezTo>
                <a:close/>
                <a:moveTo>
                  <a:pt x="829" y="618"/>
                </a:moveTo>
                <a:cubicBezTo>
                  <a:pt x="830" y="615"/>
                  <a:pt x="834" y="620"/>
                  <a:pt x="834" y="616"/>
                </a:cubicBezTo>
                <a:cubicBezTo>
                  <a:pt x="833" y="614"/>
                  <a:pt x="826" y="616"/>
                  <a:pt x="829" y="618"/>
                </a:cubicBezTo>
                <a:close/>
                <a:moveTo>
                  <a:pt x="870" y="32"/>
                </a:moveTo>
                <a:cubicBezTo>
                  <a:pt x="867" y="30"/>
                  <a:pt x="862" y="30"/>
                  <a:pt x="861" y="32"/>
                </a:cubicBezTo>
                <a:cubicBezTo>
                  <a:pt x="865" y="32"/>
                  <a:pt x="867" y="34"/>
                  <a:pt x="870" y="32"/>
                </a:cubicBezTo>
                <a:close/>
                <a:moveTo>
                  <a:pt x="864" y="107"/>
                </a:moveTo>
                <a:cubicBezTo>
                  <a:pt x="868" y="108"/>
                  <a:pt x="872" y="110"/>
                  <a:pt x="874" y="109"/>
                </a:cubicBezTo>
                <a:cubicBezTo>
                  <a:pt x="873" y="108"/>
                  <a:pt x="873" y="108"/>
                  <a:pt x="873" y="107"/>
                </a:cubicBezTo>
                <a:cubicBezTo>
                  <a:pt x="869" y="109"/>
                  <a:pt x="866" y="104"/>
                  <a:pt x="864" y="107"/>
                </a:cubicBezTo>
                <a:close/>
                <a:moveTo>
                  <a:pt x="848" y="663"/>
                </a:moveTo>
                <a:cubicBezTo>
                  <a:pt x="850" y="660"/>
                  <a:pt x="851" y="663"/>
                  <a:pt x="854" y="663"/>
                </a:cubicBezTo>
                <a:cubicBezTo>
                  <a:pt x="854" y="661"/>
                  <a:pt x="851" y="660"/>
                  <a:pt x="855" y="661"/>
                </a:cubicBezTo>
                <a:cubicBezTo>
                  <a:pt x="855" y="658"/>
                  <a:pt x="853" y="659"/>
                  <a:pt x="853" y="657"/>
                </a:cubicBezTo>
                <a:cubicBezTo>
                  <a:pt x="849" y="659"/>
                  <a:pt x="847" y="655"/>
                  <a:pt x="842" y="655"/>
                </a:cubicBezTo>
                <a:cubicBezTo>
                  <a:pt x="844" y="659"/>
                  <a:pt x="845" y="660"/>
                  <a:pt x="848" y="663"/>
                </a:cubicBezTo>
                <a:close/>
                <a:moveTo>
                  <a:pt x="845" y="652"/>
                </a:moveTo>
                <a:cubicBezTo>
                  <a:pt x="850" y="656"/>
                  <a:pt x="861" y="657"/>
                  <a:pt x="863" y="656"/>
                </a:cubicBezTo>
                <a:cubicBezTo>
                  <a:pt x="859" y="652"/>
                  <a:pt x="852" y="653"/>
                  <a:pt x="845" y="652"/>
                </a:cubicBezTo>
                <a:close/>
                <a:moveTo>
                  <a:pt x="847" y="801"/>
                </a:moveTo>
                <a:cubicBezTo>
                  <a:pt x="845" y="801"/>
                  <a:pt x="841" y="799"/>
                  <a:pt x="841" y="802"/>
                </a:cubicBezTo>
                <a:cubicBezTo>
                  <a:pt x="843" y="802"/>
                  <a:pt x="847" y="804"/>
                  <a:pt x="847" y="801"/>
                </a:cubicBezTo>
                <a:close/>
                <a:moveTo>
                  <a:pt x="879" y="83"/>
                </a:moveTo>
                <a:cubicBezTo>
                  <a:pt x="879" y="84"/>
                  <a:pt x="878" y="86"/>
                  <a:pt x="879" y="86"/>
                </a:cubicBezTo>
                <a:cubicBezTo>
                  <a:pt x="880" y="82"/>
                  <a:pt x="884" y="90"/>
                  <a:pt x="885" y="84"/>
                </a:cubicBezTo>
                <a:cubicBezTo>
                  <a:pt x="882" y="85"/>
                  <a:pt x="881" y="83"/>
                  <a:pt x="879" y="83"/>
                </a:cubicBezTo>
                <a:close/>
                <a:moveTo>
                  <a:pt x="902" y="796"/>
                </a:moveTo>
                <a:cubicBezTo>
                  <a:pt x="904" y="794"/>
                  <a:pt x="903" y="791"/>
                  <a:pt x="906" y="790"/>
                </a:cubicBezTo>
                <a:cubicBezTo>
                  <a:pt x="915" y="791"/>
                  <a:pt x="915" y="791"/>
                  <a:pt x="915" y="791"/>
                </a:cubicBezTo>
                <a:cubicBezTo>
                  <a:pt x="913" y="787"/>
                  <a:pt x="907" y="787"/>
                  <a:pt x="905" y="783"/>
                </a:cubicBezTo>
                <a:cubicBezTo>
                  <a:pt x="901" y="782"/>
                  <a:pt x="897" y="780"/>
                  <a:pt x="894" y="778"/>
                </a:cubicBezTo>
                <a:cubicBezTo>
                  <a:pt x="886" y="779"/>
                  <a:pt x="880" y="776"/>
                  <a:pt x="875" y="777"/>
                </a:cubicBezTo>
                <a:cubicBezTo>
                  <a:pt x="870" y="778"/>
                  <a:pt x="862" y="783"/>
                  <a:pt x="859" y="786"/>
                </a:cubicBezTo>
                <a:cubicBezTo>
                  <a:pt x="854" y="791"/>
                  <a:pt x="860" y="795"/>
                  <a:pt x="860" y="800"/>
                </a:cubicBezTo>
                <a:cubicBezTo>
                  <a:pt x="860" y="803"/>
                  <a:pt x="857" y="807"/>
                  <a:pt x="857" y="811"/>
                </a:cubicBezTo>
                <a:cubicBezTo>
                  <a:pt x="880" y="821"/>
                  <a:pt x="896" y="802"/>
                  <a:pt x="915" y="797"/>
                </a:cubicBezTo>
                <a:cubicBezTo>
                  <a:pt x="911" y="795"/>
                  <a:pt x="907" y="797"/>
                  <a:pt x="902" y="796"/>
                </a:cubicBezTo>
                <a:close/>
                <a:moveTo>
                  <a:pt x="910" y="84"/>
                </a:moveTo>
                <a:cubicBezTo>
                  <a:pt x="911" y="84"/>
                  <a:pt x="911" y="86"/>
                  <a:pt x="911" y="87"/>
                </a:cubicBezTo>
                <a:cubicBezTo>
                  <a:pt x="914" y="87"/>
                  <a:pt x="915" y="85"/>
                  <a:pt x="917" y="84"/>
                </a:cubicBezTo>
                <a:cubicBezTo>
                  <a:pt x="917" y="81"/>
                  <a:pt x="914" y="82"/>
                  <a:pt x="915" y="80"/>
                </a:cubicBezTo>
                <a:cubicBezTo>
                  <a:pt x="912" y="79"/>
                  <a:pt x="912" y="83"/>
                  <a:pt x="910" y="84"/>
                </a:cubicBezTo>
                <a:close/>
                <a:moveTo>
                  <a:pt x="928" y="83"/>
                </a:moveTo>
                <a:cubicBezTo>
                  <a:pt x="926" y="82"/>
                  <a:pt x="925" y="81"/>
                  <a:pt x="924" y="80"/>
                </a:cubicBezTo>
                <a:cubicBezTo>
                  <a:pt x="924" y="81"/>
                  <a:pt x="923" y="81"/>
                  <a:pt x="923" y="83"/>
                </a:cubicBezTo>
                <a:cubicBezTo>
                  <a:pt x="925" y="82"/>
                  <a:pt x="927" y="85"/>
                  <a:pt x="928" y="83"/>
                </a:cubicBezTo>
                <a:close/>
                <a:moveTo>
                  <a:pt x="901" y="773"/>
                </a:moveTo>
                <a:cubicBezTo>
                  <a:pt x="899" y="771"/>
                  <a:pt x="896" y="771"/>
                  <a:pt x="896" y="771"/>
                </a:cubicBezTo>
                <a:cubicBezTo>
                  <a:pt x="897" y="771"/>
                  <a:pt x="899" y="768"/>
                  <a:pt x="897" y="768"/>
                </a:cubicBezTo>
                <a:cubicBezTo>
                  <a:pt x="896" y="770"/>
                  <a:pt x="893" y="770"/>
                  <a:pt x="893" y="773"/>
                </a:cubicBezTo>
                <a:cubicBezTo>
                  <a:pt x="895" y="773"/>
                  <a:pt x="899" y="776"/>
                  <a:pt x="901" y="773"/>
                </a:cubicBezTo>
                <a:close/>
                <a:moveTo>
                  <a:pt x="903" y="774"/>
                </a:moveTo>
                <a:cubicBezTo>
                  <a:pt x="903" y="776"/>
                  <a:pt x="903" y="778"/>
                  <a:pt x="904" y="779"/>
                </a:cubicBezTo>
                <a:cubicBezTo>
                  <a:pt x="913" y="780"/>
                  <a:pt x="931" y="782"/>
                  <a:pt x="939" y="776"/>
                </a:cubicBezTo>
                <a:cubicBezTo>
                  <a:pt x="925" y="777"/>
                  <a:pt x="912" y="781"/>
                  <a:pt x="903" y="774"/>
                </a:cubicBezTo>
                <a:close/>
                <a:moveTo>
                  <a:pt x="912" y="654"/>
                </a:moveTo>
                <a:cubicBezTo>
                  <a:pt x="911" y="658"/>
                  <a:pt x="916" y="657"/>
                  <a:pt x="917" y="655"/>
                </a:cubicBezTo>
                <a:cubicBezTo>
                  <a:pt x="914" y="656"/>
                  <a:pt x="915" y="654"/>
                  <a:pt x="912" y="654"/>
                </a:cubicBezTo>
                <a:close/>
                <a:moveTo>
                  <a:pt x="945" y="93"/>
                </a:moveTo>
                <a:cubicBezTo>
                  <a:pt x="947" y="91"/>
                  <a:pt x="946" y="91"/>
                  <a:pt x="945" y="89"/>
                </a:cubicBezTo>
                <a:cubicBezTo>
                  <a:pt x="948" y="89"/>
                  <a:pt x="949" y="88"/>
                  <a:pt x="950" y="86"/>
                </a:cubicBezTo>
                <a:cubicBezTo>
                  <a:pt x="945" y="86"/>
                  <a:pt x="941" y="86"/>
                  <a:pt x="940" y="90"/>
                </a:cubicBezTo>
                <a:cubicBezTo>
                  <a:pt x="943" y="90"/>
                  <a:pt x="944" y="92"/>
                  <a:pt x="945" y="93"/>
                </a:cubicBezTo>
                <a:close/>
                <a:moveTo>
                  <a:pt x="951" y="95"/>
                </a:moveTo>
                <a:cubicBezTo>
                  <a:pt x="952" y="95"/>
                  <a:pt x="956" y="96"/>
                  <a:pt x="956" y="95"/>
                </a:cubicBezTo>
                <a:cubicBezTo>
                  <a:pt x="954" y="94"/>
                  <a:pt x="955" y="92"/>
                  <a:pt x="955" y="91"/>
                </a:cubicBezTo>
                <a:cubicBezTo>
                  <a:pt x="951" y="91"/>
                  <a:pt x="954" y="94"/>
                  <a:pt x="951" y="95"/>
                </a:cubicBezTo>
                <a:close/>
                <a:moveTo>
                  <a:pt x="940" y="579"/>
                </a:moveTo>
                <a:cubicBezTo>
                  <a:pt x="936" y="576"/>
                  <a:pt x="932" y="578"/>
                  <a:pt x="928" y="576"/>
                </a:cubicBezTo>
                <a:cubicBezTo>
                  <a:pt x="931" y="583"/>
                  <a:pt x="937" y="581"/>
                  <a:pt x="940" y="579"/>
                </a:cubicBezTo>
                <a:close/>
                <a:moveTo>
                  <a:pt x="993" y="33"/>
                </a:moveTo>
                <a:cubicBezTo>
                  <a:pt x="989" y="32"/>
                  <a:pt x="976" y="30"/>
                  <a:pt x="973" y="33"/>
                </a:cubicBezTo>
                <a:cubicBezTo>
                  <a:pt x="980" y="31"/>
                  <a:pt x="988" y="38"/>
                  <a:pt x="993" y="33"/>
                </a:cubicBezTo>
                <a:close/>
                <a:moveTo>
                  <a:pt x="975" y="587"/>
                </a:moveTo>
                <a:cubicBezTo>
                  <a:pt x="974" y="586"/>
                  <a:pt x="973" y="586"/>
                  <a:pt x="973" y="585"/>
                </a:cubicBezTo>
                <a:cubicBezTo>
                  <a:pt x="974" y="586"/>
                  <a:pt x="978" y="585"/>
                  <a:pt x="978" y="583"/>
                </a:cubicBezTo>
                <a:cubicBezTo>
                  <a:pt x="974" y="582"/>
                  <a:pt x="971" y="580"/>
                  <a:pt x="968" y="578"/>
                </a:cubicBezTo>
                <a:cubicBezTo>
                  <a:pt x="969" y="578"/>
                  <a:pt x="970" y="578"/>
                  <a:pt x="969" y="577"/>
                </a:cubicBezTo>
                <a:cubicBezTo>
                  <a:pt x="967" y="575"/>
                  <a:pt x="961" y="572"/>
                  <a:pt x="959" y="576"/>
                </a:cubicBezTo>
                <a:cubicBezTo>
                  <a:pt x="961" y="579"/>
                  <a:pt x="967" y="577"/>
                  <a:pt x="966" y="582"/>
                </a:cubicBezTo>
                <a:cubicBezTo>
                  <a:pt x="963" y="580"/>
                  <a:pt x="956" y="581"/>
                  <a:pt x="953" y="584"/>
                </a:cubicBezTo>
                <a:cubicBezTo>
                  <a:pt x="961" y="579"/>
                  <a:pt x="968" y="590"/>
                  <a:pt x="975" y="587"/>
                </a:cubicBezTo>
                <a:close/>
                <a:moveTo>
                  <a:pt x="977" y="268"/>
                </a:moveTo>
                <a:cubicBezTo>
                  <a:pt x="980" y="268"/>
                  <a:pt x="982" y="269"/>
                  <a:pt x="982" y="266"/>
                </a:cubicBezTo>
                <a:cubicBezTo>
                  <a:pt x="980" y="266"/>
                  <a:pt x="978" y="267"/>
                  <a:pt x="977" y="268"/>
                </a:cubicBezTo>
                <a:close/>
                <a:moveTo>
                  <a:pt x="980" y="265"/>
                </a:moveTo>
                <a:cubicBezTo>
                  <a:pt x="982" y="264"/>
                  <a:pt x="984" y="263"/>
                  <a:pt x="984" y="260"/>
                </a:cubicBezTo>
                <a:cubicBezTo>
                  <a:pt x="984" y="259"/>
                  <a:pt x="977" y="259"/>
                  <a:pt x="977" y="262"/>
                </a:cubicBezTo>
                <a:cubicBezTo>
                  <a:pt x="981" y="261"/>
                  <a:pt x="978" y="265"/>
                  <a:pt x="980" y="265"/>
                </a:cubicBezTo>
                <a:close/>
                <a:moveTo>
                  <a:pt x="979" y="251"/>
                </a:moveTo>
                <a:cubicBezTo>
                  <a:pt x="987" y="254"/>
                  <a:pt x="993" y="253"/>
                  <a:pt x="1000" y="250"/>
                </a:cubicBezTo>
                <a:cubicBezTo>
                  <a:pt x="993" y="250"/>
                  <a:pt x="983" y="245"/>
                  <a:pt x="979" y="251"/>
                </a:cubicBezTo>
                <a:close/>
                <a:moveTo>
                  <a:pt x="960" y="802"/>
                </a:moveTo>
                <a:cubicBezTo>
                  <a:pt x="963" y="804"/>
                  <a:pt x="970" y="805"/>
                  <a:pt x="973" y="805"/>
                </a:cubicBezTo>
                <a:cubicBezTo>
                  <a:pt x="970" y="804"/>
                  <a:pt x="963" y="798"/>
                  <a:pt x="960" y="802"/>
                </a:cubicBezTo>
                <a:close/>
                <a:moveTo>
                  <a:pt x="1014" y="85"/>
                </a:moveTo>
                <a:cubicBezTo>
                  <a:pt x="1014" y="82"/>
                  <a:pt x="1017" y="82"/>
                  <a:pt x="1018" y="80"/>
                </a:cubicBezTo>
                <a:cubicBezTo>
                  <a:pt x="1013" y="82"/>
                  <a:pt x="1013" y="76"/>
                  <a:pt x="1010" y="78"/>
                </a:cubicBezTo>
                <a:cubicBezTo>
                  <a:pt x="1012" y="79"/>
                  <a:pt x="1008" y="81"/>
                  <a:pt x="1006" y="81"/>
                </a:cubicBezTo>
                <a:cubicBezTo>
                  <a:pt x="1004" y="81"/>
                  <a:pt x="1006" y="77"/>
                  <a:pt x="1003" y="78"/>
                </a:cubicBezTo>
                <a:cubicBezTo>
                  <a:pt x="1001" y="80"/>
                  <a:pt x="997" y="79"/>
                  <a:pt x="997" y="84"/>
                </a:cubicBezTo>
                <a:cubicBezTo>
                  <a:pt x="1000" y="83"/>
                  <a:pt x="1000" y="85"/>
                  <a:pt x="1001" y="86"/>
                </a:cubicBezTo>
                <a:cubicBezTo>
                  <a:pt x="1004" y="83"/>
                  <a:pt x="1010" y="83"/>
                  <a:pt x="1014" y="85"/>
                </a:cubicBezTo>
                <a:close/>
                <a:moveTo>
                  <a:pt x="965" y="790"/>
                </a:moveTo>
                <a:cubicBezTo>
                  <a:pt x="971" y="790"/>
                  <a:pt x="976" y="792"/>
                  <a:pt x="981" y="790"/>
                </a:cubicBezTo>
                <a:cubicBezTo>
                  <a:pt x="977" y="786"/>
                  <a:pt x="968" y="785"/>
                  <a:pt x="965" y="790"/>
                </a:cubicBezTo>
                <a:close/>
                <a:moveTo>
                  <a:pt x="991" y="259"/>
                </a:moveTo>
                <a:cubicBezTo>
                  <a:pt x="992" y="261"/>
                  <a:pt x="998" y="263"/>
                  <a:pt x="1000" y="261"/>
                </a:cubicBezTo>
                <a:cubicBezTo>
                  <a:pt x="998" y="260"/>
                  <a:pt x="993" y="258"/>
                  <a:pt x="991" y="259"/>
                </a:cubicBezTo>
                <a:close/>
                <a:moveTo>
                  <a:pt x="976" y="656"/>
                </a:moveTo>
                <a:cubicBezTo>
                  <a:pt x="976" y="659"/>
                  <a:pt x="976" y="659"/>
                  <a:pt x="976" y="659"/>
                </a:cubicBezTo>
                <a:cubicBezTo>
                  <a:pt x="984" y="665"/>
                  <a:pt x="994" y="658"/>
                  <a:pt x="1004" y="660"/>
                </a:cubicBezTo>
                <a:cubicBezTo>
                  <a:pt x="999" y="656"/>
                  <a:pt x="988" y="658"/>
                  <a:pt x="987" y="653"/>
                </a:cubicBezTo>
                <a:cubicBezTo>
                  <a:pt x="983" y="653"/>
                  <a:pt x="982" y="658"/>
                  <a:pt x="976" y="656"/>
                </a:cubicBezTo>
                <a:close/>
                <a:moveTo>
                  <a:pt x="1002" y="194"/>
                </a:moveTo>
                <a:cubicBezTo>
                  <a:pt x="1005" y="194"/>
                  <a:pt x="1010" y="196"/>
                  <a:pt x="1011" y="194"/>
                </a:cubicBezTo>
                <a:cubicBezTo>
                  <a:pt x="1008" y="194"/>
                  <a:pt x="1004" y="191"/>
                  <a:pt x="1002" y="194"/>
                </a:cubicBezTo>
                <a:close/>
                <a:moveTo>
                  <a:pt x="1021" y="35"/>
                </a:moveTo>
                <a:cubicBezTo>
                  <a:pt x="1018" y="35"/>
                  <a:pt x="1014" y="33"/>
                  <a:pt x="1013" y="35"/>
                </a:cubicBezTo>
                <a:cubicBezTo>
                  <a:pt x="1017" y="37"/>
                  <a:pt x="1024" y="36"/>
                  <a:pt x="1026" y="40"/>
                </a:cubicBezTo>
                <a:cubicBezTo>
                  <a:pt x="1024" y="42"/>
                  <a:pt x="1020" y="40"/>
                  <a:pt x="1020" y="43"/>
                </a:cubicBezTo>
                <a:cubicBezTo>
                  <a:pt x="1030" y="45"/>
                  <a:pt x="1046" y="46"/>
                  <a:pt x="1062" y="49"/>
                </a:cubicBezTo>
                <a:cubicBezTo>
                  <a:pt x="1066" y="43"/>
                  <a:pt x="1080" y="52"/>
                  <a:pt x="1086" y="46"/>
                </a:cubicBezTo>
                <a:cubicBezTo>
                  <a:pt x="1078" y="45"/>
                  <a:pt x="1074" y="46"/>
                  <a:pt x="1070" y="42"/>
                </a:cubicBezTo>
                <a:cubicBezTo>
                  <a:pt x="1084" y="37"/>
                  <a:pt x="1101" y="48"/>
                  <a:pt x="1110" y="39"/>
                </a:cubicBezTo>
                <a:cubicBezTo>
                  <a:pt x="1076" y="36"/>
                  <a:pt x="1048" y="29"/>
                  <a:pt x="1019" y="27"/>
                </a:cubicBezTo>
                <a:cubicBezTo>
                  <a:pt x="1017" y="32"/>
                  <a:pt x="1023" y="33"/>
                  <a:pt x="1021" y="35"/>
                </a:cubicBezTo>
                <a:close/>
                <a:moveTo>
                  <a:pt x="997" y="589"/>
                </a:moveTo>
                <a:cubicBezTo>
                  <a:pt x="992" y="589"/>
                  <a:pt x="992" y="589"/>
                  <a:pt x="992" y="589"/>
                </a:cubicBezTo>
                <a:cubicBezTo>
                  <a:pt x="992" y="592"/>
                  <a:pt x="992" y="592"/>
                  <a:pt x="992" y="592"/>
                </a:cubicBezTo>
                <a:cubicBezTo>
                  <a:pt x="995" y="592"/>
                  <a:pt x="996" y="593"/>
                  <a:pt x="997" y="589"/>
                </a:cubicBezTo>
                <a:close/>
                <a:moveTo>
                  <a:pt x="989" y="806"/>
                </a:moveTo>
                <a:cubicBezTo>
                  <a:pt x="992" y="808"/>
                  <a:pt x="995" y="806"/>
                  <a:pt x="1001" y="807"/>
                </a:cubicBezTo>
                <a:cubicBezTo>
                  <a:pt x="999" y="804"/>
                  <a:pt x="991" y="799"/>
                  <a:pt x="989" y="806"/>
                </a:cubicBezTo>
                <a:close/>
                <a:moveTo>
                  <a:pt x="1006" y="614"/>
                </a:moveTo>
                <a:cubicBezTo>
                  <a:pt x="1006" y="617"/>
                  <a:pt x="1006" y="617"/>
                  <a:pt x="1006" y="617"/>
                </a:cubicBezTo>
                <a:cubicBezTo>
                  <a:pt x="1010" y="618"/>
                  <a:pt x="1019" y="617"/>
                  <a:pt x="1015" y="613"/>
                </a:cubicBezTo>
                <a:cubicBezTo>
                  <a:pt x="1014" y="615"/>
                  <a:pt x="1011" y="614"/>
                  <a:pt x="1006" y="614"/>
                </a:cubicBezTo>
                <a:close/>
                <a:moveTo>
                  <a:pt x="1088" y="254"/>
                </a:moveTo>
                <a:cubicBezTo>
                  <a:pt x="1083" y="246"/>
                  <a:pt x="1069" y="245"/>
                  <a:pt x="1061" y="240"/>
                </a:cubicBezTo>
                <a:cubicBezTo>
                  <a:pt x="1053" y="245"/>
                  <a:pt x="1039" y="239"/>
                  <a:pt x="1030" y="244"/>
                </a:cubicBezTo>
                <a:cubicBezTo>
                  <a:pt x="1050" y="251"/>
                  <a:pt x="1070" y="251"/>
                  <a:pt x="1088" y="254"/>
                </a:cubicBezTo>
                <a:close/>
                <a:moveTo>
                  <a:pt x="1038" y="590"/>
                </a:moveTo>
                <a:cubicBezTo>
                  <a:pt x="1034" y="590"/>
                  <a:pt x="1033" y="588"/>
                  <a:pt x="1029" y="588"/>
                </a:cubicBezTo>
                <a:cubicBezTo>
                  <a:pt x="1029" y="589"/>
                  <a:pt x="1028" y="590"/>
                  <a:pt x="1028" y="591"/>
                </a:cubicBezTo>
                <a:cubicBezTo>
                  <a:pt x="1030" y="594"/>
                  <a:pt x="1035" y="591"/>
                  <a:pt x="1038" y="590"/>
                </a:cubicBezTo>
                <a:close/>
                <a:moveTo>
                  <a:pt x="1050" y="254"/>
                </a:moveTo>
                <a:cubicBezTo>
                  <a:pt x="1050" y="257"/>
                  <a:pt x="1050" y="257"/>
                  <a:pt x="1050" y="257"/>
                </a:cubicBezTo>
                <a:cubicBezTo>
                  <a:pt x="1052" y="256"/>
                  <a:pt x="1053" y="258"/>
                  <a:pt x="1055" y="257"/>
                </a:cubicBezTo>
                <a:cubicBezTo>
                  <a:pt x="1052" y="257"/>
                  <a:pt x="1054" y="253"/>
                  <a:pt x="1052" y="253"/>
                </a:cubicBezTo>
                <a:cubicBezTo>
                  <a:pt x="1052" y="254"/>
                  <a:pt x="1051" y="254"/>
                  <a:pt x="1050" y="254"/>
                </a:cubicBezTo>
                <a:close/>
                <a:moveTo>
                  <a:pt x="1043" y="659"/>
                </a:moveTo>
                <a:cubicBezTo>
                  <a:pt x="1043" y="662"/>
                  <a:pt x="1041" y="662"/>
                  <a:pt x="1042" y="665"/>
                </a:cubicBezTo>
                <a:cubicBezTo>
                  <a:pt x="1046" y="664"/>
                  <a:pt x="1046" y="665"/>
                  <a:pt x="1050" y="666"/>
                </a:cubicBezTo>
                <a:cubicBezTo>
                  <a:pt x="1050" y="663"/>
                  <a:pt x="1051" y="661"/>
                  <a:pt x="1052" y="659"/>
                </a:cubicBezTo>
                <a:cubicBezTo>
                  <a:pt x="1049" y="660"/>
                  <a:pt x="1048" y="659"/>
                  <a:pt x="1045" y="657"/>
                </a:cubicBezTo>
                <a:cubicBezTo>
                  <a:pt x="1045" y="661"/>
                  <a:pt x="1044" y="657"/>
                  <a:pt x="1043" y="659"/>
                </a:cubicBezTo>
                <a:close/>
                <a:moveTo>
                  <a:pt x="1067" y="308"/>
                </a:moveTo>
                <a:cubicBezTo>
                  <a:pt x="1067" y="308"/>
                  <a:pt x="1066" y="307"/>
                  <a:pt x="1067" y="306"/>
                </a:cubicBezTo>
                <a:cubicBezTo>
                  <a:pt x="1065" y="306"/>
                  <a:pt x="1063" y="306"/>
                  <a:pt x="1062" y="308"/>
                </a:cubicBezTo>
                <a:cubicBezTo>
                  <a:pt x="1064" y="310"/>
                  <a:pt x="1066" y="310"/>
                  <a:pt x="1067" y="308"/>
                </a:cubicBezTo>
                <a:close/>
                <a:moveTo>
                  <a:pt x="1068" y="290"/>
                </a:moveTo>
                <a:cubicBezTo>
                  <a:pt x="1071" y="290"/>
                  <a:pt x="1074" y="290"/>
                  <a:pt x="1074" y="289"/>
                </a:cubicBezTo>
                <a:cubicBezTo>
                  <a:pt x="1073" y="287"/>
                  <a:pt x="1069" y="288"/>
                  <a:pt x="1068" y="290"/>
                </a:cubicBezTo>
                <a:close/>
                <a:moveTo>
                  <a:pt x="1079" y="96"/>
                </a:moveTo>
                <a:cubicBezTo>
                  <a:pt x="1081" y="95"/>
                  <a:pt x="1084" y="97"/>
                  <a:pt x="1084" y="95"/>
                </a:cubicBezTo>
                <a:cubicBezTo>
                  <a:pt x="1083" y="94"/>
                  <a:pt x="1079" y="93"/>
                  <a:pt x="1079" y="96"/>
                </a:cubicBezTo>
                <a:close/>
                <a:moveTo>
                  <a:pt x="1088" y="269"/>
                </a:moveTo>
                <a:cubicBezTo>
                  <a:pt x="1085" y="266"/>
                  <a:pt x="1076" y="266"/>
                  <a:pt x="1071" y="267"/>
                </a:cubicBezTo>
                <a:cubicBezTo>
                  <a:pt x="1071" y="268"/>
                  <a:pt x="1071" y="269"/>
                  <a:pt x="1072" y="270"/>
                </a:cubicBezTo>
                <a:cubicBezTo>
                  <a:pt x="1075" y="268"/>
                  <a:pt x="1084" y="274"/>
                  <a:pt x="1088" y="269"/>
                </a:cubicBezTo>
                <a:close/>
                <a:moveTo>
                  <a:pt x="1067" y="595"/>
                </a:moveTo>
                <a:cubicBezTo>
                  <a:pt x="1068" y="595"/>
                  <a:pt x="1065" y="591"/>
                  <a:pt x="1069" y="591"/>
                </a:cubicBezTo>
                <a:cubicBezTo>
                  <a:pt x="1074" y="592"/>
                  <a:pt x="1078" y="594"/>
                  <a:pt x="1083" y="595"/>
                </a:cubicBezTo>
                <a:cubicBezTo>
                  <a:pt x="1087" y="589"/>
                  <a:pt x="1095" y="580"/>
                  <a:pt x="1093" y="568"/>
                </a:cubicBezTo>
                <a:cubicBezTo>
                  <a:pt x="1089" y="568"/>
                  <a:pt x="1089" y="568"/>
                  <a:pt x="1089" y="568"/>
                </a:cubicBezTo>
                <a:cubicBezTo>
                  <a:pt x="1087" y="569"/>
                  <a:pt x="1090" y="572"/>
                  <a:pt x="1087" y="572"/>
                </a:cubicBezTo>
                <a:cubicBezTo>
                  <a:pt x="1086" y="571"/>
                  <a:pt x="1084" y="571"/>
                  <a:pt x="1084" y="570"/>
                </a:cubicBezTo>
                <a:cubicBezTo>
                  <a:pt x="1081" y="572"/>
                  <a:pt x="1076" y="572"/>
                  <a:pt x="1072" y="572"/>
                </a:cubicBezTo>
                <a:cubicBezTo>
                  <a:pt x="1072" y="571"/>
                  <a:pt x="1070" y="570"/>
                  <a:pt x="1070" y="568"/>
                </a:cubicBezTo>
                <a:cubicBezTo>
                  <a:pt x="1064" y="568"/>
                  <a:pt x="1064" y="568"/>
                  <a:pt x="1064" y="568"/>
                </a:cubicBezTo>
                <a:cubicBezTo>
                  <a:pt x="1064" y="569"/>
                  <a:pt x="1064" y="571"/>
                  <a:pt x="1064" y="572"/>
                </a:cubicBezTo>
                <a:cubicBezTo>
                  <a:pt x="1071" y="573"/>
                  <a:pt x="1087" y="572"/>
                  <a:pt x="1084" y="583"/>
                </a:cubicBezTo>
                <a:cubicBezTo>
                  <a:pt x="1078" y="582"/>
                  <a:pt x="1071" y="587"/>
                  <a:pt x="1065" y="587"/>
                </a:cubicBezTo>
                <a:cubicBezTo>
                  <a:pt x="1064" y="585"/>
                  <a:pt x="1064" y="583"/>
                  <a:pt x="1062" y="582"/>
                </a:cubicBezTo>
                <a:cubicBezTo>
                  <a:pt x="1061" y="585"/>
                  <a:pt x="1059" y="586"/>
                  <a:pt x="1058" y="589"/>
                </a:cubicBezTo>
                <a:cubicBezTo>
                  <a:pt x="1059" y="590"/>
                  <a:pt x="1062" y="591"/>
                  <a:pt x="1063" y="594"/>
                </a:cubicBezTo>
                <a:cubicBezTo>
                  <a:pt x="1061" y="596"/>
                  <a:pt x="1057" y="600"/>
                  <a:pt x="1059" y="604"/>
                </a:cubicBezTo>
                <a:cubicBezTo>
                  <a:pt x="1063" y="602"/>
                  <a:pt x="1063" y="595"/>
                  <a:pt x="1064" y="593"/>
                </a:cubicBezTo>
                <a:cubicBezTo>
                  <a:pt x="1066" y="593"/>
                  <a:pt x="1065" y="595"/>
                  <a:pt x="1067" y="595"/>
                </a:cubicBezTo>
                <a:close/>
                <a:moveTo>
                  <a:pt x="1070" y="580"/>
                </a:moveTo>
                <a:cubicBezTo>
                  <a:pt x="1066" y="578"/>
                  <a:pt x="1063" y="576"/>
                  <a:pt x="1060" y="580"/>
                </a:cubicBezTo>
                <a:cubicBezTo>
                  <a:pt x="1061" y="581"/>
                  <a:pt x="1063" y="581"/>
                  <a:pt x="1064" y="583"/>
                </a:cubicBezTo>
                <a:cubicBezTo>
                  <a:pt x="1066" y="582"/>
                  <a:pt x="1068" y="581"/>
                  <a:pt x="1070" y="580"/>
                </a:cubicBezTo>
                <a:close/>
                <a:moveTo>
                  <a:pt x="1050" y="800"/>
                </a:moveTo>
                <a:cubicBezTo>
                  <a:pt x="1054" y="804"/>
                  <a:pt x="1061" y="800"/>
                  <a:pt x="1063" y="797"/>
                </a:cubicBezTo>
                <a:cubicBezTo>
                  <a:pt x="1062" y="794"/>
                  <a:pt x="1063" y="789"/>
                  <a:pt x="1060" y="788"/>
                </a:cubicBezTo>
                <a:cubicBezTo>
                  <a:pt x="1054" y="789"/>
                  <a:pt x="1053" y="795"/>
                  <a:pt x="1050" y="800"/>
                </a:cubicBezTo>
                <a:close/>
                <a:moveTo>
                  <a:pt x="1054" y="778"/>
                </a:moveTo>
                <a:cubicBezTo>
                  <a:pt x="1054" y="779"/>
                  <a:pt x="1053" y="779"/>
                  <a:pt x="1053" y="780"/>
                </a:cubicBezTo>
                <a:cubicBezTo>
                  <a:pt x="1057" y="783"/>
                  <a:pt x="1067" y="780"/>
                  <a:pt x="1071" y="785"/>
                </a:cubicBezTo>
                <a:cubicBezTo>
                  <a:pt x="1074" y="781"/>
                  <a:pt x="1081" y="783"/>
                  <a:pt x="1084" y="780"/>
                </a:cubicBezTo>
                <a:cubicBezTo>
                  <a:pt x="1077" y="776"/>
                  <a:pt x="1065" y="780"/>
                  <a:pt x="1054" y="778"/>
                </a:cubicBezTo>
                <a:close/>
                <a:moveTo>
                  <a:pt x="1061" y="681"/>
                </a:moveTo>
                <a:cubicBezTo>
                  <a:pt x="1065" y="680"/>
                  <a:pt x="1064" y="683"/>
                  <a:pt x="1066" y="683"/>
                </a:cubicBezTo>
                <a:cubicBezTo>
                  <a:pt x="1065" y="681"/>
                  <a:pt x="1070" y="683"/>
                  <a:pt x="1070" y="681"/>
                </a:cubicBezTo>
                <a:cubicBezTo>
                  <a:pt x="1069" y="679"/>
                  <a:pt x="1062" y="676"/>
                  <a:pt x="1061" y="681"/>
                </a:cubicBezTo>
                <a:close/>
                <a:moveTo>
                  <a:pt x="1069" y="559"/>
                </a:moveTo>
                <a:cubicBezTo>
                  <a:pt x="1069" y="561"/>
                  <a:pt x="1072" y="560"/>
                  <a:pt x="1072" y="561"/>
                </a:cubicBezTo>
                <a:cubicBezTo>
                  <a:pt x="1070" y="563"/>
                  <a:pt x="1067" y="562"/>
                  <a:pt x="1067" y="565"/>
                </a:cubicBezTo>
                <a:cubicBezTo>
                  <a:pt x="1070" y="565"/>
                  <a:pt x="1074" y="565"/>
                  <a:pt x="1076" y="564"/>
                </a:cubicBezTo>
                <a:cubicBezTo>
                  <a:pt x="1079" y="562"/>
                  <a:pt x="1072" y="552"/>
                  <a:pt x="1069" y="559"/>
                </a:cubicBezTo>
                <a:close/>
                <a:moveTo>
                  <a:pt x="1086" y="263"/>
                </a:moveTo>
                <a:cubicBezTo>
                  <a:pt x="1086" y="265"/>
                  <a:pt x="1092" y="264"/>
                  <a:pt x="1093" y="263"/>
                </a:cubicBezTo>
                <a:cubicBezTo>
                  <a:pt x="1092" y="262"/>
                  <a:pt x="1086" y="260"/>
                  <a:pt x="1086" y="263"/>
                </a:cubicBezTo>
                <a:close/>
                <a:moveTo>
                  <a:pt x="1074" y="717"/>
                </a:moveTo>
                <a:cubicBezTo>
                  <a:pt x="1079" y="719"/>
                  <a:pt x="1083" y="717"/>
                  <a:pt x="1087" y="714"/>
                </a:cubicBezTo>
                <a:cubicBezTo>
                  <a:pt x="1083" y="713"/>
                  <a:pt x="1075" y="714"/>
                  <a:pt x="1074" y="717"/>
                </a:cubicBezTo>
                <a:close/>
                <a:moveTo>
                  <a:pt x="1092" y="531"/>
                </a:moveTo>
                <a:cubicBezTo>
                  <a:pt x="1093" y="529"/>
                  <a:pt x="1099" y="528"/>
                  <a:pt x="1097" y="525"/>
                </a:cubicBezTo>
                <a:cubicBezTo>
                  <a:pt x="1095" y="526"/>
                  <a:pt x="1088" y="524"/>
                  <a:pt x="1086" y="523"/>
                </a:cubicBezTo>
                <a:cubicBezTo>
                  <a:pt x="1088" y="526"/>
                  <a:pt x="1087" y="531"/>
                  <a:pt x="1092" y="531"/>
                </a:cubicBezTo>
                <a:close/>
                <a:moveTo>
                  <a:pt x="1109" y="524"/>
                </a:moveTo>
                <a:cubicBezTo>
                  <a:pt x="1111" y="525"/>
                  <a:pt x="1112" y="527"/>
                  <a:pt x="1115" y="526"/>
                </a:cubicBezTo>
                <a:cubicBezTo>
                  <a:pt x="1115" y="523"/>
                  <a:pt x="1111" y="520"/>
                  <a:pt x="1109" y="524"/>
                </a:cubicBezTo>
                <a:close/>
                <a:moveTo>
                  <a:pt x="1111" y="530"/>
                </a:moveTo>
                <a:cubicBezTo>
                  <a:pt x="1113" y="531"/>
                  <a:pt x="1116" y="529"/>
                  <a:pt x="1117" y="527"/>
                </a:cubicBezTo>
                <a:cubicBezTo>
                  <a:pt x="1114" y="527"/>
                  <a:pt x="1113" y="529"/>
                  <a:pt x="1111" y="530"/>
                </a:cubicBezTo>
                <a:close/>
                <a:moveTo>
                  <a:pt x="1126" y="473"/>
                </a:moveTo>
                <a:cubicBezTo>
                  <a:pt x="1121" y="473"/>
                  <a:pt x="1119" y="475"/>
                  <a:pt x="1115" y="475"/>
                </a:cubicBezTo>
                <a:cubicBezTo>
                  <a:pt x="1115" y="479"/>
                  <a:pt x="1118" y="479"/>
                  <a:pt x="1120" y="481"/>
                </a:cubicBezTo>
                <a:cubicBezTo>
                  <a:pt x="1119" y="475"/>
                  <a:pt x="1123" y="475"/>
                  <a:pt x="1126" y="473"/>
                </a:cubicBezTo>
                <a:close/>
                <a:moveTo>
                  <a:pt x="1126" y="570"/>
                </a:moveTo>
                <a:cubicBezTo>
                  <a:pt x="1130" y="571"/>
                  <a:pt x="1130" y="566"/>
                  <a:pt x="1134" y="567"/>
                </a:cubicBezTo>
                <a:cubicBezTo>
                  <a:pt x="1132" y="558"/>
                  <a:pt x="1117" y="565"/>
                  <a:pt x="1114" y="567"/>
                </a:cubicBezTo>
                <a:cubicBezTo>
                  <a:pt x="1116" y="568"/>
                  <a:pt x="1113" y="570"/>
                  <a:pt x="1113" y="571"/>
                </a:cubicBezTo>
                <a:cubicBezTo>
                  <a:pt x="1115" y="575"/>
                  <a:pt x="1121" y="575"/>
                  <a:pt x="1125" y="574"/>
                </a:cubicBezTo>
                <a:cubicBezTo>
                  <a:pt x="1121" y="574"/>
                  <a:pt x="1119" y="568"/>
                  <a:pt x="1120" y="566"/>
                </a:cubicBezTo>
                <a:cubicBezTo>
                  <a:pt x="1124" y="566"/>
                  <a:pt x="1123" y="569"/>
                  <a:pt x="1126" y="570"/>
                </a:cubicBezTo>
                <a:close/>
                <a:moveTo>
                  <a:pt x="1131" y="304"/>
                </a:moveTo>
                <a:cubicBezTo>
                  <a:pt x="1132" y="304"/>
                  <a:pt x="1136" y="301"/>
                  <a:pt x="1133" y="299"/>
                </a:cubicBezTo>
                <a:cubicBezTo>
                  <a:pt x="1132" y="302"/>
                  <a:pt x="1128" y="299"/>
                  <a:pt x="1126" y="303"/>
                </a:cubicBezTo>
                <a:cubicBezTo>
                  <a:pt x="1129" y="303"/>
                  <a:pt x="1129" y="305"/>
                  <a:pt x="1131" y="304"/>
                </a:cubicBezTo>
                <a:close/>
                <a:moveTo>
                  <a:pt x="1121" y="433"/>
                </a:moveTo>
                <a:cubicBezTo>
                  <a:pt x="1122" y="434"/>
                  <a:pt x="1123" y="436"/>
                  <a:pt x="1121" y="438"/>
                </a:cubicBezTo>
                <a:cubicBezTo>
                  <a:pt x="1128" y="439"/>
                  <a:pt x="1123" y="428"/>
                  <a:pt x="1121" y="433"/>
                </a:cubicBezTo>
                <a:close/>
                <a:moveTo>
                  <a:pt x="1120" y="522"/>
                </a:moveTo>
                <a:cubicBezTo>
                  <a:pt x="1119" y="523"/>
                  <a:pt x="1119" y="526"/>
                  <a:pt x="1119" y="528"/>
                </a:cubicBezTo>
                <a:cubicBezTo>
                  <a:pt x="1128" y="528"/>
                  <a:pt x="1122" y="528"/>
                  <a:pt x="1125" y="523"/>
                </a:cubicBezTo>
                <a:cubicBezTo>
                  <a:pt x="1122" y="524"/>
                  <a:pt x="1123" y="522"/>
                  <a:pt x="1120" y="522"/>
                </a:cubicBezTo>
                <a:close/>
                <a:moveTo>
                  <a:pt x="1132" y="290"/>
                </a:moveTo>
                <a:cubicBezTo>
                  <a:pt x="1135" y="292"/>
                  <a:pt x="1138" y="292"/>
                  <a:pt x="1139" y="288"/>
                </a:cubicBezTo>
                <a:cubicBezTo>
                  <a:pt x="1137" y="289"/>
                  <a:pt x="1136" y="287"/>
                  <a:pt x="1137" y="285"/>
                </a:cubicBezTo>
                <a:cubicBezTo>
                  <a:pt x="1132" y="285"/>
                  <a:pt x="1132" y="285"/>
                  <a:pt x="1132" y="285"/>
                </a:cubicBezTo>
                <a:cubicBezTo>
                  <a:pt x="1133" y="288"/>
                  <a:pt x="1135" y="288"/>
                  <a:pt x="1132" y="290"/>
                </a:cubicBezTo>
                <a:close/>
                <a:moveTo>
                  <a:pt x="1131" y="442"/>
                </a:moveTo>
                <a:cubicBezTo>
                  <a:pt x="1129" y="442"/>
                  <a:pt x="1128" y="444"/>
                  <a:pt x="1127" y="445"/>
                </a:cubicBezTo>
                <a:cubicBezTo>
                  <a:pt x="1130" y="444"/>
                  <a:pt x="1133" y="445"/>
                  <a:pt x="1136" y="446"/>
                </a:cubicBezTo>
                <a:cubicBezTo>
                  <a:pt x="1135" y="443"/>
                  <a:pt x="1133" y="443"/>
                  <a:pt x="1131" y="442"/>
                </a:cubicBezTo>
                <a:close/>
                <a:moveTo>
                  <a:pt x="1131" y="562"/>
                </a:moveTo>
                <a:cubicBezTo>
                  <a:pt x="1130" y="557"/>
                  <a:pt x="1127" y="559"/>
                  <a:pt x="1124" y="557"/>
                </a:cubicBezTo>
                <a:cubicBezTo>
                  <a:pt x="1124" y="558"/>
                  <a:pt x="1123" y="558"/>
                  <a:pt x="1123" y="559"/>
                </a:cubicBezTo>
                <a:cubicBezTo>
                  <a:pt x="1125" y="562"/>
                  <a:pt x="1128" y="560"/>
                  <a:pt x="1131" y="562"/>
                </a:cubicBezTo>
                <a:close/>
                <a:moveTo>
                  <a:pt x="1148" y="284"/>
                </a:moveTo>
                <a:cubicBezTo>
                  <a:pt x="1146" y="282"/>
                  <a:pt x="1142" y="283"/>
                  <a:pt x="1140" y="284"/>
                </a:cubicBezTo>
                <a:cubicBezTo>
                  <a:pt x="1142" y="285"/>
                  <a:pt x="1148" y="286"/>
                  <a:pt x="1148" y="284"/>
                </a:cubicBezTo>
                <a:close/>
                <a:moveTo>
                  <a:pt x="1162" y="297"/>
                </a:moveTo>
                <a:cubicBezTo>
                  <a:pt x="1162" y="290"/>
                  <a:pt x="1160" y="285"/>
                  <a:pt x="1154" y="283"/>
                </a:cubicBezTo>
                <a:cubicBezTo>
                  <a:pt x="1150" y="287"/>
                  <a:pt x="1145" y="288"/>
                  <a:pt x="1147" y="294"/>
                </a:cubicBezTo>
                <a:cubicBezTo>
                  <a:pt x="1150" y="295"/>
                  <a:pt x="1152" y="296"/>
                  <a:pt x="1150" y="299"/>
                </a:cubicBezTo>
                <a:cubicBezTo>
                  <a:pt x="1155" y="298"/>
                  <a:pt x="1159" y="300"/>
                  <a:pt x="1162" y="297"/>
                </a:cubicBezTo>
                <a:close/>
                <a:moveTo>
                  <a:pt x="1140" y="527"/>
                </a:moveTo>
                <a:cubicBezTo>
                  <a:pt x="1140" y="529"/>
                  <a:pt x="1135" y="526"/>
                  <a:pt x="1137" y="529"/>
                </a:cubicBezTo>
                <a:cubicBezTo>
                  <a:pt x="1139" y="530"/>
                  <a:pt x="1143" y="528"/>
                  <a:pt x="1140" y="527"/>
                </a:cubicBezTo>
                <a:close/>
                <a:moveTo>
                  <a:pt x="1138" y="616"/>
                </a:moveTo>
                <a:cubicBezTo>
                  <a:pt x="1140" y="616"/>
                  <a:pt x="1144" y="618"/>
                  <a:pt x="1145" y="616"/>
                </a:cubicBezTo>
                <a:cubicBezTo>
                  <a:pt x="1143" y="615"/>
                  <a:pt x="1140" y="615"/>
                  <a:pt x="1138" y="616"/>
                </a:cubicBezTo>
                <a:close/>
                <a:moveTo>
                  <a:pt x="1143" y="564"/>
                </a:moveTo>
                <a:cubicBezTo>
                  <a:pt x="1144" y="565"/>
                  <a:pt x="1148" y="564"/>
                  <a:pt x="1148" y="567"/>
                </a:cubicBezTo>
                <a:cubicBezTo>
                  <a:pt x="1150" y="567"/>
                  <a:pt x="1152" y="567"/>
                  <a:pt x="1154" y="565"/>
                </a:cubicBezTo>
                <a:cubicBezTo>
                  <a:pt x="1150" y="565"/>
                  <a:pt x="1144" y="561"/>
                  <a:pt x="1143" y="564"/>
                </a:cubicBezTo>
                <a:close/>
                <a:moveTo>
                  <a:pt x="1145" y="518"/>
                </a:moveTo>
                <a:cubicBezTo>
                  <a:pt x="1147" y="520"/>
                  <a:pt x="1155" y="520"/>
                  <a:pt x="1156" y="516"/>
                </a:cubicBezTo>
                <a:cubicBezTo>
                  <a:pt x="1153" y="517"/>
                  <a:pt x="1148" y="517"/>
                  <a:pt x="1145" y="518"/>
                </a:cubicBezTo>
                <a:close/>
                <a:moveTo>
                  <a:pt x="1213" y="479"/>
                </a:moveTo>
                <a:cubicBezTo>
                  <a:pt x="1207" y="477"/>
                  <a:pt x="1196" y="473"/>
                  <a:pt x="1193" y="479"/>
                </a:cubicBezTo>
                <a:cubicBezTo>
                  <a:pt x="1190" y="478"/>
                  <a:pt x="1186" y="474"/>
                  <a:pt x="1186" y="479"/>
                </a:cubicBezTo>
                <a:cubicBezTo>
                  <a:pt x="1183" y="479"/>
                  <a:pt x="1183" y="478"/>
                  <a:pt x="1183" y="476"/>
                </a:cubicBezTo>
                <a:cubicBezTo>
                  <a:pt x="1173" y="480"/>
                  <a:pt x="1168" y="474"/>
                  <a:pt x="1157" y="478"/>
                </a:cubicBezTo>
                <a:cubicBezTo>
                  <a:pt x="1155" y="476"/>
                  <a:pt x="1159" y="474"/>
                  <a:pt x="1156" y="474"/>
                </a:cubicBezTo>
                <a:cubicBezTo>
                  <a:pt x="1154" y="476"/>
                  <a:pt x="1150" y="477"/>
                  <a:pt x="1148" y="479"/>
                </a:cubicBezTo>
                <a:cubicBezTo>
                  <a:pt x="1172" y="478"/>
                  <a:pt x="1194" y="482"/>
                  <a:pt x="1219" y="481"/>
                </a:cubicBezTo>
                <a:cubicBezTo>
                  <a:pt x="1214" y="481"/>
                  <a:pt x="1219" y="475"/>
                  <a:pt x="1213" y="476"/>
                </a:cubicBezTo>
                <a:cubicBezTo>
                  <a:pt x="1211" y="478"/>
                  <a:pt x="1216" y="479"/>
                  <a:pt x="1213" y="479"/>
                </a:cubicBezTo>
                <a:close/>
                <a:moveTo>
                  <a:pt x="1159" y="579"/>
                </a:moveTo>
                <a:cubicBezTo>
                  <a:pt x="1161" y="579"/>
                  <a:pt x="1161" y="581"/>
                  <a:pt x="1162" y="581"/>
                </a:cubicBezTo>
                <a:cubicBezTo>
                  <a:pt x="1159" y="584"/>
                  <a:pt x="1152" y="582"/>
                  <a:pt x="1151" y="587"/>
                </a:cubicBezTo>
                <a:cubicBezTo>
                  <a:pt x="1153" y="589"/>
                  <a:pt x="1160" y="585"/>
                  <a:pt x="1161" y="589"/>
                </a:cubicBezTo>
                <a:cubicBezTo>
                  <a:pt x="1152" y="589"/>
                  <a:pt x="1147" y="589"/>
                  <a:pt x="1143" y="592"/>
                </a:cubicBezTo>
                <a:cubicBezTo>
                  <a:pt x="1152" y="594"/>
                  <a:pt x="1157" y="589"/>
                  <a:pt x="1166" y="590"/>
                </a:cubicBezTo>
                <a:cubicBezTo>
                  <a:pt x="1168" y="587"/>
                  <a:pt x="1162" y="590"/>
                  <a:pt x="1164" y="587"/>
                </a:cubicBezTo>
                <a:cubicBezTo>
                  <a:pt x="1167" y="587"/>
                  <a:pt x="1167" y="587"/>
                  <a:pt x="1167" y="587"/>
                </a:cubicBezTo>
                <a:cubicBezTo>
                  <a:pt x="1168" y="583"/>
                  <a:pt x="1165" y="582"/>
                  <a:pt x="1165" y="578"/>
                </a:cubicBezTo>
                <a:cubicBezTo>
                  <a:pt x="1163" y="578"/>
                  <a:pt x="1160" y="577"/>
                  <a:pt x="1159" y="579"/>
                </a:cubicBezTo>
                <a:close/>
                <a:moveTo>
                  <a:pt x="1161" y="418"/>
                </a:moveTo>
                <a:cubicBezTo>
                  <a:pt x="1159" y="421"/>
                  <a:pt x="1157" y="423"/>
                  <a:pt x="1156" y="427"/>
                </a:cubicBezTo>
                <a:cubicBezTo>
                  <a:pt x="1157" y="428"/>
                  <a:pt x="1157" y="426"/>
                  <a:pt x="1159" y="428"/>
                </a:cubicBezTo>
                <a:cubicBezTo>
                  <a:pt x="1159" y="424"/>
                  <a:pt x="1165" y="421"/>
                  <a:pt x="1161" y="418"/>
                </a:cubicBezTo>
                <a:close/>
                <a:moveTo>
                  <a:pt x="1168" y="307"/>
                </a:moveTo>
                <a:cubicBezTo>
                  <a:pt x="1171" y="307"/>
                  <a:pt x="1174" y="306"/>
                  <a:pt x="1176" y="303"/>
                </a:cubicBezTo>
                <a:cubicBezTo>
                  <a:pt x="1171" y="304"/>
                  <a:pt x="1165" y="302"/>
                  <a:pt x="1170" y="300"/>
                </a:cubicBezTo>
                <a:cubicBezTo>
                  <a:pt x="1168" y="298"/>
                  <a:pt x="1166" y="299"/>
                  <a:pt x="1165" y="301"/>
                </a:cubicBezTo>
                <a:cubicBezTo>
                  <a:pt x="1167" y="302"/>
                  <a:pt x="1167" y="303"/>
                  <a:pt x="1168" y="307"/>
                </a:cubicBezTo>
                <a:close/>
                <a:moveTo>
                  <a:pt x="1175" y="331"/>
                </a:moveTo>
                <a:cubicBezTo>
                  <a:pt x="1173" y="325"/>
                  <a:pt x="1186" y="326"/>
                  <a:pt x="1185" y="318"/>
                </a:cubicBezTo>
                <a:cubicBezTo>
                  <a:pt x="1178" y="320"/>
                  <a:pt x="1172" y="322"/>
                  <a:pt x="1168" y="328"/>
                </a:cubicBezTo>
                <a:cubicBezTo>
                  <a:pt x="1172" y="328"/>
                  <a:pt x="1174" y="331"/>
                  <a:pt x="1171" y="334"/>
                </a:cubicBezTo>
                <a:cubicBezTo>
                  <a:pt x="1175" y="334"/>
                  <a:pt x="1177" y="335"/>
                  <a:pt x="1179" y="339"/>
                </a:cubicBezTo>
                <a:cubicBezTo>
                  <a:pt x="1183" y="339"/>
                  <a:pt x="1185" y="337"/>
                  <a:pt x="1186" y="334"/>
                </a:cubicBezTo>
                <a:cubicBezTo>
                  <a:pt x="1180" y="336"/>
                  <a:pt x="1176" y="333"/>
                  <a:pt x="1175" y="331"/>
                </a:cubicBezTo>
                <a:close/>
                <a:moveTo>
                  <a:pt x="1180" y="285"/>
                </a:moveTo>
                <a:cubicBezTo>
                  <a:pt x="1175" y="284"/>
                  <a:pt x="1181" y="281"/>
                  <a:pt x="1181" y="278"/>
                </a:cubicBezTo>
                <a:cubicBezTo>
                  <a:pt x="1174" y="275"/>
                  <a:pt x="1171" y="285"/>
                  <a:pt x="1170" y="290"/>
                </a:cubicBezTo>
                <a:cubicBezTo>
                  <a:pt x="1174" y="290"/>
                  <a:pt x="1176" y="286"/>
                  <a:pt x="1180" y="285"/>
                </a:cubicBezTo>
                <a:close/>
                <a:moveTo>
                  <a:pt x="1160" y="524"/>
                </a:moveTo>
                <a:cubicBezTo>
                  <a:pt x="1162" y="524"/>
                  <a:pt x="1164" y="525"/>
                  <a:pt x="1164" y="526"/>
                </a:cubicBezTo>
                <a:cubicBezTo>
                  <a:pt x="1163" y="526"/>
                  <a:pt x="1163" y="527"/>
                  <a:pt x="1162" y="527"/>
                </a:cubicBezTo>
                <a:cubicBezTo>
                  <a:pt x="1162" y="529"/>
                  <a:pt x="1163" y="530"/>
                  <a:pt x="1165" y="531"/>
                </a:cubicBezTo>
                <a:cubicBezTo>
                  <a:pt x="1165" y="528"/>
                  <a:pt x="1165" y="524"/>
                  <a:pt x="1166" y="523"/>
                </a:cubicBezTo>
                <a:cubicBezTo>
                  <a:pt x="1164" y="523"/>
                  <a:pt x="1161" y="523"/>
                  <a:pt x="1160" y="524"/>
                </a:cubicBezTo>
                <a:close/>
                <a:moveTo>
                  <a:pt x="1167" y="533"/>
                </a:moveTo>
                <a:cubicBezTo>
                  <a:pt x="1165" y="533"/>
                  <a:pt x="1163" y="533"/>
                  <a:pt x="1162" y="534"/>
                </a:cubicBezTo>
                <a:cubicBezTo>
                  <a:pt x="1162" y="536"/>
                  <a:pt x="1162" y="536"/>
                  <a:pt x="1162" y="536"/>
                </a:cubicBezTo>
                <a:cubicBezTo>
                  <a:pt x="1165" y="536"/>
                  <a:pt x="1167" y="536"/>
                  <a:pt x="1167" y="533"/>
                </a:cubicBezTo>
                <a:close/>
                <a:moveTo>
                  <a:pt x="1163" y="519"/>
                </a:moveTo>
                <a:cubicBezTo>
                  <a:pt x="1165" y="519"/>
                  <a:pt x="1170" y="521"/>
                  <a:pt x="1169" y="518"/>
                </a:cubicBezTo>
                <a:cubicBezTo>
                  <a:pt x="1167" y="518"/>
                  <a:pt x="1163" y="517"/>
                  <a:pt x="1163" y="519"/>
                </a:cubicBezTo>
                <a:close/>
                <a:moveTo>
                  <a:pt x="1187" y="408"/>
                </a:moveTo>
                <a:cubicBezTo>
                  <a:pt x="1180" y="407"/>
                  <a:pt x="1175" y="407"/>
                  <a:pt x="1169" y="407"/>
                </a:cubicBezTo>
                <a:cubicBezTo>
                  <a:pt x="1170" y="411"/>
                  <a:pt x="1175" y="410"/>
                  <a:pt x="1178" y="412"/>
                </a:cubicBezTo>
                <a:cubicBezTo>
                  <a:pt x="1178" y="406"/>
                  <a:pt x="1186" y="414"/>
                  <a:pt x="1187" y="408"/>
                </a:cubicBezTo>
                <a:close/>
                <a:moveTo>
                  <a:pt x="1167" y="568"/>
                </a:moveTo>
                <a:cubicBezTo>
                  <a:pt x="1167" y="563"/>
                  <a:pt x="1167" y="563"/>
                  <a:pt x="1167" y="563"/>
                </a:cubicBezTo>
                <a:cubicBezTo>
                  <a:pt x="1165" y="564"/>
                  <a:pt x="1164" y="565"/>
                  <a:pt x="1163" y="567"/>
                </a:cubicBezTo>
                <a:cubicBezTo>
                  <a:pt x="1165" y="567"/>
                  <a:pt x="1166" y="567"/>
                  <a:pt x="1167" y="568"/>
                </a:cubicBezTo>
                <a:close/>
                <a:moveTo>
                  <a:pt x="1168" y="549"/>
                </a:moveTo>
                <a:cubicBezTo>
                  <a:pt x="1166" y="549"/>
                  <a:pt x="1164" y="548"/>
                  <a:pt x="1164" y="551"/>
                </a:cubicBezTo>
                <a:cubicBezTo>
                  <a:pt x="1166" y="552"/>
                  <a:pt x="1167" y="554"/>
                  <a:pt x="1169" y="552"/>
                </a:cubicBezTo>
                <a:cubicBezTo>
                  <a:pt x="1169" y="551"/>
                  <a:pt x="1168" y="550"/>
                  <a:pt x="1168" y="549"/>
                </a:cubicBezTo>
                <a:close/>
                <a:moveTo>
                  <a:pt x="1173" y="365"/>
                </a:moveTo>
                <a:cubicBezTo>
                  <a:pt x="1176" y="365"/>
                  <a:pt x="1176" y="367"/>
                  <a:pt x="1177" y="368"/>
                </a:cubicBezTo>
                <a:cubicBezTo>
                  <a:pt x="1185" y="363"/>
                  <a:pt x="1200" y="366"/>
                  <a:pt x="1208" y="360"/>
                </a:cubicBezTo>
                <a:cubicBezTo>
                  <a:pt x="1197" y="364"/>
                  <a:pt x="1181" y="357"/>
                  <a:pt x="1173" y="365"/>
                </a:cubicBezTo>
                <a:close/>
                <a:moveTo>
                  <a:pt x="1170" y="506"/>
                </a:moveTo>
                <a:cubicBezTo>
                  <a:pt x="1173" y="507"/>
                  <a:pt x="1180" y="510"/>
                  <a:pt x="1181" y="505"/>
                </a:cubicBezTo>
                <a:cubicBezTo>
                  <a:pt x="1178" y="504"/>
                  <a:pt x="1174" y="506"/>
                  <a:pt x="1171" y="502"/>
                </a:cubicBezTo>
                <a:cubicBezTo>
                  <a:pt x="1170" y="503"/>
                  <a:pt x="1169" y="504"/>
                  <a:pt x="1170" y="506"/>
                </a:cubicBezTo>
                <a:close/>
                <a:moveTo>
                  <a:pt x="1208" y="518"/>
                </a:moveTo>
                <a:cubicBezTo>
                  <a:pt x="1197" y="516"/>
                  <a:pt x="1182" y="515"/>
                  <a:pt x="1170" y="519"/>
                </a:cubicBezTo>
                <a:cubicBezTo>
                  <a:pt x="1173" y="522"/>
                  <a:pt x="1179" y="518"/>
                  <a:pt x="1182" y="520"/>
                </a:cubicBezTo>
                <a:cubicBezTo>
                  <a:pt x="1182" y="522"/>
                  <a:pt x="1178" y="521"/>
                  <a:pt x="1178" y="523"/>
                </a:cubicBezTo>
                <a:cubicBezTo>
                  <a:pt x="1187" y="516"/>
                  <a:pt x="1202" y="522"/>
                  <a:pt x="1213" y="518"/>
                </a:cubicBezTo>
                <a:cubicBezTo>
                  <a:pt x="1211" y="518"/>
                  <a:pt x="1211" y="518"/>
                  <a:pt x="1212" y="517"/>
                </a:cubicBezTo>
                <a:cubicBezTo>
                  <a:pt x="1209" y="516"/>
                  <a:pt x="1204" y="516"/>
                  <a:pt x="1208" y="518"/>
                </a:cubicBezTo>
                <a:close/>
                <a:moveTo>
                  <a:pt x="1177" y="398"/>
                </a:moveTo>
                <a:cubicBezTo>
                  <a:pt x="1177" y="400"/>
                  <a:pt x="1176" y="402"/>
                  <a:pt x="1178" y="403"/>
                </a:cubicBezTo>
                <a:cubicBezTo>
                  <a:pt x="1180" y="401"/>
                  <a:pt x="1180" y="398"/>
                  <a:pt x="1177" y="398"/>
                </a:cubicBezTo>
                <a:close/>
                <a:moveTo>
                  <a:pt x="1184" y="283"/>
                </a:moveTo>
                <a:cubicBezTo>
                  <a:pt x="1185" y="286"/>
                  <a:pt x="1185" y="286"/>
                  <a:pt x="1184" y="288"/>
                </a:cubicBezTo>
                <a:cubicBezTo>
                  <a:pt x="1189" y="291"/>
                  <a:pt x="1199" y="293"/>
                  <a:pt x="1199" y="286"/>
                </a:cubicBezTo>
                <a:cubicBezTo>
                  <a:pt x="1198" y="288"/>
                  <a:pt x="1196" y="288"/>
                  <a:pt x="1194" y="289"/>
                </a:cubicBezTo>
                <a:cubicBezTo>
                  <a:pt x="1193" y="286"/>
                  <a:pt x="1189" y="287"/>
                  <a:pt x="1188" y="284"/>
                </a:cubicBezTo>
                <a:cubicBezTo>
                  <a:pt x="1191" y="283"/>
                  <a:pt x="1192" y="279"/>
                  <a:pt x="1195" y="277"/>
                </a:cubicBezTo>
                <a:cubicBezTo>
                  <a:pt x="1197" y="279"/>
                  <a:pt x="1201" y="279"/>
                  <a:pt x="1204" y="280"/>
                </a:cubicBezTo>
                <a:cubicBezTo>
                  <a:pt x="1203" y="277"/>
                  <a:pt x="1207" y="278"/>
                  <a:pt x="1205" y="275"/>
                </a:cubicBezTo>
                <a:cubicBezTo>
                  <a:pt x="1203" y="275"/>
                  <a:pt x="1202" y="274"/>
                  <a:pt x="1200" y="273"/>
                </a:cubicBezTo>
                <a:cubicBezTo>
                  <a:pt x="1200" y="278"/>
                  <a:pt x="1194" y="277"/>
                  <a:pt x="1190" y="277"/>
                </a:cubicBezTo>
                <a:cubicBezTo>
                  <a:pt x="1188" y="279"/>
                  <a:pt x="1188" y="283"/>
                  <a:pt x="1184" y="283"/>
                </a:cubicBezTo>
                <a:close/>
                <a:moveTo>
                  <a:pt x="1181" y="616"/>
                </a:moveTo>
                <a:cubicBezTo>
                  <a:pt x="1178" y="618"/>
                  <a:pt x="1172" y="614"/>
                  <a:pt x="1170" y="617"/>
                </a:cubicBezTo>
                <a:cubicBezTo>
                  <a:pt x="1174" y="617"/>
                  <a:pt x="1180" y="619"/>
                  <a:pt x="1181" y="616"/>
                </a:cubicBezTo>
                <a:close/>
                <a:moveTo>
                  <a:pt x="1172" y="593"/>
                </a:moveTo>
                <a:cubicBezTo>
                  <a:pt x="1176" y="593"/>
                  <a:pt x="1176" y="593"/>
                  <a:pt x="1176" y="593"/>
                </a:cubicBezTo>
                <a:cubicBezTo>
                  <a:pt x="1176" y="592"/>
                  <a:pt x="1177" y="590"/>
                  <a:pt x="1178" y="588"/>
                </a:cubicBezTo>
                <a:cubicBezTo>
                  <a:pt x="1174" y="588"/>
                  <a:pt x="1174" y="592"/>
                  <a:pt x="1172" y="593"/>
                </a:cubicBezTo>
                <a:close/>
                <a:moveTo>
                  <a:pt x="1186" y="370"/>
                </a:moveTo>
                <a:cubicBezTo>
                  <a:pt x="1186" y="368"/>
                  <a:pt x="1189" y="369"/>
                  <a:pt x="1189" y="368"/>
                </a:cubicBezTo>
                <a:cubicBezTo>
                  <a:pt x="1188" y="367"/>
                  <a:pt x="1183" y="367"/>
                  <a:pt x="1183" y="370"/>
                </a:cubicBezTo>
                <a:cubicBezTo>
                  <a:pt x="1185" y="370"/>
                  <a:pt x="1184" y="373"/>
                  <a:pt x="1186" y="373"/>
                </a:cubicBezTo>
                <a:cubicBezTo>
                  <a:pt x="1187" y="371"/>
                  <a:pt x="1191" y="375"/>
                  <a:pt x="1191" y="370"/>
                </a:cubicBezTo>
                <a:cubicBezTo>
                  <a:pt x="1189" y="369"/>
                  <a:pt x="1187" y="373"/>
                  <a:pt x="1186" y="370"/>
                </a:cubicBezTo>
                <a:close/>
                <a:moveTo>
                  <a:pt x="1183" y="535"/>
                </a:moveTo>
                <a:cubicBezTo>
                  <a:pt x="1181" y="534"/>
                  <a:pt x="1177" y="533"/>
                  <a:pt x="1176" y="535"/>
                </a:cubicBezTo>
                <a:cubicBezTo>
                  <a:pt x="1179" y="537"/>
                  <a:pt x="1181" y="537"/>
                  <a:pt x="1183" y="535"/>
                </a:cubicBezTo>
                <a:close/>
                <a:moveTo>
                  <a:pt x="1193" y="313"/>
                </a:moveTo>
                <a:cubicBezTo>
                  <a:pt x="1193" y="312"/>
                  <a:pt x="1188" y="311"/>
                  <a:pt x="1188" y="313"/>
                </a:cubicBezTo>
                <a:cubicBezTo>
                  <a:pt x="1189" y="313"/>
                  <a:pt x="1193" y="315"/>
                  <a:pt x="1193" y="313"/>
                </a:cubicBezTo>
                <a:close/>
                <a:moveTo>
                  <a:pt x="1179" y="586"/>
                </a:moveTo>
                <a:cubicBezTo>
                  <a:pt x="1184" y="584"/>
                  <a:pt x="1194" y="597"/>
                  <a:pt x="1202" y="589"/>
                </a:cubicBezTo>
                <a:cubicBezTo>
                  <a:pt x="1199" y="587"/>
                  <a:pt x="1196" y="590"/>
                  <a:pt x="1192" y="590"/>
                </a:cubicBezTo>
                <a:cubicBezTo>
                  <a:pt x="1189" y="587"/>
                  <a:pt x="1187" y="587"/>
                  <a:pt x="1189" y="582"/>
                </a:cubicBezTo>
                <a:cubicBezTo>
                  <a:pt x="1187" y="584"/>
                  <a:pt x="1176" y="582"/>
                  <a:pt x="1179" y="586"/>
                </a:cubicBezTo>
                <a:close/>
                <a:moveTo>
                  <a:pt x="1179" y="567"/>
                </a:moveTo>
                <a:cubicBezTo>
                  <a:pt x="1181" y="567"/>
                  <a:pt x="1179" y="571"/>
                  <a:pt x="1182" y="570"/>
                </a:cubicBezTo>
                <a:cubicBezTo>
                  <a:pt x="1182" y="567"/>
                  <a:pt x="1183" y="565"/>
                  <a:pt x="1186" y="564"/>
                </a:cubicBezTo>
                <a:cubicBezTo>
                  <a:pt x="1184" y="564"/>
                  <a:pt x="1182" y="563"/>
                  <a:pt x="1181" y="562"/>
                </a:cubicBezTo>
                <a:cubicBezTo>
                  <a:pt x="1181" y="565"/>
                  <a:pt x="1179" y="564"/>
                  <a:pt x="1179" y="567"/>
                </a:cubicBezTo>
                <a:close/>
                <a:moveTo>
                  <a:pt x="1188" y="425"/>
                </a:moveTo>
                <a:cubicBezTo>
                  <a:pt x="1190" y="427"/>
                  <a:pt x="1192" y="423"/>
                  <a:pt x="1192" y="420"/>
                </a:cubicBezTo>
                <a:cubicBezTo>
                  <a:pt x="1190" y="420"/>
                  <a:pt x="1190" y="420"/>
                  <a:pt x="1190" y="420"/>
                </a:cubicBezTo>
                <a:cubicBezTo>
                  <a:pt x="1191" y="423"/>
                  <a:pt x="1190" y="423"/>
                  <a:pt x="1188" y="425"/>
                </a:cubicBezTo>
                <a:close/>
                <a:moveTo>
                  <a:pt x="1184" y="555"/>
                </a:moveTo>
                <a:cubicBezTo>
                  <a:pt x="1186" y="555"/>
                  <a:pt x="1187" y="553"/>
                  <a:pt x="1187" y="550"/>
                </a:cubicBezTo>
                <a:cubicBezTo>
                  <a:pt x="1185" y="550"/>
                  <a:pt x="1185" y="551"/>
                  <a:pt x="1182" y="550"/>
                </a:cubicBezTo>
                <a:cubicBezTo>
                  <a:pt x="1181" y="554"/>
                  <a:pt x="1184" y="552"/>
                  <a:pt x="1184" y="555"/>
                </a:cubicBezTo>
                <a:close/>
                <a:moveTo>
                  <a:pt x="1189" y="533"/>
                </a:moveTo>
                <a:cubicBezTo>
                  <a:pt x="1188" y="532"/>
                  <a:pt x="1186" y="533"/>
                  <a:pt x="1186" y="532"/>
                </a:cubicBezTo>
                <a:cubicBezTo>
                  <a:pt x="1187" y="532"/>
                  <a:pt x="1189" y="532"/>
                  <a:pt x="1188" y="530"/>
                </a:cubicBezTo>
                <a:cubicBezTo>
                  <a:pt x="1185" y="530"/>
                  <a:pt x="1185" y="532"/>
                  <a:pt x="1183" y="533"/>
                </a:cubicBezTo>
                <a:cubicBezTo>
                  <a:pt x="1185" y="533"/>
                  <a:pt x="1185" y="533"/>
                  <a:pt x="1185" y="533"/>
                </a:cubicBezTo>
                <a:cubicBezTo>
                  <a:pt x="1188" y="534"/>
                  <a:pt x="1185" y="535"/>
                  <a:pt x="1186" y="537"/>
                </a:cubicBezTo>
                <a:cubicBezTo>
                  <a:pt x="1189" y="537"/>
                  <a:pt x="1189" y="535"/>
                  <a:pt x="1189" y="533"/>
                </a:cubicBezTo>
                <a:close/>
                <a:moveTo>
                  <a:pt x="1196" y="617"/>
                </a:moveTo>
                <a:cubicBezTo>
                  <a:pt x="1192" y="615"/>
                  <a:pt x="1185" y="615"/>
                  <a:pt x="1182" y="617"/>
                </a:cubicBezTo>
                <a:cubicBezTo>
                  <a:pt x="1187" y="617"/>
                  <a:pt x="1193" y="620"/>
                  <a:pt x="1196" y="617"/>
                </a:cubicBezTo>
                <a:close/>
                <a:moveTo>
                  <a:pt x="1202" y="414"/>
                </a:moveTo>
                <a:cubicBezTo>
                  <a:pt x="1200" y="416"/>
                  <a:pt x="1196" y="413"/>
                  <a:pt x="1196" y="416"/>
                </a:cubicBezTo>
                <a:cubicBezTo>
                  <a:pt x="1199" y="417"/>
                  <a:pt x="1202" y="417"/>
                  <a:pt x="1202" y="414"/>
                </a:cubicBezTo>
                <a:close/>
                <a:moveTo>
                  <a:pt x="1204" y="287"/>
                </a:moveTo>
                <a:cubicBezTo>
                  <a:pt x="1207" y="287"/>
                  <a:pt x="1209" y="286"/>
                  <a:pt x="1209" y="283"/>
                </a:cubicBezTo>
                <a:cubicBezTo>
                  <a:pt x="1207" y="284"/>
                  <a:pt x="1205" y="285"/>
                  <a:pt x="1204" y="287"/>
                </a:cubicBezTo>
                <a:close/>
                <a:moveTo>
                  <a:pt x="1212" y="419"/>
                </a:moveTo>
                <a:cubicBezTo>
                  <a:pt x="1208" y="422"/>
                  <a:pt x="1201" y="417"/>
                  <a:pt x="1198" y="421"/>
                </a:cubicBezTo>
                <a:cubicBezTo>
                  <a:pt x="1200" y="422"/>
                  <a:pt x="1214" y="423"/>
                  <a:pt x="1212" y="419"/>
                </a:cubicBezTo>
                <a:close/>
                <a:moveTo>
                  <a:pt x="1195" y="521"/>
                </a:moveTo>
                <a:cubicBezTo>
                  <a:pt x="1195" y="524"/>
                  <a:pt x="1195" y="524"/>
                  <a:pt x="1195" y="524"/>
                </a:cubicBezTo>
                <a:cubicBezTo>
                  <a:pt x="1197" y="525"/>
                  <a:pt x="1199" y="525"/>
                  <a:pt x="1199" y="522"/>
                </a:cubicBezTo>
                <a:cubicBezTo>
                  <a:pt x="1197" y="522"/>
                  <a:pt x="1197" y="520"/>
                  <a:pt x="1195" y="521"/>
                </a:cubicBezTo>
                <a:close/>
                <a:moveTo>
                  <a:pt x="1201" y="430"/>
                </a:moveTo>
                <a:cubicBezTo>
                  <a:pt x="1205" y="431"/>
                  <a:pt x="1209" y="432"/>
                  <a:pt x="1206" y="428"/>
                </a:cubicBezTo>
                <a:cubicBezTo>
                  <a:pt x="1210" y="426"/>
                  <a:pt x="1213" y="429"/>
                  <a:pt x="1215" y="426"/>
                </a:cubicBezTo>
                <a:cubicBezTo>
                  <a:pt x="1209" y="425"/>
                  <a:pt x="1211" y="425"/>
                  <a:pt x="1203" y="424"/>
                </a:cubicBezTo>
                <a:cubicBezTo>
                  <a:pt x="1204" y="427"/>
                  <a:pt x="1202" y="428"/>
                  <a:pt x="1201" y="430"/>
                </a:cubicBezTo>
                <a:close/>
                <a:moveTo>
                  <a:pt x="1209" y="333"/>
                </a:moveTo>
                <a:cubicBezTo>
                  <a:pt x="1211" y="333"/>
                  <a:pt x="1214" y="333"/>
                  <a:pt x="1214" y="331"/>
                </a:cubicBezTo>
                <a:cubicBezTo>
                  <a:pt x="1213" y="331"/>
                  <a:pt x="1212" y="330"/>
                  <a:pt x="1211" y="329"/>
                </a:cubicBezTo>
                <a:cubicBezTo>
                  <a:pt x="1211" y="331"/>
                  <a:pt x="1210" y="331"/>
                  <a:pt x="1209" y="333"/>
                </a:cubicBezTo>
                <a:close/>
                <a:moveTo>
                  <a:pt x="1205" y="550"/>
                </a:moveTo>
                <a:cubicBezTo>
                  <a:pt x="1206" y="553"/>
                  <a:pt x="1204" y="552"/>
                  <a:pt x="1203" y="554"/>
                </a:cubicBezTo>
                <a:cubicBezTo>
                  <a:pt x="1204" y="555"/>
                  <a:pt x="1207" y="556"/>
                  <a:pt x="1208" y="557"/>
                </a:cubicBezTo>
                <a:cubicBezTo>
                  <a:pt x="1210" y="555"/>
                  <a:pt x="1211" y="553"/>
                  <a:pt x="1214" y="553"/>
                </a:cubicBezTo>
                <a:cubicBezTo>
                  <a:pt x="1214" y="551"/>
                  <a:pt x="1213" y="551"/>
                  <a:pt x="1213" y="549"/>
                </a:cubicBezTo>
                <a:cubicBezTo>
                  <a:pt x="1209" y="548"/>
                  <a:pt x="1208" y="550"/>
                  <a:pt x="1205" y="550"/>
                </a:cubicBezTo>
                <a:close/>
                <a:moveTo>
                  <a:pt x="1222" y="401"/>
                </a:moveTo>
                <a:cubicBezTo>
                  <a:pt x="1221" y="401"/>
                  <a:pt x="1220" y="400"/>
                  <a:pt x="1219" y="400"/>
                </a:cubicBezTo>
                <a:cubicBezTo>
                  <a:pt x="1217" y="400"/>
                  <a:pt x="1215" y="401"/>
                  <a:pt x="1213" y="402"/>
                </a:cubicBezTo>
                <a:cubicBezTo>
                  <a:pt x="1215" y="402"/>
                  <a:pt x="1214" y="404"/>
                  <a:pt x="1215" y="404"/>
                </a:cubicBezTo>
                <a:cubicBezTo>
                  <a:pt x="1215" y="400"/>
                  <a:pt x="1220" y="403"/>
                  <a:pt x="1222" y="401"/>
                </a:cubicBezTo>
                <a:close/>
                <a:moveTo>
                  <a:pt x="1224" y="341"/>
                </a:moveTo>
                <a:cubicBezTo>
                  <a:pt x="1222" y="341"/>
                  <a:pt x="1223" y="343"/>
                  <a:pt x="1222" y="344"/>
                </a:cubicBezTo>
                <a:cubicBezTo>
                  <a:pt x="1220" y="343"/>
                  <a:pt x="1221" y="341"/>
                  <a:pt x="1219" y="341"/>
                </a:cubicBezTo>
                <a:cubicBezTo>
                  <a:pt x="1220" y="343"/>
                  <a:pt x="1218" y="344"/>
                  <a:pt x="1216" y="343"/>
                </a:cubicBezTo>
                <a:cubicBezTo>
                  <a:pt x="1216" y="346"/>
                  <a:pt x="1216" y="348"/>
                  <a:pt x="1218" y="349"/>
                </a:cubicBezTo>
                <a:cubicBezTo>
                  <a:pt x="1221" y="345"/>
                  <a:pt x="1227" y="345"/>
                  <a:pt x="1232" y="348"/>
                </a:cubicBezTo>
                <a:cubicBezTo>
                  <a:pt x="1232" y="345"/>
                  <a:pt x="1231" y="343"/>
                  <a:pt x="1232" y="341"/>
                </a:cubicBezTo>
                <a:cubicBezTo>
                  <a:pt x="1231" y="338"/>
                  <a:pt x="1230" y="342"/>
                  <a:pt x="1229" y="340"/>
                </a:cubicBezTo>
                <a:cubicBezTo>
                  <a:pt x="1229" y="338"/>
                  <a:pt x="1231" y="339"/>
                  <a:pt x="1232" y="339"/>
                </a:cubicBezTo>
                <a:cubicBezTo>
                  <a:pt x="1232" y="333"/>
                  <a:pt x="1225" y="339"/>
                  <a:pt x="1221" y="338"/>
                </a:cubicBezTo>
                <a:cubicBezTo>
                  <a:pt x="1220" y="341"/>
                  <a:pt x="1224" y="339"/>
                  <a:pt x="1224" y="341"/>
                </a:cubicBezTo>
                <a:close/>
                <a:moveTo>
                  <a:pt x="1228" y="340"/>
                </a:moveTo>
                <a:cubicBezTo>
                  <a:pt x="1228" y="341"/>
                  <a:pt x="1227" y="342"/>
                  <a:pt x="1226" y="343"/>
                </a:cubicBezTo>
                <a:cubicBezTo>
                  <a:pt x="1225" y="342"/>
                  <a:pt x="1224" y="340"/>
                  <a:pt x="1226" y="339"/>
                </a:cubicBezTo>
                <a:cubicBezTo>
                  <a:pt x="1226" y="339"/>
                  <a:pt x="1227" y="340"/>
                  <a:pt x="1228" y="340"/>
                </a:cubicBezTo>
                <a:close/>
                <a:moveTo>
                  <a:pt x="1207" y="592"/>
                </a:moveTo>
                <a:cubicBezTo>
                  <a:pt x="1211" y="591"/>
                  <a:pt x="1216" y="592"/>
                  <a:pt x="1218" y="590"/>
                </a:cubicBezTo>
                <a:cubicBezTo>
                  <a:pt x="1212" y="591"/>
                  <a:pt x="1209" y="588"/>
                  <a:pt x="1207" y="592"/>
                </a:cubicBezTo>
                <a:close/>
                <a:moveTo>
                  <a:pt x="1215" y="585"/>
                </a:moveTo>
                <a:cubicBezTo>
                  <a:pt x="1216" y="586"/>
                  <a:pt x="1220" y="587"/>
                  <a:pt x="1220" y="584"/>
                </a:cubicBezTo>
                <a:cubicBezTo>
                  <a:pt x="1219" y="584"/>
                  <a:pt x="1215" y="581"/>
                  <a:pt x="1215" y="585"/>
                </a:cubicBezTo>
                <a:close/>
                <a:moveTo>
                  <a:pt x="1230" y="378"/>
                </a:moveTo>
                <a:cubicBezTo>
                  <a:pt x="1232" y="381"/>
                  <a:pt x="1235" y="380"/>
                  <a:pt x="1236" y="376"/>
                </a:cubicBezTo>
                <a:cubicBezTo>
                  <a:pt x="1234" y="377"/>
                  <a:pt x="1231" y="376"/>
                  <a:pt x="1230" y="378"/>
                </a:cubicBezTo>
                <a:close/>
                <a:moveTo>
                  <a:pt x="1244" y="471"/>
                </a:moveTo>
                <a:cubicBezTo>
                  <a:pt x="1242" y="471"/>
                  <a:pt x="1238" y="469"/>
                  <a:pt x="1238" y="471"/>
                </a:cubicBezTo>
                <a:cubicBezTo>
                  <a:pt x="1240" y="472"/>
                  <a:pt x="1243" y="473"/>
                  <a:pt x="1244" y="471"/>
                </a:cubicBezTo>
                <a:close/>
                <a:moveTo>
                  <a:pt x="1244" y="376"/>
                </a:moveTo>
                <a:cubicBezTo>
                  <a:pt x="1244" y="377"/>
                  <a:pt x="1244" y="378"/>
                  <a:pt x="1243" y="379"/>
                </a:cubicBezTo>
                <a:cubicBezTo>
                  <a:pt x="1245" y="382"/>
                  <a:pt x="1252" y="382"/>
                  <a:pt x="1252" y="378"/>
                </a:cubicBezTo>
                <a:cubicBezTo>
                  <a:pt x="1251" y="378"/>
                  <a:pt x="1249" y="378"/>
                  <a:pt x="1250" y="376"/>
                </a:cubicBezTo>
                <a:cubicBezTo>
                  <a:pt x="1247" y="375"/>
                  <a:pt x="1246" y="377"/>
                  <a:pt x="1244" y="376"/>
                </a:cubicBezTo>
                <a:close/>
                <a:moveTo>
                  <a:pt x="1249" y="343"/>
                </a:moveTo>
                <a:cubicBezTo>
                  <a:pt x="1248" y="344"/>
                  <a:pt x="1248" y="346"/>
                  <a:pt x="1247" y="347"/>
                </a:cubicBezTo>
                <a:cubicBezTo>
                  <a:pt x="1250" y="348"/>
                  <a:pt x="1252" y="344"/>
                  <a:pt x="1249" y="343"/>
                </a:cubicBezTo>
                <a:close/>
                <a:moveTo>
                  <a:pt x="1244" y="420"/>
                </a:moveTo>
                <a:cubicBezTo>
                  <a:pt x="1246" y="422"/>
                  <a:pt x="1250" y="417"/>
                  <a:pt x="1253" y="420"/>
                </a:cubicBezTo>
                <a:cubicBezTo>
                  <a:pt x="1253" y="418"/>
                  <a:pt x="1250" y="418"/>
                  <a:pt x="1247" y="417"/>
                </a:cubicBezTo>
                <a:cubicBezTo>
                  <a:pt x="1246" y="418"/>
                  <a:pt x="1245" y="419"/>
                  <a:pt x="1244" y="420"/>
                </a:cubicBezTo>
                <a:close/>
                <a:moveTo>
                  <a:pt x="1253" y="401"/>
                </a:moveTo>
                <a:cubicBezTo>
                  <a:pt x="1252" y="399"/>
                  <a:pt x="1252" y="398"/>
                  <a:pt x="1254" y="396"/>
                </a:cubicBezTo>
                <a:cubicBezTo>
                  <a:pt x="1251" y="396"/>
                  <a:pt x="1250" y="396"/>
                  <a:pt x="1248" y="398"/>
                </a:cubicBezTo>
                <a:cubicBezTo>
                  <a:pt x="1251" y="398"/>
                  <a:pt x="1251" y="400"/>
                  <a:pt x="1253" y="401"/>
                </a:cubicBezTo>
                <a:close/>
                <a:moveTo>
                  <a:pt x="1248" y="472"/>
                </a:moveTo>
                <a:cubicBezTo>
                  <a:pt x="1252" y="473"/>
                  <a:pt x="1256" y="471"/>
                  <a:pt x="1262" y="472"/>
                </a:cubicBezTo>
                <a:cubicBezTo>
                  <a:pt x="1259" y="468"/>
                  <a:pt x="1252" y="470"/>
                  <a:pt x="1248" y="472"/>
                </a:cubicBezTo>
                <a:close/>
                <a:moveTo>
                  <a:pt x="1262" y="273"/>
                </a:moveTo>
                <a:cubicBezTo>
                  <a:pt x="1268" y="275"/>
                  <a:pt x="1273" y="274"/>
                  <a:pt x="1278" y="271"/>
                </a:cubicBezTo>
                <a:cubicBezTo>
                  <a:pt x="1274" y="268"/>
                  <a:pt x="1272" y="266"/>
                  <a:pt x="1266" y="269"/>
                </a:cubicBezTo>
                <a:cubicBezTo>
                  <a:pt x="1267" y="270"/>
                  <a:pt x="1268" y="270"/>
                  <a:pt x="1269" y="272"/>
                </a:cubicBezTo>
                <a:cubicBezTo>
                  <a:pt x="1266" y="274"/>
                  <a:pt x="1263" y="270"/>
                  <a:pt x="1262" y="273"/>
                </a:cubicBezTo>
                <a:close/>
                <a:moveTo>
                  <a:pt x="1288" y="469"/>
                </a:moveTo>
                <a:cubicBezTo>
                  <a:pt x="1280" y="469"/>
                  <a:pt x="1274" y="470"/>
                  <a:pt x="1270" y="472"/>
                </a:cubicBezTo>
                <a:cubicBezTo>
                  <a:pt x="1276" y="472"/>
                  <a:pt x="1285" y="474"/>
                  <a:pt x="1288" y="469"/>
                </a:cubicBezTo>
                <a:close/>
                <a:moveTo>
                  <a:pt x="1287" y="269"/>
                </a:moveTo>
                <a:cubicBezTo>
                  <a:pt x="1287" y="270"/>
                  <a:pt x="1292" y="271"/>
                  <a:pt x="1292" y="269"/>
                </a:cubicBezTo>
                <a:cubicBezTo>
                  <a:pt x="1291" y="269"/>
                  <a:pt x="1291" y="268"/>
                  <a:pt x="1290" y="268"/>
                </a:cubicBezTo>
                <a:cubicBezTo>
                  <a:pt x="1289" y="268"/>
                  <a:pt x="1287" y="268"/>
                  <a:pt x="1287" y="269"/>
                </a:cubicBezTo>
                <a:close/>
                <a:moveTo>
                  <a:pt x="1288" y="274"/>
                </a:moveTo>
                <a:cubicBezTo>
                  <a:pt x="1291" y="274"/>
                  <a:pt x="1294" y="275"/>
                  <a:pt x="1294" y="272"/>
                </a:cubicBezTo>
                <a:cubicBezTo>
                  <a:pt x="1292" y="272"/>
                  <a:pt x="1289" y="272"/>
                  <a:pt x="1288" y="274"/>
                </a:cubicBezTo>
                <a:close/>
                <a:moveTo>
                  <a:pt x="1302" y="295"/>
                </a:moveTo>
                <a:cubicBezTo>
                  <a:pt x="1300" y="297"/>
                  <a:pt x="1303" y="297"/>
                  <a:pt x="1303" y="299"/>
                </a:cubicBezTo>
                <a:cubicBezTo>
                  <a:pt x="1299" y="302"/>
                  <a:pt x="1291" y="298"/>
                  <a:pt x="1289" y="305"/>
                </a:cubicBezTo>
                <a:cubicBezTo>
                  <a:pt x="1289" y="305"/>
                  <a:pt x="1291" y="306"/>
                  <a:pt x="1293" y="306"/>
                </a:cubicBezTo>
                <a:cubicBezTo>
                  <a:pt x="1292" y="301"/>
                  <a:pt x="1305" y="305"/>
                  <a:pt x="1306" y="296"/>
                </a:cubicBezTo>
                <a:cubicBezTo>
                  <a:pt x="1304" y="296"/>
                  <a:pt x="1304" y="294"/>
                  <a:pt x="1302" y="295"/>
                </a:cubicBezTo>
                <a:close/>
                <a:moveTo>
                  <a:pt x="1294" y="358"/>
                </a:moveTo>
                <a:cubicBezTo>
                  <a:pt x="1293" y="359"/>
                  <a:pt x="1292" y="358"/>
                  <a:pt x="1292" y="359"/>
                </a:cubicBezTo>
                <a:cubicBezTo>
                  <a:pt x="1293" y="361"/>
                  <a:pt x="1295" y="359"/>
                  <a:pt x="1296" y="358"/>
                </a:cubicBezTo>
                <a:cubicBezTo>
                  <a:pt x="1294" y="358"/>
                  <a:pt x="1295" y="355"/>
                  <a:pt x="1292" y="356"/>
                </a:cubicBezTo>
                <a:cubicBezTo>
                  <a:pt x="1292" y="357"/>
                  <a:pt x="1293" y="358"/>
                  <a:pt x="1294" y="358"/>
                </a:cubicBezTo>
                <a:close/>
                <a:moveTo>
                  <a:pt x="1295" y="299"/>
                </a:moveTo>
                <a:cubicBezTo>
                  <a:pt x="1297" y="299"/>
                  <a:pt x="1299" y="298"/>
                  <a:pt x="1300" y="297"/>
                </a:cubicBezTo>
                <a:cubicBezTo>
                  <a:pt x="1297" y="297"/>
                  <a:pt x="1297" y="295"/>
                  <a:pt x="1298" y="293"/>
                </a:cubicBezTo>
                <a:cubicBezTo>
                  <a:pt x="1301" y="294"/>
                  <a:pt x="1309" y="296"/>
                  <a:pt x="1310" y="292"/>
                </a:cubicBezTo>
                <a:cubicBezTo>
                  <a:pt x="1306" y="288"/>
                  <a:pt x="1299" y="293"/>
                  <a:pt x="1295" y="294"/>
                </a:cubicBezTo>
                <a:cubicBezTo>
                  <a:pt x="1298" y="295"/>
                  <a:pt x="1294" y="297"/>
                  <a:pt x="1295" y="299"/>
                </a:cubicBezTo>
                <a:close/>
                <a:moveTo>
                  <a:pt x="1294" y="451"/>
                </a:moveTo>
                <a:cubicBezTo>
                  <a:pt x="1296" y="452"/>
                  <a:pt x="1299" y="451"/>
                  <a:pt x="1300" y="450"/>
                </a:cubicBezTo>
                <a:cubicBezTo>
                  <a:pt x="1298" y="451"/>
                  <a:pt x="1295" y="449"/>
                  <a:pt x="1294" y="451"/>
                </a:cubicBezTo>
                <a:close/>
                <a:moveTo>
                  <a:pt x="1320" y="317"/>
                </a:moveTo>
                <a:cubicBezTo>
                  <a:pt x="1322" y="317"/>
                  <a:pt x="1330" y="319"/>
                  <a:pt x="1328" y="317"/>
                </a:cubicBezTo>
                <a:cubicBezTo>
                  <a:pt x="1326" y="317"/>
                  <a:pt x="1318" y="316"/>
                  <a:pt x="1320" y="317"/>
                </a:cubicBezTo>
                <a:close/>
                <a:moveTo>
                  <a:pt x="733" y="49"/>
                </a:moveTo>
                <a:cubicBezTo>
                  <a:pt x="724" y="50"/>
                  <a:pt x="702" y="54"/>
                  <a:pt x="697" y="50"/>
                </a:cubicBezTo>
                <a:cubicBezTo>
                  <a:pt x="695" y="47"/>
                  <a:pt x="697" y="49"/>
                  <a:pt x="698" y="47"/>
                </a:cubicBezTo>
                <a:cubicBezTo>
                  <a:pt x="696" y="47"/>
                  <a:pt x="696" y="47"/>
                  <a:pt x="696" y="47"/>
                </a:cubicBezTo>
                <a:cubicBezTo>
                  <a:pt x="696" y="46"/>
                  <a:pt x="695" y="46"/>
                  <a:pt x="694" y="46"/>
                </a:cubicBezTo>
                <a:cubicBezTo>
                  <a:pt x="692" y="48"/>
                  <a:pt x="695" y="48"/>
                  <a:pt x="695" y="50"/>
                </a:cubicBezTo>
                <a:cubicBezTo>
                  <a:pt x="678" y="52"/>
                  <a:pt x="665" y="50"/>
                  <a:pt x="648" y="48"/>
                </a:cubicBezTo>
                <a:cubicBezTo>
                  <a:pt x="650" y="45"/>
                  <a:pt x="655" y="46"/>
                  <a:pt x="657" y="44"/>
                </a:cubicBezTo>
                <a:cubicBezTo>
                  <a:pt x="642" y="42"/>
                  <a:pt x="629" y="40"/>
                  <a:pt x="619" y="46"/>
                </a:cubicBezTo>
                <a:cubicBezTo>
                  <a:pt x="619" y="48"/>
                  <a:pt x="620" y="48"/>
                  <a:pt x="620" y="50"/>
                </a:cubicBezTo>
                <a:cubicBezTo>
                  <a:pt x="604" y="52"/>
                  <a:pt x="584" y="53"/>
                  <a:pt x="574" y="58"/>
                </a:cubicBezTo>
                <a:cubicBezTo>
                  <a:pt x="576" y="58"/>
                  <a:pt x="578" y="58"/>
                  <a:pt x="578" y="59"/>
                </a:cubicBezTo>
                <a:cubicBezTo>
                  <a:pt x="569" y="65"/>
                  <a:pt x="557" y="63"/>
                  <a:pt x="546" y="65"/>
                </a:cubicBezTo>
                <a:cubicBezTo>
                  <a:pt x="541" y="66"/>
                  <a:pt x="536" y="70"/>
                  <a:pt x="531" y="70"/>
                </a:cubicBezTo>
                <a:cubicBezTo>
                  <a:pt x="521" y="71"/>
                  <a:pt x="514" y="69"/>
                  <a:pt x="506" y="73"/>
                </a:cubicBezTo>
                <a:cubicBezTo>
                  <a:pt x="504" y="71"/>
                  <a:pt x="500" y="69"/>
                  <a:pt x="504" y="67"/>
                </a:cubicBezTo>
                <a:cubicBezTo>
                  <a:pt x="478" y="66"/>
                  <a:pt x="459" y="69"/>
                  <a:pt x="439" y="74"/>
                </a:cubicBezTo>
                <a:cubicBezTo>
                  <a:pt x="424" y="80"/>
                  <a:pt x="394" y="68"/>
                  <a:pt x="383" y="79"/>
                </a:cubicBezTo>
                <a:cubicBezTo>
                  <a:pt x="387" y="81"/>
                  <a:pt x="384" y="85"/>
                  <a:pt x="381" y="86"/>
                </a:cubicBezTo>
                <a:cubicBezTo>
                  <a:pt x="382" y="88"/>
                  <a:pt x="387" y="86"/>
                  <a:pt x="386" y="89"/>
                </a:cubicBezTo>
                <a:cubicBezTo>
                  <a:pt x="385" y="90"/>
                  <a:pt x="385" y="92"/>
                  <a:pt x="384" y="93"/>
                </a:cubicBezTo>
                <a:cubicBezTo>
                  <a:pt x="368" y="97"/>
                  <a:pt x="347" y="95"/>
                  <a:pt x="333" y="95"/>
                </a:cubicBezTo>
                <a:cubicBezTo>
                  <a:pt x="333" y="93"/>
                  <a:pt x="334" y="93"/>
                  <a:pt x="333" y="92"/>
                </a:cubicBezTo>
                <a:cubicBezTo>
                  <a:pt x="337" y="92"/>
                  <a:pt x="340" y="91"/>
                  <a:pt x="342" y="89"/>
                </a:cubicBezTo>
                <a:cubicBezTo>
                  <a:pt x="333" y="89"/>
                  <a:pt x="324" y="88"/>
                  <a:pt x="319" y="93"/>
                </a:cubicBezTo>
                <a:cubicBezTo>
                  <a:pt x="323" y="95"/>
                  <a:pt x="324" y="90"/>
                  <a:pt x="326" y="92"/>
                </a:cubicBezTo>
                <a:cubicBezTo>
                  <a:pt x="320" y="95"/>
                  <a:pt x="319" y="95"/>
                  <a:pt x="309" y="96"/>
                </a:cubicBezTo>
                <a:cubicBezTo>
                  <a:pt x="308" y="94"/>
                  <a:pt x="309" y="91"/>
                  <a:pt x="308" y="90"/>
                </a:cubicBezTo>
                <a:cubicBezTo>
                  <a:pt x="306" y="90"/>
                  <a:pt x="306" y="92"/>
                  <a:pt x="304" y="92"/>
                </a:cubicBezTo>
                <a:cubicBezTo>
                  <a:pt x="304" y="94"/>
                  <a:pt x="305" y="94"/>
                  <a:pt x="306" y="94"/>
                </a:cubicBezTo>
                <a:cubicBezTo>
                  <a:pt x="293" y="99"/>
                  <a:pt x="280" y="97"/>
                  <a:pt x="266" y="101"/>
                </a:cubicBezTo>
                <a:cubicBezTo>
                  <a:pt x="252" y="96"/>
                  <a:pt x="240" y="111"/>
                  <a:pt x="226" y="102"/>
                </a:cubicBezTo>
                <a:cubicBezTo>
                  <a:pt x="240" y="99"/>
                  <a:pt x="254" y="98"/>
                  <a:pt x="267" y="93"/>
                </a:cubicBezTo>
                <a:cubicBezTo>
                  <a:pt x="253" y="94"/>
                  <a:pt x="242" y="88"/>
                  <a:pt x="231" y="96"/>
                </a:cubicBezTo>
                <a:cubicBezTo>
                  <a:pt x="227" y="96"/>
                  <a:pt x="226" y="93"/>
                  <a:pt x="221" y="94"/>
                </a:cubicBezTo>
                <a:cubicBezTo>
                  <a:pt x="219" y="95"/>
                  <a:pt x="218" y="97"/>
                  <a:pt x="215" y="97"/>
                </a:cubicBezTo>
                <a:cubicBezTo>
                  <a:pt x="196" y="96"/>
                  <a:pt x="176" y="104"/>
                  <a:pt x="157" y="108"/>
                </a:cubicBezTo>
                <a:cubicBezTo>
                  <a:pt x="143" y="111"/>
                  <a:pt x="131" y="113"/>
                  <a:pt x="118" y="115"/>
                </a:cubicBezTo>
                <a:cubicBezTo>
                  <a:pt x="99" y="118"/>
                  <a:pt x="55" y="110"/>
                  <a:pt x="63" y="135"/>
                </a:cubicBezTo>
                <a:cubicBezTo>
                  <a:pt x="65" y="140"/>
                  <a:pt x="71" y="143"/>
                  <a:pt x="80" y="143"/>
                </a:cubicBezTo>
                <a:cubicBezTo>
                  <a:pt x="76" y="146"/>
                  <a:pt x="79" y="152"/>
                  <a:pt x="80" y="156"/>
                </a:cubicBezTo>
                <a:cubicBezTo>
                  <a:pt x="88" y="156"/>
                  <a:pt x="100" y="152"/>
                  <a:pt x="104" y="158"/>
                </a:cubicBezTo>
                <a:cubicBezTo>
                  <a:pt x="101" y="159"/>
                  <a:pt x="103" y="161"/>
                  <a:pt x="101" y="163"/>
                </a:cubicBezTo>
                <a:cubicBezTo>
                  <a:pt x="96" y="162"/>
                  <a:pt x="90" y="163"/>
                  <a:pt x="92" y="157"/>
                </a:cubicBezTo>
                <a:cubicBezTo>
                  <a:pt x="87" y="157"/>
                  <a:pt x="84" y="160"/>
                  <a:pt x="80" y="159"/>
                </a:cubicBezTo>
                <a:cubicBezTo>
                  <a:pt x="87" y="165"/>
                  <a:pt x="86" y="177"/>
                  <a:pt x="93" y="183"/>
                </a:cubicBezTo>
                <a:cubicBezTo>
                  <a:pt x="93" y="185"/>
                  <a:pt x="89" y="183"/>
                  <a:pt x="90" y="186"/>
                </a:cubicBezTo>
                <a:cubicBezTo>
                  <a:pt x="92" y="191"/>
                  <a:pt x="99" y="192"/>
                  <a:pt x="97" y="201"/>
                </a:cubicBezTo>
                <a:cubicBezTo>
                  <a:pt x="102" y="204"/>
                  <a:pt x="103" y="210"/>
                  <a:pt x="106" y="215"/>
                </a:cubicBezTo>
                <a:cubicBezTo>
                  <a:pt x="109" y="206"/>
                  <a:pt x="129" y="207"/>
                  <a:pt x="132" y="215"/>
                </a:cubicBezTo>
                <a:cubicBezTo>
                  <a:pt x="128" y="214"/>
                  <a:pt x="125" y="217"/>
                  <a:pt x="122" y="215"/>
                </a:cubicBezTo>
                <a:cubicBezTo>
                  <a:pt x="124" y="220"/>
                  <a:pt x="115" y="216"/>
                  <a:pt x="119" y="220"/>
                </a:cubicBezTo>
                <a:cubicBezTo>
                  <a:pt x="116" y="220"/>
                  <a:pt x="113" y="217"/>
                  <a:pt x="109" y="220"/>
                </a:cubicBezTo>
                <a:cubicBezTo>
                  <a:pt x="108" y="217"/>
                  <a:pt x="103" y="217"/>
                  <a:pt x="100" y="216"/>
                </a:cubicBezTo>
                <a:cubicBezTo>
                  <a:pt x="100" y="221"/>
                  <a:pt x="107" y="218"/>
                  <a:pt x="109" y="222"/>
                </a:cubicBezTo>
                <a:cubicBezTo>
                  <a:pt x="105" y="225"/>
                  <a:pt x="102" y="228"/>
                  <a:pt x="98" y="230"/>
                </a:cubicBezTo>
                <a:cubicBezTo>
                  <a:pt x="97" y="232"/>
                  <a:pt x="102" y="232"/>
                  <a:pt x="101" y="237"/>
                </a:cubicBezTo>
                <a:cubicBezTo>
                  <a:pt x="105" y="238"/>
                  <a:pt x="109" y="239"/>
                  <a:pt x="108" y="246"/>
                </a:cubicBezTo>
                <a:cubicBezTo>
                  <a:pt x="117" y="251"/>
                  <a:pt x="128" y="254"/>
                  <a:pt x="140" y="257"/>
                </a:cubicBezTo>
                <a:cubicBezTo>
                  <a:pt x="140" y="266"/>
                  <a:pt x="129" y="263"/>
                  <a:pt x="125" y="268"/>
                </a:cubicBezTo>
                <a:cubicBezTo>
                  <a:pt x="133" y="270"/>
                  <a:pt x="139" y="273"/>
                  <a:pt x="148" y="274"/>
                </a:cubicBezTo>
                <a:cubicBezTo>
                  <a:pt x="153" y="280"/>
                  <a:pt x="167" y="273"/>
                  <a:pt x="171" y="277"/>
                </a:cubicBezTo>
                <a:cubicBezTo>
                  <a:pt x="168" y="278"/>
                  <a:pt x="168" y="282"/>
                  <a:pt x="166" y="284"/>
                </a:cubicBezTo>
                <a:cubicBezTo>
                  <a:pt x="167" y="286"/>
                  <a:pt x="173" y="284"/>
                  <a:pt x="172" y="288"/>
                </a:cubicBezTo>
                <a:cubicBezTo>
                  <a:pt x="169" y="292"/>
                  <a:pt x="161" y="287"/>
                  <a:pt x="158" y="289"/>
                </a:cubicBezTo>
                <a:cubicBezTo>
                  <a:pt x="161" y="295"/>
                  <a:pt x="171" y="293"/>
                  <a:pt x="175" y="298"/>
                </a:cubicBezTo>
                <a:cubicBezTo>
                  <a:pt x="175" y="299"/>
                  <a:pt x="175" y="301"/>
                  <a:pt x="174" y="301"/>
                </a:cubicBezTo>
                <a:cubicBezTo>
                  <a:pt x="171" y="302"/>
                  <a:pt x="171" y="299"/>
                  <a:pt x="170" y="299"/>
                </a:cubicBezTo>
                <a:cubicBezTo>
                  <a:pt x="169" y="309"/>
                  <a:pt x="156" y="311"/>
                  <a:pt x="144" y="311"/>
                </a:cubicBezTo>
                <a:cubicBezTo>
                  <a:pt x="144" y="309"/>
                  <a:pt x="143" y="309"/>
                  <a:pt x="143" y="307"/>
                </a:cubicBezTo>
                <a:cubicBezTo>
                  <a:pt x="134" y="309"/>
                  <a:pt x="129" y="305"/>
                  <a:pt x="118" y="304"/>
                </a:cubicBezTo>
                <a:cubicBezTo>
                  <a:pt x="118" y="308"/>
                  <a:pt x="113" y="307"/>
                  <a:pt x="110" y="310"/>
                </a:cubicBezTo>
                <a:cubicBezTo>
                  <a:pt x="112" y="310"/>
                  <a:pt x="112" y="311"/>
                  <a:pt x="112" y="313"/>
                </a:cubicBezTo>
                <a:cubicBezTo>
                  <a:pt x="115" y="315"/>
                  <a:pt x="119" y="313"/>
                  <a:pt x="119" y="319"/>
                </a:cubicBezTo>
                <a:cubicBezTo>
                  <a:pt x="117" y="318"/>
                  <a:pt x="112" y="319"/>
                  <a:pt x="114" y="320"/>
                </a:cubicBezTo>
                <a:cubicBezTo>
                  <a:pt x="126" y="321"/>
                  <a:pt x="139" y="328"/>
                  <a:pt x="153" y="329"/>
                </a:cubicBezTo>
                <a:cubicBezTo>
                  <a:pt x="152" y="337"/>
                  <a:pt x="164" y="330"/>
                  <a:pt x="165" y="338"/>
                </a:cubicBezTo>
                <a:cubicBezTo>
                  <a:pt x="162" y="339"/>
                  <a:pt x="156" y="339"/>
                  <a:pt x="157" y="342"/>
                </a:cubicBezTo>
                <a:cubicBezTo>
                  <a:pt x="153" y="342"/>
                  <a:pt x="148" y="342"/>
                  <a:pt x="146" y="345"/>
                </a:cubicBezTo>
                <a:cubicBezTo>
                  <a:pt x="150" y="344"/>
                  <a:pt x="149" y="348"/>
                  <a:pt x="153" y="347"/>
                </a:cubicBezTo>
                <a:cubicBezTo>
                  <a:pt x="154" y="346"/>
                  <a:pt x="155" y="344"/>
                  <a:pt x="158" y="345"/>
                </a:cubicBezTo>
                <a:cubicBezTo>
                  <a:pt x="158" y="347"/>
                  <a:pt x="155" y="346"/>
                  <a:pt x="155" y="347"/>
                </a:cubicBezTo>
                <a:cubicBezTo>
                  <a:pt x="159" y="352"/>
                  <a:pt x="162" y="344"/>
                  <a:pt x="167" y="344"/>
                </a:cubicBezTo>
                <a:cubicBezTo>
                  <a:pt x="170" y="345"/>
                  <a:pt x="174" y="343"/>
                  <a:pt x="178" y="342"/>
                </a:cubicBezTo>
                <a:cubicBezTo>
                  <a:pt x="175" y="341"/>
                  <a:pt x="172" y="342"/>
                  <a:pt x="172" y="340"/>
                </a:cubicBezTo>
                <a:cubicBezTo>
                  <a:pt x="175" y="339"/>
                  <a:pt x="176" y="338"/>
                  <a:pt x="173" y="336"/>
                </a:cubicBezTo>
                <a:cubicBezTo>
                  <a:pt x="175" y="336"/>
                  <a:pt x="176" y="334"/>
                  <a:pt x="179" y="335"/>
                </a:cubicBezTo>
                <a:cubicBezTo>
                  <a:pt x="180" y="337"/>
                  <a:pt x="181" y="338"/>
                  <a:pt x="180" y="341"/>
                </a:cubicBezTo>
                <a:cubicBezTo>
                  <a:pt x="186" y="340"/>
                  <a:pt x="186" y="345"/>
                  <a:pt x="188" y="347"/>
                </a:cubicBezTo>
                <a:cubicBezTo>
                  <a:pt x="191" y="348"/>
                  <a:pt x="202" y="345"/>
                  <a:pt x="202" y="352"/>
                </a:cubicBezTo>
                <a:cubicBezTo>
                  <a:pt x="196" y="351"/>
                  <a:pt x="183" y="352"/>
                  <a:pt x="174" y="353"/>
                </a:cubicBezTo>
                <a:cubicBezTo>
                  <a:pt x="173" y="355"/>
                  <a:pt x="172" y="357"/>
                  <a:pt x="170" y="358"/>
                </a:cubicBezTo>
                <a:cubicBezTo>
                  <a:pt x="176" y="357"/>
                  <a:pt x="178" y="361"/>
                  <a:pt x="184" y="359"/>
                </a:cubicBezTo>
                <a:cubicBezTo>
                  <a:pt x="193" y="366"/>
                  <a:pt x="207" y="359"/>
                  <a:pt x="215" y="366"/>
                </a:cubicBezTo>
                <a:cubicBezTo>
                  <a:pt x="211" y="367"/>
                  <a:pt x="207" y="373"/>
                  <a:pt x="204" y="369"/>
                </a:cubicBezTo>
                <a:cubicBezTo>
                  <a:pt x="203" y="372"/>
                  <a:pt x="202" y="374"/>
                  <a:pt x="201" y="377"/>
                </a:cubicBezTo>
                <a:cubicBezTo>
                  <a:pt x="196" y="376"/>
                  <a:pt x="192" y="375"/>
                  <a:pt x="186" y="376"/>
                </a:cubicBezTo>
                <a:cubicBezTo>
                  <a:pt x="186" y="374"/>
                  <a:pt x="184" y="374"/>
                  <a:pt x="185" y="371"/>
                </a:cubicBezTo>
                <a:cubicBezTo>
                  <a:pt x="178" y="369"/>
                  <a:pt x="167" y="370"/>
                  <a:pt x="160" y="369"/>
                </a:cubicBezTo>
                <a:cubicBezTo>
                  <a:pt x="159" y="373"/>
                  <a:pt x="147" y="372"/>
                  <a:pt x="147" y="381"/>
                </a:cubicBezTo>
                <a:cubicBezTo>
                  <a:pt x="151" y="381"/>
                  <a:pt x="153" y="380"/>
                  <a:pt x="156" y="381"/>
                </a:cubicBezTo>
                <a:cubicBezTo>
                  <a:pt x="154" y="383"/>
                  <a:pt x="154" y="387"/>
                  <a:pt x="151" y="389"/>
                </a:cubicBezTo>
                <a:cubicBezTo>
                  <a:pt x="152" y="390"/>
                  <a:pt x="154" y="389"/>
                  <a:pt x="154" y="391"/>
                </a:cubicBezTo>
                <a:cubicBezTo>
                  <a:pt x="151" y="391"/>
                  <a:pt x="152" y="394"/>
                  <a:pt x="150" y="394"/>
                </a:cubicBezTo>
                <a:cubicBezTo>
                  <a:pt x="145" y="391"/>
                  <a:pt x="139" y="393"/>
                  <a:pt x="137" y="397"/>
                </a:cubicBezTo>
                <a:cubicBezTo>
                  <a:pt x="134" y="396"/>
                  <a:pt x="128" y="398"/>
                  <a:pt x="122" y="400"/>
                </a:cubicBezTo>
                <a:cubicBezTo>
                  <a:pt x="127" y="402"/>
                  <a:pt x="122" y="409"/>
                  <a:pt x="123" y="411"/>
                </a:cubicBezTo>
                <a:cubicBezTo>
                  <a:pt x="120" y="411"/>
                  <a:pt x="124" y="409"/>
                  <a:pt x="122" y="408"/>
                </a:cubicBezTo>
                <a:cubicBezTo>
                  <a:pt x="116" y="407"/>
                  <a:pt x="114" y="408"/>
                  <a:pt x="113" y="413"/>
                </a:cubicBezTo>
                <a:cubicBezTo>
                  <a:pt x="106" y="414"/>
                  <a:pt x="97" y="414"/>
                  <a:pt x="95" y="407"/>
                </a:cubicBezTo>
                <a:cubicBezTo>
                  <a:pt x="97" y="406"/>
                  <a:pt x="96" y="403"/>
                  <a:pt x="100" y="404"/>
                </a:cubicBezTo>
                <a:cubicBezTo>
                  <a:pt x="100" y="402"/>
                  <a:pt x="98" y="401"/>
                  <a:pt x="100" y="400"/>
                </a:cubicBezTo>
                <a:cubicBezTo>
                  <a:pt x="97" y="399"/>
                  <a:pt x="96" y="397"/>
                  <a:pt x="94" y="396"/>
                </a:cubicBezTo>
                <a:cubicBezTo>
                  <a:pt x="94" y="400"/>
                  <a:pt x="94" y="399"/>
                  <a:pt x="95" y="402"/>
                </a:cubicBezTo>
                <a:cubicBezTo>
                  <a:pt x="89" y="403"/>
                  <a:pt x="81" y="411"/>
                  <a:pt x="75" y="408"/>
                </a:cubicBezTo>
                <a:cubicBezTo>
                  <a:pt x="75" y="411"/>
                  <a:pt x="77" y="412"/>
                  <a:pt x="76" y="415"/>
                </a:cubicBezTo>
                <a:cubicBezTo>
                  <a:pt x="77" y="417"/>
                  <a:pt x="82" y="416"/>
                  <a:pt x="82" y="420"/>
                </a:cubicBezTo>
                <a:cubicBezTo>
                  <a:pt x="82" y="422"/>
                  <a:pt x="79" y="424"/>
                  <a:pt x="78" y="426"/>
                </a:cubicBezTo>
                <a:cubicBezTo>
                  <a:pt x="81" y="427"/>
                  <a:pt x="80" y="431"/>
                  <a:pt x="77" y="432"/>
                </a:cubicBezTo>
                <a:cubicBezTo>
                  <a:pt x="88" y="435"/>
                  <a:pt x="82" y="445"/>
                  <a:pt x="85" y="454"/>
                </a:cubicBezTo>
                <a:cubicBezTo>
                  <a:pt x="83" y="451"/>
                  <a:pt x="82" y="454"/>
                  <a:pt x="79" y="453"/>
                </a:cubicBezTo>
                <a:cubicBezTo>
                  <a:pt x="79" y="458"/>
                  <a:pt x="81" y="460"/>
                  <a:pt x="83" y="460"/>
                </a:cubicBezTo>
                <a:cubicBezTo>
                  <a:pt x="83" y="462"/>
                  <a:pt x="82" y="462"/>
                  <a:pt x="82" y="464"/>
                </a:cubicBezTo>
                <a:cubicBezTo>
                  <a:pt x="83" y="465"/>
                  <a:pt x="87" y="464"/>
                  <a:pt x="86" y="467"/>
                </a:cubicBezTo>
                <a:cubicBezTo>
                  <a:pt x="80" y="465"/>
                  <a:pt x="77" y="462"/>
                  <a:pt x="74" y="458"/>
                </a:cubicBezTo>
                <a:cubicBezTo>
                  <a:pt x="74" y="455"/>
                  <a:pt x="78" y="457"/>
                  <a:pt x="77" y="454"/>
                </a:cubicBezTo>
                <a:cubicBezTo>
                  <a:pt x="74" y="450"/>
                  <a:pt x="72" y="446"/>
                  <a:pt x="71" y="440"/>
                </a:cubicBezTo>
                <a:cubicBezTo>
                  <a:pt x="68" y="440"/>
                  <a:pt x="68" y="440"/>
                  <a:pt x="68" y="440"/>
                </a:cubicBezTo>
                <a:cubicBezTo>
                  <a:pt x="66" y="442"/>
                  <a:pt x="63" y="448"/>
                  <a:pt x="65" y="453"/>
                </a:cubicBezTo>
                <a:cubicBezTo>
                  <a:pt x="64" y="454"/>
                  <a:pt x="63" y="454"/>
                  <a:pt x="62" y="453"/>
                </a:cubicBezTo>
                <a:cubicBezTo>
                  <a:pt x="62" y="458"/>
                  <a:pt x="59" y="464"/>
                  <a:pt x="62" y="465"/>
                </a:cubicBezTo>
                <a:cubicBezTo>
                  <a:pt x="53" y="480"/>
                  <a:pt x="31" y="465"/>
                  <a:pt x="17" y="466"/>
                </a:cubicBezTo>
                <a:cubicBezTo>
                  <a:pt x="3" y="478"/>
                  <a:pt x="0" y="504"/>
                  <a:pt x="18" y="511"/>
                </a:cubicBezTo>
                <a:cubicBezTo>
                  <a:pt x="21" y="511"/>
                  <a:pt x="24" y="510"/>
                  <a:pt x="27" y="511"/>
                </a:cubicBezTo>
                <a:cubicBezTo>
                  <a:pt x="37" y="513"/>
                  <a:pt x="50" y="519"/>
                  <a:pt x="52" y="527"/>
                </a:cubicBezTo>
                <a:cubicBezTo>
                  <a:pt x="56" y="539"/>
                  <a:pt x="53" y="554"/>
                  <a:pt x="54" y="562"/>
                </a:cubicBezTo>
                <a:cubicBezTo>
                  <a:pt x="55" y="573"/>
                  <a:pt x="60" y="583"/>
                  <a:pt x="60" y="592"/>
                </a:cubicBezTo>
                <a:cubicBezTo>
                  <a:pt x="60" y="602"/>
                  <a:pt x="55" y="615"/>
                  <a:pt x="58" y="625"/>
                </a:cubicBezTo>
                <a:cubicBezTo>
                  <a:pt x="58" y="626"/>
                  <a:pt x="55" y="628"/>
                  <a:pt x="57" y="629"/>
                </a:cubicBezTo>
                <a:cubicBezTo>
                  <a:pt x="58" y="626"/>
                  <a:pt x="61" y="626"/>
                  <a:pt x="64" y="627"/>
                </a:cubicBezTo>
                <a:cubicBezTo>
                  <a:pt x="67" y="641"/>
                  <a:pt x="75" y="654"/>
                  <a:pt x="89" y="653"/>
                </a:cubicBezTo>
                <a:cubicBezTo>
                  <a:pt x="94" y="658"/>
                  <a:pt x="103" y="663"/>
                  <a:pt x="111" y="662"/>
                </a:cubicBezTo>
                <a:cubicBezTo>
                  <a:pt x="114" y="667"/>
                  <a:pt x="119" y="670"/>
                  <a:pt x="122" y="675"/>
                </a:cubicBezTo>
                <a:cubicBezTo>
                  <a:pt x="119" y="679"/>
                  <a:pt x="114" y="681"/>
                  <a:pt x="109" y="683"/>
                </a:cubicBezTo>
                <a:cubicBezTo>
                  <a:pt x="107" y="687"/>
                  <a:pt x="105" y="692"/>
                  <a:pt x="99" y="689"/>
                </a:cubicBezTo>
                <a:cubicBezTo>
                  <a:pt x="95" y="709"/>
                  <a:pt x="84" y="721"/>
                  <a:pt x="75" y="734"/>
                </a:cubicBezTo>
                <a:cubicBezTo>
                  <a:pt x="87" y="738"/>
                  <a:pt x="72" y="758"/>
                  <a:pt x="76" y="767"/>
                </a:cubicBezTo>
                <a:cubicBezTo>
                  <a:pt x="79" y="767"/>
                  <a:pt x="81" y="765"/>
                  <a:pt x="84" y="764"/>
                </a:cubicBezTo>
                <a:cubicBezTo>
                  <a:pt x="84" y="766"/>
                  <a:pt x="86" y="765"/>
                  <a:pt x="86" y="768"/>
                </a:cubicBezTo>
                <a:cubicBezTo>
                  <a:pt x="85" y="770"/>
                  <a:pt x="83" y="769"/>
                  <a:pt x="83" y="772"/>
                </a:cubicBezTo>
                <a:cubicBezTo>
                  <a:pt x="86" y="774"/>
                  <a:pt x="93" y="773"/>
                  <a:pt x="93" y="777"/>
                </a:cubicBezTo>
                <a:cubicBezTo>
                  <a:pt x="88" y="780"/>
                  <a:pt x="87" y="786"/>
                  <a:pt x="85" y="791"/>
                </a:cubicBezTo>
                <a:cubicBezTo>
                  <a:pt x="95" y="786"/>
                  <a:pt x="100" y="777"/>
                  <a:pt x="110" y="773"/>
                </a:cubicBezTo>
                <a:cubicBezTo>
                  <a:pt x="113" y="775"/>
                  <a:pt x="117" y="775"/>
                  <a:pt x="118" y="780"/>
                </a:cubicBezTo>
                <a:cubicBezTo>
                  <a:pt x="115" y="783"/>
                  <a:pt x="111" y="783"/>
                  <a:pt x="110" y="788"/>
                </a:cubicBezTo>
                <a:cubicBezTo>
                  <a:pt x="117" y="795"/>
                  <a:pt x="120" y="812"/>
                  <a:pt x="135" y="806"/>
                </a:cubicBezTo>
                <a:cubicBezTo>
                  <a:pt x="133" y="799"/>
                  <a:pt x="141" y="794"/>
                  <a:pt x="145" y="795"/>
                </a:cubicBezTo>
                <a:cubicBezTo>
                  <a:pt x="145" y="799"/>
                  <a:pt x="144" y="800"/>
                  <a:pt x="145" y="803"/>
                </a:cubicBezTo>
                <a:cubicBezTo>
                  <a:pt x="143" y="803"/>
                  <a:pt x="142" y="804"/>
                  <a:pt x="141" y="807"/>
                </a:cubicBezTo>
                <a:cubicBezTo>
                  <a:pt x="144" y="809"/>
                  <a:pt x="147" y="806"/>
                  <a:pt x="150" y="806"/>
                </a:cubicBezTo>
                <a:cubicBezTo>
                  <a:pt x="152" y="808"/>
                  <a:pt x="150" y="810"/>
                  <a:pt x="151" y="814"/>
                </a:cubicBezTo>
                <a:cubicBezTo>
                  <a:pt x="152" y="815"/>
                  <a:pt x="155" y="813"/>
                  <a:pt x="155" y="815"/>
                </a:cubicBezTo>
                <a:cubicBezTo>
                  <a:pt x="156" y="824"/>
                  <a:pt x="149" y="824"/>
                  <a:pt x="150" y="832"/>
                </a:cubicBezTo>
                <a:cubicBezTo>
                  <a:pt x="160" y="837"/>
                  <a:pt x="166" y="829"/>
                  <a:pt x="176" y="829"/>
                </a:cubicBezTo>
                <a:cubicBezTo>
                  <a:pt x="178" y="822"/>
                  <a:pt x="182" y="817"/>
                  <a:pt x="181" y="811"/>
                </a:cubicBezTo>
                <a:cubicBezTo>
                  <a:pt x="184" y="814"/>
                  <a:pt x="186" y="818"/>
                  <a:pt x="186" y="822"/>
                </a:cubicBezTo>
                <a:cubicBezTo>
                  <a:pt x="192" y="821"/>
                  <a:pt x="187" y="813"/>
                  <a:pt x="188" y="809"/>
                </a:cubicBezTo>
                <a:cubicBezTo>
                  <a:pt x="191" y="803"/>
                  <a:pt x="198" y="803"/>
                  <a:pt x="198" y="797"/>
                </a:cubicBezTo>
                <a:cubicBezTo>
                  <a:pt x="206" y="798"/>
                  <a:pt x="207" y="793"/>
                  <a:pt x="210" y="789"/>
                </a:cubicBezTo>
                <a:cubicBezTo>
                  <a:pt x="221" y="795"/>
                  <a:pt x="236" y="797"/>
                  <a:pt x="245" y="802"/>
                </a:cubicBezTo>
                <a:cubicBezTo>
                  <a:pt x="259" y="809"/>
                  <a:pt x="269" y="814"/>
                  <a:pt x="283" y="816"/>
                </a:cubicBezTo>
                <a:cubicBezTo>
                  <a:pt x="322" y="824"/>
                  <a:pt x="366" y="826"/>
                  <a:pt x="400" y="823"/>
                </a:cubicBezTo>
                <a:cubicBezTo>
                  <a:pt x="417" y="815"/>
                  <a:pt x="436" y="809"/>
                  <a:pt x="452" y="800"/>
                </a:cubicBezTo>
                <a:cubicBezTo>
                  <a:pt x="480" y="791"/>
                  <a:pt x="507" y="781"/>
                  <a:pt x="539" y="778"/>
                </a:cubicBezTo>
                <a:cubicBezTo>
                  <a:pt x="549" y="783"/>
                  <a:pt x="566" y="783"/>
                  <a:pt x="576" y="788"/>
                </a:cubicBezTo>
                <a:cubicBezTo>
                  <a:pt x="576" y="790"/>
                  <a:pt x="570" y="789"/>
                  <a:pt x="572" y="790"/>
                </a:cubicBezTo>
                <a:cubicBezTo>
                  <a:pt x="577" y="790"/>
                  <a:pt x="579" y="793"/>
                  <a:pt x="581" y="796"/>
                </a:cubicBezTo>
                <a:cubicBezTo>
                  <a:pt x="578" y="799"/>
                  <a:pt x="574" y="796"/>
                  <a:pt x="571" y="799"/>
                </a:cubicBezTo>
                <a:cubicBezTo>
                  <a:pt x="576" y="799"/>
                  <a:pt x="577" y="801"/>
                  <a:pt x="582" y="800"/>
                </a:cubicBezTo>
                <a:cubicBezTo>
                  <a:pt x="607" y="816"/>
                  <a:pt x="661" y="830"/>
                  <a:pt x="692" y="814"/>
                </a:cubicBezTo>
                <a:cubicBezTo>
                  <a:pt x="700" y="810"/>
                  <a:pt x="700" y="802"/>
                  <a:pt x="706" y="797"/>
                </a:cubicBezTo>
                <a:cubicBezTo>
                  <a:pt x="709" y="796"/>
                  <a:pt x="716" y="797"/>
                  <a:pt x="719" y="796"/>
                </a:cubicBezTo>
                <a:cubicBezTo>
                  <a:pt x="720" y="798"/>
                  <a:pt x="722" y="801"/>
                  <a:pt x="720" y="802"/>
                </a:cubicBezTo>
                <a:cubicBezTo>
                  <a:pt x="726" y="825"/>
                  <a:pt x="770" y="822"/>
                  <a:pt x="787" y="814"/>
                </a:cubicBezTo>
                <a:cubicBezTo>
                  <a:pt x="792" y="803"/>
                  <a:pt x="806" y="802"/>
                  <a:pt x="817" y="799"/>
                </a:cubicBezTo>
                <a:cubicBezTo>
                  <a:pt x="808" y="796"/>
                  <a:pt x="800" y="804"/>
                  <a:pt x="794" y="799"/>
                </a:cubicBezTo>
                <a:cubicBezTo>
                  <a:pt x="798" y="794"/>
                  <a:pt x="803" y="790"/>
                  <a:pt x="811" y="790"/>
                </a:cubicBezTo>
                <a:cubicBezTo>
                  <a:pt x="820" y="789"/>
                  <a:pt x="809" y="791"/>
                  <a:pt x="806" y="789"/>
                </a:cubicBezTo>
                <a:cubicBezTo>
                  <a:pt x="802" y="788"/>
                  <a:pt x="800" y="785"/>
                  <a:pt x="800" y="782"/>
                </a:cubicBezTo>
                <a:cubicBezTo>
                  <a:pt x="811" y="775"/>
                  <a:pt x="831" y="777"/>
                  <a:pt x="845" y="772"/>
                </a:cubicBezTo>
                <a:cubicBezTo>
                  <a:pt x="843" y="771"/>
                  <a:pt x="840" y="772"/>
                  <a:pt x="839" y="770"/>
                </a:cubicBezTo>
                <a:cubicBezTo>
                  <a:pt x="842" y="764"/>
                  <a:pt x="851" y="769"/>
                  <a:pt x="856" y="769"/>
                </a:cubicBezTo>
                <a:cubicBezTo>
                  <a:pt x="856" y="767"/>
                  <a:pt x="856" y="765"/>
                  <a:pt x="857" y="765"/>
                </a:cubicBezTo>
                <a:cubicBezTo>
                  <a:pt x="858" y="767"/>
                  <a:pt x="858" y="770"/>
                  <a:pt x="861" y="770"/>
                </a:cubicBezTo>
                <a:cubicBezTo>
                  <a:pt x="865" y="768"/>
                  <a:pt x="864" y="763"/>
                  <a:pt x="862" y="761"/>
                </a:cubicBezTo>
                <a:cubicBezTo>
                  <a:pt x="869" y="759"/>
                  <a:pt x="874" y="759"/>
                  <a:pt x="886" y="759"/>
                </a:cubicBezTo>
                <a:cubicBezTo>
                  <a:pt x="887" y="751"/>
                  <a:pt x="898" y="759"/>
                  <a:pt x="900" y="755"/>
                </a:cubicBezTo>
                <a:cubicBezTo>
                  <a:pt x="897" y="753"/>
                  <a:pt x="896" y="754"/>
                  <a:pt x="891" y="753"/>
                </a:cubicBezTo>
                <a:cubicBezTo>
                  <a:pt x="892" y="751"/>
                  <a:pt x="891" y="750"/>
                  <a:pt x="890" y="750"/>
                </a:cubicBezTo>
                <a:cubicBezTo>
                  <a:pt x="886" y="750"/>
                  <a:pt x="875" y="748"/>
                  <a:pt x="874" y="747"/>
                </a:cubicBezTo>
                <a:cubicBezTo>
                  <a:pt x="885" y="743"/>
                  <a:pt x="897" y="749"/>
                  <a:pt x="908" y="744"/>
                </a:cubicBezTo>
                <a:cubicBezTo>
                  <a:pt x="910" y="745"/>
                  <a:pt x="911" y="747"/>
                  <a:pt x="913" y="747"/>
                </a:cubicBezTo>
                <a:cubicBezTo>
                  <a:pt x="920" y="747"/>
                  <a:pt x="926" y="751"/>
                  <a:pt x="933" y="752"/>
                </a:cubicBezTo>
                <a:cubicBezTo>
                  <a:pt x="932" y="754"/>
                  <a:pt x="934" y="755"/>
                  <a:pt x="933" y="757"/>
                </a:cubicBezTo>
                <a:cubicBezTo>
                  <a:pt x="936" y="757"/>
                  <a:pt x="939" y="758"/>
                  <a:pt x="941" y="759"/>
                </a:cubicBezTo>
                <a:cubicBezTo>
                  <a:pt x="939" y="762"/>
                  <a:pt x="931" y="758"/>
                  <a:pt x="928" y="760"/>
                </a:cubicBezTo>
                <a:cubicBezTo>
                  <a:pt x="933" y="761"/>
                  <a:pt x="935" y="765"/>
                  <a:pt x="938" y="762"/>
                </a:cubicBezTo>
                <a:cubicBezTo>
                  <a:pt x="938" y="767"/>
                  <a:pt x="943" y="766"/>
                  <a:pt x="949" y="766"/>
                </a:cubicBezTo>
                <a:cubicBezTo>
                  <a:pt x="950" y="765"/>
                  <a:pt x="950" y="763"/>
                  <a:pt x="951" y="762"/>
                </a:cubicBezTo>
                <a:cubicBezTo>
                  <a:pt x="955" y="763"/>
                  <a:pt x="960" y="764"/>
                  <a:pt x="963" y="761"/>
                </a:cubicBezTo>
                <a:cubicBezTo>
                  <a:pt x="957" y="760"/>
                  <a:pt x="954" y="761"/>
                  <a:pt x="950" y="758"/>
                </a:cubicBezTo>
                <a:cubicBezTo>
                  <a:pt x="955" y="752"/>
                  <a:pt x="965" y="751"/>
                  <a:pt x="974" y="750"/>
                </a:cubicBezTo>
                <a:cubicBezTo>
                  <a:pt x="972" y="754"/>
                  <a:pt x="970" y="756"/>
                  <a:pt x="969" y="760"/>
                </a:cubicBezTo>
                <a:cubicBezTo>
                  <a:pt x="971" y="763"/>
                  <a:pt x="973" y="758"/>
                  <a:pt x="974" y="762"/>
                </a:cubicBezTo>
                <a:cubicBezTo>
                  <a:pt x="972" y="764"/>
                  <a:pt x="966" y="761"/>
                  <a:pt x="962" y="763"/>
                </a:cubicBezTo>
                <a:cubicBezTo>
                  <a:pt x="963" y="766"/>
                  <a:pt x="967" y="765"/>
                  <a:pt x="967" y="768"/>
                </a:cubicBezTo>
                <a:cubicBezTo>
                  <a:pt x="963" y="770"/>
                  <a:pt x="962" y="775"/>
                  <a:pt x="959" y="777"/>
                </a:cubicBezTo>
                <a:cubicBezTo>
                  <a:pt x="961" y="777"/>
                  <a:pt x="961" y="778"/>
                  <a:pt x="962" y="779"/>
                </a:cubicBezTo>
                <a:cubicBezTo>
                  <a:pt x="984" y="780"/>
                  <a:pt x="1001" y="768"/>
                  <a:pt x="1021" y="774"/>
                </a:cubicBezTo>
                <a:cubicBezTo>
                  <a:pt x="1031" y="766"/>
                  <a:pt x="1051" y="776"/>
                  <a:pt x="1059" y="766"/>
                </a:cubicBezTo>
                <a:cubicBezTo>
                  <a:pt x="1059" y="762"/>
                  <a:pt x="1059" y="760"/>
                  <a:pt x="1058" y="758"/>
                </a:cubicBezTo>
                <a:cubicBezTo>
                  <a:pt x="1063" y="757"/>
                  <a:pt x="1064" y="750"/>
                  <a:pt x="1065" y="745"/>
                </a:cubicBezTo>
                <a:cubicBezTo>
                  <a:pt x="1063" y="743"/>
                  <a:pt x="1061" y="740"/>
                  <a:pt x="1060" y="737"/>
                </a:cubicBezTo>
                <a:cubicBezTo>
                  <a:pt x="1066" y="738"/>
                  <a:pt x="1065" y="732"/>
                  <a:pt x="1070" y="733"/>
                </a:cubicBezTo>
                <a:cubicBezTo>
                  <a:pt x="1067" y="732"/>
                  <a:pt x="1067" y="728"/>
                  <a:pt x="1070" y="727"/>
                </a:cubicBezTo>
                <a:cubicBezTo>
                  <a:pt x="1065" y="725"/>
                  <a:pt x="1067" y="722"/>
                  <a:pt x="1066" y="717"/>
                </a:cubicBezTo>
                <a:cubicBezTo>
                  <a:pt x="1063" y="716"/>
                  <a:pt x="1059" y="720"/>
                  <a:pt x="1057" y="717"/>
                </a:cubicBezTo>
                <a:cubicBezTo>
                  <a:pt x="1058" y="712"/>
                  <a:pt x="1063" y="711"/>
                  <a:pt x="1059" y="706"/>
                </a:cubicBezTo>
                <a:cubicBezTo>
                  <a:pt x="1064" y="704"/>
                  <a:pt x="1069" y="704"/>
                  <a:pt x="1073" y="703"/>
                </a:cubicBezTo>
                <a:cubicBezTo>
                  <a:pt x="1073" y="700"/>
                  <a:pt x="1071" y="700"/>
                  <a:pt x="1072" y="698"/>
                </a:cubicBezTo>
                <a:cubicBezTo>
                  <a:pt x="1073" y="697"/>
                  <a:pt x="1075" y="697"/>
                  <a:pt x="1077" y="696"/>
                </a:cubicBezTo>
                <a:cubicBezTo>
                  <a:pt x="1078" y="694"/>
                  <a:pt x="1076" y="694"/>
                  <a:pt x="1077" y="692"/>
                </a:cubicBezTo>
                <a:cubicBezTo>
                  <a:pt x="1079" y="691"/>
                  <a:pt x="1082" y="691"/>
                  <a:pt x="1082" y="687"/>
                </a:cubicBezTo>
                <a:cubicBezTo>
                  <a:pt x="1081" y="686"/>
                  <a:pt x="1077" y="685"/>
                  <a:pt x="1076" y="687"/>
                </a:cubicBezTo>
                <a:cubicBezTo>
                  <a:pt x="1078" y="686"/>
                  <a:pt x="1079" y="691"/>
                  <a:pt x="1077" y="691"/>
                </a:cubicBezTo>
                <a:cubicBezTo>
                  <a:pt x="1078" y="687"/>
                  <a:pt x="1073" y="688"/>
                  <a:pt x="1072" y="685"/>
                </a:cubicBezTo>
                <a:cubicBezTo>
                  <a:pt x="1068" y="692"/>
                  <a:pt x="1059" y="682"/>
                  <a:pt x="1051" y="686"/>
                </a:cubicBezTo>
                <a:cubicBezTo>
                  <a:pt x="1054" y="687"/>
                  <a:pt x="1054" y="689"/>
                  <a:pt x="1056" y="691"/>
                </a:cubicBezTo>
                <a:cubicBezTo>
                  <a:pt x="1054" y="693"/>
                  <a:pt x="1048" y="695"/>
                  <a:pt x="1046" y="691"/>
                </a:cubicBezTo>
                <a:cubicBezTo>
                  <a:pt x="1049" y="691"/>
                  <a:pt x="1051" y="692"/>
                  <a:pt x="1052" y="691"/>
                </a:cubicBezTo>
                <a:cubicBezTo>
                  <a:pt x="1053" y="685"/>
                  <a:pt x="1046" y="686"/>
                  <a:pt x="1044" y="683"/>
                </a:cubicBezTo>
                <a:cubicBezTo>
                  <a:pt x="1048" y="679"/>
                  <a:pt x="1053" y="675"/>
                  <a:pt x="1051" y="668"/>
                </a:cubicBezTo>
                <a:cubicBezTo>
                  <a:pt x="1050" y="668"/>
                  <a:pt x="1049" y="668"/>
                  <a:pt x="1049" y="667"/>
                </a:cubicBezTo>
                <a:cubicBezTo>
                  <a:pt x="1045" y="668"/>
                  <a:pt x="1043" y="670"/>
                  <a:pt x="1038" y="671"/>
                </a:cubicBezTo>
                <a:cubicBezTo>
                  <a:pt x="1039" y="669"/>
                  <a:pt x="1041" y="668"/>
                  <a:pt x="1038" y="667"/>
                </a:cubicBezTo>
                <a:cubicBezTo>
                  <a:pt x="1038" y="668"/>
                  <a:pt x="1037" y="669"/>
                  <a:pt x="1036" y="670"/>
                </a:cubicBezTo>
                <a:cubicBezTo>
                  <a:pt x="1032" y="667"/>
                  <a:pt x="1029" y="663"/>
                  <a:pt x="1025" y="661"/>
                </a:cubicBezTo>
                <a:cubicBezTo>
                  <a:pt x="1023" y="662"/>
                  <a:pt x="1019" y="663"/>
                  <a:pt x="1018" y="660"/>
                </a:cubicBezTo>
                <a:cubicBezTo>
                  <a:pt x="1018" y="659"/>
                  <a:pt x="1023" y="661"/>
                  <a:pt x="1022" y="658"/>
                </a:cubicBezTo>
                <a:cubicBezTo>
                  <a:pt x="1019" y="657"/>
                  <a:pt x="1019" y="658"/>
                  <a:pt x="1015" y="658"/>
                </a:cubicBezTo>
                <a:cubicBezTo>
                  <a:pt x="1010" y="664"/>
                  <a:pt x="1003" y="669"/>
                  <a:pt x="998" y="675"/>
                </a:cubicBezTo>
                <a:cubicBezTo>
                  <a:pt x="1002" y="674"/>
                  <a:pt x="1009" y="665"/>
                  <a:pt x="1015" y="670"/>
                </a:cubicBezTo>
                <a:cubicBezTo>
                  <a:pt x="1015" y="669"/>
                  <a:pt x="1015" y="666"/>
                  <a:pt x="1019" y="666"/>
                </a:cubicBezTo>
                <a:cubicBezTo>
                  <a:pt x="1019" y="668"/>
                  <a:pt x="1017" y="668"/>
                  <a:pt x="1018" y="671"/>
                </a:cubicBezTo>
                <a:cubicBezTo>
                  <a:pt x="1023" y="670"/>
                  <a:pt x="1028" y="669"/>
                  <a:pt x="1031" y="673"/>
                </a:cubicBezTo>
                <a:cubicBezTo>
                  <a:pt x="1029" y="676"/>
                  <a:pt x="1027" y="678"/>
                  <a:pt x="1022" y="677"/>
                </a:cubicBezTo>
                <a:cubicBezTo>
                  <a:pt x="1022" y="681"/>
                  <a:pt x="1033" y="676"/>
                  <a:pt x="1031" y="682"/>
                </a:cubicBezTo>
                <a:cubicBezTo>
                  <a:pt x="1026" y="681"/>
                  <a:pt x="1024" y="685"/>
                  <a:pt x="1020" y="685"/>
                </a:cubicBezTo>
                <a:cubicBezTo>
                  <a:pt x="1017" y="680"/>
                  <a:pt x="1011" y="687"/>
                  <a:pt x="1007" y="685"/>
                </a:cubicBezTo>
                <a:cubicBezTo>
                  <a:pt x="1005" y="690"/>
                  <a:pt x="1008" y="690"/>
                  <a:pt x="1007" y="694"/>
                </a:cubicBezTo>
                <a:cubicBezTo>
                  <a:pt x="1003" y="695"/>
                  <a:pt x="998" y="694"/>
                  <a:pt x="997" y="697"/>
                </a:cubicBezTo>
                <a:cubicBezTo>
                  <a:pt x="987" y="694"/>
                  <a:pt x="979" y="697"/>
                  <a:pt x="970" y="699"/>
                </a:cubicBezTo>
                <a:cubicBezTo>
                  <a:pt x="970" y="698"/>
                  <a:pt x="971" y="698"/>
                  <a:pt x="971" y="697"/>
                </a:cubicBezTo>
                <a:cubicBezTo>
                  <a:pt x="968" y="696"/>
                  <a:pt x="964" y="699"/>
                  <a:pt x="962" y="696"/>
                </a:cubicBezTo>
                <a:cubicBezTo>
                  <a:pt x="962" y="698"/>
                  <a:pt x="958" y="700"/>
                  <a:pt x="958" y="699"/>
                </a:cubicBezTo>
                <a:cubicBezTo>
                  <a:pt x="959" y="699"/>
                  <a:pt x="959" y="698"/>
                  <a:pt x="958" y="697"/>
                </a:cubicBezTo>
                <a:cubicBezTo>
                  <a:pt x="959" y="697"/>
                  <a:pt x="960" y="697"/>
                  <a:pt x="961" y="696"/>
                </a:cubicBezTo>
                <a:cubicBezTo>
                  <a:pt x="957" y="696"/>
                  <a:pt x="951" y="694"/>
                  <a:pt x="948" y="696"/>
                </a:cubicBezTo>
                <a:cubicBezTo>
                  <a:pt x="951" y="695"/>
                  <a:pt x="951" y="697"/>
                  <a:pt x="949" y="698"/>
                </a:cubicBezTo>
                <a:cubicBezTo>
                  <a:pt x="947" y="698"/>
                  <a:pt x="948" y="694"/>
                  <a:pt x="945" y="694"/>
                </a:cubicBezTo>
                <a:cubicBezTo>
                  <a:pt x="939" y="694"/>
                  <a:pt x="920" y="690"/>
                  <a:pt x="916" y="686"/>
                </a:cubicBezTo>
                <a:cubicBezTo>
                  <a:pt x="920" y="687"/>
                  <a:pt x="923" y="686"/>
                  <a:pt x="924" y="684"/>
                </a:cubicBezTo>
                <a:cubicBezTo>
                  <a:pt x="919" y="683"/>
                  <a:pt x="915" y="685"/>
                  <a:pt x="912" y="682"/>
                </a:cubicBezTo>
                <a:cubicBezTo>
                  <a:pt x="916" y="681"/>
                  <a:pt x="926" y="684"/>
                  <a:pt x="928" y="680"/>
                </a:cubicBezTo>
                <a:cubicBezTo>
                  <a:pt x="915" y="678"/>
                  <a:pt x="903" y="678"/>
                  <a:pt x="897" y="672"/>
                </a:cubicBezTo>
                <a:cubicBezTo>
                  <a:pt x="892" y="677"/>
                  <a:pt x="889" y="669"/>
                  <a:pt x="884" y="674"/>
                </a:cubicBezTo>
                <a:cubicBezTo>
                  <a:pt x="881" y="671"/>
                  <a:pt x="881" y="672"/>
                  <a:pt x="879" y="673"/>
                </a:cubicBezTo>
                <a:cubicBezTo>
                  <a:pt x="877" y="673"/>
                  <a:pt x="878" y="670"/>
                  <a:pt x="877" y="670"/>
                </a:cubicBezTo>
                <a:cubicBezTo>
                  <a:pt x="863" y="667"/>
                  <a:pt x="847" y="664"/>
                  <a:pt x="832" y="666"/>
                </a:cubicBezTo>
                <a:cubicBezTo>
                  <a:pt x="834" y="661"/>
                  <a:pt x="829" y="661"/>
                  <a:pt x="829" y="658"/>
                </a:cubicBezTo>
                <a:cubicBezTo>
                  <a:pt x="826" y="658"/>
                  <a:pt x="823" y="659"/>
                  <a:pt x="820" y="660"/>
                </a:cubicBezTo>
                <a:cubicBezTo>
                  <a:pt x="822" y="658"/>
                  <a:pt x="820" y="659"/>
                  <a:pt x="819" y="657"/>
                </a:cubicBezTo>
                <a:cubicBezTo>
                  <a:pt x="821" y="657"/>
                  <a:pt x="822" y="657"/>
                  <a:pt x="823" y="658"/>
                </a:cubicBezTo>
                <a:cubicBezTo>
                  <a:pt x="824" y="653"/>
                  <a:pt x="816" y="656"/>
                  <a:pt x="814" y="653"/>
                </a:cubicBezTo>
                <a:cubicBezTo>
                  <a:pt x="825" y="654"/>
                  <a:pt x="832" y="652"/>
                  <a:pt x="841" y="651"/>
                </a:cubicBezTo>
                <a:cubicBezTo>
                  <a:pt x="834" y="648"/>
                  <a:pt x="826" y="648"/>
                  <a:pt x="828" y="642"/>
                </a:cubicBezTo>
                <a:cubicBezTo>
                  <a:pt x="825" y="643"/>
                  <a:pt x="819" y="641"/>
                  <a:pt x="817" y="637"/>
                </a:cubicBezTo>
                <a:cubicBezTo>
                  <a:pt x="814" y="637"/>
                  <a:pt x="814" y="640"/>
                  <a:pt x="813" y="637"/>
                </a:cubicBezTo>
                <a:cubicBezTo>
                  <a:pt x="814" y="636"/>
                  <a:pt x="816" y="636"/>
                  <a:pt x="816" y="635"/>
                </a:cubicBezTo>
                <a:cubicBezTo>
                  <a:pt x="819" y="636"/>
                  <a:pt x="819" y="636"/>
                  <a:pt x="823" y="636"/>
                </a:cubicBezTo>
                <a:cubicBezTo>
                  <a:pt x="824" y="633"/>
                  <a:pt x="824" y="634"/>
                  <a:pt x="823" y="631"/>
                </a:cubicBezTo>
                <a:cubicBezTo>
                  <a:pt x="821" y="630"/>
                  <a:pt x="819" y="634"/>
                  <a:pt x="818" y="631"/>
                </a:cubicBezTo>
                <a:cubicBezTo>
                  <a:pt x="818" y="629"/>
                  <a:pt x="823" y="632"/>
                  <a:pt x="822" y="629"/>
                </a:cubicBezTo>
                <a:cubicBezTo>
                  <a:pt x="817" y="629"/>
                  <a:pt x="815" y="628"/>
                  <a:pt x="815" y="624"/>
                </a:cubicBezTo>
                <a:cubicBezTo>
                  <a:pt x="817" y="624"/>
                  <a:pt x="817" y="624"/>
                  <a:pt x="818" y="623"/>
                </a:cubicBezTo>
                <a:cubicBezTo>
                  <a:pt x="815" y="622"/>
                  <a:pt x="816" y="624"/>
                  <a:pt x="814" y="624"/>
                </a:cubicBezTo>
                <a:cubicBezTo>
                  <a:pt x="814" y="622"/>
                  <a:pt x="812" y="622"/>
                  <a:pt x="813" y="620"/>
                </a:cubicBezTo>
                <a:cubicBezTo>
                  <a:pt x="816" y="619"/>
                  <a:pt x="815" y="621"/>
                  <a:pt x="820" y="619"/>
                </a:cubicBezTo>
                <a:cubicBezTo>
                  <a:pt x="821" y="616"/>
                  <a:pt x="821" y="614"/>
                  <a:pt x="822" y="613"/>
                </a:cubicBezTo>
                <a:cubicBezTo>
                  <a:pt x="823" y="613"/>
                  <a:pt x="822" y="616"/>
                  <a:pt x="823" y="616"/>
                </a:cubicBezTo>
                <a:cubicBezTo>
                  <a:pt x="825" y="613"/>
                  <a:pt x="825" y="613"/>
                  <a:pt x="824" y="610"/>
                </a:cubicBezTo>
                <a:cubicBezTo>
                  <a:pt x="821" y="610"/>
                  <a:pt x="821" y="611"/>
                  <a:pt x="819" y="610"/>
                </a:cubicBezTo>
                <a:cubicBezTo>
                  <a:pt x="819" y="612"/>
                  <a:pt x="819" y="614"/>
                  <a:pt x="816" y="614"/>
                </a:cubicBezTo>
                <a:cubicBezTo>
                  <a:pt x="818" y="612"/>
                  <a:pt x="816" y="609"/>
                  <a:pt x="814" y="608"/>
                </a:cubicBezTo>
                <a:cubicBezTo>
                  <a:pt x="814" y="609"/>
                  <a:pt x="816" y="611"/>
                  <a:pt x="814" y="612"/>
                </a:cubicBezTo>
                <a:cubicBezTo>
                  <a:pt x="810" y="609"/>
                  <a:pt x="813" y="609"/>
                  <a:pt x="810" y="606"/>
                </a:cubicBezTo>
                <a:cubicBezTo>
                  <a:pt x="822" y="597"/>
                  <a:pt x="841" y="611"/>
                  <a:pt x="852" y="603"/>
                </a:cubicBezTo>
                <a:cubicBezTo>
                  <a:pt x="845" y="601"/>
                  <a:pt x="839" y="604"/>
                  <a:pt x="834" y="600"/>
                </a:cubicBezTo>
                <a:cubicBezTo>
                  <a:pt x="837" y="600"/>
                  <a:pt x="835" y="596"/>
                  <a:pt x="839" y="597"/>
                </a:cubicBezTo>
                <a:cubicBezTo>
                  <a:pt x="839" y="598"/>
                  <a:pt x="837" y="598"/>
                  <a:pt x="837" y="599"/>
                </a:cubicBezTo>
                <a:cubicBezTo>
                  <a:pt x="844" y="598"/>
                  <a:pt x="872" y="594"/>
                  <a:pt x="878" y="598"/>
                </a:cubicBezTo>
                <a:cubicBezTo>
                  <a:pt x="880" y="599"/>
                  <a:pt x="877" y="600"/>
                  <a:pt x="880" y="601"/>
                </a:cubicBezTo>
                <a:cubicBezTo>
                  <a:pt x="886" y="601"/>
                  <a:pt x="893" y="598"/>
                  <a:pt x="898" y="597"/>
                </a:cubicBezTo>
                <a:cubicBezTo>
                  <a:pt x="894" y="598"/>
                  <a:pt x="897" y="592"/>
                  <a:pt x="899" y="594"/>
                </a:cubicBezTo>
                <a:cubicBezTo>
                  <a:pt x="899" y="590"/>
                  <a:pt x="898" y="588"/>
                  <a:pt x="902" y="588"/>
                </a:cubicBezTo>
                <a:cubicBezTo>
                  <a:pt x="903" y="585"/>
                  <a:pt x="898" y="586"/>
                  <a:pt x="899" y="583"/>
                </a:cubicBezTo>
                <a:cubicBezTo>
                  <a:pt x="904" y="581"/>
                  <a:pt x="904" y="582"/>
                  <a:pt x="909" y="584"/>
                </a:cubicBezTo>
                <a:cubicBezTo>
                  <a:pt x="907" y="580"/>
                  <a:pt x="910" y="576"/>
                  <a:pt x="913" y="574"/>
                </a:cubicBezTo>
                <a:cubicBezTo>
                  <a:pt x="927" y="573"/>
                  <a:pt x="952" y="576"/>
                  <a:pt x="965" y="567"/>
                </a:cubicBezTo>
                <a:cubicBezTo>
                  <a:pt x="960" y="568"/>
                  <a:pt x="952" y="566"/>
                  <a:pt x="948" y="564"/>
                </a:cubicBezTo>
                <a:cubicBezTo>
                  <a:pt x="956" y="561"/>
                  <a:pt x="968" y="553"/>
                  <a:pt x="977" y="556"/>
                </a:cubicBezTo>
                <a:cubicBezTo>
                  <a:pt x="974" y="556"/>
                  <a:pt x="979" y="559"/>
                  <a:pt x="976" y="559"/>
                </a:cubicBezTo>
                <a:cubicBezTo>
                  <a:pt x="976" y="558"/>
                  <a:pt x="975" y="559"/>
                  <a:pt x="974" y="560"/>
                </a:cubicBezTo>
                <a:cubicBezTo>
                  <a:pt x="978" y="560"/>
                  <a:pt x="982" y="560"/>
                  <a:pt x="984" y="562"/>
                </a:cubicBezTo>
                <a:cubicBezTo>
                  <a:pt x="984" y="564"/>
                  <a:pt x="983" y="564"/>
                  <a:pt x="983" y="565"/>
                </a:cubicBezTo>
                <a:cubicBezTo>
                  <a:pt x="984" y="566"/>
                  <a:pt x="986" y="566"/>
                  <a:pt x="987" y="567"/>
                </a:cubicBezTo>
                <a:cubicBezTo>
                  <a:pt x="986" y="568"/>
                  <a:pt x="985" y="569"/>
                  <a:pt x="985" y="571"/>
                </a:cubicBezTo>
                <a:cubicBezTo>
                  <a:pt x="992" y="575"/>
                  <a:pt x="1004" y="573"/>
                  <a:pt x="1010" y="578"/>
                </a:cubicBezTo>
                <a:cubicBezTo>
                  <a:pt x="1011" y="576"/>
                  <a:pt x="1009" y="576"/>
                  <a:pt x="1009" y="574"/>
                </a:cubicBezTo>
                <a:cubicBezTo>
                  <a:pt x="1013" y="573"/>
                  <a:pt x="1014" y="574"/>
                  <a:pt x="1018" y="574"/>
                </a:cubicBezTo>
                <a:cubicBezTo>
                  <a:pt x="1024" y="567"/>
                  <a:pt x="1042" y="567"/>
                  <a:pt x="1052" y="571"/>
                </a:cubicBezTo>
                <a:cubicBezTo>
                  <a:pt x="1054" y="570"/>
                  <a:pt x="1051" y="568"/>
                  <a:pt x="1054" y="566"/>
                </a:cubicBezTo>
                <a:cubicBezTo>
                  <a:pt x="1055" y="568"/>
                  <a:pt x="1060" y="570"/>
                  <a:pt x="1062" y="568"/>
                </a:cubicBezTo>
                <a:cubicBezTo>
                  <a:pt x="1059" y="565"/>
                  <a:pt x="1053" y="566"/>
                  <a:pt x="1053" y="562"/>
                </a:cubicBezTo>
                <a:cubicBezTo>
                  <a:pt x="1059" y="562"/>
                  <a:pt x="1059" y="562"/>
                  <a:pt x="1059" y="562"/>
                </a:cubicBezTo>
                <a:cubicBezTo>
                  <a:pt x="1060" y="559"/>
                  <a:pt x="1056" y="560"/>
                  <a:pt x="1056" y="558"/>
                </a:cubicBezTo>
                <a:cubicBezTo>
                  <a:pt x="1059" y="559"/>
                  <a:pt x="1059" y="553"/>
                  <a:pt x="1062" y="556"/>
                </a:cubicBezTo>
                <a:cubicBezTo>
                  <a:pt x="1062" y="548"/>
                  <a:pt x="1050" y="550"/>
                  <a:pt x="1047" y="544"/>
                </a:cubicBezTo>
                <a:cubicBezTo>
                  <a:pt x="1053" y="544"/>
                  <a:pt x="1058" y="541"/>
                  <a:pt x="1065" y="542"/>
                </a:cubicBezTo>
                <a:cubicBezTo>
                  <a:pt x="1065" y="537"/>
                  <a:pt x="1059" y="539"/>
                  <a:pt x="1057" y="535"/>
                </a:cubicBezTo>
                <a:cubicBezTo>
                  <a:pt x="1061" y="534"/>
                  <a:pt x="1066" y="537"/>
                  <a:pt x="1071" y="535"/>
                </a:cubicBezTo>
                <a:cubicBezTo>
                  <a:pt x="1071" y="534"/>
                  <a:pt x="1070" y="533"/>
                  <a:pt x="1069" y="533"/>
                </a:cubicBezTo>
                <a:cubicBezTo>
                  <a:pt x="1074" y="530"/>
                  <a:pt x="1078" y="527"/>
                  <a:pt x="1082" y="522"/>
                </a:cubicBezTo>
                <a:cubicBezTo>
                  <a:pt x="1095" y="521"/>
                  <a:pt x="1103" y="521"/>
                  <a:pt x="1114" y="518"/>
                </a:cubicBezTo>
                <a:cubicBezTo>
                  <a:pt x="1116" y="519"/>
                  <a:pt x="1121" y="521"/>
                  <a:pt x="1122" y="517"/>
                </a:cubicBezTo>
                <a:cubicBezTo>
                  <a:pt x="1120" y="515"/>
                  <a:pt x="1119" y="517"/>
                  <a:pt x="1117" y="517"/>
                </a:cubicBezTo>
                <a:cubicBezTo>
                  <a:pt x="1119" y="513"/>
                  <a:pt x="1116" y="514"/>
                  <a:pt x="1115" y="512"/>
                </a:cubicBezTo>
                <a:cubicBezTo>
                  <a:pt x="1119" y="513"/>
                  <a:pt x="1122" y="515"/>
                  <a:pt x="1126" y="510"/>
                </a:cubicBezTo>
                <a:cubicBezTo>
                  <a:pt x="1122" y="510"/>
                  <a:pt x="1127" y="506"/>
                  <a:pt x="1127" y="504"/>
                </a:cubicBezTo>
                <a:cubicBezTo>
                  <a:pt x="1125" y="502"/>
                  <a:pt x="1122" y="501"/>
                  <a:pt x="1120" y="499"/>
                </a:cubicBezTo>
                <a:cubicBezTo>
                  <a:pt x="1121" y="498"/>
                  <a:pt x="1124" y="499"/>
                  <a:pt x="1124" y="497"/>
                </a:cubicBezTo>
                <a:cubicBezTo>
                  <a:pt x="1122" y="495"/>
                  <a:pt x="1116" y="497"/>
                  <a:pt x="1117" y="492"/>
                </a:cubicBezTo>
                <a:cubicBezTo>
                  <a:pt x="1110" y="492"/>
                  <a:pt x="1106" y="486"/>
                  <a:pt x="1100" y="488"/>
                </a:cubicBezTo>
                <a:cubicBezTo>
                  <a:pt x="1099" y="484"/>
                  <a:pt x="1093" y="485"/>
                  <a:pt x="1091" y="482"/>
                </a:cubicBezTo>
                <a:cubicBezTo>
                  <a:pt x="1094" y="479"/>
                  <a:pt x="1097" y="477"/>
                  <a:pt x="1102" y="476"/>
                </a:cubicBezTo>
                <a:cubicBezTo>
                  <a:pt x="1102" y="474"/>
                  <a:pt x="1102" y="473"/>
                  <a:pt x="1103" y="472"/>
                </a:cubicBezTo>
                <a:cubicBezTo>
                  <a:pt x="1097" y="473"/>
                  <a:pt x="1100" y="467"/>
                  <a:pt x="1095" y="469"/>
                </a:cubicBezTo>
                <a:cubicBezTo>
                  <a:pt x="1095" y="467"/>
                  <a:pt x="1099" y="468"/>
                  <a:pt x="1097" y="466"/>
                </a:cubicBezTo>
                <a:cubicBezTo>
                  <a:pt x="1090" y="465"/>
                  <a:pt x="1093" y="457"/>
                  <a:pt x="1087" y="457"/>
                </a:cubicBezTo>
                <a:cubicBezTo>
                  <a:pt x="1087" y="455"/>
                  <a:pt x="1086" y="452"/>
                  <a:pt x="1088" y="452"/>
                </a:cubicBezTo>
                <a:cubicBezTo>
                  <a:pt x="1090" y="452"/>
                  <a:pt x="1090" y="452"/>
                  <a:pt x="1090" y="452"/>
                </a:cubicBezTo>
                <a:cubicBezTo>
                  <a:pt x="1089" y="455"/>
                  <a:pt x="1092" y="454"/>
                  <a:pt x="1092" y="457"/>
                </a:cubicBezTo>
                <a:cubicBezTo>
                  <a:pt x="1097" y="457"/>
                  <a:pt x="1098" y="452"/>
                  <a:pt x="1102" y="451"/>
                </a:cubicBezTo>
                <a:cubicBezTo>
                  <a:pt x="1098" y="451"/>
                  <a:pt x="1097" y="454"/>
                  <a:pt x="1093" y="451"/>
                </a:cubicBezTo>
                <a:cubicBezTo>
                  <a:pt x="1094" y="449"/>
                  <a:pt x="1097" y="449"/>
                  <a:pt x="1098" y="446"/>
                </a:cubicBezTo>
                <a:cubicBezTo>
                  <a:pt x="1095" y="444"/>
                  <a:pt x="1092" y="446"/>
                  <a:pt x="1095" y="442"/>
                </a:cubicBezTo>
                <a:cubicBezTo>
                  <a:pt x="1084" y="443"/>
                  <a:pt x="1078" y="442"/>
                  <a:pt x="1067" y="444"/>
                </a:cubicBezTo>
                <a:cubicBezTo>
                  <a:pt x="1069" y="442"/>
                  <a:pt x="1064" y="441"/>
                  <a:pt x="1067" y="440"/>
                </a:cubicBezTo>
                <a:cubicBezTo>
                  <a:pt x="1068" y="439"/>
                  <a:pt x="1070" y="443"/>
                  <a:pt x="1070" y="440"/>
                </a:cubicBezTo>
                <a:cubicBezTo>
                  <a:pt x="1070" y="439"/>
                  <a:pt x="1068" y="439"/>
                  <a:pt x="1068" y="437"/>
                </a:cubicBezTo>
                <a:cubicBezTo>
                  <a:pt x="1069" y="436"/>
                  <a:pt x="1069" y="434"/>
                  <a:pt x="1071" y="434"/>
                </a:cubicBezTo>
                <a:cubicBezTo>
                  <a:pt x="1072" y="435"/>
                  <a:pt x="1075" y="439"/>
                  <a:pt x="1076" y="437"/>
                </a:cubicBezTo>
                <a:cubicBezTo>
                  <a:pt x="1072" y="435"/>
                  <a:pt x="1079" y="439"/>
                  <a:pt x="1079" y="436"/>
                </a:cubicBezTo>
                <a:cubicBezTo>
                  <a:pt x="1078" y="435"/>
                  <a:pt x="1077" y="435"/>
                  <a:pt x="1077" y="435"/>
                </a:cubicBezTo>
                <a:cubicBezTo>
                  <a:pt x="1078" y="434"/>
                  <a:pt x="1080" y="434"/>
                  <a:pt x="1082" y="434"/>
                </a:cubicBezTo>
                <a:cubicBezTo>
                  <a:pt x="1083" y="430"/>
                  <a:pt x="1081" y="431"/>
                  <a:pt x="1081" y="427"/>
                </a:cubicBezTo>
                <a:cubicBezTo>
                  <a:pt x="1084" y="427"/>
                  <a:pt x="1084" y="424"/>
                  <a:pt x="1087" y="425"/>
                </a:cubicBezTo>
                <a:cubicBezTo>
                  <a:pt x="1087" y="429"/>
                  <a:pt x="1091" y="428"/>
                  <a:pt x="1090" y="433"/>
                </a:cubicBezTo>
                <a:cubicBezTo>
                  <a:pt x="1093" y="434"/>
                  <a:pt x="1094" y="432"/>
                  <a:pt x="1097" y="432"/>
                </a:cubicBezTo>
                <a:cubicBezTo>
                  <a:pt x="1097" y="434"/>
                  <a:pt x="1095" y="436"/>
                  <a:pt x="1098" y="436"/>
                </a:cubicBezTo>
                <a:cubicBezTo>
                  <a:pt x="1100" y="435"/>
                  <a:pt x="1099" y="431"/>
                  <a:pt x="1102" y="431"/>
                </a:cubicBezTo>
                <a:cubicBezTo>
                  <a:pt x="1102" y="433"/>
                  <a:pt x="1104" y="434"/>
                  <a:pt x="1107" y="434"/>
                </a:cubicBezTo>
                <a:cubicBezTo>
                  <a:pt x="1107" y="431"/>
                  <a:pt x="1104" y="431"/>
                  <a:pt x="1105" y="427"/>
                </a:cubicBezTo>
                <a:cubicBezTo>
                  <a:pt x="1109" y="428"/>
                  <a:pt x="1109" y="425"/>
                  <a:pt x="1111" y="425"/>
                </a:cubicBezTo>
                <a:cubicBezTo>
                  <a:pt x="1111" y="427"/>
                  <a:pt x="1113" y="428"/>
                  <a:pt x="1113" y="430"/>
                </a:cubicBezTo>
                <a:cubicBezTo>
                  <a:pt x="1115" y="429"/>
                  <a:pt x="1121" y="432"/>
                  <a:pt x="1120" y="429"/>
                </a:cubicBezTo>
                <a:cubicBezTo>
                  <a:pt x="1119" y="429"/>
                  <a:pt x="1118" y="430"/>
                  <a:pt x="1117" y="430"/>
                </a:cubicBezTo>
                <a:cubicBezTo>
                  <a:pt x="1119" y="428"/>
                  <a:pt x="1115" y="428"/>
                  <a:pt x="1116" y="425"/>
                </a:cubicBezTo>
                <a:cubicBezTo>
                  <a:pt x="1125" y="422"/>
                  <a:pt x="1133" y="417"/>
                  <a:pt x="1138" y="414"/>
                </a:cubicBezTo>
                <a:cubicBezTo>
                  <a:pt x="1136" y="409"/>
                  <a:pt x="1140" y="411"/>
                  <a:pt x="1141" y="407"/>
                </a:cubicBezTo>
                <a:cubicBezTo>
                  <a:pt x="1135" y="404"/>
                  <a:pt x="1134" y="414"/>
                  <a:pt x="1132" y="416"/>
                </a:cubicBezTo>
                <a:cubicBezTo>
                  <a:pt x="1129" y="414"/>
                  <a:pt x="1125" y="417"/>
                  <a:pt x="1122" y="414"/>
                </a:cubicBezTo>
                <a:cubicBezTo>
                  <a:pt x="1123" y="411"/>
                  <a:pt x="1129" y="410"/>
                  <a:pt x="1133" y="407"/>
                </a:cubicBezTo>
                <a:cubicBezTo>
                  <a:pt x="1131" y="407"/>
                  <a:pt x="1129" y="409"/>
                  <a:pt x="1128" y="406"/>
                </a:cubicBezTo>
                <a:cubicBezTo>
                  <a:pt x="1135" y="397"/>
                  <a:pt x="1144" y="408"/>
                  <a:pt x="1154" y="409"/>
                </a:cubicBezTo>
                <a:cubicBezTo>
                  <a:pt x="1155" y="414"/>
                  <a:pt x="1149" y="410"/>
                  <a:pt x="1150" y="413"/>
                </a:cubicBezTo>
                <a:cubicBezTo>
                  <a:pt x="1152" y="414"/>
                  <a:pt x="1157" y="415"/>
                  <a:pt x="1159" y="414"/>
                </a:cubicBezTo>
                <a:cubicBezTo>
                  <a:pt x="1157" y="409"/>
                  <a:pt x="1160" y="409"/>
                  <a:pt x="1163" y="408"/>
                </a:cubicBezTo>
                <a:cubicBezTo>
                  <a:pt x="1162" y="406"/>
                  <a:pt x="1158" y="408"/>
                  <a:pt x="1158" y="406"/>
                </a:cubicBezTo>
                <a:cubicBezTo>
                  <a:pt x="1160" y="405"/>
                  <a:pt x="1161" y="404"/>
                  <a:pt x="1162" y="403"/>
                </a:cubicBezTo>
                <a:cubicBezTo>
                  <a:pt x="1158" y="403"/>
                  <a:pt x="1161" y="396"/>
                  <a:pt x="1162" y="396"/>
                </a:cubicBezTo>
                <a:cubicBezTo>
                  <a:pt x="1175" y="402"/>
                  <a:pt x="1183" y="389"/>
                  <a:pt x="1193" y="394"/>
                </a:cubicBezTo>
                <a:cubicBezTo>
                  <a:pt x="1198" y="390"/>
                  <a:pt x="1202" y="384"/>
                  <a:pt x="1201" y="380"/>
                </a:cubicBezTo>
                <a:cubicBezTo>
                  <a:pt x="1202" y="380"/>
                  <a:pt x="1203" y="379"/>
                  <a:pt x="1205" y="379"/>
                </a:cubicBezTo>
                <a:cubicBezTo>
                  <a:pt x="1203" y="382"/>
                  <a:pt x="1210" y="381"/>
                  <a:pt x="1207" y="386"/>
                </a:cubicBezTo>
                <a:cubicBezTo>
                  <a:pt x="1208" y="387"/>
                  <a:pt x="1212" y="385"/>
                  <a:pt x="1212" y="387"/>
                </a:cubicBezTo>
                <a:cubicBezTo>
                  <a:pt x="1209" y="388"/>
                  <a:pt x="1205" y="388"/>
                  <a:pt x="1206" y="393"/>
                </a:cubicBezTo>
                <a:cubicBezTo>
                  <a:pt x="1211" y="395"/>
                  <a:pt x="1217" y="389"/>
                  <a:pt x="1222" y="394"/>
                </a:cubicBezTo>
                <a:cubicBezTo>
                  <a:pt x="1224" y="393"/>
                  <a:pt x="1224" y="389"/>
                  <a:pt x="1228" y="390"/>
                </a:cubicBezTo>
                <a:cubicBezTo>
                  <a:pt x="1228" y="386"/>
                  <a:pt x="1224" y="386"/>
                  <a:pt x="1222" y="384"/>
                </a:cubicBezTo>
                <a:cubicBezTo>
                  <a:pt x="1224" y="381"/>
                  <a:pt x="1227" y="381"/>
                  <a:pt x="1228" y="378"/>
                </a:cubicBezTo>
                <a:cubicBezTo>
                  <a:pt x="1221" y="377"/>
                  <a:pt x="1217" y="373"/>
                  <a:pt x="1222" y="370"/>
                </a:cubicBezTo>
                <a:cubicBezTo>
                  <a:pt x="1226" y="372"/>
                  <a:pt x="1235" y="372"/>
                  <a:pt x="1237" y="369"/>
                </a:cubicBezTo>
                <a:cubicBezTo>
                  <a:pt x="1234" y="368"/>
                  <a:pt x="1231" y="371"/>
                  <a:pt x="1231" y="368"/>
                </a:cubicBezTo>
                <a:cubicBezTo>
                  <a:pt x="1236" y="367"/>
                  <a:pt x="1229" y="366"/>
                  <a:pt x="1229" y="365"/>
                </a:cubicBezTo>
                <a:cubicBezTo>
                  <a:pt x="1230" y="361"/>
                  <a:pt x="1235" y="364"/>
                  <a:pt x="1238" y="364"/>
                </a:cubicBezTo>
                <a:cubicBezTo>
                  <a:pt x="1239" y="361"/>
                  <a:pt x="1242" y="360"/>
                  <a:pt x="1244" y="359"/>
                </a:cubicBezTo>
                <a:cubicBezTo>
                  <a:pt x="1248" y="362"/>
                  <a:pt x="1250" y="361"/>
                  <a:pt x="1254" y="364"/>
                </a:cubicBezTo>
                <a:cubicBezTo>
                  <a:pt x="1254" y="363"/>
                  <a:pt x="1253" y="362"/>
                  <a:pt x="1253" y="361"/>
                </a:cubicBezTo>
                <a:cubicBezTo>
                  <a:pt x="1257" y="358"/>
                  <a:pt x="1267" y="358"/>
                  <a:pt x="1266" y="366"/>
                </a:cubicBezTo>
                <a:cubicBezTo>
                  <a:pt x="1268" y="362"/>
                  <a:pt x="1272" y="368"/>
                  <a:pt x="1273" y="366"/>
                </a:cubicBezTo>
                <a:cubicBezTo>
                  <a:pt x="1270" y="364"/>
                  <a:pt x="1274" y="360"/>
                  <a:pt x="1271" y="358"/>
                </a:cubicBezTo>
                <a:cubicBezTo>
                  <a:pt x="1274" y="358"/>
                  <a:pt x="1276" y="358"/>
                  <a:pt x="1276" y="356"/>
                </a:cubicBezTo>
                <a:cubicBezTo>
                  <a:pt x="1254" y="354"/>
                  <a:pt x="1230" y="355"/>
                  <a:pt x="1209" y="360"/>
                </a:cubicBezTo>
                <a:cubicBezTo>
                  <a:pt x="1210" y="364"/>
                  <a:pt x="1215" y="364"/>
                  <a:pt x="1215" y="369"/>
                </a:cubicBezTo>
                <a:cubicBezTo>
                  <a:pt x="1212" y="375"/>
                  <a:pt x="1204" y="370"/>
                  <a:pt x="1201" y="373"/>
                </a:cubicBezTo>
                <a:cubicBezTo>
                  <a:pt x="1205" y="377"/>
                  <a:pt x="1215" y="371"/>
                  <a:pt x="1219" y="374"/>
                </a:cubicBezTo>
                <a:cubicBezTo>
                  <a:pt x="1215" y="381"/>
                  <a:pt x="1205" y="376"/>
                  <a:pt x="1199" y="379"/>
                </a:cubicBezTo>
                <a:cubicBezTo>
                  <a:pt x="1198" y="380"/>
                  <a:pt x="1200" y="380"/>
                  <a:pt x="1200" y="381"/>
                </a:cubicBezTo>
                <a:cubicBezTo>
                  <a:pt x="1195" y="384"/>
                  <a:pt x="1186" y="383"/>
                  <a:pt x="1182" y="388"/>
                </a:cubicBezTo>
                <a:cubicBezTo>
                  <a:pt x="1183" y="389"/>
                  <a:pt x="1185" y="389"/>
                  <a:pt x="1185" y="391"/>
                </a:cubicBezTo>
                <a:cubicBezTo>
                  <a:pt x="1183" y="390"/>
                  <a:pt x="1183" y="392"/>
                  <a:pt x="1181" y="392"/>
                </a:cubicBezTo>
                <a:cubicBezTo>
                  <a:pt x="1181" y="388"/>
                  <a:pt x="1177" y="389"/>
                  <a:pt x="1177" y="386"/>
                </a:cubicBezTo>
                <a:cubicBezTo>
                  <a:pt x="1177" y="385"/>
                  <a:pt x="1180" y="386"/>
                  <a:pt x="1179" y="384"/>
                </a:cubicBezTo>
                <a:cubicBezTo>
                  <a:pt x="1172" y="382"/>
                  <a:pt x="1164" y="386"/>
                  <a:pt x="1161" y="381"/>
                </a:cubicBezTo>
                <a:cubicBezTo>
                  <a:pt x="1164" y="380"/>
                  <a:pt x="1165" y="385"/>
                  <a:pt x="1166" y="382"/>
                </a:cubicBezTo>
                <a:cubicBezTo>
                  <a:pt x="1164" y="381"/>
                  <a:pt x="1165" y="377"/>
                  <a:pt x="1168" y="377"/>
                </a:cubicBezTo>
                <a:cubicBezTo>
                  <a:pt x="1170" y="378"/>
                  <a:pt x="1171" y="380"/>
                  <a:pt x="1173" y="382"/>
                </a:cubicBezTo>
                <a:cubicBezTo>
                  <a:pt x="1175" y="382"/>
                  <a:pt x="1175" y="380"/>
                  <a:pt x="1178" y="381"/>
                </a:cubicBezTo>
                <a:cubicBezTo>
                  <a:pt x="1178" y="376"/>
                  <a:pt x="1178" y="375"/>
                  <a:pt x="1182" y="373"/>
                </a:cubicBezTo>
                <a:cubicBezTo>
                  <a:pt x="1179" y="373"/>
                  <a:pt x="1177" y="368"/>
                  <a:pt x="1176" y="371"/>
                </a:cubicBezTo>
                <a:cubicBezTo>
                  <a:pt x="1177" y="371"/>
                  <a:pt x="1177" y="372"/>
                  <a:pt x="1177" y="372"/>
                </a:cubicBezTo>
                <a:cubicBezTo>
                  <a:pt x="1171" y="374"/>
                  <a:pt x="1166" y="377"/>
                  <a:pt x="1159" y="378"/>
                </a:cubicBezTo>
                <a:cubicBezTo>
                  <a:pt x="1160" y="376"/>
                  <a:pt x="1158" y="376"/>
                  <a:pt x="1156" y="375"/>
                </a:cubicBezTo>
                <a:cubicBezTo>
                  <a:pt x="1151" y="378"/>
                  <a:pt x="1144" y="380"/>
                  <a:pt x="1140" y="383"/>
                </a:cubicBezTo>
                <a:cubicBezTo>
                  <a:pt x="1146" y="387"/>
                  <a:pt x="1152" y="379"/>
                  <a:pt x="1156" y="383"/>
                </a:cubicBezTo>
                <a:cubicBezTo>
                  <a:pt x="1155" y="386"/>
                  <a:pt x="1151" y="386"/>
                  <a:pt x="1149" y="387"/>
                </a:cubicBezTo>
                <a:cubicBezTo>
                  <a:pt x="1150" y="388"/>
                  <a:pt x="1152" y="388"/>
                  <a:pt x="1153" y="389"/>
                </a:cubicBezTo>
                <a:cubicBezTo>
                  <a:pt x="1145" y="395"/>
                  <a:pt x="1137" y="386"/>
                  <a:pt x="1126" y="389"/>
                </a:cubicBezTo>
                <a:cubicBezTo>
                  <a:pt x="1126" y="392"/>
                  <a:pt x="1131" y="392"/>
                  <a:pt x="1133" y="391"/>
                </a:cubicBezTo>
                <a:cubicBezTo>
                  <a:pt x="1131" y="394"/>
                  <a:pt x="1129" y="396"/>
                  <a:pt x="1125" y="397"/>
                </a:cubicBezTo>
                <a:cubicBezTo>
                  <a:pt x="1124" y="394"/>
                  <a:pt x="1118" y="395"/>
                  <a:pt x="1116" y="397"/>
                </a:cubicBezTo>
                <a:cubicBezTo>
                  <a:pt x="1116" y="401"/>
                  <a:pt x="1121" y="400"/>
                  <a:pt x="1120" y="404"/>
                </a:cubicBezTo>
                <a:cubicBezTo>
                  <a:pt x="1118" y="404"/>
                  <a:pt x="1118" y="405"/>
                  <a:pt x="1117" y="405"/>
                </a:cubicBezTo>
                <a:cubicBezTo>
                  <a:pt x="1117" y="402"/>
                  <a:pt x="1118" y="400"/>
                  <a:pt x="1115" y="399"/>
                </a:cubicBezTo>
                <a:cubicBezTo>
                  <a:pt x="1113" y="403"/>
                  <a:pt x="1109" y="404"/>
                  <a:pt x="1105" y="403"/>
                </a:cubicBezTo>
                <a:cubicBezTo>
                  <a:pt x="1106" y="403"/>
                  <a:pt x="1108" y="404"/>
                  <a:pt x="1108" y="403"/>
                </a:cubicBezTo>
                <a:cubicBezTo>
                  <a:pt x="1106" y="399"/>
                  <a:pt x="1102" y="401"/>
                  <a:pt x="1100" y="397"/>
                </a:cubicBezTo>
                <a:cubicBezTo>
                  <a:pt x="1103" y="397"/>
                  <a:pt x="1106" y="396"/>
                  <a:pt x="1107" y="395"/>
                </a:cubicBezTo>
                <a:cubicBezTo>
                  <a:pt x="1099" y="390"/>
                  <a:pt x="1088" y="402"/>
                  <a:pt x="1084" y="394"/>
                </a:cubicBezTo>
                <a:cubicBezTo>
                  <a:pt x="1084" y="391"/>
                  <a:pt x="1088" y="392"/>
                  <a:pt x="1088" y="389"/>
                </a:cubicBezTo>
                <a:cubicBezTo>
                  <a:pt x="1085" y="389"/>
                  <a:pt x="1081" y="391"/>
                  <a:pt x="1078" y="389"/>
                </a:cubicBezTo>
                <a:cubicBezTo>
                  <a:pt x="1077" y="392"/>
                  <a:pt x="1079" y="392"/>
                  <a:pt x="1079" y="395"/>
                </a:cubicBezTo>
                <a:cubicBezTo>
                  <a:pt x="1077" y="397"/>
                  <a:pt x="1074" y="396"/>
                  <a:pt x="1072" y="398"/>
                </a:cubicBezTo>
                <a:cubicBezTo>
                  <a:pt x="1074" y="399"/>
                  <a:pt x="1076" y="399"/>
                  <a:pt x="1077" y="401"/>
                </a:cubicBezTo>
                <a:cubicBezTo>
                  <a:pt x="1070" y="402"/>
                  <a:pt x="1063" y="405"/>
                  <a:pt x="1057" y="402"/>
                </a:cubicBezTo>
                <a:cubicBezTo>
                  <a:pt x="1056" y="405"/>
                  <a:pt x="1054" y="406"/>
                  <a:pt x="1050" y="407"/>
                </a:cubicBezTo>
                <a:cubicBezTo>
                  <a:pt x="1049" y="405"/>
                  <a:pt x="1047" y="406"/>
                  <a:pt x="1047" y="403"/>
                </a:cubicBezTo>
                <a:cubicBezTo>
                  <a:pt x="1054" y="402"/>
                  <a:pt x="1059" y="399"/>
                  <a:pt x="1063" y="395"/>
                </a:cubicBezTo>
                <a:cubicBezTo>
                  <a:pt x="1058" y="394"/>
                  <a:pt x="1062" y="390"/>
                  <a:pt x="1062" y="386"/>
                </a:cubicBezTo>
                <a:cubicBezTo>
                  <a:pt x="1068" y="384"/>
                  <a:pt x="1069" y="386"/>
                  <a:pt x="1074" y="384"/>
                </a:cubicBezTo>
                <a:cubicBezTo>
                  <a:pt x="1074" y="387"/>
                  <a:pt x="1076" y="387"/>
                  <a:pt x="1079" y="388"/>
                </a:cubicBezTo>
                <a:cubicBezTo>
                  <a:pt x="1083" y="382"/>
                  <a:pt x="1092" y="382"/>
                  <a:pt x="1095" y="376"/>
                </a:cubicBezTo>
                <a:cubicBezTo>
                  <a:pt x="1098" y="377"/>
                  <a:pt x="1100" y="374"/>
                  <a:pt x="1101" y="376"/>
                </a:cubicBezTo>
                <a:cubicBezTo>
                  <a:pt x="1100" y="378"/>
                  <a:pt x="1097" y="376"/>
                  <a:pt x="1097" y="380"/>
                </a:cubicBezTo>
                <a:cubicBezTo>
                  <a:pt x="1100" y="380"/>
                  <a:pt x="1100" y="381"/>
                  <a:pt x="1103" y="381"/>
                </a:cubicBezTo>
                <a:cubicBezTo>
                  <a:pt x="1101" y="378"/>
                  <a:pt x="1103" y="378"/>
                  <a:pt x="1104" y="376"/>
                </a:cubicBezTo>
                <a:cubicBezTo>
                  <a:pt x="1103" y="374"/>
                  <a:pt x="1100" y="375"/>
                  <a:pt x="1100" y="374"/>
                </a:cubicBezTo>
                <a:cubicBezTo>
                  <a:pt x="1105" y="372"/>
                  <a:pt x="1097" y="365"/>
                  <a:pt x="1103" y="362"/>
                </a:cubicBezTo>
                <a:cubicBezTo>
                  <a:pt x="1095" y="362"/>
                  <a:pt x="1087" y="368"/>
                  <a:pt x="1082" y="362"/>
                </a:cubicBezTo>
                <a:cubicBezTo>
                  <a:pt x="1082" y="363"/>
                  <a:pt x="1083" y="364"/>
                  <a:pt x="1082" y="364"/>
                </a:cubicBezTo>
                <a:cubicBezTo>
                  <a:pt x="1080" y="364"/>
                  <a:pt x="1080" y="365"/>
                  <a:pt x="1078" y="365"/>
                </a:cubicBezTo>
                <a:cubicBezTo>
                  <a:pt x="1077" y="363"/>
                  <a:pt x="1079" y="362"/>
                  <a:pt x="1079" y="359"/>
                </a:cubicBezTo>
                <a:cubicBezTo>
                  <a:pt x="1075" y="356"/>
                  <a:pt x="1073" y="357"/>
                  <a:pt x="1069" y="357"/>
                </a:cubicBezTo>
                <a:cubicBezTo>
                  <a:pt x="1072" y="355"/>
                  <a:pt x="1075" y="355"/>
                  <a:pt x="1073" y="352"/>
                </a:cubicBezTo>
                <a:cubicBezTo>
                  <a:pt x="1077" y="351"/>
                  <a:pt x="1079" y="347"/>
                  <a:pt x="1084" y="347"/>
                </a:cubicBezTo>
                <a:cubicBezTo>
                  <a:pt x="1082" y="342"/>
                  <a:pt x="1080" y="341"/>
                  <a:pt x="1081" y="335"/>
                </a:cubicBezTo>
                <a:cubicBezTo>
                  <a:pt x="1074" y="332"/>
                  <a:pt x="1072" y="337"/>
                  <a:pt x="1067" y="335"/>
                </a:cubicBezTo>
                <a:cubicBezTo>
                  <a:pt x="1071" y="333"/>
                  <a:pt x="1071" y="332"/>
                  <a:pt x="1072" y="329"/>
                </a:cubicBezTo>
                <a:cubicBezTo>
                  <a:pt x="1076" y="328"/>
                  <a:pt x="1078" y="332"/>
                  <a:pt x="1081" y="328"/>
                </a:cubicBezTo>
                <a:cubicBezTo>
                  <a:pt x="1081" y="331"/>
                  <a:pt x="1085" y="328"/>
                  <a:pt x="1086" y="331"/>
                </a:cubicBezTo>
                <a:cubicBezTo>
                  <a:pt x="1084" y="334"/>
                  <a:pt x="1090" y="336"/>
                  <a:pt x="1087" y="341"/>
                </a:cubicBezTo>
                <a:cubicBezTo>
                  <a:pt x="1090" y="341"/>
                  <a:pt x="1089" y="344"/>
                  <a:pt x="1092" y="343"/>
                </a:cubicBezTo>
                <a:cubicBezTo>
                  <a:pt x="1095" y="340"/>
                  <a:pt x="1095" y="338"/>
                  <a:pt x="1097" y="336"/>
                </a:cubicBezTo>
                <a:cubicBezTo>
                  <a:pt x="1095" y="333"/>
                  <a:pt x="1090" y="333"/>
                  <a:pt x="1087" y="331"/>
                </a:cubicBezTo>
                <a:cubicBezTo>
                  <a:pt x="1089" y="325"/>
                  <a:pt x="1097" y="325"/>
                  <a:pt x="1102" y="329"/>
                </a:cubicBezTo>
                <a:cubicBezTo>
                  <a:pt x="1102" y="335"/>
                  <a:pt x="1104" y="333"/>
                  <a:pt x="1104" y="339"/>
                </a:cubicBezTo>
                <a:cubicBezTo>
                  <a:pt x="1102" y="341"/>
                  <a:pt x="1098" y="340"/>
                  <a:pt x="1098" y="343"/>
                </a:cubicBezTo>
                <a:cubicBezTo>
                  <a:pt x="1099" y="344"/>
                  <a:pt x="1101" y="344"/>
                  <a:pt x="1102" y="345"/>
                </a:cubicBezTo>
                <a:cubicBezTo>
                  <a:pt x="1098" y="352"/>
                  <a:pt x="1086" y="347"/>
                  <a:pt x="1081" y="351"/>
                </a:cubicBezTo>
                <a:cubicBezTo>
                  <a:pt x="1081" y="354"/>
                  <a:pt x="1081" y="354"/>
                  <a:pt x="1081" y="356"/>
                </a:cubicBezTo>
                <a:cubicBezTo>
                  <a:pt x="1085" y="355"/>
                  <a:pt x="1084" y="360"/>
                  <a:pt x="1086" y="361"/>
                </a:cubicBezTo>
                <a:cubicBezTo>
                  <a:pt x="1089" y="359"/>
                  <a:pt x="1088" y="358"/>
                  <a:pt x="1087" y="356"/>
                </a:cubicBezTo>
                <a:cubicBezTo>
                  <a:pt x="1091" y="357"/>
                  <a:pt x="1088" y="352"/>
                  <a:pt x="1089" y="352"/>
                </a:cubicBezTo>
                <a:cubicBezTo>
                  <a:pt x="1093" y="352"/>
                  <a:pt x="1093" y="350"/>
                  <a:pt x="1096" y="350"/>
                </a:cubicBezTo>
                <a:cubicBezTo>
                  <a:pt x="1098" y="351"/>
                  <a:pt x="1098" y="354"/>
                  <a:pt x="1102" y="353"/>
                </a:cubicBezTo>
                <a:cubicBezTo>
                  <a:pt x="1102" y="349"/>
                  <a:pt x="1104" y="349"/>
                  <a:pt x="1106" y="348"/>
                </a:cubicBezTo>
                <a:cubicBezTo>
                  <a:pt x="1107" y="349"/>
                  <a:pt x="1109" y="352"/>
                  <a:pt x="1109" y="350"/>
                </a:cubicBezTo>
                <a:cubicBezTo>
                  <a:pt x="1109" y="348"/>
                  <a:pt x="1108" y="344"/>
                  <a:pt x="1107" y="340"/>
                </a:cubicBezTo>
                <a:cubicBezTo>
                  <a:pt x="1111" y="341"/>
                  <a:pt x="1110" y="336"/>
                  <a:pt x="1113" y="335"/>
                </a:cubicBezTo>
                <a:cubicBezTo>
                  <a:pt x="1117" y="334"/>
                  <a:pt x="1118" y="337"/>
                  <a:pt x="1124" y="337"/>
                </a:cubicBezTo>
                <a:cubicBezTo>
                  <a:pt x="1121" y="340"/>
                  <a:pt x="1122" y="341"/>
                  <a:pt x="1125" y="342"/>
                </a:cubicBezTo>
                <a:cubicBezTo>
                  <a:pt x="1124" y="343"/>
                  <a:pt x="1122" y="347"/>
                  <a:pt x="1120" y="345"/>
                </a:cubicBezTo>
                <a:cubicBezTo>
                  <a:pt x="1119" y="349"/>
                  <a:pt x="1128" y="345"/>
                  <a:pt x="1128" y="348"/>
                </a:cubicBezTo>
                <a:cubicBezTo>
                  <a:pt x="1125" y="348"/>
                  <a:pt x="1122" y="348"/>
                  <a:pt x="1121" y="350"/>
                </a:cubicBezTo>
                <a:cubicBezTo>
                  <a:pt x="1125" y="350"/>
                  <a:pt x="1126" y="348"/>
                  <a:pt x="1130" y="349"/>
                </a:cubicBezTo>
                <a:cubicBezTo>
                  <a:pt x="1127" y="353"/>
                  <a:pt x="1133" y="350"/>
                  <a:pt x="1132" y="354"/>
                </a:cubicBezTo>
                <a:cubicBezTo>
                  <a:pt x="1130" y="355"/>
                  <a:pt x="1126" y="355"/>
                  <a:pt x="1123" y="356"/>
                </a:cubicBezTo>
                <a:cubicBezTo>
                  <a:pt x="1123" y="354"/>
                  <a:pt x="1125" y="353"/>
                  <a:pt x="1122" y="352"/>
                </a:cubicBezTo>
                <a:cubicBezTo>
                  <a:pt x="1120" y="357"/>
                  <a:pt x="1114" y="357"/>
                  <a:pt x="1111" y="360"/>
                </a:cubicBezTo>
                <a:cubicBezTo>
                  <a:pt x="1111" y="364"/>
                  <a:pt x="1110" y="364"/>
                  <a:pt x="1111" y="366"/>
                </a:cubicBezTo>
                <a:cubicBezTo>
                  <a:pt x="1110" y="367"/>
                  <a:pt x="1108" y="366"/>
                  <a:pt x="1108" y="367"/>
                </a:cubicBezTo>
                <a:cubicBezTo>
                  <a:pt x="1109" y="370"/>
                  <a:pt x="1113" y="370"/>
                  <a:pt x="1113" y="373"/>
                </a:cubicBezTo>
                <a:cubicBezTo>
                  <a:pt x="1112" y="374"/>
                  <a:pt x="1109" y="374"/>
                  <a:pt x="1109" y="377"/>
                </a:cubicBezTo>
                <a:cubicBezTo>
                  <a:pt x="1111" y="378"/>
                  <a:pt x="1112" y="380"/>
                  <a:pt x="1115" y="379"/>
                </a:cubicBezTo>
                <a:cubicBezTo>
                  <a:pt x="1116" y="375"/>
                  <a:pt x="1116" y="372"/>
                  <a:pt x="1113" y="369"/>
                </a:cubicBezTo>
                <a:cubicBezTo>
                  <a:pt x="1114" y="368"/>
                  <a:pt x="1118" y="369"/>
                  <a:pt x="1118" y="367"/>
                </a:cubicBezTo>
                <a:cubicBezTo>
                  <a:pt x="1117" y="366"/>
                  <a:pt x="1115" y="365"/>
                  <a:pt x="1116" y="363"/>
                </a:cubicBezTo>
                <a:cubicBezTo>
                  <a:pt x="1119" y="367"/>
                  <a:pt x="1117" y="358"/>
                  <a:pt x="1122" y="360"/>
                </a:cubicBezTo>
                <a:cubicBezTo>
                  <a:pt x="1123" y="365"/>
                  <a:pt x="1118" y="363"/>
                  <a:pt x="1119" y="368"/>
                </a:cubicBezTo>
                <a:cubicBezTo>
                  <a:pt x="1125" y="370"/>
                  <a:pt x="1129" y="365"/>
                  <a:pt x="1135" y="364"/>
                </a:cubicBezTo>
                <a:cubicBezTo>
                  <a:pt x="1135" y="364"/>
                  <a:pt x="1136" y="365"/>
                  <a:pt x="1138" y="365"/>
                </a:cubicBezTo>
                <a:cubicBezTo>
                  <a:pt x="1151" y="365"/>
                  <a:pt x="1150" y="355"/>
                  <a:pt x="1158" y="354"/>
                </a:cubicBezTo>
                <a:cubicBezTo>
                  <a:pt x="1159" y="354"/>
                  <a:pt x="1159" y="356"/>
                  <a:pt x="1161" y="355"/>
                </a:cubicBezTo>
                <a:cubicBezTo>
                  <a:pt x="1161" y="352"/>
                  <a:pt x="1165" y="352"/>
                  <a:pt x="1165" y="348"/>
                </a:cubicBezTo>
                <a:cubicBezTo>
                  <a:pt x="1160" y="348"/>
                  <a:pt x="1156" y="350"/>
                  <a:pt x="1151" y="349"/>
                </a:cubicBezTo>
                <a:cubicBezTo>
                  <a:pt x="1152" y="348"/>
                  <a:pt x="1152" y="346"/>
                  <a:pt x="1154" y="345"/>
                </a:cubicBezTo>
                <a:cubicBezTo>
                  <a:pt x="1152" y="345"/>
                  <a:pt x="1150" y="345"/>
                  <a:pt x="1150" y="344"/>
                </a:cubicBezTo>
                <a:cubicBezTo>
                  <a:pt x="1150" y="342"/>
                  <a:pt x="1155" y="345"/>
                  <a:pt x="1154" y="342"/>
                </a:cubicBezTo>
                <a:cubicBezTo>
                  <a:pt x="1150" y="337"/>
                  <a:pt x="1146" y="339"/>
                  <a:pt x="1143" y="337"/>
                </a:cubicBezTo>
                <a:cubicBezTo>
                  <a:pt x="1146" y="336"/>
                  <a:pt x="1147" y="334"/>
                  <a:pt x="1149" y="331"/>
                </a:cubicBezTo>
                <a:cubicBezTo>
                  <a:pt x="1150" y="332"/>
                  <a:pt x="1151" y="336"/>
                  <a:pt x="1152" y="333"/>
                </a:cubicBezTo>
                <a:cubicBezTo>
                  <a:pt x="1150" y="332"/>
                  <a:pt x="1156" y="331"/>
                  <a:pt x="1156" y="329"/>
                </a:cubicBezTo>
                <a:cubicBezTo>
                  <a:pt x="1153" y="327"/>
                  <a:pt x="1156" y="326"/>
                  <a:pt x="1156" y="322"/>
                </a:cubicBezTo>
                <a:cubicBezTo>
                  <a:pt x="1146" y="322"/>
                  <a:pt x="1134" y="326"/>
                  <a:pt x="1125" y="326"/>
                </a:cubicBezTo>
                <a:cubicBezTo>
                  <a:pt x="1127" y="325"/>
                  <a:pt x="1127" y="324"/>
                  <a:pt x="1128" y="323"/>
                </a:cubicBezTo>
                <a:cubicBezTo>
                  <a:pt x="1120" y="323"/>
                  <a:pt x="1113" y="332"/>
                  <a:pt x="1106" y="327"/>
                </a:cubicBezTo>
                <a:cubicBezTo>
                  <a:pt x="1111" y="323"/>
                  <a:pt x="1113" y="321"/>
                  <a:pt x="1117" y="320"/>
                </a:cubicBezTo>
                <a:cubicBezTo>
                  <a:pt x="1115" y="320"/>
                  <a:pt x="1115" y="317"/>
                  <a:pt x="1115" y="315"/>
                </a:cubicBezTo>
                <a:cubicBezTo>
                  <a:pt x="1118" y="311"/>
                  <a:pt x="1120" y="311"/>
                  <a:pt x="1117" y="306"/>
                </a:cubicBezTo>
                <a:cubicBezTo>
                  <a:pt x="1113" y="308"/>
                  <a:pt x="1113" y="304"/>
                  <a:pt x="1109" y="306"/>
                </a:cubicBezTo>
                <a:cubicBezTo>
                  <a:pt x="1108" y="301"/>
                  <a:pt x="1113" y="300"/>
                  <a:pt x="1110" y="296"/>
                </a:cubicBezTo>
                <a:cubicBezTo>
                  <a:pt x="1112" y="295"/>
                  <a:pt x="1113" y="298"/>
                  <a:pt x="1114" y="296"/>
                </a:cubicBezTo>
                <a:cubicBezTo>
                  <a:pt x="1113" y="292"/>
                  <a:pt x="1105" y="294"/>
                  <a:pt x="1104" y="290"/>
                </a:cubicBezTo>
                <a:cubicBezTo>
                  <a:pt x="1105" y="288"/>
                  <a:pt x="1106" y="289"/>
                  <a:pt x="1105" y="286"/>
                </a:cubicBezTo>
                <a:cubicBezTo>
                  <a:pt x="1103" y="285"/>
                  <a:pt x="1097" y="282"/>
                  <a:pt x="1095" y="285"/>
                </a:cubicBezTo>
                <a:cubicBezTo>
                  <a:pt x="1098" y="286"/>
                  <a:pt x="1102" y="285"/>
                  <a:pt x="1102" y="287"/>
                </a:cubicBezTo>
                <a:cubicBezTo>
                  <a:pt x="1101" y="289"/>
                  <a:pt x="1101" y="293"/>
                  <a:pt x="1103" y="294"/>
                </a:cubicBezTo>
                <a:cubicBezTo>
                  <a:pt x="1095" y="296"/>
                  <a:pt x="1087" y="299"/>
                  <a:pt x="1084" y="306"/>
                </a:cubicBezTo>
                <a:cubicBezTo>
                  <a:pt x="1073" y="306"/>
                  <a:pt x="1073" y="306"/>
                  <a:pt x="1073" y="306"/>
                </a:cubicBezTo>
                <a:cubicBezTo>
                  <a:pt x="1073" y="306"/>
                  <a:pt x="1073" y="308"/>
                  <a:pt x="1072" y="308"/>
                </a:cubicBezTo>
                <a:cubicBezTo>
                  <a:pt x="1070" y="311"/>
                  <a:pt x="1076" y="308"/>
                  <a:pt x="1074" y="311"/>
                </a:cubicBezTo>
                <a:cubicBezTo>
                  <a:pt x="1073" y="311"/>
                  <a:pt x="1073" y="310"/>
                  <a:pt x="1072" y="310"/>
                </a:cubicBezTo>
                <a:cubicBezTo>
                  <a:pt x="1069" y="319"/>
                  <a:pt x="1058" y="317"/>
                  <a:pt x="1051" y="315"/>
                </a:cubicBezTo>
                <a:cubicBezTo>
                  <a:pt x="1051" y="313"/>
                  <a:pt x="1053" y="313"/>
                  <a:pt x="1053" y="310"/>
                </a:cubicBezTo>
                <a:cubicBezTo>
                  <a:pt x="1049" y="310"/>
                  <a:pt x="1052" y="308"/>
                  <a:pt x="1049" y="307"/>
                </a:cubicBezTo>
                <a:cubicBezTo>
                  <a:pt x="1052" y="304"/>
                  <a:pt x="1052" y="301"/>
                  <a:pt x="1057" y="301"/>
                </a:cubicBezTo>
                <a:cubicBezTo>
                  <a:pt x="1058" y="298"/>
                  <a:pt x="1057" y="297"/>
                  <a:pt x="1056" y="295"/>
                </a:cubicBezTo>
                <a:cubicBezTo>
                  <a:pt x="1058" y="294"/>
                  <a:pt x="1063" y="292"/>
                  <a:pt x="1066" y="294"/>
                </a:cubicBezTo>
                <a:cubicBezTo>
                  <a:pt x="1065" y="291"/>
                  <a:pt x="1065" y="292"/>
                  <a:pt x="1068" y="290"/>
                </a:cubicBezTo>
                <a:cubicBezTo>
                  <a:pt x="1063" y="290"/>
                  <a:pt x="1056" y="289"/>
                  <a:pt x="1057" y="286"/>
                </a:cubicBezTo>
                <a:cubicBezTo>
                  <a:pt x="1054" y="285"/>
                  <a:pt x="1052" y="288"/>
                  <a:pt x="1051" y="285"/>
                </a:cubicBezTo>
                <a:cubicBezTo>
                  <a:pt x="1056" y="285"/>
                  <a:pt x="1061" y="284"/>
                  <a:pt x="1070" y="283"/>
                </a:cubicBezTo>
                <a:cubicBezTo>
                  <a:pt x="1061" y="275"/>
                  <a:pt x="1047" y="283"/>
                  <a:pt x="1039" y="283"/>
                </a:cubicBezTo>
                <a:cubicBezTo>
                  <a:pt x="1043" y="279"/>
                  <a:pt x="1050" y="278"/>
                  <a:pt x="1057" y="278"/>
                </a:cubicBezTo>
                <a:cubicBezTo>
                  <a:pt x="1059" y="277"/>
                  <a:pt x="1056" y="276"/>
                  <a:pt x="1059" y="275"/>
                </a:cubicBezTo>
                <a:cubicBezTo>
                  <a:pt x="1061" y="276"/>
                  <a:pt x="1061" y="274"/>
                  <a:pt x="1063" y="274"/>
                </a:cubicBezTo>
                <a:cubicBezTo>
                  <a:pt x="1066" y="275"/>
                  <a:pt x="1065" y="278"/>
                  <a:pt x="1069" y="278"/>
                </a:cubicBezTo>
                <a:cubicBezTo>
                  <a:pt x="1068" y="273"/>
                  <a:pt x="1075" y="279"/>
                  <a:pt x="1075" y="273"/>
                </a:cubicBezTo>
                <a:cubicBezTo>
                  <a:pt x="1070" y="271"/>
                  <a:pt x="1061" y="270"/>
                  <a:pt x="1058" y="271"/>
                </a:cubicBezTo>
                <a:cubicBezTo>
                  <a:pt x="1058" y="270"/>
                  <a:pt x="1060" y="271"/>
                  <a:pt x="1060" y="269"/>
                </a:cubicBezTo>
                <a:cubicBezTo>
                  <a:pt x="1060" y="267"/>
                  <a:pt x="1057" y="268"/>
                  <a:pt x="1058" y="265"/>
                </a:cubicBezTo>
                <a:cubicBezTo>
                  <a:pt x="1052" y="267"/>
                  <a:pt x="1046" y="265"/>
                  <a:pt x="1043" y="262"/>
                </a:cubicBezTo>
                <a:cubicBezTo>
                  <a:pt x="1043" y="264"/>
                  <a:pt x="1044" y="264"/>
                  <a:pt x="1044" y="266"/>
                </a:cubicBezTo>
                <a:cubicBezTo>
                  <a:pt x="1037" y="268"/>
                  <a:pt x="1028" y="277"/>
                  <a:pt x="1017" y="275"/>
                </a:cubicBezTo>
                <a:cubicBezTo>
                  <a:pt x="1015" y="279"/>
                  <a:pt x="1007" y="276"/>
                  <a:pt x="1004" y="279"/>
                </a:cubicBezTo>
                <a:cubicBezTo>
                  <a:pt x="1010" y="288"/>
                  <a:pt x="1021" y="278"/>
                  <a:pt x="1029" y="285"/>
                </a:cubicBezTo>
                <a:cubicBezTo>
                  <a:pt x="1028" y="285"/>
                  <a:pt x="1028" y="286"/>
                  <a:pt x="1027" y="287"/>
                </a:cubicBezTo>
                <a:cubicBezTo>
                  <a:pt x="1032" y="287"/>
                  <a:pt x="1038" y="283"/>
                  <a:pt x="1041" y="288"/>
                </a:cubicBezTo>
                <a:cubicBezTo>
                  <a:pt x="1042" y="286"/>
                  <a:pt x="1044" y="285"/>
                  <a:pt x="1046" y="286"/>
                </a:cubicBezTo>
                <a:cubicBezTo>
                  <a:pt x="1046" y="286"/>
                  <a:pt x="1047" y="287"/>
                  <a:pt x="1047" y="287"/>
                </a:cubicBezTo>
                <a:cubicBezTo>
                  <a:pt x="1047" y="290"/>
                  <a:pt x="1043" y="289"/>
                  <a:pt x="1040" y="289"/>
                </a:cubicBezTo>
                <a:cubicBezTo>
                  <a:pt x="1039" y="291"/>
                  <a:pt x="1040" y="291"/>
                  <a:pt x="1039" y="292"/>
                </a:cubicBezTo>
                <a:cubicBezTo>
                  <a:pt x="1033" y="293"/>
                  <a:pt x="1028" y="293"/>
                  <a:pt x="1022" y="292"/>
                </a:cubicBezTo>
                <a:cubicBezTo>
                  <a:pt x="1022" y="290"/>
                  <a:pt x="1026" y="290"/>
                  <a:pt x="1024" y="288"/>
                </a:cubicBezTo>
                <a:cubicBezTo>
                  <a:pt x="1020" y="287"/>
                  <a:pt x="1020" y="290"/>
                  <a:pt x="1018" y="289"/>
                </a:cubicBezTo>
                <a:cubicBezTo>
                  <a:pt x="1002" y="281"/>
                  <a:pt x="987" y="292"/>
                  <a:pt x="972" y="290"/>
                </a:cubicBezTo>
                <a:cubicBezTo>
                  <a:pt x="973" y="286"/>
                  <a:pt x="975" y="289"/>
                  <a:pt x="974" y="284"/>
                </a:cubicBezTo>
                <a:cubicBezTo>
                  <a:pt x="983" y="283"/>
                  <a:pt x="987" y="287"/>
                  <a:pt x="990" y="279"/>
                </a:cubicBezTo>
                <a:cubicBezTo>
                  <a:pt x="986" y="280"/>
                  <a:pt x="985" y="277"/>
                  <a:pt x="985" y="274"/>
                </a:cubicBezTo>
                <a:cubicBezTo>
                  <a:pt x="986" y="273"/>
                  <a:pt x="989" y="274"/>
                  <a:pt x="989" y="271"/>
                </a:cubicBezTo>
                <a:cubicBezTo>
                  <a:pt x="985" y="270"/>
                  <a:pt x="984" y="274"/>
                  <a:pt x="981" y="275"/>
                </a:cubicBezTo>
                <a:cubicBezTo>
                  <a:pt x="980" y="276"/>
                  <a:pt x="974" y="276"/>
                  <a:pt x="973" y="276"/>
                </a:cubicBezTo>
                <a:cubicBezTo>
                  <a:pt x="973" y="276"/>
                  <a:pt x="973" y="273"/>
                  <a:pt x="973" y="273"/>
                </a:cubicBezTo>
                <a:cubicBezTo>
                  <a:pt x="966" y="270"/>
                  <a:pt x="957" y="272"/>
                  <a:pt x="950" y="268"/>
                </a:cubicBezTo>
                <a:cubicBezTo>
                  <a:pt x="951" y="265"/>
                  <a:pt x="955" y="267"/>
                  <a:pt x="956" y="264"/>
                </a:cubicBezTo>
                <a:cubicBezTo>
                  <a:pt x="953" y="265"/>
                  <a:pt x="951" y="262"/>
                  <a:pt x="949" y="264"/>
                </a:cubicBezTo>
                <a:cubicBezTo>
                  <a:pt x="948" y="260"/>
                  <a:pt x="946" y="258"/>
                  <a:pt x="942" y="257"/>
                </a:cubicBezTo>
                <a:cubicBezTo>
                  <a:pt x="944" y="249"/>
                  <a:pt x="951" y="242"/>
                  <a:pt x="960" y="240"/>
                </a:cubicBezTo>
                <a:cubicBezTo>
                  <a:pt x="957" y="238"/>
                  <a:pt x="950" y="241"/>
                  <a:pt x="948" y="237"/>
                </a:cubicBezTo>
                <a:cubicBezTo>
                  <a:pt x="953" y="237"/>
                  <a:pt x="953" y="236"/>
                  <a:pt x="955" y="236"/>
                </a:cubicBezTo>
                <a:cubicBezTo>
                  <a:pt x="951" y="235"/>
                  <a:pt x="948" y="233"/>
                  <a:pt x="943" y="235"/>
                </a:cubicBezTo>
                <a:cubicBezTo>
                  <a:pt x="942" y="233"/>
                  <a:pt x="942" y="232"/>
                  <a:pt x="942" y="228"/>
                </a:cubicBezTo>
                <a:cubicBezTo>
                  <a:pt x="947" y="229"/>
                  <a:pt x="946" y="226"/>
                  <a:pt x="947" y="224"/>
                </a:cubicBezTo>
                <a:cubicBezTo>
                  <a:pt x="951" y="223"/>
                  <a:pt x="956" y="225"/>
                  <a:pt x="958" y="222"/>
                </a:cubicBezTo>
                <a:cubicBezTo>
                  <a:pt x="953" y="222"/>
                  <a:pt x="949" y="222"/>
                  <a:pt x="948" y="219"/>
                </a:cubicBezTo>
                <a:cubicBezTo>
                  <a:pt x="953" y="220"/>
                  <a:pt x="954" y="217"/>
                  <a:pt x="957" y="215"/>
                </a:cubicBezTo>
                <a:cubicBezTo>
                  <a:pt x="955" y="214"/>
                  <a:pt x="952" y="215"/>
                  <a:pt x="952" y="213"/>
                </a:cubicBezTo>
                <a:cubicBezTo>
                  <a:pt x="967" y="211"/>
                  <a:pt x="978" y="218"/>
                  <a:pt x="991" y="213"/>
                </a:cubicBezTo>
                <a:cubicBezTo>
                  <a:pt x="995" y="219"/>
                  <a:pt x="1005" y="212"/>
                  <a:pt x="1012" y="216"/>
                </a:cubicBezTo>
                <a:cubicBezTo>
                  <a:pt x="1012" y="218"/>
                  <a:pt x="1008" y="215"/>
                  <a:pt x="1008" y="217"/>
                </a:cubicBezTo>
                <a:cubicBezTo>
                  <a:pt x="1014" y="219"/>
                  <a:pt x="1022" y="217"/>
                  <a:pt x="1025" y="215"/>
                </a:cubicBezTo>
                <a:cubicBezTo>
                  <a:pt x="1016" y="214"/>
                  <a:pt x="1015" y="210"/>
                  <a:pt x="1010" y="209"/>
                </a:cubicBezTo>
                <a:cubicBezTo>
                  <a:pt x="1001" y="207"/>
                  <a:pt x="990" y="208"/>
                  <a:pt x="980" y="207"/>
                </a:cubicBezTo>
                <a:cubicBezTo>
                  <a:pt x="980" y="203"/>
                  <a:pt x="973" y="206"/>
                  <a:pt x="975" y="201"/>
                </a:cubicBezTo>
                <a:cubicBezTo>
                  <a:pt x="966" y="199"/>
                  <a:pt x="954" y="198"/>
                  <a:pt x="948" y="195"/>
                </a:cubicBezTo>
                <a:cubicBezTo>
                  <a:pt x="949" y="193"/>
                  <a:pt x="952" y="192"/>
                  <a:pt x="955" y="193"/>
                </a:cubicBezTo>
                <a:cubicBezTo>
                  <a:pt x="955" y="191"/>
                  <a:pt x="954" y="191"/>
                  <a:pt x="954" y="189"/>
                </a:cubicBezTo>
                <a:cubicBezTo>
                  <a:pt x="957" y="187"/>
                  <a:pt x="968" y="186"/>
                  <a:pt x="964" y="191"/>
                </a:cubicBezTo>
                <a:cubicBezTo>
                  <a:pt x="971" y="191"/>
                  <a:pt x="979" y="192"/>
                  <a:pt x="985" y="194"/>
                </a:cubicBezTo>
                <a:cubicBezTo>
                  <a:pt x="985" y="197"/>
                  <a:pt x="984" y="199"/>
                  <a:pt x="981" y="200"/>
                </a:cubicBezTo>
                <a:cubicBezTo>
                  <a:pt x="986" y="200"/>
                  <a:pt x="982" y="202"/>
                  <a:pt x="984" y="204"/>
                </a:cubicBezTo>
                <a:cubicBezTo>
                  <a:pt x="991" y="204"/>
                  <a:pt x="1000" y="206"/>
                  <a:pt x="1005" y="204"/>
                </a:cubicBezTo>
                <a:cubicBezTo>
                  <a:pt x="1001" y="202"/>
                  <a:pt x="997" y="201"/>
                  <a:pt x="996" y="197"/>
                </a:cubicBezTo>
                <a:cubicBezTo>
                  <a:pt x="998" y="197"/>
                  <a:pt x="999" y="196"/>
                  <a:pt x="999" y="194"/>
                </a:cubicBezTo>
                <a:cubicBezTo>
                  <a:pt x="993" y="193"/>
                  <a:pt x="987" y="192"/>
                  <a:pt x="983" y="189"/>
                </a:cubicBezTo>
                <a:cubicBezTo>
                  <a:pt x="985" y="189"/>
                  <a:pt x="987" y="189"/>
                  <a:pt x="988" y="188"/>
                </a:cubicBezTo>
                <a:cubicBezTo>
                  <a:pt x="985" y="188"/>
                  <a:pt x="985" y="186"/>
                  <a:pt x="986" y="184"/>
                </a:cubicBezTo>
                <a:cubicBezTo>
                  <a:pt x="984" y="184"/>
                  <a:pt x="979" y="186"/>
                  <a:pt x="978" y="184"/>
                </a:cubicBezTo>
                <a:cubicBezTo>
                  <a:pt x="979" y="184"/>
                  <a:pt x="980" y="184"/>
                  <a:pt x="981" y="183"/>
                </a:cubicBezTo>
                <a:cubicBezTo>
                  <a:pt x="979" y="179"/>
                  <a:pt x="972" y="181"/>
                  <a:pt x="969" y="182"/>
                </a:cubicBezTo>
                <a:cubicBezTo>
                  <a:pt x="970" y="183"/>
                  <a:pt x="975" y="181"/>
                  <a:pt x="975" y="184"/>
                </a:cubicBezTo>
                <a:cubicBezTo>
                  <a:pt x="972" y="184"/>
                  <a:pt x="970" y="185"/>
                  <a:pt x="968" y="186"/>
                </a:cubicBezTo>
                <a:cubicBezTo>
                  <a:pt x="965" y="185"/>
                  <a:pt x="966" y="182"/>
                  <a:pt x="964" y="181"/>
                </a:cubicBezTo>
                <a:cubicBezTo>
                  <a:pt x="963" y="183"/>
                  <a:pt x="959" y="183"/>
                  <a:pt x="957" y="184"/>
                </a:cubicBezTo>
                <a:cubicBezTo>
                  <a:pt x="956" y="184"/>
                  <a:pt x="955" y="183"/>
                  <a:pt x="955" y="182"/>
                </a:cubicBezTo>
                <a:cubicBezTo>
                  <a:pt x="956" y="180"/>
                  <a:pt x="957" y="178"/>
                  <a:pt x="956" y="176"/>
                </a:cubicBezTo>
                <a:cubicBezTo>
                  <a:pt x="962" y="174"/>
                  <a:pt x="966" y="172"/>
                  <a:pt x="973" y="172"/>
                </a:cubicBezTo>
                <a:cubicBezTo>
                  <a:pt x="971" y="166"/>
                  <a:pt x="957" y="172"/>
                  <a:pt x="955" y="165"/>
                </a:cubicBezTo>
                <a:cubicBezTo>
                  <a:pt x="953" y="166"/>
                  <a:pt x="949" y="167"/>
                  <a:pt x="949" y="164"/>
                </a:cubicBezTo>
                <a:cubicBezTo>
                  <a:pt x="955" y="162"/>
                  <a:pt x="955" y="154"/>
                  <a:pt x="963" y="155"/>
                </a:cubicBezTo>
                <a:cubicBezTo>
                  <a:pt x="963" y="150"/>
                  <a:pt x="959" y="149"/>
                  <a:pt x="964" y="144"/>
                </a:cubicBezTo>
                <a:cubicBezTo>
                  <a:pt x="960" y="140"/>
                  <a:pt x="953" y="142"/>
                  <a:pt x="951" y="138"/>
                </a:cubicBezTo>
                <a:cubicBezTo>
                  <a:pt x="964" y="138"/>
                  <a:pt x="974" y="134"/>
                  <a:pt x="986" y="134"/>
                </a:cubicBezTo>
                <a:cubicBezTo>
                  <a:pt x="984" y="134"/>
                  <a:pt x="986" y="131"/>
                  <a:pt x="987" y="131"/>
                </a:cubicBezTo>
                <a:cubicBezTo>
                  <a:pt x="1003" y="133"/>
                  <a:pt x="1017" y="136"/>
                  <a:pt x="1030" y="135"/>
                </a:cubicBezTo>
                <a:cubicBezTo>
                  <a:pt x="1019" y="131"/>
                  <a:pt x="995" y="131"/>
                  <a:pt x="982" y="128"/>
                </a:cubicBezTo>
                <a:cubicBezTo>
                  <a:pt x="980" y="131"/>
                  <a:pt x="980" y="130"/>
                  <a:pt x="979" y="128"/>
                </a:cubicBezTo>
                <a:cubicBezTo>
                  <a:pt x="978" y="132"/>
                  <a:pt x="977" y="129"/>
                  <a:pt x="979" y="133"/>
                </a:cubicBezTo>
                <a:cubicBezTo>
                  <a:pt x="975" y="133"/>
                  <a:pt x="971" y="130"/>
                  <a:pt x="972" y="128"/>
                </a:cubicBezTo>
                <a:cubicBezTo>
                  <a:pt x="966" y="127"/>
                  <a:pt x="959" y="127"/>
                  <a:pt x="953" y="123"/>
                </a:cubicBezTo>
                <a:cubicBezTo>
                  <a:pt x="953" y="120"/>
                  <a:pt x="956" y="121"/>
                  <a:pt x="955" y="119"/>
                </a:cubicBezTo>
                <a:cubicBezTo>
                  <a:pt x="948" y="117"/>
                  <a:pt x="948" y="120"/>
                  <a:pt x="945" y="122"/>
                </a:cubicBezTo>
                <a:cubicBezTo>
                  <a:pt x="942" y="117"/>
                  <a:pt x="939" y="116"/>
                  <a:pt x="935" y="120"/>
                </a:cubicBezTo>
                <a:cubicBezTo>
                  <a:pt x="936" y="120"/>
                  <a:pt x="937" y="121"/>
                  <a:pt x="938" y="122"/>
                </a:cubicBezTo>
                <a:cubicBezTo>
                  <a:pt x="935" y="121"/>
                  <a:pt x="935" y="123"/>
                  <a:pt x="933" y="123"/>
                </a:cubicBezTo>
                <a:cubicBezTo>
                  <a:pt x="929" y="120"/>
                  <a:pt x="928" y="116"/>
                  <a:pt x="924" y="114"/>
                </a:cubicBezTo>
                <a:cubicBezTo>
                  <a:pt x="932" y="115"/>
                  <a:pt x="937" y="119"/>
                  <a:pt x="941" y="113"/>
                </a:cubicBezTo>
                <a:cubicBezTo>
                  <a:pt x="932" y="106"/>
                  <a:pt x="920" y="116"/>
                  <a:pt x="912" y="110"/>
                </a:cubicBezTo>
                <a:cubicBezTo>
                  <a:pt x="911" y="112"/>
                  <a:pt x="910" y="112"/>
                  <a:pt x="908" y="112"/>
                </a:cubicBezTo>
                <a:cubicBezTo>
                  <a:pt x="908" y="110"/>
                  <a:pt x="905" y="111"/>
                  <a:pt x="906" y="108"/>
                </a:cubicBezTo>
                <a:cubicBezTo>
                  <a:pt x="901" y="111"/>
                  <a:pt x="895" y="110"/>
                  <a:pt x="891" y="111"/>
                </a:cubicBezTo>
                <a:cubicBezTo>
                  <a:pt x="889" y="112"/>
                  <a:pt x="881" y="113"/>
                  <a:pt x="880" y="115"/>
                </a:cubicBezTo>
                <a:cubicBezTo>
                  <a:pt x="883" y="113"/>
                  <a:pt x="887" y="116"/>
                  <a:pt x="887" y="119"/>
                </a:cubicBezTo>
                <a:cubicBezTo>
                  <a:pt x="882" y="120"/>
                  <a:pt x="871" y="117"/>
                  <a:pt x="865" y="124"/>
                </a:cubicBezTo>
                <a:cubicBezTo>
                  <a:pt x="870" y="126"/>
                  <a:pt x="875" y="123"/>
                  <a:pt x="878" y="124"/>
                </a:cubicBezTo>
                <a:cubicBezTo>
                  <a:pt x="875" y="123"/>
                  <a:pt x="879" y="128"/>
                  <a:pt x="876" y="128"/>
                </a:cubicBezTo>
                <a:cubicBezTo>
                  <a:pt x="868" y="125"/>
                  <a:pt x="861" y="128"/>
                  <a:pt x="852" y="129"/>
                </a:cubicBezTo>
                <a:cubicBezTo>
                  <a:pt x="853" y="131"/>
                  <a:pt x="854" y="134"/>
                  <a:pt x="858" y="135"/>
                </a:cubicBezTo>
                <a:cubicBezTo>
                  <a:pt x="852" y="144"/>
                  <a:pt x="836" y="132"/>
                  <a:pt x="828" y="139"/>
                </a:cubicBezTo>
                <a:cubicBezTo>
                  <a:pt x="824" y="136"/>
                  <a:pt x="817" y="142"/>
                  <a:pt x="814" y="135"/>
                </a:cubicBezTo>
                <a:cubicBezTo>
                  <a:pt x="815" y="135"/>
                  <a:pt x="815" y="134"/>
                  <a:pt x="815" y="133"/>
                </a:cubicBezTo>
                <a:cubicBezTo>
                  <a:pt x="817" y="134"/>
                  <a:pt x="818" y="135"/>
                  <a:pt x="821" y="134"/>
                </a:cubicBezTo>
                <a:cubicBezTo>
                  <a:pt x="823" y="133"/>
                  <a:pt x="826" y="134"/>
                  <a:pt x="827" y="132"/>
                </a:cubicBezTo>
                <a:cubicBezTo>
                  <a:pt x="828" y="135"/>
                  <a:pt x="831" y="132"/>
                  <a:pt x="832" y="132"/>
                </a:cubicBezTo>
                <a:cubicBezTo>
                  <a:pt x="833" y="132"/>
                  <a:pt x="835" y="133"/>
                  <a:pt x="836" y="132"/>
                </a:cubicBezTo>
                <a:cubicBezTo>
                  <a:pt x="830" y="131"/>
                  <a:pt x="828" y="133"/>
                  <a:pt x="824" y="130"/>
                </a:cubicBezTo>
                <a:cubicBezTo>
                  <a:pt x="824" y="132"/>
                  <a:pt x="820" y="130"/>
                  <a:pt x="819" y="132"/>
                </a:cubicBezTo>
                <a:cubicBezTo>
                  <a:pt x="818" y="130"/>
                  <a:pt x="820" y="128"/>
                  <a:pt x="818" y="126"/>
                </a:cubicBezTo>
                <a:cubicBezTo>
                  <a:pt x="818" y="129"/>
                  <a:pt x="817" y="129"/>
                  <a:pt x="815" y="129"/>
                </a:cubicBezTo>
                <a:cubicBezTo>
                  <a:pt x="816" y="126"/>
                  <a:pt x="816" y="126"/>
                  <a:pt x="814" y="125"/>
                </a:cubicBezTo>
                <a:cubicBezTo>
                  <a:pt x="813" y="131"/>
                  <a:pt x="810" y="126"/>
                  <a:pt x="808" y="129"/>
                </a:cubicBezTo>
                <a:cubicBezTo>
                  <a:pt x="809" y="130"/>
                  <a:pt x="810" y="131"/>
                  <a:pt x="810" y="132"/>
                </a:cubicBezTo>
                <a:cubicBezTo>
                  <a:pt x="806" y="134"/>
                  <a:pt x="801" y="133"/>
                  <a:pt x="801" y="135"/>
                </a:cubicBezTo>
                <a:cubicBezTo>
                  <a:pt x="797" y="134"/>
                  <a:pt x="795" y="131"/>
                  <a:pt x="792" y="134"/>
                </a:cubicBezTo>
                <a:cubicBezTo>
                  <a:pt x="789" y="128"/>
                  <a:pt x="780" y="131"/>
                  <a:pt x="782" y="125"/>
                </a:cubicBezTo>
                <a:cubicBezTo>
                  <a:pt x="782" y="127"/>
                  <a:pt x="783" y="128"/>
                  <a:pt x="784" y="126"/>
                </a:cubicBezTo>
                <a:cubicBezTo>
                  <a:pt x="783" y="125"/>
                  <a:pt x="782" y="123"/>
                  <a:pt x="783" y="120"/>
                </a:cubicBezTo>
                <a:cubicBezTo>
                  <a:pt x="778" y="121"/>
                  <a:pt x="771" y="121"/>
                  <a:pt x="771" y="118"/>
                </a:cubicBezTo>
                <a:cubicBezTo>
                  <a:pt x="768" y="118"/>
                  <a:pt x="766" y="119"/>
                  <a:pt x="765" y="120"/>
                </a:cubicBezTo>
                <a:cubicBezTo>
                  <a:pt x="769" y="120"/>
                  <a:pt x="769" y="124"/>
                  <a:pt x="769" y="127"/>
                </a:cubicBezTo>
                <a:cubicBezTo>
                  <a:pt x="774" y="124"/>
                  <a:pt x="776" y="130"/>
                  <a:pt x="778" y="125"/>
                </a:cubicBezTo>
                <a:cubicBezTo>
                  <a:pt x="778" y="127"/>
                  <a:pt x="781" y="126"/>
                  <a:pt x="781" y="128"/>
                </a:cubicBezTo>
                <a:cubicBezTo>
                  <a:pt x="779" y="132"/>
                  <a:pt x="775" y="126"/>
                  <a:pt x="774" y="129"/>
                </a:cubicBezTo>
                <a:cubicBezTo>
                  <a:pt x="777" y="135"/>
                  <a:pt x="785" y="136"/>
                  <a:pt x="790" y="140"/>
                </a:cubicBezTo>
                <a:cubicBezTo>
                  <a:pt x="777" y="143"/>
                  <a:pt x="768" y="138"/>
                  <a:pt x="752" y="138"/>
                </a:cubicBezTo>
                <a:cubicBezTo>
                  <a:pt x="753" y="135"/>
                  <a:pt x="751" y="135"/>
                  <a:pt x="753" y="133"/>
                </a:cubicBezTo>
                <a:cubicBezTo>
                  <a:pt x="746" y="134"/>
                  <a:pt x="751" y="133"/>
                  <a:pt x="747" y="131"/>
                </a:cubicBezTo>
                <a:cubicBezTo>
                  <a:pt x="745" y="134"/>
                  <a:pt x="744" y="132"/>
                  <a:pt x="743" y="130"/>
                </a:cubicBezTo>
                <a:cubicBezTo>
                  <a:pt x="738" y="133"/>
                  <a:pt x="735" y="133"/>
                  <a:pt x="730" y="134"/>
                </a:cubicBezTo>
                <a:cubicBezTo>
                  <a:pt x="730" y="133"/>
                  <a:pt x="731" y="132"/>
                  <a:pt x="731" y="132"/>
                </a:cubicBezTo>
                <a:cubicBezTo>
                  <a:pt x="726" y="132"/>
                  <a:pt x="729" y="137"/>
                  <a:pt x="724" y="136"/>
                </a:cubicBezTo>
                <a:cubicBezTo>
                  <a:pt x="724" y="135"/>
                  <a:pt x="726" y="135"/>
                  <a:pt x="726" y="134"/>
                </a:cubicBezTo>
                <a:cubicBezTo>
                  <a:pt x="716" y="133"/>
                  <a:pt x="710" y="132"/>
                  <a:pt x="703" y="134"/>
                </a:cubicBezTo>
                <a:cubicBezTo>
                  <a:pt x="702" y="129"/>
                  <a:pt x="702" y="133"/>
                  <a:pt x="701" y="134"/>
                </a:cubicBezTo>
                <a:cubicBezTo>
                  <a:pt x="699" y="134"/>
                  <a:pt x="697" y="133"/>
                  <a:pt x="697" y="131"/>
                </a:cubicBezTo>
                <a:cubicBezTo>
                  <a:pt x="698" y="134"/>
                  <a:pt x="697" y="134"/>
                  <a:pt x="694" y="135"/>
                </a:cubicBezTo>
                <a:cubicBezTo>
                  <a:pt x="696" y="133"/>
                  <a:pt x="694" y="133"/>
                  <a:pt x="693" y="131"/>
                </a:cubicBezTo>
                <a:cubicBezTo>
                  <a:pt x="696" y="129"/>
                  <a:pt x="697" y="129"/>
                  <a:pt x="703" y="128"/>
                </a:cubicBezTo>
                <a:cubicBezTo>
                  <a:pt x="701" y="130"/>
                  <a:pt x="703" y="129"/>
                  <a:pt x="704" y="131"/>
                </a:cubicBezTo>
                <a:cubicBezTo>
                  <a:pt x="706" y="130"/>
                  <a:pt x="708" y="129"/>
                  <a:pt x="711" y="130"/>
                </a:cubicBezTo>
                <a:cubicBezTo>
                  <a:pt x="718" y="124"/>
                  <a:pt x="727" y="131"/>
                  <a:pt x="735" y="127"/>
                </a:cubicBezTo>
                <a:cubicBezTo>
                  <a:pt x="734" y="125"/>
                  <a:pt x="732" y="125"/>
                  <a:pt x="732" y="123"/>
                </a:cubicBezTo>
                <a:cubicBezTo>
                  <a:pt x="734" y="122"/>
                  <a:pt x="738" y="123"/>
                  <a:pt x="738" y="126"/>
                </a:cubicBezTo>
                <a:cubicBezTo>
                  <a:pt x="738" y="125"/>
                  <a:pt x="734" y="124"/>
                  <a:pt x="734" y="126"/>
                </a:cubicBezTo>
                <a:cubicBezTo>
                  <a:pt x="736" y="126"/>
                  <a:pt x="737" y="127"/>
                  <a:pt x="736" y="128"/>
                </a:cubicBezTo>
                <a:cubicBezTo>
                  <a:pt x="738" y="127"/>
                  <a:pt x="740" y="128"/>
                  <a:pt x="742" y="127"/>
                </a:cubicBezTo>
                <a:cubicBezTo>
                  <a:pt x="740" y="127"/>
                  <a:pt x="740" y="126"/>
                  <a:pt x="740" y="124"/>
                </a:cubicBezTo>
                <a:cubicBezTo>
                  <a:pt x="743" y="124"/>
                  <a:pt x="746" y="125"/>
                  <a:pt x="748" y="122"/>
                </a:cubicBezTo>
                <a:cubicBezTo>
                  <a:pt x="745" y="121"/>
                  <a:pt x="745" y="118"/>
                  <a:pt x="747" y="117"/>
                </a:cubicBezTo>
                <a:cubicBezTo>
                  <a:pt x="745" y="117"/>
                  <a:pt x="744" y="116"/>
                  <a:pt x="743" y="116"/>
                </a:cubicBezTo>
                <a:cubicBezTo>
                  <a:pt x="741" y="117"/>
                  <a:pt x="744" y="118"/>
                  <a:pt x="741" y="118"/>
                </a:cubicBezTo>
                <a:cubicBezTo>
                  <a:pt x="738" y="114"/>
                  <a:pt x="742" y="116"/>
                  <a:pt x="743" y="113"/>
                </a:cubicBezTo>
                <a:cubicBezTo>
                  <a:pt x="735" y="114"/>
                  <a:pt x="728" y="109"/>
                  <a:pt x="725" y="117"/>
                </a:cubicBezTo>
                <a:cubicBezTo>
                  <a:pt x="722" y="118"/>
                  <a:pt x="718" y="118"/>
                  <a:pt x="715" y="119"/>
                </a:cubicBezTo>
                <a:cubicBezTo>
                  <a:pt x="716" y="117"/>
                  <a:pt x="716" y="115"/>
                  <a:pt x="715" y="114"/>
                </a:cubicBezTo>
                <a:cubicBezTo>
                  <a:pt x="711" y="115"/>
                  <a:pt x="712" y="112"/>
                  <a:pt x="710" y="112"/>
                </a:cubicBezTo>
                <a:cubicBezTo>
                  <a:pt x="710" y="113"/>
                  <a:pt x="709" y="113"/>
                  <a:pt x="708" y="113"/>
                </a:cubicBezTo>
                <a:cubicBezTo>
                  <a:pt x="706" y="115"/>
                  <a:pt x="710" y="118"/>
                  <a:pt x="706" y="118"/>
                </a:cubicBezTo>
                <a:cubicBezTo>
                  <a:pt x="704" y="117"/>
                  <a:pt x="699" y="118"/>
                  <a:pt x="701" y="115"/>
                </a:cubicBezTo>
                <a:cubicBezTo>
                  <a:pt x="698" y="115"/>
                  <a:pt x="696" y="115"/>
                  <a:pt x="695" y="118"/>
                </a:cubicBezTo>
                <a:cubicBezTo>
                  <a:pt x="698" y="118"/>
                  <a:pt x="700" y="118"/>
                  <a:pt x="702" y="120"/>
                </a:cubicBezTo>
                <a:cubicBezTo>
                  <a:pt x="698" y="120"/>
                  <a:pt x="695" y="122"/>
                  <a:pt x="691" y="122"/>
                </a:cubicBezTo>
                <a:cubicBezTo>
                  <a:pt x="689" y="119"/>
                  <a:pt x="691" y="117"/>
                  <a:pt x="690" y="115"/>
                </a:cubicBezTo>
                <a:cubicBezTo>
                  <a:pt x="689" y="114"/>
                  <a:pt x="685" y="114"/>
                  <a:pt x="685" y="116"/>
                </a:cubicBezTo>
                <a:cubicBezTo>
                  <a:pt x="686" y="118"/>
                  <a:pt x="689" y="117"/>
                  <a:pt x="689" y="119"/>
                </a:cubicBezTo>
                <a:cubicBezTo>
                  <a:pt x="682" y="123"/>
                  <a:pt x="671" y="118"/>
                  <a:pt x="667" y="121"/>
                </a:cubicBezTo>
                <a:cubicBezTo>
                  <a:pt x="665" y="120"/>
                  <a:pt x="667" y="118"/>
                  <a:pt x="665" y="118"/>
                </a:cubicBezTo>
                <a:cubicBezTo>
                  <a:pt x="663" y="122"/>
                  <a:pt x="657" y="117"/>
                  <a:pt x="655" y="122"/>
                </a:cubicBezTo>
                <a:cubicBezTo>
                  <a:pt x="653" y="120"/>
                  <a:pt x="654" y="120"/>
                  <a:pt x="653" y="118"/>
                </a:cubicBezTo>
                <a:cubicBezTo>
                  <a:pt x="646" y="121"/>
                  <a:pt x="642" y="121"/>
                  <a:pt x="638" y="124"/>
                </a:cubicBezTo>
                <a:cubicBezTo>
                  <a:pt x="635" y="124"/>
                  <a:pt x="633" y="124"/>
                  <a:pt x="631" y="122"/>
                </a:cubicBezTo>
                <a:cubicBezTo>
                  <a:pt x="631" y="127"/>
                  <a:pt x="626" y="125"/>
                  <a:pt x="625" y="124"/>
                </a:cubicBezTo>
                <a:cubicBezTo>
                  <a:pt x="619" y="128"/>
                  <a:pt x="614" y="124"/>
                  <a:pt x="605" y="127"/>
                </a:cubicBezTo>
                <a:cubicBezTo>
                  <a:pt x="604" y="128"/>
                  <a:pt x="606" y="129"/>
                  <a:pt x="604" y="129"/>
                </a:cubicBezTo>
                <a:cubicBezTo>
                  <a:pt x="598" y="127"/>
                  <a:pt x="593" y="131"/>
                  <a:pt x="584" y="131"/>
                </a:cubicBezTo>
                <a:cubicBezTo>
                  <a:pt x="582" y="130"/>
                  <a:pt x="586" y="128"/>
                  <a:pt x="583" y="127"/>
                </a:cubicBezTo>
                <a:cubicBezTo>
                  <a:pt x="584" y="130"/>
                  <a:pt x="579" y="127"/>
                  <a:pt x="579" y="130"/>
                </a:cubicBezTo>
                <a:cubicBezTo>
                  <a:pt x="580" y="130"/>
                  <a:pt x="582" y="130"/>
                  <a:pt x="582" y="131"/>
                </a:cubicBezTo>
                <a:cubicBezTo>
                  <a:pt x="570" y="134"/>
                  <a:pt x="558" y="136"/>
                  <a:pt x="545" y="139"/>
                </a:cubicBezTo>
                <a:cubicBezTo>
                  <a:pt x="545" y="137"/>
                  <a:pt x="546" y="136"/>
                  <a:pt x="545" y="136"/>
                </a:cubicBezTo>
                <a:cubicBezTo>
                  <a:pt x="542" y="139"/>
                  <a:pt x="535" y="140"/>
                  <a:pt x="530" y="140"/>
                </a:cubicBezTo>
                <a:cubicBezTo>
                  <a:pt x="530" y="138"/>
                  <a:pt x="532" y="138"/>
                  <a:pt x="529" y="137"/>
                </a:cubicBezTo>
                <a:cubicBezTo>
                  <a:pt x="528" y="139"/>
                  <a:pt x="525" y="141"/>
                  <a:pt x="522" y="139"/>
                </a:cubicBezTo>
                <a:cubicBezTo>
                  <a:pt x="522" y="141"/>
                  <a:pt x="520" y="141"/>
                  <a:pt x="519" y="142"/>
                </a:cubicBezTo>
                <a:cubicBezTo>
                  <a:pt x="508" y="141"/>
                  <a:pt x="495" y="145"/>
                  <a:pt x="482" y="147"/>
                </a:cubicBezTo>
                <a:cubicBezTo>
                  <a:pt x="487" y="148"/>
                  <a:pt x="488" y="145"/>
                  <a:pt x="493" y="148"/>
                </a:cubicBezTo>
                <a:cubicBezTo>
                  <a:pt x="492" y="149"/>
                  <a:pt x="492" y="150"/>
                  <a:pt x="490" y="151"/>
                </a:cubicBezTo>
                <a:cubicBezTo>
                  <a:pt x="488" y="147"/>
                  <a:pt x="484" y="150"/>
                  <a:pt x="481" y="148"/>
                </a:cubicBezTo>
                <a:cubicBezTo>
                  <a:pt x="482" y="148"/>
                  <a:pt x="483" y="148"/>
                  <a:pt x="483" y="147"/>
                </a:cubicBezTo>
                <a:cubicBezTo>
                  <a:pt x="482" y="147"/>
                  <a:pt x="481" y="147"/>
                  <a:pt x="481" y="146"/>
                </a:cubicBezTo>
                <a:cubicBezTo>
                  <a:pt x="477" y="145"/>
                  <a:pt x="478" y="148"/>
                  <a:pt x="475" y="148"/>
                </a:cubicBezTo>
                <a:cubicBezTo>
                  <a:pt x="472" y="148"/>
                  <a:pt x="472" y="146"/>
                  <a:pt x="469" y="147"/>
                </a:cubicBezTo>
                <a:cubicBezTo>
                  <a:pt x="439" y="157"/>
                  <a:pt x="400" y="150"/>
                  <a:pt x="372" y="165"/>
                </a:cubicBezTo>
                <a:cubicBezTo>
                  <a:pt x="363" y="158"/>
                  <a:pt x="347" y="168"/>
                  <a:pt x="333" y="164"/>
                </a:cubicBezTo>
                <a:cubicBezTo>
                  <a:pt x="333" y="168"/>
                  <a:pt x="328" y="166"/>
                  <a:pt x="327" y="169"/>
                </a:cubicBezTo>
                <a:cubicBezTo>
                  <a:pt x="322" y="167"/>
                  <a:pt x="320" y="169"/>
                  <a:pt x="315" y="167"/>
                </a:cubicBezTo>
                <a:cubicBezTo>
                  <a:pt x="315" y="166"/>
                  <a:pt x="317" y="166"/>
                  <a:pt x="315" y="165"/>
                </a:cubicBezTo>
                <a:cubicBezTo>
                  <a:pt x="311" y="169"/>
                  <a:pt x="300" y="169"/>
                  <a:pt x="295" y="166"/>
                </a:cubicBezTo>
                <a:cubicBezTo>
                  <a:pt x="298" y="159"/>
                  <a:pt x="304" y="152"/>
                  <a:pt x="314" y="155"/>
                </a:cubicBezTo>
                <a:cubicBezTo>
                  <a:pt x="313" y="157"/>
                  <a:pt x="313" y="157"/>
                  <a:pt x="314" y="159"/>
                </a:cubicBezTo>
                <a:cubicBezTo>
                  <a:pt x="311" y="159"/>
                  <a:pt x="308" y="163"/>
                  <a:pt x="306" y="159"/>
                </a:cubicBezTo>
                <a:cubicBezTo>
                  <a:pt x="308" y="164"/>
                  <a:pt x="324" y="163"/>
                  <a:pt x="325" y="158"/>
                </a:cubicBezTo>
                <a:cubicBezTo>
                  <a:pt x="319" y="160"/>
                  <a:pt x="319" y="153"/>
                  <a:pt x="316" y="155"/>
                </a:cubicBezTo>
                <a:cubicBezTo>
                  <a:pt x="322" y="154"/>
                  <a:pt x="327" y="152"/>
                  <a:pt x="334" y="153"/>
                </a:cubicBezTo>
                <a:cubicBezTo>
                  <a:pt x="334" y="156"/>
                  <a:pt x="331" y="157"/>
                  <a:pt x="329" y="160"/>
                </a:cubicBezTo>
                <a:cubicBezTo>
                  <a:pt x="330" y="161"/>
                  <a:pt x="333" y="161"/>
                  <a:pt x="335" y="161"/>
                </a:cubicBezTo>
                <a:cubicBezTo>
                  <a:pt x="335" y="155"/>
                  <a:pt x="344" y="159"/>
                  <a:pt x="346" y="160"/>
                </a:cubicBezTo>
                <a:cubicBezTo>
                  <a:pt x="344" y="160"/>
                  <a:pt x="343" y="160"/>
                  <a:pt x="342" y="162"/>
                </a:cubicBezTo>
                <a:cubicBezTo>
                  <a:pt x="346" y="163"/>
                  <a:pt x="348" y="162"/>
                  <a:pt x="351" y="160"/>
                </a:cubicBezTo>
                <a:cubicBezTo>
                  <a:pt x="350" y="160"/>
                  <a:pt x="348" y="160"/>
                  <a:pt x="348" y="159"/>
                </a:cubicBezTo>
                <a:cubicBezTo>
                  <a:pt x="349" y="155"/>
                  <a:pt x="356" y="157"/>
                  <a:pt x="359" y="155"/>
                </a:cubicBezTo>
                <a:cubicBezTo>
                  <a:pt x="349" y="154"/>
                  <a:pt x="340" y="159"/>
                  <a:pt x="334" y="156"/>
                </a:cubicBezTo>
                <a:cubicBezTo>
                  <a:pt x="334" y="152"/>
                  <a:pt x="339" y="152"/>
                  <a:pt x="342" y="150"/>
                </a:cubicBezTo>
                <a:cubicBezTo>
                  <a:pt x="345" y="154"/>
                  <a:pt x="349" y="152"/>
                  <a:pt x="353" y="150"/>
                </a:cubicBezTo>
                <a:cubicBezTo>
                  <a:pt x="354" y="148"/>
                  <a:pt x="350" y="149"/>
                  <a:pt x="352" y="146"/>
                </a:cubicBezTo>
                <a:cubicBezTo>
                  <a:pt x="355" y="146"/>
                  <a:pt x="359" y="145"/>
                  <a:pt x="362" y="147"/>
                </a:cubicBezTo>
                <a:cubicBezTo>
                  <a:pt x="362" y="148"/>
                  <a:pt x="360" y="147"/>
                  <a:pt x="360" y="148"/>
                </a:cubicBezTo>
                <a:cubicBezTo>
                  <a:pt x="368" y="148"/>
                  <a:pt x="371" y="148"/>
                  <a:pt x="381" y="148"/>
                </a:cubicBezTo>
                <a:cubicBezTo>
                  <a:pt x="384" y="140"/>
                  <a:pt x="393" y="147"/>
                  <a:pt x="399" y="148"/>
                </a:cubicBezTo>
                <a:cubicBezTo>
                  <a:pt x="412" y="149"/>
                  <a:pt x="427" y="144"/>
                  <a:pt x="440" y="145"/>
                </a:cubicBezTo>
                <a:cubicBezTo>
                  <a:pt x="441" y="145"/>
                  <a:pt x="440" y="142"/>
                  <a:pt x="442" y="143"/>
                </a:cubicBezTo>
                <a:cubicBezTo>
                  <a:pt x="449" y="145"/>
                  <a:pt x="455" y="145"/>
                  <a:pt x="462" y="143"/>
                </a:cubicBezTo>
                <a:cubicBezTo>
                  <a:pt x="461" y="140"/>
                  <a:pt x="462" y="141"/>
                  <a:pt x="463" y="138"/>
                </a:cubicBezTo>
                <a:cubicBezTo>
                  <a:pt x="460" y="136"/>
                  <a:pt x="455" y="137"/>
                  <a:pt x="456" y="139"/>
                </a:cubicBezTo>
                <a:cubicBezTo>
                  <a:pt x="450" y="135"/>
                  <a:pt x="440" y="141"/>
                  <a:pt x="432" y="137"/>
                </a:cubicBezTo>
                <a:cubicBezTo>
                  <a:pt x="440" y="133"/>
                  <a:pt x="452" y="135"/>
                  <a:pt x="460" y="131"/>
                </a:cubicBezTo>
                <a:cubicBezTo>
                  <a:pt x="450" y="130"/>
                  <a:pt x="437" y="134"/>
                  <a:pt x="428" y="130"/>
                </a:cubicBezTo>
                <a:cubicBezTo>
                  <a:pt x="428" y="130"/>
                  <a:pt x="429" y="130"/>
                  <a:pt x="429" y="129"/>
                </a:cubicBezTo>
                <a:cubicBezTo>
                  <a:pt x="422" y="129"/>
                  <a:pt x="422" y="129"/>
                  <a:pt x="422" y="129"/>
                </a:cubicBezTo>
                <a:cubicBezTo>
                  <a:pt x="423" y="133"/>
                  <a:pt x="417" y="134"/>
                  <a:pt x="413" y="135"/>
                </a:cubicBezTo>
                <a:cubicBezTo>
                  <a:pt x="414" y="132"/>
                  <a:pt x="410" y="133"/>
                  <a:pt x="410" y="132"/>
                </a:cubicBezTo>
                <a:cubicBezTo>
                  <a:pt x="414" y="130"/>
                  <a:pt x="409" y="130"/>
                  <a:pt x="409" y="129"/>
                </a:cubicBezTo>
                <a:cubicBezTo>
                  <a:pt x="410" y="127"/>
                  <a:pt x="417" y="126"/>
                  <a:pt x="413" y="124"/>
                </a:cubicBezTo>
                <a:cubicBezTo>
                  <a:pt x="427" y="123"/>
                  <a:pt x="446" y="119"/>
                  <a:pt x="464" y="121"/>
                </a:cubicBezTo>
                <a:cubicBezTo>
                  <a:pt x="461" y="123"/>
                  <a:pt x="460" y="124"/>
                  <a:pt x="457" y="124"/>
                </a:cubicBezTo>
                <a:cubicBezTo>
                  <a:pt x="456" y="127"/>
                  <a:pt x="461" y="126"/>
                  <a:pt x="459" y="128"/>
                </a:cubicBezTo>
                <a:cubicBezTo>
                  <a:pt x="470" y="123"/>
                  <a:pt x="481" y="133"/>
                  <a:pt x="489" y="127"/>
                </a:cubicBezTo>
                <a:cubicBezTo>
                  <a:pt x="487" y="127"/>
                  <a:pt x="484" y="127"/>
                  <a:pt x="484" y="125"/>
                </a:cubicBezTo>
                <a:cubicBezTo>
                  <a:pt x="490" y="124"/>
                  <a:pt x="492" y="127"/>
                  <a:pt x="496" y="126"/>
                </a:cubicBezTo>
                <a:cubicBezTo>
                  <a:pt x="495" y="125"/>
                  <a:pt x="495" y="125"/>
                  <a:pt x="495" y="124"/>
                </a:cubicBezTo>
                <a:cubicBezTo>
                  <a:pt x="504" y="124"/>
                  <a:pt x="510" y="121"/>
                  <a:pt x="519" y="122"/>
                </a:cubicBezTo>
                <a:cubicBezTo>
                  <a:pt x="524" y="117"/>
                  <a:pt x="533" y="124"/>
                  <a:pt x="538" y="117"/>
                </a:cubicBezTo>
                <a:cubicBezTo>
                  <a:pt x="545" y="123"/>
                  <a:pt x="559" y="112"/>
                  <a:pt x="565" y="115"/>
                </a:cubicBezTo>
                <a:cubicBezTo>
                  <a:pt x="564" y="115"/>
                  <a:pt x="562" y="115"/>
                  <a:pt x="562" y="116"/>
                </a:cubicBezTo>
                <a:cubicBezTo>
                  <a:pt x="570" y="118"/>
                  <a:pt x="577" y="110"/>
                  <a:pt x="583" y="115"/>
                </a:cubicBezTo>
                <a:cubicBezTo>
                  <a:pt x="579" y="117"/>
                  <a:pt x="575" y="114"/>
                  <a:pt x="574" y="117"/>
                </a:cubicBezTo>
                <a:cubicBezTo>
                  <a:pt x="575" y="117"/>
                  <a:pt x="576" y="117"/>
                  <a:pt x="576" y="118"/>
                </a:cubicBezTo>
                <a:cubicBezTo>
                  <a:pt x="585" y="117"/>
                  <a:pt x="590" y="116"/>
                  <a:pt x="599" y="120"/>
                </a:cubicBezTo>
                <a:cubicBezTo>
                  <a:pt x="601" y="115"/>
                  <a:pt x="603" y="111"/>
                  <a:pt x="606" y="110"/>
                </a:cubicBezTo>
                <a:cubicBezTo>
                  <a:pt x="605" y="115"/>
                  <a:pt x="619" y="120"/>
                  <a:pt x="623" y="117"/>
                </a:cubicBezTo>
                <a:cubicBezTo>
                  <a:pt x="622" y="117"/>
                  <a:pt x="620" y="115"/>
                  <a:pt x="622" y="115"/>
                </a:cubicBezTo>
                <a:cubicBezTo>
                  <a:pt x="624" y="115"/>
                  <a:pt x="630" y="116"/>
                  <a:pt x="628" y="113"/>
                </a:cubicBezTo>
                <a:cubicBezTo>
                  <a:pt x="627" y="114"/>
                  <a:pt x="623" y="115"/>
                  <a:pt x="622" y="112"/>
                </a:cubicBezTo>
                <a:cubicBezTo>
                  <a:pt x="627" y="113"/>
                  <a:pt x="629" y="111"/>
                  <a:pt x="634" y="111"/>
                </a:cubicBezTo>
                <a:cubicBezTo>
                  <a:pt x="635" y="108"/>
                  <a:pt x="628" y="111"/>
                  <a:pt x="630" y="107"/>
                </a:cubicBezTo>
                <a:cubicBezTo>
                  <a:pt x="635" y="107"/>
                  <a:pt x="639" y="107"/>
                  <a:pt x="643" y="105"/>
                </a:cubicBezTo>
                <a:cubicBezTo>
                  <a:pt x="641" y="105"/>
                  <a:pt x="642" y="101"/>
                  <a:pt x="644" y="101"/>
                </a:cubicBezTo>
                <a:cubicBezTo>
                  <a:pt x="651" y="109"/>
                  <a:pt x="667" y="108"/>
                  <a:pt x="673" y="101"/>
                </a:cubicBezTo>
                <a:cubicBezTo>
                  <a:pt x="680" y="103"/>
                  <a:pt x="689" y="103"/>
                  <a:pt x="693" y="104"/>
                </a:cubicBezTo>
                <a:cubicBezTo>
                  <a:pt x="691" y="103"/>
                  <a:pt x="694" y="102"/>
                  <a:pt x="693" y="99"/>
                </a:cubicBezTo>
                <a:cubicBezTo>
                  <a:pt x="706" y="96"/>
                  <a:pt x="715" y="100"/>
                  <a:pt x="724" y="99"/>
                </a:cubicBezTo>
                <a:cubicBezTo>
                  <a:pt x="721" y="94"/>
                  <a:pt x="733" y="96"/>
                  <a:pt x="737" y="95"/>
                </a:cubicBezTo>
                <a:cubicBezTo>
                  <a:pt x="736" y="95"/>
                  <a:pt x="736" y="94"/>
                  <a:pt x="737" y="94"/>
                </a:cubicBezTo>
                <a:cubicBezTo>
                  <a:pt x="739" y="90"/>
                  <a:pt x="734" y="95"/>
                  <a:pt x="734" y="92"/>
                </a:cubicBezTo>
                <a:cubicBezTo>
                  <a:pt x="737" y="91"/>
                  <a:pt x="735" y="89"/>
                  <a:pt x="733" y="88"/>
                </a:cubicBezTo>
                <a:cubicBezTo>
                  <a:pt x="736" y="92"/>
                  <a:pt x="729" y="89"/>
                  <a:pt x="726" y="90"/>
                </a:cubicBezTo>
                <a:cubicBezTo>
                  <a:pt x="724" y="90"/>
                  <a:pt x="723" y="92"/>
                  <a:pt x="721" y="92"/>
                </a:cubicBezTo>
                <a:cubicBezTo>
                  <a:pt x="718" y="92"/>
                  <a:pt x="714" y="90"/>
                  <a:pt x="712" y="93"/>
                </a:cubicBezTo>
                <a:cubicBezTo>
                  <a:pt x="712" y="94"/>
                  <a:pt x="716" y="93"/>
                  <a:pt x="717" y="95"/>
                </a:cubicBezTo>
                <a:cubicBezTo>
                  <a:pt x="717" y="96"/>
                  <a:pt x="717" y="97"/>
                  <a:pt x="716" y="97"/>
                </a:cubicBezTo>
                <a:cubicBezTo>
                  <a:pt x="713" y="92"/>
                  <a:pt x="705" y="98"/>
                  <a:pt x="698" y="96"/>
                </a:cubicBezTo>
                <a:cubicBezTo>
                  <a:pt x="697" y="93"/>
                  <a:pt x="698" y="87"/>
                  <a:pt x="694" y="86"/>
                </a:cubicBezTo>
                <a:cubicBezTo>
                  <a:pt x="693" y="89"/>
                  <a:pt x="695" y="88"/>
                  <a:pt x="695" y="90"/>
                </a:cubicBezTo>
                <a:cubicBezTo>
                  <a:pt x="693" y="91"/>
                  <a:pt x="691" y="92"/>
                  <a:pt x="688" y="92"/>
                </a:cubicBezTo>
                <a:cubicBezTo>
                  <a:pt x="688" y="95"/>
                  <a:pt x="689" y="97"/>
                  <a:pt x="686" y="97"/>
                </a:cubicBezTo>
                <a:cubicBezTo>
                  <a:pt x="682" y="95"/>
                  <a:pt x="678" y="100"/>
                  <a:pt x="673" y="98"/>
                </a:cubicBezTo>
                <a:cubicBezTo>
                  <a:pt x="674" y="94"/>
                  <a:pt x="674" y="94"/>
                  <a:pt x="674" y="94"/>
                </a:cubicBezTo>
                <a:cubicBezTo>
                  <a:pt x="671" y="93"/>
                  <a:pt x="668" y="94"/>
                  <a:pt x="667" y="93"/>
                </a:cubicBezTo>
                <a:cubicBezTo>
                  <a:pt x="667" y="92"/>
                  <a:pt x="668" y="91"/>
                  <a:pt x="669" y="90"/>
                </a:cubicBezTo>
                <a:cubicBezTo>
                  <a:pt x="663" y="92"/>
                  <a:pt x="664" y="82"/>
                  <a:pt x="664" y="88"/>
                </a:cubicBezTo>
                <a:cubicBezTo>
                  <a:pt x="654" y="89"/>
                  <a:pt x="645" y="91"/>
                  <a:pt x="632" y="89"/>
                </a:cubicBezTo>
                <a:cubicBezTo>
                  <a:pt x="632" y="88"/>
                  <a:pt x="630" y="88"/>
                  <a:pt x="630" y="87"/>
                </a:cubicBezTo>
                <a:cubicBezTo>
                  <a:pt x="631" y="87"/>
                  <a:pt x="634" y="88"/>
                  <a:pt x="633" y="85"/>
                </a:cubicBezTo>
                <a:cubicBezTo>
                  <a:pt x="633" y="84"/>
                  <a:pt x="628" y="86"/>
                  <a:pt x="627" y="86"/>
                </a:cubicBezTo>
                <a:cubicBezTo>
                  <a:pt x="626" y="89"/>
                  <a:pt x="630" y="87"/>
                  <a:pt x="631" y="89"/>
                </a:cubicBezTo>
                <a:cubicBezTo>
                  <a:pt x="624" y="92"/>
                  <a:pt x="616" y="93"/>
                  <a:pt x="609" y="89"/>
                </a:cubicBezTo>
                <a:cubicBezTo>
                  <a:pt x="612" y="88"/>
                  <a:pt x="611" y="88"/>
                  <a:pt x="609" y="87"/>
                </a:cubicBezTo>
                <a:cubicBezTo>
                  <a:pt x="611" y="82"/>
                  <a:pt x="619" y="84"/>
                  <a:pt x="622" y="80"/>
                </a:cubicBezTo>
                <a:cubicBezTo>
                  <a:pt x="619" y="79"/>
                  <a:pt x="614" y="79"/>
                  <a:pt x="611" y="77"/>
                </a:cubicBezTo>
                <a:cubicBezTo>
                  <a:pt x="611" y="75"/>
                  <a:pt x="611" y="75"/>
                  <a:pt x="611" y="75"/>
                </a:cubicBezTo>
                <a:cubicBezTo>
                  <a:pt x="613" y="75"/>
                  <a:pt x="616" y="75"/>
                  <a:pt x="617" y="74"/>
                </a:cubicBezTo>
                <a:cubicBezTo>
                  <a:pt x="618" y="72"/>
                  <a:pt x="614" y="71"/>
                  <a:pt x="616" y="70"/>
                </a:cubicBezTo>
                <a:cubicBezTo>
                  <a:pt x="620" y="70"/>
                  <a:pt x="622" y="76"/>
                  <a:pt x="625" y="73"/>
                </a:cubicBezTo>
                <a:cubicBezTo>
                  <a:pt x="625" y="72"/>
                  <a:pt x="624" y="72"/>
                  <a:pt x="624" y="71"/>
                </a:cubicBezTo>
                <a:cubicBezTo>
                  <a:pt x="630" y="68"/>
                  <a:pt x="638" y="71"/>
                  <a:pt x="646" y="70"/>
                </a:cubicBezTo>
                <a:cubicBezTo>
                  <a:pt x="648" y="67"/>
                  <a:pt x="654" y="67"/>
                  <a:pt x="655" y="64"/>
                </a:cubicBezTo>
                <a:cubicBezTo>
                  <a:pt x="667" y="65"/>
                  <a:pt x="692" y="55"/>
                  <a:pt x="694" y="68"/>
                </a:cubicBezTo>
                <a:cubicBezTo>
                  <a:pt x="696" y="69"/>
                  <a:pt x="697" y="66"/>
                  <a:pt x="697" y="69"/>
                </a:cubicBezTo>
                <a:cubicBezTo>
                  <a:pt x="695" y="70"/>
                  <a:pt x="692" y="70"/>
                  <a:pt x="690" y="68"/>
                </a:cubicBezTo>
                <a:cubicBezTo>
                  <a:pt x="686" y="71"/>
                  <a:pt x="687" y="73"/>
                  <a:pt x="690" y="76"/>
                </a:cubicBezTo>
                <a:cubicBezTo>
                  <a:pt x="692" y="74"/>
                  <a:pt x="699" y="78"/>
                  <a:pt x="703" y="75"/>
                </a:cubicBezTo>
                <a:cubicBezTo>
                  <a:pt x="704" y="77"/>
                  <a:pt x="702" y="78"/>
                  <a:pt x="705" y="79"/>
                </a:cubicBezTo>
                <a:cubicBezTo>
                  <a:pt x="706" y="78"/>
                  <a:pt x="703" y="76"/>
                  <a:pt x="706" y="76"/>
                </a:cubicBezTo>
                <a:cubicBezTo>
                  <a:pt x="708" y="76"/>
                  <a:pt x="705" y="80"/>
                  <a:pt x="708" y="79"/>
                </a:cubicBezTo>
                <a:cubicBezTo>
                  <a:pt x="709" y="72"/>
                  <a:pt x="718" y="76"/>
                  <a:pt x="724" y="73"/>
                </a:cubicBezTo>
                <a:cubicBezTo>
                  <a:pt x="721" y="68"/>
                  <a:pt x="710" y="71"/>
                  <a:pt x="706" y="68"/>
                </a:cubicBezTo>
                <a:cubicBezTo>
                  <a:pt x="708" y="67"/>
                  <a:pt x="706" y="65"/>
                  <a:pt x="706" y="63"/>
                </a:cubicBezTo>
                <a:cubicBezTo>
                  <a:pt x="720" y="65"/>
                  <a:pt x="728" y="59"/>
                  <a:pt x="740" y="58"/>
                </a:cubicBezTo>
                <a:cubicBezTo>
                  <a:pt x="743" y="59"/>
                  <a:pt x="744" y="63"/>
                  <a:pt x="748" y="63"/>
                </a:cubicBezTo>
                <a:cubicBezTo>
                  <a:pt x="749" y="62"/>
                  <a:pt x="748" y="61"/>
                  <a:pt x="749" y="61"/>
                </a:cubicBezTo>
                <a:cubicBezTo>
                  <a:pt x="755" y="65"/>
                  <a:pt x="765" y="63"/>
                  <a:pt x="768" y="62"/>
                </a:cubicBezTo>
                <a:cubicBezTo>
                  <a:pt x="766" y="62"/>
                  <a:pt x="767" y="59"/>
                  <a:pt x="765" y="59"/>
                </a:cubicBezTo>
                <a:cubicBezTo>
                  <a:pt x="763" y="61"/>
                  <a:pt x="759" y="61"/>
                  <a:pt x="758" y="60"/>
                </a:cubicBezTo>
                <a:cubicBezTo>
                  <a:pt x="764" y="57"/>
                  <a:pt x="769" y="54"/>
                  <a:pt x="776" y="55"/>
                </a:cubicBezTo>
                <a:cubicBezTo>
                  <a:pt x="776" y="53"/>
                  <a:pt x="774" y="52"/>
                  <a:pt x="777" y="52"/>
                </a:cubicBezTo>
                <a:cubicBezTo>
                  <a:pt x="782" y="53"/>
                  <a:pt x="782" y="56"/>
                  <a:pt x="788" y="55"/>
                </a:cubicBezTo>
                <a:cubicBezTo>
                  <a:pt x="787" y="56"/>
                  <a:pt x="786" y="57"/>
                  <a:pt x="786" y="58"/>
                </a:cubicBezTo>
                <a:cubicBezTo>
                  <a:pt x="789" y="58"/>
                  <a:pt x="789" y="60"/>
                  <a:pt x="791" y="60"/>
                </a:cubicBezTo>
                <a:cubicBezTo>
                  <a:pt x="790" y="57"/>
                  <a:pt x="793" y="57"/>
                  <a:pt x="795" y="56"/>
                </a:cubicBezTo>
                <a:cubicBezTo>
                  <a:pt x="795" y="57"/>
                  <a:pt x="796" y="57"/>
                  <a:pt x="796" y="58"/>
                </a:cubicBezTo>
                <a:cubicBezTo>
                  <a:pt x="796" y="60"/>
                  <a:pt x="794" y="59"/>
                  <a:pt x="793" y="60"/>
                </a:cubicBezTo>
                <a:cubicBezTo>
                  <a:pt x="797" y="61"/>
                  <a:pt x="799" y="63"/>
                  <a:pt x="803" y="61"/>
                </a:cubicBezTo>
                <a:cubicBezTo>
                  <a:pt x="802" y="62"/>
                  <a:pt x="802" y="65"/>
                  <a:pt x="803" y="65"/>
                </a:cubicBezTo>
                <a:cubicBezTo>
                  <a:pt x="805" y="63"/>
                  <a:pt x="803" y="66"/>
                  <a:pt x="804" y="67"/>
                </a:cubicBezTo>
                <a:cubicBezTo>
                  <a:pt x="808" y="67"/>
                  <a:pt x="809" y="65"/>
                  <a:pt x="811" y="63"/>
                </a:cubicBezTo>
                <a:cubicBezTo>
                  <a:pt x="813" y="66"/>
                  <a:pt x="816" y="66"/>
                  <a:pt x="820" y="67"/>
                </a:cubicBezTo>
                <a:cubicBezTo>
                  <a:pt x="820" y="61"/>
                  <a:pt x="828" y="63"/>
                  <a:pt x="830" y="59"/>
                </a:cubicBezTo>
                <a:cubicBezTo>
                  <a:pt x="840" y="61"/>
                  <a:pt x="844" y="55"/>
                  <a:pt x="852" y="55"/>
                </a:cubicBezTo>
                <a:cubicBezTo>
                  <a:pt x="850" y="57"/>
                  <a:pt x="854" y="58"/>
                  <a:pt x="854" y="60"/>
                </a:cubicBezTo>
                <a:cubicBezTo>
                  <a:pt x="859" y="58"/>
                  <a:pt x="864" y="61"/>
                  <a:pt x="866" y="64"/>
                </a:cubicBezTo>
                <a:cubicBezTo>
                  <a:pt x="867" y="62"/>
                  <a:pt x="863" y="61"/>
                  <a:pt x="865" y="61"/>
                </a:cubicBezTo>
                <a:cubicBezTo>
                  <a:pt x="872" y="65"/>
                  <a:pt x="882" y="60"/>
                  <a:pt x="888" y="62"/>
                </a:cubicBezTo>
                <a:cubicBezTo>
                  <a:pt x="888" y="62"/>
                  <a:pt x="887" y="62"/>
                  <a:pt x="887" y="61"/>
                </a:cubicBezTo>
                <a:cubicBezTo>
                  <a:pt x="894" y="60"/>
                  <a:pt x="896" y="63"/>
                  <a:pt x="903" y="61"/>
                </a:cubicBezTo>
                <a:cubicBezTo>
                  <a:pt x="903" y="63"/>
                  <a:pt x="905" y="64"/>
                  <a:pt x="903" y="65"/>
                </a:cubicBezTo>
                <a:cubicBezTo>
                  <a:pt x="907" y="67"/>
                  <a:pt x="908" y="63"/>
                  <a:pt x="911" y="66"/>
                </a:cubicBezTo>
                <a:cubicBezTo>
                  <a:pt x="910" y="61"/>
                  <a:pt x="922" y="57"/>
                  <a:pt x="919" y="62"/>
                </a:cubicBezTo>
                <a:cubicBezTo>
                  <a:pt x="927" y="65"/>
                  <a:pt x="936" y="62"/>
                  <a:pt x="940" y="64"/>
                </a:cubicBezTo>
                <a:cubicBezTo>
                  <a:pt x="940" y="60"/>
                  <a:pt x="936" y="60"/>
                  <a:pt x="939" y="59"/>
                </a:cubicBezTo>
                <a:cubicBezTo>
                  <a:pt x="938" y="58"/>
                  <a:pt x="935" y="58"/>
                  <a:pt x="933" y="58"/>
                </a:cubicBezTo>
                <a:cubicBezTo>
                  <a:pt x="935" y="56"/>
                  <a:pt x="931" y="55"/>
                  <a:pt x="930" y="54"/>
                </a:cubicBezTo>
                <a:cubicBezTo>
                  <a:pt x="930" y="51"/>
                  <a:pt x="934" y="54"/>
                  <a:pt x="934" y="52"/>
                </a:cubicBezTo>
                <a:cubicBezTo>
                  <a:pt x="932" y="49"/>
                  <a:pt x="927" y="50"/>
                  <a:pt x="925" y="52"/>
                </a:cubicBezTo>
                <a:cubicBezTo>
                  <a:pt x="927" y="53"/>
                  <a:pt x="928" y="55"/>
                  <a:pt x="929" y="56"/>
                </a:cubicBezTo>
                <a:cubicBezTo>
                  <a:pt x="927" y="57"/>
                  <a:pt x="926" y="58"/>
                  <a:pt x="924" y="59"/>
                </a:cubicBezTo>
                <a:cubicBezTo>
                  <a:pt x="925" y="60"/>
                  <a:pt x="928" y="59"/>
                  <a:pt x="927" y="61"/>
                </a:cubicBezTo>
                <a:cubicBezTo>
                  <a:pt x="924" y="61"/>
                  <a:pt x="923" y="61"/>
                  <a:pt x="922" y="60"/>
                </a:cubicBezTo>
                <a:cubicBezTo>
                  <a:pt x="921" y="57"/>
                  <a:pt x="925" y="57"/>
                  <a:pt x="925" y="56"/>
                </a:cubicBezTo>
                <a:cubicBezTo>
                  <a:pt x="925" y="56"/>
                  <a:pt x="919" y="55"/>
                  <a:pt x="923" y="51"/>
                </a:cubicBezTo>
                <a:cubicBezTo>
                  <a:pt x="921" y="53"/>
                  <a:pt x="918" y="51"/>
                  <a:pt x="921" y="54"/>
                </a:cubicBezTo>
                <a:cubicBezTo>
                  <a:pt x="919" y="54"/>
                  <a:pt x="914" y="53"/>
                  <a:pt x="914" y="54"/>
                </a:cubicBezTo>
                <a:cubicBezTo>
                  <a:pt x="914" y="56"/>
                  <a:pt x="919" y="54"/>
                  <a:pt x="919" y="56"/>
                </a:cubicBezTo>
                <a:cubicBezTo>
                  <a:pt x="916" y="58"/>
                  <a:pt x="912" y="58"/>
                  <a:pt x="909" y="56"/>
                </a:cubicBezTo>
                <a:cubicBezTo>
                  <a:pt x="908" y="53"/>
                  <a:pt x="911" y="54"/>
                  <a:pt x="911" y="53"/>
                </a:cubicBezTo>
                <a:cubicBezTo>
                  <a:pt x="909" y="52"/>
                  <a:pt x="906" y="52"/>
                  <a:pt x="903" y="53"/>
                </a:cubicBezTo>
                <a:cubicBezTo>
                  <a:pt x="906" y="53"/>
                  <a:pt x="909" y="57"/>
                  <a:pt x="907" y="58"/>
                </a:cubicBezTo>
                <a:cubicBezTo>
                  <a:pt x="903" y="57"/>
                  <a:pt x="904" y="53"/>
                  <a:pt x="901" y="52"/>
                </a:cubicBezTo>
                <a:cubicBezTo>
                  <a:pt x="901" y="54"/>
                  <a:pt x="897" y="53"/>
                  <a:pt x="896" y="55"/>
                </a:cubicBezTo>
                <a:cubicBezTo>
                  <a:pt x="898" y="56"/>
                  <a:pt x="896" y="58"/>
                  <a:pt x="898" y="59"/>
                </a:cubicBezTo>
                <a:cubicBezTo>
                  <a:pt x="883" y="61"/>
                  <a:pt x="874" y="58"/>
                  <a:pt x="862" y="59"/>
                </a:cubicBezTo>
                <a:cubicBezTo>
                  <a:pt x="863" y="57"/>
                  <a:pt x="859" y="55"/>
                  <a:pt x="862" y="54"/>
                </a:cubicBezTo>
                <a:cubicBezTo>
                  <a:pt x="863" y="54"/>
                  <a:pt x="863" y="56"/>
                  <a:pt x="864" y="56"/>
                </a:cubicBezTo>
                <a:cubicBezTo>
                  <a:pt x="865" y="54"/>
                  <a:pt x="863" y="52"/>
                  <a:pt x="866" y="51"/>
                </a:cubicBezTo>
                <a:cubicBezTo>
                  <a:pt x="865" y="51"/>
                  <a:pt x="863" y="51"/>
                  <a:pt x="862" y="49"/>
                </a:cubicBezTo>
                <a:cubicBezTo>
                  <a:pt x="863" y="47"/>
                  <a:pt x="865" y="47"/>
                  <a:pt x="867" y="45"/>
                </a:cubicBezTo>
                <a:cubicBezTo>
                  <a:pt x="866" y="44"/>
                  <a:pt x="862" y="46"/>
                  <a:pt x="862" y="42"/>
                </a:cubicBezTo>
                <a:cubicBezTo>
                  <a:pt x="869" y="43"/>
                  <a:pt x="876" y="45"/>
                  <a:pt x="881" y="41"/>
                </a:cubicBezTo>
                <a:cubicBezTo>
                  <a:pt x="863" y="40"/>
                  <a:pt x="844" y="41"/>
                  <a:pt x="825" y="42"/>
                </a:cubicBezTo>
                <a:cubicBezTo>
                  <a:pt x="795" y="40"/>
                  <a:pt x="763" y="46"/>
                  <a:pt x="733" y="49"/>
                </a:cubicBezTo>
                <a:close/>
                <a:moveTo>
                  <a:pt x="714" y="793"/>
                </a:moveTo>
                <a:cubicBezTo>
                  <a:pt x="713" y="795"/>
                  <a:pt x="710" y="795"/>
                  <a:pt x="707" y="795"/>
                </a:cubicBezTo>
                <a:cubicBezTo>
                  <a:pt x="708" y="793"/>
                  <a:pt x="712" y="791"/>
                  <a:pt x="714" y="793"/>
                </a:cubicBezTo>
                <a:close/>
                <a:moveTo>
                  <a:pt x="713" y="781"/>
                </a:moveTo>
                <a:cubicBezTo>
                  <a:pt x="712" y="783"/>
                  <a:pt x="711" y="784"/>
                  <a:pt x="709" y="784"/>
                </a:cubicBezTo>
                <a:cubicBezTo>
                  <a:pt x="708" y="781"/>
                  <a:pt x="711" y="781"/>
                  <a:pt x="713" y="781"/>
                </a:cubicBezTo>
                <a:close/>
                <a:moveTo>
                  <a:pt x="822" y="761"/>
                </a:moveTo>
                <a:cubicBezTo>
                  <a:pt x="819" y="761"/>
                  <a:pt x="820" y="760"/>
                  <a:pt x="818" y="760"/>
                </a:cubicBezTo>
                <a:cubicBezTo>
                  <a:pt x="817" y="757"/>
                  <a:pt x="824" y="758"/>
                  <a:pt x="822" y="761"/>
                </a:cubicBezTo>
                <a:close/>
                <a:moveTo>
                  <a:pt x="464" y="725"/>
                </a:moveTo>
                <a:cubicBezTo>
                  <a:pt x="464" y="729"/>
                  <a:pt x="460" y="729"/>
                  <a:pt x="460" y="725"/>
                </a:cubicBezTo>
                <a:lnTo>
                  <a:pt x="464" y="725"/>
                </a:lnTo>
                <a:close/>
                <a:moveTo>
                  <a:pt x="949" y="763"/>
                </a:moveTo>
                <a:cubicBezTo>
                  <a:pt x="948" y="767"/>
                  <a:pt x="942" y="762"/>
                  <a:pt x="943" y="765"/>
                </a:cubicBezTo>
                <a:cubicBezTo>
                  <a:pt x="941" y="765"/>
                  <a:pt x="941" y="763"/>
                  <a:pt x="941" y="762"/>
                </a:cubicBezTo>
                <a:cubicBezTo>
                  <a:pt x="945" y="762"/>
                  <a:pt x="946" y="762"/>
                  <a:pt x="949" y="763"/>
                </a:cubicBezTo>
                <a:close/>
                <a:moveTo>
                  <a:pt x="1028" y="764"/>
                </a:moveTo>
                <a:cubicBezTo>
                  <a:pt x="1021" y="768"/>
                  <a:pt x="1004" y="769"/>
                  <a:pt x="993" y="764"/>
                </a:cubicBezTo>
                <a:cubicBezTo>
                  <a:pt x="1006" y="762"/>
                  <a:pt x="1016" y="761"/>
                  <a:pt x="1028" y="764"/>
                </a:cubicBezTo>
                <a:close/>
                <a:moveTo>
                  <a:pt x="1005" y="755"/>
                </a:moveTo>
                <a:cubicBezTo>
                  <a:pt x="1005" y="758"/>
                  <a:pt x="1002" y="757"/>
                  <a:pt x="1000" y="757"/>
                </a:cubicBezTo>
                <a:cubicBezTo>
                  <a:pt x="1000" y="754"/>
                  <a:pt x="1001" y="752"/>
                  <a:pt x="1004" y="753"/>
                </a:cubicBezTo>
                <a:cubicBezTo>
                  <a:pt x="1004" y="754"/>
                  <a:pt x="1004" y="755"/>
                  <a:pt x="1005" y="755"/>
                </a:cubicBezTo>
                <a:close/>
                <a:moveTo>
                  <a:pt x="783" y="619"/>
                </a:moveTo>
                <a:cubicBezTo>
                  <a:pt x="785" y="619"/>
                  <a:pt x="786" y="619"/>
                  <a:pt x="787" y="620"/>
                </a:cubicBezTo>
                <a:cubicBezTo>
                  <a:pt x="786" y="621"/>
                  <a:pt x="785" y="621"/>
                  <a:pt x="783" y="621"/>
                </a:cubicBezTo>
                <a:cubicBezTo>
                  <a:pt x="784" y="624"/>
                  <a:pt x="784" y="626"/>
                  <a:pt x="786" y="629"/>
                </a:cubicBezTo>
                <a:cubicBezTo>
                  <a:pt x="783" y="627"/>
                  <a:pt x="782" y="627"/>
                  <a:pt x="780" y="625"/>
                </a:cubicBezTo>
                <a:cubicBezTo>
                  <a:pt x="781" y="623"/>
                  <a:pt x="783" y="623"/>
                  <a:pt x="783" y="619"/>
                </a:cubicBezTo>
                <a:close/>
                <a:moveTo>
                  <a:pt x="675" y="617"/>
                </a:moveTo>
                <a:cubicBezTo>
                  <a:pt x="674" y="621"/>
                  <a:pt x="672" y="618"/>
                  <a:pt x="669" y="619"/>
                </a:cubicBezTo>
                <a:cubicBezTo>
                  <a:pt x="669" y="616"/>
                  <a:pt x="673" y="618"/>
                  <a:pt x="675" y="617"/>
                </a:cubicBezTo>
                <a:close/>
                <a:moveTo>
                  <a:pt x="451" y="679"/>
                </a:moveTo>
                <a:cubicBezTo>
                  <a:pt x="451" y="682"/>
                  <a:pt x="448" y="681"/>
                  <a:pt x="446" y="681"/>
                </a:cubicBezTo>
                <a:cubicBezTo>
                  <a:pt x="446" y="679"/>
                  <a:pt x="449" y="679"/>
                  <a:pt x="451" y="679"/>
                </a:cubicBezTo>
                <a:close/>
                <a:moveTo>
                  <a:pt x="790" y="703"/>
                </a:moveTo>
                <a:cubicBezTo>
                  <a:pt x="790" y="707"/>
                  <a:pt x="789" y="705"/>
                  <a:pt x="786" y="705"/>
                </a:cubicBezTo>
                <a:cubicBezTo>
                  <a:pt x="785" y="702"/>
                  <a:pt x="789" y="703"/>
                  <a:pt x="790" y="703"/>
                </a:cubicBezTo>
                <a:close/>
                <a:moveTo>
                  <a:pt x="933" y="698"/>
                </a:moveTo>
                <a:cubicBezTo>
                  <a:pt x="936" y="699"/>
                  <a:pt x="932" y="700"/>
                  <a:pt x="933" y="702"/>
                </a:cubicBezTo>
                <a:cubicBezTo>
                  <a:pt x="931" y="702"/>
                  <a:pt x="930" y="699"/>
                  <a:pt x="929" y="702"/>
                </a:cubicBezTo>
                <a:cubicBezTo>
                  <a:pt x="927" y="704"/>
                  <a:pt x="931" y="698"/>
                  <a:pt x="929" y="698"/>
                </a:cubicBezTo>
                <a:cubicBezTo>
                  <a:pt x="931" y="696"/>
                  <a:pt x="931" y="703"/>
                  <a:pt x="933" y="698"/>
                </a:cubicBezTo>
                <a:close/>
                <a:moveTo>
                  <a:pt x="834" y="705"/>
                </a:moveTo>
                <a:cubicBezTo>
                  <a:pt x="834" y="704"/>
                  <a:pt x="834" y="703"/>
                  <a:pt x="834" y="703"/>
                </a:cubicBezTo>
                <a:cubicBezTo>
                  <a:pt x="834" y="702"/>
                  <a:pt x="836" y="701"/>
                  <a:pt x="838" y="701"/>
                </a:cubicBezTo>
                <a:cubicBezTo>
                  <a:pt x="837" y="702"/>
                  <a:pt x="837" y="705"/>
                  <a:pt x="834" y="705"/>
                </a:cubicBezTo>
                <a:close/>
                <a:moveTo>
                  <a:pt x="813" y="702"/>
                </a:moveTo>
                <a:cubicBezTo>
                  <a:pt x="814" y="700"/>
                  <a:pt x="818" y="702"/>
                  <a:pt x="820" y="703"/>
                </a:cubicBezTo>
                <a:cubicBezTo>
                  <a:pt x="818" y="705"/>
                  <a:pt x="814" y="702"/>
                  <a:pt x="813" y="702"/>
                </a:cubicBezTo>
                <a:close/>
                <a:moveTo>
                  <a:pt x="878" y="702"/>
                </a:moveTo>
                <a:cubicBezTo>
                  <a:pt x="879" y="701"/>
                  <a:pt x="880" y="700"/>
                  <a:pt x="880" y="702"/>
                </a:cubicBezTo>
                <a:cubicBezTo>
                  <a:pt x="882" y="702"/>
                  <a:pt x="881" y="699"/>
                  <a:pt x="881" y="697"/>
                </a:cubicBezTo>
                <a:cubicBezTo>
                  <a:pt x="883" y="698"/>
                  <a:pt x="884" y="700"/>
                  <a:pt x="884" y="704"/>
                </a:cubicBezTo>
                <a:cubicBezTo>
                  <a:pt x="881" y="704"/>
                  <a:pt x="881" y="702"/>
                  <a:pt x="878" y="702"/>
                </a:cubicBezTo>
                <a:close/>
                <a:moveTo>
                  <a:pt x="926" y="708"/>
                </a:moveTo>
                <a:cubicBezTo>
                  <a:pt x="926" y="706"/>
                  <a:pt x="926" y="706"/>
                  <a:pt x="926" y="706"/>
                </a:cubicBezTo>
                <a:cubicBezTo>
                  <a:pt x="928" y="706"/>
                  <a:pt x="930" y="706"/>
                  <a:pt x="929" y="709"/>
                </a:cubicBezTo>
                <a:cubicBezTo>
                  <a:pt x="928" y="709"/>
                  <a:pt x="928" y="708"/>
                  <a:pt x="928" y="708"/>
                </a:cubicBezTo>
                <a:cubicBezTo>
                  <a:pt x="927" y="708"/>
                  <a:pt x="927" y="708"/>
                  <a:pt x="926" y="708"/>
                </a:cubicBezTo>
                <a:close/>
                <a:moveTo>
                  <a:pt x="924" y="708"/>
                </a:moveTo>
                <a:cubicBezTo>
                  <a:pt x="922" y="708"/>
                  <a:pt x="922" y="707"/>
                  <a:pt x="923" y="706"/>
                </a:cubicBezTo>
                <a:cubicBezTo>
                  <a:pt x="920" y="705"/>
                  <a:pt x="922" y="708"/>
                  <a:pt x="920" y="709"/>
                </a:cubicBezTo>
                <a:cubicBezTo>
                  <a:pt x="916" y="706"/>
                  <a:pt x="908" y="700"/>
                  <a:pt x="901" y="704"/>
                </a:cubicBezTo>
                <a:cubicBezTo>
                  <a:pt x="899" y="703"/>
                  <a:pt x="898" y="700"/>
                  <a:pt x="899" y="697"/>
                </a:cubicBezTo>
                <a:cubicBezTo>
                  <a:pt x="905" y="697"/>
                  <a:pt x="907" y="702"/>
                  <a:pt x="911" y="700"/>
                </a:cubicBezTo>
                <a:cubicBezTo>
                  <a:pt x="911" y="701"/>
                  <a:pt x="910" y="701"/>
                  <a:pt x="910" y="702"/>
                </a:cubicBezTo>
                <a:cubicBezTo>
                  <a:pt x="912" y="703"/>
                  <a:pt x="912" y="701"/>
                  <a:pt x="915" y="702"/>
                </a:cubicBezTo>
                <a:cubicBezTo>
                  <a:pt x="914" y="701"/>
                  <a:pt x="914" y="700"/>
                  <a:pt x="914" y="699"/>
                </a:cubicBezTo>
                <a:cubicBezTo>
                  <a:pt x="917" y="698"/>
                  <a:pt x="915" y="702"/>
                  <a:pt x="916" y="703"/>
                </a:cubicBezTo>
                <a:cubicBezTo>
                  <a:pt x="917" y="701"/>
                  <a:pt x="921" y="703"/>
                  <a:pt x="921" y="700"/>
                </a:cubicBezTo>
                <a:cubicBezTo>
                  <a:pt x="922" y="702"/>
                  <a:pt x="924" y="703"/>
                  <a:pt x="927" y="704"/>
                </a:cubicBezTo>
                <a:cubicBezTo>
                  <a:pt x="926" y="705"/>
                  <a:pt x="923" y="705"/>
                  <a:pt x="924" y="708"/>
                </a:cubicBezTo>
                <a:close/>
                <a:moveTo>
                  <a:pt x="890" y="700"/>
                </a:moveTo>
                <a:cubicBezTo>
                  <a:pt x="887" y="698"/>
                  <a:pt x="892" y="698"/>
                  <a:pt x="893" y="696"/>
                </a:cubicBezTo>
                <a:cubicBezTo>
                  <a:pt x="895" y="698"/>
                  <a:pt x="889" y="698"/>
                  <a:pt x="890" y="700"/>
                </a:cubicBezTo>
                <a:close/>
                <a:moveTo>
                  <a:pt x="813" y="695"/>
                </a:moveTo>
                <a:cubicBezTo>
                  <a:pt x="813" y="696"/>
                  <a:pt x="812" y="695"/>
                  <a:pt x="812" y="695"/>
                </a:cubicBezTo>
                <a:cubicBezTo>
                  <a:pt x="811" y="695"/>
                  <a:pt x="810" y="697"/>
                  <a:pt x="808" y="696"/>
                </a:cubicBezTo>
                <a:cubicBezTo>
                  <a:pt x="808" y="695"/>
                  <a:pt x="812" y="694"/>
                  <a:pt x="808" y="694"/>
                </a:cubicBezTo>
                <a:cubicBezTo>
                  <a:pt x="809" y="691"/>
                  <a:pt x="812" y="695"/>
                  <a:pt x="813" y="695"/>
                </a:cubicBezTo>
                <a:close/>
                <a:moveTo>
                  <a:pt x="844" y="696"/>
                </a:moveTo>
                <a:cubicBezTo>
                  <a:pt x="845" y="697"/>
                  <a:pt x="845" y="697"/>
                  <a:pt x="844" y="697"/>
                </a:cubicBezTo>
                <a:cubicBezTo>
                  <a:pt x="844" y="699"/>
                  <a:pt x="846" y="698"/>
                  <a:pt x="846" y="701"/>
                </a:cubicBezTo>
                <a:cubicBezTo>
                  <a:pt x="847" y="700"/>
                  <a:pt x="848" y="700"/>
                  <a:pt x="849" y="701"/>
                </a:cubicBezTo>
                <a:cubicBezTo>
                  <a:pt x="848" y="703"/>
                  <a:pt x="844" y="701"/>
                  <a:pt x="844" y="699"/>
                </a:cubicBezTo>
                <a:cubicBezTo>
                  <a:pt x="843" y="699"/>
                  <a:pt x="843" y="700"/>
                  <a:pt x="843" y="702"/>
                </a:cubicBezTo>
                <a:cubicBezTo>
                  <a:pt x="841" y="700"/>
                  <a:pt x="842" y="702"/>
                  <a:pt x="840" y="701"/>
                </a:cubicBezTo>
                <a:cubicBezTo>
                  <a:pt x="840" y="700"/>
                  <a:pt x="840" y="700"/>
                  <a:pt x="841" y="700"/>
                </a:cubicBezTo>
                <a:cubicBezTo>
                  <a:pt x="841" y="699"/>
                  <a:pt x="840" y="699"/>
                  <a:pt x="839" y="699"/>
                </a:cubicBezTo>
                <a:cubicBezTo>
                  <a:pt x="839" y="697"/>
                  <a:pt x="844" y="699"/>
                  <a:pt x="844" y="696"/>
                </a:cubicBezTo>
                <a:close/>
                <a:moveTo>
                  <a:pt x="809" y="702"/>
                </a:moveTo>
                <a:cubicBezTo>
                  <a:pt x="810" y="704"/>
                  <a:pt x="805" y="704"/>
                  <a:pt x="807" y="706"/>
                </a:cubicBezTo>
                <a:cubicBezTo>
                  <a:pt x="806" y="708"/>
                  <a:pt x="804" y="704"/>
                  <a:pt x="801" y="705"/>
                </a:cubicBezTo>
                <a:cubicBezTo>
                  <a:pt x="802" y="702"/>
                  <a:pt x="803" y="699"/>
                  <a:pt x="807" y="699"/>
                </a:cubicBezTo>
                <a:cubicBezTo>
                  <a:pt x="808" y="700"/>
                  <a:pt x="808" y="702"/>
                  <a:pt x="809" y="702"/>
                </a:cubicBezTo>
                <a:close/>
                <a:moveTo>
                  <a:pt x="745" y="708"/>
                </a:moveTo>
                <a:cubicBezTo>
                  <a:pt x="748" y="709"/>
                  <a:pt x="754" y="704"/>
                  <a:pt x="755" y="708"/>
                </a:cubicBezTo>
                <a:cubicBezTo>
                  <a:pt x="756" y="705"/>
                  <a:pt x="764" y="702"/>
                  <a:pt x="765" y="707"/>
                </a:cubicBezTo>
                <a:cubicBezTo>
                  <a:pt x="769" y="701"/>
                  <a:pt x="776" y="703"/>
                  <a:pt x="776" y="708"/>
                </a:cubicBezTo>
                <a:cubicBezTo>
                  <a:pt x="773" y="708"/>
                  <a:pt x="776" y="708"/>
                  <a:pt x="776" y="706"/>
                </a:cubicBezTo>
                <a:cubicBezTo>
                  <a:pt x="773" y="706"/>
                  <a:pt x="772" y="706"/>
                  <a:pt x="772" y="708"/>
                </a:cubicBezTo>
                <a:cubicBezTo>
                  <a:pt x="769" y="709"/>
                  <a:pt x="770" y="706"/>
                  <a:pt x="769" y="706"/>
                </a:cubicBezTo>
                <a:cubicBezTo>
                  <a:pt x="764" y="711"/>
                  <a:pt x="755" y="706"/>
                  <a:pt x="749" y="711"/>
                </a:cubicBezTo>
                <a:cubicBezTo>
                  <a:pt x="747" y="711"/>
                  <a:pt x="745" y="711"/>
                  <a:pt x="745" y="708"/>
                </a:cubicBezTo>
                <a:close/>
                <a:moveTo>
                  <a:pt x="165" y="689"/>
                </a:moveTo>
                <a:cubicBezTo>
                  <a:pt x="165" y="687"/>
                  <a:pt x="167" y="687"/>
                  <a:pt x="167" y="685"/>
                </a:cubicBezTo>
                <a:cubicBezTo>
                  <a:pt x="169" y="685"/>
                  <a:pt x="169" y="687"/>
                  <a:pt x="171" y="687"/>
                </a:cubicBezTo>
                <a:cubicBezTo>
                  <a:pt x="170" y="688"/>
                  <a:pt x="170" y="689"/>
                  <a:pt x="170" y="690"/>
                </a:cubicBezTo>
                <a:cubicBezTo>
                  <a:pt x="168" y="690"/>
                  <a:pt x="166" y="690"/>
                  <a:pt x="165" y="689"/>
                </a:cubicBezTo>
                <a:close/>
                <a:moveTo>
                  <a:pt x="187" y="692"/>
                </a:moveTo>
                <a:cubicBezTo>
                  <a:pt x="187" y="689"/>
                  <a:pt x="187" y="689"/>
                  <a:pt x="187" y="689"/>
                </a:cubicBezTo>
                <a:cubicBezTo>
                  <a:pt x="194" y="689"/>
                  <a:pt x="194" y="689"/>
                  <a:pt x="194" y="689"/>
                </a:cubicBezTo>
                <a:cubicBezTo>
                  <a:pt x="194" y="690"/>
                  <a:pt x="194" y="690"/>
                  <a:pt x="193" y="690"/>
                </a:cubicBezTo>
                <a:cubicBezTo>
                  <a:pt x="193" y="692"/>
                  <a:pt x="193" y="692"/>
                  <a:pt x="193" y="692"/>
                </a:cubicBezTo>
                <a:cubicBezTo>
                  <a:pt x="192" y="690"/>
                  <a:pt x="188" y="689"/>
                  <a:pt x="190" y="692"/>
                </a:cubicBezTo>
                <a:cubicBezTo>
                  <a:pt x="190" y="694"/>
                  <a:pt x="189" y="691"/>
                  <a:pt x="187" y="692"/>
                </a:cubicBezTo>
                <a:close/>
                <a:moveTo>
                  <a:pt x="199" y="691"/>
                </a:moveTo>
                <a:cubicBezTo>
                  <a:pt x="200" y="689"/>
                  <a:pt x="201" y="692"/>
                  <a:pt x="202" y="692"/>
                </a:cubicBezTo>
                <a:cubicBezTo>
                  <a:pt x="200" y="693"/>
                  <a:pt x="202" y="694"/>
                  <a:pt x="200" y="696"/>
                </a:cubicBezTo>
                <a:cubicBezTo>
                  <a:pt x="197" y="695"/>
                  <a:pt x="201" y="692"/>
                  <a:pt x="199" y="691"/>
                </a:cubicBezTo>
                <a:close/>
                <a:moveTo>
                  <a:pt x="899" y="739"/>
                </a:moveTo>
                <a:cubicBezTo>
                  <a:pt x="902" y="740"/>
                  <a:pt x="897" y="741"/>
                  <a:pt x="897" y="742"/>
                </a:cubicBezTo>
                <a:cubicBezTo>
                  <a:pt x="895" y="742"/>
                  <a:pt x="895" y="738"/>
                  <a:pt x="892" y="738"/>
                </a:cubicBezTo>
                <a:cubicBezTo>
                  <a:pt x="892" y="736"/>
                  <a:pt x="895" y="737"/>
                  <a:pt x="897" y="736"/>
                </a:cubicBezTo>
                <a:cubicBezTo>
                  <a:pt x="896" y="738"/>
                  <a:pt x="899" y="740"/>
                  <a:pt x="899" y="739"/>
                </a:cubicBezTo>
                <a:close/>
                <a:moveTo>
                  <a:pt x="889" y="737"/>
                </a:moveTo>
                <a:cubicBezTo>
                  <a:pt x="896" y="738"/>
                  <a:pt x="890" y="744"/>
                  <a:pt x="889" y="737"/>
                </a:cubicBezTo>
                <a:close/>
                <a:moveTo>
                  <a:pt x="876" y="736"/>
                </a:moveTo>
                <a:cubicBezTo>
                  <a:pt x="881" y="736"/>
                  <a:pt x="881" y="736"/>
                  <a:pt x="881" y="736"/>
                </a:cubicBezTo>
                <a:cubicBezTo>
                  <a:pt x="882" y="737"/>
                  <a:pt x="881" y="738"/>
                  <a:pt x="881" y="739"/>
                </a:cubicBezTo>
                <a:cubicBezTo>
                  <a:pt x="882" y="739"/>
                  <a:pt x="883" y="738"/>
                  <a:pt x="884" y="737"/>
                </a:cubicBezTo>
                <a:cubicBezTo>
                  <a:pt x="887" y="737"/>
                  <a:pt x="882" y="740"/>
                  <a:pt x="884" y="740"/>
                </a:cubicBezTo>
                <a:cubicBezTo>
                  <a:pt x="885" y="742"/>
                  <a:pt x="881" y="738"/>
                  <a:pt x="881" y="741"/>
                </a:cubicBezTo>
                <a:cubicBezTo>
                  <a:pt x="880" y="738"/>
                  <a:pt x="876" y="739"/>
                  <a:pt x="876" y="736"/>
                </a:cubicBezTo>
                <a:close/>
                <a:moveTo>
                  <a:pt x="834" y="738"/>
                </a:moveTo>
                <a:cubicBezTo>
                  <a:pt x="836" y="739"/>
                  <a:pt x="838" y="738"/>
                  <a:pt x="839" y="738"/>
                </a:cubicBezTo>
                <a:cubicBezTo>
                  <a:pt x="841" y="738"/>
                  <a:pt x="836" y="739"/>
                  <a:pt x="837" y="741"/>
                </a:cubicBezTo>
                <a:cubicBezTo>
                  <a:pt x="836" y="740"/>
                  <a:pt x="834" y="740"/>
                  <a:pt x="834" y="738"/>
                </a:cubicBezTo>
                <a:close/>
                <a:moveTo>
                  <a:pt x="945" y="752"/>
                </a:moveTo>
                <a:cubicBezTo>
                  <a:pt x="945" y="749"/>
                  <a:pt x="950" y="748"/>
                  <a:pt x="949" y="752"/>
                </a:cubicBezTo>
                <a:lnTo>
                  <a:pt x="945" y="752"/>
                </a:lnTo>
                <a:close/>
                <a:moveTo>
                  <a:pt x="1025" y="735"/>
                </a:moveTo>
                <a:cubicBezTo>
                  <a:pt x="1032" y="737"/>
                  <a:pt x="1042" y="737"/>
                  <a:pt x="1044" y="744"/>
                </a:cubicBezTo>
                <a:cubicBezTo>
                  <a:pt x="1043" y="746"/>
                  <a:pt x="1039" y="745"/>
                  <a:pt x="1036" y="747"/>
                </a:cubicBezTo>
                <a:cubicBezTo>
                  <a:pt x="1035" y="747"/>
                  <a:pt x="1035" y="749"/>
                  <a:pt x="1035" y="749"/>
                </a:cubicBezTo>
                <a:cubicBezTo>
                  <a:pt x="1034" y="749"/>
                  <a:pt x="1034" y="747"/>
                  <a:pt x="1033" y="747"/>
                </a:cubicBezTo>
                <a:cubicBezTo>
                  <a:pt x="1029" y="748"/>
                  <a:pt x="1017" y="751"/>
                  <a:pt x="1010" y="750"/>
                </a:cubicBezTo>
                <a:cubicBezTo>
                  <a:pt x="1007" y="750"/>
                  <a:pt x="1005" y="748"/>
                  <a:pt x="1003" y="748"/>
                </a:cubicBezTo>
                <a:cubicBezTo>
                  <a:pt x="999" y="749"/>
                  <a:pt x="994" y="753"/>
                  <a:pt x="990" y="748"/>
                </a:cubicBezTo>
                <a:cubicBezTo>
                  <a:pt x="997" y="740"/>
                  <a:pt x="1010" y="743"/>
                  <a:pt x="1022" y="741"/>
                </a:cubicBezTo>
                <a:cubicBezTo>
                  <a:pt x="1023" y="736"/>
                  <a:pt x="1016" y="739"/>
                  <a:pt x="1016" y="734"/>
                </a:cubicBezTo>
                <a:cubicBezTo>
                  <a:pt x="1021" y="736"/>
                  <a:pt x="1022" y="731"/>
                  <a:pt x="1024" y="735"/>
                </a:cubicBezTo>
                <a:cubicBezTo>
                  <a:pt x="1023" y="732"/>
                  <a:pt x="1025" y="732"/>
                  <a:pt x="1025" y="735"/>
                </a:cubicBezTo>
                <a:close/>
                <a:moveTo>
                  <a:pt x="987" y="735"/>
                </a:moveTo>
                <a:cubicBezTo>
                  <a:pt x="989" y="731"/>
                  <a:pt x="993" y="733"/>
                  <a:pt x="996" y="733"/>
                </a:cubicBezTo>
                <a:cubicBezTo>
                  <a:pt x="995" y="735"/>
                  <a:pt x="993" y="734"/>
                  <a:pt x="993" y="737"/>
                </a:cubicBezTo>
                <a:cubicBezTo>
                  <a:pt x="990" y="737"/>
                  <a:pt x="991" y="734"/>
                  <a:pt x="987" y="735"/>
                </a:cubicBezTo>
                <a:close/>
                <a:moveTo>
                  <a:pt x="1057" y="724"/>
                </a:moveTo>
                <a:cubicBezTo>
                  <a:pt x="1054" y="726"/>
                  <a:pt x="1056" y="727"/>
                  <a:pt x="1058" y="729"/>
                </a:cubicBezTo>
                <a:cubicBezTo>
                  <a:pt x="1056" y="732"/>
                  <a:pt x="1055" y="726"/>
                  <a:pt x="1052" y="727"/>
                </a:cubicBezTo>
                <a:cubicBezTo>
                  <a:pt x="1053" y="728"/>
                  <a:pt x="1054" y="728"/>
                  <a:pt x="1054" y="729"/>
                </a:cubicBezTo>
                <a:cubicBezTo>
                  <a:pt x="1053" y="730"/>
                  <a:pt x="1051" y="730"/>
                  <a:pt x="1050" y="729"/>
                </a:cubicBezTo>
                <a:cubicBezTo>
                  <a:pt x="1049" y="727"/>
                  <a:pt x="1053" y="727"/>
                  <a:pt x="1051" y="726"/>
                </a:cubicBezTo>
                <a:cubicBezTo>
                  <a:pt x="1050" y="724"/>
                  <a:pt x="1055" y="727"/>
                  <a:pt x="1054" y="723"/>
                </a:cubicBezTo>
                <a:cubicBezTo>
                  <a:pt x="1055" y="724"/>
                  <a:pt x="1056" y="724"/>
                  <a:pt x="1057" y="724"/>
                </a:cubicBezTo>
                <a:close/>
                <a:moveTo>
                  <a:pt x="1049" y="727"/>
                </a:moveTo>
                <a:cubicBezTo>
                  <a:pt x="1049" y="729"/>
                  <a:pt x="1049" y="729"/>
                  <a:pt x="1049" y="729"/>
                </a:cubicBezTo>
                <a:cubicBezTo>
                  <a:pt x="1047" y="729"/>
                  <a:pt x="1046" y="728"/>
                  <a:pt x="1045" y="727"/>
                </a:cubicBezTo>
                <a:cubicBezTo>
                  <a:pt x="1046" y="725"/>
                  <a:pt x="1047" y="728"/>
                  <a:pt x="1049" y="727"/>
                </a:cubicBezTo>
                <a:close/>
                <a:moveTo>
                  <a:pt x="1029" y="702"/>
                </a:moveTo>
                <a:cubicBezTo>
                  <a:pt x="1032" y="701"/>
                  <a:pt x="1037" y="701"/>
                  <a:pt x="1042" y="701"/>
                </a:cubicBezTo>
                <a:cubicBezTo>
                  <a:pt x="1041" y="705"/>
                  <a:pt x="1040" y="706"/>
                  <a:pt x="1041" y="709"/>
                </a:cubicBezTo>
                <a:cubicBezTo>
                  <a:pt x="1038" y="709"/>
                  <a:pt x="1035" y="710"/>
                  <a:pt x="1033" y="712"/>
                </a:cubicBezTo>
                <a:cubicBezTo>
                  <a:pt x="1035" y="717"/>
                  <a:pt x="1032" y="718"/>
                  <a:pt x="1030" y="721"/>
                </a:cubicBezTo>
                <a:cubicBezTo>
                  <a:pt x="1031" y="726"/>
                  <a:pt x="1036" y="726"/>
                  <a:pt x="1038" y="729"/>
                </a:cubicBezTo>
                <a:cubicBezTo>
                  <a:pt x="1040" y="728"/>
                  <a:pt x="1041" y="725"/>
                  <a:pt x="1044" y="725"/>
                </a:cubicBezTo>
                <a:cubicBezTo>
                  <a:pt x="1042" y="726"/>
                  <a:pt x="1041" y="728"/>
                  <a:pt x="1044" y="729"/>
                </a:cubicBezTo>
                <a:cubicBezTo>
                  <a:pt x="1038" y="730"/>
                  <a:pt x="1034" y="729"/>
                  <a:pt x="1032" y="733"/>
                </a:cubicBezTo>
                <a:cubicBezTo>
                  <a:pt x="1016" y="728"/>
                  <a:pt x="997" y="733"/>
                  <a:pt x="981" y="727"/>
                </a:cubicBezTo>
                <a:cubicBezTo>
                  <a:pt x="978" y="732"/>
                  <a:pt x="974" y="734"/>
                  <a:pt x="968" y="735"/>
                </a:cubicBezTo>
                <a:cubicBezTo>
                  <a:pt x="968" y="736"/>
                  <a:pt x="972" y="735"/>
                  <a:pt x="972" y="737"/>
                </a:cubicBezTo>
                <a:cubicBezTo>
                  <a:pt x="975" y="738"/>
                  <a:pt x="975" y="732"/>
                  <a:pt x="979" y="735"/>
                </a:cubicBezTo>
                <a:cubicBezTo>
                  <a:pt x="978" y="741"/>
                  <a:pt x="974" y="736"/>
                  <a:pt x="971" y="739"/>
                </a:cubicBezTo>
                <a:cubicBezTo>
                  <a:pt x="970" y="743"/>
                  <a:pt x="973" y="744"/>
                  <a:pt x="972" y="747"/>
                </a:cubicBezTo>
                <a:cubicBezTo>
                  <a:pt x="976" y="747"/>
                  <a:pt x="983" y="744"/>
                  <a:pt x="989" y="747"/>
                </a:cubicBezTo>
                <a:cubicBezTo>
                  <a:pt x="977" y="749"/>
                  <a:pt x="969" y="749"/>
                  <a:pt x="955" y="751"/>
                </a:cubicBezTo>
                <a:cubicBezTo>
                  <a:pt x="956" y="749"/>
                  <a:pt x="955" y="748"/>
                  <a:pt x="955" y="746"/>
                </a:cubicBezTo>
                <a:cubicBezTo>
                  <a:pt x="940" y="743"/>
                  <a:pt x="932" y="743"/>
                  <a:pt x="923" y="739"/>
                </a:cubicBezTo>
                <a:cubicBezTo>
                  <a:pt x="919" y="742"/>
                  <a:pt x="911" y="745"/>
                  <a:pt x="906" y="739"/>
                </a:cubicBezTo>
                <a:cubicBezTo>
                  <a:pt x="904" y="740"/>
                  <a:pt x="905" y="743"/>
                  <a:pt x="901" y="742"/>
                </a:cubicBezTo>
                <a:cubicBezTo>
                  <a:pt x="901" y="739"/>
                  <a:pt x="901" y="739"/>
                  <a:pt x="903" y="737"/>
                </a:cubicBezTo>
                <a:cubicBezTo>
                  <a:pt x="900" y="736"/>
                  <a:pt x="896" y="736"/>
                  <a:pt x="895" y="733"/>
                </a:cubicBezTo>
                <a:cubicBezTo>
                  <a:pt x="894" y="730"/>
                  <a:pt x="899" y="733"/>
                  <a:pt x="898" y="729"/>
                </a:cubicBezTo>
                <a:cubicBezTo>
                  <a:pt x="895" y="729"/>
                  <a:pt x="890" y="728"/>
                  <a:pt x="887" y="726"/>
                </a:cubicBezTo>
                <a:cubicBezTo>
                  <a:pt x="888" y="722"/>
                  <a:pt x="895" y="721"/>
                  <a:pt x="898" y="722"/>
                </a:cubicBezTo>
                <a:cubicBezTo>
                  <a:pt x="903" y="716"/>
                  <a:pt x="913" y="717"/>
                  <a:pt x="923" y="717"/>
                </a:cubicBezTo>
                <a:cubicBezTo>
                  <a:pt x="920" y="721"/>
                  <a:pt x="928" y="719"/>
                  <a:pt x="927" y="724"/>
                </a:cubicBezTo>
                <a:cubicBezTo>
                  <a:pt x="938" y="722"/>
                  <a:pt x="944" y="717"/>
                  <a:pt x="956" y="717"/>
                </a:cubicBezTo>
                <a:cubicBezTo>
                  <a:pt x="959" y="715"/>
                  <a:pt x="954" y="714"/>
                  <a:pt x="956" y="712"/>
                </a:cubicBezTo>
                <a:cubicBezTo>
                  <a:pt x="966" y="718"/>
                  <a:pt x="974" y="712"/>
                  <a:pt x="979" y="706"/>
                </a:cubicBezTo>
                <a:cubicBezTo>
                  <a:pt x="985" y="709"/>
                  <a:pt x="989" y="714"/>
                  <a:pt x="992" y="719"/>
                </a:cubicBezTo>
                <a:cubicBezTo>
                  <a:pt x="1000" y="717"/>
                  <a:pt x="1004" y="711"/>
                  <a:pt x="1010" y="707"/>
                </a:cubicBezTo>
                <a:cubicBezTo>
                  <a:pt x="1017" y="710"/>
                  <a:pt x="1023" y="706"/>
                  <a:pt x="1030" y="706"/>
                </a:cubicBezTo>
                <a:cubicBezTo>
                  <a:pt x="1033" y="705"/>
                  <a:pt x="1027" y="705"/>
                  <a:pt x="1029" y="702"/>
                </a:cubicBezTo>
                <a:close/>
                <a:moveTo>
                  <a:pt x="961" y="707"/>
                </a:moveTo>
                <a:cubicBezTo>
                  <a:pt x="958" y="704"/>
                  <a:pt x="967" y="705"/>
                  <a:pt x="966" y="702"/>
                </a:cubicBezTo>
                <a:cubicBezTo>
                  <a:pt x="969" y="703"/>
                  <a:pt x="966" y="706"/>
                  <a:pt x="965" y="708"/>
                </a:cubicBezTo>
                <a:cubicBezTo>
                  <a:pt x="963" y="709"/>
                  <a:pt x="961" y="706"/>
                  <a:pt x="961" y="707"/>
                </a:cubicBezTo>
                <a:close/>
                <a:moveTo>
                  <a:pt x="943" y="700"/>
                </a:moveTo>
                <a:cubicBezTo>
                  <a:pt x="940" y="700"/>
                  <a:pt x="940" y="700"/>
                  <a:pt x="937" y="701"/>
                </a:cubicBezTo>
                <a:cubicBezTo>
                  <a:pt x="939" y="710"/>
                  <a:pt x="948" y="704"/>
                  <a:pt x="953" y="704"/>
                </a:cubicBezTo>
                <a:cubicBezTo>
                  <a:pt x="955" y="706"/>
                  <a:pt x="950" y="708"/>
                  <a:pt x="949" y="709"/>
                </a:cubicBezTo>
                <a:cubicBezTo>
                  <a:pt x="945" y="705"/>
                  <a:pt x="941" y="710"/>
                  <a:pt x="937" y="710"/>
                </a:cubicBezTo>
                <a:cubicBezTo>
                  <a:pt x="941" y="707"/>
                  <a:pt x="935" y="707"/>
                  <a:pt x="933" y="706"/>
                </a:cubicBezTo>
                <a:cubicBezTo>
                  <a:pt x="933" y="703"/>
                  <a:pt x="936" y="704"/>
                  <a:pt x="937" y="703"/>
                </a:cubicBezTo>
                <a:cubicBezTo>
                  <a:pt x="937" y="702"/>
                  <a:pt x="936" y="702"/>
                  <a:pt x="935" y="702"/>
                </a:cubicBezTo>
                <a:cubicBezTo>
                  <a:pt x="937" y="701"/>
                  <a:pt x="937" y="700"/>
                  <a:pt x="936" y="698"/>
                </a:cubicBezTo>
                <a:cubicBezTo>
                  <a:pt x="940" y="698"/>
                  <a:pt x="943" y="696"/>
                  <a:pt x="943" y="700"/>
                </a:cubicBezTo>
                <a:close/>
                <a:moveTo>
                  <a:pt x="509" y="673"/>
                </a:moveTo>
                <a:cubicBezTo>
                  <a:pt x="510" y="675"/>
                  <a:pt x="513" y="674"/>
                  <a:pt x="515" y="675"/>
                </a:cubicBezTo>
                <a:cubicBezTo>
                  <a:pt x="515" y="677"/>
                  <a:pt x="516" y="677"/>
                  <a:pt x="515" y="679"/>
                </a:cubicBezTo>
                <a:cubicBezTo>
                  <a:pt x="511" y="676"/>
                  <a:pt x="500" y="670"/>
                  <a:pt x="498" y="679"/>
                </a:cubicBezTo>
                <a:cubicBezTo>
                  <a:pt x="484" y="683"/>
                  <a:pt x="470" y="682"/>
                  <a:pt x="458" y="681"/>
                </a:cubicBezTo>
                <a:cubicBezTo>
                  <a:pt x="454" y="680"/>
                  <a:pt x="454" y="683"/>
                  <a:pt x="451" y="683"/>
                </a:cubicBezTo>
                <a:cubicBezTo>
                  <a:pt x="452" y="679"/>
                  <a:pt x="452" y="679"/>
                  <a:pt x="452" y="679"/>
                </a:cubicBezTo>
                <a:cubicBezTo>
                  <a:pt x="455" y="679"/>
                  <a:pt x="456" y="681"/>
                  <a:pt x="460" y="680"/>
                </a:cubicBezTo>
                <a:cubicBezTo>
                  <a:pt x="458" y="678"/>
                  <a:pt x="458" y="674"/>
                  <a:pt x="463" y="675"/>
                </a:cubicBezTo>
                <a:cubicBezTo>
                  <a:pt x="460" y="670"/>
                  <a:pt x="454" y="673"/>
                  <a:pt x="451" y="669"/>
                </a:cubicBezTo>
                <a:cubicBezTo>
                  <a:pt x="448" y="668"/>
                  <a:pt x="448" y="671"/>
                  <a:pt x="444" y="670"/>
                </a:cubicBezTo>
                <a:cubicBezTo>
                  <a:pt x="446" y="672"/>
                  <a:pt x="447" y="674"/>
                  <a:pt x="447" y="676"/>
                </a:cubicBezTo>
                <a:cubicBezTo>
                  <a:pt x="444" y="679"/>
                  <a:pt x="437" y="678"/>
                  <a:pt x="435" y="673"/>
                </a:cubicBezTo>
                <a:cubicBezTo>
                  <a:pt x="432" y="674"/>
                  <a:pt x="429" y="676"/>
                  <a:pt x="425" y="677"/>
                </a:cubicBezTo>
                <a:cubicBezTo>
                  <a:pt x="425" y="674"/>
                  <a:pt x="423" y="675"/>
                  <a:pt x="423" y="672"/>
                </a:cubicBezTo>
                <a:cubicBezTo>
                  <a:pt x="419" y="673"/>
                  <a:pt x="418" y="672"/>
                  <a:pt x="414" y="671"/>
                </a:cubicBezTo>
                <a:cubicBezTo>
                  <a:pt x="414" y="668"/>
                  <a:pt x="417" y="669"/>
                  <a:pt x="417" y="666"/>
                </a:cubicBezTo>
                <a:cubicBezTo>
                  <a:pt x="422" y="667"/>
                  <a:pt x="431" y="667"/>
                  <a:pt x="440" y="666"/>
                </a:cubicBezTo>
                <a:cubicBezTo>
                  <a:pt x="441" y="664"/>
                  <a:pt x="437" y="666"/>
                  <a:pt x="438" y="663"/>
                </a:cubicBezTo>
                <a:cubicBezTo>
                  <a:pt x="440" y="664"/>
                  <a:pt x="440" y="662"/>
                  <a:pt x="442" y="662"/>
                </a:cubicBezTo>
                <a:cubicBezTo>
                  <a:pt x="443" y="664"/>
                  <a:pt x="445" y="665"/>
                  <a:pt x="443" y="667"/>
                </a:cubicBezTo>
                <a:cubicBezTo>
                  <a:pt x="444" y="666"/>
                  <a:pt x="449" y="663"/>
                  <a:pt x="448" y="668"/>
                </a:cubicBezTo>
                <a:cubicBezTo>
                  <a:pt x="451" y="667"/>
                  <a:pt x="448" y="665"/>
                  <a:pt x="448" y="663"/>
                </a:cubicBezTo>
                <a:cubicBezTo>
                  <a:pt x="454" y="662"/>
                  <a:pt x="461" y="661"/>
                  <a:pt x="465" y="662"/>
                </a:cubicBezTo>
                <a:cubicBezTo>
                  <a:pt x="464" y="666"/>
                  <a:pt x="470" y="665"/>
                  <a:pt x="469" y="670"/>
                </a:cubicBezTo>
                <a:cubicBezTo>
                  <a:pt x="474" y="671"/>
                  <a:pt x="480" y="669"/>
                  <a:pt x="485" y="671"/>
                </a:cubicBezTo>
                <a:cubicBezTo>
                  <a:pt x="485" y="668"/>
                  <a:pt x="489" y="667"/>
                  <a:pt x="492" y="666"/>
                </a:cubicBezTo>
                <a:cubicBezTo>
                  <a:pt x="488" y="666"/>
                  <a:pt x="483" y="663"/>
                  <a:pt x="479" y="662"/>
                </a:cubicBezTo>
                <a:cubicBezTo>
                  <a:pt x="488" y="660"/>
                  <a:pt x="495" y="660"/>
                  <a:pt x="503" y="659"/>
                </a:cubicBezTo>
                <a:cubicBezTo>
                  <a:pt x="503" y="661"/>
                  <a:pt x="501" y="661"/>
                  <a:pt x="502" y="663"/>
                </a:cubicBezTo>
                <a:cubicBezTo>
                  <a:pt x="505" y="663"/>
                  <a:pt x="508" y="663"/>
                  <a:pt x="508" y="665"/>
                </a:cubicBezTo>
                <a:cubicBezTo>
                  <a:pt x="509" y="668"/>
                  <a:pt x="506" y="665"/>
                  <a:pt x="504" y="665"/>
                </a:cubicBezTo>
                <a:cubicBezTo>
                  <a:pt x="504" y="668"/>
                  <a:pt x="509" y="667"/>
                  <a:pt x="510" y="669"/>
                </a:cubicBezTo>
                <a:cubicBezTo>
                  <a:pt x="509" y="670"/>
                  <a:pt x="509" y="671"/>
                  <a:pt x="509" y="673"/>
                </a:cubicBezTo>
                <a:close/>
                <a:moveTo>
                  <a:pt x="672" y="679"/>
                </a:moveTo>
                <a:cubicBezTo>
                  <a:pt x="669" y="678"/>
                  <a:pt x="670" y="678"/>
                  <a:pt x="667" y="679"/>
                </a:cubicBezTo>
                <a:cubicBezTo>
                  <a:pt x="667" y="678"/>
                  <a:pt x="666" y="677"/>
                  <a:pt x="667" y="675"/>
                </a:cubicBezTo>
                <a:cubicBezTo>
                  <a:pt x="669" y="676"/>
                  <a:pt x="672" y="676"/>
                  <a:pt x="672" y="679"/>
                </a:cubicBezTo>
                <a:close/>
                <a:moveTo>
                  <a:pt x="757" y="670"/>
                </a:moveTo>
                <a:cubicBezTo>
                  <a:pt x="754" y="671"/>
                  <a:pt x="754" y="669"/>
                  <a:pt x="751" y="668"/>
                </a:cubicBezTo>
                <a:cubicBezTo>
                  <a:pt x="752" y="665"/>
                  <a:pt x="757" y="668"/>
                  <a:pt x="757" y="670"/>
                </a:cubicBezTo>
                <a:close/>
                <a:moveTo>
                  <a:pt x="786" y="669"/>
                </a:moveTo>
                <a:cubicBezTo>
                  <a:pt x="783" y="670"/>
                  <a:pt x="783" y="668"/>
                  <a:pt x="782" y="667"/>
                </a:cubicBezTo>
                <a:cubicBezTo>
                  <a:pt x="783" y="666"/>
                  <a:pt x="785" y="666"/>
                  <a:pt x="786" y="666"/>
                </a:cubicBezTo>
                <a:lnTo>
                  <a:pt x="786" y="669"/>
                </a:lnTo>
                <a:close/>
                <a:moveTo>
                  <a:pt x="792" y="669"/>
                </a:moveTo>
                <a:cubicBezTo>
                  <a:pt x="793" y="665"/>
                  <a:pt x="796" y="667"/>
                  <a:pt x="800" y="667"/>
                </a:cubicBezTo>
                <a:cubicBezTo>
                  <a:pt x="797" y="668"/>
                  <a:pt x="797" y="669"/>
                  <a:pt x="792" y="669"/>
                </a:cubicBezTo>
                <a:close/>
                <a:moveTo>
                  <a:pt x="820" y="666"/>
                </a:moveTo>
                <a:cubicBezTo>
                  <a:pt x="819" y="667"/>
                  <a:pt x="818" y="668"/>
                  <a:pt x="815" y="667"/>
                </a:cubicBezTo>
                <a:cubicBezTo>
                  <a:pt x="816" y="665"/>
                  <a:pt x="818" y="665"/>
                  <a:pt x="820" y="664"/>
                </a:cubicBezTo>
                <a:cubicBezTo>
                  <a:pt x="823" y="665"/>
                  <a:pt x="816" y="665"/>
                  <a:pt x="820" y="666"/>
                </a:cubicBezTo>
                <a:close/>
                <a:moveTo>
                  <a:pt x="785" y="660"/>
                </a:moveTo>
                <a:cubicBezTo>
                  <a:pt x="785" y="662"/>
                  <a:pt x="780" y="659"/>
                  <a:pt x="781" y="662"/>
                </a:cubicBezTo>
                <a:cubicBezTo>
                  <a:pt x="780" y="661"/>
                  <a:pt x="779" y="661"/>
                  <a:pt x="777" y="661"/>
                </a:cubicBezTo>
                <a:cubicBezTo>
                  <a:pt x="777" y="658"/>
                  <a:pt x="777" y="658"/>
                  <a:pt x="777" y="658"/>
                </a:cubicBezTo>
                <a:cubicBezTo>
                  <a:pt x="780" y="661"/>
                  <a:pt x="782" y="658"/>
                  <a:pt x="785" y="660"/>
                </a:cubicBezTo>
                <a:close/>
                <a:moveTo>
                  <a:pt x="764" y="658"/>
                </a:moveTo>
                <a:cubicBezTo>
                  <a:pt x="765" y="661"/>
                  <a:pt x="762" y="660"/>
                  <a:pt x="761" y="662"/>
                </a:cubicBezTo>
                <a:cubicBezTo>
                  <a:pt x="760" y="662"/>
                  <a:pt x="759" y="660"/>
                  <a:pt x="760" y="658"/>
                </a:cubicBezTo>
                <a:cubicBezTo>
                  <a:pt x="762" y="659"/>
                  <a:pt x="762" y="657"/>
                  <a:pt x="764" y="658"/>
                </a:cubicBezTo>
                <a:close/>
                <a:moveTo>
                  <a:pt x="702" y="654"/>
                </a:moveTo>
                <a:cubicBezTo>
                  <a:pt x="701" y="658"/>
                  <a:pt x="697" y="658"/>
                  <a:pt x="698" y="661"/>
                </a:cubicBezTo>
                <a:cubicBezTo>
                  <a:pt x="692" y="659"/>
                  <a:pt x="683" y="662"/>
                  <a:pt x="681" y="656"/>
                </a:cubicBezTo>
                <a:cubicBezTo>
                  <a:pt x="676" y="659"/>
                  <a:pt x="671" y="654"/>
                  <a:pt x="667" y="658"/>
                </a:cubicBezTo>
                <a:cubicBezTo>
                  <a:pt x="665" y="657"/>
                  <a:pt x="664" y="656"/>
                  <a:pt x="662" y="655"/>
                </a:cubicBezTo>
                <a:cubicBezTo>
                  <a:pt x="660" y="655"/>
                  <a:pt x="659" y="658"/>
                  <a:pt x="657" y="659"/>
                </a:cubicBezTo>
                <a:cubicBezTo>
                  <a:pt x="654" y="654"/>
                  <a:pt x="647" y="660"/>
                  <a:pt x="638" y="658"/>
                </a:cubicBezTo>
                <a:cubicBezTo>
                  <a:pt x="638" y="661"/>
                  <a:pt x="638" y="661"/>
                  <a:pt x="638" y="661"/>
                </a:cubicBezTo>
                <a:cubicBezTo>
                  <a:pt x="643" y="664"/>
                  <a:pt x="648" y="666"/>
                  <a:pt x="652" y="669"/>
                </a:cubicBezTo>
                <a:cubicBezTo>
                  <a:pt x="653" y="672"/>
                  <a:pt x="649" y="670"/>
                  <a:pt x="650" y="673"/>
                </a:cubicBezTo>
                <a:cubicBezTo>
                  <a:pt x="651" y="675"/>
                  <a:pt x="658" y="672"/>
                  <a:pt x="656" y="677"/>
                </a:cubicBezTo>
                <a:cubicBezTo>
                  <a:pt x="649" y="676"/>
                  <a:pt x="637" y="680"/>
                  <a:pt x="636" y="672"/>
                </a:cubicBezTo>
                <a:cubicBezTo>
                  <a:pt x="634" y="670"/>
                  <a:pt x="631" y="670"/>
                  <a:pt x="631" y="667"/>
                </a:cubicBezTo>
                <a:cubicBezTo>
                  <a:pt x="625" y="670"/>
                  <a:pt x="620" y="665"/>
                  <a:pt x="614" y="665"/>
                </a:cubicBezTo>
                <a:cubicBezTo>
                  <a:pt x="614" y="663"/>
                  <a:pt x="613" y="663"/>
                  <a:pt x="613" y="661"/>
                </a:cubicBezTo>
                <a:cubicBezTo>
                  <a:pt x="614" y="661"/>
                  <a:pt x="614" y="662"/>
                  <a:pt x="616" y="662"/>
                </a:cubicBezTo>
                <a:cubicBezTo>
                  <a:pt x="614" y="658"/>
                  <a:pt x="608" y="661"/>
                  <a:pt x="609" y="659"/>
                </a:cubicBezTo>
                <a:cubicBezTo>
                  <a:pt x="607" y="660"/>
                  <a:pt x="607" y="661"/>
                  <a:pt x="606" y="662"/>
                </a:cubicBezTo>
                <a:cubicBezTo>
                  <a:pt x="603" y="662"/>
                  <a:pt x="604" y="661"/>
                  <a:pt x="604" y="658"/>
                </a:cubicBezTo>
                <a:cubicBezTo>
                  <a:pt x="601" y="659"/>
                  <a:pt x="603" y="662"/>
                  <a:pt x="602" y="663"/>
                </a:cubicBezTo>
                <a:cubicBezTo>
                  <a:pt x="598" y="662"/>
                  <a:pt x="593" y="664"/>
                  <a:pt x="590" y="659"/>
                </a:cubicBezTo>
                <a:cubicBezTo>
                  <a:pt x="576" y="661"/>
                  <a:pt x="564" y="661"/>
                  <a:pt x="551" y="659"/>
                </a:cubicBezTo>
                <a:cubicBezTo>
                  <a:pt x="549" y="661"/>
                  <a:pt x="550" y="665"/>
                  <a:pt x="546" y="664"/>
                </a:cubicBezTo>
                <a:cubicBezTo>
                  <a:pt x="546" y="660"/>
                  <a:pt x="542" y="663"/>
                  <a:pt x="541" y="659"/>
                </a:cubicBezTo>
                <a:cubicBezTo>
                  <a:pt x="539" y="662"/>
                  <a:pt x="534" y="660"/>
                  <a:pt x="531" y="662"/>
                </a:cubicBezTo>
                <a:cubicBezTo>
                  <a:pt x="530" y="665"/>
                  <a:pt x="536" y="664"/>
                  <a:pt x="534" y="669"/>
                </a:cubicBezTo>
                <a:cubicBezTo>
                  <a:pt x="527" y="668"/>
                  <a:pt x="519" y="672"/>
                  <a:pt x="517" y="665"/>
                </a:cubicBezTo>
                <a:cubicBezTo>
                  <a:pt x="524" y="666"/>
                  <a:pt x="524" y="666"/>
                  <a:pt x="524" y="666"/>
                </a:cubicBezTo>
                <a:cubicBezTo>
                  <a:pt x="523" y="659"/>
                  <a:pt x="517" y="664"/>
                  <a:pt x="511" y="662"/>
                </a:cubicBezTo>
                <a:cubicBezTo>
                  <a:pt x="516" y="659"/>
                  <a:pt x="521" y="656"/>
                  <a:pt x="530" y="656"/>
                </a:cubicBezTo>
                <a:cubicBezTo>
                  <a:pt x="526" y="653"/>
                  <a:pt x="523" y="654"/>
                  <a:pt x="518" y="653"/>
                </a:cubicBezTo>
                <a:cubicBezTo>
                  <a:pt x="523" y="651"/>
                  <a:pt x="539" y="648"/>
                  <a:pt x="543" y="655"/>
                </a:cubicBezTo>
                <a:cubicBezTo>
                  <a:pt x="551" y="655"/>
                  <a:pt x="557" y="659"/>
                  <a:pt x="562" y="654"/>
                </a:cubicBezTo>
                <a:cubicBezTo>
                  <a:pt x="561" y="651"/>
                  <a:pt x="555" y="655"/>
                  <a:pt x="557" y="649"/>
                </a:cubicBezTo>
                <a:cubicBezTo>
                  <a:pt x="565" y="648"/>
                  <a:pt x="573" y="646"/>
                  <a:pt x="582" y="645"/>
                </a:cubicBezTo>
                <a:cubicBezTo>
                  <a:pt x="583" y="643"/>
                  <a:pt x="580" y="644"/>
                  <a:pt x="579" y="643"/>
                </a:cubicBezTo>
                <a:cubicBezTo>
                  <a:pt x="579" y="641"/>
                  <a:pt x="583" y="642"/>
                  <a:pt x="585" y="642"/>
                </a:cubicBezTo>
                <a:cubicBezTo>
                  <a:pt x="588" y="649"/>
                  <a:pt x="609" y="646"/>
                  <a:pt x="619" y="647"/>
                </a:cubicBezTo>
                <a:cubicBezTo>
                  <a:pt x="617" y="642"/>
                  <a:pt x="611" y="646"/>
                  <a:pt x="609" y="645"/>
                </a:cubicBezTo>
                <a:cubicBezTo>
                  <a:pt x="609" y="644"/>
                  <a:pt x="610" y="644"/>
                  <a:pt x="610" y="644"/>
                </a:cubicBezTo>
                <a:cubicBezTo>
                  <a:pt x="602" y="641"/>
                  <a:pt x="593" y="642"/>
                  <a:pt x="581" y="640"/>
                </a:cubicBezTo>
                <a:cubicBezTo>
                  <a:pt x="592" y="635"/>
                  <a:pt x="605" y="639"/>
                  <a:pt x="616" y="637"/>
                </a:cubicBezTo>
                <a:cubicBezTo>
                  <a:pt x="617" y="640"/>
                  <a:pt x="613" y="638"/>
                  <a:pt x="612" y="640"/>
                </a:cubicBezTo>
                <a:cubicBezTo>
                  <a:pt x="613" y="641"/>
                  <a:pt x="614" y="641"/>
                  <a:pt x="614" y="642"/>
                </a:cubicBezTo>
                <a:cubicBezTo>
                  <a:pt x="616" y="641"/>
                  <a:pt x="617" y="639"/>
                  <a:pt x="619" y="639"/>
                </a:cubicBezTo>
                <a:cubicBezTo>
                  <a:pt x="613" y="637"/>
                  <a:pt x="636" y="633"/>
                  <a:pt x="636" y="638"/>
                </a:cubicBezTo>
                <a:cubicBezTo>
                  <a:pt x="631" y="636"/>
                  <a:pt x="628" y="639"/>
                  <a:pt x="628" y="643"/>
                </a:cubicBezTo>
                <a:cubicBezTo>
                  <a:pt x="637" y="644"/>
                  <a:pt x="641" y="649"/>
                  <a:pt x="649" y="649"/>
                </a:cubicBezTo>
                <a:cubicBezTo>
                  <a:pt x="651" y="648"/>
                  <a:pt x="650" y="647"/>
                  <a:pt x="650" y="644"/>
                </a:cubicBezTo>
                <a:cubicBezTo>
                  <a:pt x="649" y="642"/>
                  <a:pt x="644" y="642"/>
                  <a:pt x="641" y="640"/>
                </a:cubicBezTo>
                <a:cubicBezTo>
                  <a:pt x="641" y="637"/>
                  <a:pt x="646" y="639"/>
                  <a:pt x="646" y="635"/>
                </a:cubicBezTo>
                <a:cubicBezTo>
                  <a:pt x="648" y="635"/>
                  <a:pt x="647" y="638"/>
                  <a:pt x="649" y="638"/>
                </a:cubicBezTo>
                <a:cubicBezTo>
                  <a:pt x="650" y="636"/>
                  <a:pt x="653" y="635"/>
                  <a:pt x="657" y="636"/>
                </a:cubicBezTo>
                <a:cubicBezTo>
                  <a:pt x="659" y="635"/>
                  <a:pt x="654" y="635"/>
                  <a:pt x="655" y="632"/>
                </a:cubicBezTo>
                <a:cubicBezTo>
                  <a:pt x="665" y="633"/>
                  <a:pt x="670" y="628"/>
                  <a:pt x="676" y="634"/>
                </a:cubicBezTo>
                <a:cubicBezTo>
                  <a:pt x="675" y="640"/>
                  <a:pt x="673" y="638"/>
                  <a:pt x="671" y="646"/>
                </a:cubicBezTo>
                <a:cubicBezTo>
                  <a:pt x="673" y="648"/>
                  <a:pt x="677" y="648"/>
                  <a:pt x="675" y="652"/>
                </a:cubicBezTo>
                <a:cubicBezTo>
                  <a:pt x="676" y="653"/>
                  <a:pt x="678" y="653"/>
                  <a:pt x="679" y="654"/>
                </a:cubicBezTo>
                <a:cubicBezTo>
                  <a:pt x="681" y="653"/>
                  <a:pt x="680" y="651"/>
                  <a:pt x="681" y="650"/>
                </a:cubicBezTo>
                <a:cubicBezTo>
                  <a:pt x="687" y="653"/>
                  <a:pt x="692" y="655"/>
                  <a:pt x="696" y="656"/>
                </a:cubicBezTo>
                <a:cubicBezTo>
                  <a:pt x="698" y="655"/>
                  <a:pt x="695" y="653"/>
                  <a:pt x="697" y="652"/>
                </a:cubicBezTo>
                <a:cubicBezTo>
                  <a:pt x="700" y="652"/>
                  <a:pt x="700" y="653"/>
                  <a:pt x="702" y="654"/>
                </a:cubicBezTo>
                <a:close/>
                <a:moveTo>
                  <a:pt x="711" y="653"/>
                </a:moveTo>
                <a:cubicBezTo>
                  <a:pt x="700" y="655"/>
                  <a:pt x="700" y="643"/>
                  <a:pt x="691" y="645"/>
                </a:cubicBezTo>
                <a:cubicBezTo>
                  <a:pt x="691" y="641"/>
                  <a:pt x="693" y="640"/>
                  <a:pt x="696" y="640"/>
                </a:cubicBezTo>
                <a:cubicBezTo>
                  <a:pt x="700" y="644"/>
                  <a:pt x="706" y="639"/>
                  <a:pt x="712" y="638"/>
                </a:cubicBezTo>
                <a:cubicBezTo>
                  <a:pt x="713" y="640"/>
                  <a:pt x="715" y="642"/>
                  <a:pt x="718" y="643"/>
                </a:cubicBezTo>
                <a:cubicBezTo>
                  <a:pt x="715" y="644"/>
                  <a:pt x="710" y="646"/>
                  <a:pt x="711" y="653"/>
                </a:cubicBezTo>
                <a:close/>
                <a:moveTo>
                  <a:pt x="807" y="649"/>
                </a:moveTo>
                <a:cubicBezTo>
                  <a:pt x="806" y="647"/>
                  <a:pt x="805" y="645"/>
                  <a:pt x="804" y="643"/>
                </a:cubicBezTo>
                <a:cubicBezTo>
                  <a:pt x="807" y="644"/>
                  <a:pt x="808" y="646"/>
                  <a:pt x="807" y="649"/>
                </a:cubicBezTo>
                <a:close/>
                <a:moveTo>
                  <a:pt x="811" y="644"/>
                </a:moveTo>
                <a:cubicBezTo>
                  <a:pt x="812" y="645"/>
                  <a:pt x="810" y="646"/>
                  <a:pt x="811" y="649"/>
                </a:cubicBezTo>
                <a:cubicBezTo>
                  <a:pt x="807" y="649"/>
                  <a:pt x="810" y="646"/>
                  <a:pt x="811" y="644"/>
                </a:cubicBezTo>
                <a:close/>
                <a:moveTo>
                  <a:pt x="799" y="643"/>
                </a:moveTo>
                <a:cubicBezTo>
                  <a:pt x="800" y="646"/>
                  <a:pt x="798" y="646"/>
                  <a:pt x="796" y="646"/>
                </a:cubicBezTo>
                <a:cubicBezTo>
                  <a:pt x="796" y="643"/>
                  <a:pt x="796" y="643"/>
                  <a:pt x="796" y="643"/>
                </a:cubicBezTo>
                <a:lnTo>
                  <a:pt x="799" y="643"/>
                </a:lnTo>
                <a:close/>
                <a:moveTo>
                  <a:pt x="814" y="654"/>
                </a:moveTo>
                <a:cubicBezTo>
                  <a:pt x="811" y="652"/>
                  <a:pt x="808" y="654"/>
                  <a:pt x="806" y="654"/>
                </a:cubicBezTo>
                <a:cubicBezTo>
                  <a:pt x="806" y="651"/>
                  <a:pt x="806" y="651"/>
                  <a:pt x="806" y="651"/>
                </a:cubicBezTo>
                <a:cubicBezTo>
                  <a:pt x="810" y="653"/>
                  <a:pt x="813" y="650"/>
                  <a:pt x="814" y="654"/>
                </a:cubicBezTo>
                <a:close/>
                <a:moveTo>
                  <a:pt x="761" y="651"/>
                </a:moveTo>
                <a:cubicBezTo>
                  <a:pt x="758" y="650"/>
                  <a:pt x="757" y="652"/>
                  <a:pt x="755" y="650"/>
                </a:cubicBezTo>
                <a:cubicBezTo>
                  <a:pt x="755" y="648"/>
                  <a:pt x="760" y="650"/>
                  <a:pt x="760" y="647"/>
                </a:cubicBezTo>
                <a:cubicBezTo>
                  <a:pt x="762" y="648"/>
                  <a:pt x="761" y="649"/>
                  <a:pt x="761" y="651"/>
                </a:cubicBezTo>
                <a:close/>
                <a:moveTo>
                  <a:pt x="825" y="644"/>
                </a:moveTo>
                <a:cubicBezTo>
                  <a:pt x="824" y="646"/>
                  <a:pt x="821" y="646"/>
                  <a:pt x="821" y="649"/>
                </a:cubicBezTo>
                <a:cubicBezTo>
                  <a:pt x="817" y="650"/>
                  <a:pt x="821" y="643"/>
                  <a:pt x="817" y="644"/>
                </a:cubicBezTo>
                <a:cubicBezTo>
                  <a:pt x="820" y="642"/>
                  <a:pt x="822" y="643"/>
                  <a:pt x="825" y="644"/>
                </a:cubicBezTo>
                <a:close/>
                <a:moveTo>
                  <a:pt x="777" y="642"/>
                </a:moveTo>
                <a:cubicBezTo>
                  <a:pt x="776" y="643"/>
                  <a:pt x="775" y="643"/>
                  <a:pt x="773" y="643"/>
                </a:cubicBezTo>
                <a:cubicBezTo>
                  <a:pt x="773" y="641"/>
                  <a:pt x="771" y="641"/>
                  <a:pt x="772" y="638"/>
                </a:cubicBezTo>
                <a:cubicBezTo>
                  <a:pt x="776" y="640"/>
                  <a:pt x="777" y="635"/>
                  <a:pt x="777" y="642"/>
                </a:cubicBezTo>
                <a:close/>
                <a:moveTo>
                  <a:pt x="812" y="635"/>
                </a:moveTo>
                <a:cubicBezTo>
                  <a:pt x="812" y="637"/>
                  <a:pt x="811" y="637"/>
                  <a:pt x="811" y="639"/>
                </a:cubicBezTo>
                <a:cubicBezTo>
                  <a:pt x="810" y="638"/>
                  <a:pt x="808" y="637"/>
                  <a:pt x="808" y="635"/>
                </a:cubicBezTo>
                <a:lnTo>
                  <a:pt x="812" y="635"/>
                </a:lnTo>
                <a:close/>
                <a:moveTo>
                  <a:pt x="730" y="627"/>
                </a:moveTo>
                <a:cubicBezTo>
                  <a:pt x="728" y="626"/>
                  <a:pt x="731" y="624"/>
                  <a:pt x="732" y="624"/>
                </a:cubicBezTo>
                <a:cubicBezTo>
                  <a:pt x="732" y="622"/>
                  <a:pt x="729" y="622"/>
                  <a:pt x="727" y="621"/>
                </a:cubicBezTo>
                <a:cubicBezTo>
                  <a:pt x="727" y="625"/>
                  <a:pt x="726" y="626"/>
                  <a:pt x="729" y="629"/>
                </a:cubicBezTo>
                <a:cubicBezTo>
                  <a:pt x="735" y="630"/>
                  <a:pt x="744" y="629"/>
                  <a:pt x="752" y="630"/>
                </a:cubicBezTo>
                <a:cubicBezTo>
                  <a:pt x="748" y="632"/>
                  <a:pt x="747" y="635"/>
                  <a:pt x="743" y="636"/>
                </a:cubicBezTo>
                <a:cubicBezTo>
                  <a:pt x="743" y="634"/>
                  <a:pt x="743" y="634"/>
                  <a:pt x="743" y="634"/>
                </a:cubicBezTo>
                <a:cubicBezTo>
                  <a:pt x="737" y="638"/>
                  <a:pt x="731" y="632"/>
                  <a:pt x="722" y="631"/>
                </a:cubicBezTo>
                <a:cubicBezTo>
                  <a:pt x="724" y="632"/>
                  <a:pt x="728" y="632"/>
                  <a:pt x="729" y="634"/>
                </a:cubicBezTo>
                <a:cubicBezTo>
                  <a:pt x="726" y="635"/>
                  <a:pt x="726" y="635"/>
                  <a:pt x="725" y="638"/>
                </a:cubicBezTo>
                <a:cubicBezTo>
                  <a:pt x="720" y="638"/>
                  <a:pt x="718" y="633"/>
                  <a:pt x="721" y="632"/>
                </a:cubicBezTo>
                <a:cubicBezTo>
                  <a:pt x="722" y="627"/>
                  <a:pt x="715" y="629"/>
                  <a:pt x="718" y="624"/>
                </a:cubicBezTo>
                <a:cubicBezTo>
                  <a:pt x="712" y="626"/>
                  <a:pt x="705" y="629"/>
                  <a:pt x="702" y="624"/>
                </a:cubicBezTo>
                <a:cubicBezTo>
                  <a:pt x="703" y="626"/>
                  <a:pt x="702" y="629"/>
                  <a:pt x="701" y="631"/>
                </a:cubicBezTo>
                <a:cubicBezTo>
                  <a:pt x="698" y="631"/>
                  <a:pt x="697" y="630"/>
                  <a:pt x="694" y="629"/>
                </a:cubicBezTo>
                <a:cubicBezTo>
                  <a:pt x="692" y="636"/>
                  <a:pt x="682" y="632"/>
                  <a:pt x="676" y="631"/>
                </a:cubicBezTo>
                <a:cubicBezTo>
                  <a:pt x="677" y="628"/>
                  <a:pt x="683" y="630"/>
                  <a:pt x="686" y="629"/>
                </a:cubicBezTo>
                <a:cubicBezTo>
                  <a:pt x="684" y="619"/>
                  <a:pt x="699" y="630"/>
                  <a:pt x="701" y="626"/>
                </a:cubicBezTo>
                <a:cubicBezTo>
                  <a:pt x="702" y="622"/>
                  <a:pt x="696" y="624"/>
                  <a:pt x="695" y="622"/>
                </a:cubicBezTo>
                <a:cubicBezTo>
                  <a:pt x="696" y="616"/>
                  <a:pt x="696" y="616"/>
                  <a:pt x="696" y="616"/>
                </a:cubicBezTo>
                <a:cubicBezTo>
                  <a:pt x="697" y="618"/>
                  <a:pt x="700" y="617"/>
                  <a:pt x="702" y="618"/>
                </a:cubicBezTo>
                <a:cubicBezTo>
                  <a:pt x="702" y="622"/>
                  <a:pt x="702" y="622"/>
                  <a:pt x="702" y="622"/>
                </a:cubicBezTo>
                <a:cubicBezTo>
                  <a:pt x="711" y="612"/>
                  <a:pt x="728" y="623"/>
                  <a:pt x="738" y="619"/>
                </a:cubicBezTo>
                <a:cubicBezTo>
                  <a:pt x="737" y="623"/>
                  <a:pt x="741" y="622"/>
                  <a:pt x="742" y="623"/>
                </a:cubicBezTo>
                <a:cubicBezTo>
                  <a:pt x="740" y="628"/>
                  <a:pt x="734" y="626"/>
                  <a:pt x="730" y="627"/>
                </a:cubicBezTo>
                <a:close/>
                <a:moveTo>
                  <a:pt x="811" y="621"/>
                </a:moveTo>
                <a:cubicBezTo>
                  <a:pt x="806" y="624"/>
                  <a:pt x="804" y="620"/>
                  <a:pt x="799" y="623"/>
                </a:cubicBezTo>
                <a:cubicBezTo>
                  <a:pt x="800" y="625"/>
                  <a:pt x="804" y="624"/>
                  <a:pt x="803" y="628"/>
                </a:cubicBezTo>
                <a:cubicBezTo>
                  <a:pt x="800" y="629"/>
                  <a:pt x="797" y="629"/>
                  <a:pt x="794" y="629"/>
                </a:cubicBezTo>
                <a:cubicBezTo>
                  <a:pt x="794" y="627"/>
                  <a:pt x="793" y="626"/>
                  <a:pt x="792" y="626"/>
                </a:cubicBezTo>
                <a:cubicBezTo>
                  <a:pt x="792" y="623"/>
                  <a:pt x="794" y="623"/>
                  <a:pt x="795" y="621"/>
                </a:cubicBezTo>
                <a:cubicBezTo>
                  <a:pt x="792" y="618"/>
                  <a:pt x="796" y="620"/>
                  <a:pt x="796" y="615"/>
                </a:cubicBezTo>
                <a:cubicBezTo>
                  <a:pt x="799" y="620"/>
                  <a:pt x="806" y="616"/>
                  <a:pt x="811" y="621"/>
                </a:cubicBezTo>
                <a:close/>
                <a:moveTo>
                  <a:pt x="808" y="611"/>
                </a:moveTo>
                <a:cubicBezTo>
                  <a:pt x="811" y="617"/>
                  <a:pt x="803" y="609"/>
                  <a:pt x="804" y="613"/>
                </a:cubicBezTo>
                <a:cubicBezTo>
                  <a:pt x="803" y="613"/>
                  <a:pt x="803" y="612"/>
                  <a:pt x="803" y="611"/>
                </a:cubicBezTo>
                <a:cubicBezTo>
                  <a:pt x="801" y="611"/>
                  <a:pt x="801" y="614"/>
                  <a:pt x="800" y="615"/>
                </a:cubicBezTo>
                <a:cubicBezTo>
                  <a:pt x="796" y="616"/>
                  <a:pt x="799" y="611"/>
                  <a:pt x="797" y="610"/>
                </a:cubicBezTo>
                <a:cubicBezTo>
                  <a:pt x="801" y="607"/>
                  <a:pt x="806" y="611"/>
                  <a:pt x="808" y="611"/>
                </a:cubicBezTo>
                <a:close/>
                <a:moveTo>
                  <a:pt x="487" y="566"/>
                </a:moveTo>
                <a:cubicBezTo>
                  <a:pt x="484" y="568"/>
                  <a:pt x="482" y="567"/>
                  <a:pt x="478" y="567"/>
                </a:cubicBezTo>
                <a:cubicBezTo>
                  <a:pt x="481" y="563"/>
                  <a:pt x="483" y="567"/>
                  <a:pt x="487" y="566"/>
                </a:cubicBezTo>
                <a:close/>
                <a:moveTo>
                  <a:pt x="171" y="533"/>
                </a:moveTo>
                <a:cubicBezTo>
                  <a:pt x="165" y="532"/>
                  <a:pt x="166" y="532"/>
                  <a:pt x="161" y="531"/>
                </a:cubicBezTo>
                <a:cubicBezTo>
                  <a:pt x="162" y="528"/>
                  <a:pt x="172" y="529"/>
                  <a:pt x="171" y="533"/>
                </a:cubicBezTo>
                <a:close/>
                <a:moveTo>
                  <a:pt x="953" y="569"/>
                </a:moveTo>
                <a:cubicBezTo>
                  <a:pt x="949" y="568"/>
                  <a:pt x="947" y="569"/>
                  <a:pt x="943" y="569"/>
                </a:cubicBezTo>
                <a:cubicBezTo>
                  <a:pt x="944" y="567"/>
                  <a:pt x="946" y="567"/>
                  <a:pt x="947" y="565"/>
                </a:cubicBezTo>
                <a:cubicBezTo>
                  <a:pt x="949" y="567"/>
                  <a:pt x="954" y="565"/>
                  <a:pt x="953" y="569"/>
                </a:cubicBezTo>
                <a:close/>
                <a:moveTo>
                  <a:pt x="138" y="524"/>
                </a:moveTo>
                <a:cubicBezTo>
                  <a:pt x="137" y="524"/>
                  <a:pt x="129" y="523"/>
                  <a:pt x="127" y="520"/>
                </a:cubicBezTo>
                <a:cubicBezTo>
                  <a:pt x="130" y="521"/>
                  <a:pt x="137" y="520"/>
                  <a:pt x="138" y="524"/>
                </a:cubicBezTo>
                <a:close/>
                <a:moveTo>
                  <a:pt x="27" y="496"/>
                </a:moveTo>
                <a:cubicBezTo>
                  <a:pt x="27" y="495"/>
                  <a:pt x="26" y="493"/>
                  <a:pt x="25" y="493"/>
                </a:cubicBezTo>
                <a:cubicBezTo>
                  <a:pt x="26" y="489"/>
                  <a:pt x="29" y="493"/>
                  <a:pt x="29" y="495"/>
                </a:cubicBezTo>
                <a:cubicBezTo>
                  <a:pt x="30" y="492"/>
                  <a:pt x="30" y="493"/>
                  <a:pt x="35" y="493"/>
                </a:cubicBezTo>
                <a:cubicBezTo>
                  <a:pt x="34" y="494"/>
                  <a:pt x="33" y="495"/>
                  <a:pt x="34" y="498"/>
                </a:cubicBezTo>
                <a:cubicBezTo>
                  <a:pt x="30" y="497"/>
                  <a:pt x="31" y="495"/>
                  <a:pt x="27" y="496"/>
                </a:cubicBezTo>
                <a:close/>
                <a:moveTo>
                  <a:pt x="42" y="499"/>
                </a:moveTo>
                <a:cubicBezTo>
                  <a:pt x="43" y="498"/>
                  <a:pt x="43" y="497"/>
                  <a:pt x="43" y="496"/>
                </a:cubicBezTo>
                <a:cubicBezTo>
                  <a:pt x="40" y="496"/>
                  <a:pt x="40" y="499"/>
                  <a:pt x="36" y="498"/>
                </a:cubicBezTo>
                <a:cubicBezTo>
                  <a:pt x="38" y="495"/>
                  <a:pt x="37" y="497"/>
                  <a:pt x="35" y="497"/>
                </a:cubicBezTo>
                <a:cubicBezTo>
                  <a:pt x="35" y="496"/>
                  <a:pt x="36" y="495"/>
                  <a:pt x="36" y="493"/>
                </a:cubicBezTo>
                <a:cubicBezTo>
                  <a:pt x="43" y="495"/>
                  <a:pt x="49" y="494"/>
                  <a:pt x="53" y="498"/>
                </a:cubicBezTo>
                <a:cubicBezTo>
                  <a:pt x="52" y="499"/>
                  <a:pt x="47" y="500"/>
                  <a:pt x="42" y="499"/>
                </a:cubicBezTo>
                <a:close/>
                <a:moveTo>
                  <a:pt x="1027" y="566"/>
                </a:moveTo>
                <a:cubicBezTo>
                  <a:pt x="1019" y="564"/>
                  <a:pt x="1015" y="566"/>
                  <a:pt x="1008" y="564"/>
                </a:cubicBezTo>
                <a:cubicBezTo>
                  <a:pt x="1013" y="561"/>
                  <a:pt x="1024" y="558"/>
                  <a:pt x="1027" y="566"/>
                </a:cubicBezTo>
                <a:close/>
                <a:moveTo>
                  <a:pt x="1045" y="548"/>
                </a:moveTo>
                <a:cubicBezTo>
                  <a:pt x="1043" y="552"/>
                  <a:pt x="1049" y="549"/>
                  <a:pt x="1051" y="552"/>
                </a:cubicBezTo>
                <a:cubicBezTo>
                  <a:pt x="1051" y="557"/>
                  <a:pt x="1051" y="557"/>
                  <a:pt x="1051" y="557"/>
                </a:cubicBezTo>
                <a:cubicBezTo>
                  <a:pt x="1045" y="556"/>
                  <a:pt x="1046" y="551"/>
                  <a:pt x="1041" y="549"/>
                </a:cubicBezTo>
                <a:cubicBezTo>
                  <a:pt x="1041" y="547"/>
                  <a:pt x="1043" y="548"/>
                  <a:pt x="1045" y="548"/>
                </a:cubicBezTo>
                <a:close/>
                <a:moveTo>
                  <a:pt x="1029" y="543"/>
                </a:moveTo>
                <a:cubicBezTo>
                  <a:pt x="1027" y="546"/>
                  <a:pt x="1023" y="547"/>
                  <a:pt x="1022" y="549"/>
                </a:cubicBezTo>
                <a:cubicBezTo>
                  <a:pt x="1017" y="548"/>
                  <a:pt x="1013" y="548"/>
                  <a:pt x="1010" y="549"/>
                </a:cubicBezTo>
                <a:cubicBezTo>
                  <a:pt x="1008" y="546"/>
                  <a:pt x="1009" y="541"/>
                  <a:pt x="1004" y="542"/>
                </a:cubicBezTo>
                <a:cubicBezTo>
                  <a:pt x="1009" y="538"/>
                  <a:pt x="1016" y="539"/>
                  <a:pt x="1025" y="538"/>
                </a:cubicBezTo>
                <a:cubicBezTo>
                  <a:pt x="1025" y="541"/>
                  <a:pt x="1027" y="543"/>
                  <a:pt x="1029" y="543"/>
                </a:cubicBezTo>
                <a:close/>
                <a:moveTo>
                  <a:pt x="991" y="536"/>
                </a:moveTo>
                <a:cubicBezTo>
                  <a:pt x="991" y="538"/>
                  <a:pt x="991" y="540"/>
                  <a:pt x="989" y="541"/>
                </a:cubicBezTo>
                <a:cubicBezTo>
                  <a:pt x="990" y="542"/>
                  <a:pt x="993" y="543"/>
                  <a:pt x="995" y="544"/>
                </a:cubicBezTo>
                <a:cubicBezTo>
                  <a:pt x="997" y="540"/>
                  <a:pt x="1000" y="544"/>
                  <a:pt x="1003" y="542"/>
                </a:cubicBezTo>
                <a:cubicBezTo>
                  <a:pt x="1002" y="543"/>
                  <a:pt x="1002" y="547"/>
                  <a:pt x="999" y="546"/>
                </a:cubicBezTo>
                <a:cubicBezTo>
                  <a:pt x="999" y="548"/>
                  <a:pt x="1000" y="548"/>
                  <a:pt x="1000" y="550"/>
                </a:cubicBezTo>
                <a:cubicBezTo>
                  <a:pt x="1004" y="551"/>
                  <a:pt x="1003" y="548"/>
                  <a:pt x="1006" y="548"/>
                </a:cubicBezTo>
                <a:cubicBezTo>
                  <a:pt x="1006" y="549"/>
                  <a:pt x="1007" y="549"/>
                  <a:pt x="1008" y="549"/>
                </a:cubicBezTo>
                <a:cubicBezTo>
                  <a:pt x="1007" y="555"/>
                  <a:pt x="1012" y="555"/>
                  <a:pt x="1013" y="558"/>
                </a:cubicBezTo>
                <a:cubicBezTo>
                  <a:pt x="1010" y="561"/>
                  <a:pt x="1002" y="560"/>
                  <a:pt x="1001" y="557"/>
                </a:cubicBezTo>
                <a:cubicBezTo>
                  <a:pt x="999" y="557"/>
                  <a:pt x="1000" y="559"/>
                  <a:pt x="999" y="559"/>
                </a:cubicBezTo>
                <a:cubicBezTo>
                  <a:pt x="996" y="559"/>
                  <a:pt x="996" y="558"/>
                  <a:pt x="996" y="556"/>
                </a:cubicBezTo>
                <a:cubicBezTo>
                  <a:pt x="1000" y="555"/>
                  <a:pt x="999" y="555"/>
                  <a:pt x="1002" y="556"/>
                </a:cubicBezTo>
                <a:cubicBezTo>
                  <a:pt x="1004" y="553"/>
                  <a:pt x="1000" y="554"/>
                  <a:pt x="1001" y="552"/>
                </a:cubicBezTo>
                <a:cubicBezTo>
                  <a:pt x="997" y="553"/>
                  <a:pt x="996" y="551"/>
                  <a:pt x="993" y="554"/>
                </a:cubicBezTo>
                <a:cubicBezTo>
                  <a:pt x="992" y="551"/>
                  <a:pt x="994" y="552"/>
                  <a:pt x="994" y="549"/>
                </a:cubicBezTo>
                <a:cubicBezTo>
                  <a:pt x="992" y="546"/>
                  <a:pt x="987" y="551"/>
                  <a:pt x="987" y="546"/>
                </a:cubicBezTo>
                <a:cubicBezTo>
                  <a:pt x="986" y="548"/>
                  <a:pt x="982" y="550"/>
                  <a:pt x="979" y="548"/>
                </a:cubicBezTo>
                <a:cubicBezTo>
                  <a:pt x="980" y="541"/>
                  <a:pt x="984" y="542"/>
                  <a:pt x="988" y="539"/>
                </a:cubicBezTo>
                <a:cubicBezTo>
                  <a:pt x="986" y="539"/>
                  <a:pt x="986" y="537"/>
                  <a:pt x="983" y="537"/>
                </a:cubicBezTo>
                <a:cubicBezTo>
                  <a:pt x="984" y="536"/>
                  <a:pt x="990" y="536"/>
                  <a:pt x="991" y="536"/>
                </a:cubicBezTo>
                <a:close/>
                <a:moveTo>
                  <a:pt x="984" y="534"/>
                </a:moveTo>
                <a:cubicBezTo>
                  <a:pt x="984" y="531"/>
                  <a:pt x="986" y="530"/>
                  <a:pt x="989" y="530"/>
                </a:cubicBezTo>
                <a:cubicBezTo>
                  <a:pt x="989" y="534"/>
                  <a:pt x="986" y="534"/>
                  <a:pt x="984" y="534"/>
                </a:cubicBezTo>
                <a:close/>
                <a:moveTo>
                  <a:pt x="1058" y="529"/>
                </a:moveTo>
                <a:cubicBezTo>
                  <a:pt x="1059" y="528"/>
                  <a:pt x="1060" y="526"/>
                  <a:pt x="1063" y="527"/>
                </a:cubicBezTo>
                <a:cubicBezTo>
                  <a:pt x="1064" y="528"/>
                  <a:pt x="1064" y="530"/>
                  <a:pt x="1066" y="531"/>
                </a:cubicBezTo>
                <a:cubicBezTo>
                  <a:pt x="1063" y="530"/>
                  <a:pt x="1059" y="532"/>
                  <a:pt x="1055" y="530"/>
                </a:cubicBezTo>
                <a:cubicBezTo>
                  <a:pt x="1054" y="528"/>
                  <a:pt x="1057" y="527"/>
                  <a:pt x="1055" y="527"/>
                </a:cubicBezTo>
                <a:cubicBezTo>
                  <a:pt x="1056" y="524"/>
                  <a:pt x="1058" y="528"/>
                  <a:pt x="1058" y="529"/>
                </a:cubicBezTo>
                <a:close/>
                <a:moveTo>
                  <a:pt x="979" y="518"/>
                </a:moveTo>
                <a:cubicBezTo>
                  <a:pt x="980" y="520"/>
                  <a:pt x="984" y="520"/>
                  <a:pt x="986" y="521"/>
                </a:cubicBezTo>
                <a:cubicBezTo>
                  <a:pt x="983" y="523"/>
                  <a:pt x="986" y="526"/>
                  <a:pt x="984" y="528"/>
                </a:cubicBezTo>
                <a:cubicBezTo>
                  <a:pt x="981" y="528"/>
                  <a:pt x="982" y="525"/>
                  <a:pt x="980" y="528"/>
                </a:cubicBezTo>
                <a:cubicBezTo>
                  <a:pt x="980" y="525"/>
                  <a:pt x="976" y="526"/>
                  <a:pt x="972" y="526"/>
                </a:cubicBezTo>
                <a:cubicBezTo>
                  <a:pt x="972" y="522"/>
                  <a:pt x="978" y="525"/>
                  <a:pt x="979" y="522"/>
                </a:cubicBezTo>
                <a:cubicBezTo>
                  <a:pt x="974" y="520"/>
                  <a:pt x="965" y="522"/>
                  <a:pt x="959" y="520"/>
                </a:cubicBezTo>
                <a:cubicBezTo>
                  <a:pt x="961" y="517"/>
                  <a:pt x="965" y="518"/>
                  <a:pt x="967" y="515"/>
                </a:cubicBezTo>
                <a:cubicBezTo>
                  <a:pt x="969" y="517"/>
                  <a:pt x="967" y="516"/>
                  <a:pt x="967" y="519"/>
                </a:cubicBezTo>
                <a:cubicBezTo>
                  <a:pt x="969" y="517"/>
                  <a:pt x="973" y="513"/>
                  <a:pt x="974" y="517"/>
                </a:cubicBezTo>
                <a:cubicBezTo>
                  <a:pt x="978" y="516"/>
                  <a:pt x="980" y="514"/>
                  <a:pt x="984" y="514"/>
                </a:cubicBezTo>
                <a:cubicBezTo>
                  <a:pt x="984" y="517"/>
                  <a:pt x="981" y="517"/>
                  <a:pt x="979" y="518"/>
                </a:cubicBezTo>
                <a:close/>
                <a:moveTo>
                  <a:pt x="735" y="504"/>
                </a:moveTo>
                <a:cubicBezTo>
                  <a:pt x="735" y="502"/>
                  <a:pt x="739" y="504"/>
                  <a:pt x="741" y="504"/>
                </a:cubicBezTo>
                <a:cubicBezTo>
                  <a:pt x="740" y="507"/>
                  <a:pt x="737" y="504"/>
                  <a:pt x="735" y="504"/>
                </a:cubicBezTo>
                <a:close/>
                <a:moveTo>
                  <a:pt x="81" y="476"/>
                </a:moveTo>
                <a:cubicBezTo>
                  <a:pt x="75" y="473"/>
                  <a:pt x="65" y="474"/>
                  <a:pt x="63" y="467"/>
                </a:cubicBezTo>
                <a:cubicBezTo>
                  <a:pt x="67" y="467"/>
                  <a:pt x="69" y="462"/>
                  <a:pt x="73" y="466"/>
                </a:cubicBezTo>
                <a:cubicBezTo>
                  <a:pt x="76" y="465"/>
                  <a:pt x="71" y="465"/>
                  <a:pt x="72" y="463"/>
                </a:cubicBezTo>
                <a:cubicBezTo>
                  <a:pt x="77" y="460"/>
                  <a:pt x="76" y="468"/>
                  <a:pt x="81" y="467"/>
                </a:cubicBezTo>
                <a:cubicBezTo>
                  <a:pt x="80" y="471"/>
                  <a:pt x="82" y="472"/>
                  <a:pt x="81" y="476"/>
                </a:cubicBezTo>
                <a:close/>
                <a:moveTo>
                  <a:pt x="1078" y="511"/>
                </a:moveTo>
                <a:cubicBezTo>
                  <a:pt x="1075" y="513"/>
                  <a:pt x="1073" y="511"/>
                  <a:pt x="1070" y="510"/>
                </a:cubicBezTo>
                <a:cubicBezTo>
                  <a:pt x="1071" y="509"/>
                  <a:pt x="1079" y="507"/>
                  <a:pt x="1078" y="511"/>
                </a:cubicBezTo>
                <a:close/>
                <a:moveTo>
                  <a:pt x="207" y="423"/>
                </a:moveTo>
                <a:cubicBezTo>
                  <a:pt x="208" y="420"/>
                  <a:pt x="212" y="423"/>
                  <a:pt x="212" y="425"/>
                </a:cubicBezTo>
                <a:cubicBezTo>
                  <a:pt x="208" y="426"/>
                  <a:pt x="210" y="423"/>
                  <a:pt x="207" y="423"/>
                </a:cubicBezTo>
                <a:close/>
                <a:moveTo>
                  <a:pt x="193" y="427"/>
                </a:moveTo>
                <a:cubicBezTo>
                  <a:pt x="192" y="428"/>
                  <a:pt x="194" y="428"/>
                  <a:pt x="194" y="428"/>
                </a:cubicBezTo>
                <a:cubicBezTo>
                  <a:pt x="194" y="431"/>
                  <a:pt x="191" y="431"/>
                  <a:pt x="188" y="431"/>
                </a:cubicBezTo>
                <a:cubicBezTo>
                  <a:pt x="190" y="430"/>
                  <a:pt x="189" y="427"/>
                  <a:pt x="193" y="427"/>
                </a:cubicBezTo>
                <a:close/>
                <a:moveTo>
                  <a:pt x="985" y="474"/>
                </a:moveTo>
                <a:cubicBezTo>
                  <a:pt x="985" y="470"/>
                  <a:pt x="985" y="470"/>
                  <a:pt x="985" y="470"/>
                </a:cubicBezTo>
                <a:cubicBezTo>
                  <a:pt x="988" y="469"/>
                  <a:pt x="990" y="471"/>
                  <a:pt x="990" y="473"/>
                </a:cubicBezTo>
                <a:cubicBezTo>
                  <a:pt x="989" y="474"/>
                  <a:pt x="987" y="474"/>
                  <a:pt x="985" y="474"/>
                </a:cubicBezTo>
                <a:close/>
                <a:moveTo>
                  <a:pt x="1005" y="472"/>
                </a:moveTo>
                <a:cubicBezTo>
                  <a:pt x="1008" y="471"/>
                  <a:pt x="1007" y="473"/>
                  <a:pt x="1009" y="473"/>
                </a:cubicBezTo>
                <a:cubicBezTo>
                  <a:pt x="1008" y="475"/>
                  <a:pt x="1006" y="475"/>
                  <a:pt x="1003" y="475"/>
                </a:cubicBezTo>
                <a:cubicBezTo>
                  <a:pt x="1003" y="473"/>
                  <a:pt x="1005" y="474"/>
                  <a:pt x="1005" y="472"/>
                </a:cubicBezTo>
                <a:close/>
                <a:moveTo>
                  <a:pt x="1018" y="478"/>
                </a:moveTo>
                <a:cubicBezTo>
                  <a:pt x="1015" y="475"/>
                  <a:pt x="1026" y="477"/>
                  <a:pt x="1022" y="480"/>
                </a:cubicBezTo>
                <a:cubicBezTo>
                  <a:pt x="1019" y="481"/>
                  <a:pt x="1020" y="475"/>
                  <a:pt x="1018" y="478"/>
                </a:cubicBezTo>
                <a:close/>
                <a:moveTo>
                  <a:pt x="196" y="438"/>
                </a:moveTo>
                <a:cubicBezTo>
                  <a:pt x="196" y="441"/>
                  <a:pt x="194" y="441"/>
                  <a:pt x="191" y="442"/>
                </a:cubicBezTo>
                <a:cubicBezTo>
                  <a:pt x="190" y="440"/>
                  <a:pt x="190" y="438"/>
                  <a:pt x="191" y="436"/>
                </a:cubicBezTo>
                <a:cubicBezTo>
                  <a:pt x="194" y="436"/>
                  <a:pt x="194" y="438"/>
                  <a:pt x="196" y="438"/>
                </a:cubicBezTo>
                <a:close/>
                <a:moveTo>
                  <a:pt x="89" y="431"/>
                </a:moveTo>
                <a:cubicBezTo>
                  <a:pt x="94" y="431"/>
                  <a:pt x="95" y="433"/>
                  <a:pt x="96" y="437"/>
                </a:cubicBezTo>
                <a:cubicBezTo>
                  <a:pt x="92" y="437"/>
                  <a:pt x="88" y="436"/>
                  <a:pt x="89" y="431"/>
                </a:cubicBezTo>
                <a:close/>
                <a:moveTo>
                  <a:pt x="766" y="477"/>
                </a:moveTo>
                <a:cubicBezTo>
                  <a:pt x="766" y="476"/>
                  <a:pt x="765" y="475"/>
                  <a:pt x="765" y="475"/>
                </a:cubicBezTo>
                <a:cubicBezTo>
                  <a:pt x="766" y="472"/>
                  <a:pt x="767" y="475"/>
                  <a:pt x="770" y="474"/>
                </a:cubicBezTo>
                <a:cubicBezTo>
                  <a:pt x="770" y="477"/>
                  <a:pt x="768" y="477"/>
                  <a:pt x="766" y="477"/>
                </a:cubicBezTo>
                <a:close/>
                <a:moveTo>
                  <a:pt x="980" y="488"/>
                </a:moveTo>
                <a:cubicBezTo>
                  <a:pt x="978" y="485"/>
                  <a:pt x="977" y="483"/>
                  <a:pt x="974" y="482"/>
                </a:cubicBezTo>
                <a:cubicBezTo>
                  <a:pt x="975" y="479"/>
                  <a:pt x="977" y="478"/>
                  <a:pt x="975" y="475"/>
                </a:cubicBezTo>
                <a:cubicBezTo>
                  <a:pt x="976" y="474"/>
                  <a:pt x="979" y="475"/>
                  <a:pt x="981" y="475"/>
                </a:cubicBezTo>
                <a:cubicBezTo>
                  <a:pt x="978" y="479"/>
                  <a:pt x="982" y="480"/>
                  <a:pt x="980" y="484"/>
                </a:cubicBezTo>
                <a:cubicBezTo>
                  <a:pt x="983" y="484"/>
                  <a:pt x="984" y="480"/>
                  <a:pt x="987" y="480"/>
                </a:cubicBezTo>
                <a:cubicBezTo>
                  <a:pt x="990" y="480"/>
                  <a:pt x="991" y="483"/>
                  <a:pt x="993" y="484"/>
                </a:cubicBezTo>
                <a:cubicBezTo>
                  <a:pt x="994" y="486"/>
                  <a:pt x="989" y="486"/>
                  <a:pt x="992" y="487"/>
                </a:cubicBezTo>
                <a:cubicBezTo>
                  <a:pt x="990" y="489"/>
                  <a:pt x="986" y="488"/>
                  <a:pt x="984" y="490"/>
                </a:cubicBezTo>
                <a:cubicBezTo>
                  <a:pt x="983" y="490"/>
                  <a:pt x="982" y="489"/>
                  <a:pt x="982" y="487"/>
                </a:cubicBezTo>
                <a:cubicBezTo>
                  <a:pt x="978" y="490"/>
                  <a:pt x="975" y="490"/>
                  <a:pt x="968" y="490"/>
                </a:cubicBezTo>
                <a:cubicBezTo>
                  <a:pt x="968" y="485"/>
                  <a:pt x="977" y="489"/>
                  <a:pt x="980" y="488"/>
                </a:cubicBezTo>
                <a:close/>
                <a:moveTo>
                  <a:pt x="930" y="492"/>
                </a:moveTo>
                <a:cubicBezTo>
                  <a:pt x="931" y="489"/>
                  <a:pt x="935" y="491"/>
                  <a:pt x="937" y="491"/>
                </a:cubicBezTo>
                <a:cubicBezTo>
                  <a:pt x="937" y="496"/>
                  <a:pt x="931" y="494"/>
                  <a:pt x="930" y="492"/>
                </a:cubicBezTo>
                <a:close/>
                <a:moveTo>
                  <a:pt x="1070" y="502"/>
                </a:moveTo>
                <a:cubicBezTo>
                  <a:pt x="1065" y="511"/>
                  <a:pt x="1061" y="503"/>
                  <a:pt x="1054" y="502"/>
                </a:cubicBezTo>
                <a:cubicBezTo>
                  <a:pt x="1056" y="499"/>
                  <a:pt x="1065" y="500"/>
                  <a:pt x="1070" y="502"/>
                </a:cubicBezTo>
                <a:close/>
                <a:moveTo>
                  <a:pt x="1031" y="493"/>
                </a:moveTo>
                <a:cubicBezTo>
                  <a:pt x="1035" y="491"/>
                  <a:pt x="1037" y="489"/>
                  <a:pt x="1041" y="494"/>
                </a:cubicBezTo>
                <a:cubicBezTo>
                  <a:pt x="1041" y="492"/>
                  <a:pt x="1047" y="489"/>
                  <a:pt x="1050" y="490"/>
                </a:cubicBezTo>
                <a:cubicBezTo>
                  <a:pt x="1049" y="494"/>
                  <a:pt x="1049" y="495"/>
                  <a:pt x="1050" y="498"/>
                </a:cubicBezTo>
                <a:cubicBezTo>
                  <a:pt x="1048" y="496"/>
                  <a:pt x="1041" y="500"/>
                  <a:pt x="1041" y="496"/>
                </a:cubicBezTo>
                <a:cubicBezTo>
                  <a:pt x="1038" y="501"/>
                  <a:pt x="1034" y="495"/>
                  <a:pt x="1031" y="496"/>
                </a:cubicBezTo>
                <a:cubicBezTo>
                  <a:pt x="1032" y="497"/>
                  <a:pt x="1033" y="497"/>
                  <a:pt x="1033" y="499"/>
                </a:cubicBezTo>
                <a:cubicBezTo>
                  <a:pt x="1030" y="496"/>
                  <a:pt x="1023" y="492"/>
                  <a:pt x="1018" y="496"/>
                </a:cubicBezTo>
                <a:cubicBezTo>
                  <a:pt x="1019" y="492"/>
                  <a:pt x="1012" y="491"/>
                  <a:pt x="1008" y="491"/>
                </a:cubicBezTo>
                <a:cubicBezTo>
                  <a:pt x="1013" y="487"/>
                  <a:pt x="1021" y="488"/>
                  <a:pt x="1028" y="487"/>
                </a:cubicBezTo>
                <a:cubicBezTo>
                  <a:pt x="1029" y="489"/>
                  <a:pt x="1030" y="491"/>
                  <a:pt x="1031" y="493"/>
                </a:cubicBezTo>
                <a:close/>
                <a:moveTo>
                  <a:pt x="1005" y="486"/>
                </a:moveTo>
                <a:cubicBezTo>
                  <a:pt x="1005" y="488"/>
                  <a:pt x="1004" y="489"/>
                  <a:pt x="1001" y="489"/>
                </a:cubicBezTo>
                <a:cubicBezTo>
                  <a:pt x="1001" y="486"/>
                  <a:pt x="1003" y="486"/>
                  <a:pt x="1005" y="486"/>
                </a:cubicBezTo>
                <a:close/>
                <a:moveTo>
                  <a:pt x="1032" y="464"/>
                </a:moveTo>
                <a:cubicBezTo>
                  <a:pt x="1033" y="465"/>
                  <a:pt x="1034" y="467"/>
                  <a:pt x="1036" y="467"/>
                </a:cubicBezTo>
                <a:cubicBezTo>
                  <a:pt x="1036" y="466"/>
                  <a:pt x="1037" y="464"/>
                  <a:pt x="1041" y="465"/>
                </a:cubicBezTo>
                <a:cubicBezTo>
                  <a:pt x="1041" y="466"/>
                  <a:pt x="1040" y="466"/>
                  <a:pt x="1040" y="467"/>
                </a:cubicBezTo>
                <a:cubicBezTo>
                  <a:pt x="1044" y="467"/>
                  <a:pt x="1045" y="470"/>
                  <a:pt x="1050" y="469"/>
                </a:cubicBezTo>
                <a:cubicBezTo>
                  <a:pt x="1049" y="471"/>
                  <a:pt x="1050" y="472"/>
                  <a:pt x="1050" y="473"/>
                </a:cubicBezTo>
                <a:cubicBezTo>
                  <a:pt x="1059" y="472"/>
                  <a:pt x="1061" y="475"/>
                  <a:pt x="1069" y="476"/>
                </a:cubicBezTo>
                <a:cubicBezTo>
                  <a:pt x="1069" y="481"/>
                  <a:pt x="1061" y="474"/>
                  <a:pt x="1060" y="479"/>
                </a:cubicBezTo>
                <a:cubicBezTo>
                  <a:pt x="1056" y="477"/>
                  <a:pt x="1049" y="480"/>
                  <a:pt x="1044" y="480"/>
                </a:cubicBezTo>
                <a:cubicBezTo>
                  <a:pt x="1044" y="478"/>
                  <a:pt x="1046" y="479"/>
                  <a:pt x="1046" y="478"/>
                </a:cubicBezTo>
                <a:cubicBezTo>
                  <a:pt x="1045" y="476"/>
                  <a:pt x="1040" y="477"/>
                  <a:pt x="1041" y="480"/>
                </a:cubicBezTo>
                <a:cubicBezTo>
                  <a:pt x="1037" y="476"/>
                  <a:pt x="1034" y="481"/>
                  <a:pt x="1036" y="485"/>
                </a:cubicBezTo>
                <a:cubicBezTo>
                  <a:pt x="1033" y="485"/>
                  <a:pt x="1031" y="486"/>
                  <a:pt x="1028" y="487"/>
                </a:cubicBezTo>
                <a:cubicBezTo>
                  <a:pt x="1029" y="481"/>
                  <a:pt x="1023" y="485"/>
                  <a:pt x="1021" y="484"/>
                </a:cubicBezTo>
                <a:cubicBezTo>
                  <a:pt x="1022" y="481"/>
                  <a:pt x="1025" y="483"/>
                  <a:pt x="1028" y="481"/>
                </a:cubicBezTo>
                <a:cubicBezTo>
                  <a:pt x="1029" y="479"/>
                  <a:pt x="1026" y="479"/>
                  <a:pt x="1023" y="479"/>
                </a:cubicBezTo>
                <a:cubicBezTo>
                  <a:pt x="1024" y="477"/>
                  <a:pt x="1028" y="479"/>
                  <a:pt x="1029" y="476"/>
                </a:cubicBezTo>
                <a:cubicBezTo>
                  <a:pt x="1032" y="476"/>
                  <a:pt x="1033" y="478"/>
                  <a:pt x="1036" y="479"/>
                </a:cubicBezTo>
                <a:cubicBezTo>
                  <a:pt x="1037" y="479"/>
                  <a:pt x="1036" y="476"/>
                  <a:pt x="1037" y="475"/>
                </a:cubicBezTo>
                <a:cubicBezTo>
                  <a:pt x="1044" y="475"/>
                  <a:pt x="1044" y="475"/>
                  <a:pt x="1044" y="475"/>
                </a:cubicBezTo>
                <a:cubicBezTo>
                  <a:pt x="1042" y="471"/>
                  <a:pt x="1031" y="475"/>
                  <a:pt x="1028" y="469"/>
                </a:cubicBezTo>
                <a:cubicBezTo>
                  <a:pt x="1022" y="470"/>
                  <a:pt x="1016" y="476"/>
                  <a:pt x="1010" y="474"/>
                </a:cubicBezTo>
                <a:cubicBezTo>
                  <a:pt x="1012" y="471"/>
                  <a:pt x="1017" y="467"/>
                  <a:pt x="1020" y="471"/>
                </a:cubicBezTo>
                <a:cubicBezTo>
                  <a:pt x="1020" y="471"/>
                  <a:pt x="1021" y="470"/>
                  <a:pt x="1021" y="469"/>
                </a:cubicBezTo>
                <a:cubicBezTo>
                  <a:pt x="1021" y="468"/>
                  <a:pt x="1018" y="469"/>
                  <a:pt x="1015" y="468"/>
                </a:cubicBezTo>
                <a:cubicBezTo>
                  <a:pt x="1016" y="467"/>
                  <a:pt x="1016" y="466"/>
                  <a:pt x="1016" y="465"/>
                </a:cubicBezTo>
                <a:cubicBezTo>
                  <a:pt x="1015" y="466"/>
                  <a:pt x="1008" y="467"/>
                  <a:pt x="1005" y="465"/>
                </a:cubicBezTo>
                <a:cubicBezTo>
                  <a:pt x="1003" y="468"/>
                  <a:pt x="999" y="469"/>
                  <a:pt x="996" y="471"/>
                </a:cubicBezTo>
                <a:cubicBezTo>
                  <a:pt x="994" y="471"/>
                  <a:pt x="994" y="469"/>
                  <a:pt x="995" y="467"/>
                </a:cubicBezTo>
                <a:cubicBezTo>
                  <a:pt x="996" y="466"/>
                  <a:pt x="997" y="466"/>
                  <a:pt x="999" y="466"/>
                </a:cubicBezTo>
                <a:cubicBezTo>
                  <a:pt x="1000" y="460"/>
                  <a:pt x="1007" y="459"/>
                  <a:pt x="1012" y="462"/>
                </a:cubicBezTo>
                <a:cubicBezTo>
                  <a:pt x="1020" y="461"/>
                  <a:pt x="1029" y="461"/>
                  <a:pt x="1034" y="461"/>
                </a:cubicBezTo>
                <a:cubicBezTo>
                  <a:pt x="1034" y="463"/>
                  <a:pt x="1032" y="463"/>
                  <a:pt x="1032" y="464"/>
                </a:cubicBezTo>
                <a:close/>
                <a:moveTo>
                  <a:pt x="961" y="424"/>
                </a:moveTo>
                <a:cubicBezTo>
                  <a:pt x="961" y="429"/>
                  <a:pt x="957" y="426"/>
                  <a:pt x="955" y="425"/>
                </a:cubicBezTo>
                <a:cubicBezTo>
                  <a:pt x="956" y="423"/>
                  <a:pt x="960" y="425"/>
                  <a:pt x="961" y="424"/>
                </a:cubicBezTo>
                <a:close/>
                <a:moveTo>
                  <a:pt x="158" y="393"/>
                </a:moveTo>
                <a:cubicBezTo>
                  <a:pt x="158" y="391"/>
                  <a:pt x="162" y="392"/>
                  <a:pt x="164" y="392"/>
                </a:cubicBezTo>
                <a:cubicBezTo>
                  <a:pt x="163" y="394"/>
                  <a:pt x="159" y="395"/>
                  <a:pt x="158" y="393"/>
                </a:cubicBezTo>
                <a:close/>
                <a:moveTo>
                  <a:pt x="166" y="396"/>
                </a:moveTo>
                <a:cubicBezTo>
                  <a:pt x="165" y="394"/>
                  <a:pt x="166" y="394"/>
                  <a:pt x="165" y="393"/>
                </a:cubicBezTo>
                <a:cubicBezTo>
                  <a:pt x="166" y="392"/>
                  <a:pt x="167" y="392"/>
                  <a:pt x="167" y="390"/>
                </a:cubicBezTo>
                <a:cubicBezTo>
                  <a:pt x="169" y="391"/>
                  <a:pt x="171" y="391"/>
                  <a:pt x="173" y="390"/>
                </a:cubicBezTo>
                <a:cubicBezTo>
                  <a:pt x="174" y="392"/>
                  <a:pt x="174" y="394"/>
                  <a:pt x="177" y="394"/>
                </a:cubicBezTo>
                <a:cubicBezTo>
                  <a:pt x="174" y="400"/>
                  <a:pt x="170" y="396"/>
                  <a:pt x="166" y="396"/>
                </a:cubicBezTo>
                <a:close/>
                <a:moveTo>
                  <a:pt x="284" y="407"/>
                </a:moveTo>
                <a:cubicBezTo>
                  <a:pt x="284" y="410"/>
                  <a:pt x="280" y="409"/>
                  <a:pt x="279" y="408"/>
                </a:cubicBezTo>
                <a:cubicBezTo>
                  <a:pt x="279" y="406"/>
                  <a:pt x="283" y="408"/>
                  <a:pt x="284" y="407"/>
                </a:cubicBezTo>
                <a:close/>
                <a:moveTo>
                  <a:pt x="326" y="410"/>
                </a:moveTo>
                <a:cubicBezTo>
                  <a:pt x="328" y="413"/>
                  <a:pt x="326" y="413"/>
                  <a:pt x="327" y="416"/>
                </a:cubicBezTo>
                <a:cubicBezTo>
                  <a:pt x="325" y="417"/>
                  <a:pt x="321" y="414"/>
                  <a:pt x="318" y="414"/>
                </a:cubicBezTo>
                <a:cubicBezTo>
                  <a:pt x="322" y="414"/>
                  <a:pt x="322" y="410"/>
                  <a:pt x="326" y="410"/>
                </a:cubicBezTo>
                <a:close/>
                <a:moveTo>
                  <a:pt x="134" y="414"/>
                </a:moveTo>
                <a:cubicBezTo>
                  <a:pt x="131" y="411"/>
                  <a:pt x="130" y="414"/>
                  <a:pt x="126" y="414"/>
                </a:cubicBezTo>
                <a:cubicBezTo>
                  <a:pt x="125" y="412"/>
                  <a:pt x="129" y="407"/>
                  <a:pt x="126" y="403"/>
                </a:cubicBezTo>
                <a:cubicBezTo>
                  <a:pt x="129" y="400"/>
                  <a:pt x="134" y="401"/>
                  <a:pt x="138" y="403"/>
                </a:cubicBezTo>
                <a:cubicBezTo>
                  <a:pt x="137" y="407"/>
                  <a:pt x="136" y="411"/>
                  <a:pt x="134" y="414"/>
                </a:cubicBezTo>
                <a:close/>
                <a:moveTo>
                  <a:pt x="266" y="413"/>
                </a:moveTo>
                <a:cubicBezTo>
                  <a:pt x="266" y="412"/>
                  <a:pt x="266" y="411"/>
                  <a:pt x="267" y="411"/>
                </a:cubicBezTo>
                <a:cubicBezTo>
                  <a:pt x="274" y="412"/>
                  <a:pt x="282" y="411"/>
                  <a:pt x="292" y="414"/>
                </a:cubicBezTo>
                <a:cubicBezTo>
                  <a:pt x="284" y="416"/>
                  <a:pt x="275" y="415"/>
                  <a:pt x="266" y="413"/>
                </a:cubicBezTo>
                <a:close/>
                <a:moveTo>
                  <a:pt x="398" y="418"/>
                </a:moveTo>
                <a:cubicBezTo>
                  <a:pt x="396" y="419"/>
                  <a:pt x="393" y="420"/>
                  <a:pt x="389" y="420"/>
                </a:cubicBezTo>
                <a:cubicBezTo>
                  <a:pt x="389" y="416"/>
                  <a:pt x="389" y="416"/>
                  <a:pt x="389" y="416"/>
                </a:cubicBezTo>
                <a:cubicBezTo>
                  <a:pt x="393" y="416"/>
                  <a:pt x="391" y="414"/>
                  <a:pt x="393" y="411"/>
                </a:cubicBezTo>
                <a:cubicBezTo>
                  <a:pt x="395" y="411"/>
                  <a:pt x="396" y="413"/>
                  <a:pt x="398" y="413"/>
                </a:cubicBezTo>
                <a:cubicBezTo>
                  <a:pt x="393" y="415"/>
                  <a:pt x="397" y="415"/>
                  <a:pt x="398" y="418"/>
                </a:cubicBezTo>
                <a:close/>
                <a:moveTo>
                  <a:pt x="469" y="417"/>
                </a:moveTo>
                <a:cubicBezTo>
                  <a:pt x="466" y="417"/>
                  <a:pt x="465" y="415"/>
                  <a:pt x="461" y="416"/>
                </a:cubicBezTo>
                <a:cubicBezTo>
                  <a:pt x="462" y="412"/>
                  <a:pt x="469" y="415"/>
                  <a:pt x="469" y="417"/>
                </a:cubicBezTo>
                <a:close/>
                <a:moveTo>
                  <a:pt x="403" y="411"/>
                </a:moveTo>
                <a:cubicBezTo>
                  <a:pt x="401" y="411"/>
                  <a:pt x="399" y="411"/>
                  <a:pt x="398" y="410"/>
                </a:cubicBezTo>
                <a:cubicBezTo>
                  <a:pt x="398" y="408"/>
                  <a:pt x="399" y="408"/>
                  <a:pt x="399" y="407"/>
                </a:cubicBezTo>
                <a:cubicBezTo>
                  <a:pt x="400" y="408"/>
                  <a:pt x="403" y="409"/>
                  <a:pt x="403" y="411"/>
                </a:cubicBezTo>
                <a:close/>
                <a:moveTo>
                  <a:pt x="424" y="409"/>
                </a:moveTo>
                <a:cubicBezTo>
                  <a:pt x="423" y="412"/>
                  <a:pt x="421" y="409"/>
                  <a:pt x="419" y="411"/>
                </a:cubicBezTo>
                <a:cubicBezTo>
                  <a:pt x="417" y="410"/>
                  <a:pt x="419" y="408"/>
                  <a:pt x="417" y="407"/>
                </a:cubicBezTo>
                <a:cubicBezTo>
                  <a:pt x="418" y="402"/>
                  <a:pt x="421" y="411"/>
                  <a:pt x="421" y="407"/>
                </a:cubicBezTo>
                <a:cubicBezTo>
                  <a:pt x="423" y="406"/>
                  <a:pt x="422" y="409"/>
                  <a:pt x="424" y="409"/>
                </a:cubicBezTo>
                <a:close/>
                <a:moveTo>
                  <a:pt x="1064" y="437"/>
                </a:moveTo>
                <a:cubicBezTo>
                  <a:pt x="1064" y="439"/>
                  <a:pt x="1062" y="439"/>
                  <a:pt x="1062" y="440"/>
                </a:cubicBezTo>
                <a:cubicBezTo>
                  <a:pt x="1061" y="440"/>
                  <a:pt x="1061" y="438"/>
                  <a:pt x="1061" y="436"/>
                </a:cubicBezTo>
                <a:lnTo>
                  <a:pt x="1064" y="437"/>
                </a:lnTo>
                <a:close/>
                <a:moveTo>
                  <a:pt x="953" y="430"/>
                </a:moveTo>
                <a:cubicBezTo>
                  <a:pt x="952" y="429"/>
                  <a:pt x="950" y="429"/>
                  <a:pt x="950" y="430"/>
                </a:cubicBezTo>
                <a:cubicBezTo>
                  <a:pt x="948" y="429"/>
                  <a:pt x="950" y="426"/>
                  <a:pt x="952" y="427"/>
                </a:cubicBezTo>
                <a:cubicBezTo>
                  <a:pt x="952" y="428"/>
                  <a:pt x="953" y="428"/>
                  <a:pt x="953" y="430"/>
                </a:cubicBezTo>
                <a:close/>
                <a:moveTo>
                  <a:pt x="1069" y="433"/>
                </a:moveTo>
                <a:cubicBezTo>
                  <a:pt x="1070" y="432"/>
                  <a:pt x="1070" y="431"/>
                  <a:pt x="1069" y="430"/>
                </a:cubicBezTo>
                <a:cubicBezTo>
                  <a:pt x="1070" y="428"/>
                  <a:pt x="1074" y="430"/>
                  <a:pt x="1074" y="427"/>
                </a:cubicBezTo>
                <a:cubicBezTo>
                  <a:pt x="1077" y="429"/>
                  <a:pt x="1072" y="434"/>
                  <a:pt x="1069" y="433"/>
                </a:cubicBezTo>
                <a:close/>
                <a:moveTo>
                  <a:pt x="1218" y="368"/>
                </a:moveTo>
                <a:cubicBezTo>
                  <a:pt x="1218" y="365"/>
                  <a:pt x="1221" y="366"/>
                  <a:pt x="1222" y="365"/>
                </a:cubicBezTo>
                <a:cubicBezTo>
                  <a:pt x="1223" y="362"/>
                  <a:pt x="1220" y="367"/>
                  <a:pt x="1220" y="364"/>
                </a:cubicBezTo>
                <a:cubicBezTo>
                  <a:pt x="1221" y="362"/>
                  <a:pt x="1224" y="363"/>
                  <a:pt x="1227" y="361"/>
                </a:cubicBezTo>
                <a:cubicBezTo>
                  <a:pt x="1226" y="366"/>
                  <a:pt x="1226" y="372"/>
                  <a:pt x="1218" y="368"/>
                </a:cubicBezTo>
                <a:close/>
                <a:moveTo>
                  <a:pt x="1176" y="394"/>
                </a:moveTo>
                <a:cubicBezTo>
                  <a:pt x="1172" y="394"/>
                  <a:pt x="1172" y="394"/>
                  <a:pt x="1172" y="394"/>
                </a:cubicBezTo>
                <a:cubicBezTo>
                  <a:pt x="1172" y="392"/>
                  <a:pt x="1173" y="392"/>
                  <a:pt x="1173" y="391"/>
                </a:cubicBezTo>
                <a:cubicBezTo>
                  <a:pt x="1174" y="392"/>
                  <a:pt x="1177" y="392"/>
                  <a:pt x="1176" y="394"/>
                </a:cubicBezTo>
                <a:close/>
                <a:moveTo>
                  <a:pt x="1162" y="393"/>
                </a:moveTo>
                <a:cubicBezTo>
                  <a:pt x="1163" y="390"/>
                  <a:pt x="1165" y="387"/>
                  <a:pt x="1170" y="388"/>
                </a:cubicBezTo>
                <a:cubicBezTo>
                  <a:pt x="1169" y="389"/>
                  <a:pt x="1163" y="391"/>
                  <a:pt x="1168" y="392"/>
                </a:cubicBezTo>
                <a:cubicBezTo>
                  <a:pt x="1168" y="394"/>
                  <a:pt x="1163" y="395"/>
                  <a:pt x="1162" y="393"/>
                </a:cubicBezTo>
                <a:close/>
                <a:moveTo>
                  <a:pt x="1074" y="419"/>
                </a:moveTo>
                <a:cubicBezTo>
                  <a:pt x="1077" y="418"/>
                  <a:pt x="1081" y="418"/>
                  <a:pt x="1085" y="418"/>
                </a:cubicBezTo>
                <a:cubicBezTo>
                  <a:pt x="1085" y="420"/>
                  <a:pt x="1080" y="422"/>
                  <a:pt x="1082" y="424"/>
                </a:cubicBezTo>
                <a:cubicBezTo>
                  <a:pt x="1080" y="425"/>
                  <a:pt x="1074" y="425"/>
                  <a:pt x="1074" y="419"/>
                </a:cubicBezTo>
                <a:close/>
                <a:moveTo>
                  <a:pt x="1115" y="422"/>
                </a:moveTo>
                <a:cubicBezTo>
                  <a:pt x="1114" y="424"/>
                  <a:pt x="1112" y="425"/>
                  <a:pt x="1109" y="424"/>
                </a:cubicBezTo>
                <a:cubicBezTo>
                  <a:pt x="1111" y="423"/>
                  <a:pt x="1112" y="419"/>
                  <a:pt x="1115" y="422"/>
                </a:cubicBezTo>
                <a:close/>
                <a:moveTo>
                  <a:pt x="1104" y="415"/>
                </a:moveTo>
                <a:cubicBezTo>
                  <a:pt x="1103" y="416"/>
                  <a:pt x="1103" y="417"/>
                  <a:pt x="1105" y="417"/>
                </a:cubicBezTo>
                <a:cubicBezTo>
                  <a:pt x="1103" y="419"/>
                  <a:pt x="1105" y="421"/>
                  <a:pt x="1102" y="423"/>
                </a:cubicBezTo>
                <a:cubicBezTo>
                  <a:pt x="1103" y="425"/>
                  <a:pt x="1105" y="422"/>
                  <a:pt x="1107" y="423"/>
                </a:cubicBezTo>
                <a:cubicBezTo>
                  <a:pt x="1103" y="427"/>
                  <a:pt x="1100" y="423"/>
                  <a:pt x="1097" y="425"/>
                </a:cubicBezTo>
                <a:cubicBezTo>
                  <a:pt x="1095" y="425"/>
                  <a:pt x="1098" y="424"/>
                  <a:pt x="1097" y="422"/>
                </a:cubicBezTo>
                <a:cubicBezTo>
                  <a:pt x="1099" y="424"/>
                  <a:pt x="1099" y="420"/>
                  <a:pt x="1102" y="421"/>
                </a:cubicBezTo>
                <a:cubicBezTo>
                  <a:pt x="1101" y="419"/>
                  <a:pt x="1098" y="419"/>
                  <a:pt x="1098" y="415"/>
                </a:cubicBezTo>
                <a:lnTo>
                  <a:pt x="1104" y="415"/>
                </a:lnTo>
                <a:close/>
                <a:moveTo>
                  <a:pt x="1119" y="412"/>
                </a:moveTo>
                <a:cubicBezTo>
                  <a:pt x="1118" y="413"/>
                  <a:pt x="1117" y="414"/>
                  <a:pt x="1115" y="414"/>
                </a:cubicBezTo>
                <a:cubicBezTo>
                  <a:pt x="1115" y="412"/>
                  <a:pt x="1115" y="412"/>
                  <a:pt x="1115" y="412"/>
                </a:cubicBezTo>
                <a:lnTo>
                  <a:pt x="1119" y="412"/>
                </a:lnTo>
                <a:close/>
                <a:moveTo>
                  <a:pt x="1114" y="405"/>
                </a:moveTo>
                <a:cubicBezTo>
                  <a:pt x="1115" y="407"/>
                  <a:pt x="1117" y="407"/>
                  <a:pt x="1117" y="410"/>
                </a:cubicBezTo>
                <a:cubicBezTo>
                  <a:pt x="1113" y="411"/>
                  <a:pt x="1110" y="410"/>
                  <a:pt x="1106" y="408"/>
                </a:cubicBezTo>
                <a:cubicBezTo>
                  <a:pt x="1107" y="405"/>
                  <a:pt x="1113" y="408"/>
                  <a:pt x="1114" y="405"/>
                </a:cubicBezTo>
                <a:close/>
                <a:moveTo>
                  <a:pt x="1069" y="406"/>
                </a:moveTo>
                <a:cubicBezTo>
                  <a:pt x="1068" y="407"/>
                  <a:pt x="1067" y="407"/>
                  <a:pt x="1067" y="408"/>
                </a:cubicBezTo>
                <a:cubicBezTo>
                  <a:pt x="1073" y="409"/>
                  <a:pt x="1073" y="409"/>
                  <a:pt x="1073" y="409"/>
                </a:cubicBezTo>
                <a:cubicBezTo>
                  <a:pt x="1071" y="415"/>
                  <a:pt x="1063" y="421"/>
                  <a:pt x="1058" y="414"/>
                </a:cubicBezTo>
                <a:cubicBezTo>
                  <a:pt x="1063" y="413"/>
                  <a:pt x="1063" y="407"/>
                  <a:pt x="1069" y="406"/>
                </a:cubicBezTo>
                <a:close/>
                <a:moveTo>
                  <a:pt x="228" y="357"/>
                </a:moveTo>
                <a:cubicBezTo>
                  <a:pt x="228" y="359"/>
                  <a:pt x="227" y="361"/>
                  <a:pt x="226" y="362"/>
                </a:cubicBezTo>
                <a:cubicBezTo>
                  <a:pt x="223" y="362"/>
                  <a:pt x="219" y="361"/>
                  <a:pt x="221" y="359"/>
                </a:cubicBezTo>
                <a:cubicBezTo>
                  <a:pt x="219" y="359"/>
                  <a:pt x="216" y="359"/>
                  <a:pt x="216" y="356"/>
                </a:cubicBezTo>
                <a:cubicBezTo>
                  <a:pt x="219" y="353"/>
                  <a:pt x="223" y="356"/>
                  <a:pt x="228" y="357"/>
                </a:cubicBezTo>
                <a:close/>
                <a:moveTo>
                  <a:pt x="1054" y="388"/>
                </a:moveTo>
                <a:cubicBezTo>
                  <a:pt x="1054" y="389"/>
                  <a:pt x="1053" y="392"/>
                  <a:pt x="1055" y="392"/>
                </a:cubicBezTo>
                <a:cubicBezTo>
                  <a:pt x="1053" y="397"/>
                  <a:pt x="1048" y="393"/>
                  <a:pt x="1046" y="396"/>
                </a:cubicBezTo>
                <a:cubicBezTo>
                  <a:pt x="1044" y="393"/>
                  <a:pt x="1051" y="392"/>
                  <a:pt x="1050" y="387"/>
                </a:cubicBezTo>
                <a:cubicBezTo>
                  <a:pt x="1052" y="386"/>
                  <a:pt x="1051" y="388"/>
                  <a:pt x="1054" y="388"/>
                </a:cubicBezTo>
                <a:close/>
                <a:moveTo>
                  <a:pt x="1090" y="374"/>
                </a:moveTo>
                <a:cubicBezTo>
                  <a:pt x="1090" y="375"/>
                  <a:pt x="1088" y="375"/>
                  <a:pt x="1087" y="375"/>
                </a:cubicBezTo>
                <a:cubicBezTo>
                  <a:pt x="1087" y="376"/>
                  <a:pt x="1088" y="375"/>
                  <a:pt x="1089" y="376"/>
                </a:cubicBezTo>
                <a:cubicBezTo>
                  <a:pt x="1088" y="379"/>
                  <a:pt x="1085" y="376"/>
                  <a:pt x="1084" y="375"/>
                </a:cubicBezTo>
                <a:cubicBezTo>
                  <a:pt x="1084" y="373"/>
                  <a:pt x="1088" y="374"/>
                  <a:pt x="1090" y="374"/>
                </a:cubicBezTo>
                <a:close/>
                <a:moveTo>
                  <a:pt x="1077" y="366"/>
                </a:moveTo>
                <a:cubicBezTo>
                  <a:pt x="1077" y="368"/>
                  <a:pt x="1076" y="370"/>
                  <a:pt x="1074" y="371"/>
                </a:cubicBezTo>
                <a:cubicBezTo>
                  <a:pt x="1074" y="369"/>
                  <a:pt x="1074" y="368"/>
                  <a:pt x="1074" y="366"/>
                </a:cubicBezTo>
                <a:lnTo>
                  <a:pt x="1077" y="366"/>
                </a:lnTo>
                <a:close/>
                <a:moveTo>
                  <a:pt x="137" y="320"/>
                </a:moveTo>
                <a:cubicBezTo>
                  <a:pt x="135" y="323"/>
                  <a:pt x="133" y="321"/>
                  <a:pt x="130" y="320"/>
                </a:cubicBezTo>
                <a:cubicBezTo>
                  <a:pt x="131" y="317"/>
                  <a:pt x="134" y="320"/>
                  <a:pt x="137" y="320"/>
                </a:cubicBezTo>
                <a:close/>
                <a:moveTo>
                  <a:pt x="126" y="321"/>
                </a:moveTo>
                <a:cubicBezTo>
                  <a:pt x="124" y="319"/>
                  <a:pt x="122" y="322"/>
                  <a:pt x="120" y="320"/>
                </a:cubicBezTo>
                <a:cubicBezTo>
                  <a:pt x="120" y="317"/>
                  <a:pt x="120" y="317"/>
                  <a:pt x="120" y="317"/>
                </a:cubicBezTo>
                <a:cubicBezTo>
                  <a:pt x="124" y="317"/>
                  <a:pt x="126" y="318"/>
                  <a:pt x="126" y="321"/>
                </a:cubicBezTo>
                <a:close/>
                <a:moveTo>
                  <a:pt x="174" y="310"/>
                </a:moveTo>
                <a:cubicBezTo>
                  <a:pt x="172" y="311"/>
                  <a:pt x="169" y="312"/>
                  <a:pt x="169" y="315"/>
                </a:cubicBezTo>
                <a:cubicBezTo>
                  <a:pt x="167" y="316"/>
                  <a:pt x="166" y="315"/>
                  <a:pt x="165" y="314"/>
                </a:cubicBezTo>
                <a:cubicBezTo>
                  <a:pt x="166" y="312"/>
                  <a:pt x="166" y="311"/>
                  <a:pt x="167" y="308"/>
                </a:cubicBezTo>
                <a:cubicBezTo>
                  <a:pt x="170" y="308"/>
                  <a:pt x="172" y="307"/>
                  <a:pt x="174" y="310"/>
                </a:cubicBezTo>
                <a:close/>
                <a:moveTo>
                  <a:pt x="1145" y="347"/>
                </a:moveTo>
                <a:cubicBezTo>
                  <a:pt x="1145" y="351"/>
                  <a:pt x="1143" y="350"/>
                  <a:pt x="1140" y="349"/>
                </a:cubicBezTo>
                <a:cubicBezTo>
                  <a:pt x="1140" y="346"/>
                  <a:pt x="1143" y="348"/>
                  <a:pt x="1145" y="347"/>
                </a:cubicBezTo>
                <a:close/>
                <a:moveTo>
                  <a:pt x="1137" y="347"/>
                </a:moveTo>
                <a:cubicBezTo>
                  <a:pt x="1137" y="349"/>
                  <a:pt x="1135" y="351"/>
                  <a:pt x="1133" y="350"/>
                </a:cubicBezTo>
                <a:cubicBezTo>
                  <a:pt x="1133" y="349"/>
                  <a:pt x="1135" y="349"/>
                  <a:pt x="1135" y="346"/>
                </a:cubicBezTo>
                <a:cubicBezTo>
                  <a:pt x="1135" y="347"/>
                  <a:pt x="1136" y="347"/>
                  <a:pt x="1137" y="347"/>
                </a:cubicBezTo>
                <a:close/>
                <a:moveTo>
                  <a:pt x="1131" y="336"/>
                </a:moveTo>
                <a:cubicBezTo>
                  <a:pt x="1130" y="337"/>
                  <a:pt x="1129" y="339"/>
                  <a:pt x="1126" y="339"/>
                </a:cubicBezTo>
                <a:cubicBezTo>
                  <a:pt x="1128" y="337"/>
                  <a:pt x="1125" y="336"/>
                  <a:pt x="1127" y="334"/>
                </a:cubicBezTo>
                <a:cubicBezTo>
                  <a:pt x="1129" y="334"/>
                  <a:pt x="1129" y="336"/>
                  <a:pt x="1131" y="336"/>
                </a:cubicBezTo>
                <a:close/>
                <a:moveTo>
                  <a:pt x="1153" y="325"/>
                </a:moveTo>
                <a:cubicBezTo>
                  <a:pt x="1153" y="329"/>
                  <a:pt x="1152" y="330"/>
                  <a:pt x="1149" y="330"/>
                </a:cubicBezTo>
                <a:cubicBezTo>
                  <a:pt x="1147" y="328"/>
                  <a:pt x="1149" y="324"/>
                  <a:pt x="1153" y="325"/>
                </a:cubicBezTo>
                <a:close/>
                <a:moveTo>
                  <a:pt x="1076" y="312"/>
                </a:moveTo>
                <a:cubicBezTo>
                  <a:pt x="1076" y="311"/>
                  <a:pt x="1077" y="310"/>
                  <a:pt x="1078" y="309"/>
                </a:cubicBezTo>
                <a:cubicBezTo>
                  <a:pt x="1081" y="309"/>
                  <a:pt x="1081" y="311"/>
                  <a:pt x="1084" y="310"/>
                </a:cubicBezTo>
                <a:cubicBezTo>
                  <a:pt x="1085" y="310"/>
                  <a:pt x="1084" y="311"/>
                  <a:pt x="1083" y="311"/>
                </a:cubicBezTo>
                <a:cubicBezTo>
                  <a:pt x="1081" y="311"/>
                  <a:pt x="1081" y="313"/>
                  <a:pt x="1081" y="315"/>
                </a:cubicBezTo>
                <a:cubicBezTo>
                  <a:pt x="1078" y="315"/>
                  <a:pt x="1078" y="312"/>
                  <a:pt x="1076" y="312"/>
                </a:cubicBezTo>
                <a:close/>
                <a:moveTo>
                  <a:pt x="1031" y="319"/>
                </a:moveTo>
                <a:cubicBezTo>
                  <a:pt x="1036" y="317"/>
                  <a:pt x="1038" y="317"/>
                  <a:pt x="1046" y="316"/>
                </a:cubicBezTo>
                <a:cubicBezTo>
                  <a:pt x="1042" y="318"/>
                  <a:pt x="1036" y="322"/>
                  <a:pt x="1031" y="319"/>
                </a:cubicBezTo>
                <a:close/>
                <a:moveTo>
                  <a:pt x="1047" y="295"/>
                </a:moveTo>
                <a:cubicBezTo>
                  <a:pt x="1048" y="299"/>
                  <a:pt x="1045" y="299"/>
                  <a:pt x="1044" y="302"/>
                </a:cubicBezTo>
                <a:cubicBezTo>
                  <a:pt x="1042" y="301"/>
                  <a:pt x="1041" y="300"/>
                  <a:pt x="1038" y="301"/>
                </a:cubicBezTo>
                <a:cubicBezTo>
                  <a:pt x="1038" y="296"/>
                  <a:pt x="1048" y="297"/>
                  <a:pt x="1043" y="294"/>
                </a:cubicBezTo>
                <a:cubicBezTo>
                  <a:pt x="1044" y="292"/>
                  <a:pt x="1047" y="294"/>
                  <a:pt x="1047" y="295"/>
                </a:cubicBezTo>
                <a:close/>
                <a:moveTo>
                  <a:pt x="858" y="232"/>
                </a:moveTo>
                <a:cubicBezTo>
                  <a:pt x="855" y="234"/>
                  <a:pt x="852" y="233"/>
                  <a:pt x="850" y="232"/>
                </a:cubicBezTo>
                <a:cubicBezTo>
                  <a:pt x="851" y="228"/>
                  <a:pt x="858" y="227"/>
                  <a:pt x="858" y="232"/>
                </a:cubicBezTo>
                <a:close/>
                <a:moveTo>
                  <a:pt x="935" y="207"/>
                </a:moveTo>
                <a:cubicBezTo>
                  <a:pt x="934" y="208"/>
                  <a:pt x="929" y="207"/>
                  <a:pt x="927" y="207"/>
                </a:cubicBezTo>
                <a:cubicBezTo>
                  <a:pt x="929" y="206"/>
                  <a:pt x="933" y="205"/>
                  <a:pt x="935" y="207"/>
                </a:cubicBezTo>
                <a:close/>
                <a:moveTo>
                  <a:pt x="997" y="202"/>
                </a:moveTo>
                <a:cubicBezTo>
                  <a:pt x="994" y="201"/>
                  <a:pt x="994" y="202"/>
                  <a:pt x="991" y="202"/>
                </a:cubicBezTo>
                <a:cubicBezTo>
                  <a:pt x="990" y="199"/>
                  <a:pt x="998" y="199"/>
                  <a:pt x="997" y="202"/>
                </a:cubicBezTo>
                <a:close/>
                <a:moveTo>
                  <a:pt x="895" y="116"/>
                </a:moveTo>
                <a:cubicBezTo>
                  <a:pt x="894" y="114"/>
                  <a:pt x="898" y="116"/>
                  <a:pt x="900" y="115"/>
                </a:cubicBezTo>
                <a:cubicBezTo>
                  <a:pt x="900" y="120"/>
                  <a:pt x="898" y="116"/>
                  <a:pt x="895" y="116"/>
                </a:cubicBezTo>
                <a:close/>
                <a:moveTo>
                  <a:pt x="888" y="119"/>
                </a:moveTo>
                <a:cubicBezTo>
                  <a:pt x="888" y="118"/>
                  <a:pt x="888" y="118"/>
                  <a:pt x="889" y="118"/>
                </a:cubicBezTo>
                <a:cubicBezTo>
                  <a:pt x="890" y="118"/>
                  <a:pt x="889" y="117"/>
                  <a:pt x="889" y="117"/>
                </a:cubicBezTo>
                <a:cubicBezTo>
                  <a:pt x="890" y="115"/>
                  <a:pt x="894" y="116"/>
                  <a:pt x="893" y="119"/>
                </a:cubicBezTo>
                <a:cubicBezTo>
                  <a:pt x="891" y="121"/>
                  <a:pt x="891" y="118"/>
                  <a:pt x="888" y="119"/>
                </a:cubicBezTo>
                <a:close/>
                <a:moveTo>
                  <a:pt x="916" y="122"/>
                </a:moveTo>
                <a:cubicBezTo>
                  <a:pt x="915" y="117"/>
                  <a:pt x="920" y="117"/>
                  <a:pt x="922" y="120"/>
                </a:cubicBezTo>
                <a:cubicBezTo>
                  <a:pt x="924" y="119"/>
                  <a:pt x="921" y="118"/>
                  <a:pt x="922" y="116"/>
                </a:cubicBezTo>
                <a:cubicBezTo>
                  <a:pt x="924" y="116"/>
                  <a:pt x="926" y="116"/>
                  <a:pt x="927" y="117"/>
                </a:cubicBezTo>
                <a:cubicBezTo>
                  <a:pt x="927" y="121"/>
                  <a:pt x="927" y="121"/>
                  <a:pt x="927" y="121"/>
                </a:cubicBezTo>
                <a:cubicBezTo>
                  <a:pt x="922" y="123"/>
                  <a:pt x="921" y="124"/>
                  <a:pt x="916" y="122"/>
                </a:cubicBezTo>
                <a:close/>
                <a:moveTo>
                  <a:pt x="883" y="126"/>
                </a:moveTo>
                <a:cubicBezTo>
                  <a:pt x="882" y="127"/>
                  <a:pt x="879" y="125"/>
                  <a:pt x="879" y="127"/>
                </a:cubicBezTo>
                <a:cubicBezTo>
                  <a:pt x="876" y="126"/>
                  <a:pt x="884" y="122"/>
                  <a:pt x="883" y="126"/>
                </a:cubicBezTo>
                <a:close/>
                <a:moveTo>
                  <a:pt x="874" y="130"/>
                </a:moveTo>
                <a:cubicBezTo>
                  <a:pt x="877" y="127"/>
                  <a:pt x="881" y="129"/>
                  <a:pt x="885" y="129"/>
                </a:cubicBezTo>
                <a:cubicBezTo>
                  <a:pt x="884" y="131"/>
                  <a:pt x="880" y="130"/>
                  <a:pt x="879" y="133"/>
                </a:cubicBezTo>
                <a:cubicBezTo>
                  <a:pt x="877" y="132"/>
                  <a:pt x="877" y="129"/>
                  <a:pt x="874" y="130"/>
                </a:cubicBezTo>
                <a:close/>
                <a:moveTo>
                  <a:pt x="916" y="138"/>
                </a:moveTo>
                <a:cubicBezTo>
                  <a:pt x="913" y="140"/>
                  <a:pt x="910" y="140"/>
                  <a:pt x="903" y="140"/>
                </a:cubicBezTo>
                <a:cubicBezTo>
                  <a:pt x="905" y="137"/>
                  <a:pt x="910" y="139"/>
                  <a:pt x="916" y="138"/>
                </a:cubicBezTo>
                <a:close/>
                <a:moveTo>
                  <a:pt x="731" y="116"/>
                </a:moveTo>
                <a:cubicBezTo>
                  <a:pt x="727" y="113"/>
                  <a:pt x="739" y="112"/>
                  <a:pt x="737" y="116"/>
                </a:cubicBezTo>
                <a:cubicBezTo>
                  <a:pt x="734" y="119"/>
                  <a:pt x="733" y="114"/>
                  <a:pt x="731" y="116"/>
                </a:cubicBezTo>
                <a:close/>
                <a:moveTo>
                  <a:pt x="710" y="116"/>
                </a:moveTo>
                <a:cubicBezTo>
                  <a:pt x="710" y="114"/>
                  <a:pt x="714" y="116"/>
                  <a:pt x="715" y="115"/>
                </a:cubicBezTo>
                <a:cubicBezTo>
                  <a:pt x="714" y="117"/>
                  <a:pt x="713" y="118"/>
                  <a:pt x="711" y="118"/>
                </a:cubicBezTo>
                <a:cubicBezTo>
                  <a:pt x="711" y="117"/>
                  <a:pt x="714" y="116"/>
                  <a:pt x="710" y="116"/>
                </a:cubicBezTo>
                <a:close/>
                <a:moveTo>
                  <a:pt x="644" y="123"/>
                </a:moveTo>
                <a:cubicBezTo>
                  <a:pt x="645" y="120"/>
                  <a:pt x="647" y="124"/>
                  <a:pt x="649" y="124"/>
                </a:cubicBezTo>
                <a:cubicBezTo>
                  <a:pt x="648" y="127"/>
                  <a:pt x="644" y="125"/>
                  <a:pt x="644" y="123"/>
                </a:cubicBezTo>
                <a:close/>
                <a:moveTo>
                  <a:pt x="811" y="156"/>
                </a:moveTo>
                <a:cubicBezTo>
                  <a:pt x="808" y="155"/>
                  <a:pt x="809" y="155"/>
                  <a:pt x="806" y="154"/>
                </a:cubicBezTo>
                <a:cubicBezTo>
                  <a:pt x="807" y="151"/>
                  <a:pt x="811" y="153"/>
                  <a:pt x="814" y="152"/>
                </a:cubicBezTo>
                <a:cubicBezTo>
                  <a:pt x="813" y="154"/>
                  <a:pt x="813" y="156"/>
                  <a:pt x="811" y="156"/>
                </a:cubicBezTo>
                <a:close/>
                <a:moveTo>
                  <a:pt x="610" y="143"/>
                </a:moveTo>
                <a:cubicBezTo>
                  <a:pt x="610" y="139"/>
                  <a:pt x="610" y="139"/>
                  <a:pt x="610" y="139"/>
                </a:cubicBezTo>
                <a:cubicBezTo>
                  <a:pt x="613" y="139"/>
                  <a:pt x="613" y="139"/>
                  <a:pt x="613" y="139"/>
                </a:cubicBezTo>
                <a:cubicBezTo>
                  <a:pt x="614" y="142"/>
                  <a:pt x="613" y="143"/>
                  <a:pt x="610" y="143"/>
                </a:cubicBezTo>
                <a:close/>
                <a:moveTo>
                  <a:pt x="619" y="140"/>
                </a:moveTo>
                <a:cubicBezTo>
                  <a:pt x="622" y="140"/>
                  <a:pt x="622" y="140"/>
                  <a:pt x="622" y="140"/>
                </a:cubicBezTo>
                <a:cubicBezTo>
                  <a:pt x="622" y="143"/>
                  <a:pt x="622" y="143"/>
                  <a:pt x="622" y="143"/>
                </a:cubicBezTo>
                <a:cubicBezTo>
                  <a:pt x="621" y="143"/>
                  <a:pt x="621" y="142"/>
                  <a:pt x="619" y="142"/>
                </a:cubicBezTo>
                <a:lnTo>
                  <a:pt x="619" y="140"/>
                </a:lnTo>
                <a:close/>
                <a:moveTo>
                  <a:pt x="629" y="146"/>
                </a:moveTo>
                <a:cubicBezTo>
                  <a:pt x="627" y="146"/>
                  <a:pt x="625" y="146"/>
                  <a:pt x="624" y="145"/>
                </a:cubicBezTo>
                <a:cubicBezTo>
                  <a:pt x="625" y="143"/>
                  <a:pt x="630" y="143"/>
                  <a:pt x="629" y="146"/>
                </a:cubicBezTo>
                <a:close/>
                <a:moveTo>
                  <a:pt x="866" y="153"/>
                </a:moveTo>
                <a:cubicBezTo>
                  <a:pt x="866" y="156"/>
                  <a:pt x="863" y="157"/>
                  <a:pt x="859" y="156"/>
                </a:cubicBezTo>
                <a:cubicBezTo>
                  <a:pt x="859" y="153"/>
                  <a:pt x="859" y="153"/>
                  <a:pt x="859" y="153"/>
                </a:cubicBezTo>
                <a:cubicBezTo>
                  <a:pt x="862" y="154"/>
                  <a:pt x="863" y="152"/>
                  <a:pt x="866" y="153"/>
                </a:cubicBezTo>
                <a:close/>
                <a:moveTo>
                  <a:pt x="956" y="148"/>
                </a:moveTo>
                <a:cubicBezTo>
                  <a:pt x="956" y="151"/>
                  <a:pt x="953" y="149"/>
                  <a:pt x="950" y="149"/>
                </a:cubicBezTo>
                <a:cubicBezTo>
                  <a:pt x="951" y="146"/>
                  <a:pt x="954" y="148"/>
                  <a:pt x="956" y="148"/>
                </a:cubicBezTo>
                <a:close/>
                <a:moveTo>
                  <a:pt x="801" y="139"/>
                </a:moveTo>
                <a:cubicBezTo>
                  <a:pt x="801" y="136"/>
                  <a:pt x="804" y="136"/>
                  <a:pt x="808" y="136"/>
                </a:cubicBezTo>
                <a:cubicBezTo>
                  <a:pt x="809" y="141"/>
                  <a:pt x="804" y="139"/>
                  <a:pt x="804" y="142"/>
                </a:cubicBezTo>
                <a:cubicBezTo>
                  <a:pt x="802" y="142"/>
                  <a:pt x="802" y="140"/>
                  <a:pt x="801" y="139"/>
                </a:cubicBezTo>
                <a:close/>
                <a:moveTo>
                  <a:pt x="818" y="145"/>
                </a:moveTo>
                <a:cubicBezTo>
                  <a:pt x="814" y="147"/>
                  <a:pt x="813" y="143"/>
                  <a:pt x="808" y="144"/>
                </a:cubicBezTo>
                <a:cubicBezTo>
                  <a:pt x="810" y="142"/>
                  <a:pt x="818" y="141"/>
                  <a:pt x="818" y="145"/>
                </a:cubicBezTo>
                <a:close/>
                <a:moveTo>
                  <a:pt x="757" y="143"/>
                </a:moveTo>
                <a:cubicBezTo>
                  <a:pt x="761" y="141"/>
                  <a:pt x="767" y="141"/>
                  <a:pt x="772" y="141"/>
                </a:cubicBezTo>
                <a:cubicBezTo>
                  <a:pt x="770" y="145"/>
                  <a:pt x="761" y="145"/>
                  <a:pt x="757" y="143"/>
                </a:cubicBezTo>
                <a:close/>
                <a:moveTo>
                  <a:pt x="628" y="130"/>
                </a:moveTo>
                <a:cubicBezTo>
                  <a:pt x="628" y="128"/>
                  <a:pt x="631" y="128"/>
                  <a:pt x="633" y="128"/>
                </a:cubicBezTo>
                <a:cubicBezTo>
                  <a:pt x="633" y="130"/>
                  <a:pt x="630" y="130"/>
                  <a:pt x="628" y="130"/>
                </a:cubicBezTo>
                <a:close/>
                <a:moveTo>
                  <a:pt x="681" y="131"/>
                </a:moveTo>
                <a:cubicBezTo>
                  <a:pt x="683" y="134"/>
                  <a:pt x="686" y="131"/>
                  <a:pt x="688" y="133"/>
                </a:cubicBezTo>
                <a:cubicBezTo>
                  <a:pt x="687" y="136"/>
                  <a:pt x="681" y="134"/>
                  <a:pt x="679" y="136"/>
                </a:cubicBezTo>
                <a:cubicBezTo>
                  <a:pt x="677" y="133"/>
                  <a:pt x="680" y="133"/>
                  <a:pt x="681" y="131"/>
                </a:cubicBezTo>
                <a:close/>
                <a:moveTo>
                  <a:pt x="672" y="137"/>
                </a:moveTo>
                <a:cubicBezTo>
                  <a:pt x="670" y="138"/>
                  <a:pt x="670" y="136"/>
                  <a:pt x="668" y="136"/>
                </a:cubicBezTo>
                <a:cubicBezTo>
                  <a:pt x="668" y="134"/>
                  <a:pt x="673" y="134"/>
                  <a:pt x="672" y="137"/>
                </a:cubicBezTo>
                <a:close/>
                <a:moveTo>
                  <a:pt x="662" y="135"/>
                </a:moveTo>
                <a:cubicBezTo>
                  <a:pt x="660" y="137"/>
                  <a:pt x="658" y="138"/>
                  <a:pt x="656" y="136"/>
                </a:cubicBezTo>
                <a:cubicBezTo>
                  <a:pt x="655" y="133"/>
                  <a:pt x="660" y="135"/>
                  <a:pt x="662" y="135"/>
                </a:cubicBezTo>
                <a:close/>
                <a:moveTo>
                  <a:pt x="655" y="135"/>
                </a:moveTo>
                <a:cubicBezTo>
                  <a:pt x="655" y="136"/>
                  <a:pt x="655" y="137"/>
                  <a:pt x="656" y="137"/>
                </a:cubicBezTo>
                <a:cubicBezTo>
                  <a:pt x="652" y="138"/>
                  <a:pt x="649" y="137"/>
                  <a:pt x="644" y="137"/>
                </a:cubicBezTo>
                <a:cubicBezTo>
                  <a:pt x="646" y="135"/>
                  <a:pt x="650" y="135"/>
                  <a:pt x="655" y="135"/>
                </a:cubicBezTo>
                <a:close/>
                <a:moveTo>
                  <a:pt x="718" y="136"/>
                </a:moveTo>
                <a:cubicBezTo>
                  <a:pt x="722" y="137"/>
                  <a:pt x="726" y="138"/>
                  <a:pt x="729" y="139"/>
                </a:cubicBezTo>
                <a:cubicBezTo>
                  <a:pt x="724" y="146"/>
                  <a:pt x="711" y="147"/>
                  <a:pt x="703" y="144"/>
                </a:cubicBezTo>
                <a:cubicBezTo>
                  <a:pt x="701" y="144"/>
                  <a:pt x="704" y="146"/>
                  <a:pt x="701" y="146"/>
                </a:cubicBezTo>
                <a:cubicBezTo>
                  <a:pt x="695" y="143"/>
                  <a:pt x="694" y="140"/>
                  <a:pt x="686" y="140"/>
                </a:cubicBezTo>
                <a:cubicBezTo>
                  <a:pt x="695" y="132"/>
                  <a:pt x="712" y="142"/>
                  <a:pt x="718" y="136"/>
                </a:cubicBezTo>
                <a:close/>
                <a:moveTo>
                  <a:pt x="604" y="140"/>
                </a:moveTo>
                <a:cubicBezTo>
                  <a:pt x="605" y="141"/>
                  <a:pt x="598" y="140"/>
                  <a:pt x="600" y="143"/>
                </a:cubicBezTo>
                <a:cubicBezTo>
                  <a:pt x="599" y="142"/>
                  <a:pt x="597" y="141"/>
                  <a:pt x="597" y="139"/>
                </a:cubicBezTo>
                <a:cubicBezTo>
                  <a:pt x="600" y="140"/>
                  <a:pt x="600" y="140"/>
                  <a:pt x="604" y="140"/>
                </a:cubicBezTo>
                <a:close/>
                <a:moveTo>
                  <a:pt x="554" y="147"/>
                </a:moveTo>
                <a:cubicBezTo>
                  <a:pt x="558" y="142"/>
                  <a:pt x="569" y="142"/>
                  <a:pt x="579" y="141"/>
                </a:cubicBezTo>
                <a:cubicBezTo>
                  <a:pt x="587" y="140"/>
                  <a:pt x="599" y="135"/>
                  <a:pt x="596" y="144"/>
                </a:cubicBezTo>
                <a:cubicBezTo>
                  <a:pt x="595" y="142"/>
                  <a:pt x="596" y="142"/>
                  <a:pt x="596" y="141"/>
                </a:cubicBezTo>
                <a:cubicBezTo>
                  <a:pt x="590" y="142"/>
                  <a:pt x="588" y="146"/>
                  <a:pt x="582" y="146"/>
                </a:cubicBezTo>
                <a:cubicBezTo>
                  <a:pt x="581" y="146"/>
                  <a:pt x="580" y="144"/>
                  <a:pt x="580" y="143"/>
                </a:cubicBezTo>
                <a:cubicBezTo>
                  <a:pt x="577" y="143"/>
                  <a:pt x="575" y="146"/>
                  <a:pt x="573" y="148"/>
                </a:cubicBezTo>
                <a:cubicBezTo>
                  <a:pt x="569" y="142"/>
                  <a:pt x="561" y="149"/>
                  <a:pt x="554" y="147"/>
                </a:cubicBezTo>
                <a:close/>
                <a:moveTo>
                  <a:pt x="514" y="152"/>
                </a:moveTo>
                <a:cubicBezTo>
                  <a:pt x="512" y="155"/>
                  <a:pt x="509" y="155"/>
                  <a:pt x="505" y="155"/>
                </a:cubicBezTo>
                <a:cubicBezTo>
                  <a:pt x="505" y="151"/>
                  <a:pt x="510" y="150"/>
                  <a:pt x="514" y="152"/>
                </a:cubicBezTo>
                <a:close/>
                <a:moveTo>
                  <a:pt x="514" y="158"/>
                </a:moveTo>
                <a:cubicBezTo>
                  <a:pt x="517" y="157"/>
                  <a:pt x="517" y="159"/>
                  <a:pt x="519" y="159"/>
                </a:cubicBezTo>
                <a:cubicBezTo>
                  <a:pt x="519" y="160"/>
                  <a:pt x="517" y="160"/>
                  <a:pt x="517" y="159"/>
                </a:cubicBezTo>
                <a:cubicBezTo>
                  <a:pt x="516" y="159"/>
                  <a:pt x="516" y="160"/>
                  <a:pt x="516" y="160"/>
                </a:cubicBezTo>
                <a:cubicBezTo>
                  <a:pt x="513" y="160"/>
                  <a:pt x="511" y="160"/>
                  <a:pt x="509" y="161"/>
                </a:cubicBezTo>
                <a:cubicBezTo>
                  <a:pt x="509" y="156"/>
                  <a:pt x="514" y="161"/>
                  <a:pt x="514" y="158"/>
                </a:cubicBezTo>
                <a:close/>
                <a:moveTo>
                  <a:pt x="456" y="156"/>
                </a:moveTo>
                <a:cubicBezTo>
                  <a:pt x="457" y="156"/>
                  <a:pt x="457" y="158"/>
                  <a:pt x="459" y="157"/>
                </a:cubicBezTo>
                <a:cubicBezTo>
                  <a:pt x="458" y="158"/>
                  <a:pt x="457" y="160"/>
                  <a:pt x="455" y="160"/>
                </a:cubicBezTo>
                <a:cubicBezTo>
                  <a:pt x="454" y="158"/>
                  <a:pt x="455" y="158"/>
                  <a:pt x="456" y="156"/>
                </a:cubicBezTo>
                <a:close/>
                <a:moveTo>
                  <a:pt x="479" y="169"/>
                </a:moveTo>
                <a:cubicBezTo>
                  <a:pt x="479" y="165"/>
                  <a:pt x="482" y="165"/>
                  <a:pt x="485" y="164"/>
                </a:cubicBezTo>
                <a:cubicBezTo>
                  <a:pt x="486" y="166"/>
                  <a:pt x="486" y="167"/>
                  <a:pt x="485" y="169"/>
                </a:cubicBezTo>
                <a:lnTo>
                  <a:pt x="479" y="169"/>
                </a:lnTo>
                <a:close/>
                <a:moveTo>
                  <a:pt x="142" y="153"/>
                </a:moveTo>
                <a:cubicBezTo>
                  <a:pt x="132" y="157"/>
                  <a:pt x="116" y="158"/>
                  <a:pt x="107" y="154"/>
                </a:cubicBezTo>
                <a:cubicBezTo>
                  <a:pt x="111" y="153"/>
                  <a:pt x="124" y="150"/>
                  <a:pt x="126" y="154"/>
                </a:cubicBezTo>
                <a:cubicBezTo>
                  <a:pt x="131" y="154"/>
                  <a:pt x="136" y="150"/>
                  <a:pt x="142" y="153"/>
                </a:cubicBezTo>
                <a:close/>
                <a:moveTo>
                  <a:pt x="90" y="143"/>
                </a:moveTo>
                <a:cubicBezTo>
                  <a:pt x="95" y="136"/>
                  <a:pt x="106" y="139"/>
                  <a:pt x="114" y="143"/>
                </a:cubicBezTo>
                <a:cubicBezTo>
                  <a:pt x="106" y="146"/>
                  <a:pt x="96" y="147"/>
                  <a:pt x="90" y="143"/>
                </a:cubicBezTo>
                <a:close/>
                <a:moveTo>
                  <a:pt x="134" y="139"/>
                </a:moveTo>
                <a:cubicBezTo>
                  <a:pt x="129" y="141"/>
                  <a:pt x="125" y="144"/>
                  <a:pt x="120" y="142"/>
                </a:cubicBezTo>
                <a:cubicBezTo>
                  <a:pt x="122" y="136"/>
                  <a:pt x="129" y="135"/>
                  <a:pt x="134" y="139"/>
                </a:cubicBezTo>
                <a:close/>
                <a:moveTo>
                  <a:pt x="260" y="142"/>
                </a:moveTo>
                <a:cubicBezTo>
                  <a:pt x="261" y="138"/>
                  <a:pt x="264" y="136"/>
                  <a:pt x="268" y="137"/>
                </a:cubicBezTo>
                <a:cubicBezTo>
                  <a:pt x="264" y="139"/>
                  <a:pt x="270" y="139"/>
                  <a:pt x="273" y="139"/>
                </a:cubicBezTo>
                <a:cubicBezTo>
                  <a:pt x="269" y="141"/>
                  <a:pt x="266" y="143"/>
                  <a:pt x="260" y="142"/>
                </a:cubicBezTo>
                <a:close/>
                <a:moveTo>
                  <a:pt x="303" y="143"/>
                </a:moveTo>
                <a:cubicBezTo>
                  <a:pt x="306" y="139"/>
                  <a:pt x="295" y="141"/>
                  <a:pt x="297" y="135"/>
                </a:cubicBezTo>
                <a:cubicBezTo>
                  <a:pt x="295" y="135"/>
                  <a:pt x="291" y="134"/>
                  <a:pt x="291" y="136"/>
                </a:cubicBezTo>
                <a:cubicBezTo>
                  <a:pt x="291" y="137"/>
                  <a:pt x="292" y="137"/>
                  <a:pt x="293" y="137"/>
                </a:cubicBezTo>
                <a:cubicBezTo>
                  <a:pt x="290" y="140"/>
                  <a:pt x="285" y="137"/>
                  <a:pt x="281" y="136"/>
                </a:cubicBezTo>
                <a:cubicBezTo>
                  <a:pt x="285" y="133"/>
                  <a:pt x="292" y="134"/>
                  <a:pt x="297" y="133"/>
                </a:cubicBezTo>
                <a:cubicBezTo>
                  <a:pt x="297" y="131"/>
                  <a:pt x="294" y="132"/>
                  <a:pt x="294" y="131"/>
                </a:cubicBezTo>
                <a:cubicBezTo>
                  <a:pt x="296" y="129"/>
                  <a:pt x="298" y="130"/>
                  <a:pt x="302" y="131"/>
                </a:cubicBezTo>
                <a:cubicBezTo>
                  <a:pt x="301" y="131"/>
                  <a:pt x="301" y="132"/>
                  <a:pt x="301" y="134"/>
                </a:cubicBezTo>
                <a:cubicBezTo>
                  <a:pt x="304" y="132"/>
                  <a:pt x="306" y="128"/>
                  <a:pt x="312" y="129"/>
                </a:cubicBezTo>
                <a:cubicBezTo>
                  <a:pt x="312" y="130"/>
                  <a:pt x="310" y="131"/>
                  <a:pt x="310" y="132"/>
                </a:cubicBezTo>
                <a:cubicBezTo>
                  <a:pt x="312" y="132"/>
                  <a:pt x="313" y="131"/>
                  <a:pt x="313" y="128"/>
                </a:cubicBezTo>
                <a:cubicBezTo>
                  <a:pt x="316" y="128"/>
                  <a:pt x="315" y="131"/>
                  <a:pt x="316" y="131"/>
                </a:cubicBezTo>
                <a:cubicBezTo>
                  <a:pt x="315" y="133"/>
                  <a:pt x="313" y="134"/>
                  <a:pt x="310" y="134"/>
                </a:cubicBezTo>
                <a:cubicBezTo>
                  <a:pt x="312" y="137"/>
                  <a:pt x="309" y="136"/>
                  <a:pt x="306" y="137"/>
                </a:cubicBezTo>
                <a:cubicBezTo>
                  <a:pt x="312" y="140"/>
                  <a:pt x="327" y="136"/>
                  <a:pt x="335" y="138"/>
                </a:cubicBezTo>
                <a:cubicBezTo>
                  <a:pt x="326" y="143"/>
                  <a:pt x="313" y="142"/>
                  <a:pt x="303" y="143"/>
                </a:cubicBezTo>
                <a:close/>
                <a:moveTo>
                  <a:pt x="344" y="139"/>
                </a:moveTo>
                <a:cubicBezTo>
                  <a:pt x="347" y="132"/>
                  <a:pt x="354" y="141"/>
                  <a:pt x="356" y="134"/>
                </a:cubicBezTo>
                <a:cubicBezTo>
                  <a:pt x="359" y="139"/>
                  <a:pt x="363" y="130"/>
                  <a:pt x="368" y="134"/>
                </a:cubicBezTo>
                <a:cubicBezTo>
                  <a:pt x="362" y="139"/>
                  <a:pt x="352" y="138"/>
                  <a:pt x="344" y="139"/>
                </a:cubicBezTo>
                <a:close/>
                <a:moveTo>
                  <a:pt x="373" y="136"/>
                </a:moveTo>
                <a:cubicBezTo>
                  <a:pt x="373" y="134"/>
                  <a:pt x="374" y="134"/>
                  <a:pt x="374" y="132"/>
                </a:cubicBezTo>
                <a:cubicBezTo>
                  <a:pt x="377" y="132"/>
                  <a:pt x="375" y="136"/>
                  <a:pt x="379" y="135"/>
                </a:cubicBezTo>
                <a:cubicBezTo>
                  <a:pt x="379" y="137"/>
                  <a:pt x="375" y="135"/>
                  <a:pt x="373" y="136"/>
                </a:cubicBezTo>
                <a:close/>
                <a:moveTo>
                  <a:pt x="388" y="135"/>
                </a:moveTo>
                <a:cubicBezTo>
                  <a:pt x="385" y="135"/>
                  <a:pt x="383" y="136"/>
                  <a:pt x="380" y="134"/>
                </a:cubicBezTo>
                <a:cubicBezTo>
                  <a:pt x="380" y="128"/>
                  <a:pt x="385" y="132"/>
                  <a:pt x="390" y="131"/>
                </a:cubicBezTo>
                <a:cubicBezTo>
                  <a:pt x="389" y="132"/>
                  <a:pt x="387" y="132"/>
                  <a:pt x="388" y="135"/>
                </a:cubicBezTo>
                <a:close/>
                <a:moveTo>
                  <a:pt x="346" y="130"/>
                </a:moveTo>
                <a:cubicBezTo>
                  <a:pt x="344" y="126"/>
                  <a:pt x="350" y="125"/>
                  <a:pt x="349" y="123"/>
                </a:cubicBezTo>
                <a:cubicBezTo>
                  <a:pt x="355" y="121"/>
                  <a:pt x="354" y="131"/>
                  <a:pt x="346" y="130"/>
                </a:cubicBezTo>
                <a:close/>
                <a:moveTo>
                  <a:pt x="497" y="89"/>
                </a:moveTo>
                <a:cubicBezTo>
                  <a:pt x="495" y="91"/>
                  <a:pt x="492" y="91"/>
                  <a:pt x="489" y="92"/>
                </a:cubicBezTo>
                <a:cubicBezTo>
                  <a:pt x="489" y="88"/>
                  <a:pt x="495" y="88"/>
                  <a:pt x="497" y="89"/>
                </a:cubicBezTo>
                <a:close/>
                <a:moveTo>
                  <a:pt x="393" y="90"/>
                </a:moveTo>
                <a:cubicBezTo>
                  <a:pt x="394" y="85"/>
                  <a:pt x="403" y="89"/>
                  <a:pt x="407" y="88"/>
                </a:cubicBezTo>
                <a:cubicBezTo>
                  <a:pt x="404" y="89"/>
                  <a:pt x="399" y="94"/>
                  <a:pt x="393" y="90"/>
                </a:cubicBezTo>
                <a:close/>
                <a:moveTo>
                  <a:pt x="428" y="95"/>
                </a:moveTo>
                <a:cubicBezTo>
                  <a:pt x="428" y="98"/>
                  <a:pt x="424" y="97"/>
                  <a:pt x="421" y="98"/>
                </a:cubicBezTo>
                <a:cubicBezTo>
                  <a:pt x="421" y="94"/>
                  <a:pt x="425" y="95"/>
                  <a:pt x="428" y="95"/>
                </a:cubicBezTo>
                <a:close/>
                <a:moveTo>
                  <a:pt x="498" y="98"/>
                </a:moveTo>
                <a:cubicBezTo>
                  <a:pt x="497" y="100"/>
                  <a:pt x="491" y="100"/>
                  <a:pt x="490" y="99"/>
                </a:cubicBezTo>
                <a:cubicBezTo>
                  <a:pt x="488" y="98"/>
                  <a:pt x="495" y="99"/>
                  <a:pt x="498" y="98"/>
                </a:cubicBezTo>
                <a:close/>
                <a:moveTo>
                  <a:pt x="418" y="110"/>
                </a:moveTo>
                <a:cubicBezTo>
                  <a:pt x="424" y="107"/>
                  <a:pt x="429" y="105"/>
                  <a:pt x="437" y="105"/>
                </a:cubicBezTo>
                <a:cubicBezTo>
                  <a:pt x="434" y="107"/>
                  <a:pt x="434" y="111"/>
                  <a:pt x="430" y="111"/>
                </a:cubicBezTo>
                <a:cubicBezTo>
                  <a:pt x="430" y="110"/>
                  <a:pt x="431" y="110"/>
                  <a:pt x="431" y="109"/>
                </a:cubicBezTo>
                <a:cubicBezTo>
                  <a:pt x="427" y="109"/>
                  <a:pt x="424" y="111"/>
                  <a:pt x="418" y="110"/>
                </a:cubicBezTo>
                <a:close/>
                <a:moveTo>
                  <a:pt x="448" y="109"/>
                </a:moveTo>
                <a:cubicBezTo>
                  <a:pt x="447" y="111"/>
                  <a:pt x="444" y="111"/>
                  <a:pt x="441" y="112"/>
                </a:cubicBezTo>
                <a:cubicBezTo>
                  <a:pt x="442" y="109"/>
                  <a:pt x="444" y="108"/>
                  <a:pt x="448" y="109"/>
                </a:cubicBezTo>
                <a:close/>
                <a:moveTo>
                  <a:pt x="472" y="111"/>
                </a:moveTo>
                <a:cubicBezTo>
                  <a:pt x="473" y="112"/>
                  <a:pt x="473" y="115"/>
                  <a:pt x="470" y="114"/>
                </a:cubicBezTo>
                <a:cubicBezTo>
                  <a:pt x="472" y="109"/>
                  <a:pt x="465" y="109"/>
                  <a:pt x="461" y="109"/>
                </a:cubicBezTo>
                <a:cubicBezTo>
                  <a:pt x="464" y="106"/>
                  <a:pt x="474" y="107"/>
                  <a:pt x="479" y="104"/>
                </a:cubicBezTo>
                <a:cubicBezTo>
                  <a:pt x="469" y="102"/>
                  <a:pt x="449" y="107"/>
                  <a:pt x="438" y="107"/>
                </a:cubicBezTo>
                <a:cubicBezTo>
                  <a:pt x="435" y="103"/>
                  <a:pt x="443" y="102"/>
                  <a:pt x="445" y="104"/>
                </a:cubicBezTo>
                <a:cubicBezTo>
                  <a:pt x="459" y="101"/>
                  <a:pt x="474" y="99"/>
                  <a:pt x="487" y="99"/>
                </a:cubicBezTo>
                <a:cubicBezTo>
                  <a:pt x="484" y="100"/>
                  <a:pt x="481" y="99"/>
                  <a:pt x="479" y="102"/>
                </a:cubicBezTo>
                <a:cubicBezTo>
                  <a:pt x="481" y="104"/>
                  <a:pt x="487" y="103"/>
                  <a:pt x="488" y="105"/>
                </a:cubicBezTo>
                <a:cubicBezTo>
                  <a:pt x="485" y="110"/>
                  <a:pt x="475" y="107"/>
                  <a:pt x="472" y="111"/>
                </a:cubicBezTo>
                <a:close/>
                <a:moveTo>
                  <a:pt x="580" y="109"/>
                </a:moveTo>
                <a:cubicBezTo>
                  <a:pt x="581" y="112"/>
                  <a:pt x="578" y="112"/>
                  <a:pt x="575" y="112"/>
                </a:cubicBezTo>
                <a:cubicBezTo>
                  <a:pt x="575" y="108"/>
                  <a:pt x="578" y="109"/>
                  <a:pt x="580" y="109"/>
                </a:cubicBezTo>
                <a:close/>
                <a:moveTo>
                  <a:pt x="505" y="106"/>
                </a:moveTo>
                <a:cubicBezTo>
                  <a:pt x="502" y="106"/>
                  <a:pt x="501" y="105"/>
                  <a:pt x="501" y="103"/>
                </a:cubicBezTo>
                <a:cubicBezTo>
                  <a:pt x="507" y="102"/>
                  <a:pt x="509" y="100"/>
                  <a:pt x="514" y="102"/>
                </a:cubicBezTo>
                <a:cubicBezTo>
                  <a:pt x="513" y="105"/>
                  <a:pt x="507" y="104"/>
                  <a:pt x="505" y="106"/>
                </a:cubicBezTo>
                <a:close/>
                <a:moveTo>
                  <a:pt x="623" y="97"/>
                </a:moveTo>
                <a:cubicBezTo>
                  <a:pt x="623" y="98"/>
                  <a:pt x="621" y="98"/>
                  <a:pt x="619" y="98"/>
                </a:cubicBezTo>
                <a:cubicBezTo>
                  <a:pt x="619" y="96"/>
                  <a:pt x="619" y="96"/>
                  <a:pt x="619" y="96"/>
                </a:cubicBezTo>
                <a:cubicBezTo>
                  <a:pt x="621" y="95"/>
                  <a:pt x="622" y="96"/>
                  <a:pt x="623" y="97"/>
                </a:cubicBezTo>
                <a:close/>
                <a:moveTo>
                  <a:pt x="573" y="95"/>
                </a:moveTo>
                <a:cubicBezTo>
                  <a:pt x="575" y="94"/>
                  <a:pt x="577" y="93"/>
                  <a:pt x="580" y="93"/>
                </a:cubicBezTo>
                <a:cubicBezTo>
                  <a:pt x="579" y="96"/>
                  <a:pt x="576" y="95"/>
                  <a:pt x="573" y="95"/>
                </a:cubicBezTo>
                <a:close/>
                <a:moveTo>
                  <a:pt x="646" y="93"/>
                </a:moveTo>
                <a:cubicBezTo>
                  <a:pt x="645" y="95"/>
                  <a:pt x="643" y="96"/>
                  <a:pt x="641" y="94"/>
                </a:cubicBezTo>
                <a:cubicBezTo>
                  <a:pt x="641" y="92"/>
                  <a:pt x="644" y="91"/>
                  <a:pt x="646" y="93"/>
                </a:cubicBezTo>
                <a:close/>
                <a:moveTo>
                  <a:pt x="640" y="94"/>
                </a:moveTo>
                <a:cubicBezTo>
                  <a:pt x="640" y="96"/>
                  <a:pt x="638" y="96"/>
                  <a:pt x="636" y="96"/>
                </a:cubicBezTo>
                <a:cubicBezTo>
                  <a:pt x="636" y="95"/>
                  <a:pt x="637" y="95"/>
                  <a:pt x="638" y="95"/>
                </a:cubicBezTo>
                <a:cubicBezTo>
                  <a:pt x="638" y="94"/>
                  <a:pt x="637" y="94"/>
                  <a:pt x="636" y="94"/>
                </a:cubicBezTo>
                <a:cubicBezTo>
                  <a:pt x="637" y="91"/>
                  <a:pt x="639" y="93"/>
                  <a:pt x="640" y="94"/>
                </a:cubicBezTo>
                <a:close/>
                <a:moveTo>
                  <a:pt x="601" y="94"/>
                </a:moveTo>
                <a:cubicBezTo>
                  <a:pt x="601" y="92"/>
                  <a:pt x="601" y="90"/>
                  <a:pt x="599" y="90"/>
                </a:cubicBezTo>
                <a:cubicBezTo>
                  <a:pt x="600" y="87"/>
                  <a:pt x="604" y="90"/>
                  <a:pt x="608" y="89"/>
                </a:cubicBezTo>
                <a:cubicBezTo>
                  <a:pt x="607" y="92"/>
                  <a:pt x="606" y="95"/>
                  <a:pt x="601" y="94"/>
                </a:cubicBezTo>
                <a:close/>
                <a:moveTo>
                  <a:pt x="548" y="85"/>
                </a:moveTo>
                <a:cubicBezTo>
                  <a:pt x="547" y="87"/>
                  <a:pt x="546" y="88"/>
                  <a:pt x="544" y="88"/>
                </a:cubicBezTo>
                <a:cubicBezTo>
                  <a:pt x="545" y="90"/>
                  <a:pt x="549" y="92"/>
                  <a:pt x="550" y="90"/>
                </a:cubicBezTo>
                <a:cubicBezTo>
                  <a:pt x="550" y="92"/>
                  <a:pt x="542" y="93"/>
                  <a:pt x="539" y="96"/>
                </a:cubicBezTo>
                <a:cubicBezTo>
                  <a:pt x="542" y="98"/>
                  <a:pt x="543" y="97"/>
                  <a:pt x="547" y="96"/>
                </a:cubicBezTo>
                <a:cubicBezTo>
                  <a:pt x="546" y="97"/>
                  <a:pt x="546" y="98"/>
                  <a:pt x="547" y="98"/>
                </a:cubicBezTo>
                <a:cubicBezTo>
                  <a:pt x="538" y="103"/>
                  <a:pt x="529" y="104"/>
                  <a:pt x="519" y="102"/>
                </a:cubicBezTo>
                <a:cubicBezTo>
                  <a:pt x="518" y="100"/>
                  <a:pt x="520" y="100"/>
                  <a:pt x="521" y="100"/>
                </a:cubicBezTo>
                <a:cubicBezTo>
                  <a:pt x="519" y="99"/>
                  <a:pt x="520" y="95"/>
                  <a:pt x="516" y="96"/>
                </a:cubicBezTo>
                <a:cubicBezTo>
                  <a:pt x="520" y="94"/>
                  <a:pt x="530" y="90"/>
                  <a:pt x="527" y="87"/>
                </a:cubicBezTo>
                <a:cubicBezTo>
                  <a:pt x="529" y="84"/>
                  <a:pt x="532" y="87"/>
                  <a:pt x="531" y="89"/>
                </a:cubicBezTo>
                <a:cubicBezTo>
                  <a:pt x="534" y="88"/>
                  <a:pt x="535" y="88"/>
                  <a:pt x="538" y="88"/>
                </a:cubicBezTo>
                <a:cubicBezTo>
                  <a:pt x="539" y="87"/>
                  <a:pt x="541" y="86"/>
                  <a:pt x="541" y="84"/>
                </a:cubicBezTo>
                <a:cubicBezTo>
                  <a:pt x="544" y="83"/>
                  <a:pt x="545" y="85"/>
                  <a:pt x="548" y="85"/>
                </a:cubicBezTo>
                <a:close/>
                <a:moveTo>
                  <a:pt x="565" y="81"/>
                </a:moveTo>
                <a:cubicBezTo>
                  <a:pt x="563" y="82"/>
                  <a:pt x="562" y="83"/>
                  <a:pt x="560" y="83"/>
                </a:cubicBezTo>
                <a:cubicBezTo>
                  <a:pt x="560" y="82"/>
                  <a:pt x="559" y="82"/>
                  <a:pt x="559" y="82"/>
                </a:cubicBezTo>
                <a:cubicBezTo>
                  <a:pt x="559" y="80"/>
                  <a:pt x="563" y="79"/>
                  <a:pt x="565" y="81"/>
                </a:cubicBezTo>
                <a:close/>
                <a:moveTo>
                  <a:pt x="739" y="55"/>
                </a:moveTo>
                <a:cubicBezTo>
                  <a:pt x="738" y="57"/>
                  <a:pt x="736" y="57"/>
                  <a:pt x="733" y="57"/>
                </a:cubicBezTo>
                <a:cubicBezTo>
                  <a:pt x="733" y="54"/>
                  <a:pt x="737" y="54"/>
                  <a:pt x="739" y="55"/>
                </a:cubicBezTo>
                <a:close/>
                <a:moveTo>
                  <a:pt x="810" y="51"/>
                </a:moveTo>
                <a:cubicBezTo>
                  <a:pt x="810" y="50"/>
                  <a:pt x="808" y="50"/>
                  <a:pt x="807" y="50"/>
                </a:cubicBezTo>
                <a:cubicBezTo>
                  <a:pt x="807" y="47"/>
                  <a:pt x="809" y="46"/>
                  <a:pt x="810" y="44"/>
                </a:cubicBezTo>
                <a:cubicBezTo>
                  <a:pt x="815" y="44"/>
                  <a:pt x="817" y="46"/>
                  <a:pt x="821" y="45"/>
                </a:cubicBezTo>
                <a:cubicBezTo>
                  <a:pt x="819" y="49"/>
                  <a:pt x="812" y="47"/>
                  <a:pt x="810" y="52"/>
                </a:cubicBezTo>
                <a:cubicBezTo>
                  <a:pt x="809" y="52"/>
                  <a:pt x="810" y="51"/>
                  <a:pt x="810" y="51"/>
                </a:cubicBezTo>
                <a:close/>
                <a:moveTo>
                  <a:pt x="860" y="49"/>
                </a:moveTo>
                <a:cubicBezTo>
                  <a:pt x="859" y="51"/>
                  <a:pt x="857" y="51"/>
                  <a:pt x="854" y="51"/>
                </a:cubicBezTo>
                <a:cubicBezTo>
                  <a:pt x="855" y="49"/>
                  <a:pt x="856" y="47"/>
                  <a:pt x="859" y="47"/>
                </a:cubicBezTo>
                <a:cubicBezTo>
                  <a:pt x="859" y="48"/>
                  <a:pt x="859" y="49"/>
                  <a:pt x="860" y="49"/>
                </a:cubicBezTo>
                <a:close/>
                <a:moveTo>
                  <a:pt x="831" y="43"/>
                </a:moveTo>
                <a:cubicBezTo>
                  <a:pt x="829" y="45"/>
                  <a:pt x="830" y="47"/>
                  <a:pt x="831" y="48"/>
                </a:cubicBezTo>
                <a:cubicBezTo>
                  <a:pt x="829" y="51"/>
                  <a:pt x="824" y="50"/>
                  <a:pt x="821" y="51"/>
                </a:cubicBezTo>
                <a:cubicBezTo>
                  <a:pt x="821" y="51"/>
                  <a:pt x="822" y="52"/>
                  <a:pt x="823" y="52"/>
                </a:cubicBezTo>
                <a:cubicBezTo>
                  <a:pt x="823" y="54"/>
                  <a:pt x="820" y="53"/>
                  <a:pt x="819" y="53"/>
                </a:cubicBezTo>
                <a:cubicBezTo>
                  <a:pt x="818" y="50"/>
                  <a:pt x="819" y="51"/>
                  <a:pt x="819" y="47"/>
                </a:cubicBezTo>
                <a:cubicBezTo>
                  <a:pt x="823" y="48"/>
                  <a:pt x="822" y="48"/>
                  <a:pt x="824" y="46"/>
                </a:cubicBezTo>
                <a:cubicBezTo>
                  <a:pt x="824" y="46"/>
                  <a:pt x="822" y="45"/>
                  <a:pt x="823" y="44"/>
                </a:cubicBezTo>
                <a:cubicBezTo>
                  <a:pt x="826" y="45"/>
                  <a:pt x="827" y="43"/>
                  <a:pt x="831" y="43"/>
                </a:cubicBezTo>
                <a:close/>
                <a:moveTo>
                  <a:pt x="110" y="385"/>
                </a:moveTo>
                <a:cubicBezTo>
                  <a:pt x="106" y="385"/>
                  <a:pt x="105" y="383"/>
                  <a:pt x="104" y="386"/>
                </a:cubicBezTo>
                <a:cubicBezTo>
                  <a:pt x="106" y="387"/>
                  <a:pt x="106" y="385"/>
                  <a:pt x="107" y="385"/>
                </a:cubicBezTo>
                <a:cubicBezTo>
                  <a:pt x="106" y="387"/>
                  <a:pt x="106" y="387"/>
                  <a:pt x="106" y="387"/>
                </a:cubicBezTo>
                <a:cubicBezTo>
                  <a:pt x="109" y="388"/>
                  <a:pt x="109" y="386"/>
                  <a:pt x="110" y="385"/>
                </a:cubicBezTo>
                <a:close/>
                <a:moveTo>
                  <a:pt x="703" y="43"/>
                </a:moveTo>
                <a:cubicBezTo>
                  <a:pt x="704" y="41"/>
                  <a:pt x="704" y="39"/>
                  <a:pt x="703" y="36"/>
                </a:cubicBezTo>
                <a:cubicBezTo>
                  <a:pt x="705" y="35"/>
                  <a:pt x="708" y="35"/>
                  <a:pt x="708" y="32"/>
                </a:cubicBezTo>
                <a:cubicBezTo>
                  <a:pt x="704" y="33"/>
                  <a:pt x="706" y="27"/>
                  <a:pt x="699" y="26"/>
                </a:cubicBezTo>
                <a:cubicBezTo>
                  <a:pt x="698" y="28"/>
                  <a:pt x="701" y="30"/>
                  <a:pt x="697" y="31"/>
                </a:cubicBezTo>
                <a:cubicBezTo>
                  <a:pt x="697" y="28"/>
                  <a:pt x="693" y="23"/>
                  <a:pt x="697" y="22"/>
                </a:cubicBezTo>
                <a:cubicBezTo>
                  <a:pt x="697" y="24"/>
                  <a:pt x="699" y="25"/>
                  <a:pt x="699" y="26"/>
                </a:cubicBezTo>
                <a:cubicBezTo>
                  <a:pt x="701" y="22"/>
                  <a:pt x="705" y="26"/>
                  <a:pt x="707" y="22"/>
                </a:cubicBezTo>
                <a:cubicBezTo>
                  <a:pt x="699" y="21"/>
                  <a:pt x="699" y="21"/>
                  <a:pt x="699" y="21"/>
                </a:cubicBezTo>
                <a:cubicBezTo>
                  <a:pt x="700" y="19"/>
                  <a:pt x="697" y="16"/>
                  <a:pt x="696" y="18"/>
                </a:cubicBezTo>
                <a:cubicBezTo>
                  <a:pt x="699" y="18"/>
                  <a:pt x="695" y="20"/>
                  <a:pt x="694" y="20"/>
                </a:cubicBezTo>
                <a:cubicBezTo>
                  <a:pt x="694" y="23"/>
                  <a:pt x="693" y="25"/>
                  <a:pt x="692" y="26"/>
                </a:cubicBezTo>
                <a:cubicBezTo>
                  <a:pt x="691" y="21"/>
                  <a:pt x="691" y="28"/>
                  <a:pt x="689" y="28"/>
                </a:cubicBezTo>
                <a:cubicBezTo>
                  <a:pt x="689" y="26"/>
                  <a:pt x="689" y="25"/>
                  <a:pt x="687" y="25"/>
                </a:cubicBezTo>
                <a:cubicBezTo>
                  <a:pt x="687" y="28"/>
                  <a:pt x="689" y="29"/>
                  <a:pt x="691" y="30"/>
                </a:cubicBezTo>
                <a:cubicBezTo>
                  <a:pt x="690" y="32"/>
                  <a:pt x="688" y="32"/>
                  <a:pt x="687" y="34"/>
                </a:cubicBezTo>
                <a:cubicBezTo>
                  <a:pt x="689" y="35"/>
                  <a:pt x="692" y="39"/>
                  <a:pt x="690" y="41"/>
                </a:cubicBezTo>
                <a:cubicBezTo>
                  <a:pt x="694" y="41"/>
                  <a:pt x="695" y="42"/>
                  <a:pt x="698" y="40"/>
                </a:cubicBezTo>
                <a:cubicBezTo>
                  <a:pt x="698" y="42"/>
                  <a:pt x="699" y="43"/>
                  <a:pt x="700" y="44"/>
                </a:cubicBezTo>
                <a:cubicBezTo>
                  <a:pt x="700" y="40"/>
                  <a:pt x="702" y="41"/>
                  <a:pt x="703" y="43"/>
                </a:cubicBezTo>
                <a:close/>
                <a:moveTo>
                  <a:pt x="692" y="33"/>
                </a:moveTo>
                <a:cubicBezTo>
                  <a:pt x="696" y="33"/>
                  <a:pt x="696" y="33"/>
                  <a:pt x="696" y="33"/>
                </a:cubicBezTo>
                <a:cubicBezTo>
                  <a:pt x="695" y="36"/>
                  <a:pt x="696" y="37"/>
                  <a:pt x="696" y="39"/>
                </a:cubicBezTo>
                <a:cubicBezTo>
                  <a:pt x="694" y="38"/>
                  <a:pt x="692" y="37"/>
                  <a:pt x="692" y="33"/>
                </a:cubicBezTo>
                <a:close/>
                <a:moveTo>
                  <a:pt x="806" y="33"/>
                </a:moveTo>
                <a:cubicBezTo>
                  <a:pt x="798" y="35"/>
                  <a:pt x="786" y="34"/>
                  <a:pt x="779" y="38"/>
                </a:cubicBezTo>
                <a:cubicBezTo>
                  <a:pt x="790" y="37"/>
                  <a:pt x="800" y="37"/>
                  <a:pt x="806" y="33"/>
                </a:cubicBezTo>
                <a:close/>
                <a:moveTo>
                  <a:pt x="877" y="113"/>
                </a:moveTo>
                <a:cubicBezTo>
                  <a:pt x="871" y="112"/>
                  <a:pt x="866" y="109"/>
                  <a:pt x="863" y="114"/>
                </a:cubicBezTo>
                <a:cubicBezTo>
                  <a:pt x="865" y="115"/>
                  <a:pt x="868" y="119"/>
                  <a:pt x="870" y="118"/>
                </a:cubicBezTo>
                <a:cubicBezTo>
                  <a:pt x="868" y="116"/>
                  <a:pt x="871" y="115"/>
                  <a:pt x="871" y="114"/>
                </a:cubicBezTo>
                <a:cubicBezTo>
                  <a:pt x="872" y="116"/>
                  <a:pt x="877" y="115"/>
                  <a:pt x="877" y="113"/>
                </a:cubicBezTo>
                <a:close/>
                <a:moveTo>
                  <a:pt x="873" y="49"/>
                </a:moveTo>
                <a:cubicBezTo>
                  <a:pt x="874" y="49"/>
                  <a:pt x="874" y="50"/>
                  <a:pt x="873" y="51"/>
                </a:cubicBezTo>
                <a:cubicBezTo>
                  <a:pt x="877" y="51"/>
                  <a:pt x="876" y="52"/>
                  <a:pt x="874" y="53"/>
                </a:cubicBezTo>
                <a:cubicBezTo>
                  <a:pt x="875" y="54"/>
                  <a:pt x="875" y="54"/>
                  <a:pt x="876" y="55"/>
                </a:cubicBezTo>
                <a:cubicBezTo>
                  <a:pt x="877" y="55"/>
                  <a:pt x="879" y="55"/>
                  <a:pt x="879" y="53"/>
                </a:cubicBezTo>
                <a:cubicBezTo>
                  <a:pt x="878" y="53"/>
                  <a:pt x="877" y="53"/>
                  <a:pt x="877" y="52"/>
                </a:cubicBezTo>
                <a:cubicBezTo>
                  <a:pt x="879" y="52"/>
                  <a:pt x="879" y="49"/>
                  <a:pt x="881" y="50"/>
                </a:cubicBezTo>
                <a:cubicBezTo>
                  <a:pt x="883" y="51"/>
                  <a:pt x="880" y="54"/>
                  <a:pt x="882" y="55"/>
                </a:cubicBezTo>
                <a:cubicBezTo>
                  <a:pt x="884" y="50"/>
                  <a:pt x="882" y="52"/>
                  <a:pt x="886" y="49"/>
                </a:cubicBezTo>
                <a:cubicBezTo>
                  <a:pt x="881" y="49"/>
                  <a:pt x="876" y="46"/>
                  <a:pt x="873" y="49"/>
                </a:cubicBezTo>
                <a:close/>
                <a:moveTo>
                  <a:pt x="954" y="85"/>
                </a:moveTo>
                <a:cubicBezTo>
                  <a:pt x="955" y="82"/>
                  <a:pt x="959" y="84"/>
                  <a:pt x="960" y="82"/>
                </a:cubicBezTo>
                <a:cubicBezTo>
                  <a:pt x="957" y="80"/>
                  <a:pt x="956" y="77"/>
                  <a:pt x="953" y="75"/>
                </a:cubicBezTo>
                <a:cubicBezTo>
                  <a:pt x="952" y="77"/>
                  <a:pt x="950" y="77"/>
                  <a:pt x="947" y="77"/>
                </a:cubicBezTo>
                <a:cubicBezTo>
                  <a:pt x="946" y="80"/>
                  <a:pt x="950" y="78"/>
                  <a:pt x="949" y="80"/>
                </a:cubicBezTo>
                <a:cubicBezTo>
                  <a:pt x="947" y="82"/>
                  <a:pt x="942" y="78"/>
                  <a:pt x="940" y="81"/>
                </a:cubicBezTo>
                <a:cubicBezTo>
                  <a:pt x="941" y="82"/>
                  <a:pt x="944" y="82"/>
                  <a:pt x="943" y="84"/>
                </a:cubicBezTo>
                <a:cubicBezTo>
                  <a:pt x="946" y="85"/>
                  <a:pt x="945" y="81"/>
                  <a:pt x="949" y="82"/>
                </a:cubicBezTo>
                <a:cubicBezTo>
                  <a:pt x="951" y="84"/>
                  <a:pt x="945" y="85"/>
                  <a:pt x="949" y="86"/>
                </a:cubicBezTo>
                <a:cubicBezTo>
                  <a:pt x="949" y="82"/>
                  <a:pt x="954" y="83"/>
                  <a:pt x="954" y="85"/>
                </a:cubicBezTo>
                <a:close/>
                <a:moveTo>
                  <a:pt x="1027" y="182"/>
                </a:moveTo>
                <a:cubicBezTo>
                  <a:pt x="1020" y="181"/>
                  <a:pt x="1007" y="180"/>
                  <a:pt x="1000" y="183"/>
                </a:cubicBezTo>
                <a:cubicBezTo>
                  <a:pt x="1007" y="185"/>
                  <a:pt x="1021" y="184"/>
                  <a:pt x="1027" y="182"/>
                </a:cubicBezTo>
                <a:close/>
                <a:moveTo>
                  <a:pt x="1012" y="166"/>
                </a:moveTo>
                <a:cubicBezTo>
                  <a:pt x="1013" y="167"/>
                  <a:pt x="1013" y="168"/>
                  <a:pt x="1013" y="169"/>
                </a:cubicBezTo>
                <a:cubicBezTo>
                  <a:pt x="1015" y="169"/>
                  <a:pt x="1016" y="168"/>
                  <a:pt x="1018" y="169"/>
                </a:cubicBezTo>
                <a:cubicBezTo>
                  <a:pt x="1018" y="166"/>
                  <a:pt x="1016" y="168"/>
                  <a:pt x="1013" y="167"/>
                </a:cubicBezTo>
                <a:cubicBezTo>
                  <a:pt x="1013" y="166"/>
                  <a:pt x="1012" y="165"/>
                  <a:pt x="1012" y="166"/>
                </a:cubicBezTo>
                <a:close/>
                <a:moveTo>
                  <a:pt x="1003" y="618"/>
                </a:moveTo>
                <a:cubicBezTo>
                  <a:pt x="1004" y="617"/>
                  <a:pt x="1005" y="617"/>
                  <a:pt x="1004" y="615"/>
                </a:cubicBezTo>
                <a:cubicBezTo>
                  <a:pt x="1000" y="614"/>
                  <a:pt x="997" y="612"/>
                  <a:pt x="994" y="609"/>
                </a:cubicBezTo>
                <a:cubicBezTo>
                  <a:pt x="997" y="613"/>
                  <a:pt x="999" y="615"/>
                  <a:pt x="1000" y="618"/>
                </a:cubicBezTo>
                <a:cubicBezTo>
                  <a:pt x="1003" y="618"/>
                  <a:pt x="998" y="615"/>
                  <a:pt x="1001" y="615"/>
                </a:cubicBezTo>
                <a:cubicBezTo>
                  <a:pt x="1001" y="617"/>
                  <a:pt x="1002" y="618"/>
                  <a:pt x="1003" y="618"/>
                </a:cubicBezTo>
                <a:close/>
                <a:moveTo>
                  <a:pt x="1039" y="79"/>
                </a:moveTo>
                <a:cubicBezTo>
                  <a:pt x="1037" y="75"/>
                  <a:pt x="1029" y="76"/>
                  <a:pt x="1025" y="78"/>
                </a:cubicBezTo>
                <a:cubicBezTo>
                  <a:pt x="1028" y="82"/>
                  <a:pt x="1032" y="81"/>
                  <a:pt x="1037" y="81"/>
                </a:cubicBezTo>
                <a:cubicBezTo>
                  <a:pt x="1045" y="83"/>
                  <a:pt x="1050" y="91"/>
                  <a:pt x="1055" y="83"/>
                </a:cubicBezTo>
                <a:cubicBezTo>
                  <a:pt x="1059" y="85"/>
                  <a:pt x="1063" y="86"/>
                  <a:pt x="1067" y="87"/>
                </a:cubicBezTo>
                <a:cubicBezTo>
                  <a:pt x="1066" y="84"/>
                  <a:pt x="1069" y="87"/>
                  <a:pt x="1068" y="84"/>
                </a:cubicBezTo>
                <a:cubicBezTo>
                  <a:pt x="1061" y="84"/>
                  <a:pt x="1050" y="80"/>
                  <a:pt x="1052" y="77"/>
                </a:cubicBezTo>
                <a:cubicBezTo>
                  <a:pt x="1049" y="77"/>
                  <a:pt x="1045" y="78"/>
                  <a:pt x="1042" y="76"/>
                </a:cubicBezTo>
                <a:cubicBezTo>
                  <a:pt x="1042" y="78"/>
                  <a:pt x="1042" y="79"/>
                  <a:pt x="1039" y="79"/>
                </a:cubicBezTo>
                <a:close/>
                <a:moveTo>
                  <a:pt x="1015" y="645"/>
                </a:moveTo>
                <a:cubicBezTo>
                  <a:pt x="1016" y="650"/>
                  <a:pt x="1017" y="649"/>
                  <a:pt x="1014" y="650"/>
                </a:cubicBezTo>
                <a:cubicBezTo>
                  <a:pt x="1020" y="653"/>
                  <a:pt x="1025" y="649"/>
                  <a:pt x="1027" y="644"/>
                </a:cubicBezTo>
                <a:cubicBezTo>
                  <a:pt x="1028" y="643"/>
                  <a:pt x="1034" y="646"/>
                  <a:pt x="1036" y="642"/>
                </a:cubicBezTo>
                <a:cubicBezTo>
                  <a:pt x="1030" y="641"/>
                  <a:pt x="1026" y="640"/>
                  <a:pt x="1020" y="640"/>
                </a:cubicBezTo>
                <a:cubicBezTo>
                  <a:pt x="1018" y="641"/>
                  <a:pt x="1018" y="645"/>
                  <a:pt x="1015" y="645"/>
                </a:cubicBezTo>
                <a:close/>
                <a:moveTo>
                  <a:pt x="1028" y="650"/>
                </a:moveTo>
                <a:cubicBezTo>
                  <a:pt x="1029" y="651"/>
                  <a:pt x="1029" y="652"/>
                  <a:pt x="1028" y="653"/>
                </a:cubicBezTo>
                <a:cubicBezTo>
                  <a:pt x="1040" y="657"/>
                  <a:pt x="1042" y="657"/>
                  <a:pt x="1049" y="655"/>
                </a:cubicBezTo>
                <a:cubicBezTo>
                  <a:pt x="1045" y="654"/>
                  <a:pt x="1050" y="655"/>
                  <a:pt x="1049" y="652"/>
                </a:cubicBezTo>
                <a:cubicBezTo>
                  <a:pt x="1046" y="652"/>
                  <a:pt x="1044" y="649"/>
                  <a:pt x="1040" y="649"/>
                </a:cubicBezTo>
                <a:cubicBezTo>
                  <a:pt x="1037" y="656"/>
                  <a:pt x="1034" y="648"/>
                  <a:pt x="1028" y="650"/>
                </a:cubicBezTo>
                <a:close/>
                <a:moveTo>
                  <a:pt x="1073" y="94"/>
                </a:moveTo>
                <a:cubicBezTo>
                  <a:pt x="1075" y="95"/>
                  <a:pt x="1075" y="94"/>
                  <a:pt x="1077" y="94"/>
                </a:cubicBezTo>
                <a:cubicBezTo>
                  <a:pt x="1077" y="94"/>
                  <a:pt x="1077" y="95"/>
                  <a:pt x="1077" y="94"/>
                </a:cubicBezTo>
                <a:cubicBezTo>
                  <a:pt x="1075" y="94"/>
                  <a:pt x="1076" y="90"/>
                  <a:pt x="1074" y="90"/>
                </a:cubicBezTo>
                <a:cubicBezTo>
                  <a:pt x="1074" y="92"/>
                  <a:pt x="1072" y="92"/>
                  <a:pt x="1073" y="94"/>
                </a:cubicBezTo>
                <a:close/>
                <a:moveTo>
                  <a:pt x="1081" y="542"/>
                </a:moveTo>
                <a:cubicBezTo>
                  <a:pt x="1080" y="539"/>
                  <a:pt x="1076" y="539"/>
                  <a:pt x="1075" y="542"/>
                </a:cubicBezTo>
                <a:cubicBezTo>
                  <a:pt x="1084" y="545"/>
                  <a:pt x="1101" y="540"/>
                  <a:pt x="1105" y="548"/>
                </a:cubicBezTo>
                <a:cubicBezTo>
                  <a:pt x="1098" y="548"/>
                  <a:pt x="1088" y="544"/>
                  <a:pt x="1080" y="546"/>
                </a:cubicBezTo>
                <a:cubicBezTo>
                  <a:pt x="1077" y="548"/>
                  <a:pt x="1077" y="551"/>
                  <a:pt x="1074" y="552"/>
                </a:cubicBezTo>
                <a:cubicBezTo>
                  <a:pt x="1073" y="552"/>
                  <a:pt x="1072" y="550"/>
                  <a:pt x="1073" y="548"/>
                </a:cubicBezTo>
                <a:cubicBezTo>
                  <a:pt x="1069" y="547"/>
                  <a:pt x="1069" y="550"/>
                  <a:pt x="1067" y="551"/>
                </a:cubicBezTo>
                <a:cubicBezTo>
                  <a:pt x="1068" y="553"/>
                  <a:pt x="1069" y="555"/>
                  <a:pt x="1070" y="556"/>
                </a:cubicBezTo>
                <a:cubicBezTo>
                  <a:pt x="1068" y="551"/>
                  <a:pt x="1079" y="552"/>
                  <a:pt x="1080" y="556"/>
                </a:cubicBezTo>
                <a:cubicBezTo>
                  <a:pt x="1080" y="550"/>
                  <a:pt x="1090" y="550"/>
                  <a:pt x="1092" y="554"/>
                </a:cubicBezTo>
                <a:cubicBezTo>
                  <a:pt x="1093" y="549"/>
                  <a:pt x="1098" y="552"/>
                  <a:pt x="1103" y="551"/>
                </a:cubicBezTo>
                <a:cubicBezTo>
                  <a:pt x="1102" y="553"/>
                  <a:pt x="1104" y="557"/>
                  <a:pt x="1102" y="557"/>
                </a:cubicBezTo>
                <a:cubicBezTo>
                  <a:pt x="1101" y="557"/>
                  <a:pt x="1101" y="556"/>
                  <a:pt x="1100" y="556"/>
                </a:cubicBezTo>
                <a:cubicBezTo>
                  <a:pt x="1099" y="557"/>
                  <a:pt x="1098" y="559"/>
                  <a:pt x="1097" y="561"/>
                </a:cubicBezTo>
                <a:cubicBezTo>
                  <a:pt x="1100" y="561"/>
                  <a:pt x="1101" y="562"/>
                  <a:pt x="1102" y="564"/>
                </a:cubicBezTo>
                <a:cubicBezTo>
                  <a:pt x="1098" y="563"/>
                  <a:pt x="1098" y="563"/>
                  <a:pt x="1098" y="563"/>
                </a:cubicBezTo>
                <a:cubicBezTo>
                  <a:pt x="1095" y="560"/>
                  <a:pt x="1097" y="559"/>
                  <a:pt x="1096" y="556"/>
                </a:cubicBezTo>
                <a:cubicBezTo>
                  <a:pt x="1094" y="561"/>
                  <a:pt x="1086" y="558"/>
                  <a:pt x="1081" y="560"/>
                </a:cubicBezTo>
                <a:cubicBezTo>
                  <a:pt x="1086" y="562"/>
                  <a:pt x="1095" y="558"/>
                  <a:pt x="1094" y="566"/>
                </a:cubicBezTo>
                <a:cubicBezTo>
                  <a:pt x="1099" y="567"/>
                  <a:pt x="1102" y="565"/>
                  <a:pt x="1105" y="565"/>
                </a:cubicBezTo>
                <a:cubicBezTo>
                  <a:pt x="1106" y="562"/>
                  <a:pt x="1104" y="563"/>
                  <a:pt x="1106" y="561"/>
                </a:cubicBezTo>
                <a:cubicBezTo>
                  <a:pt x="1111" y="560"/>
                  <a:pt x="1111" y="562"/>
                  <a:pt x="1116" y="563"/>
                </a:cubicBezTo>
                <a:cubicBezTo>
                  <a:pt x="1116" y="558"/>
                  <a:pt x="1109" y="560"/>
                  <a:pt x="1109" y="554"/>
                </a:cubicBezTo>
                <a:cubicBezTo>
                  <a:pt x="1116" y="557"/>
                  <a:pt x="1116" y="552"/>
                  <a:pt x="1123" y="555"/>
                </a:cubicBezTo>
                <a:cubicBezTo>
                  <a:pt x="1122" y="553"/>
                  <a:pt x="1127" y="553"/>
                  <a:pt x="1124" y="552"/>
                </a:cubicBezTo>
                <a:cubicBezTo>
                  <a:pt x="1123" y="554"/>
                  <a:pt x="1122" y="549"/>
                  <a:pt x="1120" y="549"/>
                </a:cubicBezTo>
                <a:cubicBezTo>
                  <a:pt x="1121" y="549"/>
                  <a:pt x="1121" y="548"/>
                  <a:pt x="1120" y="547"/>
                </a:cubicBezTo>
                <a:cubicBezTo>
                  <a:pt x="1120" y="545"/>
                  <a:pt x="1124" y="547"/>
                  <a:pt x="1124" y="544"/>
                </a:cubicBezTo>
                <a:cubicBezTo>
                  <a:pt x="1113" y="544"/>
                  <a:pt x="1102" y="541"/>
                  <a:pt x="1094" y="542"/>
                </a:cubicBezTo>
                <a:cubicBezTo>
                  <a:pt x="1094" y="541"/>
                  <a:pt x="1096" y="542"/>
                  <a:pt x="1095" y="540"/>
                </a:cubicBezTo>
                <a:cubicBezTo>
                  <a:pt x="1092" y="540"/>
                  <a:pt x="1087" y="537"/>
                  <a:pt x="1090" y="533"/>
                </a:cubicBezTo>
                <a:cubicBezTo>
                  <a:pt x="1083" y="534"/>
                  <a:pt x="1082" y="539"/>
                  <a:pt x="1081" y="542"/>
                </a:cubicBezTo>
                <a:close/>
                <a:moveTo>
                  <a:pt x="1118" y="550"/>
                </a:moveTo>
                <a:cubicBezTo>
                  <a:pt x="1118" y="554"/>
                  <a:pt x="1109" y="554"/>
                  <a:pt x="1106" y="553"/>
                </a:cubicBezTo>
                <a:cubicBezTo>
                  <a:pt x="1106" y="550"/>
                  <a:pt x="1106" y="550"/>
                  <a:pt x="1106" y="550"/>
                </a:cubicBezTo>
                <a:cubicBezTo>
                  <a:pt x="1110" y="550"/>
                  <a:pt x="1114" y="549"/>
                  <a:pt x="1118" y="550"/>
                </a:cubicBezTo>
                <a:close/>
                <a:moveTo>
                  <a:pt x="1092" y="277"/>
                </a:moveTo>
                <a:cubicBezTo>
                  <a:pt x="1093" y="276"/>
                  <a:pt x="1097" y="277"/>
                  <a:pt x="1099" y="274"/>
                </a:cubicBezTo>
                <a:cubicBezTo>
                  <a:pt x="1097" y="275"/>
                  <a:pt x="1090" y="275"/>
                  <a:pt x="1092" y="277"/>
                </a:cubicBezTo>
                <a:close/>
                <a:moveTo>
                  <a:pt x="1102" y="592"/>
                </a:moveTo>
                <a:cubicBezTo>
                  <a:pt x="1105" y="592"/>
                  <a:pt x="1110" y="591"/>
                  <a:pt x="1108" y="590"/>
                </a:cubicBezTo>
                <a:cubicBezTo>
                  <a:pt x="1108" y="592"/>
                  <a:pt x="1101" y="588"/>
                  <a:pt x="1102" y="592"/>
                </a:cubicBezTo>
                <a:close/>
                <a:moveTo>
                  <a:pt x="1121" y="298"/>
                </a:moveTo>
                <a:cubicBezTo>
                  <a:pt x="1128" y="298"/>
                  <a:pt x="1128" y="298"/>
                  <a:pt x="1128" y="298"/>
                </a:cubicBezTo>
                <a:cubicBezTo>
                  <a:pt x="1130" y="295"/>
                  <a:pt x="1127" y="295"/>
                  <a:pt x="1127" y="293"/>
                </a:cubicBezTo>
                <a:cubicBezTo>
                  <a:pt x="1130" y="285"/>
                  <a:pt x="1122" y="294"/>
                  <a:pt x="1121" y="298"/>
                </a:cubicBezTo>
                <a:close/>
                <a:moveTo>
                  <a:pt x="1134" y="436"/>
                </a:moveTo>
                <a:cubicBezTo>
                  <a:pt x="1139" y="436"/>
                  <a:pt x="1142" y="437"/>
                  <a:pt x="1146" y="436"/>
                </a:cubicBezTo>
                <a:cubicBezTo>
                  <a:pt x="1142" y="436"/>
                  <a:pt x="1135" y="433"/>
                  <a:pt x="1134" y="436"/>
                </a:cubicBezTo>
                <a:close/>
                <a:moveTo>
                  <a:pt x="1139" y="370"/>
                </a:moveTo>
                <a:cubicBezTo>
                  <a:pt x="1141" y="374"/>
                  <a:pt x="1142" y="375"/>
                  <a:pt x="1143" y="376"/>
                </a:cubicBezTo>
                <a:cubicBezTo>
                  <a:pt x="1146" y="375"/>
                  <a:pt x="1148" y="371"/>
                  <a:pt x="1148" y="370"/>
                </a:cubicBezTo>
                <a:cubicBezTo>
                  <a:pt x="1156" y="369"/>
                  <a:pt x="1170" y="371"/>
                  <a:pt x="1172" y="363"/>
                </a:cubicBezTo>
                <a:cubicBezTo>
                  <a:pt x="1167" y="363"/>
                  <a:pt x="1159" y="369"/>
                  <a:pt x="1153" y="365"/>
                </a:cubicBezTo>
                <a:cubicBezTo>
                  <a:pt x="1149" y="367"/>
                  <a:pt x="1146" y="371"/>
                  <a:pt x="1139" y="370"/>
                </a:cubicBezTo>
                <a:close/>
                <a:moveTo>
                  <a:pt x="1165" y="436"/>
                </a:moveTo>
                <a:cubicBezTo>
                  <a:pt x="1162" y="436"/>
                  <a:pt x="1165" y="431"/>
                  <a:pt x="1160" y="431"/>
                </a:cubicBezTo>
                <a:cubicBezTo>
                  <a:pt x="1159" y="433"/>
                  <a:pt x="1160" y="434"/>
                  <a:pt x="1160" y="436"/>
                </a:cubicBezTo>
                <a:cubicBezTo>
                  <a:pt x="1153" y="435"/>
                  <a:pt x="1150" y="433"/>
                  <a:pt x="1146" y="437"/>
                </a:cubicBezTo>
                <a:cubicBezTo>
                  <a:pt x="1154" y="434"/>
                  <a:pt x="1157" y="440"/>
                  <a:pt x="1165" y="436"/>
                </a:cubicBezTo>
                <a:close/>
                <a:moveTo>
                  <a:pt x="1227" y="436"/>
                </a:moveTo>
                <a:cubicBezTo>
                  <a:pt x="1227" y="435"/>
                  <a:pt x="1229" y="434"/>
                  <a:pt x="1229" y="432"/>
                </a:cubicBezTo>
                <a:cubicBezTo>
                  <a:pt x="1221" y="432"/>
                  <a:pt x="1221" y="432"/>
                  <a:pt x="1221" y="432"/>
                </a:cubicBezTo>
                <a:cubicBezTo>
                  <a:pt x="1220" y="433"/>
                  <a:pt x="1221" y="437"/>
                  <a:pt x="1216" y="436"/>
                </a:cubicBezTo>
                <a:cubicBezTo>
                  <a:pt x="1216" y="435"/>
                  <a:pt x="1217" y="435"/>
                  <a:pt x="1217" y="434"/>
                </a:cubicBezTo>
                <a:cubicBezTo>
                  <a:pt x="1206" y="429"/>
                  <a:pt x="1197" y="436"/>
                  <a:pt x="1191" y="435"/>
                </a:cubicBezTo>
                <a:cubicBezTo>
                  <a:pt x="1194" y="437"/>
                  <a:pt x="1188" y="435"/>
                  <a:pt x="1189" y="438"/>
                </a:cubicBezTo>
                <a:cubicBezTo>
                  <a:pt x="1190" y="438"/>
                  <a:pt x="1190" y="440"/>
                  <a:pt x="1190" y="441"/>
                </a:cubicBezTo>
                <a:cubicBezTo>
                  <a:pt x="1193" y="443"/>
                  <a:pt x="1196" y="440"/>
                  <a:pt x="1196" y="444"/>
                </a:cubicBezTo>
                <a:cubicBezTo>
                  <a:pt x="1189" y="445"/>
                  <a:pt x="1181" y="448"/>
                  <a:pt x="1172" y="445"/>
                </a:cubicBezTo>
                <a:cubicBezTo>
                  <a:pt x="1176" y="445"/>
                  <a:pt x="1176" y="442"/>
                  <a:pt x="1180" y="442"/>
                </a:cubicBezTo>
                <a:cubicBezTo>
                  <a:pt x="1178" y="439"/>
                  <a:pt x="1175" y="443"/>
                  <a:pt x="1175" y="440"/>
                </a:cubicBezTo>
                <a:cubicBezTo>
                  <a:pt x="1177" y="439"/>
                  <a:pt x="1185" y="439"/>
                  <a:pt x="1182" y="436"/>
                </a:cubicBezTo>
                <a:cubicBezTo>
                  <a:pt x="1176" y="439"/>
                  <a:pt x="1172" y="433"/>
                  <a:pt x="1169" y="438"/>
                </a:cubicBezTo>
                <a:cubicBezTo>
                  <a:pt x="1170" y="438"/>
                  <a:pt x="1172" y="438"/>
                  <a:pt x="1171" y="440"/>
                </a:cubicBezTo>
                <a:cubicBezTo>
                  <a:pt x="1169" y="441"/>
                  <a:pt x="1168" y="442"/>
                  <a:pt x="1165" y="443"/>
                </a:cubicBezTo>
                <a:cubicBezTo>
                  <a:pt x="1165" y="441"/>
                  <a:pt x="1163" y="440"/>
                  <a:pt x="1163" y="439"/>
                </a:cubicBezTo>
                <a:cubicBezTo>
                  <a:pt x="1161" y="440"/>
                  <a:pt x="1158" y="440"/>
                  <a:pt x="1157" y="443"/>
                </a:cubicBezTo>
                <a:cubicBezTo>
                  <a:pt x="1160" y="445"/>
                  <a:pt x="1159" y="445"/>
                  <a:pt x="1162" y="448"/>
                </a:cubicBezTo>
                <a:cubicBezTo>
                  <a:pt x="1159" y="449"/>
                  <a:pt x="1157" y="449"/>
                  <a:pt x="1155" y="451"/>
                </a:cubicBezTo>
                <a:cubicBezTo>
                  <a:pt x="1157" y="451"/>
                  <a:pt x="1159" y="451"/>
                  <a:pt x="1158" y="453"/>
                </a:cubicBezTo>
                <a:cubicBezTo>
                  <a:pt x="1156" y="454"/>
                  <a:pt x="1155" y="456"/>
                  <a:pt x="1153" y="458"/>
                </a:cubicBezTo>
                <a:cubicBezTo>
                  <a:pt x="1155" y="460"/>
                  <a:pt x="1158" y="461"/>
                  <a:pt x="1157" y="465"/>
                </a:cubicBezTo>
                <a:cubicBezTo>
                  <a:pt x="1160" y="464"/>
                  <a:pt x="1163" y="464"/>
                  <a:pt x="1165" y="463"/>
                </a:cubicBezTo>
                <a:cubicBezTo>
                  <a:pt x="1163" y="464"/>
                  <a:pt x="1162" y="460"/>
                  <a:pt x="1164" y="460"/>
                </a:cubicBezTo>
                <a:cubicBezTo>
                  <a:pt x="1168" y="460"/>
                  <a:pt x="1165" y="466"/>
                  <a:pt x="1170" y="465"/>
                </a:cubicBezTo>
                <a:cubicBezTo>
                  <a:pt x="1170" y="462"/>
                  <a:pt x="1170" y="458"/>
                  <a:pt x="1172" y="457"/>
                </a:cubicBezTo>
                <a:cubicBezTo>
                  <a:pt x="1176" y="457"/>
                  <a:pt x="1177" y="454"/>
                  <a:pt x="1182" y="455"/>
                </a:cubicBezTo>
                <a:cubicBezTo>
                  <a:pt x="1180" y="457"/>
                  <a:pt x="1180" y="459"/>
                  <a:pt x="1179" y="460"/>
                </a:cubicBezTo>
                <a:cubicBezTo>
                  <a:pt x="1180" y="461"/>
                  <a:pt x="1182" y="462"/>
                  <a:pt x="1181" y="465"/>
                </a:cubicBezTo>
                <a:cubicBezTo>
                  <a:pt x="1183" y="465"/>
                  <a:pt x="1184" y="465"/>
                  <a:pt x="1185" y="466"/>
                </a:cubicBezTo>
                <a:cubicBezTo>
                  <a:pt x="1189" y="463"/>
                  <a:pt x="1185" y="457"/>
                  <a:pt x="1195" y="459"/>
                </a:cubicBezTo>
                <a:cubicBezTo>
                  <a:pt x="1195" y="455"/>
                  <a:pt x="1195" y="455"/>
                  <a:pt x="1195" y="455"/>
                </a:cubicBezTo>
                <a:cubicBezTo>
                  <a:pt x="1194" y="453"/>
                  <a:pt x="1190" y="454"/>
                  <a:pt x="1188" y="455"/>
                </a:cubicBezTo>
                <a:cubicBezTo>
                  <a:pt x="1185" y="453"/>
                  <a:pt x="1185" y="449"/>
                  <a:pt x="1186" y="447"/>
                </a:cubicBezTo>
                <a:cubicBezTo>
                  <a:pt x="1190" y="447"/>
                  <a:pt x="1191" y="450"/>
                  <a:pt x="1192" y="453"/>
                </a:cubicBezTo>
                <a:cubicBezTo>
                  <a:pt x="1199" y="451"/>
                  <a:pt x="1198" y="456"/>
                  <a:pt x="1200" y="459"/>
                </a:cubicBezTo>
                <a:cubicBezTo>
                  <a:pt x="1206" y="460"/>
                  <a:pt x="1210" y="459"/>
                  <a:pt x="1213" y="460"/>
                </a:cubicBezTo>
                <a:cubicBezTo>
                  <a:pt x="1214" y="463"/>
                  <a:pt x="1212" y="462"/>
                  <a:pt x="1212" y="465"/>
                </a:cubicBezTo>
                <a:cubicBezTo>
                  <a:pt x="1216" y="464"/>
                  <a:pt x="1214" y="467"/>
                  <a:pt x="1216" y="467"/>
                </a:cubicBezTo>
                <a:cubicBezTo>
                  <a:pt x="1216" y="463"/>
                  <a:pt x="1220" y="463"/>
                  <a:pt x="1221" y="461"/>
                </a:cubicBezTo>
                <a:cubicBezTo>
                  <a:pt x="1236" y="459"/>
                  <a:pt x="1256" y="468"/>
                  <a:pt x="1264" y="456"/>
                </a:cubicBezTo>
                <a:cubicBezTo>
                  <a:pt x="1260" y="457"/>
                  <a:pt x="1253" y="458"/>
                  <a:pt x="1252" y="454"/>
                </a:cubicBezTo>
                <a:cubicBezTo>
                  <a:pt x="1253" y="456"/>
                  <a:pt x="1250" y="464"/>
                  <a:pt x="1246" y="459"/>
                </a:cubicBezTo>
                <a:cubicBezTo>
                  <a:pt x="1250" y="459"/>
                  <a:pt x="1246" y="457"/>
                  <a:pt x="1246" y="455"/>
                </a:cubicBezTo>
                <a:cubicBezTo>
                  <a:pt x="1244" y="458"/>
                  <a:pt x="1234" y="458"/>
                  <a:pt x="1236" y="452"/>
                </a:cubicBezTo>
                <a:cubicBezTo>
                  <a:pt x="1233" y="452"/>
                  <a:pt x="1231" y="453"/>
                  <a:pt x="1230" y="455"/>
                </a:cubicBezTo>
                <a:cubicBezTo>
                  <a:pt x="1229" y="453"/>
                  <a:pt x="1226" y="454"/>
                  <a:pt x="1227" y="450"/>
                </a:cubicBezTo>
                <a:cubicBezTo>
                  <a:pt x="1233" y="450"/>
                  <a:pt x="1235" y="450"/>
                  <a:pt x="1239" y="450"/>
                </a:cubicBezTo>
                <a:cubicBezTo>
                  <a:pt x="1240" y="451"/>
                  <a:pt x="1238" y="451"/>
                  <a:pt x="1239" y="454"/>
                </a:cubicBezTo>
                <a:cubicBezTo>
                  <a:pt x="1241" y="453"/>
                  <a:pt x="1243" y="453"/>
                  <a:pt x="1245" y="452"/>
                </a:cubicBezTo>
                <a:cubicBezTo>
                  <a:pt x="1244" y="451"/>
                  <a:pt x="1242" y="451"/>
                  <a:pt x="1242" y="448"/>
                </a:cubicBezTo>
                <a:cubicBezTo>
                  <a:pt x="1244" y="448"/>
                  <a:pt x="1244" y="449"/>
                  <a:pt x="1246" y="449"/>
                </a:cubicBezTo>
                <a:cubicBezTo>
                  <a:pt x="1246" y="448"/>
                  <a:pt x="1246" y="447"/>
                  <a:pt x="1245" y="446"/>
                </a:cubicBezTo>
                <a:cubicBezTo>
                  <a:pt x="1250" y="447"/>
                  <a:pt x="1248" y="441"/>
                  <a:pt x="1253" y="443"/>
                </a:cubicBezTo>
                <a:cubicBezTo>
                  <a:pt x="1253" y="441"/>
                  <a:pt x="1252" y="440"/>
                  <a:pt x="1252" y="438"/>
                </a:cubicBezTo>
                <a:cubicBezTo>
                  <a:pt x="1255" y="436"/>
                  <a:pt x="1262" y="439"/>
                  <a:pt x="1264" y="435"/>
                </a:cubicBezTo>
                <a:cubicBezTo>
                  <a:pt x="1263" y="435"/>
                  <a:pt x="1263" y="434"/>
                  <a:pt x="1263" y="433"/>
                </a:cubicBezTo>
                <a:cubicBezTo>
                  <a:pt x="1257" y="431"/>
                  <a:pt x="1256" y="434"/>
                  <a:pt x="1251" y="434"/>
                </a:cubicBezTo>
                <a:cubicBezTo>
                  <a:pt x="1251" y="433"/>
                  <a:pt x="1250" y="432"/>
                  <a:pt x="1250" y="430"/>
                </a:cubicBezTo>
                <a:cubicBezTo>
                  <a:pt x="1243" y="430"/>
                  <a:pt x="1235" y="441"/>
                  <a:pt x="1227" y="436"/>
                </a:cubicBezTo>
                <a:close/>
                <a:moveTo>
                  <a:pt x="1162" y="460"/>
                </a:moveTo>
                <a:cubicBezTo>
                  <a:pt x="1161" y="463"/>
                  <a:pt x="1159" y="460"/>
                  <a:pt x="1157" y="460"/>
                </a:cubicBezTo>
                <a:cubicBezTo>
                  <a:pt x="1157" y="456"/>
                  <a:pt x="1161" y="460"/>
                  <a:pt x="1162" y="460"/>
                </a:cubicBezTo>
                <a:close/>
                <a:moveTo>
                  <a:pt x="1183" y="455"/>
                </a:moveTo>
                <a:cubicBezTo>
                  <a:pt x="1181" y="454"/>
                  <a:pt x="1177" y="454"/>
                  <a:pt x="1178" y="451"/>
                </a:cubicBezTo>
                <a:cubicBezTo>
                  <a:pt x="1181" y="450"/>
                  <a:pt x="1180" y="451"/>
                  <a:pt x="1184" y="450"/>
                </a:cubicBezTo>
                <a:cubicBezTo>
                  <a:pt x="1184" y="452"/>
                  <a:pt x="1183" y="454"/>
                  <a:pt x="1183" y="455"/>
                </a:cubicBezTo>
                <a:close/>
                <a:moveTo>
                  <a:pt x="1224" y="452"/>
                </a:moveTo>
                <a:cubicBezTo>
                  <a:pt x="1223" y="454"/>
                  <a:pt x="1221" y="455"/>
                  <a:pt x="1220" y="457"/>
                </a:cubicBezTo>
                <a:cubicBezTo>
                  <a:pt x="1218" y="456"/>
                  <a:pt x="1218" y="454"/>
                  <a:pt x="1218" y="451"/>
                </a:cubicBezTo>
                <a:lnTo>
                  <a:pt x="1224" y="452"/>
                </a:lnTo>
                <a:close/>
                <a:moveTo>
                  <a:pt x="1239" y="446"/>
                </a:moveTo>
                <a:cubicBezTo>
                  <a:pt x="1237" y="450"/>
                  <a:pt x="1227" y="452"/>
                  <a:pt x="1228" y="444"/>
                </a:cubicBezTo>
                <a:cubicBezTo>
                  <a:pt x="1232" y="442"/>
                  <a:pt x="1233" y="448"/>
                  <a:pt x="1239" y="446"/>
                </a:cubicBezTo>
                <a:close/>
                <a:moveTo>
                  <a:pt x="1227" y="440"/>
                </a:moveTo>
                <a:cubicBezTo>
                  <a:pt x="1221" y="438"/>
                  <a:pt x="1226" y="450"/>
                  <a:pt x="1216" y="449"/>
                </a:cubicBezTo>
                <a:cubicBezTo>
                  <a:pt x="1216" y="449"/>
                  <a:pt x="1216" y="448"/>
                  <a:pt x="1215" y="448"/>
                </a:cubicBezTo>
                <a:cubicBezTo>
                  <a:pt x="1217" y="446"/>
                  <a:pt x="1219" y="444"/>
                  <a:pt x="1221" y="443"/>
                </a:cubicBezTo>
                <a:cubicBezTo>
                  <a:pt x="1218" y="438"/>
                  <a:pt x="1223" y="441"/>
                  <a:pt x="1225" y="438"/>
                </a:cubicBezTo>
                <a:cubicBezTo>
                  <a:pt x="1226" y="438"/>
                  <a:pt x="1226" y="439"/>
                  <a:pt x="1227" y="440"/>
                </a:cubicBezTo>
                <a:close/>
                <a:moveTo>
                  <a:pt x="1179" y="495"/>
                </a:moveTo>
                <a:cubicBezTo>
                  <a:pt x="1185" y="495"/>
                  <a:pt x="1180" y="498"/>
                  <a:pt x="1183" y="499"/>
                </a:cubicBezTo>
                <a:cubicBezTo>
                  <a:pt x="1185" y="495"/>
                  <a:pt x="1207" y="496"/>
                  <a:pt x="1203" y="499"/>
                </a:cubicBezTo>
                <a:cubicBezTo>
                  <a:pt x="1210" y="497"/>
                  <a:pt x="1214" y="498"/>
                  <a:pt x="1220" y="499"/>
                </a:cubicBezTo>
                <a:cubicBezTo>
                  <a:pt x="1220" y="497"/>
                  <a:pt x="1219" y="495"/>
                  <a:pt x="1219" y="494"/>
                </a:cubicBezTo>
                <a:cubicBezTo>
                  <a:pt x="1214" y="493"/>
                  <a:pt x="1214" y="493"/>
                  <a:pt x="1214" y="493"/>
                </a:cubicBezTo>
                <a:cubicBezTo>
                  <a:pt x="1213" y="494"/>
                  <a:pt x="1214" y="498"/>
                  <a:pt x="1212" y="497"/>
                </a:cubicBezTo>
                <a:cubicBezTo>
                  <a:pt x="1206" y="490"/>
                  <a:pt x="1187" y="493"/>
                  <a:pt x="1179" y="495"/>
                </a:cubicBezTo>
                <a:close/>
                <a:moveTo>
                  <a:pt x="1192" y="508"/>
                </a:moveTo>
                <a:cubicBezTo>
                  <a:pt x="1196" y="508"/>
                  <a:pt x="1199" y="510"/>
                  <a:pt x="1201" y="507"/>
                </a:cubicBezTo>
                <a:cubicBezTo>
                  <a:pt x="1197" y="506"/>
                  <a:pt x="1194" y="508"/>
                  <a:pt x="1195" y="504"/>
                </a:cubicBezTo>
                <a:cubicBezTo>
                  <a:pt x="1194" y="506"/>
                  <a:pt x="1191" y="505"/>
                  <a:pt x="1192" y="508"/>
                </a:cubicBezTo>
                <a:close/>
                <a:moveTo>
                  <a:pt x="1283" y="304"/>
                </a:moveTo>
                <a:cubicBezTo>
                  <a:pt x="1286" y="302"/>
                  <a:pt x="1289" y="301"/>
                  <a:pt x="1291" y="298"/>
                </a:cubicBezTo>
                <a:cubicBezTo>
                  <a:pt x="1289" y="297"/>
                  <a:pt x="1287" y="297"/>
                  <a:pt x="1286" y="295"/>
                </a:cubicBezTo>
                <a:cubicBezTo>
                  <a:pt x="1286" y="294"/>
                  <a:pt x="1287" y="293"/>
                  <a:pt x="1288" y="293"/>
                </a:cubicBezTo>
                <a:cubicBezTo>
                  <a:pt x="1266" y="296"/>
                  <a:pt x="1246" y="300"/>
                  <a:pt x="1223" y="304"/>
                </a:cubicBezTo>
                <a:cubicBezTo>
                  <a:pt x="1225" y="304"/>
                  <a:pt x="1227" y="304"/>
                  <a:pt x="1228" y="306"/>
                </a:cubicBezTo>
                <a:cubicBezTo>
                  <a:pt x="1224" y="306"/>
                  <a:pt x="1225" y="309"/>
                  <a:pt x="1226" y="311"/>
                </a:cubicBezTo>
                <a:cubicBezTo>
                  <a:pt x="1222" y="311"/>
                  <a:pt x="1210" y="322"/>
                  <a:pt x="1210" y="315"/>
                </a:cubicBezTo>
                <a:cubicBezTo>
                  <a:pt x="1210" y="313"/>
                  <a:pt x="1214" y="314"/>
                  <a:pt x="1211" y="311"/>
                </a:cubicBezTo>
                <a:cubicBezTo>
                  <a:pt x="1212" y="308"/>
                  <a:pt x="1219" y="310"/>
                  <a:pt x="1219" y="306"/>
                </a:cubicBezTo>
                <a:cubicBezTo>
                  <a:pt x="1211" y="306"/>
                  <a:pt x="1211" y="306"/>
                  <a:pt x="1211" y="306"/>
                </a:cubicBezTo>
                <a:cubicBezTo>
                  <a:pt x="1210" y="309"/>
                  <a:pt x="1208" y="312"/>
                  <a:pt x="1206" y="314"/>
                </a:cubicBezTo>
                <a:cubicBezTo>
                  <a:pt x="1207" y="315"/>
                  <a:pt x="1209" y="315"/>
                  <a:pt x="1209" y="317"/>
                </a:cubicBezTo>
                <a:cubicBezTo>
                  <a:pt x="1209" y="321"/>
                  <a:pt x="1198" y="321"/>
                  <a:pt x="1203" y="325"/>
                </a:cubicBezTo>
                <a:cubicBezTo>
                  <a:pt x="1203" y="323"/>
                  <a:pt x="1209" y="320"/>
                  <a:pt x="1213" y="323"/>
                </a:cubicBezTo>
                <a:cubicBezTo>
                  <a:pt x="1213" y="318"/>
                  <a:pt x="1220" y="321"/>
                  <a:pt x="1223" y="322"/>
                </a:cubicBezTo>
                <a:cubicBezTo>
                  <a:pt x="1224" y="319"/>
                  <a:pt x="1224" y="319"/>
                  <a:pt x="1227" y="320"/>
                </a:cubicBezTo>
                <a:cubicBezTo>
                  <a:pt x="1226" y="310"/>
                  <a:pt x="1248" y="307"/>
                  <a:pt x="1245" y="318"/>
                </a:cubicBezTo>
                <a:cubicBezTo>
                  <a:pt x="1251" y="317"/>
                  <a:pt x="1260" y="310"/>
                  <a:pt x="1270" y="308"/>
                </a:cubicBezTo>
                <a:cubicBezTo>
                  <a:pt x="1272" y="311"/>
                  <a:pt x="1280" y="317"/>
                  <a:pt x="1282" y="312"/>
                </a:cubicBezTo>
                <a:cubicBezTo>
                  <a:pt x="1281" y="312"/>
                  <a:pt x="1280" y="312"/>
                  <a:pt x="1280" y="311"/>
                </a:cubicBezTo>
                <a:cubicBezTo>
                  <a:pt x="1284" y="312"/>
                  <a:pt x="1284" y="309"/>
                  <a:pt x="1285" y="308"/>
                </a:cubicBezTo>
                <a:cubicBezTo>
                  <a:pt x="1282" y="308"/>
                  <a:pt x="1285" y="306"/>
                  <a:pt x="1283" y="304"/>
                </a:cubicBezTo>
                <a:close/>
                <a:moveTo>
                  <a:pt x="1265" y="306"/>
                </a:moveTo>
                <a:cubicBezTo>
                  <a:pt x="1265" y="303"/>
                  <a:pt x="1265" y="303"/>
                  <a:pt x="1265" y="303"/>
                </a:cubicBezTo>
                <a:cubicBezTo>
                  <a:pt x="1269" y="304"/>
                  <a:pt x="1270" y="302"/>
                  <a:pt x="1273" y="304"/>
                </a:cubicBezTo>
                <a:cubicBezTo>
                  <a:pt x="1271" y="307"/>
                  <a:pt x="1269" y="307"/>
                  <a:pt x="1265" y="306"/>
                </a:cubicBezTo>
                <a:close/>
                <a:moveTo>
                  <a:pt x="1215" y="341"/>
                </a:moveTo>
                <a:cubicBezTo>
                  <a:pt x="1212" y="341"/>
                  <a:pt x="1217" y="340"/>
                  <a:pt x="1217" y="339"/>
                </a:cubicBezTo>
                <a:cubicBezTo>
                  <a:pt x="1214" y="339"/>
                  <a:pt x="1214" y="338"/>
                  <a:pt x="1212" y="339"/>
                </a:cubicBezTo>
                <a:cubicBezTo>
                  <a:pt x="1211" y="341"/>
                  <a:pt x="1215" y="343"/>
                  <a:pt x="1215" y="341"/>
                </a:cubicBezTo>
                <a:close/>
                <a:moveTo>
                  <a:pt x="1242" y="431"/>
                </a:moveTo>
                <a:cubicBezTo>
                  <a:pt x="1242" y="430"/>
                  <a:pt x="1242" y="429"/>
                  <a:pt x="1243" y="428"/>
                </a:cubicBezTo>
                <a:cubicBezTo>
                  <a:pt x="1239" y="429"/>
                  <a:pt x="1238" y="429"/>
                  <a:pt x="1236" y="430"/>
                </a:cubicBezTo>
                <a:cubicBezTo>
                  <a:pt x="1238" y="431"/>
                  <a:pt x="1238" y="430"/>
                  <a:pt x="1242" y="431"/>
                </a:cubicBezTo>
                <a:close/>
                <a:moveTo>
                  <a:pt x="1255" y="449"/>
                </a:moveTo>
                <a:cubicBezTo>
                  <a:pt x="1253" y="449"/>
                  <a:pt x="1249" y="447"/>
                  <a:pt x="1248" y="449"/>
                </a:cubicBezTo>
                <a:cubicBezTo>
                  <a:pt x="1252" y="451"/>
                  <a:pt x="1251" y="453"/>
                  <a:pt x="1254" y="454"/>
                </a:cubicBezTo>
                <a:cubicBezTo>
                  <a:pt x="1251" y="451"/>
                  <a:pt x="1256" y="449"/>
                  <a:pt x="1255" y="449"/>
                </a:cubicBezTo>
                <a:close/>
                <a:moveTo>
                  <a:pt x="1290" y="470"/>
                </a:moveTo>
                <a:cubicBezTo>
                  <a:pt x="1291" y="472"/>
                  <a:pt x="1301" y="474"/>
                  <a:pt x="1302" y="471"/>
                </a:cubicBezTo>
                <a:cubicBezTo>
                  <a:pt x="1298" y="473"/>
                  <a:pt x="1292" y="469"/>
                  <a:pt x="1290" y="470"/>
                </a:cubicBezTo>
                <a:close/>
                <a:moveTo>
                  <a:pt x="522" y="138"/>
                </a:moveTo>
                <a:cubicBezTo>
                  <a:pt x="522" y="135"/>
                  <a:pt x="523" y="134"/>
                  <a:pt x="526" y="132"/>
                </a:cubicBezTo>
                <a:cubicBezTo>
                  <a:pt x="525" y="130"/>
                  <a:pt x="521" y="131"/>
                  <a:pt x="521" y="128"/>
                </a:cubicBezTo>
                <a:cubicBezTo>
                  <a:pt x="518" y="128"/>
                  <a:pt x="510" y="127"/>
                  <a:pt x="506" y="130"/>
                </a:cubicBezTo>
                <a:cubicBezTo>
                  <a:pt x="510" y="131"/>
                  <a:pt x="512" y="129"/>
                  <a:pt x="514" y="131"/>
                </a:cubicBezTo>
                <a:cubicBezTo>
                  <a:pt x="514" y="134"/>
                  <a:pt x="509" y="132"/>
                  <a:pt x="508" y="134"/>
                </a:cubicBezTo>
                <a:cubicBezTo>
                  <a:pt x="510" y="135"/>
                  <a:pt x="508" y="138"/>
                  <a:pt x="507" y="138"/>
                </a:cubicBezTo>
                <a:cubicBezTo>
                  <a:pt x="511" y="138"/>
                  <a:pt x="515" y="139"/>
                  <a:pt x="519" y="136"/>
                </a:cubicBezTo>
                <a:cubicBezTo>
                  <a:pt x="516" y="138"/>
                  <a:pt x="520" y="138"/>
                  <a:pt x="522" y="138"/>
                </a:cubicBezTo>
                <a:close/>
                <a:moveTo>
                  <a:pt x="752" y="37"/>
                </a:moveTo>
                <a:cubicBezTo>
                  <a:pt x="752" y="40"/>
                  <a:pt x="756" y="39"/>
                  <a:pt x="752" y="43"/>
                </a:cubicBezTo>
                <a:cubicBezTo>
                  <a:pt x="761" y="40"/>
                  <a:pt x="770" y="39"/>
                  <a:pt x="774" y="32"/>
                </a:cubicBezTo>
                <a:cubicBezTo>
                  <a:pt x="767" y="25"/>
                  <a:pt x="750" y="30"/>
                  <a:pt x="752" y="37"/>
                </a:cubicBezTo>
                <a:close/>
                <a:moveTo>
                  <a:pt x="869" y="769"/>
                </a:moveTo>
                <a:cubicBezTo>
                  <a:pt x="870" y="768"/>
                  <a:pt x="870" y="765"/>
                  <a:pt x="871" y="764"/>
                </a:cubicBezTo>
                <a:cubicBezTo>
                  <a:pt x="869" y="765"/>
                  <a:pt x="869" y="762"/>
                  <a:pt x="868" y="762"/>
                </a:cubicBezTo>
                <a:cubicBezTo>
                  <a:pt x="867" y="765"/>
                  <a:pt x="865" y="766"/>
                  <a:pt x="864" y="768"/>
                </a:cubicBezTo>
                <a:cubicBezTo>
                  <a:pt x="867" y="768"/>
                  <a:pt x="866" y="770"/>
                  <a:pt x="869" y="769"/>
                </a:cubicBezTo>
                <a:close/>
                <a:moveTo>
                  <a:pt x="1113" y="463"/>
                </a:moveTo>
                <a:cubicBezTo>
                  <a:pt x="1115" y="464"/>
                  <a:pt x="1115" y="465"/>
                  <a:pt x="1118" y="465"/>
                </a:cubicBezTo>
                <a:cubicBezTo>
                  <a:pt x="1119" y="463"/>
                  <a:pt x="1115" y="464"/>
                  <a:pt x="1117" y="461"/>
                </a:cubicBezTo>
                <a:cubicBezTo>
                  <a:pt x="1119" y="463"/>
                  <a:pt x="1121" y="461"/>
                  <a:pt x="1123" y="464"/>
                </a:cubicBezTo>
                <a:cubicBezTo>
                  <a:pt x="1126" y="462"/>
                  <a:pt x="1127" y="460"/>
                  <a:pt x="1127" y="457"/>
                </a:cubicBezTo>
                <a:cubicBezTo>
                  <a:pt x="1135" y="454"/>
                  <a:pt x="1131" y="456"/>
                  <a:pt x="1126" y="454"/>
                </a:cubicBezTo>
                <a:cubicBezTo>
                  <a:pt x="1126" y="450"/>
                  <a:pt x="1131" y="451"/>
                  <a:pt x="1133" y="448"/>
                </a:cubicBezTo>
                <a:cubicBezTo>
                  <a:pt x="1125" y="446"/>
                  <a:pt x="1125" y="449"/>
                  <a:pt x="1119" y="450"/>
                </a:cubicBezTo>
                <a:cubicBezTo>
                  <a:pt x="1118" y="452"/>
                  <a:pt x="1117" y="456"/>
                  <a:pt x="1114" y="456"/>
                </a:cubicBezTo>
                <a:cubicBezTo>
                  <a:pt x="1112" y="456"/>
                  <a:pt x="1112" y="452"/>
                  <a:pt x="1108" y="453"/>
                </a:cubicBezTo>
                <a:cubicBezTo>
                  <a:pt x="1108" y="455"/>
                  <a:pt x="1106" y="458"/>
                  <a:pt x="1108" y="459"/>
                </a:cubicBezTo>
                <a:cubicBezTo>
                  <a:pt x="1102" y="457"/>
                  <a:pt x="1102" y="466"/>
                  <a:pt x="1108" y="468"/>
                </a:cubicBezTo>
                <a:cubicBezTo>
                  <a:pt x="1108" y="465"/>
                  <a:pt x="1113" y="466"/>
                  <a:pt x="1113" y="463"/>
                </a:cubicBezTo>
                <a:close/>
                <a:moveTo>
                  <a:pt x="1143" y="586"/>
                </a:moveTo>
                <a:cubicBezTo>
                  <a:pt x="1141" y="584"/>
                  <a:pt x="1139" y="581"/>
                  <a:pt x="1142" y="579"/>
                </a:cubicBezTo>
                <a:cubicBezTo>
                  <a:pt x="1138" y="578"/>
                  <a:pt x="1132" y="578"/>
                  <a:pt x="1130" y="580"/>
                </a:cubicBezTo>
                <a:cubicBezTo>
                  <a:pt x="1129" y="584"/>
                  <a:pt x="1129" y="584"/>
                  <a:pt x="1129" y="584"/>
                </a:cubicBezTo>
                <a:cubicBezTo>
                  <a:pt x="1127" y="588"/>
                  <a:pt x="1120" y="582"/>
                  <a:pt x="1119" y="586"/>
                </a:cubicBezTo>
                <a:cubicBezTo>
                  <a:pt x="1120" y="588"/>
                  <a:pt x="1124" y="587"/>
                  <a:pt x="1124" y="590"/>
                </a:cubicBezTo>
                <a:cubicBezTo>
                  <a:pt x="1121" y="590"/>
                  <a:pt x="1115" y="589"/>
                  <a:pt x="1114" y="594"/>
                </a:cubicBezTo>
                <a:cubicBezTo>
                  <a:pt x="1116" y="596"/>
                  <a:pt x="1118" y="596"/>
                  <a:pt x="1119" y="597"/>
                </a:cubicBezTo>
                <a:cubicBezTo>
                  <a:pt x="1122" y="589"/>
                  <a:pt x="1129" y="592"/>
                  <a:pt x="1138" y="593"/>
                </a:cubicBezTo>
                <a:cubicBezTo>
                  <a:pt x="1137" y="588"/>
                  <a:pt x="1142" y="588"/>
                  <a:pt x="1143" y="586"/>
                </a:cubicBezTo>
                <a:close/>
                <a:moveTo>
                  <a:pt x="1128" y="588"/>
                </a:moveTo>
                <a:cubicBezTo>
                  <a:pt x="1127" y="585"/>
                  <a:pt x="1132" y="587"/>
                  <a:pt x="1133" y="588"/>
                </a:cubicBezTo>
                <a:cubicBezTo>
                  <a:pt x="1132" y="589"/>
                  <a:pt x="1129" y="590"/>
                  <a:pt x="1128" y="588"/>
                </a:cubicBezTo>
                <a:close/>
                <a:moveTo>
                  <a:pt x="1145" y="475"/>
                </a:moveTo>
                <a:cubicBezTo>
                  <a:pt x="1141" y="474"/>
                  <a:pt x="1140" y="475"/>
                  <a:pt x="1138" y="472"/>
                </a:cubicBezTo>
                <a:cubicBezTo>
                  <a:pt x="1137" y="474"/>
                  <a:pt x="1132" y="473"/>
                  <a:pt x="1132" y="476"/>
                </a:cubicBezTo>
                <a:cubicBezTo>
                  <a:pt x="1134" y="477"/>
                  <a:pt x="1137" y="475"/>
                  <a:pt x="1137" y="477"/>
                </a:cubicBezTo>
                <a:cubicBezTo>
                  <a:pt x="1136" y="478"/>
                  <a:pt x="1135" y="478"/>
                  <a:pt x="1135" y="479"/>
                </a:cubicBezTo>
                <a:cubicBezTo>
                  <a:pt x="1139" y="479"/>
                  <a:pt x="1141" y="480"/>
                  <a:pt x="1144" y="480"/>
                </a:cubicBezTo>
                <a:cubicBezTo>
                  <a:pt x="1145" y="479"/>
                  <a:pt x="1145" y="477"/>
                  <a:pt x="1145" y="475"/>
                </a:cubicBezTo>
                <a:close/>
                <a:moveTo>
                  <a:pt x="1141" y="314"/>
                </a:moveTo>
                <a:cubicBezTo>
                  <a:pt x="1139" y="315"/>
                  <a:pt x="1139" y="318"/>
                  <a:pt x="1137" y="319"/>
                </a:cubicBezTo>
                <a:cubicBezTo>
                  <a:pt x="1139" y="319"/>
                  <a:pt x="1141" y="320"/>
                  <a:pt x="1144" y="321"/>
                </a:cubicBezTo>
                <a:cubicBezTo>
                  <a:pt x="1146" y="319"/>
                  <a:pt x="1148" y="316"/>
                  <a:pt x="1152" y="317"/>
                </a:cubicBezTo>
                <a:cubicBezTo>
                  <a:pt x="1154" y="318"/>
                  <a:pt x="1151" y="319"/>
                  <a:pt x="1154" y="319"/>
                </a:cubicBezTo>
                <a:cubicBezTo>
                  <a:pt x="1160" y="318"/>
                  <a:pt x="1165" y="316"/>
                  <a:pt x="1168" y="312"/>
                </a:cubicBezTo>
                <a:cubicBezTo>
                  <a:pt x="1163" y="312"/>
                  <a:pt x="1157" y="316"/>
                  <a:pt x="1154" y="312"/>
                </a:cubicBezTo>
                <a:cubicBezTo>
                  <a:pt x="1155" y="308"/>
                  <a:pt x="1161" y="309"/>
                  <a:pt x="1162" y="304"/>
                </a:cubicBezTo>
                <a:cubicBezTo>
                  <a:pt x="1159" y="305"/>
                  <a:pt x="1153" y="305"/>
                  <a:pt x="1151" y="304"/>
                </a:cubicBezTo>
                <a:cubicBezTo>
                  <a:pt x="1148" y="310"/>
                  <a:pt x="1131" y="306"/>
                  <a:pt x="1132" y="313"/>
                </a:cubicBezTo>
                <a:cubicBezTo>
                  <a:pt x="1135" y="312"/>
                  <a:pt x="1139" y="311"/>
                  <a:pt x="1141" y="314"/>
                </a:cubicBezTo>
                <a:close/>
                <a:moveTo>
                  <a:pt x="1143" y="311"/>
                </a:moveTo>
                <a:cubicBezTo>
                  <a:pt x="1145" y="312"/>
                  <a:pt x="1148" y="311"/>
                  <a:pt x="1147" y="314"/>
                </a:cubicBezTo>
                <a:cubicBezTo>
                  <a:pt x="1145" y="314"/>
                  <a:pt x="1143" y="314"/>
                  <a:pt x="1143" y="311"/>
                </a:cubicBezTo>
                <a:close/>
                <a:moveTo>
                  <a:pt x="1139" y="464"/>
                </a:moveTo>
                <a:cubicBezTo>
                  <a:pt x="1145" y="467"/>
                  <a:pt x="1147" y="464"/>
                  <a:pt x="1151" y="461"/>
                </a:cubicBezTo>
                <a:cubicBezTo>
                  <a:pt x="1148" y="461"/>
                  <a:pt x="1147" y="460"/>
                  <a:pt x="1147" y="458"/>
                </a:cubicBezTo>
                <a:cubicBezTo>
                  <a:pt x="1150" y="456"/>
                  <a:pt x="1148" y="455"/>
                  <a:pt x="1151" y="452"/>
                </a:cubicBezTo>
                <a:cubicBezTo>
                  <a:pt x="1147" y="453"/>
                  <a:pt x="1150" y="448"/>
                  <a:pt x="1149" y="446"/>
                </a:cubicBezTo>
                <a:cubicBezTo>
                  <a:pt x="1146" y="446"/>
                  <a:pt x="1143" y="446"/>
                  <a:pt x="1141" y="446"/>
                </a:cubicBezTo>
                <a:cubicBezTo>
                  <a:pt x="1136" y="454"/>
                  <a:pt x="1138" y="458"/>
                  <a:pt x="1139" y="464"/>
                </a:cubicBezTo>
                <a:close/>
                <a:moveTo>
                  <a:pt x="1185" y="358"/>
                </a:moveTo>
                <a:cubicBezTo>
                  <a:pt x="1185" y="354"/>
                  <a:pt x="1187" y="353"/>
                  <a:pt x="1188" y="350"/>
                </a:cubicBezTo>
                <a:cubicBezTo>
                  <a:pt x="1196" y="349"/>
                  <a:pt x="1205" y="349"/>
                  <a:pt x="1211" y="345"/>
                </a:cubicBezTo>
                <a:cubicBezTo>
                  <a:pt x="1208" y="342"/>
                  <a:pt x="1202" y="344"/>
                  <a:pt x="1201" y="342"/>
                </a:cubicBezTo>
                <a:cubicBezTo>
                  <a:pt x="1203" y="340"/>
                  <a:pt x="1209" y="342"/>
                  <a:pt x="1210" y="340"/>
                </a:cubicBezTo>
                <a:cubicBezTo>
                  <a:pt x="1196" y="340"/>
                  <a:pt x="1177" y="338"/>
                  <a:pt x="1170" y="349"/>
                </a:cubicBezTo>
                <a:cubicBezTo>
                  <a:pt x="1171" y="352"/>
                  <a:pt x="1170" y="354"/>
                  <a:pt x="1168" y="355"/>
                </a:cubicBezTo>
                <a:cubicBezTo>
                  <a:pt x="1173" y="355"/>
                  <a:pt x="1169" y="359"/>
                  <a:pt x="1171" y="361"/>
                </a:cubicBezTo>
                <a:cubicBezTo>
                  <a:pt x="1173" y="357"/>
                  <a:pt x="1175" y="354"/>
                  <a:pt x="1181" y="354"/>
                </a:cubicBezTo>
                <a:cubicBezTo>
                  <a:pt x="1182" y="355"/>
                  <a:pt x="1182" y="358"/>
                  <a:pt x="1185" y="358"/>
                </a:cubicBezTo>
                <a:close/>
                <a:moveTo>
                  <a:pt x="1194" y="343"/>
                </a:moveTo>
                <a:cubicBezTo>
                  <a:pt x="1197" y="339"/>
                  <a:pt x="1203" y="345"/>
                  <a:pt x="1200" y="348"/>
                </a:cubicBezTo>
                <a:cubicBezTo>
                  <a:pt x="1198" y="346"/>
                  <a:pt x="1196" y="345"/>
                  <a:pt x="1194" y="343"/>
                </a:cubicBezTo>
                <a:close/>
                <a:moveTo>
                  <a:pt x="1195" y="536"/>
                </a:moveTo>
                <a:cubicBezTo>
                  <a:pt x="1204" y="536"/>
                  <a:pt x="1212" y="539"/>
                  <a:pt x="1217" y="532"/>
                </a:cubicBezTo>
                <a:cubicBezTo>
                  <a:pt x="1213" y="530"/>
                  <a:pt x="1209" y="530"/>
                  <a:pt x="1206" y="533"/>
                </a:cubicBezTo>
                <a:cubicBezTo>
                  <a:pt x="1205" y="528"/>
                  <a:pt x="1199" y="531"/>
                  <a:pt x="1196" y="530"/>
                </a:cubicBezTo>
                <a:cubicBezTo>
                  <a:pt x="1199" y="533"/>
                  <a:pt x="1196" y="533"/>
                  <a:pt x="1195" y="536"/>
                </a:cubicBezTo>
                <a:close/>
                <a:moveTo>
                  <a:pt x="1240" y="267"/>
                </a:moveTo>
                <a:cubicBezTo>
                  <a:pt x="1235" y="274"/>
                  <a:pt x="1218" y="267"/>
                  <a:pt x="1208" y="275"/>
                </a:cubicBezTo>
                <a:cubicBezTo>
                  <a:pt x="1216" y="275"/>
                  <a:pt x="1214" y="284"/>
                  <a:pt x="1220" y="286"/>
                </a:cubicBezTo>
                <a:cubicBezTo>
                  <a:pt x="1220" y="287"/>
                  <a:pt x="1218" y="286"/>
                  <a:pt x="1219" y="288"/>
                </a:cubicBezTo>
                <a:cubicBezTo>
                  <a:pt x="1224" y="290"/>
                  <a:pt x="1231" y="289"/>
                  <a:pt x="1233" y="285"/>
                </a:cubicBezTo>
                <a:cubicBezTo>
                  <a:pt x="1228" y="282"/>
                  <a:pt x="1236" y="276"/>
                  <a:pt x="1233" y="272"/>
                </a:cubicBezTo>
                <a:cubicBezTo>
                  <a:pt x="1243" y="271"/>
                  <a:pt x="1247" y="279"/>
                  <a:pt x="1259" y="276"/>
                </a:cubicBezTo>
                <a:cubicBezTo>
                  <a:pt x="1261" y="272"/>
                  <a:pt x="1261" y="269"/>
                  <a:pt x="1259" y="266"/>
                </a:cubicBezTo>
                <a:cubicBezTo>
                  <a:pt x="1251" y="267"/>
                  <a:pt x="1249" y="268"/>
                  <a:pt x="1240" y="267"/>
                </a:cubicBezTo>
                <a:close/>
                <a:moveTo>
                  <a:pt x="1245" y="404"/>
                </a:moveTo>
                <a:cubicBezTo>
                  <a:pt x="1248" y="401"/>
                  <a:pt x="1242" y="401"/>
                  <a:pt x="1242" y="398"/>
                </a:cubicBezTo>
                <a:cubicBezTo>
                  <a:pt x="1243" y="398"/>
                  <a:pt x="1244" y="398"/>
                  <a:pt x="1244" y="397"/>
                </a:cubicBezTo>
                <a:cubicBezTo>
                  <a:pt x="1243" y="398"/>
                  <a:pt x="1239" y="396"/>
                  <a:pt x="1239" y="398"/>
                </a:cubicBezTo>
                <a:cubicBezTo>
                  <a:pt x="1240" y="399"/>
                  <a:pt x="1240" y="400"/>
                  <a:pt x="1240" y="401"/>
                </a:cubicBezTo>
                <a:cubicBezTo>
                  <a:pt x="1237" y="402"/>
                  <a:pt x="1237" y="407"/>
                  <a:pt x="1232" y="406"/>
                </a:cubicBezTo>
                <a:cubicBezTo>
                  <a:pt x="1230" y="406"/>
                  <a:pt x="1232" y="403"/>
                  <a:pt x="1229" y="403"/>
                </a:cubicBezTo>
                <a:cubicBezTo>
                  <a:pt x="1225" y="408"/>
                  <a:pt x="1220" y="405"/>
                  <a:pt x="1216" y="409"/>
                </a:cubicBezTo>
                <a:cubicBezTo>
                  <a:pt x="1215" y="408"/>
                  <a:pt x="1215" y="407"/>
                  <a:pt x="1216" y="405"/>
                </a:cubicBezTo>
                <a:cubicBezTo>
                  <a:pt x="1210" y="408"/>
                  <a:pt x="1204" y="405"/>
                  <a:pt x="1198" y="409"/>
                </a:cubicBezTo>
                <a:cubicBezTo>
                  <a:pt x="1200" y="409"/>
                  <a:pt x="1201" y="412"/>
                  <a:pt x="1202" y="413"/>
                </a:cubicBezTo>
                <a:cubicBezTo>
                  <a:pt x="1202" y="412"/>
                  <a:pt x="1203" y="410"/>
                  <a:pt x="1204" y="409"/>
                </a:cubicBezTo>
                <a:cubicBezTo>
                  <a:pt x="1207" y="413"/>
                  <a:pt x="1214" y="408"/>
                  <a:pt x="1218" y="412"/>
                </a:cubicBezTo>
                <a:cubicBezTo>
                  <a:pt x="1217" y="413"/>
                  <a:pt x="1214" y="412"/>
                  <a:pt x="1215" y="415"/>
                </a:cubicBezTo>
                <a:cubicBezTo>
                  <a:pt x="1216" y="417"/>
                  <a:pt x="1218" y="414"/>
                  <a:pt x="1219" y="417"/>
                </a:cubicBezTo>
                <a:cubicBezTo>
                  <a:pt x="1219" y="419"/>
                  <a:pt x="1217" y="419"/>
                  <a:pt x="1216" y="421"/>
                </a:cubicBezTo>
                <a:cubicBezTo>
                  <a:pt x="1224" y="420"/>
                  <a:pt x="1226" y="424"/>
                  <a:pt x="1230" y="419"/>
                </a:cubicBezTo>
                <a:cubicBezTo>
                  <a:pt x="1227" y="416"/>
                  <a:pt x="1225" y="421"/>
                  <a:pt x="1222" y="419"/>
                </a:cubicBezTo>
                <a:cubicBezTo>
                  <a:pt x="1227" y="414"/>
                  <a:pt x="1229" y="411"/>
                  <a:pt x="1238" y="415"/>
                </a:cubicBezTo>
                <a:cubicBezTo>
                  <a:pt x="1239" y="409"/>
                  <a:pt x="1244" y="410"/>
                  <a:pt x="1244" y="407"/>
                </a:cubicBezTo>
                <a:cubicBezTo>
                  <a:pt x="1246" y="409"/>
                  <a:pt x="1249" y="409"/>
                  <a:pt x="1251" y="410"/>
                </a:cubicBezTo>
                <a:cubicBezTo>
                  <a:pt x="1251" y="412"/>
                  <a:pt x="1248" y="411"/>
                  <a:pt x="1246" y="411"/>
                </a:cubicBezTo>
                <a:cubicBezTo>
                  <a:pt x="1249" y="412"/>
                  <a:pt x="1247" y="417"/>
                  <a:pt x="1251" y="414"/>
                </a:cubicBezTo>
                <a:cubicBezTo>
                  <a:pt x="1250" y="414"/>
                  <a:pt x="1249" y="414"/>
                  <a:pt x="1249" y="413"/>
                </a:cubicBezTo>
                <a:cubicBezTo>
                  <a:pt x="1251" y="411"/>
                  <a:pt x="1255" y="415"/>
                  <a:pt x="1255" y="413"/>
                </a:cubicBezTo>
                <a:cubicBezTo>
                  <a:pt x="1254" y="411"/>
                  <a:pt x="1258" y="408"/>
                  <a:pt x="1260" y="407"/>
                </a:cubicBezTo>
                <a:cubicBezTo>
                  <a:pt x="1258" y="410"/>
                  <a:pt x="1265" y="411"/>
                  <a:pt x="1266" y="414"/>
                </a:cubicBezTo>
                <a:cubicBezTo>
                  <a:pt x="1268" y="411"/>
                  <a:pt x="1272" y="410"/>
                  <a:pt x="1277" y="409"/>
                </a:cubicBezTo>
                <a:cubicBezTo>
                  <a:pt x="1277" y="408"/>
                  <a:pt x="1278" y="407"/>
                  <a:pt x="1278" y="406"/>
                </a:cubicBezTo>
                <a:cubicBezTo>
                  <a:pt x="1274" y="406"/>
                  <a:pt x="1272" y="407"/>
                  <a:pt x="1270" y="404"/>
                </a:cubicBezTo>
                <a:cubicBezTo>
                  <a:pt x="1271" y="404"/>
                  <a:pt x="1271" y="402"/>
                  <a:pt x="1272" y="401"/>
                </a:cubicBezTo>
                <a:cubicBezTo>
                  <a:pt x="1265" y="401"/>
                  <a:pt x="1265" y="401"/>
                  <a:pt x="1265" y="401"/>
                </a:cubicBezTo>
                <a:cubicBezTo>
                  <a:pt x="1263" y="409"/>
                  <a:pt x="1248" y="406"/>
                  <a:pt x="1245" y="404"/>
                </a:cubicBezTo>
                <a:close/>
                <a:moveTo>
                  <a:pt x="1250" y="282"/>
                </a:moveTo>
                <a:cubicBezTo>
                  <a:pt x="1252" y="282"/>
                  <a:pt x="1251" y="285"/>
                  <a:pt x="1250" y="285"/>
                </a:cubicBezTo>
                <a:cubicBezTo>
                  <a:pt x="1246" y="286"/>
                  <a:pt x="1247" y="282"/>
                  <a:pt x="1243" y="282"/>
                </a:cubicBezTo>
                <a:cubicBezTo>
                  <a:pt x="1236" y="288"/>
                  <a:pt x="1256" y="294"/>
                  <a:pt x="1252" y="289"/>
                </a:cubicBezTo>
                <a:cubicBezTo>
                  <a:pt x="1256" y="290"/>
                  <a:pt x="1256" y="288"/>
                  <a:pt x="1259" y="288"/>
                </a:cubicBezTo>
                <a:cubicBezTo>
                  <a:pt x="1260" y="289"/>
                  <a:pt x="1260" y="292"/>
                  <a:pt x="1262" y="291"/>
                </a:cubicBezTo>
                <a:cubicBezTo>
                  <a:pt x="1264" y="291"/>
                  <a:pt x="1263" y="289"/>
                  <a:pt x="1264" y="289"/>
                </a:cubicBezTo>
                <a:cubicBezTo>
                  <a:pt x="1265" y="289"/>
                  <a:pt x="1267" y="289"/>
                  <a:pt x="1267" y="288"/>
                </a:cubicBezTo>
                <a:cubicBezTo>
                  <a:pt x="1265" y="288"/>
                  <a:pt x="1263" y="288"/>
                  <a:pt x="1263" y="285"/>
                </a:cubicBezTo>
                <a:cubicBezTo>
                  <a:pt x="1260" y="285"/>
                  <a:pt x="1259" y="286"/>
                  <a:pt x="1257" y="286"/>
                </a:cubicBezTo>
                <a:cubicBezTo>
                  <a:pt x="1256" y="284"/>
                  <a:pt x="1255" y="282"/>
                  <a:pt x="1254" y="280"/>
                </a:cubicBezTo>
                <a:cubicBezTo>
                  <a:pt x="1252" y="280"/>
                  <a:pt x="1251" y="281"/>
                  <a:pt x="1250" y="28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7" name="文本框 266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6081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atin typeface="微米有行" pitchFamily="2" charset="-128"/>
                <a:ea typeface="微米有行" pitchFamily="2" charset="-128"/>
                <a:cs typeface="+mn-ea"/>
                <a:sym typeface="+mn-lt"/>
              </a:rPr>
              <a:t>2024</a:t>
            </a:r>
            <a:endParaRPr lang="zh-CN" altLang="en-US" sz="4800" dirty="0">
              <a:latin typeface="微米有行" pitchFamily="2" charset="-128"/>
              <a:ea typeface="微米有行" pitchFamily="2" charset="-128"/>
              <a:cs typeface="+mn-ea"/>
              <a:sym typeface="+mn-lt"/>
            </a:endParaRPr>
          </a:p>
        </p:txBody>
      </p:sp>
      <p:sp>
        <p:nvSpPr>
          <p:cNvPr id="520" name="任意多边形: 形状 519">
            <a:extLst>
              <a:ext uri="{FF2B5EF4-FFF2-40B4-BE49-F238E27FC236}">
                <a16:creationId xmlns:a16="http://schemas.microsoft.com/office/drawing/2014/main" id="{34D73F39-52D1-213F-80A1-F7FDFB790850}"/>
              </a:ext>
            </a:extLst>
          </p:cNvPr>
          <p:cNvSpPr/>
          <p:nvPr/>
        </p:nvSpPr>
        <p:spPr>
          <a:xfrm rot="10800000" flipV="1">
            <a:off x="3671877" y="4242223"/>
            <a:ext cx="4932430" cy="432080"/>
          </a:xfrm>
          <a:custGeom>
            <a:avLst/>
            <a:gdLst>
              <a:gd name="connsiteX0" fmla="*/ 4805555 w 5835581"/>
              <a:gd name="connsiteY0" fmla="*/ 0 h 511196"/>
              <a:gd name="connsiteX1" fmla="*/ 3346660 w 5835581"/>
              <a:gd name="connsiteY1" fmla="*/ 0 h 511196"/>
              <a:gd name="connsiteX2" fmla="*/ 3301829 w 5835581"/>
              <a:gd name="connsiteY2" fmla="*/ 0 h 511196"/>
              <a:gd name="connsiteX3" fmla="*/ 3113658 w 5835581"/>
              <a:gd name="connsiteY3" fmla="*/ 0 h 511196"/>
              <a:gd name="connsiteX4" fmla="*/ 3095980 w 5835581"/>
              <a:gd name="connsiteY4" fmla="*/ 0 h 511196"/>
              <a:gd name="connsiteX5" fmla="*/ 1887765 w 5835581"/>
              <a:gd name="connsiteY5" fmla="*/ 0 h 511196"/>
              <a:gd name="connsiteX6" fmla="*/ 1842934 w 5835581"/>
              <a:gd name="connsiteY6" fmla="*/ 0 h 511196"/>
              <a:gd name="connsiteX7" fmla="*/ 1654763 w 5835581"/>
              <a:gd name="connsiteY7" fmla="*/ 0 h 511196"/>
              <a:gd name="connsiteX8" fmla="*/ 1637085 w 5835581"/>
              <a:gd name="connsiteY8" fmla="*/ 0 h 511196"/>
              <a:gd name="connsiteX9" fmla="*/ 384039 w 5835581"/>
              <a:gd name="connsiteY9" fmla="*/ 0 h 511196"/>
              <a:gd name="connsiteX10" fmla="*/ 195867 w 5835581"/>
              <a:gd name="connsiteY10" fmla="*/ 0 h 511196"/>
              <a:gd name="connsiteX11" fmla="*/ 178189 w 5835581"/>
              <a:gd name="connsiteY11" fmla="*/ 0 h 511196"/>
              <a:gd name="connsiteX12" fmla="*/ 167783 w 5835581"/>
              <a:gd name="connsiteY12" fmla="*/ 7088 h 511196"/>
              <a:gd name="connsiteX13" fmla="*/ 135083 w 5835581"/>
              <a:gd name="connsiteY13" fmla="*/ 32926 h 511196"/>
              <a:gd name="connsiteX14" fmla="*/ 127305 w 5835581"/>
              <a:gd name="connsiteY14" fmla="*/ 75845 h 511196"/>
              <a:gd name="connsiteX15" fmla="*/ 57298 w 5835581"/>
              <a:gd name="connsiteY15" fmla="*/ 116896 h 511196"/>
              <a:gd name="connsiteX16" fmla="*/ 49518 w 5835581"/>
              <a:gd name="connsiteY16" fmla="*/ 187805 h 511196"/>
              <a:gd name="connsiteX17" fmla="*/ 7223 w 5835581"/>
              <a:gd name="connsiteY17" fmla="*/ 250783 h 511196"/>
              <a:gd name="connsiteX18" fmla="*/ 0 w 5835581"/>
              <a:gd name="connsiteY18" fmla="*/ 255394 h 511196"/>
              <a:gd name="connsiteX19" fmla="*/ 7223 w 5835581"/>
              <a:gd name="connsiteY19" fmla="*/ 260004 h 511196"/>
              <a:gd name="connsiteX20" fmla="*/ 49518 w 5835581"/>
              <a:gd name="connsiteY20" fmla="*/ 322981 h 511196"/>
              <a:gd name="connsiteX21" fmla="*/ 57298 w 5835581"/>
              <a:gd name="connsiteY21" fmla="*/ 393890 h 511196"/>
              <a:gd name="connsiteX22" fmla="*/ 127305 w 5835581"/>
              <a:gd name="connsiteY22" fmla="*/ 434943 h 511196"/>
              <a:gd name="connsiteX23" fmla="*/ 135083 w 5835581"/>
              <a:gd name="connsiteY23" fmla="*/ 477861 h 511196"/>
              <a:gd name="connsiteX24" fmla="*/ 167783 w 5835581"/>
              <a:gd name="connsiteY24" fmla="*/ 503699 h 511196"/>
              <a:gd name="connsiteX25" fmla="*/ 178189 w 5835581"/>
              <a:gd name="connsiteY25" fmla="*/ 510787 h 511196"/>
              <a:gd name="connsiteX26" fmla="*/ 195867 w 5835581"/>
              <a:gd name="connsiteY26" fmla="*/ 510787 h 511196"/>
              <a:gd name="connsiteX27" fmla="*/ 384039 w 5835581"/>
              <a:gd name="connsiteY27" fmla="*/ 510787 h 511196"/>
              <a:gd name="connsiteX28" fmla="*/ 1030027 w 5835581"/>
              <a:gd name="connsiteY28" fmla="*/ 510787 h 511196"/>
              <a:gd name="connsiteX29" fmla="*/ 1030027 w 5835581"/>
              <a:gd name="connsiteY29" fmla="*/ 511196 h 511196"/>
              <a:gd name="connsiteX30" fmla="*/ 2488922 w 5835581"/>
              <a:gd name="connsiteY30" fmla="*/ 511196 h 511196"/>
              <a:gd name="connsiteX31" fmla="*/ 2533752 w 5835581"/>
              <a:gd name="connsiteY31" fmla="*/ 511196 h 511196"/>
              <a:gd name="connsiteX32" fmla="*/ 2721924 w 5835581"/>
              <a:gd name="connsiteY32" fmla="*/ 511196 h 511196"/>
              <a:gd name="connsiteX33" fmla="*/ 2739602 w 5835581"/>
              <a:gd name="connsiteY33" fmla="*/ 511196 h 511196"/>
              <a:gd name="connsiteX34" fmla="*/ 3947817 w 5835581"/>
              <a:gd name="connsiteY34" fmla="*/ 511196 h 511196"/>
              <a:gd name="connsiteX35" fmla="*/ 3992647 w 5835581"/>
              <a:gd name="connsiteY35" fmla="*/ 511196 h 511196"/>
              <a:gd name="connsiteX36" fmla="*/ 4180819 w 5835581"/>
              <a:gd name="connsiteY36" fmla="*/ 511196 h 511196"/>
              <a:gd name="connsiteX37" fmla="*/ 4198497 w 5835581"/>
              <a:gd name="connsiteY37" fmla="*/ 511196 h 511196"/>
              <a:gd name="connsiteX38" fmla="*/ 5451542 w 5835581"/>
              <a:gd name="connsiteY38" fmla="*/ 511196 h 511196"/>
              <a:gd name="connsiteX39" fmla="*/ 5639714 w 5835581"/>
              <a:gd name="connsiteY39" fmla="*/ 511196 h 511196"/>
              <a:gd name="connsiteX40" fmla="*/ 5657392 w 5835581"/>
              <a:gd name="connsiteY40" fmla="*/ 511196 h 511196"/>
              <a:gd name="connsiteX41" fmla="*/ 5667798 w 5835581"/>
              <a:gd name="connsiteY41" fmla="*/ 504108 h 511196"/>
              <a:gd name="connsiteX42" fmla="*/ 5700498 w 5835581"/>
              <a:gd name="connsiteY42" fmla="*/ 478270 h 511196"/>
              <a:gd name="connsiteX43" fmla="*/ 5708276 w 5835581"/>
              <a:gd name="connsiteY43" fmla="*/ 435351 h 511196"/>
              <a:gd name="connsiteX44" fmla="*/ 5778284 w 5835581"/>
              <a:gd name="connsiteY44" fmla="*/ 394300 h 511196"/>
              <a:gd name="connsiteX45" fmla="*/ 5786063 w 5835581"/>
              <a:gd name="connsiteY45" fmla="*/ 323391 h 511196"/>
              <a:gd name="connsiteX46" fmla="*/ 5828359 w 5835581"/>
              <a:gd name="connsiteY46" fmla="*/ 260413 h 511196"/>
              <a:gd name="connsiteX47" fmla="*/ 5835581 w 5835581"/>
              <a:gd name="connsiteY47" fmla="*/ 255802 h 511196"/>
              <a:gd name="connsiteX48" fmla="*/ 5828359 w 5835581"/>
              <a:gd name="connsiteY48" fmla="*/ 251192 h 511196"/>
              <a:gd name="connsiteX49" fmla="*/ 5786063 w 5835581"/>
              <a:gd name="connsiteY49" fmla="*/ 188215 h 511196"/>
              <a:gd name="connsiteX50" fmla="*/ 5778284 w 5835581"/>
              <a:gd name="connsiteY50" fmla="*/ 117306 h 511196"/>
              <a:gd name="connsiteX51" fmla="*/ 5708276 w 5835581"/>
              <a:gd name="connsiteY51" fmla="*/ 76254 h 511196"/>
              <a:gd name="connsiteX52" fmla="*/ 5700498 w 5835581"/>
              <a:gd name="connsiteY52" fmla="*/ 33335 h 511196"/>
              <a:gd name="connsiteX53" fmla="*/ 5667798 w 5835581"/>
              <a:gd name="connsiteY53" fmla="*/ 7497 h 511196"/>
              <a:gd name="connsiteX54" fmla="*/ 5657392 w 5835581"/>
              <a:gd name="connsiteY54" fmla="*/ 409 h 511196"/>
              <a:gd name="connsiteX55" fmla="*/ 5639714 w 5835581"/>
              <a:gd name="connsiteY55" fmla="*/ 409 h 511196"/>
              <a:gd name="connsiteX56" fmla="*/ 5451542 w 5835581"/>
              <a:gd name="connsiteY56" fmla="*/ 409 h 511196"/>
              <a:gd name="connsiteX57" fmla="*/ 4805555 w 5835581"/>
              <a:gd name="connsiteY57" fmla="*/ 410 h 511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835581" h="511196">
                <a:moveTo>
                  <a:pt x="4805555" y="0"/>
                </a:moveTo>
                <a:lnTo>
                  <a:pt x="3346660" y="0"/>
                </a:lnTo>
                <a:lnTo>
                  <a:pt x="3301829" y="0"/>
                </a:lnTo>
                <a:lnTo>
                  <a:pt x="3113658" y="0"/>
                </a:lnTo>
                <a:lnTo>
                  <a:pt x="3095980" y="0"/>
                </a:lnTo>
                <a:lnTo>
                  <a:pt x="1887765" y="0"/>
                </a:lnTo>
                <a:lnTo>
                  <a:pt x="1842934" y="0"/>
                </a:lnTo>
                <a:lnTo>
                  <a:pt x="1654763" y="0"/>
                </a:lnTo>
                <a:lnTo>
                  <a:pt x="1637085" y="0"/>
                </a:lnTo>
                <a:lnTo>
                  <a:pt x="384039" y="0"/>
                </a:lnTo>
                <a:lnTo>
                  <a:pt x="195867" y="0"/>
                </a:lnTo>
                <a:lnTo>
                  <a:pt x="178189" y="0"/>
                </a:lnTo>
                <a:lnTo>
                  <a:pt x="167783" y="7088"/>
                </a:lnTo>
                <a:cubicBezTo>
                  <a:pt x="156164" y="14408"/>
                  <a:pt x="144187" y="21082"/>
                  <a:pt x="135083" y="32926"/>
                </a:cubicBezTo>
                <a:cubicBezTo>
                  <a:pt x="124826" y="46313"/>
                  <a:pt x="129898" y="61538"/>
                  <a:pt x="127305" y="75845"/>
                </a:cubicBezTo>
                <a:cubicBezTo>
                  <a:pt x="103969" y="89528"/>
                  <a:pt x="79356" y="89422"/>
                  <a:pt x="57298" y="116896"/>
                </a:cubicBezTo>
                <a:cubicBezTo>
                  <a:pt x="44485" y="141452"/>
                  <a:pt x="52112" y="164169"/>
                  <a:pt x="49518" y="187805"/>
                </a:cubicBezTo>
                <a:cubicBezTo>
                  <a:pt x="46068" y="209277"/>
                  <a:pt x="27686" y="235820"/>
                  <a:pt x="7223" y="250783"/>
                </a:cubicBezTo>
                <a:lnTo>
                  <a:pt x="0" y="255394"/>
                </a:lnTo>
                <a:lnTo>
                  <a:pt x="7223" y="260004"/>
                </a:lnTo>
                <a:cubicBezTo>
                  <a:pt x="27686" y="274967"/>
                  <a:pt x="46068" y="301510"/>
                  <a:pt x="49518" y="322981"/>
                </a:cubicBezTo>
                <a:cubicBezTo>
                  <a:pt x="52112" y="346618"/>
                  <a:pt x="44485" y="369335"/>
                  <a:pt x="57298" y="393890"/>
                </a:cubicBezTo>
                <a:cubicBezTo>
                  <a:pt x="79356" y="421365"/>
                  <a:pt x="103969" y="421259"/>
                  <a:pt x="127305" y="434943"/>
                </a:cubicBezTo>
                <a:cubicBezTo>
                  <a:pt x="129898" y="449249"/>
                  <a:pt x="124826" y="464474"/>
                  <a:pt x="135083" y="477861"/>
                </a:cubicBezTo>
                <a:cubicBezTo>
                  <a:pt x="144187" y="489706"/>
                  <a:pt x="156164" y="496379"/>
                  <a:pt x="167783" y="503699"/>
                </a:cubicBezTo>
                <a:lnTo>
                  <a:pt x="178189" y="510787"/>
                </a:lnTo>
                <a:lnTo>
                  <a:pt x="195867" y="510787"/>
                </a:lnTo>
                <a:lnTo>
                  <a:pt x="384039" y="510787"/>
                </a:lnTo>
                <a:lnTo>
                  <a:pt x="1030027" y="510787"/>
                </a:lnTo>
                <a:lnTo>
                  <a:pt x="1030027" y="511196"/>
                </a:lnTo>
                <a:lnTo>
                  <a:pt x="2488922" y="511196"/>
                </a:lnTo>
                <a:lnTo>
                  <a:pt x="2533752" y="511196"/>
                </a:lnTo>
                <a:lnTo>
                  <a:pt x="2721924" y="511196"/>
                </a:lnTo>
                <a:lnTo>
                  <a:pt x="2739602" y="511196"/>
                </a:lnTo>
                <a:lnTo>
                  <a:pt x="3947817" y="511196"/>
                </a:lnTo>
                <a:lnTo>
                  <a:pt x="3992647" y="511196"/>
                </a:lnTo>
                <a:lnTo>
                  <a:pt x="4180819" y="511196"/>
                </a:lnTo>
                <a:lnTo>
                  <a:pt x="4198497" y="511196"/>
                </a:lnTo>
                <a:lnTo>
                  <a:pt x="5451542" y="511196"/>
                </a:lnTo>
                <a:lnTo>
                  <a:pt x="5639714" y="511196"/>
                </a:lnTo>
                <a:lnTo>
                  <a:pt x="5657392" y="511196"/>
                </a:lnTo>
                <a:lnTo>
                  <a:pt x="5667798" y="504108"/>
                </a:lnTo>
                <a:cubicBezTo>
                  <a:pt x="5679416" y="496788"/>
                  <a:pt x="5691394" y="490114"/>
                  <a:pt x="5700498" y="478270"/>
                </a:cubicBezTo>
                <a:cubicBezTo>
                  <a:pt x="5710755" y="464883"/>
                  <a:pt x="5705683" y="449658"/>
                  <a:pt x="5708276" y="435351"/>
                </a:cubicBezTo>
                <a:cubicBezTo>
                  <a:pt x="5731612" y="421667"/>
                  <a:pt x="5756225" y="421774"/>
                  <a:pt x="5778284" y="394300"/>
                </a:cubicBezTo>
                <a:cubicBezTo>
                  <a:pt x="5791096" y="369744"/>
                  <a:pt x="5783470" y="347027"/>
                  <a:pt x="5786063" y="323391"/>
                </a:cubicBezTo>
                <a:cubicBezTo>
                  <a:pt x="5789513" y="301919"/>
                  <a:pt x="5807896" y="275376"/>
                  <a:pt x="5828359" y="260413"/>
                </a:cubicBezTo>
                <a:lnTo>
                  <a:pt x="5835581" y="255802"/>
                </a:lnTo>
                <a:lnTo>
                  <a:pt x="5828359" y="251192"/>
                </a:lnTo>
                <a:cubicBezTo>
                  <a:pt x="5807896" y="236229"/>
                  <a:pt x="5789513" y="209686"/>
                  <a:pt x="5786063" y="188215"/>
                </a:cubicBezTo>
                <a:cubicBezTo>
                  <a:pt x="5783470" y="164578"/>
                  <a:pt x="5791096" y="141861"/>
                  <a:pt x="5778284" y="117306"/>
                </a:cubicBezTo>
                <a:cubicBezTo>
                  <a:pt x="5756225" y="89831"/>
                  <a:pt x="5731612" y="89937"/>
                  <a:pt x="5708276" y="76254"/>
                </a:cubicBezTo>
                <a:cubicBezTo>
                  <a:pt x="5705683" y="61947"/>
                  <a:pt x="5710755" y="46722"/>
                  <a:pt x="5700498" y="33335"/>
                </a:cubicBezTo>
                <a:cubicBezTo>
                  <a:pt x="5691394" y="21491"/>
                  <a:pt x="5679416" y="14817"/>
                  <a:pt x="5667798" y="7497"/>
                </a:cubicBezTo>
                <a:lnTo>
                  <a:pt x="5657392" y="409"/>
                </a:lnTo>
                <a:lnTo>
                  <a:pt x="5639714" y="409"/>
                </a:lnTo>
                <a:lnTo>
                  <a:pt x="5451542" y="409"/>
                </a:lnTo>
                <a:lnTo>
                  <a:pt x="4805555" y="410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21" name="文本框 520">
            <a:extLst>
              <a:ext uri="{FF2B5EF4-FFF2-40B4-BE49-F238E27FC236}">
                <a16:creationId xmlns:a16="http://schemas.microsoft.com/office/drawing/2014/main" id="{92F4CD7E-1B5C-E0E0-EFB4-8FEA75DF4891}"/>
              </a:ext>
            </a:extLst>
          </p:cNvPr>
          <p:cNvSpPr txBox="1"/>
          <p:nvPr/>
        </p:nvSpPr>
        <p:spPr>
          <a:xfrm>
            <a:off x="4175176" y="4279963"/>
            <a:ext cx="3816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cs typeface="+mn-ea"/>
                <a:sym typeface="+mn-lt"/>
              </a:rPr>
              <a:t>中国风年终总结汇报</a:t>
            </a:r>
            <a:r>
              <a:rPr lang="en-US" altLang="zh-CN" b="1" dirty="0">
                <a:cs typeface="+mn-ea"/>
                <a:sym typeface="+mn-lt"/>
              </a:rPr>
              <a:t>PPT</a:t>
            </a:r>
            <a:r>
              <a:rPr lang="zh-CN" altLang="en-US" b="1" dirty="0">
                <a:cs typeface="+mn-ea"/>
                <a:sym typeface="+mn-lt"/>
              </a:rPr>
              <a:t>模板</a:t>
            </a:r>
          </a:p>
        </p:txBody>
      </p:sp>
      <p:grpSp>
        <p:nvGrpSpPr>
          <p:cNvPr id="524" name="组合 523">
            <a:extLst>
              <a:ext uri="{FF2B5EF4-FFF2-40B4-BE49-F238E27FC236}">
                <a16:creationId xmlns:a16="http://schemas.microsoft.com/office/drawing/2014/main" id="{B3BA6E6A-895A-A7AC-E513-1D590BB0F965}"/>
              </a:ext>
            </a:extLst>
          </p:cNvPr>
          <p:cNvGrpSpPr/>
          <p:nvPr/>
        </p:nvGrpSpPr>
        <p:grpSpPr>
          <a:xfrm>
            <a:off x="6930646" y="1203808"/>
            <a:ext cx="731290" cy="414589"/>
            <a:chOff x="6050849" y="5343598"/>
            <a:chExt cx="731290" cy="414589"/>
          </a:xfrm>
          <a:noFill/>
        </p:grpSpPr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789E0627-5904-DF18-79CD-4E14F1F94B6F}"/>
                </a:ext>
              </a:extLst>
            </p:cNvPr>
            <p:cNvSpPr/>
            <p:nvPr/>
          </p:nvSpPr>
          <p:spPr>
            <a:xfrm>
              <a:off x="6056609" y="5343598"/>
              <a:ext cx="224569" cy="259119"/>
            </a:xfrm>
            <a:custGeom>
              <a:avLst/>
              <a:gdLst>
                <a:gd name="connsiteX0" fmla="*/ 115163 w 224569"/>
                <a:gd name="connsiteY0" fmla="*/ 0 h 259119"/>
                <a:gd name="connsiteX1" fmla="*/ 224569 w 224569"/>
                <a:gd name="connsiteY1" fmla="*/ 103648 h 259119"/>
                <a:gd name="connsiteX2" fmla="*/ 46065 w 224569"/>
                <a:gd name="connsiteY2" fmla="*/ 259119 h 259119"/>
                <a:gd name="connsiteX3" fmla="*/ 0 w 224569"/>
                <a:gd name="connsiteY3" fmla="*/ 253360 h 259119"/>
                <a:gd name="connsiteX4" fmla="*/ 138196 w 224569"/>
                <a:gd name="connsiteY4" fmla="*/ 138197 h 259119"/>
                <a:gd name="connsiteX5" fmla="*/ 97889 w 224569"/>
                <a:gd name="connsiteY5" fmla="*/ 86373 h 259119"/>
                <a:gd name="connsiteX6" fmla="*/ 63340 w 224569"/>
                <a:gd name="connsiteY6" fmla="*/ 115164 h 259119"/>
                <a:gd name="connsiteX7" fmla="*/ 28790 w 224569"/>
                <a:gd name="connsiteY7" fmla="*/ 51824 h 259119"/>
                <a:gd name="connsiteX8" fmla="*/ 115163 w 224569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569" h="259119">
                  <a:moveTo>
                    <a:pt x="115163" y="0"/>
                  </a:moveTo>
                  <a:cubicBezTo>
                    <a:pt x="184261" y="0"/>
                    <a:pt x="224569" y="40308"/>
                    <a:pt x="224569" y="103648"/>
                  </a:cubicBezTo>
                  <a:cubicBezTo>
                    <a:pt x="224569" y="213053"/>
                    <a:pt x="109405" y="259119"/>
                    <a:pt x="46065" y="259119"/>
                  </a:cubicBezTo>
                  <a:cubicBezTo>
                    <a:pt x="34549" y="259119"/>
                    <a:pt x="17274" y="259119"/>
                    <a:pt x="0" y="253360"/>
                  </a:cubicBezTo>
                  <a:cubicBezTo>
                    <a:pt x="57581" y="230328"/>
                    <a:pt x="138196" y="207295"/>
                    <a:pt x="138196" y="138197"/>
                  </a:cubicBezTo>
                  <a:cubicBezTo>
                    <a:pt x="138196" y="115164"/>
                    <a:pt x="103647" y="86373"/>
                    <a:pt x="97889" y="86373"/>
                  </a:cubicBezTo>
                  <a:cubicBezTo>
                    <a:pt x="80614" y="86373"/>
                    <a:pt x="69098" y="103648"/>
                    <a:pt x="63340" y="115164"/>
                  </a:cubicBezTo>
                  <a:cubicBezTo>
                    <a:pt x="51823" y="103648"/>
                    <a:pt x="28790" y="57582"/>
                    <a:pt x="28790" y="51824"/>
                  </a:cubicBezTo>
                  <a:cubicBezTo>
                    <a:pt x="28790" y="5758"/>
                    <a:pt x="92130" y="0"/>
                    <a:pt x="115163" y="0"/>
                  </a:cubicBezTo>
                  <a:close/>
                </a:path>
              </a:pathLst>
            </a:custGeom>
            <a:grpFill/>
            <a:ln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90A3D7A1-5230-0287-D11E-350EDA080F90}"/>
                </a:ext>
              </a:extLst>
            </p:cNvPr>
            <p:cNvSpPr/>
            <p:nvPr/>
          </p:nvSpPr>
          <p:spPr>
            <a:xfrm>
              <a:off x="6050849" y="5447245"/>
              <a:ext cx="731290" cy="310942"/>
            </a:xfrm>
            <a:custGeom>
              <a:avLst/>
              <a:gdLst>
                <a:gd name="connsiteX0" fmla="*/ 529754 w 731290"/>
                <a:gd name="connsiteY0" fmla="*/ 0 h 310942"/>
                <a:gd name="connsiteX1" fmla="*/ 731290 w 731290"/>
                <a:gd name="connsiteY1" fmla="*/ 178503 h 310942"/>
                <a:gd name="connsiteX2" fmla="*/ 616126 w 731290"/>
                <a:gd name="connsiteY2" fmla="*/ 310942 h 310942"/>
                <a:gd name="connsiteX3" fmla="*/ 512479 w 731290"/>
                <a:gd name="connsiteY3" fmla="*/ 224569 h 310942"/>
                <a:gd name="connsiteX4" fmla="*/ 570061 w 731290"/>
                <a:gd name="connsiteY4" fmla="*/ 143954 h 310942"/>
                <a:gd name="connsiteX5" fmla="*/ 621885 w 731290"/>
                <a:gd name="connsiteY5" fmla="*/ 178503 h 310942"/>
                <a:gd name="connsiteX6" fmla="*/ 564303 w 731290"/>
                <a:gd name="connsiteY6" fmla="*/ 230327 h 310942"/>
                <a:gd name="connsiteX7" fmla="*/ 633401 w 731290"/>
                <a:gd name="connsiteY7" fmla="*/ 270634 h 310942"/>
                <a:gd name="connsiteX8" fmla="*/ 702499 w 731290"/>
                <a:gd name="connsiteY8" fmla="*/ 190020 h 310942"/>
                <a:gd name="connsiteX9" fmla="*/ 564303 w 731290"/>
                <a:gd name="connsiteY9" fmla="*/ 74856 h 310942"/>
                <a:gd name="connsiteX10" fmla="*/ 115164 w 731290"/>
                <a:gd name="connsiteY10" fmla="*/ 218811 h 310942"/>
                <a:gd name="connsiteX11" fmla="*/ 0 w 731290"/>
                <a:gd name="connsiteY11" fmla="*/ 195778 h 310942"/>
                <a:gd name="connsiteX12" fmla="*/ 57582 w 731290"/>
                <a:gd name="connsiteY12" fmla="*/ 201536 h 310942"/>
                <a:gd name="connsiteX13" fmla="*/ 529754 w 731290"/>
                <a:gd name="connsiteY13" fmla="*/ 0 h 3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1290" h="310942">
                  <a:moveTo>
                    <a:pt x="529754" y="0"/>
                  </a:moveTo>
                  <a:cubicBezTo>
                    <a:pt x="627643" y="0"/>
                    <a:pt x="731290" y="80614"/>
                    <a:pt x="731290" y="178503"/>
                  </a:cubicBezTo>
                  <a:cubicBezTo>
                    <a:pt x="731290" y="259118"/>
                    <a:pt x="685225" y="310942"/>
                    <a:pt x="616126" y="310942"/>
                  </a:cubicBezTo>
                  <a:cubicBezTo>
                    <a:pt x="552786" y="310942"/>
                    <a:pt x="512479" y="287909"/>
                    <a:pt x="512479" y="224569"/>
                  </a:cubicBezTo>
                  <a:cubicBezTo>
                    <a:pt x="512479" y="190020"/>
                    <a:pt x="523995" y="143954"/>
                    <a:pt x="570061" y="143954"/>
                  </a:cubicBezTo>
                  <a:cubicBezTo>
                    <a:pt x="593094" y="143954"/>
                    <a:pt x="621885" y="161229"/>
                    <a:pt x="621885" y="178503"/>
                  </a:cubicBezTo>
                  <a:cubicBezTo>
                    <a:pt x="621885" y="195778"/>
                    <a:pt x="581577" y="213052"/>
                    <a:pt x="564303" y="230327"/>
                  </a:cubicBezTo>
                  <a:cubicBezTo>
                    <a:pt x="587335" y="253360"/>
                    <a:pt x="604610" y="270634"/>
                    <a:pt x="633401" y="270634"/>
                  </a:cubicBezTo>
                  <a:cubicBezTo>
                    <a:pt x="685225" y="270634"/>
                    <a:pt x="702499" y="218811"/>
                    <a:pt x="702499" y="190020"/>
                  </a:cubicBezTo>
                  <a:cubicBezTo>
                    <a:pt x="702499" y="109405"/>
                    <a:pt x="621885" y="74856"/>
                    <a:pt x="564303" y="74856"/>
                  </a:cubicBezTo>
                  <a:cubicBezTo>
                    <a:pt x="443381" y="74856"/>
                    <a:pt x="270635" y="218811"/>
                    <a:pt x="115164" y="218811"/>
                  </a:cubicBezTo>
                  <a:cubicBezTo>
                    <a:pt x="103648" y="218811"/>
                    <a:pt x="40308" y="207294"/>
                    <a:pt x="0" y="195778"/>
                  </a:cubicBezTo>
                  <a:cubicBezTo>
                    <a:pt x="17275" y="195778"/>
                    <a:pt x="40308" y="201536"/>
                    <a:pt x="57582" y="201536"/>
                  </a:cubicBezTo>
                  <a:cubicBezTo>
                    <a:pt x="230328" y="201536"/>
                    <a:pt x="351250" y="0"/>
                    <a:pt x="529754" y="0"/>
                  </a:cubicBezTo>
                  <a:close/>
                </a:path>
              </a:pathLst>
            </a:custGeom>
            <a:grpFill/>
            <a:ln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</p:grpSp>
      <p:grpSp>
        <p:nvGrpSpPr>
          <p:cNvPr id="525" name="组合 524">
            <a:extLst>
              <a:ext uri="{FF2B5EF4-FFF2-40B4-BE49-F238E27FC236}">
                <a16:creationId xmlns:a16="http://schemas.microsoft.com/office/drawing/2014/main" id="{C256E20A-244D-E473-CDAC-4D09E8A2B15A}"/>
              </a:ext>
            </a:extLst>
          </p:cNvPr>
          <p:cNvGrpSpPr/>
          <p:nvPr/>
        </p:nvGrpSpPr>
        <p:grpSpPr>
          <a:xfrm flipH="1">
            <a:off x="4554075" y="1203808"/>
            <a:ext cx="691244" cy="414589"/>
            <a:chOff x="6050849" y="5343598"/>
            <a:chExt cx="731290" cy="414589"/>
          </a:xfrm>
          <a:noFill/>
        </p:grpSpPr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C320F05A-6EE1-7C2D-1BD2-455C8E39A9F2}"/>
                </a:ext>
              </a:extLst>
            </p:cNvPr>
            <p:cNvSpPr/>
            <p:nvPr/>
          </p:nvSpPr>
          <p:spPr>
            <a:xfrm>
              <a:off x="6056609" y="5343598"/>
              <a:ext cx="224569" cy="259119"/>
            </a:xfrm>
            <a:custGeom>
              <a:avLst/>
              <a:gdLst>
                <a:gd name="connsiteX0" fmla="*/ 115163 w 224569"/>
                <a:gd name="connsiteY0" fmla="*/ 0 h 259119"/>
                <a:gd name="connsiteX1" fmla="*/ 224569 w 224569"/>
                <a:gd name="connsiteY1" fmla="*/ 103648 h 259119"/>
                <a:gd name="connsiteX2" fmla="*/ 46065 w 224569"/>
                <a:gd name="connsiteY2" fmla="*/ 259119 h 259119"/>
                <a:gd name="connsiteX3" fmla="*/ 0 w 224569"/>
                <a:gd name="connsiteY3" fmla="*/ 253360 h 259119"/>
                <a:gd name="connsiteX4" fmla="*/ 138196 w 224569"/>
                <a:gd name="connsiteY4" fmla="*/ 138197 h 259119"/>
                <a:gd name="connsiteX5" fmla="*/ 97889 w 224569"/>
                <a:gd name="connsiteY5" fmla="*/ 86373 h 259119"/>
                <a:gd name="connsiteX6" fmla="*/ 63340 w 224569"/>
                <a:gd name="connsiteY6" fmla="*/ 115164 h 259119"/>
                <a:gd name="connsiteX7" fmla="*/ 28790 w 224569"/>
                <a:gd name="connsiteY7" fmla="*/ 51824 h 259119"/>
                <a:gd name="connsiteX8" fmla="*/ 115163 w 224569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569" h="259119">
                  <a:moveTo>
                    <a:pt x="115163" y="0"/>
                  </a:moveTo>
                  <a:cubicBezTo>
                    <a:pt x="184261" y="0"/>
                    <a:pt x="224569" y="40308"/>
                    <a:pt x="224569" y="103648"/>
                  </a:cubicBezTo>
                  <a:cubicBezTo>
                    <a:pt x="224569" y="213053"/>
                    <a:pt x="109405" y="259119"/>
                    <a:pt x="46065" y="259119"/>
                  </a:cubicBezTo>
                  <a:cubicBezTo>
                    <a:pt x="34549" y="259119"/>
                    <a:pt x="17274" y="259119"/>
                    <a:pt x="0" y="253360"/>
                  </a:cubicBezTo>
                  <a:cubicBezTo>
                    <a:pt x="57581" y="230328"/>
                    <a:pt x="138196" y="207295"/>
                    <a:pt x="138196" y="138197"/>
                  </a:cubicBezTo>
                  <a:cubicBezTo>
                    <a:pt x="138196" y="115164"/>
                    <a:pt x="103647" y="86373"/>
                    <a:pt x="97889" y="86373"/>
                  </a:cubicBezTo>
                  <a:cubicBezTo>
                    <a:pt x="80614" y="86373"/>
                    <a:pt x="69098" y="103648"/>
                    <a:pt x="63340" y="115164"/>
                  </a:cubicBezTo>
                  <a:cubicBezTo>
                    <a:pt x="51823" y="103648"/>
                    <a:pt x="28790" y="57582"/>
                    <a:pt x="28790" y="51824"/>
                  </a:cubicBezTo>
                  <a:cubicBezTo>
                    <a:pt x="28790" y="5758"/>
                    <a:pt x="92130" y="0"/>
                    <a:pt x="115163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AA5CF6B2-0DEE-E501-FF06-4CEB8A0CAA62}"/>
                </a:ext>
              </a:extLst>
            </p:cNvPr>
            <p:cNvSpPr/>
            <p:nvPr/>
          </p:nvSpPr>
          <p:spPr>
            <a:xfrm>
              <a:off x="6050849" y="5447245"/>
              <a:ext cx="731290" cy="310942"/>
            </a:xfrm>
            <a:custGeom>
              <a:avLst/>
              <a:gdLst>
                <a:gd name="connsiteX0" fmla="*/ 529754 w 731290"/>
                <a:gd name="connsiteY0" fmla="*/ 0 h 310942"/>
                <a:gd name="connsiteX1" fmla="*/ 731290 w 731290"/>
                <a:gd name="connsiteY1" fmla="*/ 178503 h 310942"/>
                <a:gd name="connsiteX2" fmla="*/ 616126 w 731290"/>
                <a:gd name="connsiteY2" fmla="*/ 310942 h 310942"/>
                <a:gd name="connsiteX3" fmla="*/ 512479 w 731290"/>
                <a:gd name="connsiteY3" fmla="*/ 224569 h 310942"/>
                <a:gd name="connsiteX4" fmla="*/ 570061 w 731290"/>
                <a:gd name="connsiteY4" fmla="*/ 143954 h 310942"/>
                <a:gd name="connsiteX5" fmla="*/ 621885 w 731290"/>
                <a:gd name="connsiteY5" fmla="*/ 178503 h 310942"/>
                <a:gd name="connsiteX6" fmla="*/ 564303 w 731290"/>
                <a:gd name="connsiteY6" fmla="*/ 230327 h 310942"/>
                <a:gd name="connsiteX7" fmla="*/ 633401 w 731290"/>
                <a:gd name="connsiteY7" fmla="*/ 270634 h 310942"/>
                <a:gd name="connsiteX8" fmla="*/ 702499 w 731290"/>
                <a:gd name="connsiteY8" fmla="*/ 190020 h 310942"/>
                <a:gd name="connsiteX9" fmla="*/ 564303 w 731290"/>
                <a:gd name="connsiteY9" fmla="*/ 74856 h 310942"/>
                <a:gd name="connsiteX10" fmla="*/ 115164 w 731290"/>
                <a:gd name="connsiteY10" fmla="*/ 218811 h 310942"/>
                <a:gd name="connsiteX11" fmla="*/ 0 w 731290"/>
                <a:gd name="connsiteY11" fmla="*/ 195778 h 310942"/>
                <a:gd name="connsiteX12" fmla="*/ 57582 w 731290"/>
                <a:gd name="connsiteY12" fmla="*/ 201536 h 310942"/>
                <a:gd name="connsiteX13" fmla="*/ 529754 w 731290"/>
                <a:gd name="connsiteY13" fmla="*/ 0 h 3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1290" h="310942">
                  <a:moveTo>
                    <a:pt x="529754" y="0"/>
                  </a:moveTo>
                  <a:cubicBezTo>
                    <a:pt x="627643" y="0"/>
                    <a:pt x="731290" y="80614"/>
                    <a:pt x="731290" y="178503"/>
                  </a:cubicBezTo>
                  <a:cubicBezTo>
                    <a:pt x="731290" y="259118"/>
                    <a:pt x="685225" y="310942"/>
                    <a:pt x="616126" y="310942"/>
                  </a:cubicBezTo>
                  <a:cubicBezTo>
                    <a:pt x="552786" y="310942"/>
                    <a:pt x="512479" y="287909"/>
                    <a:pt x="512479" y="224569"/>
                  </a:cubicBezTo>
                  <a:cubicBezTo>
                    <a:pt x="512479" y="190020"/>
                    <a:pt x="523995" y="143954"/>
                    <a:pt x="570061" y="143954"/>
                  </a:cubicBezTo>
                  <a:cubicBezTo>
                    <a:pt x="593094" y="143954"/>
                    <a:pt x="621885" y="161229"/>
                    <a:pt x="621885" y="178503"/>
                  </a:cubicBezTo>
                  <a:cubicBezTo>
                    <a:pt x="621885" y="195778"/>
                    <a:pt x="581577" y="213052"/>
                    <a:pt x="564303" y="230327"/>
                  </a:cubicBezTo>
                  <a:cubicBezTo>
                    <a:pt x="587335" y="253360"/>
                    <a:pt x="604610" y="270634"/>
                    <a:pt x="633401" y="270634"/>
                  </a:cubicBezTo>
                  <a:cubicBezTo>
                    <a:pt x="685225" y="270634"/>
                    <a:pt x="702499" y="218811"/>
                    <a:pt x="702499" y="190020"/>
                  </a:cubicBezTo>
                  <a:cubicBezTo>
                    <a:pt x="702499" y="109405"/>
                    <a:pt x="621885" y="74856"/>
                    <a:pt x="564303" y="74856"/>
                  </a:cubicBezTo>
                  <a:cubicBezTo>
                    <a:pt x="443381" y="74856"/>
                    <a:pt x="270635" y="218811"/>
                    <a:pt x="115164" y="218811"/>
                  </a:cubicBezTo>
                  <a:cubicBezTo>
                    <a:pt x="103648" y="218811"/>
                    <a:pt x="40308" y="207294"/>
                    <a:pt x="0" y="195778"/>
                  </a:cubicBezTo>
                  <a:cubicBezTo>
                    <a:pt x="17275" y="195778"/>
                    <a:pt x="40308" y="201536"/>
                    <a:pt x="57582" y="201536"/>
                  </a:cubicBezTo>
                  <a:cubicBezTo>
                    <a:pt x="230328" y="201536"/>
                    <a:pt x="351250" y="0"/>
                    <a:pt x="529754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</p:grpSp>
      <p:grpSp>
        <p:nvGrpSpPr>
          <p:cNvPr id="528" name="组合 527">
            <a:extLst>
              <a:ext uri="{FF2B5EF4-FFF2-40B4-BE49-F238E27FC236}">
                <a16:creationId xmlns:a16="http://schemas.microsoft.com/office/drawing/2014/main" id="{65835683-D39A-A930-1526-A51AFF17596B}"/>
              </a:ext>
            </a:extLst>
          </p:cNvPr>
          <p:cNvGrpSpPr/>
          <p:nvPr/>
        </p:nvGrpSpPr>
        <p:grpSpPr>
          <a:xfrm>
            <a:off x="4472979" y="5530356"/>
            <a:ext cx="3941970" cy="307776"/>
            <a:chOff x="1253246" y="4118392"/>
            <a:chExt cx="3941970" cy="307776"/>
          </a:xfrm>
        </p:grpSpPr>
        <p:sp>
          <p:nvSpPr>
            <p:cNvPr id="529" name="文本框 528">
              <a:extLst>
                <a:ext uri="{FF2B5EF4-FFF2-40B4-BE49-F238E27FC236}">
                  <a16:creationId xmlns:a16="http://schemas.microsoft.com/office/drawing/2014/main" id="{C65F604F-BC59-0603-BC75-6EB476E66EC7}"/>
                </a:ext>
              </a:extLst>
            </p:cNvPr>
            <p:cNvSpPr txBox="1"/>
            <p:nvPr/>
          </p:nvSpPr>
          <p:spPr>
            <a:xfrm>
              <a:off x="1535683" y="4158740"/>
              <a:ext cx="20271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+mn-lt"/>
                </a:rPr>
                <a:t>汇报人：</a:t>
              </a:r>
              <a:r>
                <a:rPr lang="en-US" altLang="zh-CN" sz="1100" dirty="0">
                  <a:sym typeface="+mn-lt"/>
                </a:rPr>
                <a:t>51PPT</a:t>
              </a:r>
              <a:r>
                <a:rPr lang="zh-CN" altLang="en-US" sz="1100" dirty="0">
                  <a:sym typeface="+mn-lt"/>
                </a:rPr>
                <a:t>模板网</a:t>
              </a:r>
            </a:p>
          </p:txBody>
        </p:sp>
        <p:sp>
          <p:nvSpPr>
            <p:cNvPr id="530" name="iconfont-10019-4889788">
              <a:extLst>
                <a:ext uri="{FF2B5EF4-FFF2-40B4-BE49-F238E27FC236}">
                  <a16:creationId xmlns:a16="http://schemas.microsoft.com/office/drawing/2014/main" id="{84F04895-8A75-372A-7AB7-1655D615DD57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</a:endParaRPr>
            </a:p>
          </p:txBody>
        </p:sp>
        <p:sp>
          <p:nvSpPr>
            <p:cNvPr id="531" name="文本框 530">
              <a:extLst>
                <a:ext uri="{FF2B5EF4-FFF2-40B4-BE49-F238E27FC236}">
                  <a16:creationId xmlns:a16="http://schemas.microsoft.com/office/drawing/2014/main" id="{A01A60FD-32D8-3591-DD75-C4AF42FBBE3E}"/>
                </a:ext>
              </a:extLst>
            </p:cNvPr>
            <p:cNvSpPr txBox="1"/>
            <p:nvPr/>
          </p:nvSpPr>
          <p:spPr>
            <a:xfrm>
              <a:off x="3527011" y="4151461"/>
              <a:ext cx="166820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2023.01.19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532" name="iconfont-11899-5651509">
              <a:extLst>
                <a:ext uri="{FF2B5EF4-FFF2-40B4-BE49-F238E27FC236}">
                  <a16:creationId xmlns:a16="http://schemas.microsoft.com/office/drawing/2014/main" id="{6A6C1C4A-A66B-8B1B-CCB2-B1C90EE664E9}"/>
                </a:ext>
              </a:extLst>
            </p:cNvPr>
            <p:cNvSpPr/>
            <p:nvPr/>
          </p:nvSpPr>
          <p:spPr>
            <a:xfrm>
              <a:off x="3216311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cs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5C8DDA9-3E73-4FF9-A733-3B21D54DC357}"/>
              </a:ext>
            </a:extLst>
          </p:cNvPr>
          <p:cNvGrpSpPr/>
          <p:nvPr/>
        </p:nvGrpSpPr>
        <p:grpSpPr>
          <a:xfrm>
            <a:off x="254760" y="207964"/>
            <a:ext cx="11681652" cy="6442071"/>
            <a:chOff x="254760" y="217488"/>
            <a:chExt cx="11681652" cy="6442071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CEA60C6-ED7C-12E4-93FB-B78B05F9AF28}"/>
                </a:ext>
              </a:extLst>
            </p:cNvPr>
            <p:cNvSpPr/>
            <p:nvPr/>
          </p:nvSpPr>
          <p:spPr>
            <a:xfrm>
              <a:off x="254760" y="217488"/>
              <a:ext cx="11681640" cy="6442071"/>
            </a:xfrm>
            <a:prstGeom prst="rect">
              <a:avLst/>
            </a:prstGeom>
            <a:noFill/>
            <a:ln w="38100">
              <a:solidFill>
                <a:srgbClr val="9D794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F1F9082-FDAE-7831-48F9-C7695061876C}"/>
                </a:ext>
              </a:extLst>
            </p:cNvPr>
            <p:cNvGrpSpPr/>
            <p:nvPr/>
          </p:nvGrpSpPr>
          <p:grpSpPr>
            <a:xfrm>
              <a:off x="255588" y="217488"/>
              <a:ext cx="11680824" cy="6430161"/>
              <a:chOff x="255588" y="217488"/>
              <a:chExt cx="11680824" cy="6430161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9A74C829-0274-F730-79BE-B724B30635E0}"/>
                  </a:ext>
                </a:extLst>
              </p:cNvPr>
              <p:cNvGrpSpPr/>
              <p:nvPr/>
            </p:nvGrpSpPr>
            <p:grpSpPr>
              <a:xfrm>
                <a:off x="255588" y="217488"/>
                <a:ext cx="1260205" cy="441609"/>
                <a:chOff x="1380514" y="723211"/>
                <a:chExt cx="1957046" cy="685800"/>
              </a:xfrm>
            </p:grpSpPr>
            <p:cxnSp>
              <p:nvCxnSpPr>
                <p:cNvPr id="461" name="直接连接符 460">
                  <a:extLst>
                    <a:ext uri="{FF2B5EF4-FFF2-40B4-BE49-F238E27FC236}">
                      <a16:creationId xmlns:a16="http://schemas.microsoft.com/office/drawing/2014/main" id="{CAED7FFE-04E0-7D79-040C-F59EA4FD49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9570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2" name="直接连接符 461">
                  <a:extLst>
                    <a:ext uri="{FF2B5EF4-FFF2-40B4-BE49-F238E27FC236}">
                      <a16:creationId xmlns:a16="http://schemas.microsoft.com/office/drawing/2014/main" id="{B9FF6EAB-9620-4C21-5B87-BAA6E26E8F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3" name="直接连接符 462">
                  <a:extLst>
                    <a:ext uri="{FF2B5EF4-FFF2-40B4-BE49-F238E27FC236}">
                      <a16:creationId xmlns:a16="http://schemas.microsoft.com/office/drawing/2014/main" id="{389F7A06-8576-3F6F-F462-E43588E17A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4" name="直接连接符 463">
                  <a:extLst>
                    <a:ext uri="{FF2B5EF4-FFF2-40B4-BE49-F238E27FC236}">
                      <a16:creationId xmlns:a16="http://schemas.microsoft.com/office/drawing/2014/main" id="{509511D8-3F6E-E386-3CBE-7EC0538446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5" name="直接连接符 464">
                  <a:extLst>
                    <a:ext uri="{FF2B5EF4-FFF2-40B4-BE49-F238E27FC236}">
                      <a16:creationId xmlns:a16="http://schemas.microsoft.com/office/drawing/2014/main" id="{9B6EE6C9-77DF-9B95-03A8-83EF61A1D3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6" name="直接连接符 465">
                  <a:extLst>
                    <a:ext uri="{FF2B5EF4-FFF2-40B4-BE49-F238E27FC236}">
                      <a16:creationId xmlns:a16="http://schemas.microsoft.com/office/drawing/2014/main" id="{ACA92D18-1855-5D82-AA25-2752FC4C66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7" name="直接连接符 466">
                  <a:extLst>
                    <a:ext uri="{FF2B5EF4-FFF2-40B4-BE49-F238E27FC236}">
                      <a16:creationId xmlns:a16="http://schemas.microsoft.com/office/drawing/2014/main" id="{08E0CB57-30DF-D274-C504-FA411D6904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8" name="直接连接符 467">
                  <a:extLst>
                    <a:ext uri="{FF2B5EF4-FFF2-40B4-BE49-F238E27FC236}">
                      <a16:creationId xmlns:a16="http://schemas.microsoft.com/office/drawing/2014/main" id="{998677C7-8B87-EE92-3640-C117F1EFA2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3DEEB882-D43A-2CD7-7744-F787BFB03FEF}"/>
                  </a:ext>
                </a:extLst>
              </p:cNvPr>
              <p:cNvGrpSpPr/>
              <p:nvPr/>
            </p:nvGrpSpPr>
            <p:grpSpPr>
              <a:xfrm flipH="1">
                <a:off x="11240484" y="234217"/>
                <a:ext cx="695928" cy="424879"/>
                <a:chOff x="1380514" y="749192"/>
                <a:chExt cx="1080746" cy="659819"/>
              </a:xfrm>
            </p:grpSpPr>
            <p:cxnSp>
              <p:nvCxnSpPr>
                <p:cNvPr id="454" name="直接连接符 453">
                  <a:extLst>
                    <a:ext uri="{FF2B5EF4-FFF2-40B4-BE49-F238E27FC236}">
                      <a16:creationId xmlns:a16="http://schemas.microsoft.com/office/drawing/2014/main" id="{69DAE973-3D73-B387-7A70-AEF1A3C19F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5" name="直接连接符 454">
                  <a:extLst>
                    <a:ext uri="{FF2B5EF4-FFF2-40B4-BE49-F238E27FC236}">
                      <a16:creationId xmlns:a16="http://schemas.microsoft.com/office/drawing/2014/main" id="{23A9118F-90EE-127B-5A9D-77F3B2C91A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6" name="直接连接符 455">
                  <a:extLst>
                    <a:ext uri="{FF2B5EF4-FFF2-40B4-BE49-F238E27FC236}">
                      <a16:creationId xmlns:a16="http://schemas.microsoft.com/office/drawing/2014/main" id="{F719EDED-8FB3-63E7-040D-D4F884F495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7" name="直接连接符 456">
                  <a:extLst>
                    <a:ext uri="{FF2B5EF4-FFF2-40B4-BE49-F238E27FC236}">
                      <a16:creationId xmlns:a16="http://schemas.microsoft.com/office/drawing/2014/main" id="{DC3AE9EC-89DE-59B4-6D43-A2BAF7F076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8" name="直接连接符 457">
                  <a:extLst>
                    <a:ext uri="{FF2B5EF4-FFF2-40B4-BE49-F238E27FC236}">
                      <a16:creationId xmlns:a16="http://schemas.microsoft.com/office/drawing/2014/main" id="{24437FE6-EC9D-F56F-C888-BD15976339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9" name="直接连接符 458">
                  <a:extLst>
                    <a:ext uri="{FF2B5EF4-FFF2-40B4-BE49-F238E27FC236}">
                      <a16:creationId xmlns:a16="http://schemas.microsoft.com/office/drawing/2014/main" id="{673BB640-6E84-A1CB-89BF-962901BD58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0" name="直接连接符 459">
                  <a:extLst>
                    <a:ext uri="{FF2B5EF4-FFF2-40B4-BE49-F238E27FC236}">
                      <a16:creationId xmlns:a16="http://schemas.microsoft.com/office/drawing/2014/main" id="{A6B344F3-F501-5FDE-52F6-1827BCFF80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AAE10084-83F8-6373-5F61-951802D6F732}"/>
                  </a:ext>
                </a:extLst>
              </p:cNvPr>
              <p:cNvGrpSpPr/>
              <p:nvPr/>
            </p:nvGrpSpPr>
            <p:grpSpPr>
              <a:xfrm flipV="1">
                <a:off x="255588" y="6345005"/>
                <a:ext cx="11680824" cy="302644"/>
                <a:chOff x="255588" y="5634893"/>
                <a:chExt cx="11680824" cy="424880"/>
              </a:xfrm>
            </p:grpSpPr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9FDF7270-18C5-B19B-96D7-133ACF0F7A57}"/>
                    </a:ext>
                  </a:extLst>
                </p:cNvPr>
                <p:cNvGrpSpPr/>
                <p:nvPr/>
              </p:nvGrpSpPr>
              <p:grpSpPr>
                <a:xfrm>
                  <a:off x="255588" y="5634894"/>
                  <a:ext cx="695927" cy="424879"/>
                  <a:chOff x="1380514" y="749192"/>
                  <a:chExt cx="1080746" cy="659819"/>
                </a:xfrm>
              </p:grpSpPr>
              <p:cxnSp>
                <p:nvCxnSpPr>
                  <p:cNvPr id="49" name="直接连接符 48">
                    <a:extLst>
                      <a:ext uri="{FF2B5EF4-FFF2-40B4-BE49-F238E27FC236}">
                        <a16:creationId xmlns:a16="http://schemas.microsoft.com/office/drawing/2014/main" id="{5491EB25-C4FB-2D89-759E-2EB61BB870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380514" y="1409011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8" name="直接连接符 447">
                    <a:extLst>
                      <a:ext uri="{FF2B5EF4-FFF2-40B4-BE49-F238E27FC236}">
                        <a16:creationId xmlns:a16="http://schemas.microsoft.com/office/drawing/2014/main" id="{69DD82E0-D939-9366-4330-8FF37188BF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7340" y="974671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9" name="直接连接符 448">
                    <a:extLst>
                      <a:ext uri="{FF2B5EF4-FFF2-40B4-BE49-F238E27FC236}">
                        <a16:creationId xmlns:a16="http://schemas.microsoft.com/office/drawing/2014/main" id="{D1FAEB37-273E-1DAD-EAAC-AC0626C1CF1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966362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0" name="直接连接符 449">
                    <a:extLst>
                      <a:ext uri="{FF2B5EF4-FFF2-40B4-BE49-F238E27FC236}">
                        <a16:creationId xmlns:a16="http://schemas.microsoft.com/office/drawing/2014/main" id="{C9DD8A3B-4F2F-D6A2-0A62-49A30C63BE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1187342"/>
                    <a:ext cx="39494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1" name="直接连接符 450">
                    <a:extLst>
                      <a:ext uri="{FF2B5EF4-FFF2-40B4-BE49-F238E27FC236}">
                        <a16:creationId xmlns:a16="http://schemas.microsoft.com/office/drawing/2014/main" id="{71A235AF-A54E-1F19-D97F-1A69AB0574A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2286" y="753002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2" name="直接连接符 451">
                    <a:extLst>
                      <a:ext uri="{FF2B5EF4-FFF2-40B4-BE49-F238E27FC236}">
                        <a16:creationId xmlns:a16="http://schemas.microsoft.com/office/drawing/2014/main" id="{614A3CAA-8ACE-0D5A-6E50-6B5285483A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972286" y="980913"/>
                    <a:ext cx="488974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3" name="直接连接符 452">
                    <a:extLst>
                      <a:ext uri="{FF2B5EF4-FFF2-40B4-BE49-F238E27FC236}">
                        <a16:creationId xmlns:a16="http://schemas.microsoft.com/office/drawing/2014/main" id="{F531B89B-A5FA-052F-9690-020347B77DF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61260" y="749192"/>
                    <a:ext cx="0" cy="225479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id="{34A651AB-F554-C969-22E4-8559F964BDAB}"/>
                    </a:ext>
                  </a:extLst>
                </p:cNvPr>
                <p:cNvGrpSpPr/>
                <p:nvPr/>
              </p:nvGrpSpPr>
              <p:grpSpPr>
                <a:xfrm flipH="1">
                  <a:off x="11240484" y="5634893"/>
                  <a:ext cx="695928" cy="424879"/>
                  <a:chOff x="1380514" y="749192"/>
                  <a:chExt cx="1080746" cy="659819"/>
                </a:xfrm>
              </p:grpSpPr>
              <p:cxnSp>
                <p:nvCxnSpPr>
                  <p:cNvPr id="27" name="直接连接符 26">
                    <a:extLst>
                      <a:ext uri="{FF2B5EF4-FFF2-40B4-BE49-F238E27FC236}">
                        <a16:creationId xmlns:a16="http://schemas.microsoft.com/office/drawing/2014/main" id="{6FE6A8F3-9153-B91C-AF36-050D539952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380514" y="1409011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接连接符 27">
                    <a:extLst>
                      <a:ext uri="{FF2B5EF4-FFF2-40B4-BE49-F238E27FC236}">
                        <a16:creationId xmlns:a16="http://schemas.microsoft.com/office/drawing/2014/main" id="{DAF462ED-4DA6-A441-9620-ADE4034BEAA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7340" y="974671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>
                    <a:extLst>
                      <a:ext uri="{FF2B5EF4-FFF2-40B4-BE49-F238E27FC236}">
                        <a16:creationId xmlns:a16="http://schemas.microsoft.com/office/drawing/2014/main" id="{E3B94BDA-09A5-75EA-D636-D13DE3B4CF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966362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>
                    <a:extLst>
                      <a:ext uri="{FF2B5EF4-FFF2-40B4-BE49-F238E27FC236}">
                        <a16:creationId xmlns:a16="http://schemas.microsoft.com/office/drawing/2014/main" id="{23897E07-4E3B-DDB0-B8E1-D87BBB591B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1187342"/>
                    <a:ext cx="39494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36">
                    <a:extLst>
                      <a:ext uri="{FF2B5EF4-FFF2-40B4-BE49-F238E27FC236}">
                        <a16:creationId xmlns:a16="http://schemas.microsoft.com/office/drawing/2014/main" id="{3EF3B6D7-023A-48DC-5ACE-D38DCC905A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2286" y="753002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>
                    <a:extLst>
                      <a:ext uri="{FF2B5EF4-FFF2-40B4-BE49-F238E27FC236}">
                        <a16:creationId xmlns:a16="http://schemas.microsoft.com/office/drawing/2014/main" id="{3C84E2E6-B91B-60C8-4D4F-43F94E20ED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972286" y="980913"/>
                    <a:ext cx="488974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>
                    <a:extLst>
                      <a:ext uri="{FF2B5EF4-FFF2-40B4-BE49-F238E27FC236}">
                        <a16:creationId xmlns:a16="http://schemas.microsoft.com/office/drawing/2014/main" id="{32F85948-59C7-85D5-1BD3-6A44872960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61260" y="749192"/>
                    <a:ext cx="0" cy="225479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413592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783FD55E-0C2D-08BD-BEFC-FA30604864AC}"/>
              </a:ext>
            </a:extLst>
          </p:cNvPr>
          <p:cNvSpPr txBox="1"/>
          <p:nvPr/>
        </p:nvSpPr>
        <p:spPr>
          <a:xfrm>
            <a:off x="4354913" y="64797"/>
            <a:ext cx="3482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演示春风楷" panose="00000500000000000000" pitchFamily="2" charset="-122"/>
                <a:ea typeface="演示春风楷" panose="00000500000000000000" pitchFamily="2" charset="-122"/>
              </a:rPr>
              <a:t>添加标题文本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4191480-76DD-D81D-E7DF-5E1B20FCC0AD}"/>
              </a:ext>
            </a:extLst>
          </p:cNvPr>
          <p:cNvCxnSpPr/>
          <p:nvPr/>
        </p:nvCxnSpPr>
        <p:spPr>
          <a:xfrm>
            <a:off x="7226079" y="3581524"/>
            <a:ext cx="4294409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085D93D7-286C-EB06-6FFE-F99EBEB60138}"/>
              </a:ext>
            </a:extLst>
          </p:cNvPr>
          <p:cNvSpPr/>
          <p:nvPr/>
        </p:nvSpPr>
        <p:spPr>
          <a:xfrm rot="18900000" flipH="1" flipV="1">
            <a:off x="4420950" y="1915809"/>
            <a:ext cx="2875050" cy="2177624"/>
          </a:xfrm>
          <a:custGeom>
            <a:avLst/>
            <a:gdLst>
              <a:gd name="connsiteX0" fmla="*/ 617414 w 2875050"/>
              <a:gd name="connsiteY0" fmla="*/ 1715840 h 2177624"/>
              <a:gd name="connsiteX1" fmla="*/ 143213 w 2875050"/>
              <a:gd name="connsiteY1" fmla="*/ 660412 h 2177624"/>
              <a:gd name="connsiteX2" fmla="*/ 141869 w 2875050"/>
              <a:gd name="connsiteY2" fmla="*/ 567333 h 2177624"/>
              <a:gd name="connsiteX3" fmla="*/ 0 w 2875050"/>
              <a:gd name="connsiteY3" fmla="*/ 567333 h 2177624"/>
              <a:gd name="connsiteX4" fmla="*/ 329053 w 2875050"/>
              <a:gd name="connsiteY4" fmla="*/ 0 h 2177624"/>
              <a:gd name="connsiteX5" fmla="*/ 658106 w 2875050"/>
              <a:gd name="connsiteY5" fmla="*/ 567333 h 2177624"/>
              <a:gd name="connsiteX6" fmla="*/ 523976 w 2875050"/>
              <a:gd name="connsiteY6" fmla="*/ 567333 h 2177624"/>
              <a:gd name="connsiteX7" fmla="*/ 532554 w 2875050"/>
              <a:gd name="connsiteY7" fmla="*/ 731891 h 2177624"/>
              <a:gd name="connsiteX8" fmla="*/ 1262518 w 2875050"/>
              <a:gd name="connsiteY8" fmla="*/ 1697569 h 2177624"/>
              <a:gd name="connsiteX9" fmla="*/ 2605226 w 2875050"/>
              <a:gd name="connsiteY9" fmla="*/ 1438667 h 2177624"/>
              <a:gd name="connsiteX10" fmla="*/ 2875050 w 2875050"/>
              <a:gd name="connsiteY10" fmla="*/ 1708491 h 2177624"/>
              <a:gd name="connsiteX11" fmla="*/ 1112364 w 2875050"/>
              <a:gd name="connsiteY11" fmla="*/ 2048373 h 2177624"/>
              <a:gd name="connsiteX12" fmla="*/ 617414 w 2875050"/>
              <a:gd name="connsiteY12" fmla="*/ 1715840 h 217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75050" h="2177624">
                <a:moveTo>
                  <a:pt x="617414" y="1715840"/>
                </a:moveTo>
                <a:cubicBezTo>
                  <a:pt x="337321" y="1439230"/>
                  <a:pt x="164404" y="1064326"/>
                  <a:pt x="143213" y="660412"/>
                </a:cubicBezTo>
                <a:lnTo>
                  <a:pt x="141869" y="567333"/>
                </a:lnTo>
                <a:lnTo>
                  <a:pt x="0" y="567333"/>
                </a:lnTo>
                <a:lnTo>
                  <a:pt x="329053" y="0"/>
                </a:lnTo>
                <a:lnTo>
                  <a:pt x="658106" y="567333"/>
                </a:lnTo>
                <a:lnTo>
                  <a:pt x="523976" y="567333"/>
                </a:lnTo>
                <a:lnTo>
                  <a:pt x="532554" y="731891"/>
                </a:lnTo>
                <a:cubicBezTo>
                  <a:pt x="587038" y="1155714"/>
                  <a:pt x="861401" y="1525880"/>
                  <a:pt x="1262518" y="1697569"/>
                </a:cubicBezTo>
                <a:cubicBezTo>
                  <a:pt x="1720939" y="1893786"/>
                  <a:pt x="2252628" y="1791264"/>
                  <a:pt x="2605226" y="1438667"/>
                </a:cubicBezTo>
                <a:lnTo>
                  <a:pt x="2875050" y="1708491"/>
                </a:lnTo>
                <a:cubicBezTo>
                  <a:pt x="2412165" y="2171376"/>
                  <a:pt x="1714172" y="2305964"/>
                  <a:pt x="1112364" y="2048373"/>
                </a:cubicBezTo>
                <a:cubicBezTo>
                  <a:pt x="924299" y="1967876"/>
                  <a:pt x="757460" y="1854145"/>
                  <a:pt x="617414" y="1715840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Lemon" pitchFamily="2" charset="0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07955F27-5B97-BA9B-449E-D346781D7439}"/>
              </a:ext>
            </a:extLst>
          </p:cNvPr>
          <p:cNvSpPr/>
          <p:nvPr/>
        </p:nvSpPr>
        <p:spPr>
          <a:xfrm rot="8100000" flipV="1">
            <a:off x="4715815" y="3089340"/>
            <a:ext cx="2880993" cy="2160262"/>
          </a:xfrm>
          <a:custGeom>
            <a:avLst/>
            <a:gdLst>
              <a:gd name="connsiteX0" fmla="*/ 269824 w 2880993"/>
              <a:gd name="connsiteY0" fmla="*/ 1421304 h 2160262"/>
              <a:gd name="connsiteX1" fmla="*/ 0 w 2880993"/>
              <a:gd name="connsiteY1" fmla="*/ 1691129 h 2160262"/>
              <a:gd name="connsiteX2" fmla="*/ 1762686 w 2880993"/>
              <a:gd name="connsiteY2" fmla="*/ 2031011 h 2160262"/>
              <a:gd name="connsiteX3" fmla="*/ 2731837 w 2880993"/>
              <a:gd name="connsiteY3" fmla="*/ 643049 h 2160262"/>
              <a:gd name="connsiteX4" fmla="*/ 2732930 w 2880993"/>
              <a:gd name="connsiteY4" fmla="*/ 567333 h 2160262"/>
              <a:gd name="connsiteX5" fmla="*/ 2880993 w 2880993"/>
              <a:gd name="connsiteY5" fmla="*/ 567333 h 2160262"/>
              <a:gd name="connsiteX6" fmla="*/ 2551941 w 2880993"/>
              <a:gd name="connsiteY6" fmla="*/ 0 h 2160262"/>
              <a:gd name="connsiteX7" fmla="*/ 2222888 w 2880993"/>
              <a:gd name="connsiteY7" fmla="*/ 567333 h 2160262"/>
              <a:gd name="connsiteX8" fmla="*/ 2350169 w 2880993"/>
              <a:gd name="connsiteY8" fmla="*/ 567333 h 2160262"/>
              <a:gd name="connsiteX9" fmla="*/ 2342496 w 2880993"/>
              <a:gd name="connsiteY9" fmla="*/ 714529 h 2160262"/>
              <a:gd name="connsiteX10" fmla="*/ 1612531 w 2880993"/>
              <a:gd name="connsiteY10" fmla="*/ 1680207 h 2160262"/>
              <a:gd name="connsiteX11" fmla="*/ 269824 w 2880993"/>
              <a:gd name="connsiteY11" fmla="*/ 1421304 h 2160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0993" h="2160262">
                <a:moveTo>
                  <a:pt x="269824" y="1421304"/>
                </a:moveTo>
                <a:lnTo>
                  <a:pt x="0" y="1691129"/>
                </a:lnTo>
                <a:cubicBezTo>
                  <a:pt x="462885" y="2154013"/>
                  <a:pt x="1160878" y="2288601"/>
                  <a:pt x="1762686" y="2031011"/>
                </a:cubicBezTo>
                <a:cubicBezTo>
                  <a:pt x="2326880" y="1789520"/>
                  <a:pt x="2700050" y="1248921"/>
                  <a:pt x="2731837" y="643049"/>
                </a:cubicBezTo>
                <a:lnTo>
                  <a:pt x="2732930" y="567333"/>
                </a:lnTo>
                <a:lnTo>
                  <a:pt x="2880993" y="567333"/>
                </a:lnTo>
                <a:lnTo>
                  <a:pt x="2551941" y="0"/>
                </a:lnTo>
                <a:lnTo>
                  <a:pt x="2222888" y="567333"/>
                </a:lnTo>
                <a:lnTo>
                  <a:pt x="2350169" y="567333"/>
                </a:lnTo>
                <a:lnTo>
                  <a:pt x="2342496" y="714529"/>
                </a:lnTo>
                <a:cubicBezTo>
                  <a:pt x="2288011" y="1138351"/>
                  <a:pt x="2013649" y="1508518"/>
                  <a:pt x="1612531" y="1680207"/>
                </a:cubicBezTo>
                <a:cubicBezTo>
                  <a:pt x="1154111" y="1876423"/>
                  <a:pt x="622421" y="1773902"/>
                  <a:pt x="269824" y="1421304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Lemon" pitchFamily="2" charset="0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042DE86-CFD0-7675-6DF3-36750759D62D}"/>
              </a:ext>
            </a:extLst>
          </p:cNvPr>
          <p:cNvCxnSpPr/>
          <p:nvPr/>
        </p:nvCxnSpPr>
        <p:spPr>
          <a:xfrm flipH="1">
            <a:off x="741000" y="3583591"/>
            <a:ext cx="4033836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id="{20AE0B5A-67CD-ADCE-162D-8F4D0D082D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6711" y="3656299"/>
            <a:ext cx="3430489" cy="2286992"/>
          </a:xfrm>
          <a:prstGeom prst="roundRect">
            <a:avLst/>
          </a:prstGeom>
        </p:spPr>
      </p:pic>
      <p:pic>
        <p:nvPicPr>
          <p:cNvPr id="20" name="图片 19" descr="D:\51PPT模板网\51pptmoban.com\图片.jpg">
            <a:extLst>
              <a:ext uri="{FF2B5EF4-FFF2-40B4-BE49-F238E27FC236}">
                <a16:creationId xmlns:a16="http://schemas.microsoft.com/office/drawing/2014/main" id="{A7865B08-595B-C5A3-EF5A-ECB6D791FC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5274" y="1175174"/>
            <a:ext cx="3430489" cy="2286993"/>
          </a:xfrm>
          <a:prstGeom prst="round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DF4F66FD-DBEF-82F4-D694-1878504ADE7E}"/>
              </a:ext>
            </a:extLst>
          </p:cNvPr>
          <p:cNvGrpSpPr/>
          <p:nvPr/>
        </p:nvGrpSpPr>
        <p:grpSpPr>
          <a:xfrm>
            <a:off x="3812075" y="2152644"/>
            <a:ext cx="702752" cy="702752"/>
            <a:chOff x="3812075" y="2216144"/>
            <a:chExt cx="702752" cy="702752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4FB59E4-5ABA-F0C8-65B0-A980FEEC30BA}"/>
                </a:ext>
              </a:extLst>
            </p:cNvPr>
            <p:cNvSpPr/>
            <p:nvPr/>
          </p:nvSpPr>
          <p:spPr>
            <a:xfrm>
              <a:off x="3812075" y="2216144"/>
              <a:ext cx="702752" cy="702752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4A8B3A1-50EA-3FC8-B68F-46EEECBFF2C9}"/>
                </a:ext>
              </a:extLst>
            </p:cNvPr>
            <p:cNvSpPr txBox="1"/>
            <p:nvPr/>
          </p:nvSpPr>
          <p:spPr>
            <a:xfrm>
              <a:off x="3906027" y="2325915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9BF2A5A-B7C9-1FFD-D238-C46D80AC02FE}"/>
              </a:ext>
            </a:extLst>
          </p:cNvPr>
          <p:cNvGrpSpPr/>
          <p:nvPr/>
        </p:nvGrpSpPr>
        <p:grpSpPr>
          <a:xfrm>
            <a:off x="7537787" y="4196188"/>
            <a:ext cx="702752" cy="702752"/>
            <a:chOff x="3812075" y="2216144"/>
            <a:chExt cx="702752" cy="702752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12458B2-E219-0569-0A7C-4490D303EF71}"/>
                </a:ext>
              </a:extLst>
            </p:cNvPr>
            <p:cNvSpPr/>
            <p:nvPr/>
          </p:nvSpPr>
          <p:spPr>
            <a:xfrm>
              <a:off x="3812075" y="2216144"/>
              <a:ext cx="702752" cy="702752"/>
            </a:xfrm>
            <a:prstGeom prst="ellipse">
              <a:avLst/>
            </a:prstGeom>
            <a:blipFill>
              <a:blip r:embed="rId5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24DCFB3-3D05-613B-7EDD-4101AC0F52C6}"/>
                </a:ext>
              </a:extLst>
            </p:cNvPr>
            <p:cNvSpPr txBox="1"/>
            <p:nvPr/>
          </p:nvSpPr>
          <p:spPr>
            <a:xfrm>
              <a:off x="3906027" y="2325915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1" name="图片 30" descr="D:\51PPT模板网\51pptmoban.com\图片.jpg">
            <a:extLst>
              <a:ext uri="{FF2B5EF4-FFF2-40B4-BE49-F238E27FC236}">
                <a16:creationId xmlns:a16="http://schemas.microsoft.com/office/drawing/2014/main" id="{A595F252-C016-EAAD-23A8-052A2E0409D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0441" y="2411978"/>
            <a:ext cx="2385638" cy="2488642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00C09807-768B-BCE1-5ADA-91FCEE9DE5BE}"/>
              </a:ext>
            </a:extLst>
          </p:cNvPr>
          <p:cNvSpPr txBox="1"/>
          <p:nvPr/>
        </p:nvSpPr>
        <p:spPr>
          <a:xfrm>
            <a:off x="5611639" y="3456783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17483D2-1D6F-D1A4-C3AE-93B6749B08B6}"/>
              </a:ext>
            </a:extLst>
          </p:cNvPr>
          <p:cNvGrpSpPr/>
          <p:nvPr/>
        </p:nvGrpSpPr>
        <p:grpSpPr>
          <a:xfrm>
            <a:off x="8310190" y="4128530"/>
            <a:ext cx="2660973" cy="816522"/>
            <a:chOff x="-328895" y="1906534"/>
            <a:chExt cx="2660973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5CEDFB1-75ED-C60F-DA0B-503EC8A162ED}"/>
                </a:ext>
              </a:extLst>
            </p:cNvPr>
            <p:cNvSpPr txBox="1"/>
            <p:nvPr/>
          </p:nvSpPr>
          <p:spPr>
            <a:xfrm>
              <a:off x="-316195" y="2190603"/>
              <a:ext cx="264827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3AB0747-9B4D-234B-3FA0-BE1D9AB8A0CB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4FB6CB5-3724-EEB2-769A-0B6E1A735E11}"/>
              </a:ext>
            </a:extLst>
          </p:cNvPr>
          <p:cNvGrpSpPr/>
          <p:nvPr/>
        </p:nvGrpSpPr>
        <p:grpSpPr>
          <a:xfrm>
            <a:off x="1014889" y="2084986"/>
            <a:ext cx="2740201" cy="816522"/>
            <a:chOff x="343369" y="1906534"/>
            <a:chExt cx="2740201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4A21D19-0220-3884-024C-AC9EB202295C}"/>
                </a:ext>
              </a:extLst>
            </p:cNvPr>
            <p:cNvSpPr txBox="1"/>
            <p:nvPr/>
          </p:nvSpPr>
          <p:spPr>
            <a:xfrm>
              <a:off x="343369" y="2190603"/>
              <a:ext cx="27402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D5505E0-F275-9C97-BD23-3CF00DCEEB7B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02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783FD55E-0C2D-08BD-BEFC-FA30604864AC}"/>
              </a:ext>
            </a:extLst>
          </p:cNvPr>
          <p:cNvSpPr txBox="1"/>
          <p:nvPr/>
        </p:nvSpPr>
        <p:spPr>
          <a:xfrm>
            <a:off x="4354913" y="64797"/>
            <a:ext cx="3482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演示春风楷" panose="00000500000000000000" pitchFamily="2" charset="-122"/>
                <a:ea typeface="演示春风楷" panose="00000500000000000000" pitchFamily="2" charset="-122"/>
              </a:rPr>
              <a:t>添加标题文本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DAEED5A-B5BD-3274-2800-5B28EE928144}"/>
              </a:ext>
            </a:extLst>
          </p:cNvPr>
          <p:cNvSpPr/>
          <p:nvPr/>
        </p:nvSpPr>
        <p:spPr>
          <a:xfrm flipV="1">
            <a:off x="4436459" y="3450346"/>
            <a:ext cx="1838260" cy="1681424"/>
          </a:xfrm>
          <a:custGeom>
            <a:avLst/>
            <a:gdLst>
              <a:gd name="connsiteX0" fmla="*/ 529431 w 2400300"/>
              <a:gd name="connsiteY0" fmla="*/ 2195513 h 2195513"/>
              <a:gd name="connsiteX1" fmla="*/ 628087 w 2400300"/>
              <a:gd name="connsiteY1" fmla="*/ 2135577 h 2195513"/>
              <a:gd name="connsiteX2" fmla="*/ 1200150 w 2400300"/>
              <a:gd name="connsiteY2" fmla="*/ 1990725 h 2195513"/>
              <a:gd name="connsiteX3" fmla="*/ 2400300 w 2400300"/>
              <a:gd name="connsiteY3" fmla="*/ 1990725 h 2195513"/>
              <a:gd name="connsiteX4" fmla="*/ 2400300 w 2400300"/>
              <a:gd name="connsiteY4" fmla="*/ 1200150 h 2195513"/>
              <a:gd name="connsiteX5" fmla="*/ 1200150 w 2400300"/>
              <a:gd name="connsiteY5" fmla="*/ 0 h 2195513"/>
              <a:gd name="connsiteX6" fmla="*/ 0 w 2400300"/>
              <a:gd name="connsiteY6" fmla="*/ 0 h 2195513"/>
              <a:gd name="connsiteX7" fmla="*/ 0 w 2400300"/>
              <a:gd name="connsiteY7" fmla="*/ 1200150 h 2195513"/>
              <a:gd name="connsiteX8" fmla="*/ 529135 w 2400300"/>
              <a:gd name="connsiteY8" fmla="*/ 2195333 h 2195513"/>
              <a:gd name="connsiteX9" fmla="*/ 529431 w 2400300"/>
              <a:gd name="connsiteY9" fmla="*/ 2195513 h 219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00300" h="2195513">
                <a:moveTo>
                  <a:pt x="529431" y="2195513"/>
                </a:moveTo>
                <a:lnTo>
                  <a:pt x="628087" y="2135577"/>
                </a:lnTo>
                <a:cubicBezTo>
                  <a:pt x="798140" y="2043198"/>
                  <a:pt x="993017" y="1990725"/>
                  <a:pt x="1200150" y="1990725"/>
                </a:cubicBezTo>
                <a:lnTo>
                  <a:pt x="2400300" y="1990725"/>
                </a:lnTo>
                <a:lnTo>
                  <a:pt x="2400300" y="1200150"/>
                </a:lnTo>
                <a:cubicBezTo>
                  <a:pt x="2400300" y="537325"/>
                  <a:pt x="1862975" y="0"/>
                  <a:pt x="1200150" y="0"/>
                </a:cubicBezTo>
                <a:lnTo>
                  <a:pt x="0" y="0"/>
                </a:lnTo>
                <a:lnTo>
                  <a:pt x="0" y="1200150"/>
                </a:lnTo>
                <a:cubicBezTo>
                  <a:pt x="0" y="1614415"/>
                  <a:pt x="209893" y="1979658"/>
                  <a:pt x="529135" y="2195333"/>
                </a:cubicBezTo>
                <a:lnTo>
                  <a:pt x="529431" y="2195513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8DFACA9-E8D0-387D-0EFA-042EAA9EB284}"/>
              </a:ext>
            </a:extLst>
          </p:cNvPr>
          <p:cNvSpPr/>
          <p:nvPr/>
        </p:nvSpPr>
        <p:spPr>
          <a:xfrm flipV="1">
            <a:off x="5917279" y="1768922"/>
            <a:ext cx="1838260" cy="1681424"/>
          </a:xfrm>
          <a:custGeom>
            <a:avLst/>
            <a:gdLst>
              <a:gd name="connsiteX0" fmla="*/ 1200150 w 2400300"/>
              <a:gd name="connsiteY0" fmla="*/ 2195513 h 2195513"/>
              <a:gd name="connsiteX1" fmla="*/ 2400300 w 2400300"/>
              <a:gd name="connsiteY1" fmla="*/ 2195513 h 2195513"/>
              <a:gd name="connsiteX2" fmla="*/ 2400300 w 2400300"/>
              <a:gd name="connsiteY2" fmla="*/ 995363 h 2195513"/>
              <a:gd name="connsiteX3" fmla="*/ 1871165 w 2400300"/>
              <a:gd name="connsiteY3" fmla="*/ 180 h 2195513"/>
              <a:gd name="connsiteX4" fmla="*/ 1870869 w 2400300"/>
              <a:gd name="connsiteY4" fmla="*/ 0 h 2195513"/>
              <a:gd name="connsiteX5" fmla="*/ 1772213 w 2400300"/>
              <a:gd name="connsiteY5" fmla="*/ 59935 h 2195513"/>
              <a:gd name="connsiteX6" fmla="*/ 1200150 w 2400300"/>
              <a:gd name="connsiteY6" fmla="*/ 204787 h 2195513"/>
              <a:gd name="connsiteX7" fmla="*/ 0 w 2400300"/>
              <a:gd name="connsiteY7" fmla="*/ 204787 h 2195513"/>
              <a:gd name="connsiteX8" fmla="*/ 0 w 2400300"/>
              <a:gd name="connsiteY8" fmla="*/ 995363 h 2195513"/>
              <a:gd name="connsiteX9" fmla="*/ 1200150 w 2400300"/>
              <a:gd name="connsiteY9" fmla="*/ 2195513 h 219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00300" h="2195513">
                <a:moveTo>
                  <a:pt x="1200150" y="2195513"/>
                </a:moveTo>
                <a:lnTo>
                  <a:pt x="2400300" y="2195513"/>
                </a:lnTo>
                <a:lnTo>
                  <a:pt x="2400300" y="995363"/>
                </a:lnTo>
                <a:cubicBezTo>
                  <a:pt x="2400300" y="581098"/>
                  <a:pt x="2190408" y="215855"/>
                  <a:pt x="1871165" y="180"/>
                </a:cubicBezTo>
                <a:lnTo>
                  <a:pt x="1870869" y="0"/>
                </a:lnTo>
                <a:lnTo>
                  <a:pt x="1772213" y="59935"/>
                </a:lnTo>
                <a:cubicBezTo>
                  <a:pt x="1602160" y="152314"/>
                  <a:pt x="1407283" y="204787"/>
                  <a:pt x="1200150" y="204787"/>
                </a:cubicBezTo>
                <a:lnTo>
                  <a:pt x="0" y="204787"/>
                </a:lnTo>
                <a:lnTo>
                  <a:pt x="0" y="995363"/>
                </a:lnTo>
                <a:cubicBezTo>
                  <a:pt x="0" y="1658188"/>
                  <a:pt x="537325" y="2195513"/>
                  <a:pt x="1200150" y="2195513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3D2E028-395A-BEBC-319E-F5C8851549C5}"/>
              </a:ext>
            </a:extLst>
          </p:cNvPr>
          <p:cNvSpPr/>
          <p:nvPr/>
        </p:nvSpPr>
        <p:spPr>
          <a:xfrm>
            <a:off x="4436459" y="1768922"/>
            <a:ext cx="1659541" cy="1838259"/>
          </a:xfrm>
          <a:custGeom>
            <a:avLst/>
            <a:gdLst>
              <a:gd name="connsiteX0" fmla="*/ 0 w 2166938"/>
              <a:gd name="connsiteY0" fmla="*/ 0 h 2400300"/>
              <a:gd name="connsiteX1" fmla="*/ 1200150 w 2166938"/>
              <a:gd name="connsiteY1" fmla="*/ 0 h 2400300"/>
              <a:gd name="connsiteX2" fmla="*/ 2126244 w 2166938"/>
              <a:gd name="connsiteY2" fmla="*/ 436743 h 2400300"/>
              <a:gd name="connsiteX3" fmla="*/ 2166938 w 2166938"/>
              <a:gd name="connsiteY3" fmla="*/ 491162 h 2400300"/>
              <a:gd name="connsiteX4" fmla="*/ 2138542 w 2166938"/>
              <a:gd name="connsiteY4" fmla="*/ 529135 h 2400300"/>
              <a:gd name="connsiteX5" fmla="*/ 1933575 w 2166938"/>
              <a:gd name="connsiteY5" fmla="*/ 1200150 h 2400300"/>
              <a:gd name="connsiteX6" fmla="*/ 1933575 w 2166938"/>
              <a:gd name="connsiteY6" fmla="*/ 2400300 h 2400300"/>
              <a:gd name="connsiteX7" fmla="*/ 1200150 w 2166938"/>
              <a:gd name="connsiteY7" fmla="*/ 2400300 h 2400300"/>
              <a:gd name="connsiteX8" fmla="*/ 0 w 2166938"/>
              <a:gd name="connsiteY8" fmla="*/ 1200150 h 2400300"/>
              <a:gd name="connsiteX9" fmla="*/ 0 w 2166938"/>
              <a:gd name="connsiteY9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66938" h="2400300">
                <a:moveTo>
                  <a:pt x="0" y="0"/>
                </a:moveTo>
                <a:lnTo>
                  <a:pt x="1200150" y="0"/>
                </a:lnTo>
                <a:cubicBezTo>
                  <a:pt x="1572989" y="0"/>
                  <a:pt x="1906119" y="170013"/>
                  <a:pt x="2126244" y="436743"/>
                </a:cubicBezTo>
                <a:lnTo>
                  <a:pt x="2166938" y="491162"/>
                </a:lnTo>
                <a:lnTo>
                  <a:pt x="2138542" y="529135"/>
                </a:lnTo>
                <a:cubicBezTo>
                  <a:pt x="2009137" y="720680"/>
                  <a:pt x="1933575" y="951591"/>
                  <a:pt x="1933575" y="1200150"/>
                </a:cubicBezTo>
                <a:lnTo>
                  <a:pt x="1933575" y="2400300"/>
                </a:lnTo>
                <a:lnTo>
                  <a:pt x="1200150" y="2400300"/>
                </a:lnTo>
                <a:cubicBezTo>
                  <a:pt x="537325" y="2400300"/>
                  <a:pt x="0" y="1862975"/>
                  <a:pt x="0" y="120015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BC8B43E-CF59-9325-74AC-9D0B10B3D5AB}"/>
              </a:ext>
            </a:extLst>
          </p:cNvPr>
          <p:cNvSpPr/>
          <p:nvPr/>
        </p:nvSpPr>
        <p:spPr>
          <a:xfrm flipV="1">
            <a:off x="6096000" y="3293510"/>
            <a:ext cx="1659540" cy="1838259"/>
          </a:xfrm>
          <a:custGeom>
            <a:avLst/>
            <a:gdLst>
              <a:gd name="connsiteX0" fmla="*/ 233362 w 2166937"/>
              <a:gd name="connsiteY0" fmla="*/ 2400300 h 2400300"/>
              <a:gd name="connsiteX1" fmla="*/ 966787 w 2166937"/>
              <a:gd name="connsiteY1" fmla="*/ 2400300 h 2400300"/>
              <a:gd name="connsiteX2" fmla="*/ 2166937 w 2166937"/>
              <a:gd name="connsiteY2" fmla="*/ 1200150 h 2400300"/>
              <a:gd name="connsiteX3" fmla="*/ 2166937 w 2166937"/>
              <a:gd name="connsiteY3" fmla="*/ 0 h 2400300"/>
              <a:gd name="connsiteX4" fmla="*/ 966787 w 2166937"/>
              <a:gd name="connsiteY4" fmla="*/ 0 h 2400300"/>
              <a:gd name="connsiteX5" fmla="*/ 40693 w 2166937"/>
              <a:gd name="connsiteY5" fmla="*/ 436743 h 2400300"/>
              <a:gd name="connsiteX6" fmla="*/ 0 w 2166937"/>
              <a:gd name="connsiteY6" fmla="*/ 491162 h 2400300"/>
              <a:gd name="connsiteX7" fmla="*/ 28395 w 2166937"/>
              <a:gd name="connsiteY7" fmla="*/ 529135 h 2400300"/>
              <a:gd name="connsiteX8" fmla="*/ 233362 w 2166937"/>
              <a:gd name="connsiteY8" fmla="*/ 1200150 h 2400300"/>
              <a:gd name="connsiteX9" fmla="*/ 233362 w 2166937"/>
              <a:gd name="connsiteY9" fmla="*/ 1600994 h 2400300"/>
              <a:gd name="connsiteX10" fmla="*/ 233362 w 2166937"/>
              <a:gd name="connsiteY10" fmla="*/ 1990725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66937" h="2400300">
                <a:moveTo>
                  <a:pt x="233362" y="2400300"/>
                </a:moveTo>
                <a:lnTo>
                  <a:pt x="966787" y="2400300"/>
                </a:lnTo>
                <a:cubicBezTo>
                  <a:pt x="1629612" y="2400300"/>
                  <a:pt x="2166937" y="1862975"/>
                  <a:pt x="2166937" y="1200150"/>
                </a:cubicBezTo>
                <a:lnTo>
                  <a:pt x="2166937" y="0"/>
                </a:lnTo>
                <a:lnTo>
                  <a:pt x="966787" y="0"/>
                </a:lnTo>
                <a:cubicBezTo>
                  <a:pt x="593948" y="0"/>
                  <a:pt x="260818" y="170013"/>
                  <a:pt x="40693" y="436743"/>
                </a:cubicBezTo>
                <a:lnTo>
                  <a:pt x="0" y="491162"/>
                </a:lnTo>
                <a:lnTo>
                  <a:pt x="28395" y="529135"/>
                </a:lnTo>
                <a:cubicBezTo>
                  <a:pt x="157801" y="720680"/>
                  <a:pt x="233362" y="951591"/>
                  <a:pt x="233362" y="1200150"/>
                </a:cubicBezTo>
                <a:lnTo>
                  <a:pt x="233362" y="1600994"/>
                </a:lnTo>
                <a:lnTo>
                  <a:pt x="233362" y="1990725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cs typeface="+mn-ea"/>
            </a:endParaRPr>
          </a:p>
        </p:txBody>
      </p:sp>
      <p:sp>
        <p:nvSpPr>
          <p:cNvPr id="8" name="任意多边形: 形状 7" descr="D:\51PPT模板网\51pptmoban.com\图片.jpg">
            <a:extLst>
              <a:ext uri="{FF2B5EF4-FFF2-40B4-BE49-F238E27FC236}">
                <a16:creationId xmlns:a16="http://schemas.microsoft.com/office/drawing/2014/main" id="{99FE0182-9818-19B7-CB3D-8E81B79AFC31}"/>
              </a:ext>
            </a:extLst>
          </p:cNvPr>
          <p:cNvSpPr>
            <a:spLocks noChangeAspect="1"/>
          </p:cNvSpPr>
          <p:nvPr/>
        </p:nvSpPr>
        <p:spPr bwMode="auto">
          <a:xfrm>
            <a:off x="6675573" y="2423355"/>
            <a:ext cx="500393" cy="484882"/>
          </a:xfrm>
          <a:custGeom>
            <a:avLst/>
            <a:gdLst>
              <a:gd name="connsiteX0" fmla="*/ 58918 w 323554"/>
              <a:gd name="connsiteY0" fmla="*/ 189699 h 313525"/>
              <a:gd name="connsiteX1" fmla="*/ 101421 w 323554"/>
              <a:gd name="connsiteY1" fmla="*/ 189699 h 313525"/>
              <a:gd name="connsiteX2" fmla="*/ 103997 w 323554"/>
              <a:gd name="connsiteY2" fmla="*/ 189699 h 313525"/>
              <a:gd name="connsiteX3" fmla="*/ 114301 w 323554"/>
              <a:gd name="connsiteY3" fmla="*/ 201731 h 313525"/>
              <a:gd name="connsiteX4" fmla="*/ 113013 w 323554"/>
              <a:gd name="connsiteY4" fmla="*/ 205741 h 313525"/>
              <a:gd name="connsiteX5" fmla="*/ 101421 w 323554"/>
              <a:gd name="connsiteY5" fmla="*/ 215099 h 313525"/>
              <a:gd name="connsiteX6" fmla="*/ 58918 w 323554"/>
              <a:gd name="connsiteY6" fmla="*/ 215099 h 313525"/>
              <a:gd name="connsiteX7" fmla="*/ 46038 w 323554"/>
              <a:gd name="connsiteY7" fmla="*/ 201731 h 313525"/>
              <a:gd name="connsiteX8" fmla="*/ 58918 w 323554"/>
              <a:gd name="connsiteY8" fmla="*/ 189699 h 313525"/>
              <a:gd name="connsiteX9" fmla="*/ 149225 w 323554"/>
              <a:gd name="connsiteY9" fmla="*/ 165887 h 313525"/>
              <a:gd name="connsiteX10" fmla="*/ 142875 w 323554"/>
              <a:gd name="connsiteY10" fmla="*/ 186525 h 313525"/>
              <a:gd name="connsiteX11" fmla="*/ 153988 w 323554"/>
              <a:gd name="connsiteY11" fmla="*/ 196050 h 313525"/>
              <a:gd name="connsiteX12" fmla="*/ 173038 w 323554"/>
              <a:gd name="connsiteY12" fmla="*/ 188112 h 313525"/>
              <a:gd name="connsiteX13" fmla="*/ 145188 w 323554"/>
              <a:gd name="connsiteY13" fmla="*/ 151599 h 313525"/>
              <a:gd name="connsiteX14" fmla="*/ 187326 w 323554"/>
              <a:gd name="connsiteY14" fmla="*/ 190104 h 313525"/>
              <a:gd name="connsiteX15" fmla="*/ 138803 w 323554"/>
              <a:gd name="connsiteY15" fmla="*/ 210640 h 313525"/>
              <a:gd name="connsiteX16" fmla="*/ 131142 w 323554"/>
              <a:gd name="connsiteY16" fmla="*/ 210640 h 313525"/>
              <a:gd name="connsiteX17" fmla="*/ 129865 w 323554"/>
              <a:gd name="connsiteY17" fmla="*/ 202939 h 313525"/>
              <a:gd name="connsiteX18" fmla="*/ 145188 w 323554"/>
              <a:gd name="connsiteY18" fmla="*/ 151599 h 313525"/>
              <a:gd name="connsiteX19" fmla="*/ 58982 w 323554"/>
              <a:gd name="connsiteY19" fmla="*/ 146837 h 313525"/>
              <a:gd name="connsiteX20" fmla="*/ 130176 w 323554"/>
              <a:gd name="connsiteY20" fmla="*/ 146837 h 313525"/>
              <a:gd name="connsiteX21" fmla="*/ 130176 w 323554"/>
              <a:gd name="connsiteY21" fmla="*/ 148186 h 313525"/>
              <a:gd name="connsiteX22" fmla="*/ 122409 w 323554"/>
              <a:gd name="connsiteY22" fmla="*/ 173825 h 313525"/>
              <a:gd name="connsiteX23" fmla="*/ 58982 w 323554"/>
              <a:gd name="connsiteY23" fmla="*/ 173825 h 313525"/>
              <a:gd name="connsiteX24" fmla="*/ 46038 w 323554"/>
              <a:gd name="connsiteY24" fmla="*/ 160331 h 313525"/>
              <a:gd name="connsiteX25" fmla="*/ 58982 w 323554"/>
              <a:gd name="connsiteY25" fmla="*/ 146837 h 313525"/>
              <a:gd name="connsiteX26" fmla="*/ 59011 w 323554"/>
              <a:gd name="connsiteY26" fmla="*/ 105562 h 313525"/>
              <a:gd name="connsiteX27" fmla="*/ 166688 w 323554"/>
              <a:gd name="connsiteY27" fmla="*/ 105562 h 313525"/>
              <a:gd name="connsiteX28" fmla="*/ 144634 w 323554"/>
              <a:gd name="connsiteY28" fmla="*/ 130962 h 313525"/>
              <a:gd name="connsiteX29" fmla="*/ 59011 w 323554"/>
              <a:gd name="connsiteY29" fmla="*/ 130962 h 313525"/>
              <a:gd name="connsiteX30" fmla="*/ 46038 w 323554"/>
              <a:gd name="connsiteY30" fmla="*/ 118930 h 313525"/>
              <a:gd name="connsiteX31" fmla="*/ 59011 w 323554"/>
              <a:gd name="connsiteY31" fmla="*/ 105562 h 313525"/>
              <a:gd name="connsiteX32" fmla="*/ 226883 w 323554"/>
              <a:gd name="connsiteY32" fmla="*/ 81749 h 313525"/>
              <a:gd name="connsiteX33" fmla="*/ 224292 w 323554"/>
              <a:gd name="connsiteY33" fmla="*/ 83037 h 313525"/>
              <a:gd name="connsiteX34" fmla="*/ 171159 w 323554"/>
              <a:gd name="connsiteY34" fmla="*/ 140996 h 313525"/>
              <a:gd name="connsiteX35" fmla="*/ 172455 w 323554"/>
              <a:gd name="connsiteY35" fmla="*/ 146148 h 313525"/>
              <a:gd name="connsiteX36" fmla="*/ 175047 w 323554"/>
              <a:gd name="connsiteY36" fmla="*/ 148724 h 313525"/>
              <a:gd name="connsiteX37" fmla="*/ 177639 w 323554"/>
              <a:gd name="connsiteY37" fmla="*/ 150012 h 313525"/>
              <a:gd name="connsiteX38" fmla="*/ 180230 w 323554"/>
              <a:gd name="connsiteY38" fmla="*/ 148724 h 313525"/>
              <a:gd name="connsiteX39" fmla="*/ 232067 w 323554"/>
              <a:gd name="connsiteY39" fmla="*/ 90765 h 313525"/>
              <a:gd name="connsiteX40" fmla="*/ 232067 w 323554"/>
              <a:gd name="connsiteY40" fmla="*/ 85613 h 313525"/>
              <a:gd name="connsiteX41" fmla="*/ 229475 w 323554"/>
              <a:gd name="connsiteY41" fmla="*/ 83037 h 313525"/>
              <a:gd name="connsiteX42" fmla="*/ 226883 w 323554"/>
              <a:gd name="connsiteY42" fmla="*/ 81749 h 313525"/>
              <a:gd name="connsiteX43" fmla="*/ 247254 w 323554"/>
              <a:gd name="connsiteY43" fmla="*/ 62303 h 313525"/>
              <a:gd name="connsiteX44" fmla="*/ 242491 w 323554"/>
              <a:gd name="connsiteY44" fmla="*/ 63493 h 313525"/>
              <a:gd name="connsiteX45" fmla="*/ 237729 w 323554"/>
              <a:gd name="connsiteY45" fmla="*/ 68256 h 313525"/>
              <a:gd name="connsiteX46" fmla="*/ 236538 w 323554"/>
              <a:gd name="connsiteY46" fmla="*/ 70637 h 313525"/>
              <a:gd name="connsiteX47" fmla="*/ 237729 w 323554"/>
              <a:gd name="connsiteY47" fmla="*/ 73019 h 313525"/>
              <a:gd name="connsiteX48" fmla="*/ 240110 w 323554"/>
              <a:gd name="connsiteY48" fmla="*/ 74209 h 313525"/>
              <a:gd name="connsiteX49" fmla="*/ 242491 w 323554"/>
              <a:gd name="connsiteY49" fmla="*/ 75400 h 313525"/>
              <a:gd name="connsiteX50" fmla="*/ 244873 w 323554"/>
              <a:gd name="connsiteY50" fmla="*/ 75400 h 313525"/>
              <a:gd name="connsiteX51" fmla="*/ 244873 w 323554"/>
              <a:gd name="connsiteY51" fmla="*/ 74209 h 313525"/>
              <a:gd name="connsiteX52" fmla="*/ 249635 w 323554"/>
              <a:gd name="connsiteY52" fmla="*/ 69447 h 313525"/>
              <a:gd name="connsiteX53" fmla="*/ 249635 w 323554"/>
              <a:gd name="connsiteY53" fmla="*/ 64684 h 313525"/>
              <a:gd name="connsiteX54" fmla="*/ 247254 w 323554"/>
              <a:gd name="connsiteY54" fmla="*/ 62303 h 313525"/>
              <a:gd name="connsiteX55" fmla="*/ 24647 w 323554"/>
              <a:gd name="connsiteY55" fmla="*/ 48412 h 313525"/>
              <a:gd name="connsiteX56" fmla="*/ 201069 w 323554"/>
              <a:gd name="connsiteY56" fmla="*/ 48412 h 313525"/>
              <a:gd name="connsiteX57" fmla="*/ 214041 w 323554"/>
              <a:gd name="connsiteY57" fmla="*/ 52292 h 313525"/>
              <a:gd name="connsiteX58" fmla="*/ 193285 w 323554"/>
              <a:gd name="connsiteY58" fmla="*/ 76863 h 313525"/>
              <a:gd name="connsiteX59" fmla="*/ 181610 w 323554"/>
              <a:gd name="connsiteY59" fmla="*/ 72983 h 313525"/>
              <a:gd name="connsiteX60" fmla="*/ 45403 w 323554"/>
              <a:gd name="connsiteY60" fmla="*/ 72983 h 313525"/>
              <a:gd name="connsiteX61" fmla="*/ 24647 w 323554"/>
              <a:gd name="connsiteY61" fmla="*/ 93675 h 313525"/>
              <a:gd name="connsiteX62" fmla="*/ 24647 w 323554"/>
              <a:gd name="connsiteY62" fmla="*/ 268262 h 313525"/>
              <a:gd name="connsiteX63" fmla="*/ 45403 w 323554"/>
              <a:gd name="connsiteY63" fmla="*/ 287660 h 313525"/>
              <a:gd name="connsiteX64" fmla="*/ 181610 w 323554"/>
              <a:gd name="connsiteY64" fmla="*/ 287660 h 313525"/>
              <a:gd name="connsiteX65" fmla="*/ 202366 w 323554"/>
              <a:gd name="connsiteY65" fmla="*/ 268262 h 313525"/>
              <a:gd name="connsiteX66" fmla="*/ 202366 w 323554"/>
              <a:gd name="connsiteY66" fmla="*/ 202307 h 313525"/>
              <a:gd name="connsiteX67" fmla="*/ 203663 w 323554"/>
              <a:gd name="connsiteY67" fmla="*/ 201014 h 313525"/>
              <a:gd name="connsiteX68" fmla="*/ 206258 w 323554"/>
              <a:gd name="connsiteY68" fmla="*/ 198427 h 313525"/>
              <a:gd name="connsiteX69" fmla="*/ 227013 w 323554"/>
              <a:gd name="connsiteY69" fmla="*/ 175149 h 313525"/>
              <a:gd name="connsiteX70" fmla="*/ 227013 w 323554"/>
              <a:gd name="connsiteY70" fmla="*/ 287660 h 313525"/>
              <a:gd name="connsiteX71" fmla="*/ 201069 w 323554"/>
              <a:gd name="connsiteY71" fmla="*/ 313525 h 313525"/>
              <a:gd name="connsiteX72" fmla="*/ 25944 w 323554"/>
              <a:gd name="connsiteY72" fmla="*/ 313525 h 313525"/>
              <a:gd name="connsiteX73" fmla="*/ 0 w 323554"/>
              <a:gd name="connsiteY73" fmla="*/ 287660 h 313525"/>
              <a:gd name="connsiteX74" fmla="*/ 0 w 323554"/>
              <a:gd name="connsiteY74" fmla="*/ 72983 h 313525"/>
              <a:gd name="connsiteX75" fmla="*/ 24647 w 323554"/>
              <a:gd name="connsiteY75" fmla="*/ 48412 h 313525"/>
              <a:gd name="connsiteX76" fmla="*/ 242888 w 323554"/>
              <a:gd name="connsiteY76" fmla="*/ 42062 h 313525"/>
              <a:gd name="connsiteX77" fmla="*/ 285751 w 323554"/>
              <a:gd name="connsiteY77" fmla="*/ 81750 h 313525"/>
              <a:gd name="connsiteX78" fmla="*/ 279401 w 323554"/>
              <a:gd name="connsiteY78" fmla="*/ 89687 h 313525"/>
              <a:gd name="connsiteX79" fmla="*/ 200026 w 323554"/>
              <a:gd name="connsiteY79" fmla="*/ 178587 h 313525"/>
              <a:gd name="connsiteX80" fmla="*/ 193676 w 323554"/>
              <a:gd name="connsiteY80" fmla="*/ 184937 h 313525"/>
              <a:gd name="connsiteX81" fmla="*/ 150813 w 323554"/>
              <a:gd name="connsiteY81" fmla="*/ 146837 h 313525"/>
              <a:gd name="connsiteX82" fmla="*/ 155576 w 323554"/>
              <a:gd name="connsiteY82" fmla="*/ 138899 h 313525"/>
              <a:gd name="connsiteX83" fmla="*/ 236538 w 323554"/>
              <a:gd name="connsiteY83" fmla="*/ 48412 h 313525"/>
              <a:gd name="connsiteX84" fmla="*/ 257175 w 323554"/>
              <a:gd name="connsiteY84" fmla="*/ 26187 h 313525"/>
              <a:gd name="connsiteX85" fmla="*/ 301625 w 323554"/>
              <a:gd name="connsiteY85" fmla="*/ 64287 h 313525"/>
              <a:gd name="connsiteX86" fmla="*/ 295275 w 323554"/>
              <a:gd name="connsiteY86" fmla="*/ 72225 h 313525"/>
              <a:gd name="connsiteX87" fmla="*/ 290513 w 323554"/>
              <a:gd name="connsiteY87" fmla="*/ 75400 h 313525"/>
              <a:gd name="connsiteX88" fmla="*/ 247650 w 323554"/>
              <a:gd name="connsiteY88" fmla="*/ 37300 h 313525"/>
              <a:gd name="connsiteX89" fmla="*/ 250825 w 323554"/>
              <a:gd name="connsiteY89" fmla="*/ 34125 h 313525"/>
              <a:gd name="connsiteX90" fmla="*/ 285750 w 323554"/>
              <a:gd name="connsiteY90" fmla="*/ 11899 h 313525"/>
              <a:gd name="connsiteX91" fmla="*/ 279400 w 323554"/>
              <a:gd name="connsiteY91" fmla="*/ 19837 h 313525"/>
              <a:gd name="connsiteX92" fmla="*/ 304800 w 323554"/>
              <a:gd name="connsiteY92" fmla="*/ 43649 h 313525"/>
              <a:gd name="connsiteX93" fmla="*/ 312738 w 323554"/>
              <a:gd name="connsiteY93" fmla="*/ 35712 h 313525"/>
              <a:gd name="connsiteX94" fmla="*/ 285265 w 323554"/>
              <a:gd name="connsiteY94" fmla="*/ 516 h 313525"/>
              <a:gd name="connsiteX95" fmla="*/ 294336 w 323554"/>
              <a:gd name="connsiteY95" fmla="*/ 3151 h 313525"/>
              <a:gd name="connsiteX96" fmla="*/ 318958 w 323554"/>
              <a:gd name="connsiteY96" fmla="*/ 25545 h 313525"/>
              <a:gd name="connsiteX97" fmla="*/ 320254 w 323554"/>
              <a:gd name="connsiteY97" fmla="*/ 43987 h 313525"/>
              <a:gd name="connsiteX98" fmla="*/ 305999 w 323554"/>
              <a:gd name="connsiteY98" fmla="*/ 61112 h 313525"/>
              <a:gd name="connsiteX99" fmla="*/ 261938 w 323554"/>
              <a:gd name="connsiteY99" fmla="*/ 20276 h 313525"/>
              <a:gd name="connsiteX100" fmla="*/ 276193 w 323554"/>
              <a:gd name="connsiteY100" fmla="*/ 4468 h 313525"/>
              <a:gd name="connsiteX101" fmla="*/ 285265 w 323554"/>
              <a:gd name="connsiteY101" fmla="*/ 516 h 31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23554" h="313525">
                <a:moveTo>
                  <a:pt x="58918" y="189699"/>
                </a:moveTo>
                <a:cubicBezTo>
                  <a:pt x="58918" y="189699"/>
                  <a:pt x="58918" y="189699"/>
                  <a:pt x="101421" y="189699"/>
                </a:cubicBezTo>
                <a:cubicBezTo>
                  <a:pt x="102709" y="189699"/>
                  <a:pt x="102709" y="189699"/>
                  <a:pt x="103997" y="189699"/>
                </a:cubicBezTo>
                <a:cubicBezTo>
                  <a:pt x="109149" y="189699"/>
                  <a:pt x="114301" y="195046"/>
                  <a:pt x="114301" y="201731"/>
                </a:cubicBezTo>
                <a:cubicBezTo>
                  <a:pt x="114301" y="203067"/>
                  <a:pt x="114301" y="204404"/>
                  <a:pt x="113013" y="205741"/>
                </a:cubicBezTo>
                <a:cubicBezTo>
                  <a:pt x="111725" y="211088"/>
                  <a:pt x="107861" y="215099"/>
                  <a:pt x="101421" y="215099"/>
                </a:cubicBezTo>
                <a:cubicBezTo>
                  <a:pt x="101421" y="215099"/>
                  <a:pt x="101421" y="215099"/>
                  <a:pt x="58918" y="215099"/>
                </a:cubicBezTo>
                <a:cubicBezTo>
                  <a:pt x="51190" y="215099"/>
                  <a:pt x="46038" y="209752"/>
                  <a:pt x="46038" y="201731"/>
                </a:cubicBezTo>
                <a:cubicBezTo>
                  <a:pt x="46038" y="195046"/>
                  <a:pt x="51190" y="189699"/>
                  <a:pt x="58918" y="189699"/>
                </a:cubicBezTo>
                <a:close/>
                <a:moveTo>
                  <a:pt x="149225" y="165887"/>
                </a:moveTo>
                <a:lnTo>
                  <a:pt x="142875" y="186525"/>
                </a:lnTo>
                <a:lnTo>
                  <a:pt x="153988" y="196050"/>
                </a:lnTo>
                <a:lnTo>
                  <a:pt x="173038" y="188112"/>
                </a:lnTo>
                <a:close/>
                <a:moveTo>
                  <a:pt x="145188" y="151599"/>
                </a:moveTo>
                <a:cubicBezTo>
                  <a:pt x="145188" y="151599"/>
                  <a:pt x="145188" y="151599"/>
                  <a:pt x="187326" y="190104"/>
                </a:cubicBezTo>
                <a:cubicBezTo>
                  <a:pt x="187326" y="190104"/>
                  <a:pt x="187326" y="190104"/>
                  <a:pt x="138803" y="210640"/>
                </a:cubicBezTo>
                <a:cubicBezTo>
                  <a:pt x="136249" y="211924"/>
                  <a:pt x="133696" y="211924"/>
                  <a:pt x="131142" y="210640"/>
                </a:cubicBezTo>
                <a:cubicBezTo>
                  <a:pt x="129865" y="208073"/>
                  <a:pt x="128588" y="205506"/>
                  <a:pt x="129865" y="202939"/>
                </a:cubicBezTo>
                <a:cubicBezTo>
                  <a:pt x="129865" y="202939"/>
                  <a:pt x="129865" y="202939"/>
                  <a:pt x="145188" y="151599"/>
                </a:cubicBezTo>
                <a:close/>
                <a:moveTo>
                  <a:pt x="58982" y="146837"/>
                </a:moveTo>
                <a:cubicBezTo>
                  <a:pt x="58982" y="146837"/>
                  <a:pt x="58982" y="146837"/>
                  <a:pt x="130176" y="146837"/>
                </a:cubicBezTo>
                <a:cubicBezTo>
                  <a:pt x="130176" y="148186"/>
                  <a:pt x="130176" y="148186"/>
                  <a:pt x="130176" y="148186"/>
                </a:cubicBezTo>
                <a:lnTo>
                  <a:pt x="122409" y="173825"/>
                </a:lnTo>
                <a:cubicBezTo>
                  <a:pt x="122409" y="173825"/>
                  <a:pt x="122409" y="173825"/>
                  <a:pt x="58982" y="173825"/>
                </a:cubicBezTo>
                <a:cubicBezTo>
                  <a:pt x="51216" y="173825"/>
                  <a:pt x="46038" y="167078"/>
                  <a:pt x="46038" y="160331"/>
                </a:cubicBezTo>
                <a:cubicBezTo>
                  <a:pt x="46038" y="153584"/>
                  <a:pt x="51216" y="146837"/>
                  <a:pt x="58982" y="146837"/>
                </a:cubicBezTo>
                <a:close/>
                <a:moveTo>
                  <a:pt x="59011" y="105562"/>
                </a:moveTo>
                <a:lnTo>
                  <a:pt x="166688" y="105562"/>
                </a:lnTo>
                <a:cubicBezTo>
                  <a:pt x="166688" y="105562"/>
                  <a:pt x="166688" y="105562"/>
                  <a:pt x="144634" y="130962"/>
                </a:cubicBezTo>
                <a:cubicBezTo>
                  <a:pt x="144634" y="130962"/>
                  <a:pt x="144634" y="130962"/>
                  <a:pt x="59011" y="130962"/>
                </a:cubicBezTo>
                <a:cubicBezTo>
                  <a:pt x="51227" y="130962"/>
                  <a:pt x="46038" y="125615"/>
                  <a:pt x="46038" y="118930"/>
                </a:cubicBezTo>
                <a:cubicBezTo>
                  <a:pt x="46038" y="110909"/>
                  <a:pt x="51227" y="105562"/>
                  <a:pt x="59011" y="105562"/>
                </a:cubicBezTo>
                <a:close/>
                <a:moveTo>
                  <a:pt x="226883" y="81749"/>
                </a:moveTo>
                <a:cubicBezTo>
                  <a:pt x="225587" y="81749"/>
                  <a:pt x="224292" y="83037"/>
                  <a:pt x="224292" y="83037"/>
                </a:cubicBezTo>
                <a:cubicBezTo>
                  <a:pt x="224292" y="83037"/>
                  <a:pt x="224292" y="83037"/>
                  <a:pt x="171159" y="140996"/>
                </a:cubicBezTo>
                <a:cubicBezTo>
                  <a:pt x="169863" y="142284"/>
                  <a:pt x="169863" y="144860"/>
                  <a:pt x="172455" y="146148"/>
                </a:cubicBezTo>
                <a:cubicBezTo>
                  <a:pt x="172455" y="146148"/>
                  <a:pt x="172455" y="146148"/>
                  <a:pt x="175047" y="148724"/>
                </a:cubicBezTo>
                <a:cubicBezTo>
                  <a:pt x="175047" y="148724"/>
                  <a:pt x="176343" y="150012"/>
                  <a:pt x="177639" y="150012"/>
                </a:cubicBezTo>
                <a:cubicBezTo>
                  <a:pt x="177639" y="150012"/>
                  <a:pt x="178934" y="148724"/>
                  <a:pt x="180230" y="148724"/>
                </a:cubicBezTo>
                <a:cubicBezTo>
                  <a:pt x="180230" y="148724"/>
                  <a:pt x="180230" y="148724"/>
                  <a:pt x="232067" y="90765"/>
                </a:cubicBezTo>
                <a:cubicBezTo>
                  <a:pt x="233363" y="89477"/>
                  <a:pt x="233363" y="86901"/>
                  <a:pt x="232067" y="85613"/>
                </a:cubicBezTo>
                <a:cubicBezTo>
                  <a:pt x="232067" y="85613"/>
                  <a:pt x="232067" y="85613"/>
                  <a:pt x="229475" y="83037"/>
                </a:cubicBezTo>
                <a:cubicBezTo>
                  <a:pt x="228179" y="81749"/>
                  <a:pt x="226883" y="81749"/>
                  <a:pt x="226883" y="81749"/>
                </a:cubicBezTo>
                <a:close/>
                <a:moveTo>
                  <a:pt x="247254" y="62303"/>
                </a:moveTo>
                <a:cubicBezTo>
                  <a:pt x="244873" y="61112"/>
                  <a:pt x="243682" y="62303"/>
                  <a:pt x="242491" y="63493"/>
                </a:cubicBezTo>
                <a:cubicBezTo>
                  <a:pt x="242491" y="63493"/>
                  <a:pt x="242491" y="63493"/>
                  <a:pt x="237729" y="68256"/>
                </a:cubicBezTo>
                <a:cubicBezTo>
                  <a:pt x="237729" y="68256"/>
                  <a:pt x="236538" y="69447"/>
                  <a:pt x="236538" y="70637"/>
                </a:cubicBezTo>
                <a:cubicBezTo>
                  <a:pt x="236538" y="70637"/>
                  <a:pt x="237729" y="71828"/>
                  <a:pt x="237729" y="73019"/>
                </a:cubicBezTo>
                <a:cubicBezTo>
                  <a:pt x="237729" y="73019"/>
                  <a:pt x="237729" y="73019"/>
                  <a:pt x="240110" y="74209"/>
                </a:cubicBezTo>
                <a:cubicBezTo>
                  <a:pt x="241301" y="75400"/>
                  <a:pt x="242491" y="75400"/>
                  <a:pt x="242491" y="75400"/>
                </a:cubicBezTo>
                <a:cubicBezTo>
                  <a:pt x="243682" y="75400"/>
                  <a:pt x="243682" y="75400"/>
                  <a:pt x="244873" y="75400"/>
                </a:cubicBezTo>
                <a:cubicBezTo>
                  <a:pt x="244873" y="74209"/>
                  <a:pt x="244873" y="74209"/>
                  <a:pt x="244873" y="74209"/>
                </a:cubicBezTo>
                <a:cubicBezTo>
                  <a:pt x="244873" y="74209"/>
                  <a:pt x="244873" y="74209"/>
                  <a:pt x="249635" y="69447"/>
                </a:cubicBezTo>
                <a:cubicBezTo>
                  <a:pt x="250826" y="68256"/>
                  <a:pt x="250826" y="65875"/>
                  <a:pt x="249635" y="64684"/>
                </a:cubicBezTo>
                <a:cubicBezTo>
                  <a:pt x="249635" y="64684"/>
                  <a:pt x="249635" y="64684"/>
                  <a:pt x="247254" y="62303"/>
                </a:cubicBezTo>
                <a:close/>
                <a:moveTo>
                  <a:pt x="24647" y="48412"/>
                </a:moveTo>
                <a:cubicBezTo>
                  <a:pt x="24647" y="48412"/>
                  <a:pt x="24647" y="48412"/>
                  <a:pt x="201069" y="48412"/>
                </a:cubicBezTo>
                <a:cubicBezTo>
                  <a:pt x="206258" y="48412"/>
                  <a:pt x="210149" y="49705"/>
                  <a:pt x="214041" y="52292"/>
                </a:cubicBezTo>
                <a:cubicBezTo>
                  <a:pt x="214041" y="52292"/>
                  <a:pt x="214041" y="52292"/>
                  <a:pt x="193285" y="76863"/>
                </a:cubicBezTo>
                <a:cubicBezTo>
                  <a:pt x="189394" y="74277"/>
                  <a:pt x="185502" y="72983"/>
                  <a:pt x="181610" y="72983"/>
                </a:cubicBezTo>
                <a:cubicBezTo>
                  <a:pt x="181610" y="72983"/>
                  <a:pt x="181610" y="72983"/>
                  <a:pt x="45403" y="72983"/>
                </a:cubicBezTo>
                <a:cubicBezTo>
                  <a:pt x="33728" y="72983"/>
                  <a:pt x="24647" y="82036"/>
                  <a:pt x="24647" y="93675"/>
                </a:cubicBezTo>
                <a:cubicBezTo>
                  <a:pt x="24647" y="93675"/>
                  <a:pt x="24647" y="93675"/>
                  <a:pt x="24647" y="268262"/>
                </a:cubicBezTo>
                <a:cubicBezTo>
                  <a:pt x="24647" y="278608"/>
                  <a:pt x="33728" y="287660"/>
                  <a:pt x="45403" y="287660"/>
                </a:cubicBezTo>
                <a:cubicBezTo>
                  <a:pt x="45403" y="287660"/>
                  <a:pt x="45403" y="287660"/>
                  <a:pt x="181610" y="287660"/>
                </a:cubicBezTo>
                <a:cubicBezTo>
                  <a:pt x="193285" y="287660"/>
                  <a:pt x="202366" y="278608"/>
                  <a:pt x="202366" y="268262"/>
                </a:cubicBezTo>
                <a:cubicBezTo>
                  <a:pt x="202366" y="268262"/>
                  <a:pt x="202366" y="268262"/>
                  <a:pt x="202366" y="202307"/>
                </a:cubicBezTo>
                <a:cubicBezTo>
                  <a:pt x="202366" y="202307"/>
                  <a:pt x="202366" y="201014"/>
                  <a:pt x="203663" y="201014"/>
                </a:cubicBezTo>
                <a:cubicBezTo>
                  <a:pt x="203663" y="199720"/>
                  <a:pt x="204960" y="199720"/>
                  <a:pt x="206258" y="198427"/>
                </a:cubicBezTo>
                <a:cubicBezTo>
                  <a:pt x="206258" y="198427"/>
                  <a:pt x="206258" y="198427"/>
                  <a:pt x="227013" y="175149"/>
                </a:cubicBezTo>
                <a:cubicBezTo>
                  <a:pt x="227013" y="175149"/>
                  <a:pt x="227013" y="175149"/>
                  <a:pt x="227013" y="287660"/>
                </a:cubicBezTo>
                <a:cubicBezTo>
                  <a:pt x="227013" y="301886"/>
                  <a:pt x="215338" y="313525"/>
                  <a:pt x="201069" y="313525"/>
                </a:cubicBezTo>
                <a:cubicBezTo>
                  <a:pt x="201069" y="313525"/>
                  <a:pt x="201069" y="313525"/>
                  <a:pt x="25944" y="313525"/>
                </a:cubicBezTo>
                <a:cubicBezTo>
                  <a:pt x="11675" y="313525"/>
                  <a:pt x="0" y="301886"/>
                  <a:pt x="0" y="287660"/>
                </a:cubicBezTo>
                <a:cubicBezTo>
                  <a:pt x="0" y="287660"/>
                  <a:pt x="0" y="287660"/>
                  <a:pt x="0" y="72983"/>
                </a:cubicBezTo>
                <a:cubicBezTo>
                  <a:pt x="0" y="60051"/>
                  <a:pt x="10378" y="48412"/>
                  <a:pt x="24647" y="48412"/>
                </a:cubicBezTo>
                <a:close/>
                <a:moveTo>
                  <a:pt x="242888" y="42062"/>
                </a:moveTo>
                <a:lnTo>
                  <a:pt x="285751" y="81750"/>
                </a:lnTo>
                <a:lnTo>
                  <a:pt x="279401" y="89687"/>
                </a:lnTo>
                <a:lnTo>
                  <a:pt x="200026" y="178587"/>
                </a:lnTo>
                <a:lnTo>
                  <a:pt x="193676" y="184937"/>
                </a:lnTo>
                <a:lnTo>
                  <a:pt x="150813" y="146837"/>
                </a:lnTo>
                <a:lnTo>
                  <a:pt x="155576" y="138899"/>
                </a:lnTo>
                <a:lnTo>
                  <a:pt x="236538" y="48412"/>
                </a:lnTo>
                <a:close/>
                <a:moveTo>
                  <a:pt x="257175" y="26187"/>
                </a:moveTo>
                <a:lnTo>
                  <a:pt x="301625" y="64287"/>
                </a:lnTo>
                <a:lnTo>
                  <a:pt x="295275" y="72225"/>
                </a:lnTo>
                <a:lnTo>
                  <a:pt x="290513" y="75400"/>
                </a:lnTo>
                <a:lnTo>
                  <a:pt x="247650" y="37300"/>
                </a:lnTo>
                <a:lnTo>
                  <a:pt x="250825" y="34125"/>
                </a:lnTo>
                <a:close/>
                <a:moveTo>
                  <a:pt x="285750" y="11899"/>
                </a:moveTo>
                <a:lnTo>
                  <a:pt x="279400" y="19837"/>
                </a:lnTo>
                <a:lnTo>
                  <a:pt x="304800" y="43649"/>
                </a:lnTo>
                <a:lnTo>
                  <a:pt x="312738" y="35712"/>
                </a:lnTo>
                <a:close/>
                <a:moveTo>
                  <a:pt x="285265" y="516"/>
                </a:moveTo>
                <a:cubicBezTo>
                  <a:pt x="289152" y="-801"/>
                  <a:pt x="291744" y="516"/>
                  <a:pt x="294336" y="3151"/>
                </a:cubicBezTo>
                <a:cubicBezTo>
                  <a:pt x="294336" y="3151"/>
                  <a:pt x="294336" y="3151"/>
                  <a:pt x="318958" y="25545"/>
                </a:cubicBezTo>
                <a:cubicBezTo>
                  <a:pt x="324142" y="30814"/>
                  <a:pt x="325438" y="38718"/>
                  <a:pt x="320254" y="43987"/>
                </a:cubicBezTo>
                <a:cubicBezTo>
                  <a:pt x="320254" y="43987"/>
                  <a:pt x="320254" y="43987"/>
                  <a:pt x="305999" y="61112"/>
                </a:cubicBezTo>
                <a:cubicBezTo>
                  <a:pt x="305999" y="61112"/>
                  <a:pt x="305999" y="61112"/>
                  <a:pt x="261938" y="20276"/>
                </a:cubicBezTo>
                <a:cubicBezTo>
                  <a:pt x="261938" y="20276"/>
                  <a:pt x="261938" y="20276"/>
                  <a:pt x="276193" y="4468"/>
                </a:cubicBezTo>
                <a:cubicBezTo>
                  <a:pt x="278785" y="1834"/>
                  <a:pt x="281377" y="516"/>
                  <a:pt x="285265" y="516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B2796E5-5F5A-C9B2-96E2-94D01048722B}"/>
              </a:ext>
            </a:extLst>
          </p:cNvPr>
          <p:cNvSpPr/>
          <p:nvPr/>
        </p:nvSpPr>
        <p:spPr bwMode="auto">
          <a:xfrm>
            <a:off x="5078757" y="2462641"/>
            <a:ext cx="383547" cy="430223"/>
          </a:xfrm>
          <a:custGeom>
            <a:avLst/>
            <a:gdLst>
              <a:gd name="connsiteX0" fmla="*/ 199932 w 300038"/>
              <a:gd name="connsiteY0" fmla="*/ 273051 h 336551"/>
              <a:gd name="connsiteX1" fmla="*/ 192088 w 300038"/>
              <a:gd name="connsiteY1" fmla="*/ 280989 h 336551"/>
              <a:gd name="connsiteX2" fmla="*/ 192088 w 300038"/>
              <a:gd name="connsiteY2" fmla="*/ 306124 h 336551"/>
              <a:gd name="connsiteX3" fmla="*/ 199932 w 300038"/>
              <a:gd name="connsiteY3" fmla="*/ 312739 h 336551"/>
              <a:gd name="connsiteX4" fmla="*/ 250919 w 300038"/>
              <a:gd name="connsiteY4" fmla="*/ 312739 h 336551"/>
              <a:gd name="connsiteX5" fmla="*/ 258763 w 300038"/>
              <a:gd name="connsiteY5" fmla="*/ 306124 h 336551"/>
              <a:gd name="connsiteX6" fmla="*/ 258763 w 300038"/>
              <a:gd name="connsiteY6" fmla="*/ 280989 h 336551"/>
              <a:gd name="connsiteX7" fmla="*/ 250919 w 300038"/>
              <a:gd name="connsiteY7" fmla="*/ 273051 h 336551"/>
              <a:gd name="connsiteX8" fmla="*/ 199932 w 300038"/>
              <a:gd name="connsiteY8" fmla="*/ 273051 h 336551"/>
              <a:gd name="connsiteX9" fmla="*/ 101328 w 300038"/>
              <a:gd name="connsiteY9" fmla="*/ 196851 h 336551"/>
              <a:gd name="connsiteX10" fmla="*/ 107908 w 300038"/>
              <a:gd name="connsiteY10" fmla="*/ 196851 h 336551"/>
              <a:gd name="connsiteX11" fmla="*/ 111856 w 300038"/>
              <a:gd name="connsiteY11" fmla="*/ 202123 h 336551"/>
              <a:gd name="connsiteX12" fmla="*/ 128964 w 300038"/>
              <a:gd name="connsiteY12" fmla="*/ 248250 h 336551"/>
              <a:gd name="connsiteX13" fmla="*/ 131595 w 300038"/>
              <a:gd name="connsiteY13" fmla="*/ 239025 h 336551"/>
              <a:gd name="connsiteX14" fmla="*/ 126332 w 300038"/>
              <a:gd name="connsiteY14" fmla="*/ 225845 h 336551"/>
              <a:gd name="connsiteX15" fmla="*/ 127648 w 300038"/>
              <a:gd name="connsiteY15" fmla="*/ 217938 h 336551"/>
              <a:gd name="connsiteX16" fmla="*/ 132911 w 300038"/>
              <a:gd name="connsiteY16" fmla="*/ 215302 h 336551"/>
              <a:gd name="connsiteX17" fmla="*/ 167126 w 300038"/>
              <a:gd name="connsiteY17" fmla="*/ 215302 h 336551"/>
              <a:gd name="connsiteX18" fmla="*/ 172390 w 300038"/>
              <a:gd name="connsiteY18" fmla="*/ 217938 h 336551"/>
              <a:gd name="connsiteX19" fmla="*/ 173706 w 300038"/>
              <a:gd name="connsiteY19" fmla="*/ 225845 h 336551"/>
              <a:gd name="connsiteX20" fmla="*/ 168442 w 300038"/>
              <a:gd name="connsiteY20" fmla="*/ 239025 h 336551"/>
              <a:gd name="connsiteX21" fmla="*/ 171074 w 300038"/>
              <a:gd name="connsiteY21" fmla="*/ 248250 h 336551"/>
              <a:gd name="connsiteX22" fmla="*/ 188182 w 300038"/>
              <a:gd name="connsiteY22" fmla="*/ 202123 h 336551"/>
              <a:gd name="connsiteX23" fmla="*/ 192130 w 300038"/>
              <a:gd name="connsiteY23" fmla="*/ 196851 h 336551"/>
              <a:gd name="connsiteX24" fmla="*/ 198710 w 300038"/>
              <a:gd name="connsiteY24" fmla="*/ 196851 h 336551"/>
              <a:gd name="connsiteX25" fmla="*/ 265823 w 300038"/>
              <a:gd name="connsiteY25" fmla="*/ 224527 h 336551"/>
              <a:gd name="connsiteX26" fmla="*/ 300038 w 300038"/>
              <a:gd name="connsiteY26" fmla="*/ 274609 h 336551"/>
              <a:gd name="connsiteX27" fmla="*/ 300038 w 300038"/>
              <a:gd name="connsiteY27" fmla="*/ 328643 h 336551"/>
              <a:gd name="connsiteX28" fmla="*/ 292142 w 300038"/>
              <a:gd name="connsiteY28" fmla="*/ 336551 h 336551"/>
              <a:gd name="connsiteX29" fmla="*/ 7896 w 300038"/>
              <a:gd name="connsiteY29" fmla="*/ 336551 h 336551"/>
              <a:gd name="connsiteX30" fmla="*/ 0 w 300038"/>
              <a:gd name="connsiteY30" fmla="*/ 328643 h 336551"/>
              <a:gd name="connsiteX31" fmla="*/ 0 w 300038"/>
              <a:gd name="connsiteY31" fmla="*/ 274609 h 336551"/>
              <a:gd name="connsiteX32" fmla="*/ 34215 w 300038"/>
              <a:gd name="connsiteY32" fmla="*/ 224527 h 336551"/>
              <a:gd name="connsiteX33" fmla="*/ 101328 w 300038"/>
              <a:gd name="connsiteY33" fmla="*/ 196851 h 336551"/>
              <a:gd name="connsiteX34" fmla="*/ 155328 w 300038"/>
              <a:gd name="connsiteY34" fmla="*/ 0 h 336551"/>
              <a:gd name="connsiteX35" fmla="*/ 201775 w 300038"/>
              <a:gd name="connsiteY35" fmla="*/ 15854 h 336551"/>
              <a:gd name="connsiteX36" fmla="*/ 223008 w 300038"/>
              <a:gd name="connsiteY36" fmla="*/ 79268 h 336551"/>
              <a:gd name="connsiteX37" fmla="*/ 224335 w 300038"/>
              <a:gd name="connsiteY37" fmla="*/ 93801 h 336551"/>
              <a:gd name="connsiteX38" fmla="*/ 229643 w 300038"/>
              <a:gd name="connsiteY38" fmla="*/ 100407 h 336551"/>
              <a:gd name="connsiteX39" fmla="*/ 232297 w 300038"/>
              <a:gd name="connsiteY39" fmla="*/ 125508 h 336551"/>
              <a:gd name="connsiteX40" fmla="*/ 208410 w 300038"/>
              <a:gd name="connsiteY40" fmla="*/ 151931 h 336551"/>
              <a:gd name="connsiteX41" fmla="*/ 185850 w 300038"/>
              <a:gd name="connsiteY41" fmla="*/ 183639 h 336551"/>
              <a:gd name="connsiteX42" fmla="*/ 172579 w 300038"/>
              <a:gd name="connsiteY42" fmla="*/ 192887 h 336551"/>
              <a:gd name="connsiteX43" fmla="*/ 150019 w 300038"/>
              <a:gd name="connsiteY43" fmla="*/ 196850 h 336551"/>
              <a:gd name="connsiteX44" fmla="*/ 127459 w 300038"/>
              <a:gd name="connsiteY44" fmla="*/ 192887 h 336551"/>
              <a:gd name="connsiteX45" fmla="*/ 114189 w 300038"/>
              <a:gd name="connsiteY45" fmla="*/ 183639 h 336551"/>
              <a:gd name="connsiteX46" fmla="*/ 91629 w 300038"/>
              <a:gd name="connsiteY46" fmla="*/ 151931 h 336551"/>
              <a:gd name="connsiteX47" fmla="*/ 67742 w 300038"/>
              <a:gd name="connsiteY47" fmla="*/ 125508 h 336551"/>
              <a:gd name="connsiteX48" fmla="*/ 70396 w 300038"/>
              <a:gd name="connsiteY48" fmla="*/ 100407 h 336551"/>
              <a:gd name="connsiteX49" fmla="*/ 75704 w 300038"/>
              <a:gd name="connsiteY49" fmla="*/ 93801 h 336551"/>
              <a:gd name="connsiteX50" fmla="*/ 77031 w 300038"/>
              <a:gd name="connsiteY50" fmla="*/ 85874 h 336551"/>
              <a:gd name="connsiteX51" fmla="*/ 74377 w 300038"/>
              <a:gd name="connsiteY51" fmla="*/ 50203 h 336551"/>
              <a:gd name="connsiteX52" fmla="*/ 103572 w 300038"/>
              <a:gd name="connsiteY52" fmla="*/ 27744 h 336551"/>
              <a:gd name="connsiteX53" fmla="*/ 119497 w 300038"/>
              <a:gd name="connsiteY53" fmla="*/ 10569 h 336551"/>
              <a:gd name="connsiteX54" fmla="*/ 155328 w 300038"/>
              <a:gd name="connsiteY54" fmla="*/ 0 h 33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00038" h="336551">
                <a:moveTo>
                  <a:pt x="199932" y="273051"/>
                </a:moveTo>
                <a:cubicBezTo>
                  <a:pt x="194703" y="273051"/>
                  <a:pt x="192088" y="277020"/>
                  <a:pt x="192088" y="280989"/>
                </a:cubicBezTo>
                <a:cubicBezTo>
                  <a:pt x="192088" y="306124"/>
                  <a:pt x="192088" y="306124"/>
                  <a:pt x="192088" y="306124"/>
                </a:cubicBezTo>
                <a:cubicBezTo>
                  <a:pt x="192088" y="310093"/>
                  <a:pt x="194703" y="312739"/>
                  <a:pt x="199932" y="312739"/>
                </a:cubicBezTo>
                <a:cubicBezTo>
                  <a:pt x="250919" y="312739"/>
                  <a:pt x="250919" y="312739"/>
                  <a:pt x="250919" y="312739"/>
                </a:cubicBezTo>
                <a:cubicBezTo>
                  <a:pt x="254841" y="312739"/>
                  <a:pt x="258763" y="310093"/>
                  <a:pt x="258763" y="306124"/>
                </a:cubicBezTo>
                <a:lnTo>
                  <a:pt x="258763" y="280989"/>
                </a:lnTo>
                <a:cubicBezTo>
                  <a:pt x="258763" y="277020"/>
                  <a:pt x="254841" y="273051"/>
                  <a:pt x="250919" y="273051"/>
                </a:cubicBezTo>
                <a:cubicBezTo>
                  <a:pt x="199932" y="273051"/>
                  <a:pt x="199932" y="273051"/>
                  <a:pt x="199932" y="273051"/>
                </a:cubicBezTo>
                <a:close/>
                <a:moveTo>
                  <a:pt x="101328" y="196851"/>
                </a:moveTo>
                <a:cubicBezTo>
                  <a:pt x="103960" y="196851"/>
                  <a:pt x="105276" y="196851"/>
                  <a:pt x="107908" y="196851"/>
                </a:cubicBezTo>
                <a:cubicBezTo>
                  <a:pt x="109224" y="198169"/>
                  <a:pt x="110540" y="199487"/>
                  <a:pt x="111856" y="202123"/>
                </a:cubicBezTo>
                <a:cubicBezTo>
                  <a:pt x="128964" y="248250"/>
                  <a:pt x="128964" y="248250"/>
                  <a:pt x="128964" y="248250"/>
                </a:cubicBezTo>
                <a:cubicBezTo>
                  <a:pt x="131595" y="239025"/>
                  <a:pt x="131595" y="239025"/>
                  <a:pt x="131595" y="239025"/>
                </a:cubicBezTo>
                <a:cubicBezTo>
                  <a:pt x="126332" y="225845"/>
                  <a:pt x="126332" y="225845"/>
                  <a:pt x="126332" y="225845"/>
                </a:cubicBezTo>
                <a:cubicBezTo>
                  <a:pt x="125016" y="223209"/>
                  <a:pt x="126332" y="220574"/>
                  <a:pt x="127648" y="217938"/>
                </a:cubicBezTo>
                <a:cubicBezTo>
                  <a:pt x="128964" y="216620"/>
                  <a:pt x="131595" y="215302"/>
                  <a:pt x="132911" y="215302"/>
                </a:cubicBezTo>
                <a:cubicBezTo>
                  <a:pt x="167126" y="215302"/>
                  <a:pt x="167126" y="215302"/>
                  <a:pt x="167126" y="215302"/>
                </a:cubicBezTo>
                <a:cubicBezTo>
                  <a:pt x="168442" y="215302"/>
                  <a:pt x="171074" y="216620"/>
                  <a:pt x="172390" y="217938"/>
                </a:cubicBezTo>
                <a:cubicBezTo>
                  <a:pt x="173706" y="220574"/>
                  <a:pt x="175022" y="223209"/>
                  <a:pt x="173706" y="225845"/>
                </a:cubicBezTo>
                <a:cubicBezTo>
                  <a:pt x="168442" y="239025"/>
                  <a:pt x="168442" y="239025"/>
                  <a:pt x="168442" y="239025"/>
                </a:cubicBezTo>
                <a:cubicBezTo>
                  <a:pt x="171074" y="248250"/>
                  <a:pt x="171074" y="248250"/>
                  <a:pt x="171074" y="248250"/>
                </a:cubicBezTo>
                <a:cubicBezTo>
                  <a:pt x="188182" y="202123"/>
                  <a:pt x="188182" y="202123"/>
                  <a:pt x="188182" y="202123"/>
                </a:cubicBezTo>
                <a:cubicBezTo>
                  <a:pt x="189498" y="199487"/>
                  <a:pt x="190814" y="198169"/>
                  <a:pt x="192130" y="196851"/>
                </a:cubicBezTo>
                <a:cubicBezTo>
                  <a:pt x="194762" y="196851"/>
                  <a:pt x="196078" y="196851"/>
                  <a:pt x="198710" y="196851"/>
                </a:cubicBezTo>
                <a:cubicBezTo>
                  <a:pt x="265823" y="224527"/>
                  <a:pt x="265823" y="224527"/>
                  <a:pt x="265823" y="224527"/>
                </a:cubicBezTo>
                <a:cubicBezTo>
                  <a:pt x="286879" y="232435"/>
                  <a:pt x="300038" y="252204"/>
                  <a:pt x="300038" y="274609"/>
                </a:cubicBezTo>
                <a:cubicBezTo>
                  <a:pt x="300038" y="328643"/>
                  <a:pt x="300038" y="328643"/>
                  <a:pt x="300038" y="328643"/>
                </a:cubicBezTo>
                <a:cubicBezTo>
                  <a:pt x="300038" y="332597"/>
                  <a:pt x="296090" y="336551"/>
                  <a:pt x="292142" y="336551"/>
                </a:cubicBezTo>
                <a:cubicBezTo>
                  <a:pt x="7896" y="336551"/>
                  <a:pt x="7896" y="336551"/>
                  <a:pt x="7896" y="336551"/>
                </a:cubicBezTo>
                <a:cubicBezTo>
                  <a:pt x="3948" y="336551"/>
                  <a:pt x="0" y="332597"/>
                  <a:pt x="0" y="328643"/>
                </a:cubicBezTo>
                <a:cubicBezTo>
                  <a:pt x="0" y="274609"/>
                  <a:pt x="0" y="274609"/>
                  <a:pt x="0" y="274609"/>
                </a:cubicBezTo>
                <a:cubicBezTo>
                  <a:pt x="0" y="252204"/>
                  <a:pt x="13159" y="232435"/>
                  <a:pt x="34215" y="224527"/>
                </a:cubicBezTo>
                <a:cubicBezTo>
                  <a:pt x="101328" y="196851"/>
                  <a:pt x="101328" y="196851"/>
                  <a:pt x="101328" y="196851"/>
                </a:cubicBezTo>
                <a:close/>
                <a:moveTo>
                  <a:pt x="155328" y="0"/>
                </a:moveTo>
                <a:cubicBezTo>
                  <a:pt x="171252" y="0"/>
                  <a:pt x="187177" y="5285"/>
                  <a:pt x="201775" y="15854"/>
                </a:cubicBezTo>
                <a:cubicBezTo>
                  <a:pt x="225662" y="34350"/>
                  <a:pt x="223008" y="72663"/>
                  <a:pt x="223008" y="79268"/>
                </a:cubicBezTo>
                <a:cubicBezTo>
                  <a:pt x="223008" y="84553"/>
                  <a:pt x="224335" y="89838"/>
                  <a:pt x="224335" y="93801"/>
                </a:cubicBezTo>
                <a:cubicBezTo>
                  <a:pt x="225662" y="95122"/>
                  <a:pt x="228316" y="96443"/>
                  <a:pt x="229643" y="100407"/>
                </a:cubicBezTo>
                <a:cubicBezTo>
                  <a:pt x="234951" y="107012"/>
                  <a:pt x="234951" y="114939"/>
                  <a:pt x="232297" y="125508"/>
                </a:cubicBezTo>
                <a:cubicBezTo>
                  <a:pt x="226989" y="146647"/>
                  <a:pt x="215045" y="150610"/>
                  <a:pt x="208410" y="151931"/>
                </a:cubicBezTo>
                <a:cubicBezTo>
                  <a:pt x="204429" y="159858"/>
                  <a:pt x="195139" y="175712"/>
                  <a:pt x="185850" y="183639"/>
                </a:cubicBezTo>
                <a:cubicBezTo>
                  <a:pt x="183196" y="187602"/>
                  <a:pt x="177888" y="190244"/>
                  <a:pt x="172579" y="192887"/>
                </a:cubicBezTo>
                <a:cubicBezTo>
                  <a:pt x="164617" y="195529"/>
                  <a:pt x="157982" y="196850"/>
                  <a:pt x="150019" y="196850"/>
                </a:cubicBezTo>
                <a:cubicBezTo>
                  <a:pt x="142057" y="196850"/>
                  <a:pt x="135422" y="195529"/>
                  <a:pt x="127459" y="192887"/>
                </a:cubicBezTo>
                <a:cubicBezTo>
                  <a:pt x="122151" y="190244"/>
                  <a:pt x="116843" y="187602"/>
                  <a:pt x="114189" y="183639"/>
                </a:cubicBezTo>
                <a:cubicBezTo>
                  <a:pt x="104900" y="175712"/>
                  <a:pt x="95610" y="159858"/>
                  <a:pt x="91629" y="151931"/>
                </a:cubicBezTo>
                <a:cubicBezTo>
                  <a:pt x="84994" y="150610"/>
                  <a:pt x="73050" y="146647"/>
                  <a:pt x="67742" y="125508"/>
                </a:cubicBezTo>
                <a:cubicBezTo>
                  <a:pt x="65088" y="114939"/>
                  <a:pt x="65088" y="107012"/>
                  <a:pt x="70396" y="100407"/>
                </a:cubicBezTo>
                <a:cubicBezTo>
                  <a:pt x="71723" y="96443"/>
                  <a:pt x="74377" y="95122"/>
                  <a:pt x="75704" y="93801"/>
                </a:cubicBezTo>
                <a:cubicBezTo>
                  <a:pt x="75704" y="91159"/>
                  <a:pt x="75704" y="88516"/>
                  <a:pt x="77031" y="85874"/>
                </a:cubicBezTo>
                <a:cubicBezTo>
                  <a:pt x="73050" y="80590"/>
                  <a:pt x="67742" y="68699"/>
                  <a:pt x="74377" y="50203"/>
                </a:cubicBezTo>
                <a:cubicBezTo>
                  <a:pt x="81013" y="30386"/>
                  <a:pt x="95610" y="27744"/>
                  <a:pt x="103572" y="27744"/>
                </a:cubicBezTo>
                <a:cubicBezTo>
                  <a:pt x="106227" y="22459"/>
                  <a:pt x="111535" y="17175"/>
                  <a:pt x="119497" y="10569"/>
                </a:cubicBezTo>
                <a:cubicBezTo>
                  <a:pt x="128786" y="3963"/>
                  <a:pt x="142057" y="0"/>
                  <a:pt x="155328" y="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5FE0E03-2D90-37E7-9D2F-0C8C095334F9}"/>
              </a:ext>
            </a:extLst>
          </p:cNvPr>
          <p:cNvSpPr/>
          <p:nvPr/>
        </p:nvSpPr>
        <p:spPr bwMode="auto">
          <a:xfrm>
            <a:off x="5037775" y="4120063"/>
            <a:ext cx="510007" cy="430993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6B2376C5-5462-E358-A58C-F0493778BF0A}"/>
              </a:ext>
            </a:extLst>
          </p:cNvPr>
          <p:cNvSpPr/>
          <p:nvPr/>
        </p:nvSpPr>
        <p:spPr bwMode="auto">
          <a:xfrm>
            <a:off x="6684146" y="4077301"/>
            <a:ext cx="478384" cy="439160"/>
          </a:xfrm>
          <a:custGeom>
            <a:avLst/>
            <a:gdLst>
              <a:gd name="connsiteX0" fmla="*/ 117399 w 337212"/>
              <a:gd name="connsiteY0" fmla="*/ 192088 h 309563"/>
              <a:gd name="connsiteX1" fmla="*/ 130099 w 337212"/>
              <a:gd name="connsiteY1" fmla="*/ 196036 h 309563"/>
              <a:gd name="connsiteX2" fmla="*/ 130099 w 337212"/>
              <a:gd name="connsiteY2" fmla="*/ 278941 h 309563"/>
              <a:gd name="connsiteX3" fmla="*/ 117399 w 337212"/>
              <a:gd name="connsiteY3" fmla="*/ 292101 h 309563"/>
              <a:gd name="connsiteX4" fmla="*/ 176137 w 337212"/>
              <a:gd name="connsiteY4" fmla="*/ 187325 h 309563"/>
              <a:gd name="connsiteX5" fmla="*/ 187250 w 337212"/>
              <a:gd name="connsiteY5" fmla="*/ 191271 h 309563"/>
              <a:gd name="connsiteX6" fmla="*/ 187250 w 337212"/>
              <a:gd name="connsiteY6" fmla="*/ 267562 h 309563"/>
              <a:gd name="connsiteX7" fmla="*/ 176137 w 337212"/>
              <a:gd name="connsiteY7" fmla="*/ 279400 h 309563"/>
              <a:gd name="connsiteX8" fmla="*/ 176137 w 337212"/>
              <a:gd name="connsiteY8" fmla="*/ 187325 h 309563"/>
              <a:gd name="connsiteX9" fmla="*/ 231699 w 337212"/>
              <a:gd name="connsiteY9" fmla="*/ 180975 h 309563"/>
              <a:gd name="connsiteX10" fmla="*/ 239637 w 337212"/>
              <a:gd name="connsiteY10" fmla="*/ 184982 h 309563"/>
              <a:gd name="connsiteX11" fmla="*/ 239637 w 337212"/>
              <a:gd name="connsiteY11" fmla="*/ 254429 h 309563"/>
              <a:gd name="connsiteX12" fmla="*/ 231699 w 337212"/>
              <a:gd name="connsiteY12" fmla="*/ 265113 h 309563"/>
              <a:gd name="connsiteX13" fmla="*/ 277737 w 337212"/>
              <a:gd name="connsiteY13" fmla="*/ 177800 h 309563"/>
              <a:gd name="connsiteX14" fmla="*/ 287262 w 337212"/>
              <a:gd name="connsiteY14" fmla="*/ 180398 h 309563"/>
              <a:gd name="connsiteX15" fmla="*/ 287262 w 337212"/>
              <a:gd name="connsiteY15" fmla="*/ 238847 h 309563"/>
              <a:gd name="connsiteX16" fmla="*/ 277737 w 337212"/>
              <a:gd name="connsiteY16" fmla="*/ 249238 h 309563"/>
              <a:gd name="connsiteX17" fmla="*/ 280912 w 337212"/>
              <a:gd name="connsiteY17" fmla="*/ 92075 h 309563"/>
              <a:gd name="connsiteX18" fmla="*/ 307493 w 337212"/>
              <a:gd name="connsiteY18" fmla="*/ 92075 h 309563"/>
              <a:gd name="connsiteX19" fmla="*/ 315468 w 337212"/>
              <a:gd name="connsiteY19" fmla="*/ 97314 h 309563"/>
              <a:gd name="connsiteX20" fmla="*/ 336733 w 337212"/>
              <a:gd name="connsiteY20" fmla="*/ 158869 h 309563"/>
              <a:gd name="connsiteX21" fmla="*/ 331417 w 337212"/>
              <a:gd name="connsiteY21" fmla="*/ 169347 h 309563"/>
              <a:gd name="connsiteX22" fmla="*/ 320784 w 337212"/>
              <a:gd name="connsiteY22" fmla="*/ 164108 h 309563"/>
              <a:gd name="connsiteX23" fmla="*/ 314139 w 337212"/>
              <a:gd name="connsiteY23" fmla="*/ 145772 h 309563"/>
              <a:gd name="connsiteX24" fmla="*/ 314139 w 337212"/>
              <a:gd name="connsiteY24" fmla="*/ 238761 h 309563"/>
              <a:gd name="connsiteX25" fmla="*/ 304835 w 337212"/>
              <a:gd name="connsiteY25" fmla="*/ 249238 h 309563"/>
              <a:gd name="connsiteX26" fmla="*/ 294203 w 337212"/>
              <a:gd name="connsiteY26" fmla="*/ 238761 h 309563"/>
              <a:gd name="connsiteX27" fmla="*/ 294203 w 337212"/>
              <a:gd name="connsiteY27" fmla="*/ 179824 h 309563"/>
              <a:gd name="connsiteX28" fmla="*/ 288886 w 337212"/>
              <a:gd name="connsiteY28" fmla="*/ 179824 h 309563"/>
              <a:gd name="connsiteX29" fmla="*/ 294203 w 337212"/>
              <a:gd name="connsiteY29" fmla="*/ 178515 h 309563"/>
              <a:gd name="connsiteX30" fmla="*/ 304835 w 337212"/>
              <a:gd name="connsiteY30" fmla="*/ 157560 h 309563"/>
              <a:gd name="connsiteX31" fmla="*/ 280912 w 337212"/>
              <a:gd name="connsiteY31" fmla="*/ 92075 h 309563"/>
              <a:gd name="connsiteX32" fmla="*/ 231699 w 337212"/>
              <a:gd name="connsiteY32" fmla="*/ 82550 h 309563"/>
              <a:gd name="connsiteX33" fmla="*/ 243745 w 337212"/>
              <a:gd name="connsiteY33" fmla="*/ 82550 h 309563"/>
              <a:gd name="connsiteX34" fmla="*/ 262484 w 337212"/>
              <a:gd name="connsiteY34" fmla="*/ 82550 h 309563"/>
              <a:gd name="connsiteX35" fmla="*/ 273192 w 337212"/>
              <a:gd name="connsiteY35" fmla="*/ 89117 h 309563"/>
              <a:gd name="connsiteX36" fmla="*/ 297285 w 337212"/>
              <a:gd name="connsiteY36" fmla="*/ 160041 h 309563"/>
              <a:gd name="connsiteX37" fmla="*/ 291931 w 337212"/>
              <a:gd name="connsiteY37" fmla="*/ 171861 h 309563"/>
              <a:gd name="connsiteX38" fmla="*/ 279885 w 337212"/>
              <a:gd name="connsiteY38" fmla="*/ 166608 h 309563"/>
              <a:gd name="connsiteX39" fmla="*/ 271854 w 337212"/>
              <a:gd name="connsiteY39" fmla="*/ 144280 h 309563"/>
              <a:gd name="connsiteX40" fmla="*/ 271854 w 337212"/>
              <a:gd name="connsiteY40" fmla="*/ 253292 h 309563"/>
              <a:gd name="connsiteX41" fmla="*/ 259807 w 337212"/>
              <a:gd name="connsiteY41" fmla="*/ 265113 h 309563"/>
              <a:gd name="connsiteX42" fmla="*/ 247761 w 337212"/>
              <a:gd name="connsiteY42" fmla="*/ 253292 h 309563"/>
              <a:gd name="connsiteX43" fmla="*/ 247761 w 337212"/>
              <a:gd name="connsiteY43" fmla="*/ 183682 h 309563"/>
              <a:gd name="connsiteX44" fmla="*/ 258469 w 337212"/>
              <a:gd name="connsiteY44" fmla="*/ 160041 h 309563"/>
              <a:gd name="connsiteX45" fmla="*/ 231699 w 337212"/>
              <a:gd name="connsiteY45" fmla="*/ 82550 h 309563"/>
              <a:gd name="connsiteX46" fmla="*/ 177724 w 337212"/>
              <a:gd name="connsiteY46" fmla="*/ 77788 h 309563"/>
              <a:gd name="connsiteX47" fmla="*/ 214510 w 337212"/>
              <a:gd name="connsiteY47" fmla="*/ 77788 h 309563"/>
              <a:gd name="connsiteX48" fmla="*/ 225021 w 337212"/>
              <a:gd name="connsiteY48" fmla="*/ 85643 h 309563"/>
              <a:gd name="connsiteX49" fmla="*/ 252610 w 337212"/>
              <a:gd name="connsiteY49" fmla="*/ 162884 h 309563"/>
              <a:gd name="connsiteX50" fmla="*/ 246041 w 337212"/>
              <a:gd name="connsiteY50" fmla="*/ 175976 h 309563"/>
              <a:gd name="connsiteX51" fmla="*/ 231590 w 337212"/>
              <a:gd name="connsiteY51" fmla="*/ 169430 h 309563"/>
              <a:gd name="connsiteX52" fmla="*/ 223707 w 337212"/>
              <a:gd name="connsiteY52" fmla="*/ 145865 h 309563"/>
              <a:gd name="connsiteX53" fmla="*/ 223707 w 337212"/>
              <a:gd name="connsiteY53" fmla="*/ 266309 h 309563"/>
              <a:gd name="connsiteX54" fmla="*/ 210569 w 337212"/>
              <a:gd name="connsiteY54" fmla="*/ 279401 h 309563"/>
              <a:gd name="connsiteX55" fmla="*/ 198745 w 337212"/>
              <a:gd name="connsiteY55" fmla="*/ 266309 h 309563"/>
              <a:gd name="connsiteX56" fmla="*/ 198745 w 337212"/>
              <a:gd name="connsiteY56" fmla="*/ 189068 h 309563"/>
              <a:gd name="connsiteX57" fmla="*/ 197759 w 337212"/>
              <a:gd name="connsiteY57" fmla="*/ 189068 h 309563"/>
              <a:gd name="connsiteX58" fmla="*/ 194803 w 337212"/>
              <a:gd name="connsiteY58" fmla="*/ 189068 h 309563"/>
              <a:gd name="connsiteX59" fmla="*/ 206628 w 337212"/>
              <a:gd name="connsiteY59" fmla="*/ 178595 h 309563"/>
              <a:gd name="connsiteX60" fmla="*/ 206628 w 337212"/>
              <a:gd name="connsiteY60" fmla="*/ 162884 h 309563"/>
              <a:gd name="connsiteX61" fmla="*/ 177724 w 337212"/>
              <a:gd name="connsiteY61" fmla="*/ 79097 h 309563"/>
              <a:gd name="connsiteX62" fmla="*/ 177724 w 337212"/>
              <a:gd name="connsiteY62" fmla="*/ 77788 h 309563"/>
              <a:gd name="connsiteX63" fmla="*/ 120574 w 337212"/>
              <a:gd name="connsiteY63" fmla="*/ 73025 h 309563"/>
              <a:gd name="connsiteX64" fmla="*/ 157008 w 337212"/>
              <a:gd name="connsiteY64" fmla="*/ 73025 h 309563"/>
              <a:gd name="connsiteX65" fmla="*/ 168720 w 337212"/>
              <a:gd name="connsiteY65" fmla="*/ 80953 h 309563"/>
              <a:gd name="connsiteX66" fmla="*/ 197347 w 337212"/>
              <a:gd name="connsiteY66" fmla="*/ 166840 h 309563"/>
              <a:gd name="connsiteX67" fmla="*/ 190840 w 337212"/>
              <a:gd name="connsiteY67" fmla="*/ 181375 h 309563"/>
              <a:gd name="connsiteX68" fmla="*/ 176527 w 337212"/>
              <a:gd name="connsiteY68" fmla="*/ 173447 h 309563"/>
              <a:gd name="connsiteX69" fmla="*/ 167418 w 337212"/>
              <a:gd name="connsiteY69" fmla="*/ 148341 h 309563"/>
              <a:gd name="connsiteX70" fmla="*/ 167418 w 337212"/>
              <a:gd name="connsiteY70" fmla="*/ 279153 h 309563"/>
              <a:gd name="connsiteX71" fmla="*/ 153105 w 337212"/>
              <a:gd name="connsiteY71" fmla="*/ 293688 h 309563"/>
              <a:gd name="connsiteX72" fmla="*/ 140093 w 337212"/>
              <a:gd name="connsiteY72" fmla="*/ 279153 h 309563"/>
              <a:gd name="connsiteX73" fmla="*/ 140093 w 337212"/>
              <a:gd name="connsiteY73" fmla="*/ 195909 h 309563"/>
              <a:gd name="connsiteX74" fmla="*/ 133586 w 337212"/>
              <a:gd name="connsiteY74" fmla="*/ 195909 h 309563"/>
              <a:gd name="connsiteX75" fmla="*/ 138791 w 337212"/>
              <a:gd name="connsiteY75" fmla="*/ 194588 h 309563"/>
              <a:gd name="connsiteX76" fmla="*/ 151804 w 337212"/>
              <a:gd name="connsiteY76" fmla="*/ 166840 h 309563"/>
              <a:gd name="connsiteX77" fmla="*/ 120574 w 337212"/>
              <a:gd name="connsiteY77" fmla="*/ 73025 h 309563"/>
              <a:gd name="connsiteX78" fmla="*/ 46220 w 337212"/>
              <a:gd name="connsiteY78" fmla="*/ 66675 h 309563"/>
              <a:gd name="connsiteX79" fmla="*/ 72821 w 337212"/>
              <a:gd name="connsiteY79" fmla="*/ 66675 h 309563"/>
              <a:gd name="connsiteX80" fmla="*/ 98092 w 337212"/>
              <a:gd name="connsiteY80" fmla="*/ 66675 h 309563"/>
              <a:gd name="connsiteX81" fmla="*/ 111393 w 337212"/>
              <a:gd name="connsiteY81" fmla="*/ 74595 h 309563"/>
              <a:gd name="connsiteX82" fmla="*/ 143315 w 337212"/>
              <a:gd name="connsiteY82" fmla="*/ 169638 h 309563"/>
              <a:gd name="connsiteX83" fmla="*/ 135334 w 337212"/>
              <a:gd name="connsiteY83" fmla="*/ 185479 h 309563"/>
              <a:gd name="connsiteX84" fmla="*/ 119374 w 337212"/>
              <a:gd name="connsiteY84" fmla="*/ 177559 h 309563"/>
              <a:gd name="connsiteX85" fmla="*/ 108733 w 337212"/>
              <a:gd name="connsiteY85" fmla="*/ 148518 h 309563"/>
              <a:gd name="connsiteX86" fmla="*/ 108733 w 337212"/>
              <a:gd name="connsiteY86" fmla="*/ 295043 h 309563"/>
              <a:gd name="connsiteX87" fmla="*/ 94102 w 337212"/>
              <a:gd name="connsiteY87" fmla="*/ 309563 h 309563"/>
              <a:gd name="connsiteX88" fmla="*/ 78141 w 337212"/>
              <a:gd name="connsiteY88" fmla="*/ 295043 h 309563"/>
              <a:gd name="connsiteX89" fmla="*/ 78141 w 337212"/>
              <a:gd name="connsiteY89" fmla="*/ 202640 h 309563"/>
              <a:gd name="connsiteX90" fmla="*/ 66171 w 337212"/>
              <a:gd name="connsiteY90" fmla="*/ 202640 h 309563"/>
              <a:gd name="connsiteX91" fmla="*/ 66171 w 337212"/>
              <a:gd name="connsiteY91" fmla="*/ 295043 h 309563"/>
              <a:gd name="connsiteX92" fmla="*/ 50210 w 337212"/>
              <a:gd name="connsiteY92" fmla="*/ 309563 h 309563"/>
              <a:gd name="connsiteX93" fmla="*/ 35579 w 337212"/>
              <a:gd name="connsiteY93" fmla="*/ 295043 h 309563"/>
              <a:gd name="connsiteX94" fmla="*/ 35579 w 337212"/>
              <a:gd name="connsiteY94" fmla="*/ 148518 h 309563"/>
              <a:gd name="connsiteX95" fmla="*/ 24938 w 337212"/>
              <a:gd name="connsiteY95" fmla="*/ 177559 h 309563"/>
              <a:gd name="connsiteX96" fmla="*/ 8978 w 337212"/>
              <a:gd name="connsiteY96" fmla="*/ 185479 h 309563"/>
              <a:gd name="connsiteX97" fmla="*/ 997 w 337212"/>
              <a:gd name="connsiteY97" fmla="*/ 169638 h 309563"/>
              <a:gd name="connsiteX98" fmla="*/ 32919 w 337212"/>
              <a:gd name="connsiteY98" fmla="*/ 74595 h 309563"/>
              <a:gd name="connsiteX99" fmla="*/ 46220 w 337212"/>
              <a:gd name="connsiteY99" fmla="*/ 66675 h 309563"/>
              <a:gd name="connsiteX100" fmla="*/ 289643 w 337212"/>
              <a:gd name="connsiteY100" fmla="*/ 49213 h 309563"/>
              <a:gd name="connsiteX101" fmla="*/ 309487 w 337212"/>
              <a:gd name="connsiteY101" fmla="*/ 68263 h 309563"/>
              <a:gd name="connsiteX102" fmla="*/ 289643 w 337212"/>
              <a:gd name="connsiteY102" fmla="*/ 87313 h 309563"/>
              <a:gd name="connsiteX103" fmla="*/ 269799 w 337212"/>
              <a:gd name="connsiteY103" fmla="*/ 68263 h 309563"/>
              <a:gd name="connsiteX104" fmla="*/ 271122 w 337212"/>
              <a:gd name="connsiteY104" fmla="*/ 68263 h 309563"/>
              <a:gd name="connsiteX105" fmla="*/ 272445 w 337212"/>
              <a:gd name="connsiteY105" fmla="*/ 59373 h 309563"/>
              <a:gd name="connsiteX106" fmla="*/ 289643 w 337212"/>
              <a:gd name="connsiteY106" fmla="*/ 49213 h 309563"/>
              <a:gd name="connsiteX107" fmla="*/ 244544 w 337212"/>
              <a:gd name="connsiteY107" fmla="*/ 33338 h 309563"/>
              <a:gd name="connsiteX108" fmla="*/ 266625 w 337212"/>
              <a:gd name="connsiteY108" fmla="*/ 55699 h 309563"/>
              <a:gd name="connsiteX109" fmla="*/ 244544 w 337212"/>
              <a:gd name="connsiteY109" fmla="*/ 79376 h 309563"/>
              <a:gd name="connsiteX110" fmla="*/ 223762 w 337212"/>
              <a:gd name="connsiteY110" fmla="*/ 63592 h 309563"/>
              <a:gd name="connsiteX111" fmla="*/ 226360 w 337212"/>
              <a:gd name="connsiteY111" fmla="*/ 49123 h 309563"/>
              <a:gd name="connsiteX112" fmla="*/ 226360 w 337212"/>
              <a:gd name="connsiteY112" fmla="*/ 43861 h 309563"/>
              <a:gd name="connsiteX113" fmla="*/ 244544 w 337212"/>
              <a:gd name="connsiteY113" fmla="*/ 33338 h 309563"/>
              <a:gd name="connsiteX114" fmla="*/ 192806 w 337212"/>
              <a:gd name="connsiteY114" fmla="*/ 23813 h 309563"/>
              <a:gd name="connsiteX115" fmla="*/ 217412 w 337212"/>
              <a:gd name="connsiteY115" fmla="*/ 48420 h 309563"/>
              <a:gd name="connsiteX116" fmla="*/ 192806 w 337212"/>
              <a:gd name="connsiteY116" fmla="*/ 73026 h 309563"/>
              <a:gd name="connsiteX117" fmla="*/ 168199 w 337212"/>
              <a:gd name="connsiteY117" fmla="*/ 51010 h 309563"/>
              <a:gd name="connsiteX118" fmla="*/ 170789 w 337212"/>
              <a:gd name="connsiteY118" fmla="*/ 39354 h 309563"/>
              <a:gd name="connsiteX119" fmla="*/ 170789 w 337212"/>
              <a:gd name="connsiteY119" fmla="*/ 38059 h 309563"/>
              <a:gd name="connsiteX120" fmla="*/ 192806 w 337212"/>
              <a:gd name="connsiteY120" fmla="*/ 23813 h 309563"/>
              <a:gd name="connsiteX121" fmla="*/ 133275 w 337212"/>
              <a:gd name="connsiteY121" fmla="*/ 12700 h 309563"/>
              <a:gd name="connsiteX122" fmla="*/ 160262 w 337212"/>
              <a:gd name="connsiteY122" fmla="*/ 39029 h 309563"/>
              <a:gd name="connsiteX123" fmla="*/ 133275 w 337212"/>
              <a:gd name="connsiteY123" fmla="*/ 66675 h 309563"/>
              <a:gd name="connsiteX124" fmla="*/ 106287 w 337212"/>
              <a:gd name="connsiteY124" fmla="*/ 48245 h 309563"/>
              <a:gd name="connsiteX125" fmla="*/ 111685 w 337212"/>
              <a:gd name="connsiteY125" fmla="*/ 29814 h 309563"/>
              <a:gd name="connsiteX126" fmla="*/ 110335 w 337212"/>
              <a:gd name="connsiteY126" fmla="*/ 23232 h 309563"/>
              <a:gd name="connsiteX127" fmla="*/ 133275 w 337212"/>
              <a:gd name="connsiteY127" fmla="*/ 12700 h 309563"/>
              <a:gd name="connsiteX128" fmla="*/ 72809 w 337212"/>
              <a:gd name="connsiteY128" fmla="*/ 0 h 309563"/>
              <a:gd name="connsiteX129" fmla="*/ 101525 w 337212"/>
              <a:gd name="connsiteY129" fmla="*/ 30163 h 309563"/>
              <a:gd name="connsiteX130" fmla="*/ 72809 w 337212"/>
              <a:gd name="connsiteY130" fmla="*/ 60325 h 309563"/>
              <a:gd name="connsiteX131" fmla="*/ 42787 w 337212"/>
              <a:gd name="connsiteY131" fmla="*/ 30163 h 309563"/>
              <a:gd name="connsiteX132" fmla="*/ 72809 w 337212"/>
              <a:gd name="connsiteY132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337212" h="309563">
                <a:moveTo>
                  <a:pt x="117399" y="192088"/>
                </a:moveTo>
                <a:cubicBezTo>
                  <a:pt x="121632" y="194720"/>
                  <a:pt x="125866" y="196036"/>
                  <a:pt x="130099" y="196036"/>
                </a:cubicBezTo>
                <a:cubicBezTo>
                  <a:pt x="130099" y="196036"/>
                  <a:pt x="130099" y="196036"/>
                  <a:pt x="130099" y="278941"/>
                </a:cubicBezTo>
                <a:cubicBezTo>
                  <a:pt x="130099" y="285521"/>
                  <a:pt x="124455" y="290785"/>
                  <a:pt x="117399" y="292101"/>
                </a:cubicBezTo>
                <a:close/>
                <a:moveTo>
                  <a:pt x="176137" y="187325"/>
                </a:moveTo>
                <a:cubicBezTo>
                  <a:pt x="179841" y="189956"/>
                  <a:pt x="183546" y="191271"/>
                  <a:pt x="187250" y="191271"/>
                </a:cubicBezTo>
                <a:cubicBezTo>
                  <a:pt x="187250" y="191271"/>
                  <a:pt x="187250" y="191271"/>
                  <a:pt x="187250" y="267562"/>
                </a:cubicBezTo>
                <a:cubicBezTo>
                  <a:pt x="187250" y="274139"/>
                  <a:pt x="182311" y="279400"/>
                  <a:pt x="176137" y="279400"/>
                </a:cubicBezTo>
                <a:cubicBezTo>
                  <a:pt x="176137" y="279400"/>
                  <a:pt x="176137" y="279400"/>
                  <a:pt x="176137" y="187325"/>
                </a:cubicBezTo>
                <a:close/>
                <a:moveTo>
                  <a:pt x="231699" y="180975"/>
                </a:moveTo>
                <a:cubicBezTo>
                  <a:pt x="233967" y="183646"/>
                  <a:pt x="236235" y="183646"/>
                  <a:pt x="239637" y="184982"/>
                </a:cubicBezTo>
                <a:cubicBezTo>
                  <a:pt x="239637" y="184982"/>
                  <a:pt x="239637" y="184982"/>
                  <a:pt x="239637" y="254429"/>
                </a:cubicBezTo>
                <a:cubicBezTo>
                  <a:pt x="239637" y="259771"/>
                  <a:pt x="236235" y="263778"/>
                  <a:pt x="231699" y="265113"/>
                </a:cubicBezTo>
                <a:close/>
                <a:moveTo>
                  <a:pt x="277737" y="177800"/>
                </a:moveTo>
                <a:cubicBezTo>
                  <a:pt x="280458" y="179099"/>
                  <a:pt x="283180" y="180398"/>
                  <a:pt x="287262" y="180398"/>
                </a:cubicBezTo>
                <a:cubicBezTo>
                  <a:pt x="287262" y="180398"/>
                  <a:pt x="287262" y="180398"/>
                  <a:pt x="287262" y="238847"/>
                </a:cubicBezTo>
                <a:cubicBezTo>
                  <a:pt x="287262" y="244043"/>
                  <a:pt x="283180" y="247939"/>
                  <a:pt x="277737" y="249238"/>
                </a:cubicBezTo>
                <a:close/>
                <a:moveTo>
                  <a:pt x="280912" y="92075"/>
                </a:moveTo>
                <a:cubicBezTo>
                  <a:pt x="282241" y="92075"/>
                  <a:pt x="306164" y="92075"/>
                  <a:pt x="307493" y="92075"/>
                </a:cubicBezTo>
                <a:cubicBezTo>
                  <a:pt x="311481" y="92075"/>
                  <a:pt x="314139" y="94694"/>
                  <a:pt x="315468" y="97314"/>
                </a:cubicBezTo>
                <a:cubicBezTo>
                  <a:pt x="315468" y="97314"/>
                  <a:pt x="315468" y="97314"/>
                  <a:pt x="336733" y="158869"/>
                </a:cubicBezTo>
                <a:cubicBezTo>
                  <a:pt x="338062" y="162798"/>
                  <a:pt x="336733" y="168037"/>
                  <a:pt x="331417" y="169347"/>
                </a:cubicBezTo>
                <a:cubicBezTo>
                  <a:pt x="327430" y="170657"/>
                  <a:pt x="322113" y="168037"/>
                  <a:pt x="320784" y="164108"/>
                </a:cubicBezTo>
                <a:cubicBezTo>
                  <a:pt x="320784" y="164108"/>
                  <a:pt x="320784" y="164108"/>
                  <a:pt x="314139" y="145772"/>
                </a:cubicBezTo>
                <a:cubicBezTo>
                  <a:pt x="314139" y="145772"/>
                  <a:pt x="314139" y="145772"/>
                  <a:pt x="314139" y="238761"/>
                </a:cubicBezTo>
                <a:cubicBezTo>
                  <a:pt x="314139" y="243999"/>
                  <a:pt x="310152" y="249238"/>
                  <a:pt x="304835" y="249238"/>
                </a:cubicBezTo>
                <a:cubicBezTo>
                  <a:pt x="299519" y="249238"/>
                  <a:pt x="294203" y="243999"/>
                  <a:pt x="294203" y="238761"/>
                </a:cubicBezTo>
                <a:cubicBezTo>
                  <a:pt x="294203" y="238761"/>
                  <a:pt x="294203" y="238761"/>
                  <a:pt x="294203" y="179824"/>
                </a:cubicBezTo>
                <a:cubicBezTo>
                  <a:pt x="294203" y="179824"/>
                  <a:pt x="294203" y="179824"/>
                  <a:pt x="288886" y="179824"/>
                </a:cubicBezTo>
                <a:cubicBezTo>
                  <a:pt x="291545" y="179824"/>
                  <a:pt x="292874" y="179824"/>
                  <a:pt x="294203" y="178515"/>
                </a:cubicBezTo>
                <a:cubicBezTo>
                  <a:pt x="302177" y="175895"/>
                  <a:pt x="307493" y="166727"/>
                  <a:pt x="304835" y="157560"/>
                </a:cubicBezTo>
                <a:cubicBezTo>
                  <a:pt x="304835" y="157560"/>
                  <a:pt x="304835" y="157560"/>
                  <a:pt x="280912" y="92075"/>
                </a:cubicBezTo>
                <a:close/>
                <a:moveTo>
                  <a:pt x="231699" y="82550"/>
                </a:moveTo>
                <a:cubicBezTo>
                  <a:pt x="235715" y="82550"/>
                  <a:pt x="239730" y="82550"/>
                  <a:pt x="243745" y="82550"/>
                </a:cubicBezTo>
                <a:cubicBezTo>
                  <a:pt x="253115" y="82550"/>
                  <a:pt x="262484" y="82550"/>
                  <a:pt x="262484" y="82550"/>
                </a:cubicBezTo>
                <a:cubicBezTo>
                  <a:pt x="267838" y="82550"/>
                  <a:pt x="271854" y="85177"/>
                  <a:pt x="273192" y="89117"/>
                </a:cubicBezTo>
                <a:cubicBezTo>
                  <a:pt x="273192" y="89117"/>
                  <a:pt x="273192" y="89117"/>
                  <a:pt x="297285" y="160041"/>
                </a:cubicBezTo>
                <a:cubicBezTo>
                  <a:pt x="299962" y="165294"/>
                  <a:pt x="297285" y="170548"/>
                  <a:pt x="291931" y="171861"/>
                </a:cubicBezTo>
                <a:cubicBezTo>
                  <a:pt x="286577" y="174488"/>
                  <a:pt x="281223" y="170548"/>
                  <a:pt x="279885" y="166608"/>
                </a:cubicBezTo>
                <a:cubicBezTo>
                  <a:pt x="279885" y="166608"/>
                  <a:pt x="279885" y="166608"/>
                  <a:pt x="271854" y="144280"/>
                </a:cubicBezTo>
                <a:cubicBezTo>
                  <a:pt x="271854" y="144280"/>
                  <a:pt x="271854" y="144280"/>
                  <a:pt x="271854" y="253292"/>
                </a:cubicBezTo>
                <a:cubicBezTo>
                  <a:pt x="271854" y="259859"/>
                  <a:pt x="266500" y="265113"/>
                  <a:pt x="259807" y="265113"/>
                </a:cubicBezTo>
                <a:cubicBezTo>
                  <a:pt x="253115" y="265113"/>
                  <a:pt x="247761" y="259859"/>
                  <a:pt x="247761" y="253292"/>
                </a:cubicBezTo>
                <a:cubicBezTo>
                  <a:pt x="247761" y="253292"/>
                  <a:pt x="247761" y="253292"/>
                  <a:pt x="247761" y="183682"/>
                </a:cubicBezTo>
                <a:cubicBezTo>
                  <a:pt x="257130" y="179742"/>
                  <a:pt x="262484" y="169235"/>
                  <a:pt x="258469" y="160041"/>
                </a:cubicBezTo>
                <a:cubicBezTo>
                  <a:pt x="258469" y="160041"/>
                  <a:pt x="258469" y="160041"/>
                  <a:pt x="231699" y="82550"/>
                </a:cubicBezTo>
                <a:close/>
                <a:moveTo>
                  <a:pt x="177724" y="77788"/>
                </a:moveTo>
                <a:cubicBezTo>
                  <a:pt x="177724" y="77788"/>
                  <a:pt x="213196" y="77788"/>
                  <a:pt x="214510" y="77788"/>
                </a:cubicBezTo>
                <a:cubicBezTo>
                  <a:pt x="219765" y="77788"/>
                  <a:pt x="223707" y="80406"/>
                  <a:pt x="225021" y="85643"/>
                </a:cubicBezTo>
                <a:cubicBezTo>
                  <a:pt x="225021" y="85643"/>
                  <a:pt x="225021" y="85643"/>
                  <a:pt x="252610" y="162884"/>
                </a:cubicBezTo>
                <a:cubicBezTo>
                  <a:pt x="253924" y="168121"/>
                  <a:pt x="251296" y="174667"/>
                  <a:pt x="246041" y="175976"/>
                </a:cubicBezTo>
                <a:cubicBezTo>
                  <a:pt x="239472" y="178595"/>
                  <a:pt x="234217" y="175976"/>
                  <a:pt x="231590" y="169430"/>
                </a:cubicBezTo>
                <a:cubicBezTo>
                  <a:pt x="231590" y="169430"/>
                  <a:pt x="231590" y="169430"/>
                  <a:pt x="223707" y="145865"/>
                </a:cubicBezTo>
                <a:cubicBezTo>
                  <a:pt x="223707" y="145865"/>
                  <a:pt x="223707" y="145865"/>
                  <a:pt x="223707" y="266309"/>
                </a:cubicBezTo>
                <a:cubicBezTo>
                  <a:pt x="223707" y="272855"/>
                  <a:pt x="218452" y="279401"/>
                  <a:pt x="210569" y="279401"/>
                </a:cubicBezTo>
                <a:cubicBezTo>
                  <a:pt x="204000" y="279401"/>
                  <a:pt x="198745" y="272855"/>
                  <a:pt x="198745" y="266309"/>
                </a:cubicBezTo>
                <a:cubicBezTo>
                  <a:pt x="198745" y="266309"/>
                  <a:pt x="198745" y="266309"/>
                  <a:pt x="198745" y="189068"/>
                </a:cubicBezTo>
                <a:cubicBezTo>
                  <a:pt x="198745" y="189068"/>
                  <a:pt x="198745" y="189068"/>
                  <a:pt x="197759" y="189068"/>
                </a:cubicBezTo>
                <a:lnTo>
                  <a:pt x="194803" y="189068"/>
                </a:lnTo>
                <a:cubicBezTo>
                  <a:pt x="200059" y="187759"/>
                  <a:pt x="204000" y="183831"/>
                  <a:pt x="206628" y="178595"/>
                </a:cubicBezTo>
                <a:cubicBezTo>
                  <a:pt x="209255" y="173358"/>
                  <a:pt x="209255" y="168121"/>
                  <a:pt x="206628" y="162884"/>
                </a:cubicBezTo>
                <a:cubicBezTo>
                  <a:pt x="206628" y="162884"/>
                  <a:pt x="206628" y="162884"/>
                  <a:pt x="177724" y="79097"/>
                </a:cubicBezTo>
                <a:cubicBezTo>
                  <a:pt x="177724" y="79097"/>
                  <a:pt x="177724" y="77788"/>
                  <a:pt x="177724" y="77788"/>
                </a:cubicBezTo>
                <a:close/>
                <a:moveTo>
                  <a:pt x="120574" y="73025"/>
                </a:moveTo>
                <a:cubicBezTo>
                  <a:pt x="120574" y="73025"/>
                  <a:pt x="157008" y="73025"/>
                  <a:pt x="157008" y="73025"/>
                </a:cubicBezTo>
                <a:cubicBezTo>
                  <a:pt x="162213" y="73025"/>
                  <a:pt x="167418" y="75668"/>
                  <a:pt x="168720" y="80953"/>
                </a:cubicBezTo>
                <a:cubicBezTo>
                  <a:pt x="168720" y="80953"/>
                  <a:pt x="168720" y="80953"/>
                  <a:pt x="197347" y="166840"/>
                </a:cubicBezTo>
                <a:cubicBezTo>
                  <a:pt x="199949" y="172125"/>
                  <a:pt x="197347" y="178732"/>
                  <a:pt x="190840" y="181375"/>
                </a:cubicBezTo>
                <a:cubicBezTo>
                  <a:pt x="184334" y="184017"/>
                  <a:pt x="177828" y="180053"/>
                  <a:pt x="176527" y="173447"/>
                </a:cubicBezTo>
                <a:lnTo>
                  <a:pt x="167418" y="148341"/>
                </a:lnTo>
                <a:cubicBezTo>
                  <a:pt x="167418" y="148341"/>
                  <a:pt x="167418" y="148341"/>
                  <a:pt x="167418" y="279153"/>
                </a:cubicBezTo>
                <a:cubicBezTo>
                  <a:pt x="167418" y="287081"/>
                  <a:pt x="160912" y="293688"/>
                  <a:pt x="153105" y="293688"/>
                </a:cubicBezTo>
                <a:cubicBezTo>
                  <a:pt x="145297" y="293688"/>
                  <a:pt x="140093" y="287081"/>
                  <a:pt x="140093" y="279153"/>
                </a:cubicBezTo>
                <a:cubicBezTo>
                  <a:pt x="140093" y="279153"/>
                  <a:pt x="140093" y="279153"/>
                  <a:pt x="140093" y="195909"/>
                </a:cubicBezTo>
                <a:cubicBezTo>
                  <a:pt x="140093" y="195909"/>
                  <a:pt x="140093" y="195909"/>
                  <a:pt x="133586" y="195909"/>
                </a:cubicBezTo>
                <a:cubicBezTo>
                  <a:pt x="134888" y="195909"/>
                  <a:pt x="136189" y="195909"/>
                  <a:pt x="138791" y="194588"/>
                </a:cubicBezTo>
                <a:cubicBezTo>
                  <a:pt x="150502" y="190624"/>
                  <a:pt x="155707" y="177411"/>
                  <a:pt x="151804" y="166840"/>
                </a:cubicBezTo>
                <a:cubicBezTo>
                  <a:pt x="151804" y="166840"/>
                  <a:pt x="151804" y="166840"/>
                  <a:pt x="120574" y="73025"/>
                </a:cubicBezTo>
                <a:close/>
                <a:moveTo>
                  <a:pt x="46220" y="66675"/>
                </a:moveTo>
                <a:cubicBezTo>
                  <a:pt x="47550" y="66675"/>
                  <a:pt x="59520" y="66675"/>
                  <a:pt x="72821" y="66675"/>
                </a:cubicBezTo>
                <a:cubicBezTo>
                  <a:pt x="84792" y="66675"/>
                  <a:pt x="96762" y="66675"/>
                  <a:pt x="98092" y="66675"/>
                </a:cubicBezTo>
                <a:cubicBezTo>
                  <a:pt x="103413" y="66675"/>
                  <a:pt x="108733" y="69315"/>
                  <a:pt x="111393" y="74595"/>
                </a:cubicBezTo>
                <a:cubicBezTo>
                  <a:pt x="111393" y="74595"/>
                  <a:pt x="111393" y="74595"/>
                  <a:pt x="143315" y="169638"/>
                </a:cubicBezTo>
                <a:cubicBezTo>
                  <a:pt x="145975" y="176239"/>
                  <a:pt x="143315" y="184159"/>
                  <a:pt x="135334" y="185479"/>
                </a:cubicBezTo>
                <a:cubicBezTo>
                  <a:pt x="128684" y="188119"/>
                  <a:pt x="122034" y="184159"/>
                  <a:pt x="119374" y="177559"/>
                </a:cubicBezTo>
                <a:cubicBezTo>
                  <a:pt x="119374" y="177559"/>
                  <a:pt x="119374" y="177559"/>
                  <a:pt x="108733" y="148518"/>
                </a:cubicBezTo>
                <a:cubicBezTo>
                  <a:pt x="108733" y="148518"/>
                  <a:pt x="108733" y="148518"/>
                  <a:pt x="108733" y="295043"/>
                </a:cubicBezTo>
                <a:cubicBezTo>
                  <a:pt x="108733" y="302963"/>
                  <a:pt x="102083" y="309563"/>
                  <a:pt x="94102" y="309563"/>
                </a:cubicBezTo>
                <a:cubicBezTo>
                  <a:pt x="84792" y="309563"/>
                  <a:pt x="78141" y="302963"/>
                  <a:pt x="78141" y="295043"/>
                </a:cubicBezTo>
                <a:cubicBezTo>
                  <a:pt x="78141" y="295043"/>
                  <a:pt x="78141" y="295043"/>
                  <a:pt x="78141" y="202640"/>
                </a:cubicBezTo>
                <a:cubicBezTo>
                  <a:pt x="78141" y="202640"/>
                  <a:pt x="78141" y="202640"/>
                  <a:pt x="66171" y="202640"/>
                </a:cubicBezTo>
                <a:cubicBezTo>
                  <a:pt x="66171" y="202640"/>
                  <a:pt x="66171" y="202640"/>
                  <a:pt x="66171" y="295043"/>
                </a:cubicBezTo>
                <a:cubicBezTo>
                  <a:pt x="66171" y="302963"/>
                  <a:pt x="59520" y="309563"/>
                  <a:pt x="50210" y="309563"/>
                </a:cubicBezTo>
                <a:cubicBezTo>
                  <a:pt x="42229" y="309563"/>
                  <a:pt x="35579" y="302963"/>
                  <a:pt x="35579" y="295043"/>
                </a:cubicBezTo>
                <a:cubicBezTo>
                  <a:pt x="35579" y="295043"/>
                  <a:pt x="35579" y="295043"/>
                  <a:pt x="35579" y="148518"/>
                </a:cubicBezTo>
                <a:cubicBezTo>
                  <a:pt x="35579" y="148518"/>
                  <a:pt x="35579" y="148518"/>
                  <a:pt x="24938" y="177559"/>
                </a:cubicBezTo>
                <a:cubicBezTo>
                  <a:pt x="22278" y="184159"/>
                  <a:pt x="15628" y="188119"/>
                  <a:pt x="8978" y="185479"/>
                </a:cubicBezTo>
                <a:cubicBezTo>
                  <a:pt x="997" y="184159"/>
                  <a:pt x="-1663" y="176239"/>
                  <a:pt x="997" y="169638"/>
                </a:cubicBezTo>
                <a:cubicBezTo>
                  <a:pt x="997" y="169638"/>
                  <a:pt x="997" y="169638"/>
                  <a:pt x="32919" y="74595"/>
                </a:cubicBezTo>
                <a:cubicBezTo>
                  <a:pt x="35579" y="69315"/>
                  <a:pt x="40899" y="66675"/>
                  <a:pt x="46220" y="66675"/>
                </a:cubicBezTo>
                <a:close/>
                <a:moveTo>
                  <a:pt x="289643" y="49213"/>
                </a:moveTo>
                <a:cubicBezTo>
                  <a:pt x="301549" y="49213"/>
                  <a:pt x="309487" y="58103"/>
                  <a:pt x="309487" y="68263"/>
                </a:cubicBezTo>
                <a:cubicBezTo>
                  <a:pt x="309487" y="79693"/>
                  <a:pt x="300227" y="87313"/>
                  <a:pt x="289643" y="87313"/>
                </a:cubicBezTo>
                <a:cubicBezTo>
                  <a:pt x="280383" y="87313"/>
                  <a:pt x="269799" y="79693"/>
                  <a:pt x="269799" y="68263"/>
                </a:cubicBezTo>
                <a:cubicBezTo>
                  <a:pt x="269799" y="68263"/>
                  <a:pt x="271122" y="68263"/>
                  <a:pt x="271122" y="68263"/>
                </a:cubicBezTo>
                <a:cubicBezTo>
                  <a:pt x="271122" y="65723"/>
                  <a:pt x="272445" y="63183"/>
                  <a:pt x="272445" y="59373"/>
                </a:cubicBezTo>
                <a:cubicBezTo>
                  <a:pt x="276414" y="54293"/>
                  <a:pt x="283028" y="49213"/>
                  <a:pt x="289643" y="49213"/>
                </a:cubicBezTo>
                <a:close/>
                <a:moveTo>
                  <a:pt x="244544" y="33338"/>
                </a:moveTo>
                <a:cubicBezTo>
                  <a:pt x="257533" y="33338"/>
                  <a:pt x="266625" y="43861"/>
                  <a:pt x="266625" y="55699"/>
                </a:cubicBezTo>
                <a:cubicBezTo>
                  <a:pt x="266625" y="68853"/>
                  <a:pt x="256234" y="79376"/>
                  <a:pt x="244544" y="79376"/>
                </a:cubicBezTo>
                <a:cubicBezTo>
                  <a:pt x="235452" y="79376"/>
                  <a:pt x="226360" y="72799"/>
                  <a:pt x="223762" y="63592"/>
                </a:cubicBezTo>
                <a:cubicBezTo>
                  <a:pt x="225061" y="59645"/>
                  <a:pt x="226360" y="54384"/>
                  <a:pt x="226360" y="49123"/>
                </a:cubicBezTo>
                <a:cubicBezTo>
                  <a:pt x="226360" y="47807"/>
                  <a:pt x="226360" y="46492"/>
                  <a:pt x="226360" y="43861"/>
                </a:cubicBezTo>
                <a:cubicBezTo>
                  <a:pt x="230256" y="37284"/>
                  <a:pt x="236751" y="33338"/>
                  <a:pt x="244544" y="33338"/>
                </a:cubicBezTo>
                <a:close/>
                <a:moveTo>
                  <a:pt x="192806" y="23813"/>
                </a:moveTo>
                <a:cubicBezTo>
                  <a:pt x="205756" y="23813"/>
                  <a:pt x="217412" y="35469"/>
                  <a:pt x="217412" y="48420"/>
                </a:cubicBezTo>
                <a:cubicBezTo>
                  <a:pt x="217412" y="62665"/>
                  <a:pt x="205756" y="73026"/>
                  <a:pt x="192806" y="73026"/>
                </a:cubicBezTo>
                <a:cubicBezTo>
                  <a:pt x="179855" y="73026"/>
                  <a:pt x="169494" y="63961"/>
                  <a:pt x="168199" y="51010"/>
                </a:cubicBezTo>
                <a:cubicBezTo>
                  <a:pt x="169494" y="48420"/>
                  <a:pt x="170789" y="44534"/>
                  <a:pt x="170789" y="39354"/>
                </a:cubicBezTo>
                <a:cubicBezTo>
                  <a:pt x="170789" y="39354"/>
                  <a:pt x="170789" y="39354"/>
                  <a:pt x="170789" y="38059"/>
                </a:cubicBezTo>
                <a:cubicBezTo>
                  <a:pt x="174674" y="30288"/>
                  <a:pt x="182445" y="23813"/>
                  <a:pt x="192806" y="23813"/>
                </a:cubicBezTo>
                <a:close/>
                <a:moveTo>
                  <a:pt x="133275" y="12700"/>
                </a:moveTo>
                <a:cubicBezTo>
                  <a:pt x="148118" y="12700"/>
                  <a:pt x="160262" y="24548"/>
                  <a:pt x="160262" y="39029"/>
                </a:cubicBezTo>
                <a:cubicBezTo>
                  <a:pt x="160262" y="54827"/>
                  <a:pt x="148118" y="66675"/>
                  <a:pt x="133275" y="66675"/>
                </a:cubicBezTo>
                <a:cubicBezTo>
                  <a:pt x="121130" y="66675"/>
                  <a:pt x="110335" y="60093"/>
                  <a:pt x="106287" y="48245"/>
                </a:cubicBezTo>
                <a:cubicBezTo>
                  <a:pt x="108986" y="42979"/>
                  <a:pt x="111685" y="36396"/>
                  <a:pt x="111685" y="29814"/>
                </a:cubicBezTo>
                <a:cubicBezTo>
                  <a:pt x="111685" y="27181"/>
                  <a:pt x="110335" y="25865"/>
                  <a:pt x="110335" y="23232"/>
                </a:cubicBezTo>
                <a:cubicBezTo>
                  <a:pt x="115733" y="16649"/>
                  <a:pt x="123829" y="12700"/>
                  <a:pt x="133275" y="12700"/>
                </a:cubicBezTo>
                <a:close/>
                <a:moveTo>
                  <a:pt x="72809" y="0"/>
                </a:moveTo>
                <a:cubicBezTo>
                  <a:pt x="88472" y="0"/>
                  <a:pt x="101525" y="14426"/>
                  <a:pt x="101525" y="30163"/>
                </a:cubicBezTo>
                <a:cubicBezTo>
                  <a:pt x="101525" y="47211"/>
                  <a:pt x="87167" y="60325"/>
                  <a:pt x="72809" y="60325"/>
                </a:cubicBezTo>
                <a:cubicBezTo>
                  <a:pt x="57145" y="60325"/>
                  <a:pt x="42787" y="47211"/>
                  <a:pt x="42787" y="30163"/>
                </a:cubicBezTo>
                <a:cubicBezTo>
                  <a:pt x="42787" y="14426"/>
                  <a:pt x="55840" y="0"/>
                  <a:pt x="72809" y="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lt1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FBF8CDC-37DE-EC2D-AF3B-BA40BED405FA}"/>
              </a:ext>
            </a:extLst>
          </p:cNvPr>
          <p:cNvGrpSpPr/>
          <p:nvPr/>
        </p:nvGrpSpPr>
        <p:grpSpPr>
          <a:xfrm>
            <a:off x="7905872" y="1989560"/>
            <a:ext cx="2660973" cy="816522"/>
            <a:chOff x="-328895" y="1906534"/>
            <a:chExt cx="2660973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39CECCE-683F-AD84-7CAC-92B0342A28CA}"/>
                </a:ext>
              </a:extLst>
            </p:cNvPr>
            <p:cNvSpPr txBox="1"/>
            <p:nvPr/>
          </p:nvSpPr>
          <p:spPr>
            <a:xfrm>
              <a:off x="-316195" y="2190603"/>
              <a:ext cx="264827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5043D98-BD46-B5C3-645E-7F25A2CAACCA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71C9069-D975-6282-59E3-843CBAC06E53}"/>
              </a:ext>
            </a:extLst>
          </p:cNvPr>
          <p:cNvGrpSpPr/>
          <p:nvPr/>
        </p:nvGrpSpPr>
        <p:grpSpPr>
          <a:xfrm>
            <a:off x="1546709" y="2059267"/>
            <a:ext cx="2740201" cy="816522"/>
            <a:chOff x="343369" y="1906534"/>
            <a:chExt cx="2740201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5985A36-9E1E-54B1-1DEA-7C74B9092B14}"/>
                </a:ext>
              </a:extLst>
            </p:cNvPr>
            <p:cNvSpPr txBox="1"/>
            <p:nvPr/>
          </p:nvSpPr>
          <p:spPr>
            <a:xfrm>
              <a:off x="343369" y="2190603"/>
              <a:ext cx="27402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8014CFD-C0A6-E0F8-7EC3-87C141384F48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FBA926D-8AD7-FE99-5427-7F2298D0048B}"/>
              </a:ext>
            </a:extLst>
          </p:cNvPr>
          <p:cNvGrpSpPr/>
          <p:nvPr/>
        </p:nvGrpSpPr>
        <p:grpSpPr>
          <a:xfrm>
            <a:off x="7905872" y="4024564"/>
            <a:ext cx="2660973" cy="816522"/>
            <a:chOff x="-328895" y="1906534"/>
            <a:chExt cx="2660973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7141FAD-27BC-9665-49A4-4AC5AEDFD40E}"/>
                </a:ext>
              </a:extLst>
            </p:cNvPr>
            <p:cNvSpPr txBox="1"/>
            <p:nvPr/>
          </p:nvSpPr>
          <p:spPr>
            <a:xfrm>
              <a:off x="-316195" y="2190603"/>
              <a:ext cx="264827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A462829-960D-2616-D61A-305951987166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F01BF6C-464D-AAB0-B08C-CEA646654546}"/>
              </a:ext>
            </a:extLst>
          </p:cNvPr>
          <p:cNvGrpSpPr/>
          <p:nvPr/>
        </p:nvGrpSpPr>
        <p:grpSpPr>
          <a:xfrm>
            <a:off x="1546709" y="4094271"/>
            <a:ext cx="2740201" cy="816522"/>
            <a:chOff x="343369" y="1906534"/>
            <a:chExt cx="2740201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BE141CE-B7CD-B09A-11FC-24A7C7052ECF}"/>
                </a:ext>
              </a:extLst>
            </p:cNvPr>
            <p:cNvSpPr txBox="1"/>
            <p:nvPr/>
          </p:nvSpPr>
          <p:spPr>
            <a:xfrm>
              <a:off x="343369" y="2190603"/>
              <a:ext cx="27402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D2AC353-D129-5EFD-4165-4CB654FD518B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540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783FD55E-0C2D-08BD-BEFC-FA30604864AC}"/>
              </a:ext>
            </a:extLst>
          </p:cNvPr>
          <p:cNvSpPr txBox="1"/>
          <p:nvPr/>
        </p:nvSpPr>
        <p:spPr>
          <a:xfrm>
            <a:off x="4354913" y="64797"/>
            <a:ext cx="3482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演示春风楷" panose="00000500000000000000" pitchFamily="2" charset="-122"/>
                <a:ea typeface="演示春风楷" panose="00000500000000000000" pitchFamily="2" charset="-122"/>
              </a:rPr>
              <a:t>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27EA25A-DD3B-118B-FECD-691CF1F297BF}"/>
              </a:ext>
            </a:extLst>
          </p:cNvPr>
          <p:cNvSpPr/>
          <p:nvPr/>
        </p:nvSpPr>
        <p:spPr>
          <a:xfrm rot="4680292" flipH="1" flipV="1">
            <a:off x="6714880" y="3179127"/>
            <a:ext cx="1542226" cy="2839451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8B6179-9B63-87F8-5C20-E99466EE629E}"/>
              </a:ext>
            </a:extLst>
          </p:cNvPr>
          <p:cNvSpPr/>
          <p:nvPr/>
        </p:nvSpPr>
        <p:spPr>
          <a:xfrm rot="2397114" flipH="1" flipV="1">
            <a:off x="6232983" y="2384917"/>
            <a:ext cx="1542226" cy="2839451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4F15077-F0A1-EEF6-A930-3DDEB4EC3F90}"/>
              </a:ext>
            </a:extLst>
          </p:cNvPr>
          <p:cNvSpPr/>
          <p:nvPr/>
        </p:nvSpPr>
        <p:spPr>
          <a:xfrm rot="16919708" flipH="1">
            <a:off x="3934894" y="3179129"/>
            <a:ext cx="1542226" cy="2839451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A5EC410-6F9C-7A0E-29F5-A289D6098888}"/>
              </a:ext>
            </a:extLst>
          </p:cNvPr>
          <p:cNvSpPr/>
          <p:nvPr/>
        </p:nvSpPr>
        <p:spPr>
          <a:xfrm>
            <a:off x="5323300" y="2056173"/>
            <a:ext cx="1542226" cy="2839451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12CCB7C-2860-00B8-0322-E513D270D01D}"/>
              </a:ext>
            </a:extLst>
          </p:cNvPr>
          <p:cNvSpPr/>
          <p:nvPr/>
        </p:nvSpPr>
        <p:spPr>
          <a:xfrm rot="19202886" flipV="1">
            <a:off x="4413618" y="2384917"/>
            <a:ext cx="1542226" cy="2839451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椭圆 1">
            <a:extLst>
              <a:ext uri="{FF2B5EF4-FFF2-40B4-BE49-F238E27FC236}">
                <a16:creationId xmlns:a16="http://schemas.microsoft.com/office/drawing/2014/main" id="{97B94825-CE52-18AE-DA3D-C318184F1F41}"/>
              </a:ext>
            </a:extLst>
          </p:cNvPr>
          <p:cNvSpPr/>
          <p:nvPr/>
        </p:nvSpPr>
        <p:spPr>
          <a:xfrm>
            <a:off x="3601253" y="4175911"/>
            <a:ext cx="541577" cy="531016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椭圆 28">
            <a:extLst>
              <a:ext uri="{FF2B5EF4-FFF2-40B4-BE49-F238E27FC236}">
                <a16:creationId xmlns:a16="http://schemas.microsoft.com/office/drawing/2014/main" id="{1267EE98-C884-CFE3-00EA-9E9EA64D7F1F}"/>
              </a:ext>
            </a:extLst>
          </p:cNvPr>
          <p:cNvSpPr/>
          <p:nvPr/>
        </p:nvSpPr>
        <p:spPr>
          <a:xfrm>
            <a:off x="8108339" y="4170630"/>
            <a:ext cx="450768" cy="541577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0" name="椭圆 29" descr="D:\51PPT模板网\51pptmoban.com\图片001.jpg">
            <a:extLst>
              <a:ext uri="{FF2B5EF4-FFF2-40B4-BE49-F238E27FC236}">
                <a16:creationId xmlns:a16="http://schemas.microsoft.com/office/drawing/2014/main" id="{D377F391-0BB0-536B-D1C9-13B603FF43BD}"/>
              </a:ext>
            </a:extLst>
          </p:cNvPr>
          <p:cNvSpPr/>
          <p:nvPr/>
        </p:nvSpPr>
        <p:spPr>
          <a:xfrm>
            <a:off x="7305883" y="2873808"/>
            <a:ext cx="524041" cy="541577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" name="椭圆 30">
            <a:extLst>
              <a:ext uri="{FF2B5EF4-FFF2-40B4-BE49-F238E27FC236}">
                <a16:creationId xmlns:a16="http://schemas.microsoft.com/office/drawing/2014/main" id="{E1BFF40C-3C9C-1FC2-D776-41725D3F7752}"/>
              </a:ext>
            </a:extLst>
          </p:cNvPr>
          <p:cNvSpPr/>
          <p:nvPr/>
        </p:nvSpPr>
        <p:spPr>
          <a:xfrm>
            <a:off x="4350133" y="2874216"/>
            <a:ext cx="541577" cy="540760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2" name="椭圆 31">
            <a:extLst>
              <a:ext uri="{FF2B5EF4-FFF2-40B4-BE49-F238E27FC236}">
                <a16:creationId xmlns:a16="http://schemas.microsoft.com/office/drawing/2014/main" id="{5EDCBDC7-BCCA-D6BA-91A2-764D0EBD851C}"/>
              </a:ext>
            </a:extLst>
          </p:cNvPr>
          <p:cNvSpPr/>
          <p:nvPr/>
        </p:nvSpPr>
        <p:spPr>
          <a:xfrm>
            <a:off x="5828933" y="2360531"/>
            <a:ext cx="541577" cy="501902"/>
          </a:xfrm>
          <a:custGeom>
            <a:avLst/>
            <a:gdLst>
              <a:gd name="connsiteX0" fmla="*/ 182950 w 609756"/>
              <a:gd name="connsiteY0" fmla="*/ 245143 h 565088"/>
              <a:gd name="connsiteX1" fmla="*/ 177620 w 609756"/>
              <a:gd name="connsiteY1" fmla="*/ 266996 h 565088"/>
              <a:gd name="connsiteX2" fmla="*/ 170887 w 609756"/>
              <a:gd name="connsiteY2" fmla="*/ 290809 h 565088"/>
              <a:gd name="connsiteX3" fmla="*/ 195854 w 609756"/>
              <a:gd name="connsiteY3" fmla="*/ 290809 h 565088"/>
              <a:gd name="connsiteX4" fmla="*/ 188841 w 609756"/>
              <a:gd name="connsiteY4" fmla="*/ 266996 h 565088"/>
              <a:gd name="connsiteX5" fmla="*/ 183230 w 609756"/>
              <a:gd name="connsiteY5" fmla="*/ 245143 h 565088"/>
              <a:gd name="connsiteX6" fmla="*/ 361154 w 609756"/>
              <a:gd name="connsiteY6" fmla="*/ 226092 h 565088"/>
              <a:gd name="connsiteX7" fmla="*/ 431027 w 609756"/>
              <a:gd name="connsiteY7" fmla="*/ 226092 h 565088"/>
              <a:gd name="connsiteX8" fmla="*/ 431027 w 609756"/>
              <a:gd name="connsiteY8" fmla="*/ 247104 h 565088"/>
              <a:gd name="connsiteX9" fmla="*/ 386971 w 609756"/>
              <a:gd name="connsiteY9" fmla="*/ 247104 h 565088"/>
              <a:gd name="connsiteX10" fmla="*/ 386971 w 609756"/>
              <a:gd name="connsiteY10" fmla="*/ 270357 h 565088"/>
              <a:gd name="connsiteX11" fmla="*/ 428502 w 609756"/>
              <a:gd name="connsiteY11" fmla="*/ 270357 h 565088"/>
              <a:gd name="connsiteX12" fmla="*/ 428502 w 609756"/>
              <a:gd name="connsiteY12" fmla="*/ 291370 h 565088"/>
              <a:gd name="connsiteX13" fmla="*/ 386971 w 609756"/>
              <a:gd name="connsiteY13" fmla="*/ 291370 h 565088"/>
              <a:gd name="connsiteX14" fmla="*/ 386971 w 609756"/>
              <a:gd name="connsiteY14" fmla="*/ 317985 h 565088"/>
              <a:gd name="connsiteX15" fmla="*/ 433272 w 609756"/>
              <a:gd name="connsiteY15" fmla="*/ 317985 h 565088"/>
              <a:gd name="connsiteX16" fmla="*/ 433272 w 609756"/>
              <a:gd name="connsiteY16" fmla="*/ 338997 h 565088"/>
              <a:gd name="connsiteX17" fmla="*/ 361154 w 609756"/>
              <a:gd name="connsiteY17" fmla="*/ 338997 h 565088"/>
              <a:gd name="connsiteX18" fmla="*/ 167240 w 609756"/>
              <a:gd name="connsiteY18" fmla="*/ 226092 h 565088"/>
              <a:gd name="connsiteX19" fmla="*/ 200904 w 609756"/>
              <a:gd name="connsiteY19" fmla="*/ 226092 h 565088"/>
              <a:gd name="connsiteX20" fmla="*/ 235971 w 609756"/>
              <a:gd name="connsiteY20" fmla="*/ 338997 h 565088"/>
              <a:gd name="connsiteX21" fmla="*/ 208479 w 609756"/>
              <a:gd name="connsiteY21" fmla="*/ 338997 h 565088"/>
              <a:gd name="connsiteX22" fmla="*/ 199782 w 609756"/>
              <a:gd name="connsiteY22" fmla="*/ 309860 h 565088"/>
              <a:gd name="connsiteX23" fmla="*/ 167240 w 609756"/>
              <a:gd name="connsiteY23" fmla="*/ 309860 h 565088"/>
              <a:gd name="connsiteX24" fmla="*/ 159385 w 609756"/>
              <a:gd name="connsiteY24" fmla="*/ 338997 h 565088"/>
              <a:gd name="connsiteX25" fmla="*/ 132734 w 609756"/>
              <a:gd name="connsiteY25" fmla="*/ 338997 h 565088"/>
              <a:gd name="connsiteX26" fmla="*/ 306124 w 609756"/>
              <a:gd name="connsiteY26" fmla="*/ 224963 h 565088"/>
              <a:gd name="connsiteX27" fmla="*/ 337538 w 609756"/>
              <a:gd name="connsiteY27" fmla="*/ 230567 h 565088"/>
              <a:gd name="connsiteX28" fmla="*/ 332209 w 609756"/>
              <a:gd name="connsiteY28" fmla="*/ 251022 h 565088"/>
              <a:gd name="connsiteX29" fmla="*/ 305844 w 609756"/>
              <a:gd name="connsiteY29" fmla="*/ 245978 h 565088"/>
              <a:gd name="connsiteX30" fmla="*/ 268540 w 609756"/>
              <a:gd name="connsiteY30" fmla="*/ 282404 h 565088"/>
              <a:gd name="connsiteX31" fmla="*/ 303880 w 609756"/>
              <a:gd name="connsiteY31" fmla="*/ 319391 h 565088"/>
              <a:gd name="connsiteX32" fmla="*/ 316502 w 609756"/>
              <a:gd name="connsiteY32" fmla="*/ 317710 h 565088"/>
              <a:gd name="connsiteX33" fmla="*/ 316502 w 609756"/>
              <a:gd name="connsiteY33" fmla="*/ 294173 h 565088"/>
              <a:gd name="connsiteX34" fmla="*/ 299112 w 609756"/>
              <a:gd name="connsiteY34" fmla="*/ 294173 h 565088"/>
              <a:gd name="connsiteX35" fmla="*/ 299112 w 609756"/>
              <a:gd name="connsiteY35" fmla="*/ 274279 h 565088"/>
              <a:gd name="connsiteX36" fmla="*/ 341184 w 609756"/>
              <a:gd name="connsiteY36" fmla="*/ 274279 h 565088"/>
              <a:gd name="connsiteX37" fmla="*/ 341184 w 609756"/>
              <a:gd name="connsiteY37" fmla="*/ 333681 h 565088"/>
              <a:gd name="connsiteX38" fmla="*/ 303320 w 609756"/>
              <a:gd name="connsiteY38" fmla="*/ 340126 h 565088"/>
              <a:gd name="connsiteX39" fmla="*/ 257602 w 609756"/>
              <a:gd name="connsiteY39" fmla="*/ 324995 h 565088"/>
              <a:gd name="connsiteX40" fmla="*/ 241614 w 609756"/>
              <a:gd name="connsiteY40" fmla="*/ 283805 h 565088"/>
              <a:gd name="connsiteX41" fmla="*/ 306124 w 609756"/>
              <a:gd name="connsiteY41" fmla="*/ 224963 h 565088"/>
              <a:gd name="connsiteX42" fmla="*/ 283131 w 609756"/>
              <a:gd name="connsiteY42" fmla="*/ 0 h 565088"/>
              <a:gd name="connsiteX43" fmla="*/ 531748 w 609756"/>
              <a:gd name="connsiteY43" fmla="*/ 148206 h 565088"/>
              <a:gd name="connsiteX44" fmla="*/ 507896 w 609756"/>
              <a:gd name="connsiteY44" fmla="*/ 196114 h 565088"/>
              <a:gd name="connsiteX45" fmla="*/ 283131 w 609756"/>
              <a:gd name="connsiteY45" fmla="*/ 41744 h 565088"/>
              <a:gd name="connsiteX46" fmla="*/ 41810 w 609756"/>
              <a:gd name="connsiteY46" fmla="*/ 282684 h 565088"/>
              <a:gd name="connsiteX47" fmla="*/ 283131 w 609756"/>
              <a:gd name="connsiteY47" fmla="*/ 523344 h 565088"/>
              <a:gd name="connsiteX48" fmla="*/ 512386 w 609756"/>
              <a:gd name="connsiteY48" fmla="*/ 355807 h 565088"/>
              <a:gd name="connsiteX49" fmla="*/ 462999 w 609756"/>
              <a:gd name="connsiteY49" fmla="*/ 355807 h 565088"/>
              <a:gd name="connsiteX50" fmla="*/ 536518 w 609756"/>
              <a:gd name="connsiteY50" fmla="*/ 209281 h 565088"/>
              <a:gd name="connsiteX51" fmla="*/ 609756 w 609756"/>
              <a:gd name="connsiteY51" fmla="*/ 355807 h 565088"/>
              <a:gd name="connsiteX52" fmla="*/ 556160 w 609756"/>
              <a:gd name="connsiteY52" fmla="*/ 355807 h 565088"/>
              <a:gd name="connsiteX53" fmla="*/ 283131 w 609756"/>
              <a:gd name="connsiteY53" fmla="*/ 565088 h 565088"/>
              <a:gd name="connsiteX54" fmla="*/ 0 w 609756"/>
              <a:gd name="connsiteY54" fmla="*/ 282684 h 565088"/>
              <a:gd name="connsiteX55" fmla="*/ 283131 w 609756"/>
              <a:gd name="connsiteY55" fmla="*/ 0 h 56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9756" h="565088">
                <a:moveTo>
                  <a:pt x="182950" y="245143"/>
                </a:moveTo>
                <a:cubicBezTo>
                  <a:pt x="181267" y="251867"/>
                  <a:pt x="179583" y="260552"/>
                  <a:pt x="177620" y="266996"/>
                </a:cubicBezTo>
                <a:lnTo>
                  <a:pt x="170887" y="290809"/>
                </a:lnTo>
                <a:lnTo>
                  <a:pt x="195854" y="290809"/>
                </a:lnTo>
                <a:lnTo>
                  <a:pt x="188841" y="266996"/>
                </a:lnTo>
                <a:cubicBezTo>
                  <a:pt x="186877" y="260272"/>
                  <a:pt x="184914" y="251867"/>
                  <a:pt x="183230" y="245143"/>
                </a:cubicBezTo>
                <a:close/>
                <a:moveTo>
                  <a:pt x="361154" y="226092"/>
                </a:moveTo>
                <a:lnTo>
                  <a:pt x="431027" y="226092"/>
                </a:lnTo>
                <a:lnTo>
                  <a:pt x="431027" y="247104"/>
                </a:lnTo>
                <a:lnTo>
                  <a:pt x="386971" y="247104"/>
                </a:lnTo>
                <a:lnTo>
                  <a:pt x="386971" y="270357"/>
                </a:lnTo>
                <a:lnTo>
                  <a:pt x="428502" y="270357"/>
                </a:lnTo>
                <a:lnTo>
                  <a:pt x="428502" y="291370"/>
                </a:lnTo>
                <a:lnTo>
                  <a:pt x="386971" y="291370"/>
                </a:lnTo>
                <a:lnTo>
                  <a:pt x="386971" y="317985"/>
                </a:lnTo>
                <a:lnTo>
                  <a:pt x="433272" y="317985"/>
                </a:lnTo>
                <a:lnTo>
                  <a:pt x="433272" y="338997"/>
                </a:lnTo>
                <a:lnTo>
                  <a:pt x="361154" y="338997"/>
                </a:lnTo>
                <a:close/>
                <a:moveTo>
                  <a:pt x="167240" y="226092"/>
                </a:moveTo>
                <a:lnTo>
                  <a:pt x="200904" y="226092"/>
                </a:lnTo>
                <a:lnTo>
                  <a:pt x="235971" y="338997"/>
                </a:lnTo>
                <a:lnTo>
                  <a:pt x="208479" y="338997"/>
                </a:lnTo>
                <a:lnTo>
                  <a:pt x="199782" y="309860"/>
                </a:lnTo>
                <a:lnTo>
                  <a:pt x="167240" y="309860"/>
                </a:lnTo>
                <a:lnTo>
                  <a:pt x="159385" y="338997"/>
                </a:lnTo>
                <a:lnTo>
                  <a:pt x="132734" y="338997"/>
                </a:lnTo>
                <a:close/>
                <a:moveTo>
                  <a:pt x="306124" y="224963"/>
                </a:moveTo>
                <a:cubicBezTo>
                  <a:pt x="320709" y="224963"/>
                  <a:pt x="331928" y="227765"/>
                  <a:pt x="337538" y="230567"/>
                </a:cubicBezTo>
                <a:lnTo>
                  <a:pt x="332209" y="251022"/>
                </a:lnTo>
                <a:cubicBezTo>
                  <a:pt x="325758" y="248220"/>
                  <a:pt x="318185" y="245978"/>
                  <a:pt x="305844" y="245978"/>
                </a:cubicBezTo>
                <a:cubicBezTo>
                  <a:pt x="284528" y="245978"/>
                  <a:pt x="268540" y="258027"/>
                  <a:pt x="268540" y="282404"/>
                </a:cubicBezTo>
                <a:cubicBezTo>
                  <a:pt x="268540" y="305661"/>
                  <a:pt x="283125" y="319391"/>
                  <a:pt x="303880" y="319391"/>
                </a:cubicBezTo>
                <a:cubicBezTo>
                  <a:pt x="309771" y="319391"/>
                  <a:pt x="314539" y="318831"/>
                  <a:pt x="316502" y="317710"/>
                </a:cubicBezTo>
                <a:lnTo>
                  <a:pt x="316502" y="294173"/>
                </a:lnTo>
                <a:lnTo>
                  <a:pt x="299112" y="294173"/>
                </a:lnTo>
                <a:lnTo>
                  <a:pt x="299112" y="274279"/>
                </a:lnTo>
                <a:lnTo>
                  <a:pt x="341184" y="274279"/>
                </a:lnTo>
                <a:lnTo>
                  <a:pt x="341184" y="333681"/>
                </a:lnTo>
                <a:cubicBezTo>
                  <a:pt x="333331" y="336483"/>
                  <a:pt x="318465" y="340126"/>
                  <a:pt x="303320" y="340126"/>
                </a:cubicBezTo>
                <a:cubicBezTo>
                  <a:pt x="282845" y="340126"/>
                  <a:pt x="267979" y="334802"/>
                  <a:pt x="257602" y="324995"/>
                </a:cubicBezTo>
                <a:cubicBezTo>
                  <a:pt x="247224" y="315188"/>
                  <a:pt x="241334" y="300337"/>
                  <a:pt x="241614" y="283805"/>
                </a:cubicBezTo>
                <a:cubicBezTo>
                  <a:pt x="241895" y="246258"/>
                  <a:pt x="269101" y="224963"/>
                  <a:pt x="306124" y="224963"/>
                </a:cubicBezTo>
                <a:close/>
                <a:moveTo>
                  <a:pt x="283131" y="0"/>
                </a:moveTo>
                <a:cubicBezTo>
                  <a:pt x="390322" y="0"/>
                  <a:pt x="484045" y="59955"/>
                  <a:pt x="531748" y="148206"/>
                </a:cubicBezTo>
                <a:lnTo>
                  <a:pt x="507896" y="196114"/>
                </a:lnTo>
                <a:cubicBezTo>
                  <a:pt x="472820" y="106182"/>
                  <a:pt x="385552" y="41744"/>
                  <a:pt x="283131" y="41744"/>
                </a:cubicBezTo>
                <a:cubicBezTo>
                  <a:pt x="150124" y="41744"/>
                  <a:pt x="41810" y="149887"/>
                  <a:pt x="41810" y="282684"/>
                </a:cubicBezTo>
                <a:cubicBezTo>
                  <a:pt x="41810" y="415201"/>
                  <a:pt x="150124" y="523344"/>
                  <a:pt x="283131" y="523344"/>
                </a:cubicBezTo>
                <a:cubicBezTo>
                  <a:pt x="390322" y="523344"/>
                  <a:pt x="481239" y="452743"/>
                  <a:pt x="512386" y="355807"/>
                </a:cubicBezTo>
                <a:lnTo>
                  <a:pt x="462999" y="355807"/>
                </a:lnTo>
                <a:lnTo>
                  <a:pt x="536518" y="209281"/>
                </a:lnTo>
                <a:lnTo>
                  <a:pt x="609756" y="355807"/>
                </a:lnTo>
                <a:lnTo>
                  <a:pt x="556160" y="355807"/>
                </a:lnTo>
                <a:cubicBezTo>
                  <a:pt x="523610" y="476276"/>
                  <a:pt x="413613" y="565088"/>
                  <a:pt x="283131" y="565088"/>
                </a:cubicBezTo>
                <a:cubicBezTo>
                  <a:pt x="126834" y="565088"/>
                  <a:pt x="0" y="438454"/>
                  <a:pt x="0" y="282684"/>
                </a:cubicBezTo>
                <a:cubicBezTo>
                  <a:pt x="0" y="126634"/>
                  <a:pt x="126834" y="0"/>
                  <a:pt x="283131" y="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FF081CE-10B4-C49D-928E-6249BC5E18C4}"/>
              </a:ext>
            </a:extLst>
          </p:cNvPr>
          <p:cNvGrpSpPr/>
          <p:nvPr/>
        </p:nvGrpSpPr>
        <p:grpSpPr>
          <a:xfrm>
            <a:off x="7962499" y="4915167"/>
            <a:ext cx="2671272" cy="816522"/>
            <a:chOff x="283598" y="1906534"/>
            <a:chExt cx="2671272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7F1159A-D532-1B36-682F-144EE9C853C6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3DD8F62-0D34-773B-6EF2-414B77B01E7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59B407C-68AB-DB6E-161C-3EE1C992AC2C}"/>
              </a:ext>
            </a:extLst>
          </p:cNvPr>
          <p:cNvGrpSpPr/>
          <p:nvPr/>
        </p:nvGrpSpPr>
        <p:grpSpPr>
          <a:xfrm>
            <a:off x="1332054" y="4915167"/>
            <a:ext cx="2741248" cy="816522"/>
            <a:chOff x="-562678" y="1906534"/>
            <a:chExt cx="2741248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E9F32D4-BBBA-873B-2B96-8D9BC9E6E149}"/>
                </a:ext>
              </a:extLst>
            </p:cNvPr>
            <p:cNvSpPr txBox="1"/>
            <p:nvPr/>
          </p:nvSpPr>
          <p:spPr>
            <a:xfrm>
              <a:off x="-562678" y="2190603"/>
              <a:ext cx="27412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2CEFAE0-EF90-B123-166D-5B1DC6D33B28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76DAB02-76EA-8C0F-FD30-3E48998587C6}"/>
              </a:ext>
            </a:extLst>
          </p:cNvPr>
          <p:cNvGrpSpPr/>
          <p:nvPr/>
        </p:nvGrpSpPr>
        <p:grpSpPr>
          <a:xfrm>
            <a:off x="8110130" y="2844716"/>
            <a:ext cx="2671272" cy="816522"/>
            <a:chOff x="283598" y="1906534"/>
            <a:chExt cx="2671272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945AF70-5865-8613-2249-532BC7CB5AF9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B74A6CD-5E2F-9A3E-AC45-E7260090242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85A4334-3717-FCA9-BDDE-7DC5E78D3D33}"/>
              </a:ext>
            </a:extLst>
          </p:cNvPr>
          <p:cNvGrpSpPr/>
          <p:nvPr/>
        </p:nvGrpSpPr>
        <p:grpSpPr>
          <a:xfrm>
            <a:off x="1334624" y="2844716"/>
            <a:ext cx="2741248" cy="816522"/>
            <a:chOff x="-562678" y="1906534"/>
            <a:chExt cx="2741248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42240F5-A0BF-73AA-CDE0-66B465D9B495}"/>
                </a:ext>
              </a:extLst>
            </p:cNvPr>
            <p:cNvSpPr txBox="1"/>
            <p:nvPr/>
          </p:nvSpPr>
          <p:spPr>
            <a:xfrm>
              <a:off x="-562678" y="2190603"/>
              <a:ext cx="27412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A4A2E09-56FE-C524-CA71-11CC3C1247C7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740D9A8-BD7E-678F-3D40-DAC2779E6593}"/>
              </a:ext>
            </a:extLst>
          </p:cNvPr>
          <p:cNvGrpSpPr/>
          <p:nvPr/>
        </p:nvGrpSpPr>
        <p:grpSpPr>
          <a:xfrm>
            <a:off x="4758777" y="1194250"/>
            <a:ext cx="2671272" cy="816522"/>
            <a:chOff x="283598" y="1906534"/>
            <a:chExt cx="2671272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4514526-FC71-8A3B-746C-916DDAE29DCC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21DD265-9DF9-4BD8-3ED1-E5E501A09A72}"/>
                </a:ext>
              </a:extLst>
            </p:cNvPr>
            <p:cNvSpPr txBox="1"/>
            <p:nvPr/>
          </p:nvSpPr>
          <p:spPr>
            <a:xfrm>
              <a:off x="50145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720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524" name="组合 523">
            <a:extLst>
              <a:ext uri="{FF2B5EF4-FFF2-40B4-BE49-F238E27FC236}">
                <a16:creationId xmlns:a16="http://schemas.microsoft.com/office/drawing/2014/main" id="{B3BA6E6A-895A-A7AC-E513-1D590BB0F965}"/>
              </a:ext>
            </a:extLst>
          </p:cNvPr>
          <p:cNvGrpSpPr/>
          <p:nvPr/>
        </p:nvGrpSpPr>
        <p:grpSpPr>
          <a:xfrm>
            <a:off x="7320914" y="2471261"/>
            <a:ext cx="731290" cy="414589"/>
            <a:chOff x="6050849" y="5343598"/>
            <a:chExt cx="731290" cy="414589"/>
          </a:xfrm>
          <a:noFill/>
        </p:grpSpPr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789E0627-5904-DF18-79CD-4E14F1F94B6F}"/>
                </a:ext>
              </a:extLst>
            </p:cNvPr>
            <p:cNvSpPr/>
            <p:nvPr/>
          </p:nvSpPr>
          <p:spPr>
            <a:xfrm>
              <a:off x="6056609" y="5343598"/>
              <a:ext cx="224569" cy="259119"/>
            </a:xfrm>
            <a:custGeom>
              <a:avLst/>
              <a:gdLst>
                <a:gd name="connsiteX0" fmla="*/ 115163 w 224569"/>
                <a:gd name="connsiteY0" fmla="*/ 0 h 259119"/>
                <a:gd name="connsiteX1" fmla="*/ 224569 w 224569"/>
                <a:gd name="connsiteY1" fmla="*/ 103648 h 259119"/>
                <a:gd name="connsiteX2" fmla="*/ 46065 w 224569"/>
                <a:gd name="connsiteY2" fmla="*/ 259119 h 259119"/>
                <a:gd name="connsiteX3" fmla="*/ 0 w 224569"/>
                <a:gd name="connsiteY3" fmla="*/ 253360 h 259119"/>
                <a:gd name="connsiteX4" fmla="*/ 138196 w 224569"/>
                <a:gd name="connsiteY4" fmla="*/ 138197 h 259119"/>
                <a:gd name="connsiteX5" fmla="*/ 97889 w 224569"/>
                <a:gd name="connsiteY5" fmla="*/ 86373 h 259119"/>
                <a:gd name="connsiteX6" fmla="*/ 63340 w 224569"/>
                <a:gd name="connsiteY6" fmla="*/ 115164 h 259119"/>
                <a:gd name="connsiteX7" fmla="*/ 28790 w 224569"/>
                <a:gd name="connsiteY7" fmla="*/ 51824 h 259119"/>
                <a:gd name="connsiteX8" fmla="*/ 115163 w 224569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569" h="259119">
                  <a:moveTo>
                    <a:pt x="115163" y="0"/>
                  </a:moveTo>
                  <a:cubicBezTo>
                    <a:pt x="184261" y="0"/>
                    <a:pt x="224569" y="40308"/>
                    <a:pt x="224569" y="103648"/>
                  </a:cubicBezTo>
                  <a:cubicBezTo>
                    <a:pt x="224569" y="213053"/>
                    <a:pt x="109405" y="259119"/>
                    <a:pt x="46065" y="259119"/>
                  </a:cubicBezTo>
                  <a:cubicBezTo>
                    <a:pt x="34549" y="259119"/>
                    <a:pt x="17274" y="259119"/>
                    <a:pt x="0" y="253360"/>
                  </a:cubicBezTo>
                  <a:cubicBezTo>
                    <a:pt x="57581" y="230328"/>
                    <a:pt x="138196" y="207295"/>
                    <a:pt x="138196" y="138197"/>
                  </a:cubicBezTo>
                  <a:cubicBezTo>
                    <a:pt x="138196" y="115164"/>
                    <a:pt x="103647" y="86373"/>
                    <a:pt x="97889" y="86373"/>
                  </a:cubicBezTo>
                  <a:cubicBezTo>
                    <a:pt x="80614" y="86373"/>
                    <a:pt x="69098" y="103648"/>
                    <a:pt x="63340" y="115164"/>
                  </a:cubicBezTo>
                  <a:cubicBezTo>
                    <a:pt x="51823" y="103648"/>
                    <a:pt x="28790" y="57582"/>
                    <a:pt x="28790" y="51824"/>
                  </a:cubicBezTo>
                  <a:cubicBezTo>
                    <a:pt x="28790" y="5758"/>
                    <a:pt x="92130" y="0"/>
                    <a:pt x="115163" y="0"/>
                  </a:cubicBezTo>
                  <a:close/>
                </a:path>
              </a:pathLst>
            </a:custGeom>
            <a:grpFill/>
            <a:ln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90A3D7A1-5230-0287-D11E-350EDA080F90}"/>
                </a:ext>
              </a:extLst>
            </p:cNvPr>
            <p:cNvSpPr/>
            <p:nvPr/>
          </p:nvSpPr>
          <p:spPr>
            <a:xfrm>
              <a:off x="6050849" y="5447245"/>
              <a:ext cx="731290" cy="310942"/>
            </a:xfrm>
            <a:custGeom>
              <a:avLst/>
              <a:gdLst>
                <a:gd name="connsiteX0" fmla="*/ 529754 w 731290"/>
                <a:gd name="connsiteY0" fmla="*/ 0 h 310942"/>
                <a:gd name="connsiteX1" fmla="*/ 731290 w 731290"/>
                <a:gd name="connsiteY1" fmla="*/ 178503 h 310942"/>
                <a:gd name="connsiteX2" fmla="*/ 616126 w 731290"/>
                <a:gd name="connsiteY2" fmla="*/ 310942 h 310942"/>
                <a:gd name="connsiteX3" fmla="*/ 512479 w 731290"/>
                <a:gd name="connsiteY3" fmla="*/ 224569 h 310942"/>
                <a:gd name="connsiteX4" fmla="*/ 570061 w 731290"/>
                <a:gd name="connsiteY4" fmla="*/ 143954 h 310942"/>
                <a:gd name="connsiteX5" fmla="*/ 621885 w 731290"/>
                <a:gd name="connsiteY5" fmla="*/ 178503 h 310942"/>
                <a:gd name="connsiteX6" fmla="*/ 564303 w 731290"/>
                <a:gd name="connsiteY6" fmla="*/ 230327 h 310942"/>
                <a:gd name="connsiteX7" fmla="*/ 633401 w 731290"/>
                <a:gd name="connsiteY7" fmla="*/ 270634 h 310942"/>
                <a:gd name="connsiteX8" fmla="*/ 702499 w 731290"/>
                <a:gd name="connsiteY8" fmla="*/ 190020 h 310942"/>
                <a:gd name="connsiteX9" fmla="*/ 564303 w 731290"/>
                <a:gd name="connsiteY9" fmla="*/ 74856 h 310942"/>
                <a:gd name="connsiteX10" fmla="*/ 115164 w 731290"/>
                <a:gd name="connsiteY10" fmla="*/ 218811 h 310942"/>
                <a:gd name="connsiteX11" fmla="*/ 0 w 731290"/>
                <a:gd name="connsiteY11" fmla="*/ 195778 h 310942"/>
                <a:gd name="connsiteX12" fmla="*/ 57582 w 731290"/>
                <a:gd name="connsiteY12" fmla="*/ 201536 h 310942"/>
                <a:gd name="connsiteX13" fmla="*/ 529754 w 731290"/>
                <a:gd name="connsiteY13" fmla="*/ 0 h 3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1290" h="310942">
                  <a:moveTo>
                    <a:pt x="529754" y="0"/>
                  </a:moveTo>
                  <a:cubicBezTo>
                    <a:pt x="627643" y="0"/>
                    <a:pt x="731290" y="80614"/>
                    <a:pt x="731290" y="178503"/>
                  </a:cubicBezTo>
                  <a:cubicBezTo>
                    <a:pt x="731290" y="259118"/>
                    <a:pt x="685225" y="310942"/>
                    <a:pt x="616126" y="310942"/>
                  </a:cubicBezTo>
                  <a:cubicBezTo>
                    <a:pt x="552786" y="310942"/>
                    <a:pt x="512479" y="287909"/>
                    <a:pt x="512479" y="224569"/>
                  </a:cubicBezTo>
                  <a:cubicBezTo>
                    <a:pt x="512479" y="190020"/>
                    <a:pt x="523995" y="143954"/>
                    <a:pt x="570061" y="143954"/>
                  </a:cubicBezTo>
                  <a:cubicBezTo>
                    <a:pt x="593094" y="143954"/>
                    <a:pt x="621885" y="161229"/>
                    <a:pt x="621885" y="178503"/>
                  </a:cubicBezTo>
                  <a:cubicBezTo>
                    <a:pt x="621885" y="195778"/>
                    <a:pt x="581577" y="213052"/>
                    <a:pt x="564303" y="230327"/>
                  </a:cubicBezTo>
                  <a:cubicBezTo>
                    <a:pt x="587335" y="253360"/>
                    <a:pt x="604610" y="270634"/>
                    <a:pt x="633401" y="270634"/>
                  </a:cubicBezTo>
                  <a:cubicBezTo>
                    <a:pt x="685225" y="270634"/>
                    <a:pt x="702499" y="218811"/>
                    <a:pt x="702499" y="190020"/>
                  </a:cubicBezTo>
                  <a:cubicBezTo>
                    <a:pt x="702499" y="109405"/>
                    <a:pt x="621885" y="74856"/>
                    <a:pt x="564303" y="74856"/>
                  </a:cubicBezTo>
                  <a:cubicBezTo>
                    <a:pt x="443381" y="74856"/>
                    <a:pt x="270635" y="218811"/>
                    <a:pt x="115164" y="218811"/>
                  </a:cubicBezTo>
                  <a:cubicBezTo>
                    <a:pt x="103648" y="218811"/>
                    <a:pt x="40308" y="207294"/>
                    <a:pt x="0" y="195778"/>
                  </a:cubicBezTo>
                  <a:cubicBezTo>
                    <a:pt x="17275" y="195778"/>
                    <a:pt x="40308" y="201536"/>
                    <a:pt x="57582" y="201536"/>
                  </a:cubicBezTo>
                  <a:cubicBezTo>
                    <a:pt x="230328" y="201536"/>
                    <a:pt x="351250" y="0"/>
                    <a:pt x="529754" y="0"/>
                  </a:cubicBezTo>
                  <a:close/>
                </a:path>
              </a:pathLst>
            </a:custGeom>
            <a:grpFill/>
            <a:ln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</p:grpSp>
      <p:grpSp>
        <p:nvGrpSpPr>
          <p:cNvPr id="525" name="组合 524">
            <a:extLst>
              <a:ext uri="{FF2B5EF4-FFF2-40B4-BE49-F238E27FC236}">
                <a16:creationId xmlns:a16="http://schemas.microsoft.com/office/drawing/2014/main" id="{C256E20A-244D-E473-CDAC-4D09E8A2B15A}"/>
              </a:ext>
            </a:extLst>
          </p:cNvPr>
          <p:cNvGrpSpPr/>
          <p:nvPr/>
        </p:nvGrpSpPr>
        <p:grpSpPr>
          <a:xfrm flipH="1">
            <a:off x="4011528" y="2471261"/>
            <a:ext cx="691244" cy="414589"/>
            <a:chOff x="6050849" y="5343598"/>
            <a:chExt cx="731290" cy="414589"/>
          </a:xfrm>
          <a:noFill/>
        </p:grpSpPr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C320F05A-6EE1-7C2D-1BD2-455C8E39A9F2}"/>
                </a:ext>
              </a:extLst>
            </p:cNvPr>
            <p:cNvSpPr/>
            <p:nvPr/>
          </p:nvSpPr>
          <p:spPr>
            <a:xfrm>
              <a:off x="6056609" y="5343598"/>
              <a:ext cx="224569" cy="259119"/>
            </a:xfrm>
            <a:custGeom>
              <a:avLst/>
              <a:gdLst>
                <a:gd name="connsiteX0" fmla="*/ 115163 w 224569"/>
                <a:gd name="connsiteY0" fmla="*/ 0 h 259119"/>
                <a:gd name="connsiteX1" fmla="*/ 224569 w 224569"/>
                <a:gd name="connsiteY1" fmla="*/ 103648 h 259119"/>
                <a:gd name="connsiteX2" fmla="*/ 46065 w 224569"/>
                <a:gd name="connsiteY2" fmla="*/ 259119 h 259119"/>
                <a:gd name="connsiteX3" fmla="*/ 0 w 224569"/>
                <a:gd name="connsiteY3" fmla="*/ 253360 h 259119"/>
                <a:gd name="connsiteX4" fmla="*/ 138196 w 224569"/>
                <a:gd name="connsiteY4" fmla="*/ 138197 h 259119"/>
                <a:gd name="connsiteX5" fmla="*/ 97889 w 224569"/>
                <a:gd name="connsiteY5" fmla="*/ 86373 h 259119"/>
                <a:gd name="connsiteX6" fmla="*/ 63340 w 224569"/>
                <a:gd name="connsiteY6" fmla="*/ 115164 h 259119"/>
                <a:gd name="connsiteX7" fmla="*/ 28790 w 224569"/>
                <a:gd name="connsiteY7" fmla="*/ 51824 h 259119"/>
                <a:gd name="connsiteX8" fmla="*/ 115163 w 224569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569" h="259119">
                  <a:moveTo>
                    <a:pt x="115163" y="0"/>
                  </a:moveTo>
                  <a:cubicBezTo>
                    <a:pt x="184261" y="0"/>
                    <a:pt x="224569" y="40308"/>
                    <a:pt x="224569" y="103648"/>
                  </a:cubicBezTo>
                  <a:cubicBezTo>
                    <a:pt x="224569" y="213053"/>
                    <a:pt x="109405" y="259119"/>
                    <a:pt x="46065" y="259119"/>
                  </a:cubicBezTo>
                  <a:cubicBezTo>
                    <a:pt x="34549" y="259119"/>
                    <a:pt x="17274" y="259119"/>
                    <a:pt x="0" y="253360"/>
                  </a:cubicBezTo>
                  <a:cubicBezTo>
                    <a:pt x="57581" y="230328"/>
                    <a:pt x="138196" y="207295"/>
                    <a:pt x="138196" y="138197"/>
                  </a:cubicBezTo>
                  <a:cubicBezTo>
                    <a:pt x="138196" y="115164"/>
                    <a:pt x="103647" y="86373"/>
                    <a:pt x="97889" y="86373"/>
                  </a:cubicBezTo>
                  <a:cubicBezTo>
                    <a:pt x="80614" y="86373"/>
                    <a:pt x="69098" y="103648"/>
                    <a:pt x="63340" y="115164"/>
                  </a:cubicBezTo>
                  <a:cubicBezTo>
                    <a:pt x="51823" y="103648"/>
                    <a:pt x="28790" y="57582"/>
                    <a:pt x="28790" y="51824"/>
                  </a:cubicBezTo>
                  <a:cubicBezTo>
                    <a:pt x="28790" y="5758"/>
                    <a:pt x="92130" y="0"/>
                    <a:pt x="115163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AA5CF6B2-0DEE-E501-FF06-4CEB8A0CAA62}"/>
                </a:ext>
              </a:extLst>
            </p:cNvPr>
            <p:cNvSpPr/>
            <p:nvPr/>
          </p:nvSpPr>
          <p:spPr>
            <a:xfrm>
              <a:off x="6050849" y="5447245"/>
              <a:ext cx="731290" cy="310942"/>
            </a:xfrm>
            <a:custGeom>
              <a:avLst/>
              <a:gdLst>
                <a:gd name="connsiteX0" fmla="*/ 529754 w 731290"/>
                <a:gd name="connsiteY0" fmla="*/ 0 h 310942"/>
                <a:gd name="connsiteX1" fmla="*/ 731290 w 731290"/>
                <a:gd name="connsiteY1" fmla="*/ 178503 h 310942"/>
                <a:gd name="connsiteX2" fmla="*/ 616126 w 731290"/>
                <a:gd name="connsiteY2" fmla="*/ 310942 h 310942"/>
                <a:gd name="connsiteX3" fmla="*/ 512479 w 731290"/>
                <a:gd name="connsiteY3" fmla="*/ 224569 h 310942"/>
                <a:gd name="connsiteX4" fmla="*/ 570061 w 731290"/>
                <a:gd name="connsiteY4" fmla="*/ 143954 h 310942"/>
                <a:gd name="connsiteX5" fmla="*/ 621885 w 731290"/>
                <a:gd name="connsiteY5" fmla="*/ 178503 h 310942"/>
                <a:gd name="connsiteX6" fmla="*/ 564303 w 731290"/>
                <a:gd name="connsiteY6" fmla="*/ 230327 h 310942"/>
                <a:gd name="connsiteX7" fmla="*/ 633401 w 731290"/>
                <a:gd name="connsiteY7" fmla="*/ 270634 h 310942"/>
                <a:gd name="connsiteX8" fmla="*/ 702499 w 731290"/>
                <a:gd name="connsiteY8" fmla="*/ 190020 h 310942"/>
                <a:gd name="connsiteX9" fmla="*/ 564303 w 731290"/>
                <a:gd name="connsiteY9" fmla="*/ 74856 h 310942"/>
                <a:gd name="connsiteX10" fmla="*/ 115164 w 731290"/>
                <a:gd name="connsiteY10" fmla="*/ 218811 h 310942"/>
                <a:gd name="connsiteX11" fmla="*/ 0 w 731290"/>
                <a:gd name="connsiteY11" fmla="*/ 195778 h 310942"/>
                <a:gd name="connsiteX12" fmla="*/ 57582 w 731290"/>
                <a:gd name="connsiteY12" fmla="*/ 201536 h 310942"/>
                <a:gd name="connsiteX13" fmla="*/ 529754 w 731290"/>
                <a:gd name="connsiteY13" fmla="*/ 0 h 3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1290" h="310942">
                  <a:moveTo>
                    <a:pt x="529754" y="0"/>
                  </a:moveTo>
                  <a:cubicBezTo>
                    <a:pt x="627643" y="0"/>
                    <a:pt x="731290" y="80614"/>
                    <a:pt x="731290" y="178503"/>
                  </a:cubicBezTo>
                  <a:cubicBezTo>
                    <a:pt x="731290" y="259118"/>
                    <a:pt x="685225" y="310942"/>
                    <a:pt x="616126" y="310942"/>
                  </a:cubicBezTo>
                  <a:cubicBezTo>
                    <a:pt x="552786" y="310942"/>
                    <a:pt x="512479" y="287909"/>
                    <a:pt x="512479" y="224569"/>
                  </a:cubicBezTo>
                  <a:cubicBezTo>
                    <a:pt x="512479" y="190020"/>
                    <a:pt x="523995" y="143954"/>
                    <a:pt x="570061" y="143954"/>
                  </a:cubicBezTo>
                  <a:cubicBezTo>
                    <a:pt x="593094" y="143954"/>
                    <a:pt x="621885" y="161229"/>
                    <a:pt x="621885" y="178503"/>
                  </a:cubicBezTo>
                  <a:cubicBezTo>
                    <a:pt x="621885" y="195778"/>
                    <a:pt x="581577" y="213052"/>
                    <a:pt x="564303" y="230327"/>
                  </a:cubicBezTo>
                  <a:cubicBezTo>
                    <a:pt x="587335" y="253360"/>
                    <a:pt x="604610" y="270634"/>
                    <a:pt x="633401" y="270634"/>
                  </a:cubicBezTo>
                  <a:cubicBezTo>
                    <a:pt x="685225" y="270634"/>
                    <a:pt x="702499" y="218811"/>
                    <a:pt x="702499" y="190020"/>
                  </a:cubicBezTo>
                  <a:cubicBezTo>
                    <a:pt x="702499" y="109405"/>
                    <a:pt x="621885" y="74856"/>
                    <a:pt x="564303" y="74856"/>
                  </a:cubicBezTo>
                  <a:cubicBezTo>
                    <a:pt x="443381" y="74856"/>
                    <a:pt x="270635" y="218811"/>
                    <a:pt x="115164" y="218811"/>
                  </a:cubicBezTo>
                  <a:cubicBezTo>
                    <a:pt x="103648" y="218811"/>
                    <a:pt x="40308" y="207294"/>
                    <a:pt x="0" y="195778"/>
                  </a:cubicBezTo>
                  <a:cubicBezTo>
                    <a:pt x="17275" y="195778"/>
                    <a:pt x="40308" y="201536"/>
                    <a:pt x="57582" y="201536"/>
                  </a:cubicBezTo>
                  <a:cubicBezTo>
                    <a:pt x="230328" y="201536"/>
                    <a:pt x="351250" y="0"/>
                    <a:pt x="529754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D060AED-E348-F1B1-5DA7-C2D00609C0F5}"/>
              </a:ext>
            </a:extLst>
          </p:cNvPr>
          <p:cNvGrpSpPr/>
          <p:nvPr/>
        </p:nvGrpSpPr>
        <p:grpSpPr>
          <a:xfrm>
            <a:off x="3741376" y="3403985"/>
            <a:ext cx="4576791" cy="648595"/>
            <a:chOff x="1257456" y="2449246"/>
            <a:chExt cx="4576791" cy="648595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52FBB4C-AB9A-CFBA-4F62-5C297DB36F1A}"/>
                </a:ext>
              </a:extLst>
            </p:cNvPr>
            <p:cNvSpPr/>
            <p:nvPr/>
          </p:nvSpPr>
          <p:spPr>
            <a:xfrm rot="10800000" flipV="1">
              <a:off x="1257456" y="2449246"/>
              <a:ext cx="4576791" cy="648595"/>
            </a:xfrm>
            <a:custGeom>
              <a:avLst/>
              <a:gdLst>
                <a:gd name="connsiteX0" fmla="*/ 3269915 w 4576791"/>
                <a:gd name="connsiteY0" fmla="*/ 0 h 648595"/>
                <a:gd name="connsiteX1" fmla="*/ 2395158 w 4576791"/>
                <a:gd name="connsiteY1" fmla="*/ 0 h 648595"/>
                <a:gd name="connsiteX2" fmla="*/ 2338277 w 4576791"/>
                <a:gd name="connsiteY2" fmla="*/ 0 h 648595"/>
                <a:gd name="connsiteX3" fmla="*/ 2099530 w 4576791"/>
                <a:gd name="connsiteY3" fmla="*/ 0 h 648595"/>
                <a:gd name="connsiteX4" fmla="*/ 2077100 w 4576791"/>
                <a:gd name="connsiteY4" fmla="*/ 0 h 648595"/>
                <a:gd name="connsiteX5" fmla="*/ 1418899 w 4576791"/>
                <a:gd name="connsiteY5" fmla="*/ 0 h 648595"/>
                <a:gd name="connsiteX6" fmla="*/ 1362018 w 4576791"/>
                <a:gd name="connsiteY6" fmla="*/ 0 h 648595"/>
                <a:gd name="connsiteX7" fmla="*/ 1123270 w 4576791"/>
                <a:gd name="connsiteY7" fmla="*/ 0 h 648595"/>
                <a:gd name="connsiteX8" fmla="*/ 1100841 w 4576791"/>
                <a:gd name="connsiteY8" fmla="*/ 0 h 648595"/>
                <a:gd name="connsiteX9" fmla="*/ 487261 w 4576791"/>
                <a:gd name="connsiteY9" fmla="*/ 0 h 648595"/>
                <a:gd name="connsiteX10" fmla="*/ 248512 w 4576791"/>
                <a:gd name="connsiteY10" fmla="*/ 0 h 648595"/>
                <a:gd name="connsiteX11" fmla="*/ 226083 w 4576791"/>
                <a:gd name="connsiteY11" fmla="*/ 0 h 648595"/>
                <a:gd name="connsiteX12" fmla="*/ 212880 w 4576791"/>
                <a:gd name="connsiteY12" fmla="*/ 8993 h 648595"/>
                <a:gd name="connsiteX13" fmla="*/ 171391 w 4576791"/>
                <a:gd name="connsiteY13" fmla="*/ 41776 h 648595"/>
                <a:gd name="connsiteX14" fmla="*/ 161522 w 4576791"/>
                <a:gd name="connsiteY14" fmla="*/ 96231 h 648595"/>
                <a:gd name="connsiteX15" fmla="*/ 72699 w 4576791"/>
                <a:gd name="connsiteY15" fmla="*/ 148315 h 648595"/>
                <a:gd name="connsiteX16" fmla="*/ 62828 w 4576791"/>
                <a:gd name="connsiteY16" fmla="*/ 238283 h 648595"/>
                <a:gd name="connsiteX17" fmla="*/ 9165 w 4576791"/>
                <a:gd name="connsiteY17" fmla="*/ 318188 h 648595"/>
                <a:gd name="connsiteX18" fmla="*/ 0 w 4576791"/>
                <a:gd name="connsiteY18" fmla="*/ 324039 h 648595"/>
                <a:gd name="connsiteX19" fmla="*/ 9165 w 4576791"/>
                <a:gd name="connsiteY19" fmla="*/ 329888 h 648595"/>
                <a:gd name="connsiteX20" fmla="*/ 62828 w 4576791"/>
                <a:gd name="connsiteY20" fmla="*/ 409792 h 648595"/>
                <a:gd name="connsiteX21" fmla="*/ 72699 w 4576791"/>
                <a:gd name="connsiteY21" fmla="*/ 499760 h 648595"/>
                <a:gd name="connsiteX22" fmla="*/ 161522 w 4576791"/>
                <a:gd name="connsiteY22" fmla="*/ 551847 h 648595"/>
                <a:gd name="connsiteX23" fmla="*/ 171391 w 4576791"/>
                <a:gd name="connsiteY23" fmla="*/ 606300 h 648595"/>
                <a:gd name="connsiteX24" fmla="*/ 212880 w 4576791"/>
                <a:gd name="connsiteY24" fmla="*/ 639083 h 648595"/>
                <a:gd name="connsiteX25" fmla="*/ 226083 w 4576791"/>
                <a:gd name="connsiteY25" fmla="*/ 648076 h 648595"/>
                <a:gd name="connsiteX26" fmla="*/ 248512 w 4576791"/>
                <a:gd name="connsiteY26" fmla="*/ 648076 h 648595"/>
                <a:gd name="connsiteX27" fmla="*/ 487261 w 4576791"/>
                <a:gd name="connsiteY27" fmla="*/ 648076 h 648595"/>
                <a:gd name="connsiteX28" fmla="*/ 1306878 w 4576791"/>
                <a:gd name="connsiteY28" fmla="*/ 648076 h 648595"/>
                <a:gd name="connsiteX29" fmla="*/ 1306878 w 4576791"/>
                <a:gd name="connsiteY29" fmla="*/ 648595 h 648595"/>
                <a:gd name="connsiteX30" fmla="*/ 2181635 w 4576791"/>
                <a:gd name="connsiteY30" fmla="*/ 648595 h 648595"/>
                <a:gd name="connsiteX31" fmla="*/ 2238514 w 4576791"/>
                <a:gd name="connsiteY31" fmla="*/ 648595 h 648595"/>
                <a:gd name="connsiteX32" fmla="*/ 2477262 w 4576791"/>
                <a:gd name="connsiteY32" fmla="*/ 648595 h 648595"/>
                <a:gd name="connsiteX33" fmla="*/ 2499692 w 4576791"/>
                <a:gd name="connsiteY33" fmla="*/ 648595 h 648595"/>
                <a:gd name="connsiteX34" fmla="*/ 3157894 w 4576791"/>
                <a:gd name="connsiteY34" fmla="*/ 648595 h 648595"/>
                <a:gd name="connsiteX35" fmla="*/ 3214773 w 4576791"/>
                <a:gd name="connsiteY35" fmla="*/ 648595 h 648595"/>
                <a:gd name="connsiteX36" fmla="*/ 3453522 w 4576791"/>
                <a:gd name="connsiteY36" fmla="*/ 648595 h 648595"/>
                <a:gd name="connsiteX37" fmla="*/ 3475951 w 4576791"/>
                <a:gd name="connsiteY37" fmla="*/ 648595 h 648595"/>
                <a:gd name="connsiteX38" fmla="*/ 4089530 w 4576791"/>
                <a:gd name="connsiteY38" fmla="*/ 648595 h 648595"/>
                <a:gd name="connsiteX39" fmla="*/ 4328279 w 4576791"/>
                <a:gd name="connsiteY39" fmla="*/ 648595 h 648595"/>
                <a:gd name="connsiteX40" fmla="*/ 4350708 w 4576791"/>
                <a:gd name="connsiteY40" fmla="*/ 648595 h 648595"/>
                <a:gd name="connsiteX41" fmla="*/ 4363911 w 4576791"/>
                <a:gd name="connsiteY41" fmla="*/ 639602 h 648595"/>
                <a:gd name="connsiteX42" fmla="*/ 4405400 w 4576791"/>
                <a:gd name="connsiteY42" fmla="*/ 606819 h 648595"/>
                <a:gd name="connsiteX43" fmla="*/ 4415269 w 4576791"/>
                <a:gd name="connsiteY43" fmla="*/ 552364 h 648595"/>
                <a:gd name="connsiteX44" fmla="*/ 4504093 w 4576791"/>
                <a:gd name="connsiteY44" fmla="*/ 500280 h 648595"/>
                <a:gd name="connsiteX45" fmla="*/ 4513963 w 4576791"/>
                <a:gd name="connsiteY45" fmla="*/ 410312 h 648595"/>
                <a:gd name="connsiteX46" fmla="*/ 4567628 w 4576791"/>
                <a:gd name="connsiteY46" fmla="*/ 330407 h 648595"/>
                <a:gd name="connsiteX47" fmla="*/ 4576791 w 4576791"/>
                <a:gd name="connsiteY47" fmla="*/ 324556 h 648595"/>
                <a:gd name="connsiteX48" fmla="*/ 4567628 w 4576791"/>
                <a:gd name="connsiteY48" fmla="*/ 318707 h 648595"/>
                <a:gd name="connsiteX49" fmla="*/ 4513963 w 4576791"/>
                <a:gd name="connsiteY49" fmla="*/ 238803 h 648595"/>
                <a:gd name="connsiteX50" fmla="*/ 4504093 w 4576791"/>
                <a:gd name="connsiteY50" fmla="*/ 148835 h 648595"/>
                <a:gd name="connsiteX51" fmla="*/ 4415269 w 4576791"/>
                <a:gd name="connsiteY51" fmla="*/ 96749 h 648595"/>
                <a:gd name="connsiteX52" fmla="*/ 4405400 w 4576791"/>
                <a:gd name="connsiteY52" fmla="*/ 42295 h 648595"/>
                <a:gd name="connsiteX53" fmla="*/ 4363911 w 4576791"/>
                <a:gd name="connsiteY53" fmla="*/ 9512 h 648595"/>
                <a:gd name="connsiteX54" fmla="*/ 4350708 w 4576791"/>
                <a:gd name="connsiteY54" fmla="*/ 519 h 648595"/>
                <a:gd name="connsiteX55" fmla="*/ 4328279 w 4576791"/>
                <a:gd name="connsiteY55" fmla="*/ 519 h 648595"/>
                <a:gd name="connsiteX56" fmla="*/ 4089530 w 4576791"/>
                <a:gd name="connsiteY56" fmla="*/ 519 h 648595"/>
                <a:gd name="connsiteX57" fmla="*/ 3269915 w 4576791"/>
                <a:gd name="connsiteY57" fmla="*/ 520 h 64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76791" h="648595">
                  <a:moveTo>
                    <a:pt x="3269915" y="0"/>
                  </a:moveTo>
                  <a:lnTo>
                    <a:pt x="2395158" y="0"/>
                  </a:lnTo>
                  <a:lnTo>
                    <a:pt x="2338277" y="0"/>
                  </a:lnTo>
                  <a:lnTo>
                    <a:pt x="2099530" y="0"/>
                  </a:lnTo>
                  <a:lnTo>
                    <a:pt x="2077100" y="0"/>
                  </a:lnTo>
                  <a:lnTo>
                    <a:pt x="1418899" y="0"/>
                  </a:lnTo>
                  <a:lnTo>
                    <a:pt x="1362018" y="0"/>
                  </a:lnTo>
                  <a:lnTo>
                    <a:pt x="1123270" y="0"/>
                  </a:lnTo>
                  <a:lnTo>
                    <a:pt x="1100841" y="0"/>
                  </a:lnTo>
                  <a:lnTo>
                    <a:pt x="487261" y="0"/>
                  </a:lnTo>
                  <a:lnTo>
                    <a:pt x="248512" y="0"/>
                  </a:lnTo>
                  <a:lnTo>
                    <a:pt x="226083" y="0"/>
                  </a:lnTo>
                  <a:lnTo>
                    <a:pt x="212880" y="8993"/>
                  </a:lnTo>
                  <a:cubicBezTo>
                    <a:pt x="198138" y="18281"/>
                    <a:pt x="182942" y="26749"/>
                    <a:pt x="171391" y="41776"/>
                  </a:cubicBezTo>
                  <a:cubicBezTo>
                    <a:pt x="158377" y="58761"/>
                    <a:pt x="164812" y="78078"/>
                    <a:pt x="161522" y="96231"/>
                  </a:cubicBezTo>
                  <a:cubicBezTo>
                    <a:pt x="131914" y="113591"/>
                    <a:pt x="100686" y="113457"/>
                    <a:pt x="72699" y="148315"/>
                  </a:cubicBezTo>
                  <a:cubicBezTo>
                    <a:pt x="56442" y="179472"/>
                    <a:pt x="66119" y="208294"/>
                    <a:pt x="62828" y="238283"/>
                  </a:cubicBezTo>
                  <a:cubicBezTo>
                    <a:pt x="58450" y="265526"/>
                    <a:pt x="35128" y="299204"/>
                    <a:pt x="9165" y="318188"/>
                  </a:cubicBezTo>
                  <a:lnTo>
                    <a:pt x="0" y="324039"/>
                  </a:lnTo>
                  <a:lnTo>
                    <a:pt x="9165" y="329888"/>
                  </a:lnTo>
                  <a:cubicBezTo>
                    <a:pt x="35128" y="348873"/>
                    <a:pt x="58450" y="382550"/>
                    <a:pt x="62828" y="409792"/>
                  </a:cubicBezTo>
                  <a:cubicBezTo>
                    <a:pt x="66119" y="439782"/>
                    <a:pt x="56442" y="468605"/>
                    <a:pt x="72699" y="499760"/>
                  </a:cubicBezTo>
                  <a:cubicBezTo>
                    <a:pt x="100686" y="534619"/>
                    <a:pt x="131914" y="534485"/>
                    <a:pt x="161522" y="551847"/>
                  </a:cubicBezTo>
                  <a:cubicBezTo>
                    <a:pt x="164812" y="569998"/>
                    <a:pt x="158377" y="589315"/>
                    <a:pt x="171391" y="606300"/>
                  </a:cubicBezTo>
                  <a:cubicBezTo>
                    <a:pt x="182942" y="621329"/>
                    <a:pt x="198138" y="629796"/>
                    <a:pt x="212880" y="639083"/>
                  </a:cubicBezTo>
                  <a:lnTo>
                    <a:pt x="226083" y="648076"/>
                  </a:lnTo>
                  <a:lnTo>
                    <a:pt x="248512" y="648076"/>
                  </a:lnTo>
                  <a:lnTo>
                    <a:pt x="487261" y="648076"/>
                  </a:lnTo>
                  <a:lnTo>
                    <a:pt x="1306878" y="648076"/>
                  </a:lnTo>
                  <a:lnTo>
                    <a:pt x="1306878" y="648595"/>
                  </a:lnTo>
                  <a:lnTo>
                    <a:pt x="2181635" y="648595"/>
                  </a:lnTo>
                  <a:lnTo>
                    <a:pt x="2238514" y="648595"/>
                  </a:lnTo>
                  <a:lnTo>
                    <a:pt x="2477262" y="648595"/>
                  </a:lnTo>
                  <a:lnTo>
                    <a:pt x="2499692" y="648595"/>
                  </a:lnTo>
                  <a:lnTo>
                    <a:pt x="3157894" y="648595"/>
                  </a:lnTo>
                  <a:lnTo>
                    <a:pt x="3214773" y="648595"/>
                  </a:lnTo>
                  <a:lnTo>
                    <a:pt x="3453522" y="648595"/>
                  </a:lnTo>
                  <a:lnTo>
                    <a:pt x="3475951" y="648595"/>
                  </a:lnTo>
                  <a:lnTo>
                    <a:pt x="4089530" y="648595"/>
                  </a:lnTo>
                  <a:lnTo>
                    <a:pt x="4328279" y="648595"/>
                  </a:lnTo>
                  <a:lnTo>
                    <a:pt x="4350708" y="648595"/>
                  </a:lnTo>
                  <a:lnTo>
                    <a:pt x="4363911" y="639602"/>
                  </a:lnTo>
                  <a:cubicBezTo>
                    <a:pt x="4378652" y="630314"/>
                    <a:pt x="4393849" y="621846"/>
                    <a:pt x="4405400" y="606819"/>
                  </a:cubicBezTo>
                  <a:cubicBezTo>
                    <a:pt x="4418414" y="589834"/>
                    <a:pt x="4411979" y="570517"/>
                    <a:pt x="4415269" y="552364"/>
                  </a:cubicBezTo>
                  <a:cubicBezTo>
                    <a:pt x="4444877" y="535002"/>
                    <a:pt x="4476105" y="535138"/>
                    <a:pt x="4504093" y="500280"/>
                  </a:cubicBezTo>
                  <a:cubicBezTo>
                    <a:pt x="4520349" y="469123"/>
                    <a:pt x="4510673" y="440301"/>
                    <a:pt x="4513963" y="410312"/>
                  </a:cubicBezTo>
                  <a:cubicBezTo>
                    <a:pt x="4518341" y="383069"/>
                    <a:pt x="4541665" y="349391"/>
                    <a:pt x="4567628" y="330407"/>
                  </a:cubicBezTo>
                  <a:lnTo>
                    <a:pt x="4576791" y="324556"/>
                  </a:lnTo>
                  <a:lnTo>
                    <a:pt x="4567628" y="318707"/>
                  </a:lnTo>
                  <a:cubicBezTo>
                    <a:pt x="4541665" y="299722"/>
                    <a:pt x="4518341" y="266045"/>
                    <a:pt x="4513963" y="238803"/>
                  </a:cubicBezTo>
                  <a:cubicBezTo>
                    <a:pt x="4510673" y="208813"/>
                    <a:pt x="4520349" y="179990"/>
                    <a:pt x="4504093" y="148835"/>
                  </a:cubicBezTo>
                  <a:cubicBezTo>
                    <a:pt x="4476105" y="113976"/>
                    <a:pt x="4444877" y="114110"/>
                    <a:pt x="4415269" y="96749"/>
                  </a:cubicBezTo>
                  <a:cubicBezTo>
                    <a:pt x="4411979" y="78597"/>
                    <a:pt x="4418414" y="59280"/>
                    <a:pt x="4405400" y="42295"/>
                  </a:cubicBezTo>
                  <a:cubicBezTo>
                    <a:pt x="4393849" y="27267"/>
                    <a:pt x="4378652" y="18799"/>
                    <a:pt x="4363911" y="9512"/>
                  </a:cubicBezTo>
                  <a:lnTo>
                    <a:pt x="4350708" y="519"/>
                  </a:lnTo>
                  <a:lnTo>
                    <a:pt x="4328279" y="519"/>
                  </a:lnTo>
                  <a:lnTo>
                    <a:pt x="4089530" y="519"/>
                  </a:lnTo>
                  <a:lnTo>
                    <a:pt x="3269915" y="5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83FD55E-0C2D-08BD-BEFC-FA30604864AC}"/>
                </a:ext>
              </a:extLst>
            </p:cNvPr>
            <p:cNvSpPr txBox="1"/>
            <p:nvPr/>
          </p:nvSpPr>
          <p:spPr>
            <a:xfrm>
              <a:off x="1870993" y="2476694"/>
              <a:ext cx="348217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latin typeface="演示春风楷" panose="00000500000000000000" pitchFamily="2" charset="-122"/>
                  <a:ea typeface="演示春风楷" panose="00000500000000000000" pitchFamily="2" charset="-122"/>
                </a:rPr>
                <a:t>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520BE4B-EFC5-D1A9-A64F-B84E1F6DA399}"/>
              </a:ext>
            </a:extLst>
          </p:cNvPr>
          <p:cNvSpPr txBox="1"/>
          <p:nvPr/>
        </p:nvSpPr>
        <p:spPr>
          <a:xfrm flipH="1">
            <a:off x="4885905" y="887568"/>
            <a:ext cx="332778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latin typeface="微米有行" pitchFamily="2" charset="-128"/>
                <a:ea typeface="微米有行" pitchFamily="2" charset="-128"/>
              </a:rPr>
              <a:t>03</a:t>
            </a:r>
            <a:endParaRPr lang="zh-CN" altLang="en-US" sz="16600" dirty="0">
              <a:latin typeface="微米有行" pitchFamily="2" charset="-128"/>
              <a:ea typeface="微米有行" pitchFamily="2" charset="-128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0A2506-A0E3-A50C-DC47-F1742AF925E5}"/>
              </a:ext>
            </a:extLst>
          </p:cNvPr>
          <p:cNvSpPr txBox="1"/>
          <p:nvPr/>
        </p:nvSpPr>
        <p:spPr>
          <a:xfrm>
            <a:off x="1973943" y="4394557"/>
            <a:ext cx="8244114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2864DD1-9A47-0DD4-80A1-37103C6031D6}"/>
              </a:ext>
            </a:extLst>
          </p:cNvPr>
          <p:cNvGrpSpPr/>
          <p:nvPr/>
        </p:nvGrpSpPr>
        <p:grpSpPr>
          <a:xfrm>
            <a:off x="254760" y="207964"/>
            <a:ext cx="11681652" cy="6442071"/>
            <a:chOff x="254760" y="217488"/>
            <a:chExt cx="11681652" cy="6442071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4E595A16-25F8-29CD-AC11-96D7A252373A}"/>
                </a:ext>
              </a:extLst>
            </p:cNvPr>
            <p:cNvSpPr/>
            <p:nvPr/>
          </p:nvSpPr>
          <p:spPr>
            <a:xfrm>
              <a:off x="254760" y="217488"/>
              <a:ext cx="11681640" cy="6442071"/>
            </a:xfrm>
            <a:prstGeom prst="rect">
              <a:avLst/>
            </a:prstGeom>
            <a:noFill/>
            <a:ln w="38100">
              <a:solidFill>
                <a:srgbClr val="9D794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8" name="组合 447">
              <a:extLst>
                <a:ext uri="{FF2B5EF4-FFF2-40B4-BE49-F238E27FC236}">
                  <a16:creationId xmlns:a16="http://schemas.microsoft.com/office/drawing/2014/main" id="{EFECC7DA-2714-5636-D670-B4B19E350305}"/>
                </a:ext>
              </a:extLst>
            </p:cNvPr>
            <p:cNvGrpSpPr/>
            <p:nvPr/>
          </p:nvGrpSpPr>
          <p:grpSpPr>
            <a:xfrm>
              <a:off x="255588" y="217488"/>
              <a:ext cx="11680824" cy="6430161"/>
              <a:chOff x="255588" y="217488"/>
              <a:chExt cx="11680824" cy="6430161"/>
            </a:xfrm>
          </p:grpSpPr>
          <p:grpSp>
            <p:nvGrpSpPr>
              <p:cNvPr id="449" name="组合 448">
                <a:extLst>
                  <a:ext uri="{FF2B5EF4-FFF2-40B4-BE49-F238E27FC236}">
                    <a16:creationId xmlns:a16="http://schemas.microsoft.com/office/drawing/2014/main" id="{33D3E4C0-C38B-89CB-43E9-E1713DAA0737}"/>
                  </a:ext>
                </a:extLst>
              </p:cNvPr>
              <p:cNvGrpSpPr/>
              <p:nvPr/>
            </p:nvGrpSpPr>
            <p:grpSpPr>
              <a:xfrm>
                <a:off x="255588" y="217488"/>
                <a:ext cx="1260205" cy="441609"/>
                <a:chOff x="1380514" y="723211"/>
                <a:chExt cx="1957046" cy="685800"/>
              </a:xfrm>
            </p:grpSpPr>
            <p:cxnSp>
              <p:nvCxnSpPr>
                <p:cNvPr id="517" name="直接连接符 516">
                  <a:extLst>
                    <a:ext uri="{FF2B5EF4-FFF2-40B4-BE49-F238E27FC236}">
                      <a16:creationId xmlns:a16="http://schemas.microsoft.com/office/drawing/2014/main" id="{947CFDAC-D889-D632-2C9D-C3CD9060A5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9570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8" name="直接连接符 517">
                  <a:extLst>
                    <a:ext uri="{FF2B5EF4-FFF2-40B4-BE49-F238E27FC236}">
                      <a16:creationId xmlns:a16="http://schemas.microsoft.com/office/drawing/2014/main" id="{EA9BDA16-A875-FBFF-7AC4-4FE837FFA7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9" name="直接连接符 518">
                  <a:extLst>
                    <a:ext uri="{FF2B5EF4-FFF2-40B4-BE49-F238E27FC236}">
                      <a16:creationId xmlns:a16="http://schemas.microsoft.com/office/drawing/2014/main" id="{4ECA4AEB-B40B-A83F-124D-1836677891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0" name="直接连接符 519">
                  <a:extLst>
                    <a:ext uri="{FF2B5EF4-FFF2-40B4-BE49-F238E27FC236}">
                      <a16:creationId xmlns:a16="http://schemas.microsoft.com/office/drawing/2014/main" id="{307FB8E7-7F7C-1BF7-C5D6-6463FDA022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1" name="直接连接符 520">
                  <a:extLst>
                    <a:ext uri="{FF2B5EF4-FFF2-40B4-BE49-F238E27FC236}">
                      <a16:creationId xmlns:a16="http://schemas.microsoft.com/office/drawing/2014/main" id="{7D1F5030-3526-FC6A-A7B5-C844DB977D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8" name="直接连接符 527">
                  <a:extLst>
                    <a:ext uri="{FF2B5EF4-FFF2-40B4-BE49-F238E27FC236}">
                      <a16:creationId xmlns:a16="http://schemas.microsoft.com/office/drawing/2014/main" id="{6A496F22-2C72-E0A2-C7DE-43B06AAAC8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9" name="直接连接符 528">
                  <a:extLst>
                    <a:ext uri="{FF2B5EF4-FFF2-40B4-BE49-F238E27FC236}">
                      <a16:creationId xmlns:a16="http://schemas.microsoft.com/office/drawing/2014/main" id="{661FBF6B-CC04-BC5B-DD7B-63DB3A615D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0" name="直接连接符 529">
                  <a:extLst>
                    <a:ext uri="{FF2B5EF4-FFF2-40B4-BE49-F238E27FC236}">
                      <a16:creationId xmlns:a16="http://schemas.microsoft.com/office/drawing/2014/main" id="{2831260A-477B-6D02-79FD-AB21124AE0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0" name="组合 449">
                <a:extLst>
                  <a:ext uri="{FF2B5EF4-FFF2-40B4-BE49-F238E27FC236}">
                    <a16:creationId xmlns:a16="http://schemas.microsoft.com/office/drawing/2014/main" id="{7284FB31-800C-74FF-8E9B-CAA2ED1411FD}"/>
                  </a:ext>
                </a:extLst>
              </p:cNvPr>
              <p:cNvGrpSpPr/>
              <p:nvPr/>
            </p:nvGrpSpPr>
            <p:grpSpPr>
              <a:xfrm flipH="1">
                <a:off x="11240484" y="234217"/>
                <a:ext cx="695928" cy="424879"/>
                <a:chOff x="1380514" y="749192"/>
                <a:chExt cx="1080746" cy="659819"/>
              </a:xfrm>
            </p:grpSpPr>
            <p:cxnSp>
              <p:nvCxnSpPr>
                <p:cNvPr id="468" name="直接连接符 467">
                  <a:extLst>
                    <a:ext uri="{FF2B5EF4-FFF2-40B4-BE49-F238E27FC236}">
                      <a16:creationId xmlns:a16="http://schemas.microsoft.com/office/drawing/2014/main" id="{DB737068-BCB8-5DD8-2249-3F3843996B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9" name="直接连接符 468">
                  <a:extLst>
                    <a:ext uri="{FF2B5EF4-FFF2-40B4-BE49-F238E27FC236}">
                      <a16:creationId xmlns:a16="http://schemas.microsoft.com/office/drawing/2014/main" id="{C3D32E5F-6B65-EC1E-54E5-E3376B2453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0" name="直接连接符 469">
                  <a:extLst>
                    <a:ext uri="{FF2B5EF4-FFF2-40B4-BE49-F238E27FC236}">
                      <a16:creationId xmlns:a16="http://schemas.microsoft.com/office/drawing/2014/main" id="{CA48741F-8056-646C-97ED-611314D28E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2" name="直接连接符 511">
                  <a:extLst>
                    <a:ext uri="{FF2B5EF4-FFF2-40B4-BE49-F238E27FC236}">
                      <a16:creationId xmlns:a16="http://schemas.microsoft.com/office/drawing/2014/main" id="{658B2680-9ECB-C45B-F5E0-C70B1EA66D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3" name="直接连接符 512">
                  <a:extLst>
                    <a:ext uri="{FF2B5EF4-FFF2-40B4-BE49-F238E27FC236}">
                      <a16:creationId xmlns:a16="http://schemas.microsoft.com/office/drawing/2014/main" id="{F23AD3F2-D7DA-D1A3-5912-E8A0238CDA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4" name="直接连接符 513">
                  <a:extLst>
                    <a:ext uri="{FF2B5EF4-FFF2-40B4-BE49-F238E27FC236}">
                      <a16:creationId xmlns:a16="http://schemas.microsoft.com/office/drawing/2014/main" id="{F5E2964B-A1D7-EA0D-5733-0F2008E5A6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5" name="直接连接符 514">
                  <a:extLst>
                    <a:ext uri="{FF2B5EF4-FFF2-40B4-BE49-F238E27FC236}">
                      <a16:creationId xmlns:a16="http://schemas.microsoft.com/office/drawing/2014/main" id="{2876B1B2-9758-9739-3F89-30EAD1930A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1" name="组合 450">
                <a:extLst>
                  <a:ext uri="{FF2B5EF4-FFF2-40B4-BE49-F238E27FC236}">
                    <a16:creationId xmlns:a16="http://schemas.microsoft.com/office/drawing/2014/main" id="{D0DDAF1F-CF21-DD75-3EE3-7C003D0CC4C5}"/>
                  </a:ext>
                </a:extLst>
              </p:cNvPr>
              <p:cNvGrpSpPr/>
              <p:nvPr/>
            </p:nvGrpSpPr>
            <p:grpSpPr>
              <a:xfrm flipV="1">
                <a:off x="255588" y="6345005"/>
                <a:ext cx="11680824" cy="302644"/>
                <a:chOff x="255588" y="5634893"/>
                <a:chExt cx="11680824" cy="424880"/>
              </a:xfrm>
            </p:grpSpPr>
            <p:grpSp>
              <p:nvGrpSpPr>
                <p:cNvPr id="452" name="组合 451">
                  <a:extLst>
                    <a:ext uri="{FF2B5EF4-FFF2-40B4-BE49-F238E27FC236}">
                      <a16:creationId xmlns:a16="http://schemas.microsoft.com/office/drawing/2014/main" id="{03B969DB-F5C0-CA70-787D-181F67B9CC63}"/>
                    </a:ext>
                  </a:extLst>
                </p:cNvPr>
                <p:cNvGrpSpPr/>
                <p:nvPr/>
              </p:nvGrpSpPr>
              <p:grpSpPr>
                <a:xfrm>
                  <a:off x="255588" y="5634894"/>
                  <a:ext cx="695927" cy="424879"/>
                  <a:chOff x="1380514" y="749192"/>
                  <a:chExt cx="1080746" cy="659819"/>
                </a:xfrm>
              </p:grpSpPr>
              <p:cxnSp>
                <p:nvCxnSpPr>
                  <p:cNvPr id="461" name="直接连接符 460">
                    <a:extLst>
                      <a:ext uri="{FF2B5EF4-FFF2-40B4-BE49-F238E27FC236}">
                        <a16:creationId xmlns:a16="http://schemas.microsoft.com/office/drawing/2014/main" id="{9E0A81B3-5A11-BFBE-186B-7A1F506D83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380514" y="1409011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2" name="直接连接符 461">
                    <a:extLst>
                      <a:ext uri="{FF2B5EF4-FFF2-40B4-BE49-F238E27FC236}">
                        <a16:creationId xmlns:a16="http://schemas.microsoft.com/office/drawing/2014/main" id="{FF9A334D-E687-46AB-F96C-C91C4E8E9E2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7340" y="974671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3" name="直接连接符 462">
                    <a:extLst>
                      <a:ext uri="{FF2B5EF4-FFF2-40B4-BE49-F238E27FC236}">
                        <a16:creationId xmlns:a16="http://schemas.microsoft.com/office/drawing/2014/main" id="{B5E2D3EE-7BC0-BED1-3402-F53B75D583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966362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4" name="直接连接符 463">
                    <a:extLst>
                      <a:ext uri="{FF2B5EF4-FFF2-40B4-BE49-F238E27FC236}">
                        <a16:creationId xmlns:a16="http://schemas.microsoft.com/office/drawing/2014/main" id="{826235F8-A25A-63D0-8153-E47B8C8AC5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1187342"/>
                    <a:ext cx="39494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5" name="直接连接符 464">
                    <a:extLst>
                      <a:ext uri="{FF2B5EF4-FFF2-40B4-BE49-F238E27FC236}">
                        <a16:creationId xmlns:a16="http://schemas.microsoft.com/office/drawing/2014/main" id="{642BE4F3-9655-CF17-85AB-3CBC0231E5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2286" y="753002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6" name="直接连接符 465">
                    <a:extLst>
                      <a:ext uri="{FF2B5EF4-FFF2-40B4-BE49-F238E27FC236}">
                        <a16:creationId xmlns:a16="http://schemas.microsoft.com/office/drawing/2014/main" id="{FEC3C33A-DF9B-E5D7-62EE-4367734F46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972286" y="980913"/>
                    <a:ext cx="488974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7" name="直接连接符 466">
                    <a:extLst>
                      <a:ext uri="{FF2B5EF4-FFF2-40B4-BE49-F238E27FC236}">
                        <a16:creationId xmlns:a16="http://schemas.microsoft.com/office/drawing/2014/main" id="{A810F4B9-54E0-166E-EEBC-59E7F41CDB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61260" y="749192"/>
                    <a:ext cx="0" cy="225479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53" name="组合 452">
                  <a:extLst>
                    <a:ext uri="{FF2B5EF4-FFF2-40B4-BE49-F238E27FC236}">
                      <a16:creationId xmlns:a16="http://schemas.microsoft.com/office/drawing/2014/main" id="{6939E6D0-2672-D2E6-22F4-51DAEEE8733A}"/>
                    </a:ext>
                  </a:extLst>
                </p:cNvPr>
                <p:cNvGrpSpPr/>
                <p:nvPr/>
              </p:nvGrpSpPr>
              <p:grpSpPr>
                <a:xfrm flipH="1">
                  <a:off x="11240484" y="5634893"/>
                  <a:ext cx="695928" cy="424879"/>
                  <a:chOff x="1380514" y="749192"/>
                  <a:chExt cx="1080746" cy="659819"/>
                </a:xfrm>
              </p:grpSpPr>
              <p:cxnSp>
                <p:nvCxnSpPr>
                  <p:cNvPr id="454" name="直接连接符 453">
                    <a:extLst>
                      <a:ext uri="{FF2B5EF4-FFF2-40B4-BE49-F238E27FC236}">
                        <a16:creationId xmlns:a16="http://schemas.microsoft.com/office/drawing/2014/main" id="{24931893-189B-91AE-BE2A-2A689B62E6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380514" y="1409011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5" name="直接连接符 454">
                    <a:extLst>
                      <a:ext uri="{FF2B5EF4-FFF2-40B4-BE49-F238E27FC236}">
                        <a16:creationId xmlns:a16="http://schemas.microsoft.com/office/drawing/2014/main" id="{AEB70744-6359-6724-E82B-F0451D9BE2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7340" y="974671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6" name="直接连接符 455">
                    <a:extLst>
                      <a:ext uri="{FF2B5EF4-FFF2-40B4-BE49-F238E27FC236}">
                        <a16:creationId xmlns:a16="http://schemas.microsoft.com/office/drawing/2014/main" id="{2CB28D08-B394-11EF-9345-6D331089DD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966362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7" name="直接连接符 456">
                    <a:extLst>
                      <a:ext uri="{FF2B5EF4-FFF2-40B4-BE49-F238E27FC236}">
                        <a16:creationId xmlns:a16="http://schemas.microsoft.com/office/drawing/2014/main" id="{0050AE03-E36D-81E1-5397-D0716D72ED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1187342"/>
                    <a:ext cx="39494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8" name="直接连接符 457">
                    <a:extLst>
                      <a:ext uri="{FF2B5EF4-FFF2-40B4-BE49-F238E27FC236}">
                        <a16:creationId xmlns:a16="http://schemas.microsoft.com/office/drawing/2014/main" id="{65C4CD56-FC53-30BC-52CC-60A704D7EC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2286" y="753002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9" name="直接连接符 458">
                    <a:extLst>
                      <a:ext uri="{FF2B5EF4-FFF2-40B4-BE49-F238E27FC236}">
                        <a16:creationId xmlns:a16="http://schemas.microsoft.com/office/drawing/2014/main" id="{509AE80D-E260-37FD-3026-0FE6F0C851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972286" y="980913"/>
                    <a:ext cx="488974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0" name="直接连接符 459">
                    <a:extLst>
                      <a:ext uri="{FF2B5EF4-FFF2-40B4-BE49-F238E27FC236}">
                        <a16:creationId xmlns:a16="http://schemas.microsoft.com/office/drawing/2014/main" id="{D94EDB63-A203-362C-0723-BF543C6A8C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61260" y="749192"/>
                    <a:ext cx="0" cy="225479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298449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783FD55E-0C2D-08BD-BEFC-FA30604864AC}"/>
              </a:ext>
            </a:extLst>
          </p:cNvPr>
          <p:cNvSpPr txBox="1"/>
          <p:nvPr/>
        </p:nvSpPr>
        <p:spPr>
          <a:xfrm>
            <a:off x="4354913" y="64797"/>
            <a:ext cx="3482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演示春风楷" panose="00000500000000000000" pitchFamily="2" charset="-122"/>
                <a:ea typeface="演示春风楷" panose="00000500000000000000" pitchFamily="2" charset="-122"/>
              </a:rPr>
              <a:t>添加标题文本</a:t>
            </a:r>
          </a:p>
        </p:txBody>
      </p:sp>
      <p:sp>
        <p:nvSpPr>
          <p:cNvPr id="3" name="Rounded Rectangle 13">
            <a:extLst>
              <a:ext uri="{FF2B5EF4-FFF2-40B4-BE49-F238E27FC236}">
                <a16:creationId xmlns:a16="http://schemas.microsoft.com/office/drawing/2014/main" id="{1FAAE6B3-9D8F-029D-B0EA-847598C355A8}"/>
              </a:ext>
            </a:extLst>
          </p:cNvPr>
          <p:cNvSpPr/>
          <p:nvPr/>
        </p:nvSpPr>
        <p:spPr>
          <a:xfrm>
            <a:off x="1765709" y="4673443"/>
            <a:ext cx="838200" cy="838200"/>
          </a:xfrm>
          <a:prstGeom prst="roundRect">
            <a:avLst/>
          </a:pr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" name="Freeform 44">
            <a:extLst>
              <a:ext uri="{FF2B5EF4-FFF2-40B4-BE49-F238E27FC236}">
                <a16:creationId xmlns:a16="http://schemas.microsoft.com/office/drawing/2014/main" id="{5BDC12C4-342F-3F82-2C3A-C17B3B2EB42A}"/>
              </a:ext>
            </a:extLst>
          </p:cNvPr>
          <p:cNvSpPr>
            <a:spLocks noEditPoints="1"/>
          </p:cNvSpPr>
          <p:nvPr/>
        </p:nvSpPr>
        <p:spPr bwMode="auto">
          <a:xfrm>
            <a:off x="1983898" y="4894128"/>
            <a:ext cx="401822" cy="396830"/>
          </a:xfrm>
          <a:custGeom>
            <a:avLst/>
            <a:gdLst>
              <a:gd name="T0" fmla="*/ 114 w 121"/>
              <a:gd name="T1" fmla="*/ 89 h 119"/>
              <a:gd name="T2" fmla="*/ 88 w 121"/>
              <a:gd name="T3" fmla="*/ 62 h 119"/>
              <a:gd name="T4" fmla="*/ 71 w 121"/>
              <a:gd name="T5" fmla="*/ 58 h 119"/>
              <a:gd name="T6" fmla="*/ 61 w 121"/>
              <a:gd name="T7" fmla="*/ 48 h 119"/>
              <a:gd name="T8" fmla="*/ 56 w 121"/>
              <a:gd name="T9" fmla="*/ 33 h 119"/>
              <a:gd name="T10" fmla="*/ 30 w 121"/>
              <a:gd name="T11" fmla="*/ 6 h 119"/>
              <a:gd name="T12" fmla="*/ 7 w 121"/>
              <a:gd name="T13" fmla="*/ 6 h 119"/>
              <a:gd name="T14" fmla="*/ 7 w 121"/>
              <a:gd name="T15" fmla="*/ 29 h 119"/>
              <a:gd name="T16" fmla="*/ 33 w 121"/>
              <a:gd name="T17" fmla="*/ 56 h 119"/>
              <a:gd name="T18" fmla="*/ 51 w 121"/>
              <a:gd name="T19" fmla="*/ 60 h 119"/>
              <a:gd name="T20" fmla="*/ 60 w 121"/>
              <a:gd name="T21" fmla="*/ 70 h 119"/>
              <a:gd name="T22" fmla="*/ 65 w 121"/>
              <a:gd name="T23" fmla="*/ 85 h 119"/>
              <a:gd name="T24" fmla="*/ 91 w 121"/>
              <a:gd name="T25" fmla="*/ 112 h 119"/>
              <a:gd name="T26" fmla="*/ 114 w 121"/>
              <a:gd name="T27" fmla="*/ 112 h 119"/>
              <a:gd name="T28" fmla="*/ 114 w 121"/>
              <a:gd name="T29" fmla="*/ 89 h 119"/>
              <a:gd name="T30" fmla="*/ 36 w 121"/>
              <a:gd name="T31" fmla="*/ 51 h 119"/>
              <a:gd name="T32" fmla="*/ 12 w 121"/>
              <a:gd name="T33" fmla="*/ 27 h 119"/>
              <a:gd name="T34" fmla="*/ 11 w 121"/>
              <a:gd name="T35" fmla="*/ 11 h 119"/>
              <a:gd name="T36" fmla="*/ 27 w 121"/>
              <a:gd name="T37" fmla="*/ 12 h 119"/>
              <a:gd name="T38" fmla="*/ 51 w 121"/>
              <a:gd name="T39" fmla="*/ 36 h 119"/>
              <a:gd name="T40" fmla="*/ 54 w 121"/>
              <a:gd name="T41" fmla="*/ 42 h 119"/>
              <a:gd name="T42" fmla="*/ 43 w 121"/>
              <a:gd name="T43" fmla="*/ 42 h 119"/>
              <a:gd name="T44" fmla="*/ 43 w 121"/>
              <a:gd name="T45" fmla="*/ 53 h 119"/>
              <a:gd name="T46" fmla="*/ 45 w 121"/>
              <a:gd name="T47" fmla="*/ 54 h 119"/>
              <a:gd name="T48" fmla="*/ 36 w 121"/>
              <a:gd name="T49" fmla="*/ 51 h 119"/>
              <a:gd name="T50" fmla="*/ 110 w 121"/>
              <a:gd name="T51" fmla="*/ 107 h 119"/>
              <a:gd name="T52" fmla="*/ 94 w 121"/>
              <a:gd name="T53" fmla="*/ 107 h 119"/>
              <a:gd name="T54" fmla="*/ 70 w 121"/>
              <a:gd name="T55" fmla="*/ 83 h 119"/>
              <a:gd name="T56" fmla="*/ 67 w 121"/>
              <a:gd name="T57" fmla="*/ 76 h 119"/>
              <a:gd name="T58" fmla="*/ 71 w 121"/>
              <a:gd name="T59" fmla="*/ 80 h 119"/>
              <a:gd name="T60" fmla="*/ 82 w 121"/>
              <a:gd name="T61" fmla="*/ 80 h 119"/>
              <a:gd name="T62" fmla="*/ 82 w 121"/>
              <a:gd name="T63" fmla="*/ 69 h 119"/>
              <a:gd name="T64" fmla="*/ 77 w 121"/>
              <a:gd name="T65" fmla="*/ 64 h 119"/>
              <a:gd name="T66" fmla="*/ 85 w 121"/>
              <a:gd name="T67" fmla="*/ 68 h 119"/>
              <a:gd name="T68" fmla="*/ 109 w 121"/>
              <a:gd name="T69" fmla="*/ 92 h 119"/>
              <a:gd name="T70" fmla="*/ 110 w 121"/>
              <a:gd name="T71" fmla="*/ 107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1" h="119">
                <a:moveTo>
                  <a:pt x="114" y="89"/>
                </a:moveTo>
                <a:cubicBezTo>
                  <a:pt x="88" y="62"/>
                  <a:pt x="88" y="62"/>
                  <a:pt x="88" y="62"/>
                </a:cubicBezTo>
                <a:cubicBezTo>
                  <a:pt x="83" y="58"/>
                  <a:pt x="77" y="57"/>
                  <a:pt x="71" y="58"/>
                </a:cubicBezTo>
                <a:cubicBezTo>
                  <a:pt x="61" y="48"/>
                  <a:pt x="61" y="48"/>
                  <a:pt x="61" y="48"/>
                </a:cubicBezTo>
                <a:cubicBezTo>
                  <a:pt x="62" y="43"/>
                  <a:pt x="61" y="37"/>
                  <a:pt x="56" y="33"/>
                </a:cubicBezTo>
                <a:cubicBezTo>
                  <a:pt x="30" y="6"/>
                  <a:pt x="30" y="6"/>
                  <a:pt x="30" y="6"/>
                </a:cubicBezTo>
                <a:cubicBezTo>
                  <a:pt x="23" y="0"/>
                  <a:pt x="13" y="0"/>
                  <a:pt x="7" y="6"/>
                </a:cubicBezTo>
                <a:cubicBezTo>
                  <a:pt x="0" y="13"/>
                  <a:pt x="0" y="23"/>
                  <a:pt x="7" y="29"/>
                </a:cubicBezTo>
                <a:cubicBezTo>
                  <a:pt x="33" y="56"/>
                  <a:pt x="33" y="56"/>
                  <a:pt x="33" y="56"/>
                </a:cubicBezTo>
                <a:cubicBezTo>
                  <a:pt x="38" y="61"/>
                  <a:pt x="45" y="62"/>
                  <a:pt x="51" y="60"/>
                </a:cubicBezTo>
                <a:cubicBezTo>
                  <a:pt x="60" y="70"/>
                  <a:pt x="60" y="70"/>
                  <a:pt x="60" y="70"/>
                </a:cubicBezTo>
                <a:cubicBezTo>
                  <a:pt x="59" y="75"/>
                  <a:pt x="60" y="81"/>
                  <a:pt x="65" y="85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98" y="119"/>
                  <a:pt x="108" y="119"/>
                  <a:pt x="114" y="112"/>
                </a:cubicBezTo>
                <a:cubicBezTo>
                  <a:pt x="121" y="106"/>
                  <a:pt x="121" y="95"/>
                  <a:pt x="114" y="89"/>
                </a:cubicBezTo>
                <a:close/>
                <a:moveTo>
                  <a:pt x="36" y="51"/>
                </a:moveTo>
                <a:cubicBezTo>
                  <a:pt x="12" y="27"/>
                  <a:pt x="12" y="27"/>
                  <a:pt x="12" y="27"/>
                </a:cubicBezTo>
                <a:cubicBezTo>
                  <a:pt x="7" y="22"/>
                  <a:pt x="7" y="15"/>
                  <a:pt x="11" y="11"/>
                </a:cubicBezTo>
                <a:cubicBezTo>
                  <a:pt x="16" y="7"/>
                  <a:pt x="23" y="7"/>
                  <a:pt x="27" y="12"/>
                </a:cubicBezTo>
                <a:cubicBezTo>
                  <a:pt x="51" y="36"/>
                  <a:pt x="51" y="36"/>
                  <a:pt x="51" y="36"/>
                </a:cubicBezTo>
                <a:cubicBezTo>
                  <a:pt x="53" y="37"/>
                  <a:pt x="54" y="40"/>
                  <a:pt x="54" y="42"/>
                </a:cubicBezTo>
                <a:cubicBezTo>
                  <a:pt x="51" y="39"/>
                  <a:pt x="46" y="39"/>
                  <a:pt x="43" y="42"/>
                </a:cubicBezTo>
                <a:cubicBezTo>
                  <a:pt x="40" y="45"/>
                  <a:pt x="40" y="50"/>
                  <a:pt x="43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2" y="54"/>
                  <a:pt x="38" y="53"/>
                  <a:pt x="36" y="51"/>
                </a:cubicBezTo>
                <a:close/>
                <a:moveTo>
                  <a:pt x="110" y="107"/>
                </a:moveTo>
                <a:cubicBezTo>
                  <a:pt x="105" y="111"/>
                  <a:pt x="98" y="111"/>
                  <a:pt x="94" y="107"/>
                </a:cubicBezTo>
                <a:cubicBezTo>
                  <a:pt x="70" y="83"/>
                  <a:pt x="70" y="83"/>
                  <a:pt x="70" y="83"/>
                </a:cubicBezTo>
                <a:cubicBezTo>
                  <a:pt x="68" y="81"/>
                  <a:pt x="67" y="78"/>
                  <a:pt x="67" y="76"/>
                </a:cubicBezTo>
                <a:cubicBezTo>
                  <a:pt x="71" y="80"/>
                  <a:pt x="71" y="80"/>
                  <a:pt x="71" y="80"/>
                </a:cubicBezTo>
                <a:cubicBezTo>
                  <a:pt x="74" y="83"/>
                  <a:pt x="79" y="83"/>
                  <a:pt x="82" y="80"/>
                </a:cubicBezTo>
                <a:cubicBezTo>
                  <a:pt x="85" y="77"/>
                  <a:pt x="85" y="72"/>
                  <a:pt x="82" y="69"/>
                </a:cubicBezTo>
                <a:cubicBezTo>
                  <a:pt x="77" y="64"/>
                  <a:pt x="77" y="64"/>
                  <a:pt x="77" y="64"/>
                </a:cubicBezTo>
                <a:cubicBezTo>
                  <a:pt x="80" y="64"/>
                  <a:pt x="83" y="65"/>
                  <a:pt x="85" y="68"/>
                </a:cubicBezTo>
                <a:cubicBezTo>
                  <a:pt x="109" y="92"/>
                  <a:pt x="109" y="92"/>
                  <a:pt x="109" y="92"/>
                </a:cubicBezTo>
                <a:cubicBezTo>
                  <a:pt x="114" y="96"/>
                  <a:pt x="114" y="103"/>
                  <a:pt x="110" y="107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Rounded Rectangle 11">
            <a:extLst>
              <a:ext uri="{FF2B5EF4-FFF2-40B4-BE49-F238E27FC236}">
                <a16:creationId xmlns:a16="http://schemas.microsoft.com/office/drawing/2014/main" id="{67810B77-3896-7D3D-ED96-5AA6A8A52573}"/>
              </a:ext>
            </a:extLst>
          </p:cNvPr>
          <p:cNvSpPr/>
          <p:nvPr/>
        </p:nvSpPr>
        <p:spPr>
          <a:xfrm>
            <a:off x="6470455" y="1485745"/>
            <a:ext cx="838200" cy="838200"/>
          </a:xfrm>
          <a:prstGeom prst="roundRect">
            <a:avLst/>
          </a:pr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8" name="Group 24" descr="D:\51PPT模板网\51pptmoban.com\图片.jpg">
            <a:extLst>
              <a:ext uri="{FF2B5EF4-FFF2-40B4-BE49-F238E27FC236}">
                <a16:creationId xmlns:a16="http://schemas.microsoft.com/office/drawing/2014/main" id="{5A43D0FF-A300-7561-78FE-E0A5D2A30614}"/>
              </a:ext>
            </a:extLst>
          </p:cNvPr>
          <p:cNvGrpSpPr/>
          <p:nvPr/>
        </p:nvGrpSpPr>
        <p:grpSpPr>
          <a:xfrm>
            <a:off x="6683652" y="1716413"/>
            <a:ext cx="411805" cy="376863"/>
            <a:chOff x="6726389" y="1486674"/>
            <a:chExt cx="411805" cy="376863"/>
          </a:xfrm>
          <a:solidFill>
            <a:schemeClr val="bg1"/>
          </a:solidFill>
        </p:grpSpPr>
        <p:sp>
          <p:nvSpPr>
            <p:cNvPr id="9" name="Oval 52">
              <a:extLst>
                <a:ext uri="{FF2B5EF4-FFF2-40B4-BE49-F238E27FC236}">
                  <a16:creationId xmlns:a16="http://schemas.microsoft.com/office/drawing/2014/main" id="{FE179EBE-26C9-CB69-3C7E-B99A76937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3808" y="1786168"/>
              <a:ext cx="44924" cy="42429"/>
            </a:xfrm>
            <a:prstGeom prst="ellips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Oval 53">
              <a:extLst>
                <a:ext uri="{FF2B5EF4-FFF2-40B4-BE49-F238E27FC236}">
                  <a16:creationId xmlns:a16="http://schemas.microsoft.com/office/drawing/2014/main" id="{9B907518-98F9-3BC6-B9BF-1B6986099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8851" y="1836083"/>
              <a:ext cx="24958" cy="27454"/>
            </a:xfrm>
            <a:prstGeom prst="ellips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Freeform 54">
              <a:extLst>
                <a:ext uri="{FF2B5EF4-FFF2-40B4-BE49-F238E27FC236}">
                  <a16:creationId xmlns:a16="http://schemas.microsoft.com/office/drawing/2014/main" id="{451B04E7-945C-1115-4A63-3CAA81C7A4C0}"/>
                </a:ext>
              </a:extLst>
            </p:cNvPr>
            <p:cNvSpPr/>
            <p:nvPr/>
          </p:nvSpPr>
          <p:spPr bwMode="auto">
            <a:xfrm>
              <a:off x="6726389" y="1486674"/>
              <a:ext cx="411805" cy="292007"/>
            </a:xfrm>
            <a:custGeom>
              <a:avLst/>
              <a:gdLst>
                <a:gd name="T0" fmla="*/ 124 w 124"/>
                <a:gd name="T1" fmla="*/ 34 h 88"/>
                <a:gd name="T2" fmla="*/ 99 w 124"/>
                <a:gd name="T3" fmla="*/ 9 h 88"/>
                <a:gd name="T4" fmla="*/ 93 w 124"/>
                <a:gd name="T5" fmla="*/ 10 h 88"/>
                <a:gd name="T6" fmla="*/ 74 w 124"/>
                <a:gd name="T7" fmla="*/ 0 h 88"/>
                <a:gd name="T8" fmla="*/ 60 w 124"/>
                <a:gd name="T9" fmla="*/ 5 h 88"/>
                <a:gd name="T10" fmla="*/ 46 w 124"/>
                <a:gd name="T11" fmla="*/ 0 h 88"/>
                <a:gd name="T12" fmla="*/ 31 w 124"/>
                <a:gd name="T13" fmla="*/ 5 h 88"/>
                <a:gd name="T14" fmla="*/ 25 w 124"/>
                <a:gd name="T15" fmla="*/ 5 h 88"/>
                <a:gd name="T16" fmla="*/ 0 w 124"/>
                <a:gd name="T17" fmla="*/ 30 h 88"/>
                <a:gd name="T18" fmla="*/ 3 w 124"/>
                <a:gd name="T19" fmla="*/ 43 h 88"/>
                <a:gd name="T20" fmla="*/ 0 w 124"/>
                <a:gd name="T21" fmla="*/ 55 h 88"/>
                <a:gd name="T22" fmla="*/ 25 w 124"/>
                <a:gd name="T23" fmla="*/ 80 h 88"/>
                <a:gd name="T24" fmla="*/ 28 w 124"/>
                <a:gd name="T25" fmla="*/ 80 h 88"/>
                <a:gd name="T26" fmla="*/ 46 w 124"/>
                <a:gd name="T27" fmla="*/ 88 h 88"/>
                <a:gd name="T28" fmla="*/ 64 w 124"/>
                <a:gd name="T29" fmla="*/ 80 h 88"/>
                <a:gd name="T30" fmla="*/ 79 w 124"/>
                <a:gd name="T31" fmla="*/ 85 h 88"/>
                <a:gd name="T32" fmla="*/ 104 w 124"/>
                <a:gd name="T33" fmla="*/ 60 h 88"/>
                <a:gd name="T34" fmla="*/ 104 w 124"/>
                <a:gd name="T35" fmla="*/ 59 h 88"/>
                <a:gd name="T36" fmla="*/ 124 w 124"/>
                <a:gd name="T37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88">
                  <a:moveTo>
                    <a:pt x="124" y="34"/>
                  </a:moveTo>
                  <a:cubicBezTo>
                    <a:pt x="124" y="21"/>
                    <a:pt x="113" y="9"/>
                    <a:pt x="99" y="9"/>
                  </a:cubicBezTo>
                  <a:cubicBezTo>
                    <a:pt x="97" y="9"/>
                    <a:pt x="95" y="10"/>
                    <a:pt x="93" y="10"/>
                  </a:cubicBezTo>
                  <a:cubicBezTo>
                    <a:pt x="89" y="4"/>
                    <a:pt x="82" y="0"/>
                    <a:pt x="74" y="0"/>
                  </a:cubicBezTo>
                  <a:cubicBezTo>
                    <a:pt x="69" y="0"/>
                    <a:pt x="64" y="2"/>
                    <a:pt x="60" y="5"/>
                  </a:cubicBezTo>
                  <a:cubicBezTo>
                    <a:pt x="56" y="2"/>
                    <a:pt x="51" y="0"/>
                    <a:pt x="46" y="0"/>
                  </a:cubicBezTo>
                  <a:cubicBezTo>
                    <a:pt x="40" y="0"/>
                    <a:pt x="35" y="2"/>
                    <a:pt x="31" y="5"/>
                  </a:cubicBezTo>
                  <a:cubicBezTo>
                    <a:pt x="29" y="5"/>
                    <a:pt x="27" y="5"/>
                    <a:pt x="25" y="5"/>
                  </a:cubicBezTo>
                  <a:cubicBezTo>
                    <a:pt x="11" y="5"/>
                    <a:pt x="0" y="16"/>
                    <a:pt x="0" y="30"/>
                  </a:cubicBezTo>
                  <a:cubicBezTo>
                    <a:pt x="0" y="35"/>
                    <a:pt x="1" y="39"/>
                    <a:pt x="3" y="43"/>
                  </a:cubicBezTo>
                  <a:cubicBezTo>
                    <a:pt x="1" y="46"/>
                    <a:pt x="0" y="51"/>
                    <a:pt x="0" y="55"/>
                  </a:cubicBezTo>
                  <a:cubicBezTo>
                    <a:pt x="0" y="69"/>
                    <a:pt x="11" y="80"/>
                    <a:pt x="25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32" y="85"/>
                    <a:pt x="39" y="88"/>
                    <a:pt x="46" y="88"/>
                  </a:cubicBezTo>
                  <a:cubicBezTo>
                    <a:pt x="53" y="88"/>
                    <a:pt x="59" y="85"/>
                    <a:pt x="64" y="80"/>
                  </a:cubicBezTo>
                  <a:cubicBezTo>
                    <a:pt x="68" y="83"/>
                    <a:pt x="73" y="85"/>
                    <a:pt x="79" y="85"/>
                  </a:cubicBezTo>
                  <a:cubicBezTo>
                    <a:pt x="92" y="85"/>
                    <a:pt x="104" y="74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15" y="57"/>
                    <a:pt x="124" y="47"/>
                    <a:pt x="124" y="34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3" name="Rounded Rectangle 15">
            <a:extLst>
              <a:ext uri="{FF2B5EF4-FFF2-40B4-BE49-F238E27FC236}">
                <a16:creationId xmlns:a16="http://schemas.microsoft.com/office/drawing/2014/main" id="{1B2E08E6-0152-E0D7-393C-26ECE9BB7ADC}"/>
              </a:ext>
            </a:extLst>
          </p:cNvPr>
          <p:cNvSpPr/>
          <p:nvPr/>
        </p:nvSpPr>
        <p:spPr>
          <a:xfrm>
            <a:off x="1765709" y="3063866"/>
            <a:ext cx="838200" cy="838200"/>
          </a:xfrm>
          <a:prstGeom prst="roundRect">
            <a:avLst/>
          </a:pr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Freeform 55" descr="D:\51PPT模板网\51pptmoban.com\图片.jpg">
            <a:extLst>
              <a:ext uri="{FF2B5EF4-FFF2-40B4-BE49-F238E27FC236}">
                <a16:creationId xmlns:a16="http://schemas.microsoft.com/office/drawing/2014/main" id="{15538BD6-10A8-D315-638D-8175FB3FA14B}"/>
              </a:ext>
            </a:extLst>
          </p:cNvPr>
          <p:cNvSpPr>
            <a:spLocks noEditPoints="1"/>
          </p:cNvSpPr>
          <p:nvPr/>
        </p:nvSpPr>
        <p:spPr bwMode="auto">
          <a:xfrm>
            <a:off x="1970172" y="3258346"/>
            <a:ext cx="429274" cy="449241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6" name="Rounded Rectangle 17">
            <a:extLst>
              <a:ext uri="{FF2B5EF4-FFF2-40B4-BE49-F238E27FC236}">
                <a16:creationId xmlns:a16="http://schemas.microsoft.com/office/drawing/2014/main" id="{4004BDAD-DD9C-40E2-E02B-0AC23E3B879A}"/>
              </a:ext>
            </a:extLst>
          </p:cNvPr>
          <p:cNvSpPr/>
          <p:nvPr/>
        </p:nvSpPr>
        <p:spPr>
          <a:xfrm>
            <a:off x="6470455" y="3063866"/>
            <a:ext cx="838200" cy="838200"/>
          </a:xfrm>
          <a:prstGeom prst="roundRect">
            <a:avLst/>
          </a:pr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7" name="Group 29">
            <a:extLst>
              <a:ext uri="{FF2B5EF4-FFF2-40B4-BE49-F238E27FC236}">
                <a16:creationId xmlns:a16="http://schemas.microsoft.com/office/drawing/2014/main" id="{74A06BD6-4ADD-B0B5-746B-A18211FF4FDE}"/>
              </a:ext>
            </a:extLst>
          </p:cNvPr>
          <p:cNvGrpSpPr/>
          <p:nvPr/>
        </p:nvGrpSpPr>
        <p:grpSpPr>
          <a:xfrm>
            <a:off x="6727329" y="3286736"/>
            <a:ext cx="324452" cy="406813"/>
            <a:chOff x="5106627" y="2260366"/>
            <a:chExt cx="324452" cy="406813"/>
          </a:xfrm>
          <a:solidFill>
            <a:schemeClr val="bg1"/>
          </a:solidFill>
        </p:grpSpPr>
        <p:sp>
          <p:nvSpPr>
            <p:cNvPr id="18" name="Freeform 80">
              <a:extLst>
                <a:ext uri="{FF2B5EF4-FFF2-40B4-BE49-F238E27FC236}">
                  <a16:creationId xmlns:a16="http://schemas.microsoft.com/office/drawing/2014/main" id="{70C61A63-F494-68F5-DA98-D56A0AD876EE}"/>
                </a:ext>
              </a:extLst>
            </p:cNvPr>
            <p:cNvSpPr/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9" name="Freeform 81">
              <a:extLst>
                <a:ext uri="{FF2B5EF4-FFF2-40B4-BE49-F238E27FC236}">
                  <a16:creationId xmlns:a16="http://schemas.microsoft.com/office/drawing/2014/main" id="{80D042ED-F0B2-C167-3841-E24F93FBD6FB}"/>
                </a:ext>
              </a:extLst>
            </p:cNvPr>
            <p:cNvSpPr/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Freeform 82">
              <a:extLst>
                <a:ext uri="{FF2B5EF4-FFF2-40B4-BE49-F238E27FC236}">
                  <a16:creationId xmlns:a16="http://schemas.microsoft.com/office/drawing/2014/main" id="{BF48D1CB-7A9D-0D80-8C0B-3A4D75283FEF}"/>
                </a:ext>
              </a:extLst>
            </p:cNvPr>
            <p:cNvSpPr/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1" name="Oval 83">
              <a:extLst>
                <a:ext uri="{FF2B5EF4-FFF2-40B4-BE49-F238E27FC236}">
                  <a16:creationId xmlns:a16="http://schemas.microsoft.com/office/drawing/2014/main" id="{7BDA411F-DADC-468A-440E-026A26E6D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23" name="Rounded Rectangle 19">
            <a:extLst>
              <a:ext uri="{FF2B5EF4-FFF2-40B4-BE49-F238E27FC236}">
                <a16:creationId xmlns:a16="http://schemas.microsoft.com/office/drawing/2014/main" id="{95C8EDD0-C595-BCE6-C392-DFC8A8D16717}"/>
              </a:ext>
            </a:extLst>
          </p:cNvPr>
          <p:cNvSpPr/>
          <p:nvPr/>
        </p:nvSpPr>
        <p:spPr>
          <a:xfrm>
            <a:off x="6470455" y="4673443"/>
            <a:ext cx="838200" cy="838200"/>
          </a:xfrm>
          <a:prstGeom prst="roundRect">
            <a:avLst/>
          </a:pr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4" name="Group 34">
            <a:extLst>
              <a:ext uri="{FF2B5EF4-FFF2-40B4-BE49-F238E27FC236}">
                <a16:creationId xmlns:a16="http://schemas.microsoft.com/office/drawing/2014/main" id="{603A8813-80F8-7DD3-1BA6-63339F9C212A}"/>
              </a:ext>
            </a:extLst>
          </p:cNvPr>
          <p:cNvGrpSpPr/>
          <p:nvPr/>
        </p:nvGrpSpPr>
        <p:grpSpPr>
          <a:xfrm>
            <a:off x="6689893" y="4983976"/>
            <a:ext cx="399324" cy="217134"/>
            <a:chOff x="7682273" y="3211260"/>
            <a:chExt cx="399324" cy="217134"/>
          </a:xfrm>
          <a:solidFill>
            <a:schemeClr val="bg1"/>
          </a:solidFill>
        </p:grpSpPr>
        <p:sp>
          <p:nvSpPr>
            <p:cNvPr id="25" name="Freeform 98">
              <a:extLst>
                <a:ext uri="{FF2B5EF4-FFF2-40B4-BE49-F238E27FC236}">
                  <a16:creationId xmlns:a16="http://schemas.microsoft.com/office/drawing/2014/main" id="{13934EEA-8837-98F6-EBF3-1141DDA76E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2273" y="3211260"/>
              <a:ext cx="289511" cy="217134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7 w 87"/>
                <a:gd name="T5" fmla="*/ 17 h 65"/>
                <a:gd name="T6" fmla="*/ 7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0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6" y="33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0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0" y="9"/>
                  </a:cubicBezTo>
                  <a:cubicBezTo>
                    <a:pt x="25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6" name="Freeform 99">
              <a:extLst>
                <a:ext uri="{FF2B5EF4-FFF2-40B4-BE49-F238E27FC236}">
                  <a16:creationId xmlns:a16="http://schemas.microsoft.com/office/drawing/2014/main" id="{6ADFEA26-4F2E-8118-5491-C6DD8E54C0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81766" y="3368493"/>
              <a:ext cx="99831" cy="32446"/>
            </a:xfrm>
            <a:custGeom>
              <a:avLst/>
              <a:gdLst>
                <a:gd name="T0" fmla="*/ 0 w 30"/>
                <a:gd name="T1" fmla="*/ 10 h 10"/>
                <a:gd name="T2" fmla="*/ 30 w 30"/>
                <a:gd name="T3" fmla="*/ 10 h 10"/>
                <a:gd name="T4" fmla="*/ 30 w 30"/>
                <a:gd name="T5" fmla="*/ 0 h 10"/>
                <a:gd name="T6" fmla="*/ 0 w 30"/>
                <a:gd name="T7" fmla="*/ 0 h 10"/>
                <a:gd name="T8" fmla="*/ 0 w 30"/>
                <a:gd name="T9" fmla="*/ 10 h 10"/>
                <a:gd name="T10" fmla="*/ 25 w 30"/>
                <a:gd name="T11" fmla="*/ 2 h 10"/>
                <a:gd name="T12" fmla="*/ 28 w 30"/>
                <a:gd name="T13" fmla="*/ 5 h 10"/>
                <a:gd name="T14" fmla="*/ 25 w 30"/>
                <a:gd name="T15" fmla="*/ 8 h 10"/>
                <a:gd name="T16" fmla="*/ 22 w 30"/>
                <a:gd name="T17" fmla="*/ 5 h 10"/>
                <a:gd name="T18" fmla="*/ 25 w 30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0">
                  <a:moveTo>
                    <a:pt x="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5" y="2"/>
                  </a:moveTo>
                  <a:cubicBezTo>
                    <a:pt x="27" y="2"/>
                    <a:pt x="28" y="4"/>
                    <a:pt x="28" y="5"/>
                  </a:cubicBezTo>
                  <a:cubicBezTo>
                    <a:pt x="28" y="7"/>
                    <a:pt x="27" y="8"/>
                    <a:pt x="25" y="8"/>
                  </a:cubicBezTo>
                  <a:cubicBezTo>
                    <a:pt x="23" y="8"/>
                    <a:pt x="22" y="7"/>
                    <a:pt x="22" y="5"/>
                  </a:cubicBezTo>
                  <a:cubicBezTo>
                    <a:pt x="22" y="4"/>
                    <a:pt x="23" y="2"/>
                    <a:pt x="25" y="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7" name="Freeform 100">
              <a:extLst>
                <a:ext uri="{FF2B5EF4-FFF2-40B4-BE49-F238E27FC236}">
                  <a16:creationId xmlns:a16="http://schemas.microsoft.com/office/drawing/2014/main" id="{AFD6E795-B795-E0F2-313B-07E48DB152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81766" y="3276150"/>
              <a:ext cx="99831" cy="32446"/>
            </a:xfrm>
            <a:custGeom>
              <a:avLst/>
              <a:gdLst>
                <a:gd name="T0" fmla="*/ 0 w 30"/>
                <a:gd name="T1" fmla="*/ 0 h 10"/>
                <a:gd name="T2" fmla="*/ 0 w 30"/>
                <a:gd name="T3" fmla="*/ 10 h 10"/>
                <a:gd name="T4" fmla="*/ 30 w 30"/>
                <a:gd name="T5" fmla="*/ 10 h 10"/>
                <a:gd name="T6" fmla="*/ 30 w 30"/>
                <a:gd name="T7" fmla="*/ 0 h 10"/>
                <a:gd name="T8" fmla="*/ 0 w 30"/>
                <a:gd name="T9" fmla="*/ 0 h 10"/>
                <a:gd name="T10" fmla="*/ 25 w 30"/>
                <a:gd name="T11" fmla="*/ 8 h 10"/>
                <a:gd name="T12" fmla="*/ 22 w 30"/>
                <a:gd name="T13" fmla="*/ 5 h 10"/>
                <a:gd name="T14" fmla="*/ 25 w 30"/>
                <a:gd name="T15" fmla="*/ 3 h 10"/>
                <a:gd name="T16" fmla="*/ 28 w 30"/>
                <a:gd name="T17" fmla="*/ 5 h 10"/>
                <a:gd name="T18" fmla="*/ 25 w 30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0" y="0"/>
                  </a:lnTo>
                  <a:close/>
                  <a:moveTo>
                    <a:pt x="25" y="8"/>
                  </a:moveTo>
                  <a:cubicBezTo>
                    <a:pt x="23" y="8"/>
                    <a:pt x="22" y="7"/>
                    <a:pt x="22" y="5"/>
                  </a:cubicBezTo>
                  <a:cubicBezTo>
                    <a:pt x="22" y="4"/>
                    <a:pt x="23" y="3"/>
                    <a:pt x="25" y="3"/>
                  </a:cubicBezTo>
                  <a:cubicBezTo>
                    <a:pt x="27" y="3"/>
                    <a:pt x="28" y="4"/>
                    <a:pt x="28" y="5"/>
                  </a:cubicBezTo>
                  <a:cubicBezTo>
                    <a:pt x="28" y="7"/>
                    <a:pt x="27" y="8"/>
                    <a:pt x="25" y="8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</p:grpSp>
      <p:sp>
        <p:nvSpPr>
          <p:cNvPr id="29" name="Rounded Rectangle 5">
            <a:extLst>
              <a:ext uri="{FF2B5EF4-FFF2-40B4-BE49-F238E27FC236}">
                <a16:creationId xmlns:a16="http://schemas.microsoft.com/office/drawing/2014/main" id="{D93205F8-A2B4-6449-8EA3-93B1EF25EE0B}"/>
              </a:ext>
            </a:extLst>
          </p:cNvPr>
          <p:cNvSpPr/>
          <p:nvPr/>
        </p:nvSpPr>
        <p:spPr>
          <a:xfrm>
            <a:off x="1765709" y="1485745"/>
            <a:ext cx="838200" cy="838200"/>
          </a:xfrm>
          <a:prstGeom prst="roundRect">
            <a:avLst/>
          </a:pr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0" name="Group 38">
            <a:extLst>
              <a:ext uri="{FF2B5EF4-FFF2-40B4-BE49-F238E27FC236}">
                <a16:creationId xmlns:a16="http://schemas.microsoft.com/office/drawing/2014/main" id="{5FF754C1-D5A6-38CB-49DF-624799EC0430}"/>
              </a:ext>
            </a:extLst>
          </p:cNvPr>
          <p:cNvGrpSpPr/>
          <p:nvPr/>
        </p:nvGrpSpPr>
        <p:grpSpPr>
          <a:xfrm>
            <a:off x="1970172" y="1662754"/>
            <a:ext cx="429274" cy="484183"/>
            <a:chOff x="5513440" y="1766202"/>
            <a:chExt cx="429274" cy="484183"/>
          </a:xfrm>
          <a:solidFill>
            <a:schemeClr val="bg1"/>
          </a:solidFill>
        </p:grpSpPr>
        <p:sp>
          <p:nvSpPr>
            <p:cNvPr id="31" name="Freeform 147">
              <a:extLst>
                <a:ext uri="{FF2B5EF4-FFF2-40B4-BE49-F238E27FC236}">
                  <a16:creationId xmlns:a16="http://schemas.microsoft.com/office/drawing/2014/main" id="{4EC67928-EB6D-7910-701B-D4B1C1AB3B76}"/>
                </a:ext>
              </a:extLst>
            </p:cNvPr>
            <p:cNvSpPr/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2" name="Freeform 148">
              <a:extLst>
                <a:ext uri="{FF2B5EF4-FFF2-40B4-BE49-F238E27FC236}">
                  <a16:creationId xmlns:a16="http://schemas.microsoft.com/office/drawing/2014/main" id="{7750D2AC-604A-C341-625A-7E48788A1C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33" name="Freeform 149">
              <a:extLst>
                <a:ext uri="{FF2B5EF4-FFF2-40B4-BE49-F238E27FC236}">
                  <a16:creationId xmlns:a16="http://schemas.microsoft.com/office/drawing/2014/main" id="{D9C3E9FE-159F-020E-46A9-68555F8C5B01}"/>
                </a:ext>
              </a:extLst>
            </p:cNvPr>
            <p:cNvSpPr/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EAB3D67-0A78-1E66-4E05-849274A4999B}"/>
              </a:ext>
            </a:extLst>
          </p:cNvPr>
          <p:cNvGrpSpPr/>
          <p:nvPr/>
        </p:nvGrpSpPr>
        <p:grpSpPr>
          <a:xfrm>
            <a:off x="2757572" y="1485353"/>
            <a:ext cx="2671272" cy="816522"/>
            <a:chOff x="283598" y="1906534"/>
            <a:chExt cx="2671272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070FDC3-C587-8CAF-D358-E9D235CBD9F8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0130815-FC29-BE57-23AB-EA6B42EF660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7606F37-F34A-C40B-FC8D-0A7A64C244C0}"/>
              </a:ext>
            </a:extLst>
          </p:cNvPr>
          <p:cNvGrpSpPr/>
          <p:nvPr/>
        </p:nvGrpSpPr>
        <p:grpSpPr>
          <a:xfrm>
            <a:off x="7449500" y="1485353"/>
            <a:ext cx="2671272" cy="816522"/>
            <a:chOff x="283598" y="1906534"/>
            <a:chExt cx="2671272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61A0123-D932-10EA-443A-CEA4C28D9851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CA4A3FD-B9BF-B394-D035-9C8F09D1380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81D015F-0AEF-09E7-4139-A9028F1792BA}"/>
              </a:ext>
            </a:extLst>
          </p:cNvPr>
          <p:cNvGrpSpPr/>
          <p:nvPr/>
        </p:nvGrpSpPr>
        <p:grpSpPr>
          <a:xfrm>
            <a:off x="2757572" y="3073588"/>
            <a:ext cx="2671272" cy="816522"/>
            <a:chOff x="283598" y="1906534"/>
            <a:chExt cx="2671272" cy="8165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86811F8-0967-9EC5-016D-6094C6D7035B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EA27A19-2C41-C4AB-5850-A81E9B646AB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2B0DC5F-9A7E-96B7-72FA-A5AA48758847}"/>
              </a:ext>
            </a:extLst>
          </p:cNvPr>
          <p:cNvGrpSpPr/>
          <p:nvPr/>
        </p:nvGrpSpPr>
        <p:grpSpPr>
          <a:xfrm>
            <a:off x="7449500" y="3073588"/>
            <a:ext cx="2671272" cy="816522"/>
            <a:chOff x="283598" y="1906534"/>
            <a:chExt cx="2671272" cy="81652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CEACDCF-6B8E-0DAB-3461-CF06AFD0CE78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D3D0097-2F29-518B-B3C0-F2AA58ABAAB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8" name="组合 447">
            <a:extLst>
              <a:ext uri="{FF2B5EF4-FFF2-40B4-BE49-F238E27FC236}">
                <a16:creationId xmlns:a16="http://schemas.microsoft.com/office/drawing/2014/main" id="{B7B1EF73-F3BA-4204-A28D-68CF5FD7FA6B}"/>
              </a:ext>
            </a:extLst>
          </p:cNvPr>
          <p:cNvGrpSpPr/>
          <p:nvPr/>
        </p:nvGrpSpPr>
        <p:grpSpPr>
          <a:xfrm>
            <a:off x="2757572" y="4673443"/>
            <a:ext cx="2671272" cy="816522"/>
            <a:chOff x="283598" y="1906534"/>
            <a:chExt cx="2671272" cy="816522"/>
          </a:xfrm>
        </p:grpSpPr>
        <p:sp>
          <p:nvSpPr>
            <p:cNvPr id="449" name="文本框 448">
              <a:extLst>
                <a:ext uri="{FF2B5EF4-FFF2-40B4-BE49-F238E27FC236}">
                  <a16:creationId xmlns:a16="http://schemas.microsoft.com/office/drawing/2014/main" id="{19A2AAF3-E695-CB05-441F-2D8ABAA38A4A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1" name="文本框 450">
              <a:extLst>
                <a:ext uri="{FF2B5EF4-FFF2-40B4-BE49-F238E27FC236}">
                  <a16:creationId xmlns:a16="http://schemas.microsoft.com/office/drawing/2014/main" id="{E7BDE5FE-AF47-C33F-F5CF-030DFCF8C8E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2" name="组合 451">
            <a:extLst>
              <a:ext uri="{FF2B5EF4-FFF2-40B4-BE49-F238E27FC236}">
                <a16:creationId xmlns:a16="http://schemas.microsoft.com/office/drawing/2014/main" id="{695C9E64-B480-F4AF-FC96-53C2A1660AB7}"/>
              </a:ext>
            </a:extLst>
          </p:cNvPr>
          <p:cNvGrpSpPr/>
          <p:nvPr/>
        </p:nvGrpSpPr>
        <p:grpSpPr>
          <a:xfrm>
            <a:off x="7449500" y="4673443"/>
            <a:ext cx="2671272" cy="816522"/>
            <a:chOff x="283598" y="1906534"/>
            <a:chExt cx="2671272" cy="816522"/>
          </a:xfrm>
        </p:grpSpPr>
        <p:sp>
          <p:nvSpPr>
            <p:cNvPr id="453" name="文本框 452">
              <a:extLst>
                <a:ext uri="{FF2B5EF4-FFF2-40B4-BE49-F238E27FC236}">
                  <a16:creationId xmlns:a16="http://schemas.microsoft.com/office/drawing/2014/main" id="{A0C8DB13-EE17-F563-6267-7917C6AB7CD0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4" name="文本框 453">
              <a:extLst>
                <a:ext uri="{FF2B5EF4-FFF2-40B4-BE49-F238E27FC236}">
                  <a16:creationId xmlns:a16="http://schemas.microsoft.com/office/drawing/2014/main" id="{A9D3ABA3-9D46-F14F-E3F6-F88BD6EA9D3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03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783FD55E-0C2D-08BD-BEFC-FA30604864AC}"/>
              </a:ext>
            </a:extLst>
          </p:cNvPr>
          <p:cNvSpPr txBox="1"/>
          <p:nvPr/>
        </p:nvSpPr>
        <p:spPr>
          <a:xfrm>
            <a:off x="4354913" y="64797"/>
            <a:ext cx="3482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演示春风楷" panose="00000500000000000000" pitchFamily="2" charset="-122"/>
                <a:ea typeface="演示春风楷" panose="00000500000000000000" pitchFamily="2" charset="-122"/>
              </a:rPr>
              <a:t>添加标题文本</a:t>
            </a:r>
          </a:p>
        </p:txBody>
      </p:sp>
      <p:sp>
        <p:nvSpPr>
          <p:cNvPr id="2" name="Freeform 11">
            <a:extLst>
              <a:ext uri="{FF2B5EF4-FFF2-40B4-BE49-F238E27FC236}">
                <a16:creationId xmlns:a16="http://schemas.microsoft.com/office/drawing/2014/main" id="{D2A3D47C-A26C-9841-CE21-7A1041A820EC}"/>
              </a:ext>
            </a:extLst>
          </p:cNvPr>
          <p:cNvSpPr/>
          <p:nvPr/>
        </p:nvSpPr>
        <p:spPr bwMode="auto">
          <a:xfrm>
            <a:off x="8462625" y="4587685"/>
            <a:ext cx="2098987" cy="0"/>
          </a:xfrm>
          <a:custGeom>
            <a:avLst/>
            <a:gdLst>
              <a:gd name="T0" fmla="*/ 2147483647 w 1984"/>
              <a:gd name="T1" fmla="*/ 0 w 1984"/>
              <a:gd name="T2" fmla="*/ 2147483647 w 1984"/>
              <a:gd name="T3" fmla="*/ 0 60000 65536"/>
              <a:gd name="T4" fmla="*/ 0 60000 65536"/>
              <a:gd name="T5" fmla="*/ 0 60000 65536"/>
              <a:gd name="T6" fmla="*/ 0 w 1984"/>
              <a:gd name="T7" fmla="*/ 1984 w 1984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1984">
                <a:moveTo>
                  <a:pt x="1984" y="0"/>
                </a:moveTo>
                <a:lnTo>
                  <a:pt x="0" y="0"/>
                </a:lnTo>
                <a:lnTo>
                  <a:pt x="1984" y="0"/>
                </a:lnTo>
                <a:close/>
              </a:path>
            </a:pathLst>
          </a:custGeom>
          <a:solidFill>
            <a:srgbClr val="E6325C"/>
          </a:solidFill>
          <a:ln w="9525">
            <a:noFill/>
            <a:round/>
          </a:ln>
        </p:spPr>
        <p:txBody>
          <a:bodyPr lIns="91412" tIns="45706" rIns="91412" bIns="45706"/>
          <a:lstStyle/>
          <a:p>
            <a:pPr defTabSz="1218169">
              <a:defRPr/>
            </a:pPr>
            <a:endParaRPr lang="zh-CN" altLang="en-US" sz="2399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" name="Line 12">
            <a:extLst>
              <a:ext uri="{FF2B5EF4-FFF2-40B4-BE49-F238E27FC236}">
                <a16:creationId xmlns:a16="http://schemas.microsoft.com/office/drawing/2014/main" id="{C79429F8-875B-1916-6445-2072810898F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462625" y="4587685"/>
            <a:ext cx="2098987" cy="0"/>
          </a:xfrm>
          <a:prstGeom prst="line">
            <a:avLst/>
          </a:prstGeom>
          <a:noFill/>
          <a:ln w="9525">
            <a:noFill/>
            <a:round/>
          </a:ln>
        </p:spPr>
        <p:txBody>
          <a:bodyPr lIns="91412" tIns="45706" rIns="91412" bIns="45706"/>
          <a:lstStyle/>
          <a:p>
            <a:pPr defTabSz="1218169">
              <a:defRPr/>
            </a:pPr>
            <a:endParaRPr lang="zh-CN" altLang="en-US" sz="2399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26DF9AE-EA83-9A9D-34AD-66E12E4BFB02}"/>
              </a:ext>
            </a:extLst>
          </p:cNvPr>
          <p:cNvCxnSpPr>
            <a:stCxn id="33" idx="3"/>
          </p:cNvCxnSpPr>
          <p:nvPr/>
        </p:nvCxnSpPr>
        <p:spPr>
          <a:xfrm flipV="1">
            <a:off x="1387623" y="1985134"/>
            <a:ext cx="0" cy="18280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A2BFAF7-B1B0-4321-B364-03A84C289BF3}"/>
              </a:ext>
            </a:extLst>
          </p:cNvPr>
          <p:cNvCxnSpPr/>
          <p:nvPr/>
        </p:nvCxnSpPr>
        <p:spPr>
          <a:xfrm flipV="1">
            <a:off x="3765712" y="1985134"/>
            <a:ext cx="0" cy="18280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85E0D29-B38C-F61C-D668-DD50F8C3AF95}"/>
              </a:ext>
            </a:extLst>
          </p:cNvPr>
          <p:cNvCxnSpPr/>
          <p:nvPr/>
        </p:nvCxnSpPr>
        <p:spPr>
          <a:xfrm flipV="1">
            <a:off x="6159090" y="1985134"/>
            <a:ext cx="0" cy="18280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E1AE199-6B3F-C332-4648-BC98102DE6FB}"/>
              </a:ext>
            </a:extLst>
          </p:cNvPr>
          <p:cNvCxnSpPr/>
          <p:nvPr/>
        </p:nvCxnSpPr>
        <p:spPr>
          <a:xfrm flipV="1">
            <a:off x="8537179" y="1985134"/>
            <a:ext cx="0" cy="18280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Freeform 13">
            <a:extLst>
              <a:ext uri="{FF2B5EF4-FFF2-40B4-BE49-F238E27FC236}">
                <a16:creationId xmlns:a16="http://schemas.microsoft.com/office/drawing/2014/main" id="{7FACC9FD-916F-9559-85D7-661155313D67}"/>
              </a:ext>
            </a:extLst>
          </p:cNvPr>
          <p:cNvSpPr/>
          <p:nvPr/>
        </p:nvSpPr>
        <p:spPr bwMode="auto">
          <a:xfrm>
            <a:off x="8544827" y="3813233"/>
            <a:ext cx="2437349" cy="774455"/>
          </a:xfrm>
          <a:custGeom>
            <a:avLst/>
            <a:gdLst>
              <a:gd name="T0" fmla="*/ 1984 w 2303"/>
              <a:gd name="T1" fmla="*/ 732 h 732"/>
              <a:gd name="T2" fmla="*/ 0 w 2303"/>
              <a:gd name="T3" fmla="*/ 732 h 732"/>
              <a:gd name="T4" fmla="*/ 321 w 2303"/>
              <a:gd name="T5" fmla="*/ 366 h 732"/>
              <a:gd name="T6" fmla="*/ 0 w 2303"/>
              <a:gd name="T7" fmla="*/ 0 h 732"/>
              <a:gd name="T8" fmla="*/ 1984 w 2303"/>
              <a:gd name="T9" fmla="*/ 0 h 732"/>
              <a:gd name="T10" fmla="*/ 2303 w 2303"/>
              <a:gd name="T11" fmla="*/ 366 h 732"/>
              <a:gd name="T12" fmla="*/ 1984 w 2303"/>
              <a:gd name="T13" fmla="*/ 732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3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3" y="366"/>
                </a:lnTo>
                <a:lnTo>
                  <a:pt x="1984" y="732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0" name="Group 6">
            <a:extLst>
              <a:ext uri="{FF2B5EF4-FFF2-40B4-BE49-F238E27FC236}">
                <a16:creationId xmlns:a16="http://schemas.microsoft.com/office/drawing/2014/main" id="{836FBD37-E9C5-7749-293A-36C476A7208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013449" y="3976593"/>
            <a:ext cx="500722" cy="447733"/>
            <a:chOff x="833" y="1348"/>
            <a:chExt cx="379" cy="339"/>
          </a:xfrm>
          <a:solidFill>
            <a:sysClr val="window" lastClr="FFFFFF"/>
          </a:solidFill>
          <a:effectLst/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6D9E546F-1C67-9083-B2BE-DBAD08364A5E}"/>
                </a:ext>
              </a:extLst>
            </p:cNvPr>
            <p:cNvSpPr/>
            <p:nvPr/>
          </p:nvSpPr>
          <p:spPr bwMode="auto">
            <a:xfrm>
              <a:off x="1101" y="1360"/>
              <a:ext cx="111" cy="315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B0BAE087-8E57-0705-591B-5897DA5837D9}"/>
                </a:ext>
              </a:extLst>
            </p:cNvPr>
            <p:cNvSpPr/>
            <p:nvPr/>
          </p:nvSpPr>
          <p:spPr bwMode="auto">
            <a:xfrm>
              <a:off x="1060" y="1389"/>
              <a:ext cx="99" cy="257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DDF3F870-6FBB-071E-0435-F9CB281E03D4}"/>
                </a:ext>
              </a:extLst>
            </p:cNvPr>
            <p:cNvSpPr/>
            <p:nvPr/>
          </p:nvSpPr>
          <p:spPr bwMode="auto">
            <a:xfrm>
              <a:off x="915" y="1348"/>
              <a:ext cx="110" cy="339"/>
            </a:xfrm>
            <a:custGeom>
              <a:avLst/>
              <a:gdLst>
                <a:gd name="T0" fmla="*/ 0 w 110"/>
                <a:gd name="T1" fmla="*/ 99 h 339"/>
                <a:gd name="T2" fmla="*/ 0 w 110"/>
                <a:gd name="T3" fmla="*/ 240 h 339"/>
                <a:gd name="T4" fmla="*/ 70 w 110"/>
                <a:gd name="T5" fmla="*/ 298 h 339"/>
                <a:gd name="T6" fmla="*/ 70 w 110"/>
                <a:gd name="T7" fmla="*/ 175 h 339"/>
                <a:gd name="T8" fmla="*/ 81 w 110"/>
                <a:gd name="T9" fmla="*/ 175 h 339"/>
                <a:gd name="T10" fmla="*/ 81 w 110"/>
                <a:gd name="T11" fmla="*/ 310 h 339"/>
                <a:gd name="T12" fmla="*/ 110 w 110"/>
                <a:gd name="T13" fmla="*/ 339 h 339"/>
                <a:gd name="T14" fmla="*/ 110 w 110"/>
                <a:gd name="T15" fmla="*/ 0 h 339"/>
                <a:gd name="T16" fmla="*/ 0 w 110"/>
                <a:gd name="T17" fmla="*/ 9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339">
                  <a:moveTo>
                    <a:pt x="0" y="99"/>
                  </a:moveTo>
                  <a:lnTo>
                    <a:pt x="0" y="240"/>
                  </a:lnTo>
                  <a:lnTo>
                    <a:pt x="70" y="298"/>
                  </a:lnTo>
                  <a:lnTo>
                    <a:pt x="70" y="175"/>
                  </a:lnTo>
                  <a:lnTo>
                    <a:pt x="81" y="175"/>
                  </a:lnTo>
                  <a:lnTo>
                    <a:pt x="81" y="310"/>
                  </a:lnTo>
                  <a:lnTo>
                    <a:pt x="110" y="339"/>
                  </a:lnTo>
                  <a:lnTo>
                    <a:pt x="110" y="0"/>
                  </a:lnTo>
                  <a:lnTo>
                    <a:pt x="0" y="99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4FDCFAF7-7A42-6609-A811-D81B89A456D8}"/>
                </a:ext>
              </a:extLst>
            </p:cNvPr>
            <p:cNvSpPr/>
            <p:nvPr/>
          </p:nvSpPr>
          <p:spPr bwMode="auto">
            <a:xfrm>
              <a:off x="833" y="1453"/>
              <a:ext cx="64" cy="129"/>
            </a:xfrm>
            <a:custGeom>
              <a:avLst/>
              <a:gdLst>
                <a:gd name="T0" fmla="*/ 0 w 64"/>
                <a:gd name="T1" fmla="*/ 0 h 129"/>
                <a:gd name="T2" fmla="*/ 0 w 64"/>
                <a:gd name="T3" fmla="*/ 129 h 129"/>
                <a:gd name="T4" fmla="*/ 35 w 64"/>
                <a:gd name="T5" fmla="*/ 129 h 129"/>
                <a:gd name="T6" fmla="*/ 35 w 64"/>
                <a:gd name="T7" fmla="*/ 59 h 129"/>
                <a:gd name="T8" fmla="*/ 47 w 64"/>
                <a:gd name="T9" fmla="*/ 59 h 129"/>
                <a:gd name="T10" fmla="*/ 47 w 64"/>
                <a:gd name="T11" fmla="*/ 129 h 129"/>
                <a:gd name="T12" fmla="*/ 64 w 64"/>
                <a:gd name="T13" fmla="*/ 129 h 129"/>
                <a:gd name="T14" fmla="*/ 64 w 64"/>
                <a:gd name="T15" fmla="*/ 0 h 129"/>
                <a:gd name="T16" fmla="*/ 0 w 64"/>
                <a:gd name="T1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29">
                  <a:moveTo>
                    <a:pt x="0" y="0"/>
                  </a:moveTo>
                  <a:lnTo>
                    <a:pt x="0" y="129"/>
                  </a:lnTo>
                  <a:lnTo>
                    <a:pt x="35" y="129"/>
                  </a:lnTo>
                  <a:lnTo>
                    <a:pt x="35" y="59"/>
                  </a:lnTo>
                  <a:lnTo>
                    <a:pt x="47" y="59"/>
                  </a:lnTo>
                  <a:lnTo>
                    <a:pt x="47" y="129"/>
                  </a:lnTo>
                  <a:lnTo>
                    <a:pt x="64" y="129"/>
                  </a:lnTo>
                  <a:lnTo>
                    <a:pt x="64" y="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5" name="TextBox 28">
            <a:extLst>
              <a:ext uri="{FF2B5EF4-FFF2-40B4-BE49-F238E27FC236}">
                <a16:creationId xmlns:a16="http://schemas.microsoft.com/office/drawing/2014/main" id="{E86BCE3F-1262-D969-C24F-577ADA6D5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95858" y="4033750"/>
            <a:ext cx="992579" cy="3384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599" dirty="0">
                <a:cs typeface="+mn-ea"/>
                <a:sym typeface="+mn-lt"/>
              </a:rPr>
              <a:t>添加标题</a:t>
            </a:r>
            <a:endParaRPr lang="en-US" altLang="zh-CN" sz="1599" dirty="0">
              <a:cs typeface="+mn-ea"/>
              <a:sym typeface="+mn-lt"/>
            </a:endParaRPr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id="{532A1537-1635-339E-DEAD-6A9A9147F3B9}"/>
              </a:ext>
            </a:extLst>
          </p:cNvPr>
          <p:cNvSpPr/>
          <p:nvPr/>
        </p:nvSpPr>
        <p:spPr bwMode="auto">
          <a:xfrm>
            <a:off x="6159092" y="3813233"/>
            <a:ext cx="2439259" cy="774455"/>
          </a:xfrm>
          <a:custGeom>
            <a:avLst/>
            <a:gdLst>
              <a:gd name="T0" fmla="*/ 1985 w 2306"/>
              <a:gd name="T1" fmla="*/ 732 h 732"/>
              <a:gd name="T2" fmla="*/ 0 w 2306"/>
              <a:gd name="T3" fmla="*/ 732 h 732"/>
              <a:gd name="T4" fmla="*/ 322 w 2306"/>
              <a:gd name="T5" fmla="*/ 366 h 732"/>
              <a:gd name="T6" fmla="*/ 0 w 2306"/>
              <a:gd name="T7" fmla="*/ 0 h 732"/>
              <a:gd name="T8" fmla="*/ 1985 w 2306"/>
              <a:gd name="T9" fmla="*/ 0 h 732"/>
              <a:gd name="T10" fmla="*/ 2306 w 2306"/>
              <a:gd name="T11" fmla="*/ 366 h 732"/>
              <a:gd name="T12" fmla="*/ 1985 w 2306"/>
              <a:gd name="T13" fmla="*/ 732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6" h="732">
                <a:moveTo>
                  <a:pt x="1985" y="732"/>
                </a:moveTo>
                <a:lnTo>
                  <a:pt x="0" y="732"/>
                </a:lnTo>
                <a:lnTo>
                  <a:pt x="322" y="366"/>
                </a:lnTo>
                <a:lnTo>
                  <a:pt x="0" y="0"/>
                </a:lnTo>
                <a:lnTo>
                  <a:pt x="1985" y="0"/>
                </a:lnTo>
                <a:lnTo>
                  <a:pt x="2306" y="366"/>
                </a:lnTo>
                <a:lnTo>
                  <a:pt x="1985" y="732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7" name="Group 29" descr="D:\51PPT模板网\51pptmoban.com\图片.jpg">
            <a:extLst>
              <a:ext uri="{FF2B5EF4-FFF2-40B4-BE49-F238E27FC236}">
                <a16:creationId xmlns:a16="http://schemas.microsoft.com/office/drawing/2014/main" id="{1357255E-45C7-B00F-985E-5D54F5645DD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613" y="3903621"/>
            <a:ext cx="282133" cy="593675"/>
            <a:chOff x="4377" y="1861"/>
            <a:chExt cx="183" cy="385"/>
          </a:xfrm>
          <a:solidFill>
            <a:sysClr val="window" lastClr="FFFFFF"/>
          </a:solidFill>
          <a:effectLst/>
        </p:grpSpPr>
        <p:sp>
          <p:nvSpPr>
            <p:cNvPr id="18" name="Freeform 30">
              <a:extLst>
                <a:ext uri="{FF2B5EF4-FFF2-40B4-BE49-F238E27FC236}">
                  <a16:creationId xmlns:a16="http://schemas.microsoft.com/office/drawing/2014/main" id="{DC931DB1-C781-C681-1333-B59F84B1A2AD}"/>
                </a:ext>
              </a:extLst>
            </p:cNvPr>
            <p:cNvSpPr/>
            <p:nvPr/>
          </p:nvSpPr>
          <p:spPr bwMode="auto">
            <a:xfrm>
              <a:off x="4473" y="1967"/>
              <a:ext cx="87" cy="125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9" name="Freeform 31">
              <a:extLst>
                <a:ext uri="{FF2B5EF4-FFF2-40B4-BE49-F238E27FC236}">
                  <a16:creationId xmlns:a16="http://schemas.microsoft.com/office/drawing/2014/main" id="{9770514C-1D70-D666-B59B-781E4B52B4A6}"/>
                </a:ext>
              </a:extLst>
            </p:cNvPr>
            <p:cNvSpPr/>
            <p:nvPr/>
          </p:nvSpPr>
          <p:spPr bwMode="auto">
            <a:xfrm>
              <a:off x="4464" y="1952"/>
              <a:ext cx="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Freeform 32">
              <a:extLst>
                <a:ext uri="{FF2B5EF4-FFF2-40B4-BE49-F238E27FC236}">
                  <a16:creationId xmlns:a16="http://schemas.microsoft.com/office/drawing/2014/main" id="{D0E7AFA4-DC0E-8F97-46D7-DD0C6A8170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7" y="2106"/>
              <a:ext cx="183" cy="140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1" name="Freeform 33">
              <a:extLst>
                <a:ext uri="{FF2B5EF4-FFF2-40B4-BE49-F238E27FC236}">
                  <a16:creationId xmlns:a16="http://schemas.microsoft.com/office/drawing/2014/main" id="{506396C1-34B6-68EF-4FFC-5562CFB94DB8}"/>
                </a:ext>
              </a:extLst>
            </p:cNvPr>
            <p:cNvSpPr/>
            <p:nvPr/>
          </p:nvSpPr>
          <p:spPr bwMode="auto">
            <a:xfrm>
              <a:off x="4377" y="1967"/>
              <a:ext cx="87" cy="125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2" name="Freeform 34">
              <a:extLst>
                <a:ext uri="{FF2B5EF4-FFF2-40B4-BE49-F238E27FC236}">
                  <a16:creationId xmlns:a16="http://schemas.microsoft.com/office/drawing/2014/main" id="{5A1695DD-63C9-17A3-3D1A-FFA4340B5046}"/>
                </a:ext>
              </a:extLst>
            </p:cNvPr>
            <p:cNvSpPr/>
            <p:nvPr/>
          </p:nvSpPr>
          <p:spPr bwMode="auto">
            <a:xfrm>
              <a:off x="4469" y="1952"/>
              <a:ext cx="4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Freeform 35">
              <a:extLst>
                <a:ext uri="{FF2B5EF4-FFF2-40B4-BE49-F238E27FC236}">
                  <a16:creationId xmlns:a16="http://schemas.microsoft.com/office/drawing/2014/main" id="{D38C2293-B62C-9726-C237-85AC98221031}"/>
                </a:ext>
              </a:extLst>
            </p:cNvPr>
            <p:cNvSpPr/>
            <p:nvPr/>
          </p:nvSpPr>
          <p:spPr bwMode="auto">
            <a:xfrm>
              <a:off x="4425" y="1861"/>
              <a:ext cx="58" cy="91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24" name="TextBox 45">
            <a:extLst>
              <a:ext uri="{FF2B5EF4-FFF2-40B4-BE49-F238E27FC236}">
                <a16:creationId xmlns:a16="http://schemas.microsoft.com/office/drawing/2014/main" id="{F7660F20-711E-3684-C76C-22BB2FE9FC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4498" y="4044882"/>
            <a:ext cx="992579" cy="3384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599" dirty="0">
                <a:cs typeface="+mn-ea"/>
                <a:sym typeface="+mn-lt"/>
              </a:rPr>
              <a:t>添加标题</a:t>
            </a:r>
            <a:endParaRPr lang="en-US" altLang="zh-CN" sz="1599" dirty="0">
              <a:cs typeface="+mn-ea"/>
              <a:sym typeface="+mn-lt"/>
            </a:endParaRPr>
          </a:p>
        </p:txBody>
      </p:sp>
      <p:sp>
        <p:nvSpPr>
          <p:cNvPr id="25" name="Freeform 7">
            <a:extLst>
              <a:ext uri="{FF2B5EF4-FFF2-40B4-BE49-F238E27FC236}">
                <a16:creationId xmlns:a16="http://schemas.microsoft.com/office/drawing/2014/main" id="{507AC2C5-04E5-EE4A-4CD7-E86492294D93}"/>
              </a:ext>
            </a:extLst>
          </p:cNvPr>
          <p:cNvSpPr/>
          <p:nvPr/>
        </p:nvSpPr>
        <p:spPr bwMode="auto">
          <a:xfrm>
            <a:off x="3773358" y="3813228"/>
            <a:ext cx="2439259" cy="775174"/>
          </a:xfrm>
          <a:custGeom>
            <a:avLst/>
            <a:gdLst>
              <a:gd name="T0" fmla="*/ 2147483647 w 2305"/>
              <a:gd name="T1" fmla="*/ 2147483647 h 732"/>
              <a:gd name="T2" fmla="*/ 0 w 2305"/>
              <a:gd name="T3" fmla="*/ 2147483647 h 732"/>
              <a:gd name="T4" fmla="*/ 2147483647 w 2305"/>
              <a:gd name="T5" fmla="*/ 2147483647 h 732"/>
              <a:gd name="T6" fmla="*/ 0 w 2305"/>
              <a:gd name="T7" fmla="*/ 0 h 732"/>
              <a:gd name="T8" fmla="*/ 2147483647 w 2305"/>
              <a:gd name="T9" fmla="*/ 0 h 732"/>
              <a:gd name="T10" fmla="*/ 2147483647 w 2305"/>
              <a:gd name="T11" fmla="*/ 2147483647 h 732"/>
              <a:gd name="T12" fmla="*/ 2147483647 w 2305"/>
              <a:gd name="T13" fmla="*/ 2147483647 h 7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732"/>
              <a:gd name="T23" fmla="*/ 2305 w 2305"/>
              <a:gd name="T24" fmla="*/ 732 h 7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5" y="366"/>
                </a:lnTo>
                <a:lnTo>
                  <a:pt x="1984" y="732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6" name="Group 20">
            <a:extLst>
              <a:ext uri="{FF2B5EF4-FFF2-40B4-BE49-F238E27FC236}">
                <a16:creationId xmlns:a16="http://schemas.microsoft.com/office/drawing/2014/main" id="{70712F39-A7B0-0D93-C749-56BA09F83F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06991" y="4012407"/>
            <a:ext cx="522310" cy="401158"/>
            <a:chOff x="1066" y="1895"/>
            <a:chExt cx="314" cy="241"/>
          </a:xfrm>
          <a:solidFill>
            <a:sysClr val="window" lastClr="FFFFFF"/>
          </a:solidFill>
          <a:effectLst/>
        </p:grpSpPr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744AA69B-8F6D-F73A-1A40-C1BCDB9CC911}"/>
                </a:ext>
              </a:extLst>
            </p:cNvPr>
            <p:cNvSpPr/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8" name="Rectangle 22">
              <a:extLst>
                <a:ext uri="{FF2B5EF4-FFF2-40B4-BE49-F238E27FC236}">
                  <a16:creationId xmlns:a16="http://schemas.microsoft.com/office/drawing/2014/main" id="{AC0D6EDE-780A-8FC1-7F88-632F23A61D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7071B114-CBF8-0328-8EFD-732191973A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0" name="Rectangle 24">
              <a:extLst>
                <a:ext uri="{FF2B5EF4-FFF2-40B4-BE49-F238E27FC236}">
                  <a16:creationId xmlns:a16="http://schemas.microsoft.com/office/drawing/2014/main" id="{BC53107E-BB78-1D0C-81A5-2BE41FD51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1" name="Rectangle 25">
              <a:extLst>
                <a:ext uri="{FF2B5EF4-FFF2-40B4-BE49-F238E27FC236}">
                  <a16:creationId xmlns:a16="http://schemas.microsoft.com/office/drawing/2014/main" id="{13AE78B6-FFF0-EEA8-A7B7-A837B6EA26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32" name="TextBox 56">
            <a:extLst>
              <a:ext uri="{FF2B5EF4-FFF2-40B4-BE49-F238E27FC236}">
                <a16:creationId xmlns:a16="http://schemas.microsoft.com/office/drawing/2014/main" id="{114AD4A6-0EE6-710A-6121-40B782320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3440" y="4054522"/>
            <a:ext cx="992579" cy="3384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599" dirty="0">
                <a:cs typeface="+mn-ea"/>
                <a:sym typeface="+mn-lt"/>
              </a:rPr>
              <a:t>添加标题</a:t>
            </a:r>
            <a:endParaRPr lang="en-US" altLang="zh-CN" sz="1599" dirty="0">
              <a:cs typeface="+mn-ea"/>
              <a:sym typeface="+mn-lt"/>
            </a:endParaRPr>
          </a:p>
        </p:txBody>
      </p:sp>
      <p:sp>
        <p:nvSpPr>
          <p:cNvPr id="33" name="Freeform 6">
            <a:extLst>
              <a:ext uri="{FF2B5EF4-FFF2-40B4-BE49-F238E27FC236}">
                <a16:creationId xmlns:a16="http://schemas.microsoft.com/office/drawing/2014/main" id="{AE05E2F5-7D51-478D-46DD-A6FF5CED1574}"/>
              </a:ext>
            </a:extLst>
          </p:cNvPr>
          <p:cNvSpPr/>
          <p:nvPr/>
        </p:nvSpPr>
        <p:spPr bwMode="auto">
          <a:xfrm>
            <a:off x="1387625" y="3813233"/>
            <a:ext cx="2441172" cy="774455"/>
          </a:xfrm>
          <a:custGeom>
            <a:avLst/>
            <a:gdLst>
              <a:gd name="T0" fmla="*/ 2147483647 w 2306"/>
              <a:gd name="T1" fmla="*/ 2147483647 h 732"/>
              <a:gd name="T2" fmla="*/ 0 w 2306"/>
              <a:gd name="T3" fmla="*/ 2147483647 h 732"/>
              <a:gd name="T4" fmla="*/ 2147483647 w 2306"/>
              <a:gd name="T5" fmla="*/ 2147483647 h 732"/>
              <a:gd name="T6" fmla="*/ 0 w 2306"/>
              <a:gd name="T7" fmla="*/ 0 h 732"/>
              <a:gd name="T8" fmla="*/ 2147483647 w 2306"/>
              <a:gd name="T9" fmla="*/ 0 h 732"/>
              <a:gd name="T10" fmla="*/ 2147483647 w 2306"/>
              <a:gd name="T11" fmla="*/ 2147483647 h 732"/>
              <a:gd name="T12" fmla="*/ 2147483647 w 2306"/>
              <a:gd name="T13" fmla="*/ 2147483647 h 7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6"/>
              <a:gd name="T22" fmla="*/ 0 h 732"/>
              <a:gd name="T23" fmla="*/ 2306 w 2306"/>
              <a:gd name="T24" fmla="*/ 732 h 7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6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6" y="366"/>
                </a:lnTo>
                <a:lnTo>
                  <a:pt x="1984" y="732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4" name="Group 14">
            <a:extLst>
              <a:ext uri="{FF2B5EF4-FFF2-40B4-BE49-F238E27FC236}">
                <a16:creationId xmlns:a16="http://schemas.microsoft.com/office/drawing/2014/main" id="{10D249D0-FB2E-2449-4673-C57CE2A0EF4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17910" y="3973401"/>
            <a:ext cx="470494" cy="423555"/>
            <a:chOff x="4645" y="1318"/>
            <a:chExt cx="262" cy="236"/>
          </a:xfrm>
          <a:solidFill>
            <a:sysClr val="window" lastClr="FFFFFF"/>
          </a:solidFill>
          <a:effectLst/>
        </p:grpSpPr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372C8DEB-7610-5633-BB5C-2A252AFD5DD4}"/>
                </a:ext>
              </a:extLst>
            </p:cNvPr>
            <p:cNvSpPr/>
            <p:nvPr/>
          </p:nvSpPr>
          <p:spPr bwMode="auto">
            <a:xfrm>
              <a:off x="4645" y="1425"/>
              <a:ext cx="262" cy="129"/>
            </a:xfrm>
            <a:custGeom>
              <a:avLst/>
              <a:gdLst>
                <a:gd name="T0" fmla="*/ 44 w 71"/>
                <a:gd name="T1" fmla="*/ 6 h 35"/>
                <a:gd name="T2" fmla="*/ 42 w 71"/>
                <a:gd name="T3" fmla="*/ 8 h 35"/>
                <a:gd name="T4" fmla="*/ 29 w 71"/>
                <a:gd name="T5" fmla="*/ 8 h 35"/>
                <a:gd name="T6" fmla="*/ 27 w 71"/>
                <a:gd name="T7" fmla="*/ 6 h 35"/>
                <a:gd name="T8" fmla="*/ 27 w 71"/>
                <a:gd name="T9" fmla="*/ 0 h 35"/>
                <a:gd name="T10" fmla="*/ 0 w 71"/>
                <a:gd name="T11" fmla="*/ 0 h 35"/>
                <a:gd name="T12" fmla="*/ 0 w 71"/>
                <a:gd name="T13" fmla="*/ 28 h 35"/>
                <a:gd name="T14" fmla="*/ 7 w 71"/>
                <a:gd name="T15" fmla="*/ 35 h 35"/>
                <a:gd name="T16" fmla="*/ 64 w 71"/>
                <a:gd name="T17" fmla="*/ 35 h 35"/>
                <a:gd name="T18" fmla="*/ 71 w 71"/>
                <a:gd name="T19" fmla="*/ 28 h 35"/>
                <a:gd name="T20" fmla="*/ 71 w 71"/>
                <a:gd name="T21" fmla="*/ 0 h 35"/>
                <a:gd name="T22" fmla="*/ 44 w 71"/>
                <a:gd name="T23" fmla="*/ 0 h 35"/>
                <a:gd name="T24" fmla="*/ 44 w 71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5">
                  <a:moveTo>
                    <a:pt x="44" y="6"/>
                  </a:moveTo>
                  <a:cubicBezTo>
                    <a:pt x="44" y="7"/>
                    <a:pt x="43" y="8"/>
                    <a:pt x="42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7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8" y="35"/>
                    <a:pt x="71" y="31"/>
                    <a:pt x="71" y="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6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EA6D25CF-62F3-E8C0-4D30-B22D28286E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5" y="1318"/>
              <a:ext cx="262" cy="100"/>
            </a:xfrm>
            <a:custGeom>
              <a:avLst/>
              <a:gdLst>
                <a:gd name="T0" fmla="*/ 64 w 71"/>
                <a:gd name="T1" fmla="*/ 12 h 27"/>
                <a:gd name="T2" fmla="*/ 47 w 71"/>
                <a:gd name="T3" fmla="*/ 12 h 27"/>
                <a:gd name="T4" fmla="*/ 47 w 71"/>
                <a:gd name="T5" fmla="*/ 5 h 27"/>
                <a:gd name="T6" fmla="*/ 43 w 71"/>
                <a:gd name="T7" fmla="*/ 0 h 27"/>
                <a:gd name="T8" fmla="*/ 28 w 71"/>
                <a:gd name="T9" fmla="*/ 0 h 27"/>
                <a:gd name="T10" fmla="*/ 23 w 71"/>
                <a:gd name="T11" fmla="*/ 5 h 27"/>
                <a:gd name="T12" fmla="*/ 23 w 71"/>
                <a:gd name="T13" fmla="*/ 12 h 27"/>
                <a:gd name="T14" fmla="*/ 7 w 71"/>
                <a:gd name="T15" fmla="*/ 12 h 27"/>
                <a:gd name="T16" fmla="*/ 0 w 71"/>
                <a:gd name="T17" fmla="*/ 19 h 27"/>
                <a:gd name="T18" fmla="*/ 0 w 71"/>
                <a:gd name="T19" fmla="*/ 27 h 27"/>
                <a:gd name="T20" fmla="*/ 71 w 71"/>
                <a:gd name="T21" fmla="*/ 27 h 27"/>
                <a:gd name="T22" fmla="*/ 71 w 71"/>
                <a:gd name="T23" fmla="*/ 19 h 27"/>
                <a:gd name="T24" fmla="*/ 64 w 71"/>
                <a:gd name="T25" fmla="*/ 12 h 27"/>
                <a:gd name="T26" fmla="*/ 28 w 71"/>
                <a:gd name="T27" fmla="*/ 5 h 27"/>
                <a:gd name="T28" fmla="*/ 43 w 71"/>
                <a:gd name="T29" fmla="*/ 5 h 27"/>
                <a:gd name="T30" fmla="*/ 43 w 71"/>
                <a:gd name="T31" fmla="*/ 12 h 27"/>
                <a:gd name="T32" fmla="*/ 28 w 71"/>
                <a:gd name="T33" fmla="*/ 12 h 27"/>
                <a:gd name="T34" fmla="*/ 28 w 71"/>
                <a:gd name="T3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27">
                  <a:moveTo>
                    <a:pt x="6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5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5"/>
                    <a:pt x="68" y="12"/>
                    <a:pt x="64" y="12"/>
                  </a:cubicBezTo>
                  <a:close/>
                  <a:moveTo>
                    <a:pt x="28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5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37" name="TextBox 72">
            <a:extLst>
              <a:ext uri="{FF2B5EF4-FFF2-40B4-BE49-F238E27FC236}">
                <a16:creationId xmlns:a16="http://schemas.microsoft.com/office/drawing/2014/main" id="{037F3F4F-B54D-F2C4-B752-E58BD0787A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0614" y="4027064"/>
            <a:ext cx="992579" cy="3384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599" dirty="0">
                <a:cs typeface="+mn-ea"/>
                <a:sym typeface="+mn-lt"/>
              </a:rPr>
              <a:t>添加标题</a:t>
            </a:r>
            <a:endParaRPr lang="en-US" altLang="zh-CN" sz="1599" dirty="0"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3F10F0D-120A-0F1E-4E99-6D6727E45A8A}"/>
              </a:ext>
            </a:extLst>
          </p:cNvPr>
          <p:cNvGrpSpPr/>
          <p:nvPr/>
        </p:nvGrpSpPr>
        <p:grpSpPr>
          <a:xfrm>
            <a:off x="1469978" y="2162117"/>
            <a:ext cx="1942501" cy="1047355"/>
            <a:chOff x="-328895" y="1906534"/>
            <a:chExt cx="1942501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F2010EC-F218-A1E5-F2FF-521BA8DE3232}"/>
                </a:ext>
              </a:extLst>
            </p:cNvPr>
            <p:cNvSpPr txBox="1"/>
            <p:nvPr/>
          </p:nvSpPr>
          <p:spPr>
            <a:xfrm>
              <a:off x="-316194" y="2190603"/>
              <a:ext cx="192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8C0FB91-3577-1E12-2BF2-2A5F0518705C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1DD15A9-43D8-CA46-3931-773462F22684}"/>
              </a:ext>
            </a:extLst>
          </p:cNvPr>
          <p:cNvGrpSpPr/>
          <p:nvPr/>
        </p:nvGrpSpPr>
        <p:grpSpPr>
          <a:xfrm>
            <a:off x="3847847" y="2162117"/>
            <a:ext cx="1942501" cy="1047355"/>
            <a:chOff x="-328895" y="1906534"/>
            <a:chExt cx="1942501" cy="10473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001C237-C8A1-3A22-EB96-63F6E8B1DE4F}"/>
                </a:ext>
              </a:extLst>
            </p:cNvPr>
            <p:cNvSpPr txBox="1"/>
            <p:nvPr/>
          </p:nvSpPr>
          <p:spPr>
            <a:xfrm>
              <a:off x="-316194" y="2190603"/>
              <a:ext cx="192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01CF104-A3D6-4015-2402-5754BCC4476C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6E06E03-9688-C9B1-603C-6B19B004412D}"/>
              </a:ext>
            </a:extLst>
          </p:cNvPr>
          <p:cNvGrpSpPr/>
          <p:nvPr/>
        </p:nvGrpSpPr>
        <p:grpSpPr>
          <a:xfrm>
            <a:off x="6244766" y="2162117"/>
            <a:ext cx="1942501" cy="1047355"/>
            <a:chOff x="-328895" y="1906534"/>
            <a:chExt cx="1942501" cy="104735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C841783-8F5C-C53B-6EF5-371FEF63CC1C}"/>
                </a:ext>
              </a:extLst>
            </p:cNvPr>
            <p:cNvSpPr txBox="1"/>
            <p:nvPr/>
          </p:nvSpPr>
          <p:spPr>
            <a:xfrm>
              <a:off x="-316194" y="2190603"/>
              <a:ext cx="192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C361804-A70D-7B09-1412-26A03FD19C84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4FBCBBB-0882-201C-1634-863144D35192}"/>
              </a:ext>
            </a:extLst>
          </p:cNvPr>
          <p:cNvGrpSpPr/>
          <p:nvPr/>
        </p:nvGrpSpPr>
        <p:grpSpPr>
          <a:xfrm>
            <a:off x="8622635" y="2162117"/>
            <a:ext cx="1942501" cy="1047355"/>
            <a:chOff x="-328895" y="1906534"/>
            <a:chExt cx="1942501" cy="104735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54C3F1C-FF02-FCDB-FBD6-85B751240492}"/>
                </a:ext>
              </a:extLst>
            </p:cNvPr>
            <p:cNvSpPr txBox="1"/>
            <p:nvPr/>
          </p:nvSpPr>
          <p:spPr>
            <a:xfrm>
              <a:off x="-316194" y="2190603"/>
              <a:ext cx="192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E1B1D92-1E5F-F06E-99A5-8CA59AF46F18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846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783FD55E-0C2D-08BD-BEFC-FA30604864AC}"/>
              </a:ext>
            </a:extLst>
          </p:cNvPr>
          <p:cNvSpPr txBox="1"/>
          <p:nvPr/>
        </p:nvSpPr>
        <p:spPr>
          <a:xfrm>
            <a:off x="4354913" y="64797"/>
            <a:ext cx="3482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演示春风楷" panose="00000500000000000000" pitchFamily="2" charset="-122"/>
                <a:ea typeface="演示春风楷" panose="00000500000000000000" pitchFamily="2" charset="-122"/>
              </a:rPr>
              <a:t>添加标题文本</a:t>
            </a:r>
          </a:p>
        </p:txBody>
      </p:sp>
      <p:sp>
        <p:nvSpPr>
          <p:cNvPr id="2" name="Freeform: Shape 34">
            <a:extLst>
              <a:ext uri="{FF2B5EF4-FFF2-40B4-BE49-F238E27FC236}">
                <a16:creationId xmlns:a16="http://schemas.microsoft.com/office/drawing/2014/main" id="{906A0AC3-D720-95CD-A19E-76C2B16DF8A9}"/>
              </a:ext>
            </a:extLst>
          </p:cNvPr>
          <p:cNvSpPr/>
          <p:nvPr/>
        </p:nvSpPr>
        <p:spPr bwMode="auto">
          <a:xfrm rot="8100000">
            <a:off x="5260861" y="1210026"/>
            <a:ext cx="1752732" cy="4302548"/>
          </a:xfrm>
          <a:custGeom>
            <a:avLst/>
            <a:gdLst>
              <a:gd name="T0" fmla="*/ 0 w 529"/>
              <a:gd name="T1" fmla="*/ 0 h 1298"/>
              <a:gd name="T2" fmla="*/ 412 w 529"/>
              <a:gd name="T3" fmla="*/ 628 h 1298"/>
              <a:gd name="T4" fmla="*/ 412 w 529"/>
              <a:gd name="T5" fmla="*/ 628 h 1298"/>
              <a:gd name="T6" fmla="*/ 412 w 529"/>
              <a:gd name="T7" fmla="*/ 1059 h 1298"/>
              <a:gd name="T8" fmla="*/ 412 w 529"/>
              <a:gd name="T9" fmla="*/ 1059 h 1298"/>
              <a:gd name="T10" fmla="*/ 412 w 529"/>
              <a:gd name="T11" fmla="*/ 1059 h 1298"/>
              <a:gd name="T12" fmla="*/ 529 w 529"/>
              <a:gd name="T13" fmla="*/ 1298 h 1298"/>
              <a:gd name="T14" fmla="*/ 116 w 529"/>
              <a:gd name="T15" fmla="*/ 671 h 1298"/>
              <a:gd name="T16" fmla="*/ 117 w 529"/>
              <a:gd name="T17" fmla="*/ 671 h 1298"/>
              <a:gd name="T18" fmla="*/ 117 w 529"/>
              <a:gd name="T19" fmla="*/ 240 h 1298"/>
              <a:gd name="T20" fmla="*/ 117 w 529"/>
              <a:gd name="T21" fmla="*/ 240 h 1298"/>
              <a:gd name="T22" fmla="*/ 117 w 529"/>
              <a:gd name="T23" fmla="*/ 239 h 1298"/>
              <a:gd name="T24" fmla="*/ 0 w 529"/>
              <a:gd name="T25" fmla="*/ 0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9" h="1298">
                <a:moveTo>
                  <a:pt x="0" y="0"/>
                </a:moveTo>
                <a:cubicBezTo>
                  <a:pt x="242" y="105"/>
                  <a:pt x="412" y="347"/>
                  <a:pt x="412" y="628"/>
                </a:cubicBezTo>
                <a:cubicBezTo>
                  <a:pt x="412" y="628"/>
                  <a:pt x="412" y="628"/>
                  <a:pt x="412" y="628"/>
                </a:cubicBezTo>
                <a:cubicBezTo>
                  <a:pt x="412" y="1059"/>
                  <a:pt x="412" y="1059"/>
                  <a:pt x="412" y="1059"/>
                </a:cubicBezTo>
                <a:cubicBezTo>
                  <a:pt x="412" y="1059"/>
                  <a:pt x="412" y="1059"/>
                  <a:pt x="412" y="1059"/>
                </a:cubicBezTo>
                <a:cubicBezTo>
                  <a:pt x="412" y="1059"/>
                  <a:pt x="412" y="1059"/>
                  <a:pt x="412" y="1059"/>
                </a:cubicBezTo>
                <a:cubicBezTo>
                  <a:pt x="412" y="1157"/>
                  <a:pt x="458" y="1243"/>
                  <a:pt x="529" y="1298"/>
                </a:cubicBezTo>
                <a:cubicBezTo>
                  <a:pt x="286" y="1193"/>
                  <a:pt x="116" y="952"/>
                  <a:pt x="116" y="671"/>
                </a:cubicBezTo>
                <a:cubicBezTo>
                  <a:pt x="117" y="671"/>
                  <a:pt x="117" y="671"/>
                  <a:pt x="117" y="671"/>
                </a:cubicBezTo>
                <a:cubicBezTo>
                  <a:pt x="117" y="240"/>
                  <a:pt x="117" y="240"/>
                  <a:pt x="117" y="240"/>
                </a:cubicBezTo>
                <a:cubicBezTo>
                  <a:pt x="117" y="240"/>
                  <a:pt x="117" y="240"/>
                  <a:pt x="117" y="240"/>
                </a:cubicBezTo>
                <a:cubicBezTo>
                  <a:pt x="117" y="240"/>
                  <a:pt x="117" y="239"/>
                  <a:pt x="117" y="239"/>
                </a:cubicBezTo>
                <a:cubicBezTo>
                  <a:pt x="117" y="142"/>
                  <a:pt x="71" y="56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: Shape 28">
            <a:extLst>
              <a:ext uri="{FF2B5EF4-FFF2-40B4-BE49-F238E27FC236}">
                <a16:creationId xmlns:a16="http://schemas.microsoft.com/office/drawing/2014/main" id="{1E02292B-F959-6B09-8C9F-06C6682159EB}"/>
              </a:ext>
            </a:extLst>
          </p:cNvPr>
          <p:cNvSpPr/>
          <p:nvPr/>
        </p:nvSpPr>
        <p:spPr bwMode="auto">
          <a:xfrm rot="8100000">
            <a:off x="3985953" y="2512419"/>
            <a:ext cx="4300434" cy="1756961"/>
          </a:xfrm>
          <a:custGeom>
            <a:avLst/>
            <a:gdLst>
              <a:gd name="T0" fmla="*/ 0 w 1298"/>
              <a:gd name="T1" fmla="*/ 0 h 530"/>
              <a:gd name="T2" fmla="*/ 627 w 1298"/>
              <a:gd name="T3" fmla="*/ 413 h 530"/>
              <a:gd name="T4" fmla="*/ 627 w 1298"/>
              <a:gd name="T5" fmla="*/ 412 h 530"/>
              <a:gd name="T6" fmla="*/ 1058 w 1298"/>
              <a:gd name="T7" fmla="*/ 412 h 530"/>
              <a:gd name="T8" fmla="*/ 1058 w 1298"/>
              <a:gd name="T9" fmla="*/ 412 h 530"/>
              <a:gd name="T10" fmla="*/ 1059 w 1298"/>
              <a:gd name="T11" fmla="*/ 412 h 530"/>
              <a:gd name="T12" fmla="*/ 1298 w 1298"/>
              <a:gd name="T13" fmla="*/ 530 h 530"/>
              <a:gd name="T14" fmla="*/ 670 w 1298"/>
              <a:gd name="T15" fmla="*/ 117 h 530"/>
              <a:gd name="T16" fmla="*/ 670 w 1298"/>
              <a:gd name="T17" fmla="*/ 117 h 530"/>
              <a:gd name="T18" fmla="*/ 239 w 1298"/>
              <a:gd name="T19" fmla="*/ 117 h 530"/>
              <a:gd name="T20" fmla="*/ 239 w 1298"/>
              <a:gd name="T21" fmla="*/ 117 h 530"/>
              <a:gd name="T22" fmla="*/ 238 w 1298"/>
              <a:gd name="T23" fmla="*/ 117 h 530"/>
              <a:gd name="T24" fmla="*/ 0 w 1298"/>
              <a:gd name="T25" fmla="*/ 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98" h="530">
                <a:moveTo>
                  <a:pt x="0" y="0"/>
                </a:moveTo>
                <a:cubicBezTo>
                  <a:pt x="105" y="243"/>
                  <a:pt x="346" y="413"/>
                  <a:pt x="627" y="413"/>
                </a:cubicBezTo>
                <a:cubicBezTo>
                  <a:pt x="627" y="412"/>
                  <a:pt x="627" y="412"/>
                  <a:pt x="627" y="412"/>
                </a:cubicBezTo>
                <a:cubicBezTo>
                  <a:pt x="1058" y="412"/>
                  <a:pt x="1058" y="412"/>
                  <a:pt x="1058" y="412"/>
                </a:cubicBezTo>
                <a:cubicBezTo>
                  <a:pt x="1058" y="412"/>
                  <a:pt x="1058" y="412"/>
                  <a:pt x="1058" y="412"/>
                </a:cubicBezTo>
                <a:cubicBezTo>
                  <a:pt x="1058" y="412"/>
                  <a:pt x="1059" y="412"/>
                  <a:pt x="1059" y="412"/>
                </a:cubicBezTo>
                <a:cubicBezTo>
                  <a:pt x="1156" y="412"/>
                  <a:pt x="1242" y="458"/>
                  <a:pt x="1298" y="530"/>
                </a:cubicBezTo>
                <a:cubicBezTo>
                  <a:pt x="1192" y="287"/>
                  <a:pt x="951" y="117"/>
                  <a:pt x="670" y="117"/>
                </a:cubicBezTo>
                <a:cubicBezTo>
                  <a:pt x="670" y="117"/>
                  <a:pt x="670" y="117"/>
                  <a:pt x="670" y="117"/>
                </a:cubicBezTo>
                <a:cubicBezTo>
                  <a:pt x="239" y="117"/>
                  <a:pt x="239" y="117"/>
                  <a:pt x="239" y="117"/>
                </a:cubicBezTo>
                <a:cubicBezTo>
                  <a:pt x="239" y="117"/>
                  <a:pt x="239" y="117"/>
                  <a:pt x="239" y="117"/>
                </a:cubicBezTo>
                <a:cubicBezTo>
                  <a:pt x="239" y="117"/>
                  <a:pt x="239" y="117"/>
                  <a:pt x="238" y="117"/>
                </a:cubicBezTo>
                <a:cubicBezTo>
                  <a:pt x="141" y="117"/>
                  <a:pt x="55" y="71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: Shape 35">
            <a:extLst>
              <a:ext uri="{FF2B5EF4-FFF2-40B4-BE49-F238E27FC236}">
                <a16:creationId xmlns:a16="http://schemas.microsoft.com/office/drawing/2014/main" id="{D20ADDFF-4802-CE40-64F5-CCDC6FE7C90B}"/>
              </a:ext>
            </a:extLst>
          </p:cNvPr>
          <p:cNvSpPr/>
          <p:nvPr/>
        </p:nvSpPr>
        <p:spPr bwMode="auto">
          <a:xfrm rot="8100000">
            <a:off x="1949908" y="2962759"/>
            <a:ext cx="2976898" cy="978910"/>
          </a:xfrm>
          <a:custGeom>
            <a:avLst/>
            <a:gdLst>
              <a:gd name="T0" fmla="*/ 117 w 898"/>
              <a:gd name="T1" fmla="*/ 239 h 295"/>
              <a:gd name="T2" fmla="*/ 388 w 898"/>
              <a:gd name="T3" fmla="*/ 295 h 295"/>
              <a:gd name="T4" fmla="*/ 750 w 898"/>
              <a:gd name="T5" fmla="*/ 295 h 295"/>
              <a:gd name="T6" fmla="*/ 898 w 898"/>
              <a:gd name="T7" fmla="*/ 148 h 295"/>
              <a:gd name="T8" fmla="*/ 750 w 898"/>
              <a:gd name="T9" fmla="*/ 0 h 295"/>
              <a:gd name="T10" fmla="*/ 696 w 898"/>
              <a:gd name="T11" fmla="*/ 0 h 295"/>
              <a:gd name="T12" fmla="*/ 388 w 898"/>
              <a:gd name="T13" fmla="*/ 0 h 295"/>
              <a:gd name="T14" fmla="*/ 0 w 898"/>
              <a:gd name="T15" fmla="*/ 0 h 295"/>
              <a:gd name="T16" fmla="*/ 0 w 898"/>
              <a:gd name="T17" fmla="*/ 0 h 295"/>
              <a:gd name="T18" fmla="*/ 117 w 898"/>
              <a:gd name="T19" fmla="*/ 239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8" h="295">
                <a:moveTo>
                  <a:pt x="117" y="239"/>
                </a:moveTo>
                <a:cubicBezTo>
                  <a:pt x="200" y="275"/>
                  <a:pt x="292" y="295"/>
                  <a:pt x="388" y="295"/>
                </a:cubicBezTo>
                <a:cubicBezTo>
                  <a:pt x="750" y="295"/>
                  <a:pt x="750" y="295"/>
                  <a:pt x="750" y="295"/>
                </a:cubicBezTo>
                <a:cubicBezTo>
                  <a:pt x="832" y="295"/>
                  <a:pt x="898" y="229"/>
                  <a:pt x="898" y="148"/>
                </a:cubicBezTo>
                <a:cubicBezTo>
                  <a:pt x="898" y="66"/>
                  <a:pt x="832" y="0"/>
                  <a:pt x="750" y="0"/>
                </a:cubicBezTo>
                <a:cubicBezTo>
                  <a:pt x="696" y="0"/>
                  <a:pt x="696" y="0"/>
                  <a:pt x="696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7"/>
                  <a:pt x="46" y="184"/>
                  <a:pt x="117" y="239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Freeform: Shape 37">
            <a:extLst>
              <a:ext uri="{FF2B5EF4-FFF2-40B4-BE49-F238E27FC236}">
                <a16:creationId xmlns:a16="http://schemas.microsoft.com/office/drawing/2014/main" id="{44D7843E-55D8-0781-3B49-05DC2803DF49}"/>
              </a:ext>
            </a:extLst>
          </p:cNvPr>
          <p:cNvSpPr/>
          <p:nvPr/>
        </p:nvSpPr>
        <p:spPr bwMode="auto">
          <a:xfrm rot="8100000">
            <a:off x="7362450" y="2804189"/>
            <a:ext cx="2902898" cy="981023"/>
          </a:xfrm>
          <a:custGeom>
            <a:avLst/>
            <a:gdLst>
              <a:gd name="T0" fmla="*/ 759 w 876"/>
              <a:gd name="T1" fmla="*/ 57 h 296"/>
              <a:gd name="T2" fmla="*/ 488 w 876"/>
              <a:gd name="T3" fmla="*/ 0 h 296"/>
              <a:gd name="T4" fmla="*/ 148 w 876"/>
              <a:gd name="T5" fmla="*/ 0 h 296"/>
              <a:gd name="T6" fmla="*/ 0 w 876"/>
              <a:gd name="T7" fmla="*/ 148 h 296"/>
              <a:gd name="T8" fmla="*/ 148 w 876"/>
              <a:gd name="T9" fmla="*/ 296 h 296"/>
              <a:gd name="T10" fmla="*/ 202 w 876"/>
              <a:gd name="T11" fmla="*/ 296 h 296"/>
              <a:gd name="T12" fmla="*/ 488 w 876"/>
              <a:gd name="T13" fmla="*/ 296 h 296"/>
              <a:gd name="T14" fmla="*/ 876 w 876"/>
              <a:gd name="T15" fmla="*/ 296 h 296"/>
              <a:gd name="T16" fmla="*/ 876 w 876"/>
              <a:gd name="T17" fmla="*/ 295 h 296"/>
              <a:gd name="T18" fmla="*/ 759 w 876"/>
              <a:gd name="T19" fmla="*/ 5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6" h="296">
                <a:moveTo>
                  <a:pt x="759" y="57"/>
                </a:moveTo>
                <a:cubicBezTo>
                  <a:pt x="676" y="20"/>
                  <a:pt x="584" y="0"/>
                  <a:pt x="48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66" y="0"/>
                  <a:pt x="0" y="66"/>
                  <a:pt x="0" y="148"/>
                </a:cubicBezTo>
                <a:cubicBezTo>
                  <a:pt x="0" y="230"/>
                  <a:pt x="66" y="296"/>
                  <a:pt x="148" y="296"/>
                </a:cubicBezTo>
                <a:cubicBezTo>
                  <a:pt x="202" y="296"/>
                  <a:pt x="202" y="296"/>
                  <a:pt x="202" y="296"/>
                </a:cubicBezTo>
                <a:cubicBezTo>
                  <a:pt x="488" y="296"/>
                  <a:pt x="488" y="296"/>
                  <a:pt x="488" y="296"/>
                </a:cubicBezTo>
                <a:cubicBezTo>
                  <a:pt x="876" y="296"/>
                  <a:pt x="876" y="296"/>
                  <a:pt x="876" y="296"/>
                </a:cubicBezTo>
                <a:cubicBezTo>
                  <a:pt x="876" y="295"/>
                  <a:pt x="876" y="295"/>
                  <a:pt x="876" y="295"/>
                </a:cubicBezTo>
                <a:cubicBezTo>
                  <a:pt x="876" y="198"/>
                  <a:pt x="830" y="112"/>
                  <a:pt x="759" y="57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Freeform: Shape 29">
            <a:extLst>
              <a:ext uri="{FF2B5EF4-FFF2-40B4-BE49-F238E27FC236}">
                <a16:creationId xmlns:a16="http://schemas.microsoft.com/office/drawing/2014/main" id="{24875664-16B2-48CD-3290-BED6AF0B7D9F}"/>
              </a:ext>
            </a:extLst>
          </p:cNvPr>
          <p:cNvSpPr/>
          <p:nvPr/>
        </p:nvSpPr>
        <p:spPr bwMode="auto">
          <a:xfrm rot="8100000">
            <a:off x="2943617" y="1810480"/>
            <a:ext cx="981023" cy="2976899"/>
          </a:xfrm>
          <a:custGeom>
            <a:avLst/>
            <a:gdLst>
              <a:gd name="T0" fmla="*/ 239 w 296"/>
              <a:gd name="T1" fmla="*/ 117 h 898"/>
              <a:gd name="T2" fmla="*/ 296 w 296"/>
              <a:gd name="T3" fmla="*/ 388 h 898"/>
              <a:gd name="T4" fmla="*/ 296 w 296"/>
              <a:gd name="T5" fmla="*/ 751 h 898"/>
              <a:gd name="T6" fmla="*/ 148 w 296"/>
              <a:gd name="T7" fmla="*/ 898 h 898"/>
              <a:gd name="T8" fmla="*/ 0 w 296"/>
              <a:gd name="T9" fmla="*/ 751 h 898"/>
              <a:gd name="T10" fmla="*/ 0 w 296"/>
              <a:gd name="T11" fmla="*/ 697 h 898"/>
              <a:gd name="T12" fmla="*/ 0 w 296"/>
              <a:gd name="T13" fmla="*/ 388 h 898"/>
              <a:gd name="T14" fmla="*/ 0 w 296"/>
              <a:gd name="T15" fmla="*/ 0 h 898"/>
              <a:gd name="T16" fmla="*/ 1 w 296"/>
              <a:gd name="T17" fmla="*/ 0 h 898"/>
              <a:gd name="T18" fmla="*/ 239 w 296"/>
              <a:gd name="T19" fmla="*/ 117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6" h="898">
                <a:moveTo>
                  <a:pt x="239" y="117"/>
                </a:moveTo>
                <a:cubicBezTo>
                  <a:pt x="275" y="200"/>
                  <a:pt x="296" y="292"/>
                  <a:pt x="296" y="388"/>
                </a:cubicBezTo>
                <a:cubicBezTo>
                  <a:pt x="296" y="751"/>
                  <a:pt x="296" y="751"/>
                  <a:pt x="296" y="751"/>
                </a:cubicBezTo>
                <a:cubicBezTo>
                  <a:pt x="296" y="832"/>
                  <a:pt x="229" y="898"/>
                  <a:pt x="148" y="898"/>
                </a:cubicBezTo>
                <a:cubicBezTo>
                  <a:pt x="66" y="898"/>
                  <a:pt x="0" y="832"/>
                  <a:pt x="0" y="751"/>
                </a:cubicBezTo>
                <a:cubicBezTo>
                  <a:pt x="0" y="697"/>
                  <a:pt x="0" y="697"/>
                  <a:pt x="0" y="697"/>
                </a:cubicBezTo>
                <a:cubicBezTo>
                  <a:pt x="0" y="388"/>
                  <a:pt x="0" y="388"/>
                  <a:pt x="0" y="388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98" y="0"/>
                  <a:pt x="184" y="46"/>
                  <a:pt x="239" y="117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: Shape 31">
            <a:extLst>
              <a:ext uri="{FF2B5EF4-FFF2-40B4-BE49-F238E27FC236}">
                <a16:creationId xmlns:a16="http://schemas.microsoft.com/office/drawing/2014/main" id="{54097108-31B0-D136-0806-4139C9E0320E}"/>
              </a:ext>
            </a:extLst>
          </p:cNvPr>
          <p:cNvSpPr/>
          <p:nvPr/>
        </p:nvSpPr>
        <p:spPr bwMode="auto">
          <a:xfrm rot="8100000">
            <a:off x="8324444" y="2004993"/>
            <a:ext cx="978910" cy="2900785"/>
          </a:xfrm>
          <a:custGeom>
            <a:avLst/>
            <a:gdLst>
              <a:gd name="T0" fmla="*/ 56 w 295"/>
              <a:gd name="T1" fmla="*/ 758 h 875"/>
              <a:gd name="T2" fmla="*/ 0 w 295"/>
              <a:gd name="T3" fmla="*/ 487 h 875"/>
              <a:gd name="T4" fmla="*/ 0 w 295"/>
              <a:gd name="T5" fmla="*/ 147 h 875"/>
              <a:gd name="T6" fmla="*/ 147 w 295"/>
              <a:gd name="T7" fmla="*/ 0 h 875"/>
              <a:gd name="T8" fmla="*/ 295 w 295"/>
              <a:gd name="T9" fmla="*/ 147 h 875"/>
              <a:gd name="T10" fmla="*/ 295 w 295"/>
              <a:gd name="T11" fmla="*/ 201 h 875"/>
              <a:gd name="T12" fmla="*/ 295 w 295"/>
              <a:gd name="T13" fmla="*/ 487 h 875"/>
              <a:gd name="T14" fmla="*/ 295 w 295"/>
              <a:gd name="T15" fmla="*/ 875 h 875"/>
              <a:gd name="T16" fmla="*/ 294 w 295"/>
              <a:gd name="T17" fmla="*/ 875 h 875"/>
              <a:gd name="T18" fmla="*/ 56 w 295"/>
              <a:gd name="T19" fmla="*/ 758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5" h="875">
                <a:moveTo>
                  <a:pt x="56" y="758"/>
                </a:moveTo>
                <a:cubicBezTo>
                  <a:pt x="20" y="675"/>
                  <a:pt x="0" y="584"/>
                  <a:pt x="0" y="487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66"/>
                  <a:pt x="66" y="0"/>
                  <a:pt x="147" y="0"/>
                </a:cubicBezTo>
                <a:cubicBezTo>
                  <a:pt x="229" y="0"/>
                  <a:pt x="295" y="66"/>
                  <a:pt x="295" y="147"/>
                </a:cubicBezTo>
                <a:cubicBezTo>
                  <a:pt x="295" y="201"/>
                  <a:pt x="295" y="201"/>
                  <a:pt x="295" y="201"/>
                </a:cubicBezTo>
                <a:cubicBezTo>
                  <a:pt x="295" y="487"/>
                  <a:pt x="295" y="487"/>
                  <a:pt x="295" y="487"/>
                </a:cubicBezTo>
                <a:cubicBezTo>
                  <a:pt x="295" y="875"/>
                  <a:pt x="295" y="875"/>
                  <a:pt x="295" y="875"/>
                </a:cubicBezTo>
                <a:cubicBezTo>
                  <a:pt x="294" y="875"/>
                  <a:pt x="294" y="875"/>
                  <a:pt x="294" y="875"/>
                </a:cubicBezTo>
                <a:cubicBezTo>
                  <a:pt x="197" y="875"/>
                  <a:pt x="111" y="830"/>
                  <a:pt x="56" y="758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9" name="Group 42">
            <a:extLst>
              <a:ext uri="{FF2B5EF4-FFF2-40B4-BE49-F238E27FC236}">
                <a16:creationId xmlns:a16="http://schemas.microsoft.com/office/drawing/2014/main" id="{166551D8-1163-D89A-E6E6-B55758A48548}"/>
              </a:ext>
            </a:extLst>
          </p:cNvPr>
          <p:cNvGrpSpPr/>
          <p:nvPr/>
        </p:nvGrpSpPr>
        <p:grpSpPr>
          <a:xfrm>
            <a:off x="3271663" y="2961237"/>
            <a:ext cx="492793" cy="561152"/>
            <a:chOff x="-17462" y="-3175"/>
            <a:chExt cx="4600575" cy="5238750"/>
          </a:xfrm>
          <a:solidFill>
            <a:schemeClr val="bg1"/>
          </a:solidFill>
        </p:grpSpPr>
        <p:sp>
          <p:nvSpPr>
            <p:cNvPr id="10" name="Freeform: Shape 43">
              <a:extLst>
                <a:ext uri="{FF2B5EF4-FFF2-40B4-BE49-F238E27FC236}">
                  <a16:creationId xmlns:a16="http://schemas.microsoft.com/office/drawing/2014/main" id="{B05CCBF3-6DE5-D2B3-CACF-FC8C16077509}"/>
                </a:ext>
              </a:extLst>
            </p:cNvPr>
            <p:cNvSpPr/>
            <p:nvPr/>
          </p:nvSpPr>
          <p:spPr bwMode="auto">
            <a:xfrm>
              <a:off x="-17462" y="-3175"/>
              <a:ext cx="4600575" cy="5238750"/>
            </a:xfrm>
            <a:custGeom>
              <a:avLst/>
              <a:gdLst>
                <a:gd name="T0" fmla="*/ 899 w 1224"/>
                <a:gd name="T1" fmla="*/ 44 h 1394"/>
                <a:gd name="T2" fmla="*/ 318 w 1224"/>
                <a:gd name="T3" fmla="*/ 92 h 1394"/>
                <a:gd name="T4" fmla="*/ 105 w 1224"/>
                <a:gd name="T5" fmla="*/ 367 h 1394"/>
                <a:gd name="T6" fmla="*/ 105 w 1224"/>
                <a:gd name="T7" fmla="*/ 538 h 1394"/>
                <a:gd name="T8" fmla="*/ 109 w 1224"/>
                <a:gd name="T9" fmla="*/ 554 h 1394"/>
                <a:gd name="T10" fmla="*/ 60 w 1224"/>
                <a:gd name="T11" fmla="*/ 631 h 1394"/>
                <a:gd name="T12" fmla="*/ 22 w 1224"/>
                <a:gd name="T13" fmla="*/ 686 h 1394"/>
                <a:gd name="T14" fmla="*/ 22 w 1224"/>
                <a:gd name="T15" fmla="*/ 687 h 1394"/>
                <a:gd name="T16" fmla="*/ 56 w 1224"/>
                <a:gd name="T17" fmla="*/ 841 h 1394"/>
                <a:gd name="T18" fmla="*/ 77 w 1224"/>
                <a:gd name="T19" fmla="*/ 914 h 1394"/>
                <a:gd name="T20" fmla="*/ 116 w 1224"/>
                <a:gd name="T21" fmla="*/ 1011 h 1394"/>
                <a:gd name="T22" fmla="*/ 116 w 1224"/>
                <a:gd name="T23" fmla="*/ 1080 h 1394"/>
                <a:gd name="T24" fmla="*/ 263 w 1224"/>
                <a:gd name="T25" fmla="*/ 1204 h 1394"/>
                <a:gd name="T26" fmla="*/ 380 w 1224"/>
                <a:gd name="T27" fmla="*/ 1292 h 1394"/>
                <a:gd name="T28" fmla="*/ 962 w 1224"/>
                <a:gd name="T29" fmla="*/ 1394 h 1394"/>
                <a:gd name="T30" fmla="*/ 1068 w 1224"/>
                <a:gd name="T31" fmla="*/ 1268 h 1394"/>
                <a:gd name="T32" fmla="*/ 1034 w 1224"/>
                <a:gd name="T33" fmla="*/ 991 h 1394"/>
                <a:gd name="T34" fmla="*/ 1209 w 1224"/>
                <a:gd name="T35" fmla="*/ 649 h 1394"/>
                <a:gd name="T36" fmla="*/ 1099 w 1224"/>
                <a:gd name="T37" fmla="*/ 184 h 1394"/>
                <a:gd name="T38" fmla="*/ 976 w 1224"/>
                <a:gd name="T39" fmla="*/ 943 h 1394"/>
                <a:gd name="T40" fmla="*/ 994 w 1224"/>
                <a:gd name="T41" fmla="*/ 1281 h 1394"/>
                <a:gd name="T42" fmla="*/ 962 w 1224"/>
                <a:gd name="T43" fmla="*/ 1319 h 1394"/>
                <a:gd name="T44" fmla="*/ 455 w 1224"/>
                <a:gd name="T45" fmla="*/ 1288 h 1394"/>
                <a:gd name="T46" fmla="*/ 405 w 1224"/>
                <a:gd name="T47" fmla="*/ 1098 h 1394"/>
                <a:gd name="T48" fmla="*/ 263 w 1224"/>
                <a:gd name="T49" fmla="*/ 1129 h 1394"/>
                <a:gd name="T50" fmla="*/ 157 w 1224"/>
                <a:gd name="T51" fmla="*/ 940 h 1394"/>
                <a:gd name="T52" fmla="*/ 171 w 1224"/>
                <a:gd name="T53" fmla="*/ 884 h 1394"/>
                <a:gd name="T54" fmla="*/ 134 w 1224"/>
                <a:gd name="T55" fmla="*/ 864 h 1394"/>
                <a:gd name="T56" fmla="*/ 146 w 1224"/>
                <a:gd name="T57" fmla="*/ 807 h 1394"/>
                <a:gd name="T58" fmla="*/ 101 w 1224"/>
                <a:gd name="T59" fmla="*/ 781 h 1394"/>
                <a:gd name="T60" fmla="*/ 85 w 1224"/>
                <a:gd name="T61" fmla="*/ 727 h 1394"/>
                <a:gd name="T62" fmla="*/ 174 w 1224"/>
                <a:gd name="T63" fmla="*/ 594 h 1394"/>
                <a:gd name="T64" fmla="*/ 178 w 1224"/>
                <a:gd name="T65" fmla="*/ 522 h 1394"/>
                <a:gd name="T66" fmla="*/ 177 w 1224"/>
                <a:gd name="T67" fmla="*/ 386 h 1394"/>
                <a:gd name="T68" fmla="*/ 1135 w 1224"/>
                <a:gd name="T69" fmla="*/ 638 h 1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4" h="1394">
                  <a:moveTo>
                    <a:pt x="1099" y="184"/>
                  </a:moveTo>
                  <a:cubicBezTo>
                    <a:pt x="1047" y="122"/>
                    <a:pt x="979" y="75"/>
                    <a:pt x="899" y="44"/>
                  </a:cubicBezTo>
                  <a:cubicBezTo>
                    <a:pt x="827" y="15"/>
                    <a:pt x="745" y="0"/>
                    <a:pt x="662" y="0"/>
                  </a:cubicBezTo>
                  <a:cubicBezTo>
                    <a:pt x="538" y="0"/>
                    <a:pt x="417" y="33"/>
                    <a:pt x="318" y="92"/>
                  </a:cubicBezTo>
                  <a:cubicBezTo>
                    <a:pt x="265" y="123"/>
                    <a:pt x="221" y="162"/>
                    <a:pt x="185" y="206"/>
                  </a:cubicBezTo>
                  <a:cubicBezTo>
                    <a:pt x="146" y="255"/>
                    <a:pt x="119" y="309"/>
                    <a:pt x="105" y="367"/>
                  </a:cubicBezTo>
                  <a:cubicBezTo>
                    <a:pt x="92" y="417"/>
                    <a:pt x="91" y="475"/>
                    <a:pt x="101" y="522"/>
                  </a:cubicBezTo>
                  <a:cubicBezTo>
                    <a:pt x="105" y="538"/>
                    <a:pt x="105" y="538"/>
                    <a:pt x="105" y="538"/>
                  </a:cubicBezTo>
                  <a:cubicBezTo>
                    <a:pt x="106" y="543"/>
                    <a:pt x="107" y="548"/>
                    <a:pt x="109" y="551"/>
                  </a:cubicBezTo>
                  <a:cubicBezTo>
                    <a:pt x="109" y="552"/>
                    <a:pt x="109" y="553"/>
                    <a:pt x="109" y="554"/>
                  </a:cubicBezTo>
                  <a:cubicBezTo>
                    <a:pt x="106" y="561"/>
                    <a:pt x="106" y="561"/>
                    <a:pt x="106" y="561"/>
                  </a:cubicBezTo>
                  <a:cubicBezTo>
                    <a:pt x="95" y="584"/>
                    <a:pt x="78" y="607"/>
                    <a:pt x="60" y="631"/>
                  </a:cubicBezTo>
                  <a:cubicBezTo>
                    <a:pt x="48" y="649"/>
                    <a:pt x="35" y="667"/>
                    <a:pt x="22" y="686"/>
                  </a:cubicBezTo>
                  <a:cubicBezTo>
                    <a:pt x="22" y="686"/>
                    <a:pt x="22" y="686"/>
                    <a:pt x="22" y="686"/>
                  </a:cubicBezTo>
                  <a:cubicBezTo>
                    <a:pt x="22" y="686"/>
                    <a:pt x="22" y="686"/>
                    <a:pt x="22" y="686"/>
                  </a:cubicBezTo>
                  <a:cubicBezTo>
                    <a:pt x="22" y="687"/>
                    <a:pt x="22" y="687"/>
                    <a:pt x="22" y="687"/>
                  </a:cubicBezTo>
                  <a:cubicBezTo>
                    <a:pt x="4" y="715"/>
                    <a:pt x="0" y="748"/>
                    <a:pt x="9" y="779"/>
                  </a:cubicBezTo>
                  <a:cubicBezTo>
                    <a:pt x="17" y="805"/>
                    <a:pt x="34" y="827"/>
                    <a:pt x="56" y="841"/>
                  </a:cubicBezTo>
                  <a:cubicBezTo>
                    <a:pt x="55" y="860"/>
                    <a:pt x="58" y="880"/>
                    <a:pt x="67" y="897"/>
                  </a:cubicBezTo>
                  <a:cubicBezTo>
                    <a:pt x="70" y="903"/>
                    <a:pt x="73" y="909"/>
                    <a:pt x="77" y="914"/>
                  </a:cubicBezTo>
                  <a:cubicBezTo>
                    <a:pt x="75" y="938"/>
                    <a:pt x="81" y="964"/>
                    <a:pt x="97" y="984"/>
                  </a:cubicBezTo>
                  <a:cubicBezTo>
                    <a:pt x="116" y="1011"/>
                    <a:pt x="116" y="1011"/>
                    <a:pt x="116" y="1011"/>
                  </a:cubicBezTo>
                  <a:cubicBezTo>
                    <a:pt x="116" y="1014"/>
                    <a:pt x="116" y="1019"/>
                    <a:pt x="116" y="1022"/>
                  </a:cubicBezTo>
                  <a:cubicBezTo>
                    <a:pt x="115" y="1038"/>
                    <a:pt x="113" y="1059"/>
                    <a:pt x="116" y="1080"/>
                  </a:cubicBezTo>
                  <a:cubicBezTo>
                    <a:pt x="120" y="1113"/>
                    <a:pt x="131" y="1140"/>
                    <a:pt x="151" y="1161"/>
                  </a:cubicBezTo>
                  <a:cubicBezTo>
                    <a:pt x="178" y="1189"/>
                    <a:pt x="216" y="1204"/>
                    <a:pt x="263" y="1204"/>
                  </a:cubicBezTo>
                  <a:cubicBezTo>
                    <a:pt x="294" y="1204"/>
                    <a:pt x="330" y="1198"/>
                    <a:pt x="373" y="1186"/>
                  </a:cubicBezTo>
                  <a:cubicBezTo>
                    <a:pt x="375" y="1213"/>
                    <a:pt x="378" y="1247"/>
                    <a:pt x="380" y="1292"/>
                  </a:cubicBezTo>
                  <a:cubicBezTo>
                    <a:pt x="383" y="1349"/>
                    <a:pt x="430" y="1394"/>
                    <a:pt x="488" y="1394"/>
                  </a:cubicBezTo>
                  <a:cubicBezTo>
                    <a:pt x="962" y="1394"/>
                    <a:pt x="962" y="1394"/>
                    <a:pt x="962" y="1394"/>
                  </a:cubicBezTo>
                  <a:cubicBezTo>
                    <a:pt x="994" y="1394"/>
                    <a:pt x="1024" y="1380"/>
                    <a:pt x="1045" y="1356"/>
                  </a:cubicBezTo>
                  <a:cubicBezTo>
                    <a:pt x="1065" y="1331"/>
                    <a:pt x="1074" y="1299"/>
                    <a:pt x="1068" y="1268"/>
                  </a:cubicBezTo>
                  <a:cubicBezTo>
                    <a:pt x="1025" y="1025"/>
                    <a:pt x="1025" y="1025"/>
                    <a:pt x="1025" y="1025"/>
                  </a:cubicBezTo>
                  <a:cubicBezTo>
                    <a:pt x="1023" y="1013"/>
                    <a:pt x="1026" y="1001"/>
                    <a:pt x="1034" y="991"/>
                  </a:cubicBezTo>
                  <a:cubicBezTo>
                    <a:pt x="1068" y="950"/>
                    <a:pt x="1108" y="901"/>
                    <a:pt x="1141" y="843"/>
                  </a:cubicBezTo>
                  <a:cubicBezTo>
                    <a:pt x="1177" y="780"/>
                    <a:pt x="1199" y="717"/>
                    <a:pt x="1209" y="649"/>
                  </a:cubicBezTo>
                  <a:cubicBezTo>
                    <a:pt x="1224" y="553"/>
                    <a:pt x="1221" y="464"/>
                    <a:pt x="1201" y="384"/>
                  </a:cubicBezTo>
                  <a:cubicBezTo>
                    <a:pt x="1182" y="308"/>
                    <a:pt x="1148" y="240"/>
                    <a:pt x="1099" y="184"/>
                  </a:cubicBezTo>
                  <a:close/>
                  <a:moveTo>
                    <a:pt x="1135" y="638"/>
                  </a:moveTo>
                  <a:cubicBezTo>
                    <a:pt x="1116" y="765"/>
                    <a:pt x="1049" y="857"/>
                    <a:pt x="976" y="943"/>
                  </a:cubicBezTo>
                  <a:cubicBezTo>
                    <a:pt x="954" y="969"/>
                    <a:pt x="945" y="1004"/>
                    <a:pt x="951" y="1038"/>
                  </a:cubicBezTo>
                  <a:cubicBezTo>
                    <a:pt x="994" y="1281"/>
                    <a:pt x="994" y="1281"/>
                    <a:pt x="994" y="1281"/>
                  </a:cubicBezTo>
                  <a:cubicBezTo>
                    <a:pt x="996" y="1290"/>
                    <a:pt x="993" y="1300"/>
                    <a:pt x="987" y="1308"/>
                  </a:cubicBezTo>
                  <a:cubicBezTo>
                    <a:pt x="981" y="1315"/>
                    <a:pt x="972" y="1319"/>
                    <a:pt x="962" y="1319"/>
                  </a:cubicBezTo>
                  <a:cubicBezTo>
                    <a:pt x="488" y="1319"/>
                    <a:pt x="488" y="1319"/>
                    <a:pt x="488" y="1319"/>
                  </a:cubicBezTo>
                  <a:cubicBezTo>
                    <a:pt x="470" y="1319"/>
                    <a:pt x="456" y="1306"/>
                    <a:pt x="455" y="1288"/>
                  </a:cubicBezTo>
                  <a:cubicBezTo>
                    <a:pt x="451" y="1206"/>
                    <a:pt x="446" y="1155"/>
                    <a:pt x="443" y="1127"/>
                  </a:cubicBezTo>
                  <a:cubicBezTo>
                    <a:pt x="441" y="1114"/>
                    <a:pt x="423" y="1098"/>
                    <a:pt x="405" y="1098"/>
                  </a:cubicBezTo>
                  <a:cubicBezTo>
                    <a:pt x="401" y="1098"/>
                    <a:pt x="398" y="1099"/>
                    <a:pt x="395" y="1100"/>
                  </a:cubicBezTo>
                  <a:cubicBezTo>
                    <a:pt x="336" y="1120"/>
                    <a:pt x="294" y="1129"/>
                    <a:pt x="263" y="1129"/>
                  </a:cubicBezTo>
                  <a:cubicBezTo>
                    <a:pt x="148" y="1129"/>
                    <a:pt x="208" y="1009"/>
                    <a:pt x="186" y="979"/>
                  </a:cubicBezTo>
                  <a:cubicBezTo>
                    <a:pt x="157" y="940"/>
                    <a:pt x="157" y="940"/>
                    <a:pt x="157" y="940"/>
                  </a:cubicBezTo>
                  <a:cubicBezTo>
                    <a:pt x="150" y="930"/>
                    <a:pt x="150" y="917"/>
                    <a:pt x="156" y="907"/>
                  </a:cubicBezTo>
                  <a:cubicBezTo>
                    <a:pt x="171" y="884"/>
                    <a:pt x="171" y="884"/>
                    <a:pt x="171" y="884"/>
                  </a:cubicBezTo>
                  <a:cubicBezTo>
                    <a:pt x="152" y="879"/>
                    <a:pt x="152" y="879"/>
                    <a:pt x="152" y="879"/>
                  </a:cubicBezTo>
                  <a:cubicBezTo>
                    <a:pt x="144" y="877"/>
                    <a:pt x="138" y="871"/>
                    <a:pt x="134" y="864"/>
                  </a:cubicBezTo>
                  <a:cubicBezTo>
                    <a:pt x="130" y="857"/>
                    <a:pt x="130" y="848"/>
                    <a:pt x="133" y="841"/>
                  </a:cubicBezTo>
                  <a:cubicBezTo>
                    <a:pt x="146" y="807"/>
                    <a:pt x="146" y="807"/>
                    <a:pt x="146" y="807"/>
                  </a:cubicBezTo>
                  <a:cubicBezTo>
                    <a:pt x="148" y="804"/>
                    <a:pt x="146" y="801"/>
                    <a:pt x="143" y="799"/>
                  </a:cubicBezTo>
                  <a:cubicBezTo>
                    <a:pt x="101" y="781"/>
                    <a:pt x="101" y="781"/>
                    <a:pt x="101" y="781"/>
                  </a:cubicBezTo>
                  <a:cubicBezTo>
                    <a:pt x="92" y="776"/>
                    <a:pt x="84" y="768"/>
                    <a:pt x="81" y="758"/>
                  </a:cubicBezTo>
                  <a:cubicBezTo>
                    <a:pt x="78" y="747"/>
                    <a:pt x="80" y="736"/>
                    <a:pt x="85" y="727"/>
                  </a:cubicBezTo>
                  <a:cubicBezTo>
                    <a:pt x="86" y="726"/>
                    <a:pt x="86" y="726"/>
                    <a:pt x="86" y="726"/>
                  </a:cubicBezTo>
                  <a:cubicBezTo>
                    <a:pt x="114" y="681"/>
                    <a:pt x="150" y="641"/>
                    <a:pt x="174" y="594"/>
                  </a:cubicBezTo>
                  <a:cubicBezTo>
                    <a:pt x="184" y="573"/>
                    <a:pt x="184" y="573"/>
                    <a:pt x="184" y="573"/>
                  </a:cubicBezTo>
                  <a:cubicBezTo>
                    <a:pt x="191" y="559"/>
                    <a:pt x="182" y="537"/>
                    <a:pt x="178" y="522"/>
                  </a:cubicBezTo>
                  <a:cubicBezTo>
                    <a:pt x="175" y="505"/>
                    <a:pt x="175" y="505"/>
                    <a:pt x="175" y="505"/>
                  </a:cubicBezTo>
                  <a:cubicBezTo>
                    <a:pt x="166" y="468"/>
                    <a:pt x="168" y="422"/>
                    <a:pt x="177" y="386"/>
                  </a:cubicBezTo>
                  <a:cubicBezTo>
                    <a:pt x="227" y="187"/>
                    <a:pt x="445" y="75"/>
                    <a:pt x="662" y="75"/>
                  </a:cubicBezTo>
                  <a:cubicBezTo>
                    <a:pt x="929" y="75"/>
                    <a:pt x="1195" y="247"/>
                    <a:pt x="1135" y="638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Freeform: Shape 44">
              <a:extLst>
                <a:ext uri="{FF2B5EF4-FFF2-40B4-BE49-F238E27FC236}">
                  <a16:creationId xmlns:a16="http://schemas.microsoft.com/office/drawing/2014/main" id="{CFFADDDA-56A0-71EB-FEA8-C4FA223C8A3B}"/>
                </a:ext>
              </a:extLst>
            </p:cNvPr>
            <p:cNvSpPr/>
            <p:nvPr/>
          </p:nvSpPr>
          <p:spPr bwMode="auto">
            <a:xfrm>
              <a:off x="866780" y="496892"/>
              <a:ext cx="3243265" cy="2638420"/>
            </a:xfrm>
            <a:custGeom>
              <a:avLst/>
              <a:gdLst>
                <a:gd name="T0" fmla="*/ 571 w 863"/>
                <a:gd name="T1" fmla="*/ 31 h 702"/>
                <a:gd name="T2" fmla="*/ 506 w 863"/>
                <a:gd name="T3" fmla="*/ 7 h 702"/>
                <a:gd name="T4" fmla="*/ 463 w 863"/>
                <a:gd name="T5" fmla="*/ 16 h 702"/>
                <a:gd name="T6" fmla="*/ 416 w 863"/>
                <a:gd name="T7" fmla="*/ 0 h 702"/>
                <a:gd name="T8" fmla="*/ 378 w 863"/>
                <a:gd name="T9" fmla="*/ 10 h 702"/>
                <a:gd name="T10" fmla="*/ 348 w 863"/>
                <a:gd name="T11" fmla="*/ 7 h 702"/>
                <a:gd name="T12" fmla="*/ 262 w 863"/>
                <a:gd name="T13" fmla="*/ 36 h 702"/>
                <a:gd name="T14" fmla="*/ 253 w 863"/>
                <a:gd name="T15" fmla="*/ 36 h 702"/>
                <a:gd name="T16" fmla="*/ 149 w 863"/>
                <a:gd name="T17" fmla="*/ 84 h 702"/>
                <a:gd name="T18" fmla="*/ 58 w 863"/>
                <a:gd name="T19" fmla="*/ 191 h 702"/>
                <a:gd name="T20" fmla="*/ 23 w 863"/>
                <a:gd name="T21" fmla="*/ 242 h 702"/>
                <a:gd name="T22" fmla="*/ 24 w 863"/>
                <a:gd name="T23" fmla="*/ 250 h 702"/>
                <a:gd name="T24" fmla="*/ 0 w 863"/>
                <a:gd name="T25" fmla="*/ 326 h 702"/>
                <a:gd name="T26" fmla="*/ 61 w 863"/>
                <a:gd name="T27" fmla="*/ 438 h 702"/>
                <a:gd name="T28" fmla="*/ 161 w 863"/>
                <a:gd name="T29" fmla="*/ 509 h 702"/>
                <a:gd name="T30" fmla="*/ 211 w 863"/>
                <a:gd name="T31" fmla="*/ 496 h 702"/>
                <a:gd name="T32" fmla="*/ 275 w 863"/>
                <a:gd name="T33" fmla="*/ 535 h 702"/>
                <a:gd name="T34" fmla="*/ 405 w 863"/>
                <a:gd name="T35" fmla="*/ 626 h 702"/>
                <a:gd name="T36" fmla="*/ 460 w 863"/>
                <a:gd name="T37" fmla="*/ 614 h 702"/>
                <a:gd name="T38" fmla="*/ 609 w 863"/>
                <a:gd name="T39" fmla="*/ 702 h 702"/>
                <a:gd name="T40" fmla="*/ 766 w 863"/>
                <a:gd name="T41" fmla="*/ 594 h 702"/>
                <a:gd name="T42" fmla="*/ 854 w 863"/>
                <a:gd name="T43" fmla="*/ 446 h 702"/>
                <a:gd name="T44" fmla="*/ 852 w 863"/>
                <a:gd name="T45" fmla="*/ 415 h 702"/>
                <a:gd name="T46" fmla="*/ 863 w 863"/>
                <a:gd name="T47" fmla="*/ 365 h 702"/>
                <a:gd name="T48" fmla="*/ 834 w 863"/>
                <a:gd name="T49" fmla="*/ 288 h 702"/>
                <a:gd name="T50" fmla="*/ 836 w 863"/>
                <a:gd name="T51" fmla="*/ 270 h 702"/>
                <a:gd name="T52" fmla="*/ 767 w 863"/>
                <a:gd name="T53" fmla="*/ 164 h 702"/>
                <a:gd name="T54" fmla="*/ 571 w 863"/>
                <a:gd name="T55" fmla="*/ 31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3" h="702">
                  <a:moveTo>
                    <a:pt x="571" y="31"/>
                  </a:moveTo>
                  <a:cubicBezTo>
                    <a:pt x="554" y="16"/>
                    <a:pt x="531" y="7"/>
                    <a:pt x="506" y="7"/>
                  </a:cubicBezTo>
                  <a:cubicBezTo>
                    <a:pt x="490" y="7"/>
                    <a:pt x="476" y="10"/>
                    <a:pt x="463" y="16"/>
                  </a:cubicBezTo>
                  <a:cubicBezTo>
                    <a:pt x="450" y="6"/>
                    <a:pt x="434" y="0"/>
                    <a:pt x="416" y="0"/>
                  </a:cubicBezTo>
                  <a:cubicBezTo>
                    <a:pt x="402" y="0"/>
                    <a:pt x="389" y="3"/>
                    <a:pt x="378" y="10"/>
                  </a:cubicBezTo>
                  <a:cubicBezTo>
                    <a:pt x="368" y="8"/>
                    <a:pt x="358" y="7"/>
                    <a:pt x="348" y="7"/>
                  </a:cubicBezTo>
                  <a:cubicBezTo>
                    <a:pt x="315" y="7"/>
                    <a:pt x="285" y="18"/>
                    <a:pt x="262" y="36"/>
                  </a:cubicBezTo>
                  <a:cubicBezTo>
                    <a:pt x="259" y="36"/>
                    <a:pt x="256" y="36"/>
                    <a:pt x="253" y="36"/>
                  </a:cubicBezTo>
                  <a:cubicBezTo>
                    <a:pt x="212" y="36"/>
                    <a:pt x="175" y="55"/>
                    <a:pt x="149" y="84"/>
                  </a:cubicBezTo>
                  <a:cubicBezTo>
                    <a:pt x="98" y="93"/>
                    <a:pt x="60" y="137"/>
                    <a:pt x="58" y="191"/>
                  </a:cubicBezTo>
                  <a:cubicBezTo>
                    <a:pt x="38" y="198"/>
                    <a:pt x="23" y="219"/>
                    <a:pt x="23" y="242"/>
                  </a:cubicBezTo>
                  <a:cubicBezTo>
                    <a:pt x="23" y="245"/>
                    <a:pt x="23" y="247"/>
                    <a:pt x="24" y="250"/>
                  </a:cubicBezTo>
                  <a:cubicBezTo>
                    <a:pt x="9" y="271"/>
                    <a:pt x="0" y="297"/>
                    <a:pt x="0" y="326"/>
                  </a:cubicBezTo>
                  <a:cubicBezTo>
                    <a:pt x="0" y="373"/>
                    <a:pt x="24" y="414"/>
                    <a:pt x="61" y="438"/>
                  </a:cubicBezTo>
                  <a:cubicBezTo>
                    <a:pt x="75" y="479"/>
                    <a:pt x="114" y="509"/>
                    <a:pt x="161" y="509"/>
                  </a:cubicBezTo>
                  <a:cubicBezTo>
                    <a:pt x="179" y="509"/>
                    <a:pt x="196" y="504"/>
                    <a:pt x="211" y="496"/>
                  </a:cubicBezTo>
                  <a:cubicBezTo>
                    <a:pt x="226" y="516"/>
                    <a:pt x="249" y="531"/>
                    <a:pt x="275" y="535"/>
                  </a:cubicBezTo>
                  <a:cubicBezTo>
                    <a:pt x="294" y="588"/>
                    <a:pt x="345" y="626"/>
                    <a:pt x="405" y="626"/>
                  </a:cubicBezTo>
                  <a:cubicBezTo>
                    <a:pt x="424" y="626"/>
                    <a:pt x="443" y="622"/>
                    <a:pt x="460" y="614"/>
                  </a:cubicBezTo>
                  <a:cubicBezTo>
                    <a:pt x="489" y="667"/>
                    <a:pt x="545" y="702"/>
                    <a:pt x="609" y="702"/>
                  </a:cubicBezTo>
                  <a:cubicBezTo>
                    <a:pt x="681" y="702"/>
                    <a:pt x="742" y="658"/>
                    <a:pt x="766" y="594"/>
                  </a:cubicBezTo>
                  <a:cubicBezTo>
                    <a:pt x="819" y="565"/>
                    <a:pt x="854" y="510"/>
                    <a:pt x="854" y="446"/>
                  </a:cubicBezTo>
                  <a:cubicBezTo>
                    <a:pt x="854" y="435"/>
                    <a:pt x="853" y="425"/>
                    <a:pt x="852" y="415"/>
                  </a:cubicBezTo>
                  <a:cubicBezTo>
                    <a:pt x="859" y="400"/>
                    <a:pt x="863" y="383"/>
                    <a:pt x="863" y="365"/>
                  </a:cubicBezTo>
                  <a:cubicBezTo>
                    <a:pt x="863" y="335"/>
                    <a:pt x="852" y="308"/>
                    <a:pt x="834" y="288"/>
                  </a:cubicBezTo>
                  <a:cubicBezTo>
                    <a:pt x="835" y="282"/>
                    <a:pt x="836" y="276"/>
                    <a:pt x="836" y="270"/>
                  </a:cubicBezTo>
                  <a:cubicBezTo>
                    <a:pt x="836" y="223"/>
                    <a:pt x="808" y="182"/>
                    <a:pt x="767" y="164"/>
                  </a:cubicBezTo>
                  <a:cubicBezTo>
                    <a:pt x="734" y="87"/>
                    <a:pt x="659" y="33"/>
                    <a:pt x="571" y="31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2" name="Group 45">
            <a:extLst>
              <a:ext uri="{FF2B5EF4-FFF2-40B4-BE49-F238E27FC236}">
                <a16:creationId xmlns:a16="http://schemas.microsoft.com/office/drawing/2014/main" id="{80F250EF-7BCA-236E-6494-52642F1A3727}"/>
              </a:ext>
            </a:extLst>
          </p:cNvPr>
          <p:cNvGrpSpPr/>
          <p:nvPr/>
        </p:nvGrpSpPr>
        <p:grpSpPr>
          <a:xfrm>
            <a:off x="5894614" y="3179108"/>
            <a:ext cx="522710" cy="294687"/>
            <a:chOff x="3175" y="1588"/>
            <a:chExt cx="2427288" cy="1368425"/>
          </a:xfrm>
          <a:solidFill>
            <a:schemeClr val="bg1"/>
          </a:solidFill>
        </p:grpSpPr>
        <p:sp>
          <p:nvSpPr>
            <p:cNvPr id="13" name="Freeform: Shape 46">
              <a:extLst>
                <a:ext uri="{FF2B5EF4-FFF2-40B4-BE49-F238E27FC236}">
                  <a16:creationId xmlns:a16="http://schemas.microsoft.com/office/drawing/2014/main" id="{3D26D17F-0EE9-59E8-8467-C562DFE52DDC}"/>
                </a:ext>
              </a:extLst>
            </p:cNvPr>
            <p:cNvSpPr/>
            <p:nvPr/>
          </p:nvSpPr>
          <p:spPr bwMode="auto">
            <a:xfrm>
              <a:off x="3175" y="1588"/>
              <a:ext cx="2427288" cy="1368425"/>
            </a:xfrm>
            <a:custGeom>
              <a:avLst/>
              <a:gdLst>
                <a:gd name="T0" fmla="*/ 1434 w 1529"/>
                <a:gd name="T1" fmla="*/ 288 h 862"/>
                <a:gd name="T2" fmla="*/ 1434 w 1529"/>
                <a:gd name="T3" fmla="*/ 0 h 862"/>
                <a:gd name="T4" fmla="*/ 0 w 1529"/>
                <a:gd name="T5" fmla="*/ 0 h 862"/>
                <a:gd name="T6" fmla="*/ 0 w 1529"/>
                <a:gd name="T7" fmla="*/ 862 h 862"/>
                <a:gd name="T8" fmla="*/ 1434 w 1529"/>
                <a:gd name="T9" fmla="*/ 862 h 862"/>
                <a:gd name="T10" fmla="*/ 1434 w 1529"/>
                <a:gd name="T11" fmla="*/ 671 h 862"/>
                <a:gd name="T12" fmla="*/ 1529 w 1529"/>
                <a:gd name="T13" fmla="*/ 671 h 862"/>
                <a:gd name="T14" fmla="*/ 1529 w 1529"/>
                <a:gd name="T15" fmla="*/ 288 h 862"/>
                <a:gd name="T16" fmla="*/ 1434 w 1529"/>
                <a:gd name="T17" fmla="*/ 288 h 862"/>
                <a:gd name="T18" fmla="*/ 1241 w 1529"/>
                <a:gd name="T19" fmla="*/ 671 h 862"/>
                <a:gd name="T20" fmla="*/ 192 w 1529"/>
                <a:gd name="T21" fmla="*/ 671 h 862"/>
                <a:gd name="T22" fmla="*/ 192 w 1529"/>
                <a:gd name="T23" fmla="*/ 190 h 862"/>
                <a:gd name="T24" fmla="*/ 1241 w 1529"/>
                <a:gd name="T25" fmla="*/ 190 h 862"/>
                <a:gd name="T26" fmla="*/ 1241 w 1529"/>
                <a:gd name="T27" fmla="*/ 671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9" h="862">
                  <a:moveTo>
                    <a:pt x="1434" y="288"/>
                  </a:moveTo>
                  <a:lnTo>
                    <a:pt x="1434" y="0"/>
                  </a:lnTo>
                  <a:lnTo>
                    <a:pt x="0" y="0"/>
                  </a:lnTo>
                  <a:lnTo>
                    <a:pt x="0" y="862"/>
                  </a:lnTo>
                  <a:lnTo>
                    <a:pt x="1434" y="862"/>
                  </a:lnTo>
                  <a:lnTo>
                    <a:pt x="1434" y="671"/>
                  </a:lnTo>
                  <a:lnTo>
                    <a:pt x="1529" y="671"/>
                  </a:lnTo>
                  <a:lnTo>
                    <a:pt x="1529" y="288"/>
                  </a:lnTo>
                  <a:lnTo>
                    <a:pt x="1434" y="288"/>
                  </a:lnTo>
                  <a:close/>
                  <a:moveTo>
                    <a:pt x="1241" y="671"/>
                  </a:moveTo>
                  <a:lnTo>
                    <a:pt x="192" y="671"/>
                  </a:lnTo>
                  <a:lnTo>
                    <a:pt x="192" y="190"/>
                  </a:lnTo>
                  <a:lnTo>
                    <a:pt x="1241" y="190"/>
                  </a:lnTo>
                  <a:lnTo>
                    <a:pt x="1241" y="671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4" name="Freeform: Shape 47">
              <a:extLst>
                <a:ext uri="{FF2B5EF4-FFF2-40B4-BE49-F238E27FC236}">
                  <a16:creationId xmlns:a16="http://schemas.microsoft.com/office/drawing/2014/main" id="{68E0EEA2-20CB-A4F8-89E9-D3BFB0C67A65}"/>
                </a:ext>
              </a:extLst>
            </p:cNvPr>
            <p:cNvSpPr/>
            <p:nvPr/>
          </p:nvSpPr>
          <p:spPr bwMode="auto">
            <a:xfrm>
              <a:off x="458788" y="458788"/>
              <a:ext cx="908049" cy="454024"/>
            </a:xfrm>
            <a:custGeom>
              <a:avLst/>
              <a:gdLst>
                <a:gd name="T0" fmla="*/ 287 w 572"/>
                <a:gd name="T1" fmla="*/ 0 h 286"/>
                <a:gd name="T2" fmla="*/ 0 w 572"/>
                <a:gd name="T3" fmla="*/ 0 h 286"/>
                <a:gd name="T4" fmla="*/ 0 w 572"/>
                <a:gd name="T5" fmla="*/ 286 h 286"/>
                <a:gd name="T6" fmla="*/ 572 w 572"/>
                <a:gd name="T7" fmla="*/ 286 h 286"/>
                <a:gd name="T8" fmla="*/ 287 w 572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286">
                  <a:moveTo>
                    <a:pt x="287" y="0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572" y="286"/>
                  </a:lnTo>
                  <a:lnTo>
                    <a:pt x="287" y="0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5" name="Group 48" descr="D:\51PPT模板网\51pptmoban.com\图片.jpg">
            <a:extLst>
              <a:ext uri="{FF2B5EF4-FFF2-40B4-BE49-F238E27FC236}">
                <a16:creationId xmlns:a16="http://schemas.microsoft.com/office/drawing/2014/main" id="{B623BC6F-E872-7DFF-EAE8-6B5129EE032F}"/>
              </a:ext>
            </a:extLst>
          </p:cNvPr>
          <p:cNvGrpSpPr>
            <a:grpSpLocks noChangeAspect="1"/>
          </p:cNvGrpSpPr>
          <p:nvPr/>
        </p:nvGrpSpPr>
        <p:grpSpPr>
          <a:xfrm>
            <a:off x="8497367" y="3108585"/>
            <a:ext cx="445692" cy="417129"/>
            <a:chOff x="7904163" y="-96838"/>
            <a:chExt cx="1436687" cy="1344613"/>
          </a:xfrm>
          <a:solidFill>
            <a:schemeClr val="bg1"/>
          </a:solidFill>
        </p:grpSpPr>
        <p:sp>
          <p:nvSpPr>
            <p:cNvPr id="16" name="Freeform: Shape 49">
              <a:extLst>
                <a:ext uri="{FF2B5EF4-FFF2-40B4-BE49-F238E27FC236}">
                  <a16:creationId xmlns:a16="http://schemas.microsoft.com/office/drawing/2014/main" id="{0F3C2024-33CB-F94D-AFEF-7DD6EE4A75FF}"/>
                </a:ext>
              </a:extLst>
            </p:cNvPr>
            <p:cNvSpPr/>
            <p:nvPr/>
          </p:nvSpPr>
          <p:spPr bwMode="auto">
            <a:xfrm>
              <a:off x="8097837" y="1054101"/>
              <a:ext cx="1050925" cy="193674"/>
            </a:xfrm>
            <a:custGeom>
              <a:avLst/>
              <a:gdLst>
                <a:gd name="T0" fmla="*/ 273 w 278"/>
                <a:gd name="T1" fmla="*/ 0 h 51"/>
                <a:gd name="T2" fmla="*/ 5 w 278"/>
                <a:gd name="T3" fmla="*/ 0 h 51"/>
                <a:gd name="T4" fmla="*/ 0 w 278"/>
                <a:gd name="T5" fmla="*/ 5 h 51"/>
                <a:gd name="T6" fmla="*/ 0 w 278"/>
                <a:gd name="T7" fmla="*/ 46 h 51"/>
                <a:gd name="T8" fmla="*/ 5 w 278"/>
                <a:gd name="T9" fmla="*/ 51 h 51"/>
                <a:gd name="T10" fmla="*/ 273 w 278"/>
                <a:gd name="T11" fmla="*/ 51 h 51"/>
                <a:gd name="T12" fmla="*/ 278 w 278"/>
                <a:gd name="T13" fmla="*/ 46 h 51"/>
                <a:gd name="T14" fmla="*/ 278 w 278"/>
                <a:gd name="T15" fmla="*/ 5 h 51"/>
                <a:gd name="T16" fmla="*/ 273 w 278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51">
                  <a:moveTo>
                    <a:pt x="27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2" y="51"/>
                    <a:pt x="5" y="51"/>
                  </a:cubicBezTo>
                  <a:cubicBezTo>
                    <a:pt x="273" y="51"/>
                    <a:pt x="273" y="51"/>
                    <a:pt x="273" y="51"/>
                  </a:cubicBezTo>
                  <a:cubicBezTo>
                    <a:pt x="276" y="51"/>
                    <a:pt x="278" y="48"/>
                    <a:pt x="278" y="46"/>
                  </a:cubicBezTo>
                  <a:cubicBezTo>
                    <a:pt x="278" y="5"/>
                    <a:pt x="278" y="5"/>
                    <a:pt x="278" y="5"/>
                  </a:cubicBezTo>
                  <a:cubicBezTo>
                    <a:pt x="278" y="2"/>
                    <a:pt x="276" y="0"/>
                    <a:pt x="273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Freeform: Shape 50">
              <a:extLst>
                <a:ext uri="{FF2B5EF4-FFF2-40B4-BE49-F238E27FC236}">
                  <a16:creationId xmlns:a16="http://schemas.microsoft.com/office/drawing/2014/main" id="{809569EB-90E4-627D-5EF5-F4437C96346A}"/>
                </a:ext>
              </a:extLst>
            </p:cNvPr>
            <p:cNvSpPr/>
            <p:nvPr/>
          </p:nvSpPr>
          <p:spPr bwMode="auto">
            <a:xfrm>
              <a:off x="7904163" y="-96838"/>
              <a:ext cx="1436687" cy="1055687"/>
            </a:xfrm>
            <a:custGeom>
              <a:avLst/>
              <a:gdLst>
                <a:gd name="T0" fmla="*/ 380 w 380"/>
                <a:gd name="T1" fmla="*/ 38 h 279"/>
                <a:gd name="T2" fmla="*/ 342 w 380"/>
                <a:gd name="T3" fmla="*/ 0 h 279"/>
                <a:gd name="T4" fmla="*/ 304 w 380"/>
                <a:gd name="T5" fmla="*/ 38 h 279"/>
                <a:gd name="T6" fmla="*/ 320 w 380"/>
                <a:gd name="T7" fmla="*/ 69 h 279"/>
                <a:gd name="T8" fmla="*/ 253 w 380"/>
                <a:gd name="T9" fmla="*/ 203 h 279"/>
                <a:gd name="T10" fmla="*/ 209 w 380"/>
                <a:gd name="T11" fmla="*/ 71 h 279"/>
                <a:gd name="T12" fmla="*/ 228 w 380"/>
                <a:gd name="T13" fmla="*/ 38 h 279"/>
                <a:gd name="T14" fmla="*/ 190 w 380"/>
                <a:gd name="T15" fmla="*/ 0 h 279"/>
                <a:gd name="T16" fmla="*/ 152 w 380"/>
                <a:gd name="T17" fmla="*/ 38 h 279"/>
                <a:gd name="T18" fmla="*/ 171 w 380"/>
                <a:gd name="T19" fmla="*/ 71 h 279"/>
                <a:gd name="T20" fmla="*/ 127 w 380"/>
                <a:gd name="T21" fmla="*/ 203 h 279"/>
                <a:gd name="T22" fmla="*/ 60 w 380"/>
                <a:gd name="T23" fmla="*/ 69 h 279"/>
                <a:gd name="T24" fmla="*/ 76 w 380"/>
                <a:gd name="T25" fmla="*/ 38 h 279"/>
                <a:gd name="T26" fmla="*/ 38 w 380"/>
                <a:gd name="T27" fmla="*/ 0 h 279"/>
                <a:gd name="T28" fmla="*/ 0 w 380"/>
                <a:gd name="T29" fmla="*/ 38 h 279"/>
                <a:gd name="T30" fmla="*/ 28 w 380"/>
                <a:gd name="T31" fmla="*/ 74 h 279"/>
                <a:gd name="T32" fmla="*/ 51 w 380"/>
                <a:gd name="T33" fmla="*/ 279 h 279"/>
                <a:gd name="T34" fmla="*/ 329 w 380"/>
                <a:gd name="T35" fmla="*/ 279 h 279"/>
                <a:gd name="T36" fmla="*/ 352 w 380"/>
                <a:gd name="T37" fmla="*/ 74 h 279"/>
                <a:gd name="T38" fmla="*/ 380 w 380"/>
                <a:gd name="T39" fmla="*/ 3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0" h="279">
                  <a:moveTo>
                    <a:pt x="380" y="38"/>
                  </a:moveTo>
                  <a:cubicBezTo>
                    <a:pt x="380" y="17"/>
                    <a:pt x="363" y="0"/>
                    <a:pt x="342" y="0"/>
                  </a:cubicBezTo>
                  <a:cubicBezTo>
                    <a:pt x="321" y="0"/>
                    <a:pt x="304" y="17"/>
                    <a:pt x="304" y="38"/>
                  </a:cubicBezTo>
                  <a:cubicBezTo>
                    <a:pt x="304" y="51"/>
                    <a:pt x="310" y="62"/>
                    <a:pt x="320" y="69"/>
                  </a:cubicBezTo>
                  <a:cubicBezTo>
                    <a:pt x="253" y="203"/>
                    <a:pt x="253" y="203"/>
                    <a:pt x="253" y="203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20" y="64"/>
                    <a:pt x="228" y="52"/>
                    <a:pt x="228" y="38"/>
                  </a:cubicBezTo>
                  <a:cubicBezTo>
                    <a:pt x="228" y="17"/>
                    <a:pt x="211" y="0"/>
                    <a:pt x="190" y="0"/>
                  </a:cubicBezTo>
                  <a:cubicBezTo>
                    <a:pt x="169" y="0"/>
                    <a:pt x="152" y="17"/>
                    <a:pt x="152" y="38"/>
                  </a:cubicBezTo>
                  <a:cubicBezTo>
                    <a:pt x="152" y="52"/>
                    <a:pt x="160" y="64"/>
                    <a:pt x="171" y="71"/>
                  </a:cubicBezTo>
                  <a:cubicBezTo>
                    <a:pt x="127" y="203"/>
                    <a:pt x="127" y="203"/>
                    <a:pt x="127" y="203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70" y="62"/>
                    <a:pt x="76" y="51"/>
                    <a:pt x="76" y="38"/>
                  </a:cubicBezTo>
                  <a:cubicBezTo>
                    <a:pt x="76" y="17"/>
                    <a:pt x="59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55"/>
                    <a:pt x="12" y="70"/>
                    <a:pt x="28" y="74"/>
                  </a:cubicBezTo>
                  <a:cubicBezTo>
                    <a:pt x="51" y="279"/>
                    <a:pt x="51" y="279"/>
                    <a:pt x="51" y="279"/>
                  </a:cubicBezTo>
                  <a:cubicBezTo>
                    <a:pt x="329" y="279"/>
                    <a:pt x="329" y="279"/>
                    <a:pt x="329" y="279"/>
                  </a:cubicBezTo>
                  <a:cubicBezTo>
                    <a:pt x="352" y="74"/>
                    <a:pt x="352" y="74"/>
                    <a:pt x="352" y="74"/>
                  </a:cubicBezTo>
                  <a:cubicBezTo>
                    <a:pt x="368" y="70"/>
                    <a:pt x="380" y="55"/>
                    <a:pt x="380" y="38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8" name="TextBox 51">
            <a:extLst>
              <a:ext uri="{FF2B5EF4-FFF2-40B4-BE49-F238E27FC236}">
                <a16:creationId xmlns:a16="http://schemas.microsoft.com/office/drawing/2014/main" id="{778E34B7-9322-C19A-62D4-8805B254EA86}"/>
              </a:ext>
            </a:extLst>
          </p:cNvPr>
          <p:cNvSpPr txBox="1"/>
          <p:nvPr/>
        </p:nvSpPr>
        <p:spPr>
          <a:xfrm>
            <a:off x="3437656" y="3688014"/>
            <a:ext cx="230832" cy="138499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/>
          <a:p>
            <a:pPr algn="ctr" fontAlgn="auto">
              <a:spcBef>
                <a:spcPct val="0"/>
              </a:spcBef>
              <a:defRPr/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9" name="TextBox 52">
            <a:extLst>
              <a:ext uri="{FF2B5EF4-FFF2-40B4-BE49-F238E27FC236}">
                <a16:creationId xmlns:a16="http://schemas.microsoft.com/office/drawing/2014/main" id="{42EAC591-A82B-F3E4-7979-F2F22BB49A39}"/>
              </a:ext>
            </a:extLst>
          </p:cNvPr>
          <p:cNvSpPr txBox="1"/>
          <p:nvPr/>
        </p:nvSpPr>
        <p:spPr>
          <a:xfrm>
            <a:off x="6011626" y="3631862"/>
            <a:ext cx="230832" cy="138499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/>
          <a:p>
            <a:pPr algn="ctr" fontAlgn="auto">
              <a:spcBef>
                <a:spcPct val="0"/>
              </a:spcBef>
              <a:defRPr/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0" name="TextBox 53">
            <a:extLst>
              <a:ext uri="{FF2B5EF4-FFF2-40B4-BE49-F238E27FC236}">
                <a16:creationId xmlns:a16="http://schemas.microsoft.com/office/drawing/2014/main" id="{A4A1B398-1D83-F688-EDB7-E39F0D367CCA}"/>
              </a:ext>
            </a:extLst>
          </p:cNvPr>
          <p:cNvSpPr txBox="1"/>
          <p:nvPr/>
        </p:nvSpPr>
        <p:spPr>
          <a:xfrm>
            <a:off x="8595269" y="3624148"/>
            <a:ext cx="230832" cy="138499"/>
          </a:xfrm>
          <a:prstGeom prst="rect">
            <a:avLst/>
          </a:prstGeom>
        </p:spPr>
        <p:txBody>
          <a:bodyPr wrap="none" lIns="0" tIns="0" rIns="0" bIns="0" anchor="ctr" anchorCtr="1">
            <a:noAutofit/>
          </a:bodyPr>
          <a:lstStyle/>
          <a:p>
            <a:pPr algn="ctr" fontAlgn="auto">
              <a:spcBef>
                <a:spcPct val="0"/>
              </a:spcBef>
              <a:defRPr/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3E258BC9-8879-00A6-CE27-2240921EE6D6}"/>
              </a:ext>
            </a:extLst>
          </p:cNvPr>
          <p:cNvCxnSpPr>
            <a:cxnSpLocks/>
          </p:cNvCxnSpPr>
          <p:nvPr/>
        </p:nvCxnSpPr>
        <p:spPr>
          <a:xfrm flipV="1">
            <a:off x="6096001" y="2053624"/>
            <a:ext cx="0" cy="105496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9E48015-979D-510C-168A-BD42CA8C0184}"/>
              </a:ext>
            </a:extLst>
          </p:cNvPr>
          <p:cNvGrpSpPr/>
          <p:nvPr/>
        </p:nvGrpSpPr>
        <p:grpSpPr>
          <a:xfrm>
            <a:off x="3513856" y="4003386"/>
            <a:ext cx="5191125" cy="826667"/>
            <a:chOff x="3513855" y="3894287"/>
            <a:chExt cx="5191125" cy="1389761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971680D-AEDC-5F0D-070F-013777166D95}"/>
                </a:ext>
              </a:extLst>
            </p:cNvPr>
            <p:cNvCxnSpPr/>
            <p:nvPr/>
          </p:nvCxnSpPr>
          <p:spPr>
            <a:xfrm flipV="1">
              <a:off x="3513855" y="3894287"/>
              <a:ext cx="0" cy="1389761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22667C0F-45BF-0B9D-DB02-7F3E3B354E71}"/>
                </a:ext>
              </a:extLst>
            </p:cNvPr>
            <p:cNvCxnSpPr/>
            <p:nvPr/>
          </p:nvCxnSpPr>
          <p:spPr>
            <a:xfrm flipV="1">
              <a:off x="8704980" y="3894287"/>
              <a:ext cx="0" cy="1389761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1422B85-21EE-C250-2F1A-9335D4E916EA}"/>
              </a:ext>
            </a:extLst>
          </p:cNvPr>
          <p:cNvGrpSpPr/>
          <p:nvPr/>
        </p:nvGrpSpPr>
        <p:grpSpPr>
          <a:xfrm>
            <a:off x="2013997" y="4906187"/>
            <a:ext cx="2999717" cy="816522"/>
            <a:chOff x="-316195" y="1906534"/>
            <a:chExt cx="2999717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8ED3ADE-C738-AEDA-7835-DD955F2C4A84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C76DDA4-58C7-D762-424C-FF8310378152}"/>
                </a:ext>
              </a:extLst>
            </p:cNvPr>
            <p:cNvSpPr txBox="1"/>
            <p:nvPr/>
          </p:nvSpPr>
          <p:spPr>
            <a:xfrm>
              <a:off x="3929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5999FBE-6485-71BC-3657-B367999EB546}"/>
              </a:ext>
            </a:extLst>
          </p:cNvPr>
          <p:cNvGrpSpPr/>
          <p:nvPr/>
        </p:nvGrpSpPr>
        <p:grpSpPr>
          <a:xfrm>
            <a:off x="7205122" y="4906187"/>
            <a:ext cx="2999717" cy="816522"/>
            <a:chOff x="-316195" y="1906534"/>
            <a:chExt cx="2999717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815CDE7-6D29-9137-4908-F4B4389D3BA5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53F0196-3866-3F85-4850-139CCB462C6E}"/>
                </a:ext>
              </a:extLst>
            </p:cNvPr>
            <p:cNvSpPr txBox="1"/>
            <p:nvPr/>
          </p:nvSpPr>
          <p:spPr>
            <a:xfrm>
              <a:off x="3929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2196063-8A92-9BB9-8590-BFDC1103B32E}"/>
              </a:ext>
            </a:extLst>
          </p:cNvPr>
          <p:cNvGrpSpPr/>
          <p:nvPr/>
        </p:nvGrpSpPr>
        <p:grpSpPr>
          <a:xfrm>
            <a:off x="4605025" y="1305785"/>
            <a:ext cx="2999717" cy="816522"/>
            <a:chOff x="-316195" y="1906534"/>
            <a:chExt cx="2999717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F808F89-3E6E-8A85-61D1-3101DDFA4551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229171C-EB38-8976-3E58-4E8670257222}"/>
                </a:ext>
              </a:extLst>
            </p:cNvPr>
            <p:cNvSpPr txBox="1"/>
            <p:nvPr/>
          </p:nvSpPr>
          <p:spPr>
            <a:xfrm>
              <a:off x="3929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543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783FD55E-0C2D-08BD-BEFC-FA30604864AC}"/>
              </a:ext>
            </a:extLst>
          </p:cNvPr>
          <p:cNvSpPr txBox="1"/>
          <p:nvPr/>
        </p:nvSpPr>
        <p:spPr>
          <a:xfrm>
            <a:off x="4354913" y="64797"/>
            <a:ext cx="3482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演示春风楷" panose="00000500000000000000" pitchFamily="2" charset="-122"/>
                <a:ea typeface="演示春风楷" panose="00000500000000000000" pitchFamily="2" charset="-122"/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C8A6FD2-02D9-C938-B661-508EB5BF37C8}"/>
              </a:ext>
            </a:extLst>
          </p:cNvPr>
          <p:cNvGrpSpPr/>
          <p:nvPr/>
        </p:nvGrpSpPr>
        <p:grpSpPr>
          <a:xfrm>
            <a:off x="2786468" y="2821489"/>
            <a:ext cx="2162723" cy="1948835"/>
            <a:chOff x="2975573" y="2990925"/>
            <a:chExt cx="2162723" cy="1948834"/>
          </a:xfrm>
        </p:grpSpPr>
        <p:sp>
          <p:nvSpPr>
            <p:cNvPr id="4" name="Freeform 22">
              <a:extLst>
                <a:ext uri="{FF2B5EF4-FFF2-40B4-BE49-F238E27FC236}">
                  <a16:creationId xmlns:a16="http://schemas.microsoft.com/office/drawing/2014/main" id="{0EDDD4D1-36FC-DF87-2755-EA299480827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052090" y="3000787"/>
              <a:ext cx="1096068" cy="1076344"/>
            </a:xfrm>
            <a:custGeom>
              <a:avLst/>
              <a:gdLst>
                <a:gd name="T0" fmla="*/ 175 w 453"/>
                <a:gd name="T1" fmla="*/ 0 h 445"/>
                <a:gd name="T2" fmla="*/ 453 w 453"/>
                <a:gd name="T3" fmla="*/ 200 h 445"/>
                <a:gd name="T4" fmla="*/ 266 w 453"/>
                <a:gd name="T5" fmla="*/ 445 h 445"/>
                <a:gd name="T6" fmla="*/ 0 w 453"/>
                <a:gd name="T7" fmla="*/ 230 h 445"/>
                <a:gd name="T8" fmla="*/ 175 w 453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445"/>
                <a:gd name="T17" fmla="*/ 453 w 453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445">
                  <a:moveTo>
                    <a:pt x="175" y="0"/>
                  </a:moveTo>
                  <a:cubicBezTo>
                    <a:pt x="148" y="159"/>
                    <a:pt x="291" y="280"/>
                    <a:pt x="453" y="200"/>
                  </a:cubicBezTo>
                  <a:cubicBezTo>
                    <a:pt x="266" y="445"/>
                    <a:pt x="266" y="445"/>
                    <a:pt x="266" y="445"/>
                  </a:cubicBezTo>
                  <a:cubicBezTo>
                    <a:pt x="300" y="268"/>
                    <a:pt x="146" y="162"/>
                    <a:pt x="0" y="230"/>
                  </a:cubicBezTo>
                  <a:lnTo>
                    <a:pt x="175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53200">
                    <a:srgbClr val="252525"/>
                  </a:gs>
                  <a:gs pos="20000">
                    <a:schemeClr val="tx1">
                      <a:lumMod val="75000"/>
                      <a:lumOff val="25000"/>
                      <a:alpha val="0"/>
                    </a:schemeClr>
                  </a:gs>
                  <a:gs pos="82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11400000" scaled="0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" name="Oval 21">
              <a:extLst>
                <a:ext uri="{FF2B5EF4-FFF2-40B4-BE49-F238E27FC236}">
                  <a16:creationId xmlns:a16="http://schemas.microsoft.com/office/drawing/2014/main" id="{9DCB4153-0E6F-B98A-8A9D-6B2C0759188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2976315" y="3437573"/>
              <a:ext cx="1501444" cy="1502927"/>
            </a:xfrm>
            <a:prstGeom prst="ellipse">
              <a:avLst/>
            </a:pr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28">
              <a:extLst>
                <a:ext uri="{FF2B5EF4-FFF2-40B4-BE49-F238E27FC236}">
                  <a16:creationId xmlns:a16="http://schemas.microsoft.com/office/drawing/2014/main" id="{DC2D8C95-2BE6-0275-8EB6-F955DD84D8E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3082597" y="3545384"/>
              <a:ext cx="1286750" cy="1289635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93D064B-C282-156D-94EA-59E1CC9CD148}"/>
              </a:ext>
            </a:extLst>
          </p:cNvPr>
          <p:cNvGrpSpPr/>
          <p:nvPr/>
        </p:nvGrpSpPr>
        <p:grpSpPr>
          <a:xfrm>
            <a:off x="4494739" y="1831614"/>
            <a:ext cx="1880967" cy="2594279"/>
            <a:chOff x="4683845" y="2001050"/>
            <a:chExt cx="1880966" cy="2594278"/>
          </a:xfrm>
        </p:grpSpPr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3C3BE96-AB67-77DE-7AA7-E9AC921B35D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353600" y="3384116"/>
              <a:ext cx="1224602" cy="1197821"/>
            </a:xfrm>
            <a:custGeom>
              <a:avLst/>
              <a:gdLst>
                <a:gd name="T0" fmla="*/ 506 w 506"/>
                <a:gd name="T1" fmla="*/ 258 h 495"/>
                <a:gd name="T2" fmla="*/ 204 w 506"/>
                <a:gd name="T3" fmla="*/ 495 h 495"/>
                <a:gd name="T4" fmla="*/ 0 w 506"/>
                <a:gd name="T5" fmla="*/ 222 h 495"/>
                <a:gd name="T6" fmla="*/ 313 w 506"/>
                <a:gd name="T7" fmla="*/ 0 h 495"/>
                <a:gd name="T8" fmla="*/ 506 w 506"/>
                <a:gd name="T9" fmla="*/ 258 h 4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6"/>
                <a:gd name="T16" fmla="*/ 0 h 495"/>
                <a:gd name="T17" fmla="*/ 506 w 506"/>
                <a:gd name="T18" fmla="*/ 495 h 4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6" h="495">
                  <a:moveTo>
                    <a:pt x="506" y="258"/>
                  </a:moveTo>
                  <a:cubicBezTo>
                    <a:pt x="341" y="178"/>
                    <a:pt x="168" y="297"/>
                    <a:pt x="204" y="49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79" y="313"/>
                    <a:pt x="342" y="180"/>
                    <a:pt x="313" y="0"/>
                  </a:cubicBezTo>
                  <a:lnTo>
                    <a:pt x="506" y="258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53200">
                    <a:srgbClr val="252525"/>
                  </a:gs>
                  <a:gs pos="20000">
                    <a:schemeClr val="tx1">
                      <a:lumMod val="75000"/>
                      <a:lumOff val="25000"/>
                      <a:alpha val="0"/>
                    </a:schemeClr>
                  </a:gs>
                  <a:gs pos="82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9000000" scaled="0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+mn-lt"/>
              </a:endParaRPr>
            </a:p>
          </p:txBody>
        </p:sp>
        <p:sp>
          <p:nvSpPr>
            <p:cNvPr id="9" name="Oval 24">
              <a:extLst>
                <a:ext uri="{FF2B5EF4-FFF2-40B4-BE49-F238E27FC236}">
                  <a16:creationId xmlns:a16="http://schemas.microsoft.com/office/drawing/2014/main" id="{BA48914B-1EA3-9363-5EF5-E3E38AAF703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683178" y="2001717"/>
              <a:ext cx="1685063" cy="1683730"/>
            </a:xfrm>
            <a:prstGeom prst="ellipse">
              <a:avLst/>
            </a:pr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Oval 29" descr="D:\51PPT模板网\51pptmoban.com\图片.jpg">
              <a:extLst>
                <a:ext uri="{FF2B5EF4-FFF2-40B4-BE49-F238E27FC236}">
                  <a16:creationId xmlns:a16="http://schemas.microsoft.com/office/drawing/2014/main" id="{C5F46506-BCD0-9D5A-AEF3-7EBE84ED8D9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801878" y="2121396"/>
              <a:ext cx="1444945" cy="1443601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94F94EC-0057-A5C1-23F5-A4B4916FB6A7}"/>
              </a:ext>
            </a:extLst>
          </p:cNvPr>
          <p:cNvGrpSpPr/>
          <p:nvPr/>
        </p:nvGrpSpPr>
        <p:grpSpPr>
          <a:xfrm>
            <a:off x="5306053" y="3528610"/>
            <a:ext cx="2638471" cy="2407255"/>
            <a:chOff x="5495158" y="3698044"/>
            <a:chExt cx="2638470" cy="2407255"/>
          </a:xfrm>
        </p:grpSpPr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F2BB2D46-E2DB-2A1A-CF68-BE0289A8C73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6806592" y="3705782"/>
              <a:ext cx="1334773" cy="1319298"/>
            </a:xfrm>
            <a:custGeom>
              <a:avLst/>
              <a:gdLst>
                <a:gd name="T0" fmla="*/ 211 w 552"/>
                <a:gd name="T1" fmla="*/ 0 h 545"/>
                <a:gd name="T2" fmla="*/ 552 w 552"/>
                <a:gd name="T3" fmla="*/ 227 h 545"/>
                <a:gd name="T4" fmla="*/ 320 w 552"/>
                <a:gd name="T5" fmla="*/ 545 h 545"/>
                <a:gd name="T6" fmla="*/ 0 w 552"/>
                <a:gd name="T7" fmla="*/ 289 h 545"/>
                <a:gd name="T8" fmla="*/ 211 w 552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2"/>
                <a:gd name="T16" fmla="*/ 0 h 545"/>
                <a:gd name="T17" fmla="*/ 552 w 552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2" h="545">
                  <a:moveTo>
                    <a:pt x="211" y="0"/>
                  </a:moveTo>
                  <a:cubicBezTo>
                    <a:pt x="185" y="186"/>
                    <a:pt x="357" y="331"/>
                    <a:pt x="552" y="227"/>
                  </a:cubicBezTo>
                  <a:cubicBezTo>
                    <a:pt x="320" y="545"/>
                    <a:pt x="320" y="545"/>
                    <a:pt x="320" y="545"/>
                  </a:cubicBezTo>
                  <a:cubicBezTo>
                    <a:pt x="359" y="327"/>
                    <a:pt x="169" y="207"/>
                    <a:pt x="0" y="289"/>
                  </a:cubicBezTo>
                  <a:lnTo>
                    <a:pt x="211" y="0"/>
                  </a:lnTo>
                  <a:close/>
                </a:path>
              </a:pathLst>
            </a:custGeom>
            <a:noFill/>
            <a:ln w="12700">
              <a:gradFill flip="none" rotWithShape="1">
                <a:gsLst>
                  <a:gs pos="53200">
                    <a:srgbClr val="252525"/>
                  </a:gs>
                  <a:gs pos="20000">
                    <a:schemeClr val="tx1">
                      <a:lumMod val="75000"/>
                      <a:lumOff val="25000"/>
                      <a:alpha val="0"/>
                    </a:schemeClr>
                  </a:gs>
                  <a:gs pos="82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11400000" scaled="0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+mn-lt"/>
              </a:endParaRPr>
            </a:p>
          </p:txBody>
        </p:sp>
        <p:sp>
          <p:nvSpPr>
            <p:cNvPr id="13" name="Oval 26">
              <a:extLst>
                <a:ext uri="{FF2B5EF4-FFF2-40B4-BE49-F238E27FC236}">
                  <a16:creationId xmlns:a16="http://schemas.microsoft.com/office/drawing/2014/main" id="{DF49E37C-D527-4817-73B7-ECBDE345D5B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495908" y="4255641"/>
              <a:ext cx="1848908" cy="1850408"/>
            </a:xfrm>
            <a:prstGeom prst="ellipse">
              <a:avLst/>
            </a:pr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4" name="Oval 30">
              <a:extLst>
                <a:ext uri="{FF2B5EF4-FFF2-40B4-BE49-F238E27FC236}">
                  <a16:creationId xmlns:a16="http://schemas.microsoft.com/office/drawing/2014/main" id="{3E3CA4AB-85AF-16B1-D8B6-7323E0D8B7C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627267" y="4388419"/>
              <a:ext cx="1586191" cy="1584853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865604A-633D-D750-FD42-66C55D142498}"/>
              </a:ext>
            </a:extLst>
          </p:cNvPr>
          <p:cNvGrpSpPr/>
          <p:nvPr/>
        </p:nvGrpSpPr>
        <p:grpSpPr>
          <a:xfrm>
            <a:off x="7337671" y="2210725"/>
            <a:ext cx="2172464" cy="2172361"/>
            <a:chOff x="7526776" y="2380159"/>
            <a:chExt cx="2172464" cy="2172361"/>
          </a:xfrm>
        </p:grpSpPr>
        <p:sp>
          <p:nvSpPr>
            <p:cNvPr id="16" name="Oval 27">
              <a:extLst>
                <a:ext uri="{FF2B5EF4-FFF2-40B4-BE49-F238E27FC236}">
                  <a16:creationId xmlns:a16="http://schemas.microsoft.com/office/drawing/2014/main" id="{1FA749AC-5120-CA1F-040E-5EE7E0AFC18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7526827" y="2380108"/>
              <a:ext cx="2172361" cy="2172464"/>
            </a:xfrm>
            <a:prstGeom prst="ellipse">
              <a:avLst/>
            </a:pr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31">
              <a:extLst>
                <a:ext uri="{FF2B5EF4-FFF2-40B4-BE49-F238E27FC236}">
                  <a16:creationId xmlns:a16="http://schemas.microsoft.com/office/drawing/2014/main" id="{1D692937-AE4F-0C01-1AA2-CC1B62FDE13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7681978" y="2535651"/>
              <a:ext cx="1863033" cy="1863121"/>
            </a:xfrm>
            <a:prstGeom prst="ellipse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B22D598-22FC-8862-7C51-8F0ACDC3D846}"/>
              </a:ext>
            </a:extLst>
          </p:cNvPr>
          <p:cNvGrpSpPr/>
          <p:nvPr/>
        </p:nvGrpSpPr>
        <p:grpSpPr>
          <a:xfrm>
            <a:off x="3027597" y="3551545"/>
            <a:ext cx="992579" cy="871353"/>
            <a:chOff x="3216700" y="3720976"/>
            <a:chExt cx="992579" cy="871352"/>
          </a:xfrm>
        </p:grpSpPr>
        <p:sp>
          <p:nvSpPr>
            <p:cNvPr id="19" name="TextBox 8">
              <a:extLst>
                <a:ext uri="{FF2B5EF4-FFF2-40B4-BE49-F238E27FC236}">
                  <a16:creationId xmlns:a16="http://schemas.microsoft.com/office/drawing/2014/main" id="{47ECD5D1-CC44-64DC-2DBB-770C726955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700" y="4253774"/>
              <a:ext cx="9925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9EECC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20" name="TextBox 38">
              <a:extLst>
                <a:ext uri="{FF2B5EF4-FFF2-40B4-BE49-F238E27FC236}">
                  <a16:creationId xmlns:a16="http://schemas.microsoft.com/office/drawing/2014/main" id="{0A610FD0-205A-6688-A3AA-DB888CB189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4173" y="3720976"/>
              <a:ext cx="655692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spc="-151" dirty="0">
                  <a:solidFill>
                    <a:srgbClr val="F9EECC"/>
                  </a:solidFill>
                  <a:cs typeface="+mn-ea"/>
                  <a:sym typeface="+mn-lt"/>
                </a:rPr>
                <a:t>01</a:t>
              </a:r>
              <a:endParaRPr lang="en-US" altLang="en-US" sz="3600" spc="-151" dirty="0">
                <a:solidFill>
                  <a:srgbClr val="F9EEC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F390CA6-EED0-AD33-5CA4-81C6079A70A9}"/>
              </a:ext>
            </a:extLst>
          </p:cNvPr>
          <p:cNvGrpSpPr/>
          <p:nvPr/>
        </p:nvGrpSpPr>
        <p:grpSpPr>
          <a:xfrm>
            <a:off x="4774483" y="2173876"/>
            <a:ext cx="1197499" cy="912749"/>
            <a:chOff x="4963588" y="2343309"/>
            <a:chExt cx="1197499" cy="912748"/>
          </a:xfrm>
        </p:grpSpPr>
        <p:sp>
          <p:nvSpPr>
            <p:cNvPr id="22" name="TextBox 8">
              <a:extLst>
                <a:ext uri="{FF2B5EF4-FFF2-40B4-BE49-F238E27FC236}">
                  <a16:creationId xmlns:a16="http://schemas.microsoft.com/office/drawing/2014/main" id="{2E8ED8B5-96E5-D866-9687-34A7D722D6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3588" y="2917503"/>
              <a:ext cx="11974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9EECC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23" name="TextBox 39">
              <a:extLst>
                <a:ext uri="{FF2B5EF4-FFF2-40B4-BE49-F238E27FC236}">
                  <a16:creationId xmlns:a16="http://schemas.microsoft.com/office/drawing/2014/main" id="{6DDB8A26-264F-28B1-F8CD-ACDCBB478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2468" y="2343309"/>
              <a:ext cx="694421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F9EECC"/>
                  </a:solidFill>
                  <a:cs typeface="+mn-ea"/>
                  <a:sym typeface="+mn-lt"/>
                </a:rPr>
                <a:t>02</a:t>
              </a:r>
              <a:endParaRPr lang="en-US" altLang="en-US" sz="3600" dirty="0">
                <a:solidFill>
                  <a:srgbClr val="F9EEC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F7137FC-12AD-BB3D-1B7E-DCB2940425CC}"/>
              </a:ext>
            </a:extLst>
          </p:cNvPr>
          <p:cNvGrpSpPr/>
          <p:nvPr/>
        </p:nvGrpSpPr>
        <p:grpSpPr>
          <a:xfrm>
            <a:off x="5734955" y="4566123"/>
            <a:ext cx="992579" cy="922070"/>
            <a:chOff x="5924058" y="4735561"/>
            <a:chExt cx="992579" cy="922070"/>
          </a:xfrm>
        </p:grpSpPr>
        <p:sp>
          <p:nvSpPr>
            <p:cNvPr id="25" name="TextBox 8">
              <a:extLst>
                <a:ext uri="{FF2B5EF4-FFF2-40B4-BE49-F238E27FC236}">
                  <a16:creationId xmlns:a16="http://schemas.microsoft.com/office/drawing/2014/main" id="{FD6A29CF-20D2-2389-479A-7299D90D1E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4058" y="5319077"/>
              <a:ext cx="9925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9EECC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26" name="TextBox 40">
              <a:extLst>
                <a:ext uri="{FF2B5EF4-FFF2-40B4-BE49-F238E27FC236}">
                  <a16:creationId xmlns:a16="http://schemas.microsoft.com/office/drawing/2014/main" id="{73663CEB-FD5A-3859-8677-1FF5D73774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4045" y="4735561"/>
              <a:ext cx="6944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F9EECC"/>
                  </a:solidFill>
                  <a:cs typeface="+mn-ea"/>
                  <a:sym typeface="+mn-lt"/>
                </a:rPr>
                <a:t>03</a:t>
              </a:r>
              <a:endParaRPr lang="en-US" altLang="en-US" sz="3600" dirty="0">
                <a:solidFill>
                  <a:srgbClr val="F9EEC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72DA339-A517-9079-B078-20FB6E37A9E8}"/>
              </a:ext>
            </a:extLst>
          </p:cNvPr>
          <p:cNvGrpSpPr/>
          <p:nvPr/>
        </p:nvGrpSpPr>
        <p:grpSpPr>
          <a:xfrm>
            <a:off x="7965992" y="2825575"/>
            <a:ext cx="992579" cy="984886"/>
            <a:chOff x="8155094" y="2995009"/>
            <a:chExt cx="992579" cy="984885"/>
          </a:xfrm>
        </p:grpSpPr>
        <p:sp>
          <p:nvSpPr>
            <p:cNvPr id="28" name="TextBox 8">
              <a:extLst>
                <a:ext uri="{FF2B5EF4-FFF2-40B4-BE49-F238E27FC236}">
                  <a16:creationId xmlns:a16="http://schemas.microsoft.com/office/drawing/2014/main" id="{AB2025F0-C7BC-3643-D3D8-4E19A3454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5094" y="3641340"/>
              <a:ext cx="9925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9EECC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添加标题</a:t>
              </a:r>
            </a:p>
          </p:txBody>
        </p:sp>
        <p:sp>
          <p:nvSpPr>
            <p:cNvPr id="29" name="TextBox 41">
              <a:extLst>
                <a:ext uri="{FF2B5EF4-FFF2-40B4-BE49-F238E27FC236}">
                  <a16:creationId xmlns:a16="http://schemas.microsoft.com/office/drawing/2014/main" id="{EA43F940-07F5-60D7-108D-A9B742926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5446" y="2995009"/>
              <a:ext cx="694421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F9EECC"/>
                  </a:solidFill>
                  <a:cs typeface="+mn-ea"/>
                  <a:sym typeface="+mn-lt"/>
                </a:rPr>
                <a:t>04</a:t>
              </a:r>
              <a:endParaRPr lang="en-US" altLang="en-US" sz="3600" dirty="0">
                <a:solidFill>
                  <a:srgbClr val="F9EEC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8CE9C35-8D94-73F8-6D6C-930E24F81C69}"/>
              </a:ext>
            </a:extLst>
          </p:cNvPr>
          <p:cNvGrpSpPr/>
          <p:nvPr/>
        </p:nvGrpSpPr>
        <p:grpSpPr>
          <a:xfrm>
            <a:off x="9638694" y="2932751"/>
            <a:ext cx="2235567" cy="1252787"/>
            <a:chOff x="-94764" y="1931934"/>
            <a:chExt cx="2235567" cy="125278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7B04E5F-6A3A-53A0-8918-DF4CAFD3F398}"/>
                </a:ext>
              </a:extLst>
            </p:cNvPr>
            <p:cNvSpPr txBox="1"/>
            <p:nvPr/>
          </p:nvSpPr>
          <p:spPr>
            <a:xfrm>
              <a:off x="-94764" y="2190603"/>
              <a:ext cx="179687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E0CD8C2-BEA9-B16D-DBCE-32395CC0632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EBA4EEC-DE98-1DA2-ED94-2D1901D42A01}"/>
              </a:ext>
            </a:extLst>
          </p:cNvPr>
          <p:cNvGrpSpPr/>
          <p:nvPr/>
        </p:nvGrpSpPr>
        <p:grpSpPr>
          <a:xfrm>
            <a:off x="598561" y="2509653"/>
            <a:ext cx="2880264" cy="791122"/>
            <a:chOff x="-94764" y="1931934"/>
            <a:chExt cx="2880264" cy="7911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115DF71-D52F-EBA6-06D8-E9143DD709A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6262F50-FE8D-80FE-41E6-E8FFB03315CD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6511111-D73A-FF61-543A-B2E7E243498F}"/>
              </a:ext>
            </a:extLst>
          </p:cNvPr>
          <p:cNvGrpSpPr/>
          <p:nvPr/>
        </p:nvGrpSpPr>
        <p:grpSpPr>
          <a:xfrm>
            <a:off x="5901669" y="1207564"/>
            <a:ext cx="2859096" cy="791122"/>
            <a:chOff x="-94764" y="1931934"/>
            <a:chExt cx="2859096" cy="7911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5B9E8D3-1D0F-FD76-5D38-272964B62FE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9955E59-A16E-D187-E47E-A1FD997CBE1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7FE1E5C-6E9B-54B3-8851-9AABF3BC94B7}"/>
              </a:ext>
            </a:extLst>
          </p:cNvPr>
          <p:cNvGrpSpPr/>
          <p:nvPr/>
        </p:nvGrpSpPr>
        <p:grpSpPr>
          <a:xfrm>
            <a:off x="2297407" y="5041600"/>
            <a:ext cx="2880264" cy="791122"/>
            <a:chOff x="-94764" y="1931934"/>
            <a:chExt cx="2880264" cy="7911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8C3BF86-38FF-09E5-E8C8-5C904424B58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62F08F7-1EEF-F9C1-791F-762AFA38CF29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584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524" name="组合 523">
            <a:extLst>
              <a:ext uri="{FF2B5EF4-FFF2-40B4-BE49-F238E27FC236}">
                <a16:creationId xmlns:a16="http://schemas.microsoft.com/office/drawing/2014/main" id="{B3BA6E6A-895A-A7AC-E513-1D590BB0F965}"/>
              </a:ext>
            </a:extLst>
          </p:cNvPr>
          <p:cNvGrpSpPr/>
          <p:nvPr/>
        </p:nvGrpSpPr>
        <p:grpSpPr>
          <a:xfrm>
            <a:off x="7320914" y="2471261"/>
            <a:ext cx="731290" cy="414589"/>
            <a:chOff x="6050849" y="5343598"/>
            <a:chExt cx="731290" cy="414589"/>
          </a:xfrm>
          <a:noFill/>
        </p:grpSpPr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789E0627-5904-DF18-79CD-4E14F1F94B6F}"/>
                </a:ext>
              </a:extLst>
            </p:cNvPr>
            <p:cNvSpPr/>
            <p:nvPr/>
          </p:nvSpPr>
          <p:spPr>
            <a:xfrm>
              <a:off x="6056609" y="5343598"/>
              <a:ext cx="224569" cy="259119"/>
            </a:xfrm>
            <a:custGeom>
              <a:avLst/>
              <a:gdLst>
                <a:gd name="connsiteX0" fmla="*/ 115163 w 224569"/>
                <a:gd name="connsiteY0" fmla="*/ 0 h 259119"/>
                <a:gd name="connsiteX1" fmla="*/ 224569 w 224569"/>
                <a:gd name="connsiteY1" fmla="*/ 103648 h 259119"/>
                <a:gd name="connsiteX2" fmla="*/ 46065 w 224569"/>
                <a:gd name="connsiteY2" fmla="*/ 259119 h 259119"/>
                <a:gd name="connsiteX3" fmla="*/ 0 w 224569"/>
                <a:gd name="connsiteY3" fmla="*/ 253360 h 259119"/>
                <a:gd name="connsiteX4" fmla="*/ 138196 w 224569"/>
                <a:gd name="connsiteY4" fmla="*/ 138197 h 259119"/>
                <a:gd name="connsiteX5" fmla="*/ 97889 w 224569"/>
                <a:gd name="connsiteY5" fmla="*/ 86373 h 259119"/>
                <a:gd name="connsiteX6" fmla="*/ 63340 w 224569"/>
                <a:gd name="connsiteY6" fmla="*/ 115164 h 259119"/>
                <a:gd name="connsiteX7" fmla="*/ 28790 w 224569"/>
                <a:gd name="connsiteY7" fmla="*/ 51824 h 259119"/>
                <a:gd name="connsiteX8" fmla="*/ 115163 w 224569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569" h="259119">
                  <a:moveTo>
                    <a:pt x="115163" y="0"/>
                  </a:moveTo>
                  <a:cubicBezTo>
                    <a:pt x="184261" y="0"/>
                    <a:pt x="224569" y="40308"/>
                    <a:pt x="224569" y="103648"/>
                  </a:cubicBezTo>
                  <a:cubicBezTo>
                    <a:pt x="224569" y="213053"/>
                    <a:pt x="109405" y="259119"/>
                    <a:pt x="46065" y="259119"/>
                  </a:cubicBezTo>
                  <a:cubicBezTo>
                    <a:pt x="34549" y="259119"/>
                    <a:pt x="17274" y="259119"/>
                    <a:pt x="0" y="253360"/>
                  </a:cubicBezTo>
                  <a:cubicBezTo>
                    <a:pt x="57581" y="230328"/>
                    <a:pt x="138196" y="207295"/>
                    <a:pt x="138196" y="138197"/>
                  </a:cubicBezTo>
                  <a:cubicBezTo>
                    <a:pt x="138196" y="115164"/>
                    <a:pt x="103647" y="86373"/>
                    <a:pt x="97889" y="86373"/>
                  </a:cubicBezTo>
                  <a:cubicBezTo>
                    <a:pt x="80614" y="86373"/>
                    <a:pt x="69098" y="103648"/>
                    <a:pt x="63340" y="115164"/>
                  </a:cubicBezTo>
                  <a:cubicBezTo>
                    <a:pt x="51823" y="103648"/>
                    <a:pt x="28790" y="57582"/>
                    <a:pt x="28790" y="51824"/>
                  </a:cubicBezTo>
                  <a:cubicBezTo>
                    <a:pt x="28790" y="5758"/>
                    <a:pt x="92130" y="0"/>
                    <a:pt x="115163" y="0"/>
                  </a:cubicBezTo>
                  <a:close/>
                </a:path>
              </a:pathLst>
            </a:custGeom>
            <a:grpFill/>
            <a:ln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90A3D7A1-5230-0287-D11E-350EDA080F90}"/>
                </a:ext>
              </a:extLst>
            </p:cNvPr>
            <p:cNvSpPr/>
            <p:nvPr/>
          </p:nvSpPr>
          <p:spPr>
            <a:xfrm>
              <a:off x="6050849" y="5447245"/>
              <a:ext cx="731290" cy="310942"/>
            </a:xfrm>
            <a:custGeom>
              <a:avLst/>
              <a:gdLst>
                <a:gd name="connsiteX0" fmla="*/ 529754 w 731290"/>
                <a:gd name="connsiteY0" fmla="*/ 0 h 310942"/>
                <a:gd name="connsiteX1" fmla="*/ 731290 w 731290"/>
                <a:gd name="connsiteY1" fmla="*/ 178503 h 310942"/>
                <a:gd name="connsiteX2" fmla="*/ 616126 w 731290"/>
                <a:gd name="connsiteY2" fmla="*/ 310942 h 310942"/>
                <a:gd name="connsiteX3" fmla="*/ 512479 w 731290"/>
                <a:gd name="connsiteY3" fmla="*/ 224569 h 310942"/>
                <a:gd name="connsiteX4" fmla="*/ 570061 w 731290"/>
                <a:gd name="connsiteY4" fmla="*/ 143954 h 310942"/>
                <a:gd name="connsiteX5" fmla="*/ 621885 w 731290"/>
                <a:gd name="connsiteY5" fmla="*/ 178503 h 310942"/>
                <a:gd name="connsiteX6" fmla="*/ 564303 w 731290"/>
                <a:gd name="connsiteY6" fmla="*/ 230327 h 310942"/>
                <a:gd name="connsiteX7" fmla="*/ 633401 w 731290"/>
                <a:gd name="connsiteY7" fmla="*/ 270634 h 310942"/>
                <a:gd name="connsiteX8" fmla="*/ 702499 w 731290"/>
                <a:gd name="connsiteY8" fmla="*/ 190020 h 310942"/>
                <a:gd name="connsiteX9" fmla="*/ 564303 w 731290"/>
                <a:gd name="connsiteY9" fmla="*/ 74856 h 310942"/>
                <a:gd name="connsiteX10" fmla="*/ 115164 w 731290"/>
                <a:gd name="connsiteY10" fmla="*/ 218811 h 310942"/>
                <a:gd name="connsiteX11" fmla="*/ 0 w 731290"/>
                <a:gd name="connsiteY11" fmla="*/ 195778 h 310942"/>
                <a:gd name="connsiteX12" fmla="*/ 57582 w 731290"/>
                <a:gd name="connsiteY12" fmla="*/ 201536 h 310942"/>
                <a:gd name="connsiteX13" fmla="*/ 529754 w 731290"/>
                <a:gd name="connsiteY13" fmla="*/ 0 h 3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1290" h="310942">
                  <a:moveTo>
                    <a:pt x="529754" y="0"/>
                  </a:moveTo>
                  <a:cubicBezTo>
                    <a:pt x="627643" y="0"/>
                    <a:pt x="731290" y="80614"/>
                    <a:pt x="731290" y="178503"/>
                  </a:cubicBezTo>
                  <a:cubicBezTo>
                    <a:pt x="731290" y="259118"/>
                    <a:pt x="685225" y="310942"/>
                    <a:pt x="616126" y="310942"/>
                  </a:cubicBezTo>
                  <a:cubicBezTo>
                    <a:pt x="552786" y="310942"/>
                    <a:pt x="512479" y="287909"/>
                    <a:pt x="512479" y="224569"/>
                  </a:cubicBezTo>
                  <a:cubicBezTo>
                    <a:pt x="512479" y="190020"/>
                    <a:pt x="523995" y="143954"/>
                    <a:pt x="570061" y="143954"/>
                  </a:cubicBezTo>
                  <a:cubicBezTo>
                    <a:pt x="593094" y="143954"/>
                    <a:pt x="621885" y="161229"/>
                    <a:pt x="621885" y="178503"/>
                  </a:cubicBezTo>
                  <a:cubicBezTo>
                    <a:pt x="621885" y="195778"/>
                    <a:pt x="581577" y="213052"/>
                    <a:pt x="564303" y="230327"/>
                  </a:cubicBezTo>
                  <a:cubicBezTo>
                    <a:pt x="587335" y="253360"/>
                    <a:pt x="604610" y="270634"/>
                    <a:pt x="633401" y="270634"/>
                  </a:cubicBezTo>
                  <a:cubicBezTo>
                    <a:pt x="685225" y="270634"/>
                    <a:pt x="702499" y="218811"/>
                    <a:pt x="702499" y="190020"/>
                  </a:cubicBezTo>
                  <a:cubicBezTo>
                    <a:pt x="702499" y="109405"/>
                    <a:pt x="621885" y="74856"/>
                    <a:pt x="564303" y="74856"/>
                  </a:cubicBezTo>
                  <a:cubicBezTo>
                    <a:pt x="443381" y="74856"/>
                    <a:pt x="270635" y="218811"/>
                    <a:pt x="115164" y="218811"/>
                  </a:cubicBezTo>
                  <a:cubicBezTo>
                    <a:pt x="103648" y="218811"/>
                    <a:pt x="40308" y="207294"/>
                    <a:pt x="0" y="195778"/>
                  </a:cubicBezTo>
                  <a:cubicBezTo>
                    <a:pt x="17275" y="195778"/>
                    <a:pt x="40308" y="201536"/>
                    <a:pt x="57582" y="201536"/>
                  </a:cubicBezTo>
                  <a:cubicBezTo>
                    <a:pt x="230328" y="201536"/>
                    <a:pt x="351250" y="0"/>
                    <a:pt x="529754" y="0"/>
                  </a:cubicBezTo>
                  <a:close/>
                </a:path>
              </a:pathLst>
            </a:custGeom>
            <a:grpFill/>
            <a:ln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</p:grpSp>
      <p:grpSp>
        <p:nvGrpSpPr>
          <p:cNvPr id="525" name="组合 524">
            <a:extLst>
              <a:ext uri="{FF2B5EF4-FFF2-40B4-BE49-F238E27FC236}">
                <a16:creationId xmlns:a16="http://schemas.microsoft.com/office/drawing/2014/main" id="{C256E20A-244D-E473-CDAC-4D09E8A2B15A}"/>
              </a:ext>
            </a:extLst>
          </p:cNvPr>
          <p:cNvGrpSpPr/>
          <p:nvPr/>
        </p:nvGrpSpPr>
        <p:grpSpPr>
          <a:xfrm flipH="1">
            <a:off x="4011528" y="2471261"/>
            <a:ext cx="691244" cy="414589"/>
            <a:chOff x="6050849" y="5343598"/>
            <a:chExt cx="731290" cy="414589"/>
          </a:xfrm>
          <a:noFill/>
        </p:grpSpPr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C320F05A-6EE1-7C2D-1BD2-455C8E39A9F2}"/>
                </a:ext>
              </a:extLst>
            </p:cNvPr>
            <p:cNvSpPr/>
            <p:nvPr/>
          </p:nvSpPr>
          <p:spPr>
            <a:xfrm>
              <a:off x="6056609" y="5343598"/>
              <a:ext cx="224569" cy="259119"/>
            </a:xfrm>
            <a:custGeom>
              <a:avLst/>
              <a:gdLst>
                <a:gd name="connsiteX0" fmla="*/ 115163 w 224569"/>
                <a:gd name="connsiteY0" fmla="*/ 0 h 259119"/>
                <a:gd name="connsiteX1" fmla="*/ 224569 w 224569"/>
                <a:gd name="connsiteY1" fmla="*/ 103648 h 259119"/>
                <a:gd name="connsiteX2" fmla="*/ 46065 w 224569"/>
                <a:gd name="connsiteY2" fmla="*/ 259119 h 259119"/>
                <a:gd name="connsiteX3" fmla="*/ 0 w 224569"/>
                <a:gd name="connsiteY3" fmla="*/ 253360 h 259119"/>
                <a:gd name="connsiteX4" fmla="*/ 138196 w 224569"/>
                <a:gd name="connsiteY4" fmla="*/ 138197 h 259119"/>
                <a:gd name="connsiteX5" fmla="*/ 97889 w 224569"/>
                <a:gd name="connsiteY5" fmla="*/ 86373 h 259119"/>
                <a:gd name="connsiteX6" fmla="*/ 63340 w 224569"/>
                <a:gd name="connsiteY6" fmla="*/ 115164 h 259119"/>
                <a:gd name="connsiteX7" fmla="*/ 28790 w 224569"/>
                <a:gd name="connsiteY7" fmla="*/ 51824 h 259119"/>
                <a:gd name="connsiteX8" fmla="*/ 115163 w 224569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569" h="259119">
                  <a:moveTo>
                    <a:pt x="115163" y="0"/>
                  </a:moveTo>
                  <a:cubicBezTo>
                    <a:pt x="184261" y="0"/>
                    <a:pt x="224569" y="40308"/>
                    <a:pt x="224569" y="103648"/>
                  </a:cubicBezTo>
                  <a:cubicBezTo>
                    <a:pt x="224569" y="213053"/>
                    <a:pt x="109405" y="259119"/>
                    <a:pt x="46065" y="259119"/>
                  </a:cubicBezTo>
                  <a:cubicBezTo>
                    <a:pt x="34549" y="259119"/>
                    <a:pt x="17274" y="259119"/>
                    <a:pt x="0" y="253360"/>
                  </a:cubicBezTo>
                  <a:cubicBezTo>
                    <a:pt x="57581" y="230328"/>
                    <a:pt x="138196" y="207295"/>
                    <a:pt x="138196" y="138197"/>
                  </a:cubicBezTo>
                  <a:cubicBezTo>
                    <a:pt x="138196" y="115164"/>
                    <a:pt x="103647" y="86373"/>
                    <a:pt x="97889" y="86373"/>
                  </a:cubicBezTo>
                  <a:cubicBezTo>
                    <a:pt x="80614" y="86373"/>
                    <a:pt x="69098" y="103648"/>
                    <a:pt x="63340" y="115164"/>
                  </a:cubicBezTo>
                  <a:cubicBezTo>
                    <a:pt x="51823" y="103648"/>
                    <a:pt x="28790" y="57582"/>
                    <a:pt x="28790" y="51824"/>
                  </a:cubicBezTo>
                  <a:cubicBezTo>
                    <a:pt x="28790" y="5758"/>
                    <a:pt x="92130" y="0"/>
                    <a:pt x="115163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AA5CF6B2-0DEE-E501-FF06-4CEB8A0CAA62}"/>
                </a:ext>
              </a:extLst>
            </p:cNvPr>
            <p:cNvSpPr/>
            <p:nvPr/>
          </p:nvSpPr>
          <p:spPr>
            <a:xfrm>
              <a:off x="6050849" y="5447245"/>
              <a:ext cx="731290" cy="310942"/>
            </a:xfrm>
            <a:custGeom>
              <a:avLst/>
              <a:gdLst>
                <a:gd name="connsiteX0" fmla="*/ 529754 w 731290"/>
                <a:gd name="connsiteY0" fmla="*/ 0 h 310942"/>
                <a:gd name="connsiteX1" fmla="*/ 731290 w 731290"/>
                <a:gd name="connsiteY1" fmla="*/ 178503 h 310942"/>
                <a:gd name="connsiteX2" fmla="*/ 616126 w 731290"/>
                <a:gd name="connsiteY2" fmla="*/ 310942 h 310942"/>
                <a:gd name="connsiteX3" fmla="*/ 512479 w 731290"/>
                <a:gd name="connsiteY3" fmla="*/ 224569 h 310942"/>
                <a:gd name="connsiteX4" fmla="*/ 570061 w 731290"/>
                <a:gd name="connsiteY4" fmla="*/ 143954 h 310942"/>
                <a:gd name="connsiteX5" fmla="*/ 621885 w 731290"/>
                <a:gd name="connsiteY5" fmla="*/ 178503 h 310942"/>
                <a:gd name="connsiteX6" fmla="*/ 564303 w 731290"/>
                <a:gd name="connsiteY6" fmla="*/ 230327 h 310942"/>
                <a:gd name="connsiteX7" fmla="*/ 633401 w 731290"/>
                <a:gd name="connsiteY7" fmla="*/ 270634 h 310942"/>
                <a:gd name="connsiteX8" fmla="*/ 702499 w 731290"/>
                <a:gd name="connsiteY8" fmla="*/ 190020 h 310942"/>
                <a:gd name="connsiteX9" fmla="*/ 564303 w 731290"/>
                <a:gd name="connsiteY9" fmla="*/ 74856 h 310942"/>
                <a:gd name="connsiteX10" fmla="*/ 115164 w 731290"/>
                <a:gd name="connsiteY10" fmla="*/ 218811 h 310942"/>
                <a:gd name="connsiteX11" fmla="*/ 0 w 731290"/>
                <a:gd name="connsiteY11" fmla="*/ 195778 h 310942"/>
                <a:gd name="connsiteX12" fmla="*/ 57582 w 731290"/>
                <a:gd name="connsiteY12" fmla="*/ 201536 h 310942"/>
                <a:gd name="connsiteX13" fmla="*/ 529754 w 731290"/>
                <a:gd name="connsiteY13" fmla="*/ 0 h 3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1290" h="310942">
                  <a:moveTo>
                    <a:pt x="529754" y="0"/>
                  </a:moveTo>
                  <a:cubicBezTo>
                    <a:pt x="627643" y="0"/>
                    <a:pt x="731290" y="80614"/>
                    <a:pt x="731290" y="178503"/>
                  </a:cubicBezTo>
                  <a:cubicBezTo>
                    <a:pt x="731290" y="259118"/>
                    <a:pt x="685225" y="310942"/>
                    <a:pt x="616126" y="310942"/>
                  </a:cubicBezTo>
                  <a:cubicBezTo>
                    <a:pt x="552786" y="310942"/>
                    <a:pt x="512479" y="287909"/>
                    <a:pt x="512479" y="224569"/>
                  </a:cubicBezTo>
                  <a:cubicBezTo>
                    <a:pt x="512479" y="190020"/>
                    <a:pt x="523995" y="143954"/>
                    <a:pt x="570061" y="143954"/>
                  </a:cubicBezTo>
                  <a:cubicBezTo>
                    <a:pt x="593094" y="143954"/>
                    <a:pt x="621885" y="161229"/>
                    <a:pt x="621885" y="178503"/>
                  </a:cubicBezTo>
                  <a:cubicBezTo>
                    <a:pt x="621885" y="195778"/>
                    <a:pt x="581577" y="213052"/>
                    <a:pt x="564303" y="230327"/>
                  </a:cubicBezTo>
                  <a:cubicBezTo>
                    <a:pt x="587335" y="253360"/>
                    <a:pt x="604610" y="270634"/>
                    <a:pt x="633401" y="270634"/>
                  </a:cubicBezTo>
                  <a:cubicBezTo>
                    <a:pt x="685225" y="270634"/>
                    <a:pt x="702499" y="218811"/>
                    <a:pt x="702499" y="190020"/>
                  </a:cubicBezTo>
                  <a:cubicBezTo>
                    <a:pt x="702499" y="109405"/>
                    <a:pt x="621885" y="74856"/>
                    <a:pt x="564303" y="74856"/>
                  </a:cubicBezTo>
                  <a:cubicBezTo>
                    <a:pt x="443381" y="74856"/>
                    <a:pt x="270635" y="218811"/>
                    <a:pt x="115164" y="218811"/>
                  </a:cubicBezTo>
                  <a:cubicBezTo>
                    <a:pt x="103648" y="218811"/>
                    <a:pt x="40308" y="207294"/>
                    <a:pt x="0" y="195778"/>
                  </a:cubicBezTo>
                  <a:cubicBezTo>
                    <a:pt x="17275" y="195778"/>
                    <a:pt x="40308" y="201536"/>
                    <a:pt x="57582" y="201536"/>
                  </a:cubicBezTo>
                  <a:cubicBezTo>
                    <a:pt x="230328" y="201536"/>
                    <a:pt x="351250" y="0"/>
                    <a:pt x="529754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D060AED-E348-F1B1-5DA7-C2D00609C0F5}"/>
              </a:ext>
            </a:extLst>
          </p:cNvPr>
          <p:cNvGrpSpPr/>
          <p:nvPr/>
        </p:nvGrpSpPr>
        <p:grpSpPr>
          <a:xfrm>
            <a:off x="3741376" y="3403985"/>
            <a:ext cx="4576791" cy="648595"/>
            <a:chOff x="1257456" y="2449246"/>
            <a:chExt cx="4576791" cy="648595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52FBB4C-AB9A-CFBA-4F62-5C297DB36F1A}"/>
                </a:ext>
              </a:extLst>
            </p:cNvPr>
            <p:cNvSpPr/>
            <p:nvPr/>
          </p:nvSpPr>
          <p:spPr>
            <a:xfrm rot="10800000" flipV="1">
              <a:off x="1257456" y="2449246"/>
              <a:ext cx="4576791" cy="648595"/>
            </a:xfrm>
            <a:custGeom>
              <a:avLst/>
              <a:gdLst>
                <a:gd name="connsiteX0" fmla="*/ 3269915 w 4576791"/>
                <a:gd name="connsiteY0" fmla="*/ 0 h 648595"/>
                <a:gd name="connsiteX1" fmla="*/ 2395158 w 4576791"/>
                <a:gd name="connsiteY1" fmla="*/ 0 h 648595"/>
                <a:gd name="connsiteX2" fmla="*/ 2338277 w 4576791"/>
                <a:gd name="connsiteY2" fmla="*/ 0 h 648595"/>
                <a:gd name="connsiteX3" fmla="*/ 2099530 w 4576791"/>
                <a:gd name="connsiteY3" fmla="*/ 0 h 648595"/>
                <a:gd name="connsiteX4" fmla="*/ 2077100 w 4576791"/>
                <a:gd name="connsiteY4" fmla="*/ 0 h 648595"/>
                <a:gd name="connsiteX5" fmla="*/ 1418899 w 4576791"/>
                <a:gd name="connsiteY5" fmla="*/ 0 h 648595"/>
                <a:gd name="connsiteX6" fmla="*/ 1362018 w 4576791"/>
                <a:gd name="connsiteY6" fmla="*/ 0 h 648595"/>
                <a:gd name="connsiteX7" fmla="*/ 1123270 w 4576791"/>
                <a:gd name="connsiteY7" fmla="*/ 0 h 648595"/>
                <a:gd name="connsiteX8" fmla="*/ 1100841 w 4576791"/>
                <a:gd name="connsiteY8" fmla="*/ 0 h 648595"/>
                <a:gd name="connsiteX9" fmla="*/ 487261 w 4576791"/>
                <a:gd name="connsiteY9" fmla="*/ 0 h 648595"/>
                <a:gd name="connsiteX10" fmla="*/ 248512 w 4576791"/>
                <a:gd name="connsiteY10" fmla="*/ 0 h 648595"/>
                <a:gd name="connsiteX11" fmla="*/ 226083 w 4576791"/>
                <a:gd name="connsiteY11" fmla="*/ 0 h 648595"/>
                <a:gd name="connsiteX12" fmla="*/ 212880 w 4576791"/>
                <a:gd name="connsiteY12" fmla="*/ 8993 h 648595"/>
                <a:gd name="connsiteX13" fmla="*/ 171391 w 4576791"/>
                <a:gd name="connsiteY13" fmla="*/ 41776 h 648595"/>
                <a:gd name="connsiteX14" fmla="*/ 161522 w 4576791"/>
                <a:gd name="connsiteY14" fmla="*/ 96231 h 648595"/>
                <a:gd name="connsiteX15" fmla="*/ 72699 w 4576791"/>
                <a:gd name="connsiteY15" fmla="*/ 148315 h 648595"/>
                <a:gd name="connsiteX16" fmla="*/ 62828 w 4576791"/>
                <a:gd name="connsiteY16" fmla="*/ 238283 h 648595"/>
                <a:gd name="connsiteX17" fmla="*/ 9165 w 4576791"/>
                <a:gd name="connsiteY17" fmla="*/ 318188 h 648595"/>
                <a:gd name="connsiteX18" fmla="*/ 0 w 4576791"/>
                <a:gd name="connsiteY18" fmla="*/ 324039 h 648595"/>
                <a:gd name="connsiteX19" fmla="*/ 9165 w 4576791"/>
                <a:gd name="connsiteY19" fmla="*/ 329888 h 648595"/>
                <a:gd name="connsiteX20" fmla="*/ 62828 w 4576791"/>
                <a:gd name="connsiteY20" fmla="*/ 409792 h 648595"/>
                <a:gd name="connsiteX21" fmla="*/ 72699 w 4576791"/>
                <a:gd name="connsiteY21" fmla="*/ 499760 h 648595"/>
                <a:gd name="connsiteX22" fmla="*/ 161522 w 4576791"/>
                <a:gd name="connsiteY22" fmla="*/ 551847 h 648595"/>
                <a:gd name="connsiteX23" fmla="*/ 171391 w 4576791"/>
                <a:gd name="connsiteY23" fmla="*/ 606300 h 648595"/>
                <a:gd name="connsiteX24" fmla="*/ 212880 w 4576791"/>
                <a:gd name="connsiteY24" fmla="*/ 639083 h 648595"/>
                <a:gd name="connsiteX25" fmla="*/ 226083 w 4576791"/>
                <a:gd name="connsiteY25" fmla="*/ 648076 h 648595"/>
                <a:gd name="connsiteX26" fmla="*/ 248512 w 4576791"/>
                <a:gd name="connsiteY26" fmla="*/ 648076 h 648595"/>
                <a:gd name="connsiteX27" fmla="*/ 487261 w 4576791"/>
                <a:gd name="connsiteY27" fmla="*/ 648076 h 648595"/>
                <a:gd name="connsiteX28" fmla="*/ 1306878 w 4576791"/>
                <a:gd name="connsiteY28" fmla="*/ 648076 h 648595"/>
                <a:gd name="connsiteX29" fmla="*/ 1306878 w 4576791"/>
                <a:gd name="connsiteY29" fmla="*/ 648595 h 648595"/>
                <a:gd name="connsiteX30" fmla="*/ 2181635 w 4576791"/>
                <a:gd name="connsiteY30" fmla="*/ 648595 h 648595"/>
                <a:gd name="connsiteX31" fmla="*/ 2238514 w 4576791"/>
                <a:gd name="connsiteY31" fmla="*/ 648595 h 648595"/>
                <a:gd name="connsiteX32" fmla="*/ 2477262 w 4576791"/>
                <a:gd name="connsiteY32" fmla="*/ 648595 h 648595"/>
                <a:gd name="connsiteX33" fmla="*/ 2499692 w 4576791"/>
                <a:gd name="connsiteY33" fmla="*/ 648595 h 648595"/>
                <a:gd name="connsiteX34" fmla="*/ 3157894 w 4576791"/>
                <a:gd name="connsiteY34" fmla="*/ 648595 h 648595"/>
                <a:gd name="connsiteX35" fmla="*/ 3214773 w 4576791"/>
                <a:gd name="connsiteY35" fmla="*/ 648595 h 648595"/>
                <a:gd name="connsiteX36" fmla="*/ 3453522 w 4576791"/>
                <a:gd name="connsiteY36" fmla="*/ 648595 h 648595"/>
                <a:gd name="connsiteX37" fmla="*/ 3475951 w 4576791"/>
                <a:gd name="connsiteY37" fmla="*/ 648595 h 648595"/>
                <a:gd name="connsiteX38" fmla="*/ 4089530 w 4576791"/>
                <a:gd name="connsiteY38" fmla="*/ 648595 h 648595"/>
                <a:gd name="connsiteX39" fmla="*/ 4328279 w 4576791"/>
                <a:gd name="connsiteY39" fmla="*/ 648595 h 648595"/>
                <a:gd name="connsiteX40" fmla="*/ 4350708 w 4576791"/>
                <a:gd name="connsiteY40" fmla="*/ 648595 h 648595"/>
                <a:gd name="connsiteX41" fmla="*/ 4363911 w 4576791"/>
                <a:gd name="connsiteY41" fmla="*/ 639602 h 648595"/>
                <a:gd name="connsiteX42" fmla="*/ 4405400 w 4576791"/>
                <a:gd name="connsiteY42" fmla="*/ 606819 h 648595"/>
                <a:gd name="connsiteX43" fmla="*/ 4415269 w 4576791"/>
                <a:gd name="connsiteY43" fmla="*/ 552364 h 648595"/>
                <a:gd name="connsiteX44" fmla="*/ 4504093 w 4576791"/>
                <a:gd name="connsiteY44" fmla="*/ 500280 h 648595"/>
                <a:gd name="connsiteX45" fmla="*/ 4513963 w 4576791"/>
                <a:gd name="connsiteY45" fmla="*/ 410312 h 648595"/>
                <a:gd name="connsiteX46" fmla="*/ 4567628 w 4576791"/>
                <a:gd name="connsiteY46" fmla="*/ 330407 h 648595"/>
                <a:gd name="connsiteX47" fmla="*/ 4576791 w 4576791"/>
                <a:gd name="connsiteY47" fmla="*/ 324556 h 648595"/>
                <a:gd name="connsiteX48" fmla="*/ 4567628 w 4576791"/>
                <a:gd name="connsiteY48" fmla="*/ 318707 h 648595"/>
                <a:gd name="connsiteX49" fmla="*/ 4513963 w 4576791"/>
                <a:gd name="connsiteY49" fmla="*/ 238803 h 648595"/>
                <a:gd name="connsiteX50" fmla="*/ 4504093 w 4576791"/>
                <a:gd name="connsiteY50" fmla="*/ 148835 h 648595"/>
                <a:gd name="connsiteX51" fmla="*/ 4415269 w 4576791"/>
                <a:gd name="connsiteY51" fmla="*/ 96749 h 648595"/>
                <a:gd name="connsiteX52" fmla="*/ 4405400 w 4576791"/>
                <a:gd name="connsiteY52" fmla="*/ 42295 h 648595"/>
                <a:gd name="connsiteX53" fmla="*/ 4363911 w 4576791"/>
                <a:gd name="connsiteY53" fmla="*/ 9512 h 648595"/>
                <a:gd name="connsiteX54" fmla="*/ 4350708 w 4576791"/>
                <a:gd name="connsiteY54" fmla="*/ 519 h 648595"/>
                <a:gd name="connsiteX55" fmla="*/ 4328279 w 4576791"/>
                <a:gd name="connsiteY55" fmla="*/ 519 h 648595"/>
                <a:gd name="connsiteX56" fmla="*/ 4089530 w 4576791"/>
                <a:gd name="connsiteY56" fmla="*/ 519 h 648595"/>
                <a:gd name="connsiteX57" fmla="*/ 3269915 w 4576791"/>
                <a:gd name="connsiteY57" fmla="*/ 520 h 64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76791" h="648595">
                  <a:moveTo>
                    <a:pt x="3269915" y="0"/>
                  </a:moveTo>
                  <a:lnTo>
                    <a:pt x="2395158" y="0"/>
                  </a:lnTo>
                  <a:lnTo>
                    <a:pt x="2338277" y="0"/>
                  </a:lnTo>
                  <a:lnTo>
                    <a:pt x="2099530" y="0"/>
                  </a:lnTo>
                  <a:lnTo>
                    <a:pt x="2077100" y="0"/>
                  </a:lnTo>
                  <a:lnTo>
                    <a:pt x="1418899" y="0"/>
                  </a:lnTo>
                  <a:lnTo>
                    <a:pt x="1362018" y="0"/>
                  </a:lnTo>
                  <a:lnTo>
                    <a:pt x="1123270" y="0"/>
                  </a:lnTo>
                  <a:lnTo>
                    <a:pt x="1100841" y="0"/>
                  </a:lnTo>
                  <a:lnTo>
                    <a:pt x="487261" y="0"/>
                  </a:lnTo>
                  <a:lnTo>
                    <a:pt x="248512" y="0"/>
                  </a:lnTo>
                  <a:lnTo>
                    <a:pt x="226083" y="0"/>
                  </a:lnTo>
                  <a:lnTo>
                    <a:pt x="212880" y="8993"/>
                  </a:lnTo>
                  <a:cubicBezTo>
                    <a:pt x="198138" y="18281"/>
                    <a:pt x="182942" y="26749"/>
                    <a:pt x="171391" y="41776"/>
                  </a:cubicBezTo>
                  <a:cubicBezTo>
                    <a:pt x="158377" y="58761"/>
                    <a:pt x="164812" y="78078"/>
                    <a:pt x="161522" y="96231"/>
                  </a:cubicBezTo>
                  <a:cubicBezTo>
                    <a:pt x="131914" y="113591"/>
                    <a:pt x="100686" y="113457"/>
                    <a:pt x="72699" y="148315"/>
                  </a:cubicBezTo>
                  <a:cubicBezTo>
                    <a:pt x="56442" y="179472"/>
                    <a:pt x="66119" y="208294"/>
                    <a:pt x="62828" y="238283"/>
                  </a:cubicBezTo>
                  <a:cubicBezTo>
                    <a:pt x="58450" y="265526"/>
                    <a:pt x="35128" y="299204"/>
                    <a:pt x="9165" y="318188"/>
                  </a:cubicBezTo>
                  <a:lnTo>
                    <a:pt x="0" y="324039"/>
                  </a:lnTo>
                  <a:lnTo>
                    <a:pt x="9165" y="329888"/>
                  </a:lnTo>
                  <a:cubicBezTo>
                    <a:pt x="35128" y="348873"/>
                    <a:pt x="58450" y="382550"/>
                    <a:pt x="62828" y="409792"/>
                  </a:cubicBezTo>
                  <a:cubicBezTo>
                    <a:pt x="66119" y="439782"/>
                    <a:pt x="56442" y="468605"/>
                    <a:pt x="72699" y="499760"/>
                  </a:cubicBezTo>
                  <a:cubicBezTo>
                    <a:pt x="100686" y="534619"/>
                    <a:pt x="131914" y="534485"/>
                    <a:pt x="161522" y="551847"/>
                  </a:cubicBezTo>
                  <a:cubicBezTo>
                    <a:pt x="164812" y="569998"/>
                    <a:pt x="158377" y="589315"/>
                    <a:pt x="171391" y="606300"/>
                  </a:cubicBezTo>
                  <a:cubicBezTo>
                    <a:pt x="182942" y="621329"/>
                    <a:pt x="198138" y="629796"/>
                    <a:pt x="212880" y="639083"/>
                  </a:cubicBezTo>
                  <a:lnTo>
                    <a:pt x="226083" y="648076"/>
                  </a:lnTo>
                  <a:lnTo>
                    <a:pt x="248512" y="648076"/>
                  </a:lnTo>
                  <a:lnTo>
                    <a:pt x="487261" y="648076"/>
                  </a:lnTo>
                  <a:lnTo>
                    <a:pt x="1306878" y="648076"/>
                  </a:lnTo>
                  <a:lnTo>
                    <a:pt x="1306878" y="648595"/>
                  </a:lnTo>
                  <a:lnTo>
                    <a:pt x="2181635" y="648595"/>
                  </a:lnTo>
                  <a:lnTo>
                    <a:pt x="2238514" y="648595"/>
                  </a:lnTo>
                  <a:lnTo>
                    <a:pt x="2477262" y="648595"/>
                  </a:lnTo>
                  <a:lnTo>
                    <a:pt x="2499692" y="648595"/>
                  </a:lnTo>
                  <a:lnTo>
                    <a:pt x="3157894" y="648595"/>
                  </a:lnTo>
                  <a:lnTo>
                    <a:pt x="3214773" y="648595"/>
                  </a:lnTo>
                  <a:lnTo>
                    <a:pt x="3453522" y="648595"/>
                  </a:lnTo>
                  <a:lnTo>
                    <a:pt x="3475951" y="648595"/>
                  </a:lnTo>
                  <a:lnTo>
                    <a:pt x="4089530" y="648595"/>
                  </a:lnTo>
                  <a:lnTo>
                    <a:pt x="4328279" y="648595"/>
                  </a:lnTo>
                  <a:lnTo>
                    <a:pt x="4350708" y="648595"/>
                  </a:lnTo>
                  <a:lnTo>
                    <a:pt x="4363911" y="639602"/>
                  </a:lnTo>
                  <a:cubicBezTo>
                    <a:pt x="4378652" y="630314"/>
                    <a:pt x="4393849" y="621846"/>
                    <a:pt x="4405400" y="606819"/>
                  </a:cubicBezTo>
                  <a:cubicBezTo>
                    <a:pt x="4418414" y="589834"/>
                    <a:pt x="4411979" y="570517"/>
                    <a:pt x="4415269" y="552364"/>
                  </a:cubicBezTo>
                  <a:cubicBezTo>
                    <a:pt x="4444877" y="535002"/>
                    <a:pt x="4476105" y="535138"/>
                    <a:pt x="4504093" y="500280"/>
                  </a:cubicBezTo>
                  <a:cubicBezTo>
                    <a:pt x="4520349" y="469123"/>
                    <a:pt x="4510673" y="440301"/>
                    <a:pt x="4513963" y="410312"/>
                  </a:cubicBezTo>
                  <a:cubicBezTo>
                    <a:pt x="4518341" y="383069"/>
                    <a:pt x="4541665" y="349391"/>
                    <a:pt x="4567628" y="330407"/>
                  </a:cubicBezTo>
                  <a:lnTo>
                    <a:pt x="4576791" y="324556"/>
                  </a:lnTo>
                  <a:lnTo>
                    <a:pt x="4567628" y="318707"/>
                  </a:lnTo>
                  <a:cubicBezTo>
                    <a:pt x="4541665" y="299722"/>
                    <a:pt x="4518341" y="266045"/>
                    <a:pt x="4513963" y="238803"/>
                  </a:cubicBezTo>
                  <a:cubicBezTo>
                    <a:pt x="4510673" y="208813"/>
                    <a:pt x="4520349" y="179990"/>
                    <a:pt x="4504093" y="148835"/>
                  </a:cubicBezTo>
                  <a:cubicBezTo>
                    <a:pt x="4476105" y="113976"/>
                    <a:pt x="4444877" y="114110"/>
                    <a:pt x="4415269" y="96749"/>
                  </a:cubicBezTo>
                  <a:cubicBezTo>
                    <a:pt x="4411979" y="78597"/>
                    <a:pt x="4418414" y="59280"/>
                    <a:pt x="4405400" y="42295"/>
                  </a:cubicBezTo>
                  <a:cubicBezTo>
                    <a:pt x="4393849" y="27267"/>
                    <a:pt x="4378652" y="18799"/>
                    <a:pt x="4363911" y="9512"/>
                  </a:cubicBezTo>
                  <a:lnTo>
                    <a:pt x="4350708" y="519"/>
                  </a:lnTo>
                  <a:lnTo>
                    <a:pt x="4328279" y="519"/>
                  </a:lnTo>
                  <a:lnTo>
                    <a:pt x="4089530" y="519"/>
                  </a:lnTo>
                  <a:lnTo>
                    <a:pt x="3269915" y="5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83FD55E-0C2D-08BD-BEFC-FA30604864AC}"/>
                </a:ext>
              </a:extLst>
            </p:cNvPr>
            <p:cNvSpPr txBox="1"/>
            <p:nvPr/>
          </p:nvSpPr>
          <p:spPr>
            <a:xfrm>
              <a:off x="1870993" y="2476694"/>
              <a:ext cx="348217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latin typeface="演示春风楷" panose="00000500000000000000" pitchFamily="2" charset="-122"/>
                  <a:ea typeface="演示春风楷" panose="00000500000000000000" pitchFamily="2" charset="-122"/>
                </a:rPr>
                <a:t>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520BE4B-EFC5-D1A9-A64F-B84E1F6DA399}"/>
              </a:ext>
            </a:extLst>
          </p:cNvPr>
          <p:cNvSpPr txBox="1"/>
          <p:nvPr/>
        </p:nvSpPr>
        <p:spPr>
          <a:xfrm flipH="1">
            <a:off x="4885905" y="887568"/>
            <a:ext cx="332778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latin typeface="微米有行" pitchFamily="2" charset="-128"/>
                <a:ea typeface="微米有行" pitchFamily="2" charset="-128"/>
              </a:rPr>
              <a:t>04</a:t>
            </a:r>
            <a:endParaRPr lang="zh-CN" altLang="en-US" sz="16600" dirty="0">
              <a:latin typeface="微米有行" pitchFamily="2" charset="-128"/>
              <a:ea typeface="微米有行" pitchFamily="2" charset="-128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0A2506-A0E3-A50C-DC47-F1742AF925E5}"/>
              </a:ext>
            </a:extLst>
          </p:cNvPr>
          <p:cNvSpPr txBox="1"/>
          <p:nvPr/>
        </p:nvSpPr>
        <p:spPr>
          <a:xfrm>
            <a:off x="1973943" y="4394557"/>
            <a:ext cx="8244114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2864DD1-9A47-0DD4-80A1-37103C6031D6}"/>
              </a:ext>
            </a:extLst>
          </p:cNvPr>
          <p:cNvGrpSpPr/>
          <p:nvPr/>
        </p:nvGrpSpPr>
        <p:grpSpPr>
          <a:xfrm>
            <a:off x="254760" y="207964"/>
            <a:ext cx="11681652" cy="6442071"/>
            <a:chOff x="254760" y="217488"/>
            <a:chExt cx="11681652" cy="6442071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4E595A16-25F8-29CD-AC11-96D7A252373A}"/>
                </a:ext>
              </a:extLst>
            </p:cNvPr>
            <p:cNvSpPr/>
            <p:nvPr/>
          </p:nvSpPr>
          <p:spPr>
            <a:xfrm>
              <a:off x="254760" y="217488"/>
              <a:ext cx="11681640" cy="6442071"/>
            </a:xfrm>
            <a:prstGeom prst="rect">
              <a:avLst/>
            </a:prstGeom>
            <a:noFill/>
            <a:ln w="38100">
              <a:solidFill>
                <a:srgbClr val="9D794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8" name="组合 447">
              <a:extLst>
                <a:ext uri="{FF2B5EF4-FFF2-40B4-BE49-F238E27FC236}">
                  <a16:creationId xmlns:a16="http://schemas.microsoft.com/office/drawing/2014/main" id="{EFECC7DA-2714-5636-D670-B4B19E350305}"/>
                </a:ext>
              </a:extLst>
            </p:cNvPr>
            <p:cNvGrpSpPr/>
            <p:nvPr/>
          </p:nvGrpSpPr>
          <p:grpSpPr>
            <a:xfrm>
              <a:off x="255588" y="217488"/>
              <a:ext cx="11680824" cy="6430161"/>
              <a:chOff x="255588" y="217488"/>
              <a:chExt cx="11680824" cy="6430161"/>
            </a:xfrm>
          </p:grpSpPr>
          <p:grpSp>
            <p:nvGrpSpPr>
              <p:cNvPr id="449" name="组合 448">
                <a:extLst>
                  <a:ext uri="{FF2B5EF4-FFF2-40B4-BE49-F238E27FC236}">
                    <a16:creationId xmlns:a16="http://schemas.microsoft.com/office/drawing/2014/main" id="{33D3E4C0-C38B-89CB-43E9-E1713DAA0737}"/>
                  </a:ext>
                </a:extLst>
              </p:cNvPr>
              <p:cNvGrpSpPr/>
              <p:nvPr/>
            </p:nvGrpSpPr>
            <p:grpSpPr>
              <a:xfrm>
                <a:off x="255588" y="217488"/>
                <a:ext cx="1260205" cy="441609"/>
                <a:chOff x="1380514" y="723211"/>
                <a:chExt cx="1957046" cy="685800"/>
              </a:xfrm>
            </p:grpSpPr>
            <p:cxnSp>
              <p:nvCxnSpPr>
                <p:cNvPr id="517" name="直接连接符 516">
                  <a:extLst>
                    <a:ext uri="{FF2B5EF4-FFF2-40B4-BE49-F238E27FC236}">
                      <a16:creationId xmlns:a16="http://schemas.microsoft.com/office/drawing/2014/main" id="{947CFDAC-D889-D632-2C9D-C3CD9060A5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9570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8" name="直接连接符 517">
                  <a:extLst>
                    <a:ext uri="{FF2B5EF4-FFF2-40B4-BE49-F238E27FC236}">
                      <a16:creationId xmlns:a16="http://schemas.microsoft.com/office/drawing/2014/main" id="{EA9BDA16-A875-FBFF-7AC4-4FE837FFA7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9" name="直接连接符 518">
                  <a:extLst>
                    <a:ext uri="{FF2B5EF4-FFF2-40B4-BE49-F238E27FC236}">
                      <a16:creationId xmlns:a16="http://schemas.microsoft.com/office/drawing/2014/main" id="{4ECA4AEB-B40B-A83F-124D-1836677891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0" name="直接连接符 519">
                  <a:extLst>
                    <a:ext uri="{FF2B5EF4-FFF2-40B4-BE49-F238E27FC236}">
                      <a16:creationId xmlns:a16="http://schemas.microsoft.com/office/drawing/2014/main" id="{307FB8E7-7F7C-1BF7-C5D6-6463FDA022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1" name="直接连接符 520">
                  <a:extLst>
                    <a:ext uri="{FF2B5EF4-FFF2-40B4-BE49-F238E27FC236}">
                      <a16:creationId xmlns:a16="http://schemas.microsoft.com/office/drawing/2014/main" id="{7D1F5030-3526-FC6A-A7B5-C844DB977D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8" name="直接连接符 527">
                  <a:extLst>
                    <a:ext uri="{FF2B5EF4-FFF2-40B4-BE49-F238E27FC236}">
                      <a16:creationId xmlns:a16="http://schemas.microsoft.com/office/drawing/2014/main" id="{6A496F22-2C72-E0A2-C7DE-43B06AAAC8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9" name="直接连接符 528">
                  <a:extLst>
                    <a:ext uri="{FF2B5EF4-FFF2-40B4-BE49-F238E27FC236}">
                      <a16:creationId xmlns:a16="http://schemas.microsoft.com/office/drawing/2014/main" id="{661FBF6B-CC04-BC5B-DD7B-63DB3A615D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0" name="直接连接符 529">
                  <a:extLst>
                    <a:ext uri="{FF2B5EF4-FFF2-40B4-BE49-F238E27FC236}">
                      <a16:creationId xmlns:a16="http://schemas.microsoft.com/office/drawing/2014/main" id="{2831260A-477B-6D02-79FD-AB21124AE0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0" name="组合 449">
                <a:extLst>
                  <a:ext uri="{FF2B5EF4-FFF2-40B4-BE49-F238E27FC236}">
                    <a16:creationId xmlns:a16="http://schemas.microsoft.com/office/drawing/2014/main" id="{7284FB31-800C-74FF-8E9B-CAA2ED1411FD}"/>
                  </a:ext>
                </a:extLst>
              </p:cNvPr>
              <p:cNvGrpSpPr/>
              <p:nvPr/>
            </p:nvGrpSpPr>
            <p:grpSpPr>
              <a:xfrm flipH="1">
                <a:off x="11240484" y="234217"/>
                <a:ext cx="695928" cy="424879"/>
                <a:chOff x="1380514" y="749192"/>
                <a:chExt cx="1080746" cy="659819"/>
              </a:xfrm>
            </p:grpSpPr>
            <p:cxnSp>
              <p:nvCxnSpPr>
                <p:cNvPr id="468" name="直接连接符 467">
                  <a:extLst>
                    <a:ext uri="{FF2B5EF4-FFF2-40B4-BE49-F238E27FC236}">
                      <a16:creationId xmlns:a16="http://schemas.microsoft.com/office/drawing/2014/main" id="{DB737068-BCB8-5DD8-2249-3F3843996B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9" name="直接连接符 468">
                  <a:extLst>
                    <a:ext uri="{FF2B5EF4-FFF2-40B4-BE49-F238E27FC236}">
                      <a16:creationId xmlns:a16="http://schemas.microsoft.com/office/drawing/2014/main" id="{C3D32E5F-6B65-EC1E-54E5-E3376B2453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0" name="直接连接符 469">
                  <a:extLst>
                    <a:ext uri="{FF2B5EF4-FFF2-40B4-BE49-F238E27FC236}">
                      <a16:creationId xmlns:a16="http://schemas.microsoft.com/office/drawing/2014/main" id="{CA48741F-8056-646C-97ED-611314D28E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2" name="直接连接符 511">
                  <a:extLst>
                    <a:ext uri="{FF2B5EF4-FFF2-40B4-BE49-F238E27FC236}">
                      <a16:creationId xmlns:a16="http://schemas.microsoft.com/office/drawing/2014/main" id="{658B2680-9ECB-C45B-F5E0-C70B1EA66D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3" name="直接连接符 512">
                  <a:extLst>
                    <a:ext uri="{FF2B5EF4-FFF2-40B4-BE49-F238E27FC236}">
                      <a16:creationId xmlns:a16="http://schemas.microsoft.com/office/drawing/2014/main" id="{F23AD3F2-D7DA-D1A3-5912-E8A0238CDA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4" name="直接连接符 513">
                  <a:extLst>
                    <a:ext uri="{FF2B5EF4-FFF2-40B4-BE49-F238E27FC236}">
                      <a16:creationId xmlns:a16="http://schemas.microsoft.com/office/drawing/2014/main" id="{F5E2964B-A1D7-EA0D-5733-0F2008E5A6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5" name="直接连接符 514">
                  <a:extLst>
                    <a:ext uri="{FF2B5EF4-FFF2-40B4-BE49-F238E27FC236}">
                      <a16:creationId xmlns:a16="http://schemas.microsoft.com/office/drawing/2014/main" id="{2876B1B2-9758-9739-3F89-30EAD1930A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1" name="组合 450">
                <a:extLst>
                  <a:ext uri="{FF2B5EF4-FFF2-40B4-BE49-F238E27FC236}">
                    <a16:creationId xmlns:a16="http://schemas.microsoft.com/office/drawing/2014/main" id="{D0DDAF1F-CF21-DD75-3EE3-7C003D0CC4C5}"/>
                  </a:ext>
                </a:extLst>
              </p:cNvPr>
              <p:cNvGrpSpPr/>
              <p:nvPr/>
            </p:nvGrpSpPr>
            <p:grpSpPr>
              <a:xfrm flipV="1">
                <a:off x="255588" y="6345005"/>
                <a:ext cx="11680824" cy="302644"/>
                <a:chOff x="255588" y="5634893"/>
                <a:chExt cx="11680824" cy="424880"/>
              </a:xfrm>
            </p:grpSpPr>
            <p:grpSp>
              <p:nvGrpSpPr>
                <p:cNvPr id="452" name="组合 451">
                  <a:extLst>
                    <a:ext uri="{FF2B5EF4-FFF2-40B4-BE49-F238E27FC236}">
                      <a16:creationId xmlns:a16="http://schemas.microsoft.com/office/drawing/2014/main" id="{03B969DB-F5C0-CA70-787D-181F67B9CC63}"/>
                    </a:ext>
                  </a:extLst>
                </p:cNvPr>
                <p:cNvGrpSpPr/>
                <p:nvPr/>
              </p:nvGrpSpPr>
              <p:grpSpPr>
                <a:xfrm>
                  <a:off x="255588" y="5634894"/>
                  <a:ext cx="695927" cy="424879"/>
                  <a:chOff x="1380514" y="749192"/>
                  <a:chExt cx="1080746" cy="659819"/>
                </a:xfrm>
              </p:grpSpPr>
              <p:cxnSp>
                <p:nvCxnSpPr>
                  <p:cNvPr id="461" name="直接连接符 460">
                    <a:extLst>
                      <a:ext uri="{FF2B5EF4-FFF2-40B4-BE49-F238E27FC236}">
                        <a16:creationId xmlns:a16="http://schemas.microsoft.com/office/drawing/2014/main" id="{9E0A81B3-5A11-BFBE-186B-7A1F506D83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380514" y="1409011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2" name="直接连接符 461">
                    <a:extLst>
                      <a:ext uri="{FF2B5EF4-FFF2-40B4-BE49-F238E27FC236}">
                        <a16:creationId xmlns:a16="http://schemas.microsoft.com/office/drawing/2014/main" id="{FF9A334D-E687-46AB-F96C-C91C4E8E9E2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7340" y="974671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3" name="直接连接符 462">
                    <a:extLst>
                      <a:ext uri="{FF2B5EF4-FFF2-40B4-BE49-F238E27FC236}">
                        <a16:creationId xmlns:a16="http://schemas.microsoft.com/office/drawing/2014/main" id="{B5E2D3EE-7BC0-BED1-3402-F53B75D583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966362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4" name="直接连接符 463">
                    <a:extLst>
                      <a:ext uri="{FF2B5EF4-FFF2-40B4-BE49-F238E27FC236}">
                        <a16:creationId xmlns:a16="http://schemas.microsoft.com/office/drawing/2014/main" id="{826235F8-A25A-63D0-8153-E47B8C8AC5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1187342"/>
                    <a:ext cx="39494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5" name="直接连接符 464">
                    <a:extLst>
                      <a:ext uri="{FF2B5EF4-FFF2-40B4-BE49-F238E27FC236}">
                        <a16:creationId xmlns:a16="http://schemas.microsoft.com/office/drawing/2014/main" id="{642BE4F3-9655-CF17-85AB-3CBC0231E5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2286" y="753002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6" name="直接连接符 465">
                    <a:extLst>
                      <a:ext uri="{FF2B5EF4-FFF2-40B4-BE49-F238E27FC236}">
                        <a16:creationId xmlns:a16="http://schemas.microsoft.com/office/drawing/2014/main" id="{FEC3C33A-DF9B-E5D7-62EE-4367734F46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972286" y="980913"/>
                    <a:ext cx="488974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7" name="直接连接符 466">
                    <a:extLst>
                      <a:ext uri="{FF2B5EF4-FFF2-40B4-BE49-F238E27FC236}">
                        <a16:creationId xmlns:a16="http://schemas.microsoft.com/office/drawing/2014/main" id="{A810F4B9-54E0-166E-EEBC-59E7F41CDB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61260" y="749192"/>
                    <a:ext cx="0" cy="225479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53" name="组合 452">
                  <a:extLst>
                    <a:ext uri="{FF2B5EF4-FFF2-40B4-BE49-F238E27FC236}">
                      <a16:creationId xmlns:a16="http://schemas.microsoft.com/office/drawing/2014/main" id="{6939E6D0-2672-D2E6-22F4-51DAEEE8733A}"/>
                    </a:ext>
                  </a:extLst>
                </p:cNvPr>
                <p:cNvGrpSpPr/>
                <p:nvPr/>
              </p:nvGrpSpPr>
              <p:grpSpPr>
                <a:xfrm flipH="1">
                  <a:off x="11240484" y="5634893"/>
                  <a:ext cx="695928" cy="424879"/>
                  <a:chOff x="1380514" y="749192"/>
                  <a:chExt cx="1080746" cy="659819"/>
                </a:xfrm>
              </p:grpSpPr>
              <p:cxnSp>
                <p:nvCxnSpPr>
                  <p:cNvPr id="454" name="直接连接符 453">
                    <a:extLst>
                      <a:ext uri="{FF2B5EF4-FFF2-40B4-BE49-F238E27FC236}">
                        <a16:creationId xmlns:a16="http://schemas.microsoft.com/office/drawing/2014/main" id="{24931893-189B-91AE-BE2A-2A689B62E6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380514" y="1409011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5" name="直接连接符 454">
                    <a:extLst>
                      <a:ext uri="{FF2B5EF4-FFF2-40B4-BE49-F238E27FC236}">
                        <a16:creationId xmlns:a16="http://schemas.microsoft.com/office/drawing/2014/main" id="{AEB70744-6359-6724-E82B-F0451D9BE2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7340" y="974671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6" name="直接连接符 455">
                    <a:extLst>
                      <a:ext uri="{FF2B5EF4-FFF2-40B4-BE49-F238E27FC236}">
                        <a16:creationId xmlns:a16="http://schemas.microsoft.com/office/drawing/2014/main" id="{2CB28D08-B394-11EF-9345-6D331089DD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966362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7" name="直接连接符 456">
                    <a:extLst>
                      <a:ext uri="{FF2B5EF4-FFF2-40B4-BE49-F238E27FC236}">
                        <a16:creationId xmlns:a16="http://schemas.microsoft.com/office/drawing/2014/main" id="{0050AE03-E36D-81E1-5397-D0716D72ED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1187342"/>
                    <a:ext cx="39494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8" name="直接连接符 457">
                    <a:extLst>
                      <a:ext uri="{FF2B5EF4-FFF2-40B4-BE49-F238E27FC236}">
                        <a16:creationId xmlns:a16="http://schemas.microsoft.com/office/drawing/2014/main" id="{65C4CD56-FC53-30BC-52CC-60A704D7EC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2286" y="753002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9" name="直接连接符 458">
                    <a:extLst>
                      <a:ext uri="{FF2B5EF4-FFF2-40B4-BE49-F238E27FC236}">
                        <a16:creationId xmlns:a16="http://schemas.microsoft.com/office/drawing/2014/main" id="{509AE80D-E260-37FD-3026-0FE6F0C851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972286" y="980913"/>
                    <a:ext cx="488974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0" name="直接连接符 459">
                    <a:extLst>
                      <a:ext uri="{FF2B5EF4-FFF2-40B4-BE49-F238E27FC236}">
                        <a16:creationId xmlns:a16="http://schemas.microsoft.com/office/drawing/2014/main" id="{D94EDB63-A203-362C-0723-BF543C6A8C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61260" y="749192"/>
                    <a:ext cx="0" cy="225479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180337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783FD55E-0C2D-08BD-BEFC-FA30604864AC}"/>
              </a:ext>
            </a:extLst>
          </p:cNvPr>
          <p:cNvSpPr txBox="1"/>
          <p:nvPr/>
        </p:nvSpPr>
        <p:spPr>
          <a:xfrm>
            <a:off x="4354913" y="64797"/>
            <a:ext cx="3482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演示春风楷" panose="00000500000000000000" pitchFamily="2" charset="-122"/>
                <a:ea typeface="演示春风楷" panose="00000500000000000000" pitchFamily="2" charset="-122"/>
              </a:rPr>
              <a:t>添加标题文本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3FDE8F0-E1D6-D987-DA2C-07073AE7A80B}"/>
              </a:ext>
            </a:extLst>
          </p:cNvPr>
          <p:cNvSpPr/>
          <p:nvPr/>
        </p:nvSpPr>
        <p:spPr>
          <a:xfrm>
            <a:off x="1219177" y="1478220"/>
            <a:ext cx="1934135" cy="40977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DE4E178-D4E1-83E0-7030-79B467FF0C08}"/>
              </a:ext>
            </a:extLst>
          </p:cNvPr>
          <p:cNvGrpSpPr/>
          <p:nvPr/>
        </p:nvGrpSpPr>
        <p:grpSpPr>
          <a:xfrm>
            <a:off x="1497251" y="1663216"/>
            <a:ext cx="1376843" cy="1376842"/>
            <a:chOff x="1046773" y="1720798"/>
            <a:chExt cx="1512000" cy="15120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92A69160-CD2D-8AAE-45BC-D1BDB4C23A40}"/>
                </a:ext>
              </a:extLst>
            </p:cNvPr>
            <p:cNvSpPr/>
            <p:nvPr/>
          </p:nvSpPr>
          <p:spPr>
            <a:xfrm>
              <a:off x="1046773" y="1720798"/>
              <a:ext cx="1512000" cy="1512000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 sz="1353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51CEA5C-4D31-11CD-1733-8FDB6979A269}"/>
                </a:ext>
              </a:extLst>
            </p:cNvPr>
            <p:cNvGrpSpPr/>
            <p:nvPr/>
          </p:nvGrpSpPr>
          <p:grpSpPr>
            <a:xfrm>
              <a:off x="1551546" y="2278115"/>
              <a:ext cx="420680" cy="419756"/>
              <a:chOff x="3721100" y="-804863"/>
              <a:chExt cx="722313" cy="720725"/>
            </a:xfrm>
            <a:solidFill>
              <a:schemeClr val="bg1"/>
            </a:solidFill>
          </p:grpSpPr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id="{FB0498A2-EE79-26AA-42CE-E9FD3CE101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60825" y="-466726"/>
                <a:ext cx="241300" cy="174625"/>
              </a:xfrm>
              <a:custGeom>
                <a:avLst/>
                <a:gdLst>
                  <a:gd name="T0" fmla="*/ 961 w 1104"/>
                  <a:gd name="T1" fmla="*/ 565 h 792"/>
                  <a:gd name="T2" fmla="*/ 121 w 1104"/>
                  <a:gd name="T3" fmla="*/ 565 h 792"/>
                  <a:gd name="T4" fmla="*/ 21 w 1104"/>
                  <a:gd name="T5" fmla="*/ 621 h 792"/>
                  <a:gd name="T6" fmla="*/ 21 w 1104"/>
                  <a:gd name="T7" fmla="*/ 736 h 792"/>
                  <a:gd name="T8" fmla="*/ 121 w 1104"/>
                  <a:gd name="T9" fmla="*/ 792 h 792"/>
                  <a:gd name="T10" fmla="*/ 961 w 1104"/>
                  <a:gd name="T11" fmla="*/ 792 h 792"/>
                  <a:gd name="T12" fmla="*/ 1061 w 1104"/>
                  <a:gd name="T13" fmla="*/ 736 h 792"/>
                  <a:gd name="T14" fmla="*/ 1061 w 1104"/>
                  <a:gd name="T15" fmla="*/ 621 h 792"/>
                  <a:gd name="T16" fmla="*/ 961 w 1104"/>
                  <a:gd name="T17" fmla="*/ 565 h 792"/>
                  <a:gd name="T18" fmla="*/ 984 w 1104"/>
                  <a:gd name="T19" fmla="*/ 1 h 792"/>
                  <a:gd name="T20" fmla="*/ 314 w 1104"/>
                  <a:gd name="T21" fmla="*/ 1 h 792"/>
                  <a:gd name="T22" fmla="*/ 214 w 1104"/>
                  <a:gd name="T23" fmla="*/ 57 h 792"/>
                  <a:gd name="T24" fmla="*/ 214 w 1104"/>
                  <a:gd name="T25" fmla="*/ 171 h 792"/>
                  <a:gd name="T26" fmla="*/ 314 w 1104"/>
                  <a:gd name="T27" fmla="*/ 227 h 792"/>
                  <a:gd name="T28" fmla="*/ 984 w 1104"/>
                  <a:gd name="T29" fmla="*/ 227 h 792"/>
                  <a:gd name="T30" fmla="*/ 1084 w 1104"/>
                  <a:gd name="T31" fmla="*/ 171 h 792"/>
                  <a:gd name="T32" fmla="*/ 1084 w 1104"/>
                  <a:gd name="T33" fmla="*/ 57 h 792"/>
                  <a:gd name="T34" fmla="*/ 984 w 1104"/>
                  <a:gd name="T35" fmla="*/ 1 h 792"/>
                  <a:gd name="T36" fmla="*/ 984 w 1104"/>
                  <a:gd name="T37" fmla="*/ 1 h 792"/>
                  <a:gd name="T38" fmla="*/ 984 w 1104"/>
                  <a:gd name="T39" fmla="*/ 1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04" h="792">
                    <a:moveTo>
                      <a:pt x="961" y="565"/>
                    </a:moveTo>
                    <a:cubicBezTo>
                      <a:pt x="121" y="565"/>
                      <a:pt x="121" y="565"/>
                      <a:pt x="121" y="565"/>
                    </a:cubicBezTo>
                    <a:cubicBezTo>
                      <a:pt x="80" y="564"/>
                      <a:pt x="42" y="586"/>
                      <a:pt x="21" y="621"/>
                    </a:cubicBezTo>
                    <a:cubicBezTo>
                      <a:pt x="0" y="657"/>
                      <a:pt x="0" y="700"/>
                      <a:pt x="21" y="736"/>
                    </a:cubicBezTo>
                    <a:cubicBezTo>
                      <a:pt x="42" y="771"/>
                      <a:pt x="80" y="792"/>
                      <a:pt x="121" y="792"/>
                    </a:cubicBezTo>
                    <a:cubicBezTo>
                      <a:pt x="961" y="792"/>
                      <a:pt x="961" y="792"/>
                      <a:pt x="961" y="792"/>
                    </a:cubicBezTo>
                    <a:cubicBezTo>
                      <a:pt x="1002" y="792"/>
                      <a:pt x="1040" y="771"/>
                      <a:pt x="1061" y="736"/>
                    </a:cubicBezTo>
                    <a:cubicBezTo>
                      <a:pt x="1082" y="700"/>
                      <a:pt x="1082" y="657"/>
                      <a:pt x="1061" y="621"/>
                    </a:cubicBezTo>
                    <a:cubicBezTo>
                      <a:pt x="1040" y="586"/>
                      <a:pt x="1002" y="564"/>
                      <a:pt x="961" y="565"/>
                    </a:cubicBezTo>
                    <a:close/>
                    <a:moveTo>
                      <a:pt x="984" y="1"/>
                    </a:moveTo>
                    <a:cubicBezTo>
                      <a:pt x="314" y="1"/>
                      <a:pt x="314" y="1"/>
                      <a:pt x="314" y="1"/>
                    </a:cubicBezTo>
                    <a:cubicBezTo>
                      <a:pt x="273" y="0"/>
                      <a:pt x="235" y="21"/>
                      <a:pt x="214" y="57"/>
                    </a:cubicBezTo>
                    <a:cubicBezTo>
                      <a:pt x="194" y="92"/>
                      <a:pt x="194" y="136"/>
                      <a:pt x="214" y="171"/>
                    </a:cubicBezTo>
                    <a:cubicBezTo>
                      <a:pt x="235" y="207"/>
                      <a:pt x="273" y="228"/>
                      <a:pt x="314" y="227"/>
                    </a:cubicBezTo>
                    <a:cubicBezTo>
                      <a:pt x="984" y="227"/>
                      <a:pt x="984" y="227"/>
                      <a:pt x="984" y="227"/>
                    </a:cubicBezTo>
                    <a:cubicBezTo>
                      <a:pt x="1025" y="228"/>
                      <a:pt x="1063" y="207"/>
                      <a:pt x="1084" y="171"/>
                    </a:cubicBezTo>
                    <a:cubicBezTo>
                      <a:pt x="1104" y="136"/>
                      <a:pt x="1104" y="92"/>
                      <a:pt x="1084" y="57"/>
                    </a:cubicBezTo>
                    <a:cubicBezTo>
                      <a:pt x="1063" y="21"/>
                      <a:pt x="1025" y="0"/>
                      <a:pt x="984" y="1"/>
                    </a:cubicBezTo>
                    <a:close/>
                    <a:moveTo>
                      <a:pt x="984" y="1"/>
                    </a:moveTo>
                    <a:cubicBezTo>
                      <a:pt x="984" y="1"/>
                      <a:pt x="984" y="1"/>
                      <a:pt x="98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37C287FA-9342-B2FC-75D9-1DE87DF96C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1913" y="-804863"/>
                <a:ext cx="571500" cy="695325"/>
              </a:xfrm>
              <a:custGeom>
                <a:avLst/>
                <a:gdLst>
                  <a:gd name="T0" fmla="*/ 1812 w 2606"/>
                  <a:gd name="T1" fmla="*/ 0 h 3167"/>
                  <a:gd name="T2" fmla="*/ 451 w 2606"/>
                  <a:gd name="T3" fmla="*/ 0 h 3167"/>
                  <a:gd name="T4" fmla="*/ 0 w 2606"/>
                  <a:gd name="T5" fmla="*/ 409 h 3167"/>
                  <a:gd name="T6" fmla="*/ 0 w 2606"/>
                  <a:gd name="T7" fmla="*/ 664 h 3167"/>
                  <a:gd name="T8" fmla="*/ 0 w 2606"/>
                  <a:gd name="T9" fmla="*/ 664 h 3167"/>
                  <a:gd name="T10" fmla="*/ 0 w 2606"/>
                  <a:gd name="T11" fmla="*/ 818 h 3167"/>
                  <a:gd name="T12" fmla="*/ 243 w 2606"/>
                  <a:gd name="T13" fmla="*/ 692 h 3167"/>
                  <a:gd name="T14" fmla="*/ 243 w 2606"/>
                  <a:gd name="T15" fmla="*/ 449 h 3167"/>
                  <a:gd name="T16" fmla="*/ 452 w 2606"/>
                  <a:gd name="T17" fmla="*/ 226 h 3167"/>
                  <a:gd name="T18" fmla="*/ 1586 w 2606"/>
                  <a:gd name="T19" fmla="*/ 226 h 3167"/>
                  <a:gd name="T20" fmla="*/ 1586 w 2606"/>
                  <a:gd name="T21" fmla="*/ 681 h 3167"/>
                  <a:gd name="T22" fmla="*/ 2040 w 2606"/>
                  <a:gd name="T23" fmla="*/ 1131 h 3167"/>
                  <a:gd name="T24" fmla="*/ 2380 w 2606"/>
                  <a:gd name="T25" fmla="*/ 1131 h 3167"/>
                  <a:gd name="T26" fmla="*/ 2380 w 2606"/>
                  <a:gd name="T27" fmla="*/ 2714 h 3167"/>
                  <a:gd name="T28" fmla="*/ 2153 w 2606"/>
                  <a:gd name="T29" fmla="*/ 2940 h 3167"/>
                  <a:gd name="T30" fmla="*/ 1745 w 2606"/>
                  <a:gd name="T31" fmla="*/ 2940 h 3167"/>
                  <a:gd name="T32" fmla="*/ 1745 w 2606"/>
                  <a:gd name="T33" fmla="*/ 3012 h 3167"/>
                  <a:gd name="T34" fmla="*/ 1745 w 2606"/>
                  <a:gd name="T35" fmla="*/ 3167 h 3167"/>
                  <a:gd name="T36" fmla="*/ 2153 w 2606"/>
                  <a:gd name="T37" fmla="*/ 3167 h 3167"/>
                  <a:gd name="T38" fmla="*/ 2606 w 2606"/>
                  <a:gd name="T39" fmla="*/ 2714 h 3167"/>
                  <a:gd name="T40" fmla="*/ 2606 w 2606"/>
                  <a:gd name="T41" fmla="*/ 908 h 3167"/>
                  <a:gd name="T42" fmla="*/ 1812 w 2606"/>
                  <a:gd name="T43" fmla="*/ 0 h 3167"/>
                  <a:gd name="T44" fmla="*/ 2039 w 2606"/>
                  <a:gd name="T45" fmla="*/ 904 h 3167"/>
                  <a:gd name="T46" fmla="*/ 1813 w 2606"/>
                  <a:gd name="T47" fmla="*/ 567 h 3167"/>
                  <a:gd name="T48" fmla="*/ 1813 w 2606"/>
                  <a:gd name="T49" fmla="*/ 229 h 3167"/>
                  <a:gd name="T50" fmla="*/ 2379 w 2606"/>
                  <a:gd name="T51" fmla="*/ 904 h 3167"/>
                  <a:gd name="T52" fmla="*/ 2039 w 2606"/>
                  <a:gd name="T53" fmla="*/ 904 h 3167"/>
                  <a:gd name="T54" fmla="*/ 2039 w 2606"/>
                  <a:gd name="T55" fmla="*/ 904 h 3167"/>
                  <a:gd name="T56" fmla="*/ 2039 w 2606"/>
                  <a:gd name="T57" fmla="*/ 904 h 3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606" h="3167">
                    <a:moveTo>
                      <a:pt x="1812" y="0"/>
                    </a:moveTo>
                    <a:cubicBezTo>
                      <a:pt x="451" y="0"/>
                      <a:pt x="451" y="0"/>
                      <a:pt x="451" y="0"/>
                    </a:cubicBezTo>
                    <a:cubicBezTo>
                      <a:pt x="226" y="0"/>
                      <a:pt x="24" y="193"/>
                      <a:pt x="0" y="409"/>
                    </a:cubicBezTo>
                    <a:cubicBezTo>
                      <a:pt x="0" y="664"/>
                      <a:pt x="0" y="664"/>
                      <a:pt x="0" y="664"/>
                    </a:cubicBezTo>
                    <a:cubicBezTo>
                      <a:pt x="0" y="664"/>
                      <a:pt x="0" y="664"/>
                      <a:pt x="0" y="664"/>
                    </a:cubicBezTo>
                    <a:cubicBezTo>
                      <a:pt x="0" y="818"/>
                      <a:pt x="0" y="818"/>
                      <a:pt x="0" y="818"/>
                    </a:cubicBezTo>
                    <a:cubicBezTo>
                      <a:pt x="75" y="760"/>
                      <a:pt x="148" y="725"/>
                      <a:pt x="243" y="692"/>
                    </a:cubicBezTo>
                    <a:cubicBezTo>
                      <a:pt x="243" y="449"/>
                      <a:pt x="243" y="449"/>
                      <a:pt x="243" y="449"/>
                    </a:cubicBezTo>
                    <a:cubicBezTo>
                      <a:pt x="243" y="333"/>
                      <a:pt x="332" y="226"/>
                      <a:pt x="452" y="226"/>
                    </a:cubicBezTo>
                    <a:cubicBezTo>
                      <a:pt x="1586" y="226"/>
                      <a:pt x="1586" y="226"/>
                      <a:pt x="1586" y="226"/>
                    </a:cubicBezTo>
                    <a:cubicBezTo>
                      <a:pt x="1585" y="486"/>
                      <a:pt x="1586" y="681"/>
                      <a:pt x="1586" y="681"/>
                    </a:cubicBezTo>
                    <a:cubicBezTo>
                      <a:pt x="1586" y="916"/>
                      <a:pt x="1798" y="1131"/>
                      <a:pt x="2040" y="1131"/>
                    </a:cubicBezTo>
                    <a:cubicBezTo>
                      <a:pt x="2380" y="1131"/>
                      <a:pt x="2380" y="1131"/>
                      <a:pt x="2380" y="1131"/>
                    </a:cubicBezTo>
                    <a:cubicBezTo>
                      <a:pt x="2380" y="2714"/>
                      <a:pt x="2380" y="2714"/>
                      <a:pt x="2380" y="2714"/>
                    </a:cubicBezTo>
                    <a:cubicBezTo>
                      <a:pt x="2380" y="2829"/>
                      <a:pt x="2272" y="2940"/>
                      <a:pt x="2153" y="2940"/>
                    </a:cubicBezTo>
                    <a:cubicBezTo>
                      <a:pt x="1745" y="2940"/>
                      <a:pt x="1745" y="2940"/>
                      <a:pt x="1745" y="2940"/>
                    </a:cubicBezTo>
                    <a:cubicBezTo>
                      <a:pt x="1745" y="2986"/>
                      <a:pt x="1745" y="2985"/>
                      <a:pt x="1745" y="3012"/>
                    </a:cubicBezTo>
                    <a:cubicBezTo>
                      <a:pt x="1745" y="3167"/>
                      <a:pt x="1745" y="3167"/>
                      <a:pt x="1745" y="3167"/>
                    </a:cubicBezTo>
                    <a:cubicBezTo>
                      <a:pt x="2153" y="3167"/>
                      <a:pt x="2153" y="3167"/>
                      <a:pt x="2153" y="3167"/>
                    </a:cubicBezTo>
                    <a:cubicBezTo>
                      <a:pt x="2392" y="3167"/>
                      <a:pt x="2606" y="2947"/>
                      <a:pt x="2606" y="2714"/>
                    </a:cubicBezTo>
                    <a:cubicBezTo>
                      <a:pt x="2606" y="908"/>
                      <a:pt x="2606" y="908"/>
                      <a:pt x="2606" y="908"/>
                    </a:cubicBezTo>
                    <a:lnTo>
                      <a:pt x="1812" y="0"/>
                    </a:lnTo>
                    <a:close/>
                    <a:moveTo>
                      <a:pt x="2039" y="904"/>
                    </a:moveTo>
                    <a:cubicBezTo>
                      <a:pt x="1919" y="904"/>
                      <a:pt x="1813" y="685"/>
                      <a:pt x="1813" y="567"/>
                    </a:cubicBezTo>
                    <a:cubicBezTo>
                      <a:pt x="1813" y="229"/>
                      <a:pt x="1813" y="229"/>
                      <a:pt x="1813" y="229"/>
                    </a:cubicBezTo>
                    <a:cubicBezTo>
                      <a:pt x="2379" y="904"/>
                      <a:pt x="2379" y="904"/>
                      <a:pt x="2379" y="904"/>
                    </a:cubicBezTo>
                    <a:lnTo>
                      <a:pt x="2039" y="904"/>
                    </a:lnTo>
                    <a:close/>
                    <a:moveTo>
                      <a:pt x="2039" y="904"/>
                    </a:moveTo>
                    <a:cubicBezTo>
                      <a:pt x="2039" y="904"/>
                      <a:pt x="2039" y="904"/>
                      <a:pt x="2039" y="90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A514FBBA-14E5-8D08-ECD6-C0E7134AFC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21100" y="-644526"/>
                <a:ext cx="517525" cy="560388"/>
              </a:xfrm>
              <a:custGeom>
                <a:avLst/>
                <a:gdLst>
                  <a:gd name="T0" fmla="*/ 2201 w 2361"/>
                  <a:gd name="T1" fmla="*/ 1991 h 2549"/>
                  <a:gd name="T2" fmla="*/ 1607 w 2361"/>
                  <a:gd name="T3" fmla="*/ 1662 h 2549"/>
                  <a:gd name="T4" fmla="*/ 1888 w 2361"/>
                  <a:gd name="T5" fmla="*/ 956 h 2549"/>
                  <a:gd name="T6" fmla="*/ 1888 w 2361"/>
                  <a:gd name="T7" fmla="*/ 558 h 2549"/>
                  <a:gd name="T8" fmla="*/ 1185 w 2361"/>
                  <a:gd name="T9" fmla="*/ 0 h 2549"/>
                  <a:gd name="T10" fmla="*/ 473 w 2361"/>
                  <a:gd name="T11" fmla="*/ 558 h 2549"/>
                  <a:gd name="T12" fmla="*/ 473 w 2361"/>
                  <a:gd name="T13" fmla="*/ 956 h 2549"/>
                  <a:gd name="T14" fmla="*/ 770 w 2361"/>
                  <a:gd name="T15" fmla="*/ 1661 h 2549"/>
                  <a:gd name="T16" fmla="*/ 160 w 2361"/>
                  <a:gd name="T17" fmla="*/ 1991 h 2549"/>
                  <a:gd name="T18" fmla="*/ 1 w 2361"/>
                  <a:gd name="T19" fmla="*/ 2150 h 2549"/>
                  <a:gd name="T20" fmla="*/ 1 w 2361"/>
                  <a:gd name="T21" fmla="*/ 2390 h 2549"/>
                  <a:gd name="T22" fmla="*/ 47 w 2361"/>
                  <a:gd name="T23" fmla="*/ 2502 h 2549"/>
                  <a:gd name="T24" fmla="*/ 160 w 2361"/>
                  <a:gd name="T25" fmla="*/ 2549 h 2549"/>
                  <a:gd name="T26" fmla="*/ 2201 w 2361"/>
                  <a:gd name="T27" fmla="*/ 2549 h 2549"/>
                  <a:gd name="T28" fmla="*/ 2314 w 2361"/>
                  <a:gd name="T29" fmla="*/ 2502 h 2549"/>
                  <a:gd name="T30" fmla="*/ 2361 w 2361"/>
                  <a:gd name="T31" fmla="*/ 2390 h 2549"/>
                  <a:gd name="T32" fmla="*/ 2361 w 2361"/>
                  <a:gd name="T33" fmla="*/ 2150 h 2549"/>
                  <a:gd name="T34" fmla="*/ 2201 w 2361"/>
                  <a:gd name="T35" fmla="*/ 1991 h 2549"/>
                  <a:gd name="T36" fmla="*/ 189 w 2361"/>
                  <a:gd name="T37" fmla="*/ 2360 h 2549"/>
                  <a:gd name="T38" fmla="*/ 189 w 2361"/>
                  <a:gd name="T39" fmla="*/ 2192 h 2549"/>
                  <a:gd name="T40" fmla="*/ 237 w 2361"/>
                  <a:gd name="T41" fmla="*/ 2163 h 2549"/>
                  <a:gd name="T42" fmla="*/ 250 w 2361"/>
                  <a:gd name="T43" fmla="*/ 2157 h 2549"/>
                  <a:gd name="T44" fmla="*/ 859 w 2361"/>
                  <a:gd name="T45" fmla="*/ 1826 h 2549"/>
                  <a:gd name="T46" fmla="*/ 958 w 2361"/>
                  <a:gd name="T47" fmla="*/ 1678 h 2549"/>
                  <a:gd name="T48" fmla="*/ 888 w 2361"/>
                  <a:gd name="T49" fmla="*/ 1514 h 2549"/>
                  <a:gd name="T50" fmla="*/ 661 w 2361"/>
                  <a:gd name="T51" fmla="*/ 956 h 2549"/>
                  <a:gd name="T52" fmla="*/ 661 w 2361"/>
                  <a:gd name="T53" fmla="*/ 558 h 2549"/>
                  <a:gd name="T54" fmla="*/ 1185 w 2361"/>
                  <a:gd name="T55" fmla="*/ 189 h 2549"/>
                  <a:gd name="T56" fmla="*/ 1699 w 2361"/>
                  <a:gd name="T57" fmla="*/ 558 h 2549"/>
                  <a:gd name="T58" fmla="*/ 1699 w 2361"/>
                  <a:gd name="T59" fmla="*/ 956 h 2549"/>
                  <a:gd name="T60" fmla="*/ 1490 w 2361"/>
                  <a:gd name="T61" fmla="*/ 1514 h 2549"/>
                  <a:gd name="T62" fmla="*/ 1419 w 2361"/>
                  <a:gd name="T63" fmla="*/ 1678 h 2549"/>
                  <a:gd name="T64" fmla="*/ 1517 w 2361"/>
                  <a:gd name="T65" fmla="*/ 1828 h 2549"/>
                  <a:gd name="T66" fmla="*/ 2111 w 2361"/>
                  <a:gd name="T67" fmla="*/ 2157 h 2549"/>
                  <a:gd name="T68" fmla="*/ 2128 w 2361"/>
                  <a:gd name="T69" fmla="*/ 2165 h 2549"/>
                  <a:gd name="T70" fmla="*/ 2172 w 2361"/>
                  <a:gd name="T71" fmla="*/ 2189 h 2549"/>
                  <a:gd name="T72" fmla="*/ 2172 w 2361"/>
                  <a:gd name="T73" fmla="*/ 2360 h 2549"/>
                  <a:gd name="T74" fmla="*/ 189 w 2361"/>
                  <a:gd name="T75" fmla="*/ 2360 h 2549"/>
                  <a:gd name="T76" fmla="*/ 189 w 2361"/>
                  <a:gd name="T77" fmla="*/ 2360 h 2549"/>
                  <a:gd name="T78" fmla="*/ 189 w 2361"/>
                  <a:gd name="T79" fmla="*/ 2360 h 2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61" h="2549">
                    <a:moveTo>
                      <a:pt x="2201" y="1991"/>
                    </a:moveTo>
                    <a:cubicBezTo>
                      <a:pt x="1607" y="1662"/>
                      <a:pt x="1607" y="1662"/>
                      <a:pt x="1607" y="1662"/>
                    </a:cubicBezTo>
                    <a:cubicBezTo>
                      <a:pt x="1828" y="1489"/>
                      <a:pt x="1888" y="1147"/>
                      <a:pt x="1888" y="956"/>
                    </a:cubicBezTo>
                    <a:cubicBezTo>
                      <a:pt x="1888" y="558"/>
                      <a:pt x="1888" y="558"/>
                      <a:pt x="1888" y="558"/>
                    </a:cubicBezTo>
                    <a:cubicBezTo>
                      <a:pt x="1888" y="294"/>
                      <a:pt x="1537" y="0"/>
                      <a:pt x="1185" y="0"/>
                    </a:cubicBezTo>
                    <a:cubicBezTo>
                      <a:pt x="832" y="0"/>
                      <a:pt x="473" y="294"/>
                      <a:pt x="473" y="558"/>
                    </a:cubicBezTo>
                    <a:cubicBezTo>
                      <a:pt x="473" y="956"/>
                      <a:pt x="473" y="956"/>
                      <a:pt x="473" y="956"/>
                    </a:cubicBezTo>
                    <a:cubicBezTo>
                      <a:pt x="473" y="1130"/>
                      <a:pt x="546" y="1482"/>
                      <a:pt x="770" y="1661"/>
                    </a:cubicBezTo>
                    <a:cubicBezTo>
                      <a:pt x="160" y="1991"/>
                      <a:pt x="160" y="1991"/>
                      <a:pt x="160" y="1991"/>
                    </a:cubicBezTo>
                    <a:cubicBezTo>
                      <a:pt x="160" y="1991"/>
                      <a:pt x="1" y="2062"/>
                      <a:pt x="1" y="2150"/>
                    </a:cubicBezTo>
                    <a:cubicBezTo>
                      <a:pt x="1" y="2390"/>
                      <a:pt x="1" y="2390"/>
                      <a:pt x="1" y="2390"/>
                    </a:cubicBezTo>
                    <a:cubicBezTo>
                      <a:pt x="0" y="2432"/>
                      <a:pt x="17" y="2472"/>
                      <a:pt x="47" y="2502"/>
                    </a:cubicBezTo>
                    <a:cubicBezTo>
                      <a:pt x="77" y="2532"/>
                      <a:pt x="117" y="2549"/>
                      <a:pt x="160" y="2549"/>
                    </a:cubicBezTo>
                    <a:cubicBezTo>
                      <a:pt x="2201" y="2549"/>
                      <a:pt x="2201" y="2549"/>
                      <a:pt x="2201" y="2549"/>
                    </a:cubicBezTo>
                    <a:cubicBezTo>
                      <a:pt x="2244" y="2549"/>
                      <a:pt x="2284" y="2532"/>
                      <a:pt x="2314" y="2502"/>
                    </a:cubicBezTo>
                    <a:cubicBezTo>
                      <a:pt x="2344" y="2472"/>
                      <a:pt x="2361" y="2432"/>
                      <a:pt x="2361" y="2390"/>
                    </a:cubicBezTo>
                    <a:cubicBezTo>
                      <a:pt x="2361" y="2150"/>
                      <a:pt x="2361" y="2150"/>
                      <a:pt x="2361" y="2150"/>
                    </a:cubicBezTo>
                    <a:cubicBezTo>
                      <a:pt x="2361" y="2057"/>
                      <a:pt x="2201" y="1991"/>
                      <a:pt x="2201" y="1991"/>
                    </a:cubicBezTo>
                    <a:close/>
                    <a:moveTo>
                      <a:pt x="189" y="2360"/>
                    </a:moveTo>
                    <a:cubicBezTo>
                      <a:pt x="189" y="2192"/>
                      <a:pt x="189" y="2192"/>
                      <a:pt x="189" y="2192"/>
                    </a:cubicBezTo>
                    <a:cubicBezTo>
                      <a:pt x="204" y="2181"/>
                      <a:pt x="220" y="2171"/>
                      <a:pt x="237" y="2163"/>
                    </a:cubicBezTo>
                    <a:cubicBezTo>
                      <a:pt x="241" y="2161"/>
                      <a:pt x="245" y="2159"/>
                      <a:pt x="250" y="2157"/>
                    </a:cubicBezTo>
                    <a:cubicBezTo>
                      <a:pt x="859" y="1826"/>
                      <a:pt x="859" y="1826"/>
                      <a:pt x="859" y="1826"/>
                    </a:cubicBezTo>
                    <a:cubicBezTo>
                      <a:pt x="915" y="1796"/>
                      <a:pt x="952" y="1741"/>
                      <a:pt x="958" y="1678"/>
                    </a:cubicBezTo>
                    <a:cubicBezTo>
                      <a:pt x="963" y="1615"/>
                      <a:pt x="937" y="1553"/>
                      <a:pt x="888" y="1514"/>
                    </a:cubicBezTo>
                    <a:cubicBezTo>
                      <a:pt x="729" y="1387"/>
                      <a:pt x="661" y="1106"/>
                      <a:pt x="661" y="956"/>
                    </a:cubicBezTo>
                    <a:cubicBezTo>
                      <a:pt x="661" y="558"/>
                      <a:pt x="661" y="558"/>
                      <a:pt x="661" y="558"/>
                    </a:cubicBezTo>
                    <a:cubicBezTo>
                      <a:pt x="661" y="422"/>
                      <a:pt x="917" y="189"/>
                      <a:pt x="1185" y="189"/>
                    </a:cubicBezTo>
                    <a:cubicBezTo>
                      <a:pt x="1457" y="189"/>
                      <a:pt x="1699" y="419"/>
                      <a:pt x="1699" y="558"/>
                    </a:cubicBezTo>
                    <a:cubicBezTo>
                      <a:pt x="1699" y="956"/>
                      <a:pt x="1699" y="956"/>
                      <a:pt x="1699" y="956"/>
                    </a:cubicBezTo>
                    <a:cubicBezTo>
                      <a:pt x="1699" y="1104"/>
                      <a:pt x="1653" y="1386"/>
                      <a:pt x="1490" y="1514"/>
                    </a:cubicBezTo>
                    <a:cubicBezTo>
                      <a:pt x="1440" y="1553"/>
                      <a:pt x="1414" y="1615"/>
                      <a:pt x="1419" y="1678"/>
                    </a:cubicBezTo>
                    <a:cubicBezTo>
                      <a:pt x="1424" y="1741"/>
                      <a:pt x="1461" y="1797"/>
                      <a:pt x="1517" y="1828"/>
                    </a:cubicBezTo>
                    <a:cubicBezTo>
                      <a:pt x="2111" y="2157"/>
                      <a:pt x="2111" y="2157"/>
                      <a:pt x="2111" y="2157"/>
                    </a:cubicBezTo>
                    <a:cubicBezTo>
                      <a:pt x="2116" y="2160"/>
                      <a:pt x="2123" y="2163"/>
                      <a:pt x="2128" y="2165"/>
                    </a:cubicBezTo>
                    <a:cubicBezTo>
                      <a:pt x="2144" y="2172"/>
                      <a:pt x="2158" y="2180"/>
                      <a:pt x="2172" y="2189"/>
                    </a:cubicBezTo>
                    <a:cubicBezTo>
                      <a:pt x="2172" y="2360"/>
                      <a:pt x="2172" y="2360"/>
                      <a:pt x="2172" y="2360"/>
                    </a:cubicBezTo>
                    <a:cubicBezTo>
                      <a:pt x="189" y="2360"/>
                      <a:pt x="189" y="2360"/>
                      <a:pt x="189" y="2360"/>
                    </a:cubicBezTo>
                    <a:close/>
                    <a:moveTo>
                      <a:pt x="189" y="2360"/>
                    </a:moveTo>
                    <a:cubicBezTo>
                      <a:pt x="189" y="2360"/>
                      <a:pt x="189" y="2360"/>
                      <a:pt x="189" y="23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EFF92D7-0E32-3079-17EA-F1DC8A4E264D}"/>
              </a:ext>
            </a:extLst>
          </p:cNvPr>
          <p:cNvGrpSpPr/>
          <p:nvPr/>
        </p:nvGrpSpPr>
        <p:grpSpPr>
          <a:xfrm>
            <a:off x="6431021" y="1478220"/>
            <a:ext cx="1934135" cy="4097744"/>
            <a:chOff x="6431857" y="1718503"/>
            <a:chExt cx="1934387" cy="4098278"/>
          </a:xfrm>
        </p:grpSpPr>
        <p:sp>
          <p:nvSpPr>
            <p:cNvPr id="16" name="矩形: 圆角 28">
              <a:extLst>
                <a:ext uri="{FF2B5EF4-FFF2-40B4-BE49-F238E27FC236}">
                  <a16:creationId xmlns:a16="http://schemas.microsoft.com/office/drawing/2014/main" id="{E50E535F-2C0F-E918-3BF2-981EA660E67C}"/>
                </a:ext>
              </a:extLst>
            </p:cNvPr>
            <p:cNvSpPr/>
            <p:nvPr/>
          </p:nvSpPr>
          <p:spPr>
            <a:xfrm>
              <a:off x="6431857" y="1718503"/>
              <a:ext cx="1934387" cy="40982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D834C558-AC7E-80B5-8FB0-B559DED61C3D}"/>
                </a:ext>
              </a:extLst>
            </p:cNvPr>
            <p:cNvGrpSpPr/>
            <p:nvPr/>
          </p:nvGrpSpPr>
          <p:grpSpPr>
            <a:xfrm>
              <a:off x="6710540" y="1903523"/>
              <a:ext cx="1377022" cy="1377021"/>
              <a:chOff x="6770866" y="1720798"/>
              <a:chExt cx="1512000" cy="1512000"/>
            </a:xfrm>
          </p:grpSpPr>
          <p:sp>
            <p:nvSpPr>
              <p:cNvPr id="19" name="椭圆 18" descr="D:\51PPT模板网\51pptmoban.com\图片.jpg">
                <a:extLst>
                  <a:ext uri="{FF2B5EF4-FFF2-40B4-BE49-F238E27FC236}">
                    <a16:creationId xmlns:a16="http://schemas.microsoft.com/office/drawing/2014/main" id="{95134D2E-1B1A-078D-87E1-04BF314D9123}"/>
                  </a:ext>
                </a:extLst>
              </p:cNvPr>
              <p:cNvSpPr/>
              <p:nvPr/>
            </p:nvSpPr>
            <p:spPr>
              <a:xfrm>
                <a:off x="6770866" y="1720798"/>
                <a:ext cx="1512000" cy="1512000"/>
              </a:xfrm>
              <a:prstGeom prst="ellipse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1353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F2D091AF-7A56-9B52-ACC7-961F0EA883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58569" y="2278577"/>
                <a:ext cx="421606" cy="418832"/>
              </a:xfrm>
              <a:custGeom>
                <a:avLst/>
                <a:gdLst>
                  <a:gd name="T0" fmla="*/ 1819 w 2881"/>
                  <a:gd name="T1" fmla="*/ 1849 h 2857"/>
                  <a:gd name="T2" fmla="*/ 1380 w 2881"/>
                  <a:gd name="T3" fmla="*/ 1410 h 2857"/>
                  <a:gd name="T4" fmla="*/ 2696 w 2881"/>
                  <a:gd name="T5" fmla="*/ 446 h 2857"/>
                  <a:gd name="T6" fmla="*/ 2784 w 2881"/>
                  <a:gd name="T7" fmla="*/ 885 h 2857"/>
                  <a:gd name="T8" fmla="*/ 1751 w 2881"/>
                  <a:gd name="T9" fmla="*/ 1740 h 2857"/>
                  <a:gd name="T10" fmla="*/ 1512 w 2881"/>
                  <a:gd name="T11" fmla="*/ 1453 h 2857"/>
                  <a:gd name="T12" fmla="*/ 1329 w 2881"/>
                  <a:gd name="T13" fmla="*/ 1898 h 2857"/>
                  <a:gd name="T14" fmla="*/ 1863 w 2881"/>
                  <a:gd name="T15" fmla="*/ 1629 h 2857"/>
                  <a:gd name="T16" fmla="*/ 2256 w 2881"/>
                  <a:gd name="T17" fmla="*/ 709 h 2857"/>
                  <a:gd name="T18" fmla="*/ 2696 w 2881"/>
                  <a:gd name="T19" fmla="*/ 620 h 2857"/>
                  <a:gd name="T20" fmla="*/ 2433 w 2881"/>
                  <a:gd name="T21" fmla="*/ 532 h 2857"/>
                  <a:gd name="T22" fmla="*/ 2607 w 2881"/>
                  <a:gd name="T23" fmla="*/ 884 h 2857"/>
                  <a:gd name="T24" fmla="*/ 2696 w 2881"/>
                  <a:gd name="T25" fmla="*/ 620 h 2857"/>
                  <a:gd name="T26" fmla="*/ 434 w 2881"/>
                  <a:gd name="T27" fmla="*/ 2050 h 2857"/>
                  <a:gd name="T28" fmla="*/ 998 w 2881"/>
                  <a:gd name="T29" fmla="*/ 2174 h 2857"/>
                  <a:gd name="T30" fmla="*/ 1139 w 2881"/>
                  <a:gd name="T31" fmla="*/ 1801 h 2857"/>
                  <a:gd name="T32" fmla="*/ 434 w 2881"/>
                  <a:gd name="T33" fmla="*/ 1677 h 2857"/>
                  <a:gd name="T34" fmla="*/ 1139 w 2881"/>
                  <a:gd name="T35" fmla="*/ 1801 h 2857"/>
                  <a:gd name="T36" fmla="*/ 1055 w 2881"/>
                  <a:gd name="T37" fmla="*/ 932 h 2857"/>
                  <a:gd name="T38" fmla="*/ 434 w 2881"/>
                  <a:gd name="T39" fmla="*/ 1056 h 2857"/>
                  <a:gd name="T40" fmla="*/ 1055 w 2881"/>
                  <a:gd name="T41" fmla="*/ 1429 h 2857"/>
                  <a:gd name="T42" fmla="*/ 434 w 2881"/>
                  <a:gd name="T43" fmla="*/ 1304 h 2857"/>
                  <a:gd name="T44" fmla="*/ 1055 w 2881"/>
                  <a:gd name="T45" fmla="*/ 1429 h 2857"/>
                  <a:gd name="T46" fmla="*/ 1800 w 2881"/>
                  <a:gd name="T47" fmla="*/ 2174 h 2857"/>
                  <a:gd name="T48" fmla="*/ 1530 w 2881"/>
                  <a:gd name="T49" fmla="*/ 2050 h 2857"/>
                  <a:gd name="T50" fmla="*/ 1490 w 2881"/>
                  <a:gd name="T51" fmla="*/ 228 h 2857"/>
                  <a:gd name="T52" fmla="*/ 1614 w 2881"/>
                  <a:gd name="T53" fmla="*/ 808 h 2857"/>
                  <a:gd name="T54" fmla="*/ 1682 w 2881"/>
                  <a:gd name="T55" fmla="*/ 932 h 2857"/>
                  <a:gd name="T56" fmla="*/ 1366 w 2881"/>
                  <a:gd name="T57" fmla="*/ 684 h 2857"/>
                  <a:gd name="T58" fmla="*/ 248 w 2881"/>
                  <a:gd name="T59" fmla="*/ 125 h 2857"/>
                  <a:gd name="T60" fmla="*/ 124 w 2881"/>
                  <a:gd name="T61" fmla="*/ 2608 h 2857"/>
                  <a:gd name="T62" fmla="*/ 1987 w 2881"/>
                  <a:gd name="T63" fmla="*/ 2733 h 2857"/>
                  <a:gd name="T64" fmla="*/ 2111 w 2881"/>
                  <a:gd name="T65" fmla="*/ 1733 h 2857"/>
                  <a:gd name="T66" fmla="*/ 2235 w 2881"/>
                  <a:gd name="T67" fmla="*/ 2608 h 2857"/>
                  <a:gd name="T68" fmla="*/ 248 w 2881"/>
                  <a:gd name="T69" fmla="*/ 2857 h 2857"/>
                  <a:gd name="T70" fmla="*/ 0 w 2881"/>
                  <a:gd name="T71" fmla="*/ 249 h 2857"/>
                  <a:gd name="T72" fmla="*/ 1450 w 2881"/>
                  <a:gd name="T73" fmla="*/ 0 h 2857"/>
                  <a:gd name="T74" fmla="*/ 1924 w 2881"/>
                  <a:gd name="T75" fmla="*/ 691 h 2857"/>
                  <a:gd name="T76" fmla="*/ 1490 w 2881"/>
                  <a:gd name="T77" fmla="*/ 228 h 2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1" h="2857">
                    <a:moveTo>
                      <a:pt x="2784" y="885"/>
                    </a:moveTo>
                    <a:cubicBezTo>
                      <a:pt x="1819" y="1849"/>
                      <a:pt x="1819" y="1849"/>
                      <a:pt x="1819" y="1849"/>
                    </a:cubicBezTo>
                    <a:cubicBezTo>
                      <a:pt x="1116" y="2111"/>
                      <a:pt x="1116" y="2111"/>
                      <a:pt x="1116" y="2111"/>
                    </a:cubicBezTo>
                    <a:cubicBezTo>
                      <a:pt x="1380" y="1410"/>
                      <a:pt x="1380" y="1410"/>
                      <a:pt x="1380" y="1410"/>
                    </a:cubicBezTo>
                    <a:cubicBezTo>
                      <a:pt x="2344" y="446"/>
                      <a:pt x="2344" y="446"/>
                      <a:pt x="2344" y="446"/>
                    </a:cubicBezTo>
                    <a:cubicBezTo>
                      <a:pt x="2442" y="349"/>
                      <a:pt x="2599" y="349"/>
                      <a:pt x="2696" y="446"/>
                    </a:cubicBezTo>
                    <a:cubicBezTo>
                      <a:pt x="2784" y="534"/>
                      <a:pt x="2784" y="534"/>
                      <a:pt x="2784" y="534"/>
                    </a:cubicBezTo>
                    <a:cubicBezTo>
                      <a:pt x="2881" y="631"/>
                      <a:pt x="2881" y="788"/>
                      <a:pt x="2784" y="885"/>
                    </a:cubicBezTo>
                    <a:close/>
                    <a:moveTo>
                      <a:pt x="1329" y="1898"/>
                    </a:moveTo>
                    <a:cubicBezTo>
                      <a:pt x="1751" y="1740"/>
                      <a:pt x="1751" y="1740"/>
                      <a:pt x="1751" y="1740"/>
                    </a:cubicBezTo>
                    <a:cubicBezTo>
                      <a:pt x="1775" y="1717"/>
                      <a:pt x="1775" y="1717"/>
                      <a:pt x="1775" y="1717"/>
                    </a:cubicBezTo>
                    <a:cubicBezTo>
                      <a:pt x="1512" y="1453"/>
                      <a:pt x="1512" y="1453"/>
                      <a:pt x="1512" y="1453"/>
                    </a:cubicBezTo>
                    <a:cubicBezTo>
                      <a:pt x="1488" y="1477"/>
                      <a:pt x="1488" y="1477"/>
                      <a:pt x="1488" y="1477"/>
                    </a:cubicBezTo>
                    <a:lnTo>
                      <a:pt x="1329" y="1898"/>
                    </a:lnTo>
                    <a:close/>
                    <a:moveTo>
                      <a:pt x="1599" y="1365"/>
                    </a:moveTo>
                    <a:cubicBezTo>
                      <a:pt x="1863" y="1629"/>
                      <a:pt x="1863" y="1629"/>
                      <a:pt x="1863" y="1629"/>
                    </a:cubicBezTo>
                    <a:cubicBezTo>
                      <a:pt x="2520" y="972"/>
                      <a:pt x="2520" y="972"/>
                      <a:pt x="2520" y="972"/>
                    </a:cubicBezTo>
                    <a:cubicBezTo>
                      <a:pt x="2256" y="709"/>
                      <a:pt x="2256" y="709"/>
                      <a:pt x="2256" y="709"/>
                    </a:cubicBezTo>
                    <a:lnTo>
                      <a:pt x="1599" y="1365"/>
                    </a:lnTo>
                    <a:close/>
                    <a:moveTo>
                      <a:pt x="2696" y="620"/>
                    </a:moveTo>
                    <a:cubicBezTo>
                      <a:pt x="2609" y="532"/>
                      <a:pt x="2609" y="532"/>
                      <a:pt x="2609" y="532"/>
                    </a:cubicBezTo>
                    <a:cubicBezTo>
                      <a:pt x="2560" y="484"/>
                      <a:pt x="2481" y="484"/>
                      <a:pt x="2433" y="532"/>
                    </a:cubicBezTo>
                    <a:cubicBezTo>
                      <a:pt x="2344" y="621"/>
                      <a:pt x="2344" y="621"/>
                      <a:pt x="2344" y="621"/>
                    </a:cubicBezTo>
                    <a:cubicBezTo>
                      <a:pt x="2607" y="884"/>
                      <a:pt x="2607" y="884"/>
                      <a:pt x="2607" y="884"/>
                    </a:cubicBezTo>
                    <a:cubicBezTo>
                      <a:pt x="2696" y="795"/>
                      <a:pt x="2696" y="795"/>
                      <a:pt x="2696" y="795"/>
                    </a:cubicBezTo>
                    <a:cubicBezTo>
                      <a:pt x="2745" y="747"/>
                      <a:pt x="2745" y="668"/>
                      <a:pt x="2696" y="620"/>
                    </a:cubicBezTo>
                    <a:close/>
                    <a:moveTo>
                      <a:pt x="434" y="2174"/>
                    </a:moveTo>
                    <a:cubicBezTo>
                      <a:pt x="434" y="2050"/>
                      <a:pt x="434" y="2050"/>
                      <a:pt x="434" y="2050"/>
                    </a:cubicBezTo>
                    <a:cubicBezTo>
                      <a:pt x="1045" y="2050"/>
                      <a:pt x="1045" y="2050"/>
                      <a:pt x="1045" y="2050"/>
                    </a:cubicBezTo>
                    <a:cubicBezTo>
                      <a:pt x="998" y="2174"/>
                      <a:pt x="998" y="2174"/>
                      <a:pt x="998" y="2174"/>
                    </a:cubicBezTo>
                    <a:lnTo>
                      <a:pt x="434" y="2174"/>
                    </a:lnTo>
                    <a:close/>
                    <a:moveTo>
                      <a:pt x="1139" y="1801"/>
                    </a:moveTo>
                    <a:cubicBezTo>
                      <a:pt x="434" y="1801"/>
                      <a:pt x="434" y="1801"/>
                      <a:pt x="434" y="1801"/>
                    </a:cubicBezTo>
                    <a:cubicBezTo>
                      <a:pt x="434" y="1677"/>
                      <a:pt x="434" y="1677"/>
                      <a:pt x="434" y="1677"/>
                    </a:cubicBezTo>
                    <a:cubicBezTo>
                      <a:pt x="1185" y="1677"/>
                      <a:pt x="1185" y="1677"/>
                      <a:pt x="1185" y="1677"/>
                    </a:cubicBezTo>
                    <a:lnTo>
                      <a:pt x="1139" y="1801"/>
                    </a:lnTo>
                    <a:close/>
                    <a:moveTo>
                      <a:pt x="434" y="932"/>
                    </a:moveTo>
                    <a:cubicBezTo>
                      <a:pt x="1055" y="932"/>
                      <a:pt x="1055" y="932"/>
                      <a:pt x="1055" y="932"/>
                    </a:cubicBezTo>
                    <a:cubicBezTo>
                      <a:pt x="1055" y="1056"/>
                      <a:pt x="1055" y="1056"/>
                      <a:pt x="1055" y="1056"/>
                    </a:cubicBezTo>
                    <a:cubicBezTo>
                      <a:pt x="434" y="1056"/>
                      <a:pt x="434" y="1056"/>
                      <a:pt x="434" y="1056"/>
                    </a:cubicBezTo>
                    <a:lnTo>
                      <a:pt x="434" y="932"/>
                    </a:lnTo>
                    <a:close/>
                    <a:moveTo>
                      <a:pt x="1055" y="1429"/>
                    </a:moveTo>
                    <a:cubicBezTo>
                      <a:pt x="434" y="1429"/>
                      <a:pt x="434" y="1429"/>
                      <a:pt x="434" y="1429"/>
                    </a:cubicBezTo>
                    <a:cubicBezTo>
                      <a:pt x="434" y="1304"/>
                      <a:pt x="434" y="1304"/>
                      <a:pt x="434" y="1304"/>
                    </a:cubicBezTo>
                    <a:cubicBezTo>
                      <a:pt x="1055" y="1304"/>
                      <a:pt x="1055" y="1304"/>
                      <a:pt x="1055" y="1304"/>
                    </a:cubicBezTo>
                    <a:lnTo>
                      <a:pt x="1055" y="1429"/>
                    </a:lnTo>
                    <a:close/>
                    <a:moveTo>
                      <a:pt x="1800" y="2050"/>
                    </a:moveTo>
                    <a:cubicBezTo>
                      <a:pt x="1800" y="2174"/>
                      <a:pt x="1800" y="2174"/>
                      <a:pt x="1800" y="2174"/>
                    </a:cubicBezTo>
                    <a:cubicBezTo>
                      <a:pt x="1197" y="2174"/>
                      <a:pt x="1197" y="2174"/>
                      <a:pt x="1197" y="2174"/>
                    </a:cubicBezTo>
                    <a:cubicBezTo>
                      <a:pt x="1530" y="2050"/>
                      <a:pt x="1530" y="2050"/>
                      <a:pt x="1530" y="2050"/>
                    </a:cubicBezTo>
                    <a:lnTo>
                      <a:pt x="1800" y="2050"/>
                    </a:lnTo>
                    <a:close/>
                    <a:moveTo>
                      <a:pt x="1490" y="228"/>
                    </a:moveTo>
                    <a:cubicBezTo>
                      <a:pt x="1490" y="684"/>
                      <a:pt x="1490" y="684"/>
                      <a:pt x="1490" y="684"/>
                    </a:cubicBezTo>
                    <a:cubicBezTo>
                      <a:pt x="1490" y="752"/>
                      <a:pt x="1545" y="808"/>
                      <a:pt x="1614" y="808"/>
                    </a:cubicBezTo>
                    <a:cubicBezTo>
                      <a:pt x="1807" y="808"/>
                      <a:pt x="1807" y="808"/>
                      <a:pt x="1807" y="808"/>
                    </a:cubicBezTo>
                    <a:cubicBezTo>
                      <a:pt x="1682" y="932"/>
                      <a:pt x="1682" y="932"/>
                      <a:pt x="1682" y="932"/>
                    </a:cubicBezTo>
                    <a:cubicBezTo>
                      <a:pt x="1614" y="932"/>
                      <a:pt x="1614" y="932"/>
                      <a:pt x="1614" y="932"/>
                    </a:cubicBezTo>
                    <a:cubicBezTo>
                      <a:pt x="1477" y="932"/>
                      <a:pt x="1366" y="821"/>
                      <a:pt x="1366" y="684"/>
                    </a:cubicBezTo>
                    <a:cubicBezTo>
                      <a:pt x="1366" y="125"/>
                      <a:pt x="1366" y="125"/>
                      <a:pt x="1366" y="125"/>
                    </a:cubicBezTo>
                    <a:cubicBezTo>
                      <a:pt x="248" y="125"/>
                      <a:pt x="248" y="125"/>
                      <a:pt x="248" y="125"/>
                    </a:cubicBezTo>
                    <a:cubicBezTo>
                      <a:pt x="179" y="125"/>
                      <a:pt x="124" y="180"/>
                      <a:pt x="124" y="249"/>
                    </a:cubicBezTo>
                    <a:cubicBezTo>
                      <a:pt x="124" y="2608"/>
                      <a:pt x="124" y="2608"/>
                      <a:pt x="124" y="2608"/>
                    </a:cubicBezTo>
                    <a:cubicBezTo>
                      <a:pt x="124" y="2677"/>
                      <a:pt x="179" y="2733"/>
                      <a:pt x="248" y="2733"/>
                    </a:cubicBezTo>
                    <a:cubicBezTo>
                      <a:pt x="1987" y="2733"/>
                      <a:pt x="1987" y="2733"/>
                      <a:pt x="1987" y="2733"/>
                    </a:cubicBezTo>
                    <a:cubicBezTo>
                      <a:pt x="2055" y="2733"/>
                      <a:pt x="2111" y="2677"/>
                      <a:pt x="2111" y="2608"/>
                    </a:cubicBezTo>
                    <a:cubicBezTo>
                      <a:pt x="2111" y="1733"/>
                      <a:pt x="2111" y="1733"/>
                      <a:pt x="2111" y="1733"/>
                    </a:cubicBezTo>
                    <a:cubicBezTo>
                      <a:pt x="2235" y="1609"/>
                      <a:pt x="2235" y="1609"/>
                      <a:pt x="2235" y="1609"/>
                    </a:cubicBezTo>
                    <a:cubicBezTo>
                      <a:pt x="2235" y="2608"/>
                      <a:pt x="2235" y="2608"/>
                      <a:pt x="2235" y="2608"/>
                    </a:cubicBezTo>
                    <a:cubicBezTo>
                      <a:pt x="2235" y="2746"/>
                      <a:pt x="2124" y="2857"/>
                      <a:pt x="1987" y="2857"/>
                    </a:cubicBezTo>
                    <a:cubicBezTo>
                      <a:pt x="248" y="2857"/>
                      <a:pt x="248" y="2857"/>
                      <a:pt x="248" y="2857"/>
                    </a:cubicBezTo>
                    <a:cubicBezTo>
                      <a:pt x="111" y="2857"/>
                      <a:pt x="0" y="2746"/>
                      <a:pt x="0" y="2608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0" y="112"/>
                      <a:pt x="111" y="0"/>
                      <a:pt x="248" y="0"/>
                    </a:cubicBezTo>
                    <a:cubicBezTo>
                      <a:pt x="1450" y="0"/>
                      <a:pt x="1450" y="0"/>
                      <a:pt x="1450" y="0"/>
                    </a:cubicBezTo>
                    <a:cubicBezTo>
                      <a:pt x="2010" y="604"/>
                      <a:pt x="2010" y="604"/>
                      <a:pt x="2010" y="604"/>
                    </a:cubicBezTo>
                    <a:cubicBezTo>
                      <a:pt x="1924" y="691"/>
                      <a:pt x="1924" y="691"/>
                      <a:pt x="1924" y="691"/>
                    </a:cubicBezTo>
                    <a:lnTo>
                      <a:pt x="1490" y="228"/>
                    </a:lnTo>
                    <a:close/>
                    <a:moveTo>
                      <a:pt x="1490" y="228"/>
                    </a:moveTo>
                    <a:cubicBezTo>
                      <a:pt x="1490" y="228"/>
                      <a:pt x="1490" y="228"/>
                      <a:pt x="1490" y="22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B991DB9-8112-8E81-07BB-066C56251C08}"/>
              </a:ext>
            </a:extLst>
          </p:cNvPr>
          <p:cNvGrpSpPr/>
          <p:nvPr/>
        </p:nvGrpSpPr>
        <p:grpSpPr>
          <a:xfrm>
            <a:off x="3825099" y="1478220"/>
            <a:ext cx="1934135" cy="4097744"/>
            <a:chOff x="3825596" y="1718503"/>
            <a:chExt cx="1934387" cy="4098278"/>
          </a:xfrm>
        </p:grpSpPr>
        <p:sp>
          <p:nvSpPr>
            <p:cNvPr id="25" name="矩形: 圆角 27">
              <a:extLst>
                <a:ext uri="{FF2B5EF4-FFF2-40B4-BE49-F238E27FC236}">
                  <a16:creationId xmlns:a16="http://schemas.microsoft.com/office/drawing/2014/main" id="{D72A4B65-33D9-D76A-FFD9-616EE78F0C2D}"/>
                </a:ext>
              </a:extLst>
            </p:cNvPr>
            <p:cNvSpPr/>
            <p:nvPr/>
          </p:nvSpPr>
          <p:spPr>
            <a:xfrm>
              <a:off x="3825596" y="1718503"/>
              <a:ext cx="1934387" cy="40982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EB569293-02F1-5C2F-F96C-08443BA6E2B8}"/>
                </a:ext>
              </a:extLst>
            </p:cNvPr>
            <p:cNvGrpSpPr/>
            <p:nvPr/>
          </p:nvGrpSpPr>
          <p:grpSpPr>
            <a:xfrm>
              <a:off x="4104279" y="1903523"/>
              <a:ext cx="1377022" cy="1377021"/>
              <a:chOff x="3909134" y="1720798"/>
              <a:chExt cx="1512000" cy="1512000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0C6B7ECF-F4A2-9049-B425-8D2ABDDB00C7}"/>
                  </a:ext>
                </a:extLst>
              </p:cNvPr>
              <p:cNvSpPr/>
              <p:nvPr/>
            </p:nvSpPr>
            <p:spPr>
              <a:xfrm>
                <a:off x="3909134" y="1720798"/>
                <a:ext cx="1512000" cy="1512000"/>
              </a:xfrm>
              <a:prstGeom prst="ellipse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1353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15">
                <a:extLst>
                  <a:ext uri="{FF2B5EF4-FFF2-40B4-BE49-F238E27FC236}">
                    <a16:creationId xmlns:a16="http://schemas.microsoft.com/office/drawing/2014/main" id="{FFE9507E-0062-7E64-9965-C835460EFA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35579" y="2258438"/>
                <a:ext cx="459110" cy="459110"/>
              </a:xfrm>
              <a:custGeom>
                <a:avLst/>
                <a:gdLst>
                  <a:gd name="T0" fmla="*/ 2204 w 2599"/>
                  <a:gd name="T1" fmla="*/ 392 h 2595"/>
                  <a:gd name="T2" fmla="*/ 1893 w 2599"/>
                  <a:gd name="T3" fmla="*/ 233 h 2595"/>
                  <a:gd name="T4" fmla="*/ 772 w 2599"/>
                  <a:gd name="T5" fmla="*/ 165 h 2595"/>
                  <a:gd name="T6" fmla="*/ 100 w 2599"/>
                  <a:gd name="T7" fmla="*/ 838 h 2595"/>
                  <a:gd name="T8" fmla="*/ 100 w 2599"/>
                  <a:gd name="T9" fmla="*/ 1822 h 2595"/>
                  <a:gd name="T10" fmla="*/ 772 w 2599"/>
                  <a:gd name="T11" fmla="*/ 2495 h 2595"/>
                  <a:gd name="T12" fmla="*/ 1757 w 2599"/>
                  <a:gd name="T13" fmla="*/ 2495 h 2595"/>
                  <a:gd name="T14" fmla="*/ 2430 w 2599"/>
                  <a:gd name="T15" fmla="*/ 1822 h 2595"/>
                  <a:gd name="T16" fmla="*/ 2364 w 2599"/>
                  <a:gd name="T17" fmla="*/ 705 h 2595"/>
                  <a:gd name="T18" fmla="*/ 1976 w 2599"/>
                  <a:gd name="T19" fmla="*/ 1081 h 2595"/>
                  <a:gd name="T20" fmla="*/ 2024 w 2599"/>
                  <a:gd name="T21" fmla="*/ 1330 h 2595"/>
                  <a:gd name="T22" fmla="*/ 1265 w 2599"/>
                  <a:gd name="T23" fmla="*/ 2089 h 2595"/>
                  <a:gd name="T24" fmla="*/ 506 w 2599"/>
                  <a:gd name="T25" fmla="*/ 1330 h 2595"/>
                  <a:gd name="T26" fmla="*/ 1265 w 2599"/>
                  <a:gd name="T27" fmla="*/ 571 h 2595"/>
                  <a:gd name="T28" fmla="*/ 1512 w 2599"/>
                  <a:gd name="T29" fmla="*/ 613 h 2595"/>
                  <a:gd name="T30" fmla="*/ 1523 w 2599"/>
                  <a:gd name="T31" fmla="*/ 970 h 2595"/>
                  <a:gd name="T32" fmla="*/ 822 w 2599"/>
                  <a:gd name="T33" fmla="*/ 1329 h 2595"/>
                  <a:gd name="T34" fmla="*/ 1707 w 2599"/>
                  <a:gd name="T35" fmla="*/ 1329 h 2595"/>
                  <a:gd name="T36" fmla="*/ 1669 w 2599"/>
                  <a:gd name="T37" fmla="*/ 1014 h 2595"/>
                  <a:gd name="T38" fmla="*/ 1580 w 2599"/>
                  <a:gd name="T39" fmla="*/ 1330 h 2595"/>
                  <a:gd name="T40" fmla="*/ 949 w 2599"/>
                  <a:gd name="T41" fmla="*/ 1330 h 2595"/>
                  <a:gd name="T42" fmla="*/ 1439 w 2599"/>
                  <a:gd name="T43" fmla="*/ 1066 h 2595"/>
                  <a:gd name="T44" fmla="*/ 1264 w 2599"/>
                  <a:gd name="T45" fmla="*/ 1203 h 2595"/>
                  <a:gd name="T46" fmla="*/ 1264 w 2599"/>
                  <a:gd name="T47" fmla="*/ 1457 h 2595"/>
                  <a:gd name="T48" fmla="*/ 1387 w 2599"/>
                  <a:gd name="T49" fmla="*/ 1297 h 2595"/>
                  <a:gd name="T50" fmla="*/ 1580 w 2599"/>
                  <a:gd name="T51" fmla="*/ 1330 h 2595"/>
                  <a:gd name="T52" fmla="*/ 1802 w 2599"/>
                  <a:gd name="T53" fmla="*/ 502 h 2595"/>
                  <a:gd name="T54" fmla="*/ 1916 w 2599"/>
                  <a:gd name="T55" fmla="*/ 588 h 2595"/>
                  <a:gd name="T56" fmla="*/ 1750 w 2599"/>
                  <a:gd name="T57" fmla="*/ 555 h 2595"/>
                  <a:gd name="T58" fmla="*/ 1682 w 2599"/>
                  <a:gd name="T59" fmla="*/ 816 h 2595"/>
                  <a:gd name="T60" fmla="*/ 1750 w 2599"/>
                  <a:gd name="T61" fmla="*/ 555 h 2595"/>
                  <a:gd name="T62" fmla="*/ 1936 w 2599"/>
                  <a:gd name="T63" fmla="*/ 943 h 2595"/>
                  <a:gd name="T64" fmla="*/ 1881 w 2599"/>
                  <a:gd name="T65" fmla="*/ 802 h 2595"/>
                  <a:gd name="T66" fmla="*/ 2021 w 2599"/>
                  <a:gd name="T67" fmla="*/ 861 h 2595"/>
                  <a:gd name="T68" fmla="*/ 1935 w 2599"/>
                  <a:gd name="T69" fmla="*/ 749 h 2595"/>
                  <a:gd name="T70" fmla="*/ 2177 w 2599"/>
                  <a:gd name="T71" fmla="*/ 710 h 2595"/>
                  <a:gd name="T72" fmla="*/ 2232 w 2599"/>
                  <a:gd name="T73" fmla="*/ 656 h 2595"/>
                  <a:gd name="T74" fmla="*/ 2159 w 2599"/>
                  <a:gd name="T75" fmla="*/ 528 h 2595"/>
                  <a:gd name="T76" fmla="*/ 2341 w 2599"/>
                  <a:gd name="T77" fmla="*/ 551 h 2595"/>
                  <a:gd name="T78" fmla="*/ 2081 w 2599"/>
                  <a:gd name="T79" fmla="*/ 424 h 2595"/>
                  <a:gd name="T80" fmla="*/ 1928 w 2599"/>
                  <a:gd name="T81" fmla="*/ 376 h 2595"/>
                  <a:gd name="T82" fmla="*/ 2081 w 2599"/>
                  <a:gd name="T83" fmla="*/ 424 h 2595"/>
                  <a:gd name="T84" fmla="*/ 2069 w 2599"/>
                  <a:gd name="T85" fmla="*/ 2134 h 2595"/>
                  <a:gd name="T86" fmla="*/ 460 w 2599"/>
                  <a:gd name="T87" fmla="*/ 2134 h 2595"/>
                  <a:gd name="T88" fmla="*/ 460 w 2599"/>
                  <a:gd name="T89" fmla="*/ 525 h 2595"/>
                  <a:gd name="T90" fmla="*/ 1800 w 2599"/>
                  <a:gd name="T91" fmla="*/ 325 h 2595"/>
                  <a:gd name="T92" fmla="*/ 1265 w 2599"/>
                  <a:gd name="T93" fmla="*/ 444 h 2595"/>
                  <a:gd name="T94" fmla="*/ 380 w 2599"/>
                  <a:gd name="T95" fmla="*/ 1329 h 2595"/>
                  <a:gd name="T96" fmla="*/ 1265 w 2599"/>
                  <a:gd name="T97" fmla="*/ 2214 h 2595"/>
                  <a:gd name="T98" fmla="*/ 2150 w 2599"/>
                  <a:gd name="T99" fmla="*/ 1329 h 2595"/>
                  <a:gd name="T100" fmla="*/ 2269 w 2599"/>
                  <a:gd name="T101" fmla="*/ 796 h 2595"/>
                  <a:gd name="T102" fmla="*/ 2403 w 2599"/>
                  <a:gd name="T103" fmla="*/ 1330 h 2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99" h="2595">
                    <a:moveTo>
                      <a:pt x="2599" y="477"/>
                    </a:moveTo>
                    <a:cubicBezTo>
                      <a:pt x="2204" y="392"/>
                      <a:pt x="2204" y="392"/>
                      <a:pt x="2204" y="392"/>
                    </a:cubicBezTo>
                    <a:cubicBezTo>
                      <a:pt x="2126" y="0"/>
                      <a:pt x="2126" y="0"/>
                      <a:pt x="2126" y="0"/>
                    </a:cubicBezTo>
                    <a:cubicBezTo>
                      <a:pt x="1893" y="233"/>
                      <a:pt x="1893" y="233"/>
                      <a:pt x="1893" y="233"/>
                    </a:cubicBezTo>
                    <a:cubicBezTo>
                      <a:pt x="1703" y="123"/>
                      <a:pt x="1487" y="65"/>
                      <a:pt x="1265" y="65"/>
                    </a:cubicBezTo>
                    <a:cubicBezTo>
                      <a:pt x="1094" y="65"/>
                      <a:pt x="928" y="99"/>
                      <a:pt x="772" y="165"/>
                    </a:cubicBezTo>
                    <a:cubicBezTo>
                      <a:pt x="622" y="228"/>
                      <a:pt x="487" y="320"/>
                      <a:pt x="371" y="436"/>
                    </a:cubicBezTo>
                    <a:cubicBezTo>
                      <a:pt x="254" y="552"/>
                      <a:pt x="163" y="687"/>
                      <a:pt x="100" y="838"/>
                    </a:cubicBezTo>
                    <a:cubicBezTo>
                      <a:pt x="34" y="994"/>
                      <a:pt x="0" y="1159"/>
                      <a:pt x="0" y="1330"/>
                    </a:cubicBezTo>
                    <a:cubicBezTo>
                      <a:pt x="0" y="1500"/>
                      <a:pt x="34" y="1666"/>
                      <a:pt x="100" y="1822"/>
                    </a:cubicBezTo>
                    <a:cubicBezTo>
                      <a:pt x="163" y="1973"/>
                      <a:pt x="254" y="2108"/>
                      <a:pt x="371" y="2224"/>
                    </a:cubicBezTo>
                    <a:cubicBezTo>
                      <a:pt x="487" y="2340"/>
                      <a:pt x="622" y="2431"/>
                      <a:pt x="772" y="2495"/>
                    </a:cubicBezTo>
                    <a:cubicBezTo>
                      <a:pt x="928" y="2561"/>
                      <a:pt x="1094" y="2595"/>
                      <a:pt x="1265" y="2595"/>
                    </a:cubicBezTo>
                    <a:cubicBezTo>
                      <a:pt x="1435" y="2595"/>
                      <a:pt x="1601" y="2561"/>
                      <a:pt x="1757" y="2495"/>
                    </a:cubicBezTo>
                    <a:cubicBezTo>
                      <a:pt x="1908" y="2431"/>
                      <a:pt x="2043" y="2340"/>
                      <a:pt x="2159" y="2224"/>
                    </a:cubicBezTo>
                    <a:cubicBezTo>
                      <a:pt x="2275" y="2108"/>
                      <a:pt x="2366" y="1973"/>
                      <a:pt x="2430" y="1822"/>
                    </a:cubicBezTo>
                    <a:cubicBezTo>
                      <a:pt x="2496" y="1666"/>
                      <a:pt x="2529" y="1500"/>
                      <a:pt x="2529" y="1330"/>
                    </a:cubicBezTo>
                    <a:cubicBezTo>
                      <a:pt x="2529" y="1109"/>
                      <a:pt x="2472" y="894"/>
                      <a:pt x="2364" y="705"/>
                    </a:cubicBezTo>
                    <a:lnTo>
                      <a:pt x="2599" y="477"/>
                    </a:lnTo>
                    <a:close/>
                    <a:moveTo>
                      <a:pt x="1976" y="1081"/>
                    </a:moveTo>
                    <a:cubicBezTo>
                      <a:pt x="1980" y="1076"/>
                      <a:pt x="1980" y="1076"/>
                      <a:pt x="1980" y="1076"/>
                    </a:cubicBezTo>
                    <a:cubicBezTo>
                      <a:pt x="2009" y="1157"/>
                      <a:pt x="2024" y="1242"/>
                      <a:pt x="2024" y="1330"/>
                    </a:cubicBezTo>
                    <a:cubicBezTo>
                      <a:pt x="2024" y="1532"/>
                      <a:pt x="1945" y="1723"/>
                      <a:pt x="1801" y="1866"/>
                    </a:cubicBezTo>
                    <a:cubicBezTo>
                      <a:pt x="1658" y="2010"/>
                      <a:pt x="1468" y="2089"/>
                      <a:pt x="1265" y="2089"/>
                    </a:cubicBezTo>
                    <a:cubicBezTo>
                      <a:pt x="1062" y="2089"/>
                      <a:pt x="871" y="2010"/>
                      <a:pt x="728" y="1866"/>
                    </a:cubicBezTo>
                    <a:cubicBezTo>
                      <a:pt x="585" y="1723"/>
                      <a:pt x="506" y="1532"/>
                      <a:pt x="506" y="1330"/>
                    </a:cubicBezTo>
                    <a:cubicBezTo>
                      <a:pt x="506" y="1127"/>
                      <a:pt x="585" y="936"/>
                      <a:pt x="728" y="793"/>
                    </a:cubicBezTo>
                    <a:cubicBezTo>
                      <a:pt x="871" y="650"/>
                      <a:pt x="1062" y="571"/>
                      <a:pt x="1265" y="571"/>
                    </a:cubicBezTo>
                    <a:cubicBezTo>
                      <a:pt x="1351" y="571"/>
                      <a:pt x="1434" y="585"/>
                      <a:pt x="1513" y="612"/>
                    </a:cubicBezTo>
                    <a:cubicBezTo>
                      <a:pt x="1512" y="613"/>
                      <a:pt x="1512" y="613"/>
                      <a:pt x="1512" y="613"/>
                    </a:cubicBezTo>
                    <a:cubicBezTo>
                      <a:pt x="1574" y="920"/>
                      <a:pt x="1574" y="920"/>
                      <a:pt x="1574" y="920"/>
                    </a:cubicBezTo>
                    <a:cubicBezTo>
                      <a:pt x="1523" y="970"/>
                      <a:pt x="1523" y="970"/>
                      <a:pt x="1523" y="970"/>
                    </a:cubicBezTo>
                    <a:cubicBezTo>
                      <a:pt x="1450" y="918"/>
                      <a:pt x="1361" y="887"/>
                      <a:pt x="1265" y="887"/>
                    </a:cubicBezTo>
                    <a:cubicBezTo>
                      <a:pt x="1021" y="887"/>
                      <a:pt x="822" y="1085"/>
                      <a:pt x="822" y="1329"/>
                    </a:cubicBezTo>
                    <a:cubicBezTo>
                      <a:pt x="822" y="1573"/>
                      <a:pt x="1020" y="1772"/>
                      <a:pt x="1265" y="1772"/>
                    </a:cubicBezTo>
                    <a:cubicBezTo>
                      <a:pt x="1509" y="1772"/>
                      <a:pt x="1707" y="1573"/>
                      <a:pt x="1707" y="1329"/>
                    </a:cubicBezTo>
                    <a:cubicBezTo>
                      <a:pt x="1707" y="1230"/>
                      <a:pt x="1675" y="1139"/>
                      <a:pt x="1619" y="1065"/>
                    </a:cubicBezTo>
                    <a:cubicBezTo>
                      <a:pt x="1669" y="1014"/>
                      <a:pt x="1669" y="1014"/>
                      <a:pt x="1669" y="1014"/>
                    </a:cubicBezTo>
                    <a:lnTo>
                      <a:pt x="1976" y="1081"/>
                    </a:lnTo>
                    <a:close/>
                    <a:moveTo>
                      <a:pt x="1580" y="1330"/>
                    </a:moveTo>
                    <a:cubicBezTo>
                      <a:pt x="1580" y="1504"/>
                      <a:pt x="1439" y="1645"/>
                      <a:pt x="1265" y="1645"/>
                    </a:cubicBezTo>
                    <a:cubicBezTo>
                      <a:pt x="1091" y="1645"/>
                      <a:pt x="949" y="1504"/>
                      <a:pt x="949" y="1330"/>
                    </a:cubicBezTo>
                    <a:cubicBezTo>
                      <a:pt x="949" y="1156"/>
                      <a:pt x="1091" y="1014"/>
                      <a:pt x="1265" y="1014"/>
                    </a:cubicBezTo>
                    <a:cubicBezTo>
                      <a:pt x="1329" y="1014"/>
                      <a:pt x="1389" y="1033"/>
                      <a:pt x="1439" y="1066"/>
                    </a:cubicBezTo>
                    <a:cubicBezTo>
                      <a:pt x="1297" y="1208"/>
                      <a:pt x="1297" y="1208"/>
                      <a:pt x="1297" y="1208"/>
                    </a:cubicBezTo>
                    <a:cubicBezTo>
                      <a:pt x="1287" y="1205"/>
                      <a:pt x="1276" y="1203"/>
                      <a:pt x="1264" y="1203"/>
                    </a:cubicBezTo>
                    <a:cubicBezTo>
                      <a:pt x="1195" y="1203"/>
                      <a:pt x="1138" y="1260"/>
                      <a:pt x="1138" y="1330"/>
                    </a:cubicBezTo>
                    <a:cubicBezTo>
                      <a:pt x="1138" y="1400"/>
                      <a:pt x="1194" y="1457"/>
                      <a:pt x="1264" y="1457"/>
                    </a:cubicBezTo>
                    <a:cubicBezTo>
                      <a:pt x="1334" y="1457"/>
                      <a:pt x="1391" y="1399"/>
                      <a:pt x="1391" y="1330"/>
                    </a:cubicBezTo>
                    <a:cubicBezTo>
                      <a:pt x="1391" y="1318"/>
                      <a:pt x="1390" y="1307"/>
                      <a:pt x="1387" y="1297"/>
                    </a:cubicBezTo>
                    <a:cubicBezTo>
                      <a:pt x="1528" y="1155"/>
                      <a:pt x="1528" y="1155"/>
                      <a:pt x="1528" y="1155"/>
                    </a:cubicBezTo>
                    <a:cubicBezTo>
                      <a:pt x="1561" y="1205"/>
                      <a:pt x="1580" y="1265"/>
                      <a:pt x="1580" y="1330"/>
                    </a:cubicBezTo>
                    <a:close/>
                    <a:moveTo>
                      <a:pt x="1841" y="661"/>
                    </a:moveTo>
                    <a:cubicBezTo>
                      <a:pt x="1802" y="502"/>
                      <a:pt x="1802" y="502"/>
                      <a:pt x="1802" y="502"/>
                    </a:cubicBezTo>
                    <a:cubicBezTo>
                      <a:pt x="1876" y="428"/>
                      <a:pt x="1876" y="428"/>
                      <a:pt x="1876" y="428"/>
                    </a:cubicBezTo>
                    <a:cubicBezTo>
                      <a:pt x="1916" y="588"/>
                      <a:pt x="1916" y="588"/>
                      <a:pt x="1916" y="588"/>
                    </a:cubicBezTo>
                    <a:lnTo>
                      <a:pt x="1841" y="661"/>
                    </a:lnTo>
                    <a:close/>
                    <a:moveTo>
                      <a:pt x="1750" y="555"/>
                    </a:moveTo>
                    <a:cubicBezTo>
                      <a:pt x="1789" y="712"/>
                      <a:pt x="1789" y="712"/>
                      <a:pt x="1789" y="712"/>
                    </a:cubicBezTo>
                    <a:cubicBezTo>
                      <a:pt x="1682" y="816"/>
                      <a:pt x="1682" y="816"/>
                      <a:pt x="1682" y="816"/>
                    </a:cubicBezTo>
                    <a:cubicBezTo>
                      <a:pt x="1649" y="655"/>
                      <a:pt x="1649" y="655"/>
                      <a:pt x="1649" y="655"/>
                    </a:cubicBezTo>
                    <a:lnTo>
                      <a:pt x="1750" y="555"/>
                    </a:lnTo>
                    <a:close/>
                    <a:moveTo>
                      <a:pt x="2021" y="861"/>
                    </a:moveTo>
                    <a:cubicBezTo>
                      <a:pt x="1936" y="943"/>
                      <a:pt x="1936" y="943"/>
                      <a:pt x="1936" y="943"/>
                    </a:cubicBezTo>
                    <a:cubicBezTo>
                      <a:pt x="1775" y="908"/>
                      <a:pt x="1775" y="908"/>
                      <a:pt x="1775" y="908"/>
                    </a:cubicBezTo>
                    <a:cubicBezTo>
                      <a:pt x="1881" y="802"/>
                      <a:pt x="1881" y="802"/>
                      <a:pt x="1881" y="802"/>
                    </a:cubicBezTo>
                    <a:cubicBezTo>
                      <a:pt x="2047" y="835"/>
                      <a:pt x="2047" y="835"/>
                      <a:pt x="2047" y="835"/>
                    </a:cubicBezTo>
                    <a:lnTo>
                      <a:pt x="2021" y="861"/>
                    </a:lnTo>
                    <a:close/>
                    <a:moveTo>
                      <a:pt x="2102" y="782"/>
                    </a:moveTo>
                    <a:cubicBezTo>
                      <a:pt x="1935" y="749"/>
                      <a:pt x="1935" y="749"/>
                      <a:pt x="1935" y="749"/>
                    </a:cubicBezTo>
                    <a:cubicBezTo>
                      <a:pt x="2008" y="676"/>
                      <a:pt x="2008" y="676"/>
                      <a:pt x="2008" y="676"/>
                    </a:cubicBezTo>
                    <a:cubicBezTo>
                      <a:pt x="2177" y="710"/>
                      <a:pt x="2177" y="710"/>
                      <a:pt x="2177" y="710"/>
                    </a:cubicBezTo>
                    <a:lnTo>
                      <a:pt x="2102" y="782"/>
                    </a:lnTo>
                    <a:close/>
                    <a:moveTo>
                      <a:pt x="2232" y="656"/>
                    </a:moveTo>
                    <a:cubicBezTo>
                      <a:pt x="2062" y="622"/>
                      <a:pt x="2062" y="622"/>
                      <a:pt x="2062" y="622"/>
                    </a:cubicBezTo>
                    <a:cubicBezTo>
                      <a:pt x="2159" y="528"/>
                      <a:pt x="2159" y="528"/>
                      <a:pt x="2159" y="528"/>
                    </a:cubicBezTo>
                    <a:cubicBezTo>
                      <a:pt x="2174" y="515"/>
                      <a:pt x="2174" y="515"/>
                      <a:pt x="2174" y="515"/>
                    </a:cubicBezTo>
                    <a:cubicBezTo>
                      <a:pt x="2341" y="551"/>
                      <a:pt x="2341" y="551"/>
                      <a:pt x="2341" y="551"/>
                    </a:cubicBezTo>
                    <a:lnTo>
                      <a:pt x="2232" y="656"/>
                    </a:lnTo>
                    <a:close/>
                    <a:moveTo>
                      <a:pt x="2081" y="424"/>
                    </a:moveTo>
                    <a:cubicBezTo>
                      <a:pt x="1968" y="537"/>
                      <a:pt x="1968" y="537"/>
                      <a:pt x="1968" y="537"/>
                    </a:cubicBezTo>
                    <a:cubicBezTo>
                      <a:pt x="1928" y="376"/>
                      <a:pt x="1928" y="376"/>
                      <a:pt x="1928" y="376"/>
                    </a:cubicBezTo>
                    <a:cubicBezTo>
                      <a:pt x="2048" y="256"/>
                      <a:pt x="2048" y="256"/>
                      <a:pt x="2048" y="256"/>
                    </a:cubicBezTo>
                    <a:lnTo>
                      <a:pt x="2081" y="424"/>
                    </a:lnTo>
                    <a:close/>
                    <a:moveTo>
                      <a:pt x="2403" y="1330"/>
                    </a:moveTo>
                    <a:cubicBezTo>
                      <a:pt x="2403" y="1634"/>
                      <a:pt x="2284" y="1919"/>
                      <a:pt x="2069" y="2134"/>
                    </a:cubicBezTo>
                    <a:cubicBezTo>
                      <a:pt x="1854" y="2349"/>
                      <a:pt x="1569" y="2468"/>
                      <a:pt x="1265" y="2468"/>
                    </a:cubicBezTo>
                    <a:cubicBezTo>
                      <a:pt x="961" y="2468"/>
                      <a:pt x="675" y="2349"/>
                      <a:pt x="460" y="2134"/>
                    </a:cubicBezTo>
                    <a:cubicBezTo>
                      <a:pt x="245" y="1919"/>
                      <a:pt x="127" y="1634"/>
                      <a:pt x="127" y="1330"/>
                    </a:cubicBezTo>
                    <a:cubicBezTo>
                      <a:pt x="127" y="1026"/>
                      <a:pt x="245" y="740"/>
                      <a:pt x="460" y="525"/>
                    </a:cubicBezTo>
                    <a:cubicBezTo>
                      <a:pt x="675" y="310"/>
                      <a:pt x="961" y="191"/>
                      <a:pt x="1265" y="191"/>
                    </a:cubicBezTo>
                    <a:cubicBezTo>
                      <a:pt x="1454" y="191"/>
                      <a:pt x="1637" y="237"/>
                      <a:pt x="1800" y="325"/>
                    </a:cubicBezTo>
                    <a:cubicBezTo>
                      <a:pt x="1611" y="515"/>
                      <a:pt x="1611" y="515"/>
                      <a:pt x="1611" y="515"/>
                    </a:cubicBezTo>
                    <a:cubicBezTo>
                      <a:pt x="1502" y="468"/>
                      <a:pt x="1386" y="444"/>
                      <a:pt x="1265" y="444"/>
                    </a:cubicBezTo>
                    <a:cubicBezTo>
                      <a:pt x="1028" y="444"/>
                      <a:pt x="806" y="536"/>
                      <a:pt x="639" y="703"/>
                    </a:cubicBezTo>
                    <a:cubicBezTo>
                      <a:pt x="472" y="870"/>
                      <a:pt x="380" y="1093"/>
                      <a:pt x="380" y="1329"/>
                    </a:cubicBezTo>
                    <a:cubicBezTo>
                      <a:pt x="380" y="1566"/>
                      <a:pt x="472" y="1788"/>
                      <a:pt x="639" y="1955"/>
                    </a:cubicBezTo>
                    <a:cubicBezTo>
                      <a:pt x="806" y="2122"/>
                      <a:pt x="1028" y="2214"/>
                      <a:pt x="1265" y="2214"/>
                    </a:cubicBezTo>
                    <a:cubicBezTo>
                      <a:pt x="1501" y="2214"/>
                      <a:pt x="1724" y="2122"/>
                      <a:pt x="1891" y="1955"/>
                    </a:cubicBezTo>
                    <a:cubicBezTo>
                      <a:pt x="2058" y="1788"/>
                      <a:pt x="2150" y="1566"/>
                      <a:pt x="2150" y="1329"/>
                    </a:cubicBezTo>
                    <a:cubicBezTo>
                      <a:pt x="2150" y="1208"/>
                      <a:pt x="2126" y="1091"/>
                      <a:pt x="2078" y="981"/>
                    </a:cubicBezTo>
                    <a:cubicBezTo>
                      <a:pt x="2269" y="796"/>
                      <a:pt x="2269" y="796"/>
                      <a:pt x="2269" y="796"/>
                    </a:cubicBezTo>
                    <a:cubicBezTo>
                      <a:pt x="2357" y="959"/>
                      <a:pt x="2403" y="1142"/>
                      <a:pt x="2403" y="1330"/>
                    </a:cubicBezTo>
                    <a:close/>
                    <a:moveTo>
                      <a:pt x="2403" y="1330"/>
                    </a:moveTo>
                    <a:cubicBezTo>
                      <a:pt x="2403" y="1330"/>
                      <a:pt x="2403" y="1330"/>
                      <a:pt x="2403" y="133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453C361-2FBB-8CBA-8030-389F1A6D8E52}"/>
              </a:ext>
            </a:extLst>
          </p:cNvPr>
          <p:cNvGrpSpPr/>
          <p:nvPr/>
        </p:nvGrpSpPr>
        <p:grpSpPr>
          <a:xfrm>
            <a:off x="9036942" y="1478220"/>
            <a:ext cx="1934135" cy="4097744"/>
            <a:chOff x="9038118" y="1718503"/>
            <a:chExt cx="1934387" cy="4098278"/>
          </a:xfrm>
        </p:grpSpPr>
        <p:sp>
          <p:nvSpPr>
            <p:cNvPr id="34" name="矩形: 圆角 29">
              <a:extLst>
                <a:ext uri="{FF2B5EF4-FFF2-40B4-BE49-F238E27FC236}">
                  <a16:creationId xmlns:a16="http://schemas.microsoft.com/office/drawing/2014/main" id="{DFED6404-641D-2D4D-0F51-060FB12DF118}"/>
                </a:ext>
              </a:extLst>
            </p:cNvPr>
            <p:cNvSpPr/>
            <p:nvPr/>
          </p:nvSpPr>
          <p:spPr>
            <a:xfrm>
              <a:off x="9038118" y="1718503"/>
              <a:ext cx="1934387" cy="40982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F33C1113-C340-4B53-BB3A-0841F6478E09}"/>
                </a:ext>
              </a:extLst>
            </p:cNvPr>
            <p:cNvGrpSpPr/>
            <p:nvPr/>
          </p:nvGrpSpPr>
          <p:grpSpPr>
            <a:xfrm>
              <a:off x="9317374" y="1903523"/>
              <a:ext cx="1377022" cy="1377021"/>
              <a:chOff x="9633227" y="1720798"/>
              <a:chExt cx="1512000" cy="1512000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910FF8A0-4628-234B-6E09-77F702C7A57C}"/>
                  </a:ext>
                </a:extLst>
              </p:cNvPr>
              <p:cNvSpPr/>
              <p:nvPr/>
            </p:nvSpPr>
            <p:spPr>
              <a:xfrm>
                <a:off x="9633227" y="1720798"/>
                <a:ext cx="1512000" cy="1512000"/>
              </a:xfrm>
              <a:prstGeom prst="ellipse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en-US" sz="1353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id="{593DDAB4-1E04-FD37-27A5-66CEBCFBB1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79922" y="2309877"/>
                <a:ext cx="413511" cy="356232"/>
              </a:xfrm>
              <a:custGeom>
                <a:avLst/>
                <a:gdLst>
                  <a:gd name="T0" fmla="*/ 2494 w 2858"/>
                  <a:gd name="T1" fmla="*/ 517 h 2456"/>
                  <a:gd name="T2" fmla="*/ 2133 w 2858"/>
                  <a:gd name="T3" fmla="*/ 517 h 2456"/>
                  <a:gd name="T4" fmla="*/ 1978 w 2858"/>
                  <a:gd name="T5" fmla="*/ 143 h 2456"/>
                  <a:gd name="T6" fmla="*/ 1764 w 2858"/>
                  <a:gd name="T7" fmla="*/ 0 h 2456"/>
                  <a:gd name="T8" fmla="*/ 1094 w 2858"/>
                  <a:gd name="T9" fmla="*/ 0 h 2456"/>
                  <a:gd name="T10" fmla="*/ 880 w 2858"/>
                  <a:gd name="T11" fmla="*/ 143 h 2456"/>
                  <a:gd name="T12" fmla="*/ 725 w 2858"/>
                  <a:gd name="T13" fmla="*/ 517 h 2456"/>
                  <a:gd name="T14" fmla="*/ 364 w 2858"/>
                  <a:gd name="T15" fmla="*/ 517 h 2456"/>
                  <a:gd name="T16" fmla="*/ 0 w 2858"/>
                  <a:gd name="T17" fmla="*/ 881 h 2456"/>
                  <a:gd name="T18" fmla="*/ 0 w 2858"/>
                  <a:gd name="T19" fmla="*/ 2092 h 2456"/>
                  <a:gd name="T20" fmla="*/ 364 w 2858"/>
                  <a:gd name="T21" fmla="*/ 2456 h 2456"/>
                  <a:gd name="T22" fmla="*/ 2494 w 2858"/>
                  <a:gd name="T23" fmla="*/ 2456 h 2456"/>
                  <a:gd name="T24" fmla="*/ 2858 w 2858"/>
                  <a:gd name="T25" fmla="*/ 2092 h 2456"/>
                  <a:gd name="T26" fmla="*/ 2858 w 2858"/>
                  <a:gd name="T27" fmla="*/ 881 h 2456"/>
                  <a:gd name="T28" fmla="*/ 2494 w 2858"/>
                  <a:gd name="T29" fmla="*/ 517 h 2456"/>
                  <a:gd name="T30" fmla="*/ 2726 w 2858"/>
                  <a:gd name="T31" fmla="*/ 2092 h 2456"/>
                  <a:gd name="T32" fmla="*/ 2494 w 2858"/>
                  <a:gd name="T33" fmla="*/ 2323 h 2456"/>
                  <a:gd name="T34" fmla="*/ 364 w 2858"/>
                  <a:gd name="T35" fmla="*/ 2323 h 2456"/>
                  <a:gd name="T36" fmla="*/ 132 w 2858"/>
                  <a:gd name="T37" fmla="*/ 2092 h 2456"/>
                  <a:gd name="T38" fmla="*/ 132 w 2858"/>
                  <a:gd name="T39" fmla="*/ 881 h 2456"/>
                  <a:gd name="T40" fmla="*/ 364 w 2858"/>
                  <a:gd name="T41" fmla="*/ 649 h 2456"/>
                  <a:gd name="T42" fmla="*/ 769 w 2858"/>
                  <a:gd name="T43" fmla="*/ 649 h 2456"/>
                  <a:gd name="T44" fmla="*/ 830 w 2858"/>
                  <a:gd name="T45" fmla="*/ 608 h 2456"/>
                  <a:gd name="T46" fmla="*/ 1002 w 2858"/>
                  <a:gd name="T47" fmla="*/ 194 h 2456"/>
                  <a:gd name="T48" fmla="*/ 1094 w 2858"/>
                  <a:gd name="T49" fmla="*/ 133 h 2456"/>
                  <a:gd name="T50" fmla="*/ 1764 w 2858"/>
                  <a:gd name="T51" fmla="*/ 133 h 2456"/>
                  <a:gd name="T52" fmla="*/ 1856 w 2858"/>
                  <a:gd name="T53" fmla="*/ 194 h 2456"/>
                  <a:gd name="T54" fmla="*/ 2028 w 2858"/>
                  <a:gd name="T55" fmla="*/ 608 h 2456"/>
                  <a:gd name="T56" fmla="*/ 2089 w 2858"/>
                  <a:gd name="T57" fmla="*/ 649 h 2456"/>
                  <a:gd name="T58" fmla="*/ 2494 w 2858"/>
                  <a:gd name="T59" fmla="*/ 649 h 2456"/>
                  <a:gd name="T60" fmla="*/ 2726 w 2858"/>
                  <a:gd name="T61" fmla="*/ 881 h 2456"/>
                  <a:gd name="T62" fmla="*/ 2726 w 2858"/>
                  <a:gd name="T63" fmla="*/ 2092 h 2456"/>
                  <a:gd name="T64" fmla="*/ 1429 w 2858"/>
                  <a:gd name="T65" fmla="*/ 712 h 2456"/>
                  <a:gd name="T66" fmla="*/ 757 w 2858"/>
                  <a:gd name="T67" fmla="*/ 1384 h 2456"/>
                  <a:gd name="T68" fmla="*/ 1429 w 2858"/>
                  <a:gd name="T69" fmla="*/ 2056 h 2456"/>
                  <a:gd name="T70" fmla="*/ 2101 w 2858"/>
                  <a:gd name="T71" fmla="*/ 1384 h 2456"/>
                  <a:gd name="T72" fmla="*/ 1429 w 2858"/>
                  <a:gd name="T73" fmla="*/ 712 h 2456"/>
                  <a:gd name="T74" fmla="*/ 1429 w 2858"/>
                  <a:gd name="T75" fmla="*/ 1924 h 2456"/>
                  <a:gd name="T76" fmla="*/ 889 w 2858"/>
                  <a:gd name="T77" fmla="*/ 1384 h 2456"/>
                  <a:gd name="T78" fmla="*/ 1429 w 2858"/>
                  <a:gd name="T79" fmla="*/ 844 h 2456"/>
                  <a:gd name="T80" fmla="*/ 1969 w 2858"/>
                  <a:gd name="T81" fmla="*/ 1384 h 2456"/>
                  <a:gd name="T82" fmla="*/ 1429 w 2858"/>
                  <a:gd name="T83" fmla="*/ 1924 h 2456"/>
                  <a:gd name="T84" fmla="*/ 1246 w 2858"/>
                  <a:gd name="T85" fmla="*/ 1656 h 2456"/>
                  <a:gd name="T86" fmla="*/ 1101 w 2858"/>
                  <a:gd name="T87" fmla="*/ 1384 h 2456"/>
                  <a:gd name="T88" fmla="*/ 1035 w 2858"/>
                  <a:gd name="T89" fmla="*/ 1318 h 2456"/>
                  <a:gd name="T90" fmla="*/ 968 w 2858"/>
                  <a:gd name="T91" fmla="*/ 1384 h 2456"/>
                  <a:gd name="T92" fmla="*/ 1171 w 2858"/>
                  <a:gd name="T93" fmla="*/ 1766 h 2456"/>
                  <a:gd name="T94" fmla="*/ 1208 w 2858"/>
                  <a:gd name="T95" fmla="*/ 1777 h 2456"/>
                  <a:gd name="T96" fmla="*/ 1263 w 2858"/>
                  <a:gd name="T97" fmla="*/ 1748 h 2456"/>
                  <a:gd name="T98" fmla="*/ 1246 w 2858"/>
                  <a:gd name="T99" fmla="*/ 1656 h 2456"/>
                  <a:gd name="T100" fmla="*/ 630 w 2858"/>
                  <a:gd name="T101" fmla="*/ 812 h 2456"/>
                  <a:gd name="T102" fmla="*/ 352 w 2858"/>
                  <a:gd name="T103" fmla="*/ 812 h 2456"/>
                  <a:gd name="T104" fmla="*/ 285 w 2858"/>
                  <a:gd name="T105" fmla="*/ 878 h 2456"/>
                  <a:gd name="T106" fmla="*/ 352 w 2858"/>
                  <a:gd name="T107" fmla="*/ 944 h 2456"/>
                  <a:gd name="T108" fmla="*/ 630 w 2858"/>
                  <a:gd name="T109" fmla="*/ 944 h 2456"/>
                  <a:gd name="T110" fmla="*/ 696 w 2858"/>
                  <a:gd name="T111" fmla="*/ 878 h 2456"/>
                  <a:gd name="T112" fmla="*/ 630 w 2858"/>
                  <a:gd name="T113" fmla="*/ 812 h 2456"/>
                  <a:gd name="T114" fmla="*/ 630 w 2858"/>
                  <a:gd name="T115" fmla="*/ 812 h 2456"/>
                  <a:gd name="T116" fmla="*/ 630 w 2858"/>
                  <a:gd name="T117" fmla="*/ 812 h 2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858" h="2456">
                    <a:moveTo>
                      <a:pt x="2494" y="517"/>
                    </a:moveTo>
                    <a:cubicBezTo>
                      <a:pt x="2133" y="517"/>
                      <a:pt x="2133" y="517"/>
                      <a:pt x="2133" y="517"/>
                    </a:cubicBezTo>
                    <a:cubicBezTo>
                      <a:pt x="1978" y="143"/>
                      <a:pt x="1978" y="143"/>
                      <a:pt x="1978" y="143"/>
                    </a:cubicBezTo>
                    <a:cubicBezTo>
                      <a:pt x="1942" y="56"/>
                      <a:pt x="1858" y="0"/>
                      <a:pt x="1764" y="0"/>
                    </a:cubicBezTo>
                    <a:cubicBezTo>
                      <a:pt x="1094" y="0"/>
                      <a:pt x="1094" y="0"/>
                      <a:pt x="1094" y="0"/>
                    </a:cubicBezTo>
                    <a:cubicBezTo>
                      <a:pt x="1000" y="0"/>
                      <a:pt x="916" y="56"/>
                      <a:pt x="880" y="143"/>
                    </a:cubicBezTo>
                    <a:cubicBezTo>
                      <a:pt x="725" y="517"/>
                      <a:pt x="725" y="517"/>
                      <a:pt x="725" y="517"/>
                    </a:cubicBezTo>
                    <a:cubicBezTo>
                      <a:pt x="364" y="517"/>
                      <a:pt x="364" y="517"/>
                      <a:pt x="364" y="517"/>
                    </a:cubicBezTo>
                    <a:cubicBezTo>
                      <a:pt x="163" y="517"/>
                      <a:pt x="0" y="680"/>
                      <a:pt x="0" y="881"/>
                    </a:cubicBezTo>
                    <a:cubicBezTo>
                      <a:pt x="0" y="2092"/>
                      <a:pt x="0" y="2092"/>
                      <a:pt x="0" y="2092"/>
                    </a:cubicBezTo>
                    <a:cubicBezTo>
                      <a:pt x="0" y="2292"/>
                      <a:pt x="163" y="2456"/>
                      <a:pt x="364" y="2456"/>
                    </a:cubicBezTo>
                    <a:cubicBezTo>
                      <a:pt x="2494" y="2456"/>
                      <a:pt x="2494" y="2456"/>
                      <a:pt x="2494" y="2456"/>
                    </a:cubicBezTo>
                    <a:cubicBezTo>
                      <a:pt x="2695" y="2456"/>
                      <a:pt x="2858" y="2292"/>
                      <a:pt x="2858" y="2092"/>
                    </a:cubicBezTo>
                    <a:cubicBezTo>
                      <a:pt x="2858" y="881"/>
                      <a:pt x="2858" y="881"/>
                      <a:pt x="2858" y="881"/>
                    </a:cubicBezTo>
                    <a:cubicBezTo>
                      <a:pt x="2858" y="680"/>
                      <a:pt x="2695" y="517"/>
                      <a:pt x="2494" y="517"/>
                    </a:cubicBezTo>
                    <a:close/>
                    <a:moveTo>
                      <a:pt x="2726" y="2092"/>
                    </a:moveTo>
                    <a:cubicBezTo>
                      <a:pt x="2726" y="2219"/>
                      <a:pt x="2622" y="2323"/>
                      <a:pt x="2494" y="2323"/>
                    </a:cubicBezTo>
                    <a:cubicBezTo>
                      <a:pt x="364" y="2323"/>
                      <a:pt x="364" y="2323"/>
                      <a:pt x="364" y="2323"/>
                    </a:cubicBezTo>
                    <a:cubicBezTo>
                      <a:pt x="236" y="2323"/>
                      <a:pt x="132" y="2219"/>
                      <a:pt x="132" y="2092"/>
                    </a:cubicBezTo>
                    <a:cubicBezTo>
                      <a:pt x="132" y="881"/>
                      <a:pt x="132" y="881"/>
                      <a:pt x="132" y="881"/>
                    </a:cubicBezTo>
                    <a:cubicBezTo>
                      <a:pt x="132" y="753"/>
                      <a:pt x="236" y="649"/>
                      <a:pt x="364" y="649"/>
                    </a:cubicBezTo>
                    <a:cubicBezTo>
                      <a:pt x="769" y="649"/>
                      <a:pt x="769" y="649"/>
                      <a:pt x="769" y="649"/>
                    </a:cubicBezTo>
                    <a:cubicBezTo>
                      <a:pt x="796" y="649"/>
                      <a:pt x="820" y="633"/>
                      <a:pt x="830" y="608"/>
                    </a:cubicBezTo>
                    <a:cubicBezTo>
                      <a:pt x="1002" y="194"/>
                      <a:pt x="1002" y="194"/>
                      <a:pt x="1002" y="194"/>
                    </a:cubicBezTo>
                    <a:cubicBezTo>
                      <a:pt x="1017" y="157"/>
                      <a:pt x="1053" y="133"/>
                      <a:pt x="1094" y="133"/>
                    </a:cubicBezTo>
                    <a:cubicBezTo>
                      <a:pt x="1764" y="133"/>
                      <a:pt x="1764" y="133"/>
                      <a:pt x="1764" y="133"/>
                    </a:cubicBezTo>
                    <a:cubicBezTo>
                      <a:pt x="1805" y="133"/>
                      <a:pt x="1841" y="157"/>
                      <a:pt x="1856" y="194"/>
                    </a:cubicBezTo>
                    <a:cubicBezTo>
                      <a:pt x="2028" y="608"/>
                      <a:pt x="2028" y="608"/>
                      <a:pt x="2028" y="608"/>
                    </a:cubicBezTo>
                    <a:cubicBezTo>
                      <a:pt x="2038" y="633"/>
                      <a:pt x="2062" y="649"/>
                      <a:pt x="2089" y="649"/>
                    </a:cubicBezTo>
                    <a:cubicBezTo>
                      <a:pt x="2494" y="649"/>
                      <a:pt x="2494" y="649"/>
                      <a:pt x="2494" y="649"/>
                    </a:cubicBezTo>
                    <a:cubicBezTo>
                      <a:pt x="2622" y="649"/>
                      <a:pt x="2726" y="753"/>
                      <a:pt x="2726" y="881"/>
                    </a:cubicBezTo>
                    <a:cubicBezTo>
                      <a:pt x="2726" y="2092"/>
                      <a:pt x="2726" y="2092"/>
                      <a:pt x="2726" y="2092"/>
                    </a:cubicBezTo>
                    <a:close/>
                    <a:moveTo>
                      <a:pt x="1429" y="712"/>
                    </a:moveTo>
                    <a:cubicBezTo>
                      <a:pt x="1058" y="712"/>
                      <a:pt x="757" y="1013"/>
                      <a:pt x="757" y="1384"/>
                    </a:cubicBezTo>
                    <a:cubicBezTo>
                      <a:pt x="757" y="1755"/>
                      <a:pt x="1058" y="2056"/>
                      <a:pt x="1429" y="2056"/>
                    </a:cubicBezTo>
                    <a:cubicBezTo>
                      <a:pt x="1800" y="2056"/>
                      <a:pt x="2101" y="1755"/>
                      <a:pt x="2101" y="1384"/>
                    </a:cubicBezTo>
                    <a:cubicBezTo>
                      <a:pt x="2101" y="1013"/>
                      <a:pt x="1800" y="712"/>
                      <a:pt x="1429" y="712"/>
                    </a:cubicBezTo>
                    <a:close/>
                    <a:moveTo>
                      <a:pt x="1429" y="1924"/>
                    </a:moveTo>
                    <a:cubicBezTo>
                      <a:pt x="1131" y="1924"/>
                      <a:pt x="889" y="1682"/>
                      <a:pt x="889" y="1384"/>
                    </a:cubicBezTo>
                    <a:cubicBezTo>
                      <a:pt x="889" y="1086"/>
                      <a:pt x="1131" y="844"/>
                      <a:pt x="1429" y="844"/>
                    </a:cubicBezTo>
                    <a:cubicBezTo>
                      <a:pt x="1727" y="844"/>
                      <a:pt x="1969" y="1086"/>
                      <a:pt x="1969" y="1384"/>
                    </a:cubicBezTo>
                    <a:cubicBezTo>
                      <a:pt x="1969" y="1682"/>
                      <a:pt x="1727" y="1924"/>
                      <a:pt x="1429" y="1924"/>
                    </a:cubicBezTo>
                    <a:close/>
                    <a:moveTo>
                      <a:pt x="1246" y="1656"/>
                    </a:moveTo>
                    <a:cubicBezTo>
                      <a:pt x="1155" y="1595"/>
                      <a:pt x="1101" y="1493"/>
                      <a:pt x="1101" y="1384"/>
                    </a:cubicBezTo>
                    <a:cubicBezTo>
                      <a:pt x="1101" y="1348"/>
                      <a:pt x="1071" y="1318"/>
                      <a:pt x="1035" y="1318"/>
                    </a:cubicBezTo>
                    <a:cubicBezTo>
                      <a:pt x="998" y="1318"/>
                      <a:pt x="968" y="1348"/>
                      <a:pt x="968" y="1384"/>
                    </a:cubicBezTo>
                    <a:cubicBezTo>
                      <a:pt x="968" y="1537"/>
                      <a:pt x="1044" y="1680"/>
                      <a:pt x="1171" y="1766"/>
                    </a:cubicBezTo>
                    <a:cubicBezTo>
                      <a:pt x="1182" y="1773"/>
                      <a:pt x="1195" y="1777"/>
                      <a:pt x="1208" y="1777"/>
                    </a:cubicBezTo>
                    <a:cubicBezTo>
                      <a:pt x="1230" y="1777"/>
                      <a:pt x="1251" y="1767"/>
                      <a:pt x="1263" y="1748"/>
                    </a:cubicBezTo>
                    <a:cubicBezTo>
                      <a:pt x="1284" y="1718"/>
                      <a:pt x="1276" y="1677"/>
                      <a:pt x="1246" y="1656"/>
                    </a:cubicBezTo>
                    <a:close/>
                    <a:moveTo>
                      <a:pt x="630" y="812"/>
                    </a:moveTo>
                    <a:cubicBezTo>
                      <a:pt x="352" y="812"/>
                      <a:pt x="352" y="812"/>
                      <a:pt x="352" y="812"/>
                    </a:cubicBezTo>
                    <a:cubicBezTo>
                      <a:pt x="315" y="812"/>
                      <a:pt x="285" y="842"/>
                      <a:pt x="285" y="878"/>
                    </a:cubicBezTo>
                    <a:cubicBezTo>
                      <a:pt x="285" y="915"/>
                      <a:pt x="315" y="944"/>
                      <a:pt x="352" y="944"/>
                    </a:cubicBezTo>
                    <a:cubicBezTo>
                      <a:pt x="630" y="944"/>
                      <a:pt x="630" y="944"/>
                      <a:pt x="630" y="944"/>
                    </a:cubicBezTo>
                    <a:cubicBezTo>
                      <a:pt x="666" y="944"/>
                      <a:pt x="696" y="915"/>
                      <a:pt x="696" y="878"/>
                    </a:cubicBezTo>
                    <a:cubicBezTo>
                      <a:pt x="696" y="842"/>
                      <a:pt x="666" y="812"/>
                      <a:pt x="630" y="812"/>
                    </a:cubicBezTo>
                    <a:close/>
                    <a:moveTo>
                      <a:pt x="630" y="812"/>
                    </a:moveTo>
                    <a:cubicBezTo>
                      <a:pt x="630" y="812"/>
                      <a:pt x="630" y="812"/>
                      <a:pt x="630" y="81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39A83D4-07B5-32E4-9952-9EAE3F6ECE2D}"/>
              </a:ext>
            </a:extLst>
          </p:cNvPr>
          <p:cNvGrpSpPr/>
          <p:nvPr/>
        </p:nvGrpSpPr>
        <p:grpSpPr>
          <a:xfrm>
            <a:off x="1394956" y="3277547"/>
            <a:ext cx="1581432" cy="1461495"/>
            <a:chOff x="1394956" y="3518847"/>
            <a:chExt cx="1581432" cy="146149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4F7BFF8-CB61-0BE1-D755-9D92E05BEEE6}"/>
                </a:ext>
              </a:extLst>
            </p:cNvPr>
            <p:cNvSpPr/>
            <p:nvPr/>
          </p:nvSpPr>
          <p:spPr>
            <a:xfrm>
              <a:off x="1654048" y="3899860"/>
              <a:ext cx="1063248" cy="45719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EADB0DF0-36E2-4963-5BC5-66CEF4BECA33}"/>
                </a:ext>
              </a:extLst>
            </p:cNvPr>
            <p:cNvGrpSpPr/>
            <p:nvPr/>
          </p:nvGrpSpPr>
          <p:grpSpPr>
            <a:xfrm>
              <a:off x="1394956" y="3518847"/>
              <a:ext cx="1581432" cy="1461495"/>
              <a:chOff x="313572" y="1906534"/>
              <a:chExt cx="1581432" cy="1461495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7FA4589A-2229-0E40-AABB-26B0AB3B9858}"/>
                  </a:ext>
                </a:extLst>
              </p:cNvPr>
              <p:cNvSpPr txBox="1"/>
              <p:nvPr/>
            </p:nvSpPr>
            <p:spPr>
              <a:xfrm>
                <a:off x="313572" y="2373911"/>
                <a:ext cx="1581432" cy="9941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2426723C-579E-3E9C-9936-C81944E1E2B7}"/>
                  </a:ext>
                </a:extLst>
              </p:cNvPr>
              <p:cNvSpPr txBox="1"/>
              <p:nvPr/>
            </p:nvSpPr>
            <p:spPr>
              <a:xfrm>
                <a:off x="313572" y="1906534"/>
                <a:ext cx="158143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sym typeface="HarmonyOS Sans SC Light" panose="00000400000000000000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1066A52-5DEB-96BF-9392-6639ED9C9D37}"/>
              </a:ext>
            </a:extLst>
          </p:cNvPr>
          <p:cNvGrpSpPr/>
          <p:nvPr/>
        </p:nvGrpSpPr>
        <p:grpSpPr>
          <a:xfrm>
            <a:off x="4001450" y="3277547"/>
            <a:ext cx="1581432" cy="1461495"/>
            <a:chOff x="1394956" y="3518847"/>
            <a:chExt cx="1581432" cy="1461495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3BE26F29-9460-77E9-1DF0-D41C89F40459}"/>
                </a:ext>
              </a:extLst>
            </p:cNvPr>
            <p:cNvSpPr/>
            <p:nvPr/>
          </p:nvSpPr>
          <p:spPr>
            <a:xfrm>
              <a:off x="1654048" y="3899860"/>
              <a:ext cx="1063248" cy="45719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53049565-A604-FFB8-DDCB-64F316CEDB74}"/>
                </a:ext>
              </a:extLst>
            </p:cNvPr>
            <p:cNvGrpSpPr/>
            <p:nvPr/>
          </p:nvGrpSpPr>
          <p:grpSpPr>
            <a:xfrm>
              <a:off x="1394956" y="3518847"/>
              <a:ext cx="1581432" cy="1461495"/>
              <a:chOff x="313572" y="1906534"/>
              <a:chExt cx="1581432" cy="1461495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4A676F91-94D2-F5FC-C303-C41F1186B6C2}"/>
                  </a:ext>
                </a:extLst>
              </p:cNvPr>
              <p:cNvSpPr txBox="1"/>
              <p:nvPr/>
            </p:nvSpPr>
            <p:spPr>
              <a:xfrm>
                <a:off x="313572" y="2373911"/>
                <a:ext cx="1581432" cy="9941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00CFC45F-CA0B-8751-9647-FCD92CF9178D}"/>
                  </a:ext>
                </a:extLst>
              </p:cNvPr>
              <p:cNvSpPr txBox="1"/>
              <p:nvPr/>
            </p:nvSpPr>
            <p:spPr>
              <a:xfrm>
                <a:off x="313572" y="1906534"/>
                <a:ext cx="158143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sym typeface="HarmonyOS Sans SC Light" panose="00000400000000000000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899FD08-2E69-6392-7D1F-94A97359BAC0}"/>
              </a:ext>
            </a:extLst>
          </p:cNvPr>
          <p:cNvGrpSpPr/>
          <p:nvPr/>
        </p:nvGrpSpPr>
        <p:grpSpPr>
          <a:xfrm>
            <a:off x="6607944" y="3277547"/>
            <a:ext cx="1581432" cy="1461495"/>
            <a:chOff x="1394956" y="3518847"/>
            <a:chExt cx="1581432" cy="1461495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788019BC-6FEF-E2EE-7C6E-7E522649A2DC}"/>
                </a:ext>
              </a:extLst>
            </p:cNvPr>
            <p:cNvSpPr/>
            <p:nvPr/>
          </p:nvSpPr>
          <p:spPr>
            <a:xfrm>
              <a:off x="1654048" y="3899860"/>
              <a:ext cx="1063248" cy="45719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9A76DCDE-3ACF-AF8C-7584-9CDE90AE821F}"/>
                </a:ext>
              </a:extLst>
            </p:cNvPr>
            <p:cNvGrpSpPr/>
            <p:nvPr/>
          </p:nvGrpSpPr>
          <p:grpSpPr>
            <a:xfrm>
              <a:off x="1394956" y="3518847"/>
              <a:ext cx="1581432" cy="1461495"/>
              <a:chOff x="313572" y="1906534"/>
              <a:chExt cx="1581432" cy="1461495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4DD3BEC7-1973-5E91-A63B-81B861CD572C}"/>
                  </a:ext>
                </a:extLst>
              </p:cNvPr>
              <p:cNvSpPr txBox="1"/>
              <p:nvPr/>
            </p:nvSpPr>
            <p:spPr>
              <a:xfrm>
                <a:off x="313572" y="2373911"/>
                <a:ext cx="1581432" cy="9941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6B362EE4-65A5-1C41-1185-D9CD41E94FE8}"/>
                  </a:ext>
                </a:extLst>
              </p:cNvPr>
              <p:cNvSpPr txBox="1"/>
              <p:nvPr/>
            </p:nvSpPr>
            <p:spPr>
              <a:xfrm>
                <a:off x="313572" y="1906534"/>
                <a:ext cx="158143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sym typeface="HarmonyOS Sans SC Light" panose="00000400000000000000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A26998B-795D-5AF1-B2C6-CC2C914A88B6}"/>
              </a:ext>
            </a:extLst>
          </p:cNvPr>
          <p:cNvGrpSpPr/>
          <p:nvPr/>
        </p:nvGrpSpPr>
        <p:grpSpPr>
          <a:xfrm>
            <a:off x="9214438" y="3277547"/>
            <a:ext cx="1581432" cy="1461495"/>
            <a:chOff x="1394956" y="3518847"/>
            <a:chExt cx="1581432" cy="1461495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550379A5-B8E3-B97B-6473-8A7F10C44A84}"/>
                </a:ext>
              </a:extLst>
            </p:cNvPr>
            <p:cNvSpPr/>
            <p:nvPr/>
          </p:nvSpPr>
          <p:spPr>
            <a:xfrm>
              <a:off x="1654048" y="3899860"/>
              <a:ext cx="1063248" cy="45719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C3903006-69A7-E6FB-9ABE-6E405A1C0251}"/>
                </a:ext>
              </a:extLst>
            </p:cNvPr>
            <p:cNvGrpSpPr/>
            <p:nvPr/>
          </p:nvGrpSpPr>
          <p:grpSpPr>
            <a:xfrm>
              <a:off x="1394956" y="3518847"/>
              <a:ext cx="1581432" cy="1461495"/>
              <a:chOff x="313572" y="1906534"/>
              <a:chExt cx="1581432" cy="1461495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52D4561B-3E7A-C541-9769-5396057B7DA1}"/>
                  </a:ext>
                </a:extLst>
              </p:cNvPr>
              <p:cNvSpPr txBox="1"/>
              <p:nvPr/>
            </p:nvSpPr>
            <p:spPr>
              <a:xfrm>
                <a:off x="313572" y="2373911"/>
                <a:ext cx="1581432" cy="9941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E21FC7E9-57D5-51BF-FF2B-48B2A032CAC4}"/>
                  </a:ext>
                </a:extLst>
              </p:cNvPr>
              <p:cNvSpPr txBox="1"/>
              <p:nvPr/>
            </p:nvSpPr>
            <p:spPr>
              <a:xfrm>
                <a:off x="313572" y="1906534"/>
                <a:ext cx="158143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sym typeface="HarmonyOS Sans SC Light" panose="00000400000000000000" pitchFamily="2" charset="-122"/>
                  </a:rPr>
                  <a:t>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766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524" name="组合 523">
            <a:extLst>
              <a:ext uri="{FF2B5EF4-FFF2-40B4-BE49-F238E27FC236}">
                <a16:creationId xmlns:a16="http://schemas.microsoft.com/office/drawing/2014/main" id="{B3BA6E6A-895A-A7AC-E513-1D590BB0F965}"/>
              </a:ext>
            </a:extLst>
          </p:cNvPr>
          <p:cNvGrpSpPr/>
          <p:nvPr/>
        </p:nvGrpSpPr>
        <p:grpSpPr>
          <a:xfrm>
            <a:off x="6930646" y="1203808"/>
            <a:ext cx="731290" cy="414589"/>
            <a:chOff x="6050849" y="5343598"/>
            <a:chExt cx="731290" cy="414589"/>
          </a:xfrm>
          <a:noFill/>
        </p:grpSpPr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789E0627-5904-DF18-79CD-4E14F1F94B6F}"/>
                </a:ext>
              </a:extLst>
            </p:cNvPr>
            <p:cNvSpPr/>
            <p:nvPr/>
          </p:nvSpPr>
          <p:spPr>
            <a:xfrm>
              <a:off x="6056609" y="5343598"/>
              <a:ext cx="224569" cy="259119"/>
            </a:xfrm>
            <a:custGeom>
              <a:avLst/>
              <a:gdLst>
                <a:gd name="connsiteX0" fmla="*/ 115163 w 224569"/>
                <a:gd name="connsiteY0" fmla="*/ 0 h 259119"/>
                <a:gd name="connsiteX1" fmla="*/ 224569 w 224569"/>
                <a:gd name="connsiteY1" fmla="*/ 103648 h 259119"/>
                <a:gd name="connsiteX2" fmla="*/ 46065 w 224569"/>
                <a:gd name="connsiteY2" fmla="*/ 259119 h 259119"/>
                <a:gd name="connsiteX3" fmla="*/ 0 w 224569"/>
                <a:gd name="connsiteY3" fmla="*/ 253360 h 259119"/>
                <a:gd name="connsiteX4" fmla="*/ 138196 w 224569"/>
                <a:gd name="connsiteY4" fmla="*/ 138197 h 259119"/>
                <a:gd name="connsiteX5" fmla="*/ 97889 w 224569"/>
                <a:gd name="connsiteY5" fmla="*/ 86373 h 259119"/>
                <a:gd name="connsiteX6" fmla="*/ 63340 w 224569"/>
                <a:gd name="connsiteY6" fmla="*/ 115164 h 259119"/>
                <a:gd name="connsiteX7" fmla="*/ 28790 w 224569"/>
                <a:gd name="connsiteY7" fmla="*/ 51824 h 259119"/>
                <a:gd name="connsiteX8" fmla="*/ 115163 w 224569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569" h="259119">
                  <a:moveTo>
                    <a:pt x="115163" y="0"/>
                  </a:moveTo>
                  <a:cubicBezTo>
                    <a:pt x="184261" y="0"/>
                    <a:pt x="224569" y="40308"/>
                    <a:pt x="224569" y="103648"/>
                  </a:cubicBezTo>
                  <a:cubicBezTo>
                    <a:pt x="224569" y="213053"/>
                    <a:pt x="109405" y="259119"/>
                    <a:pt x="46065" y="259119"/>
                  </a:cubicBezTo>
                  <a:cubicBezTo>
                    <a:pt x="34549" y="259119"/>
                    <a:pt x="17274" y="259119"/>
                    <a:pt x="0" y="253360"/>
                  </a:cubicBezTo>
                  <a:cubicBezTo>
                    <a:pt x="57581" y="230328"/>
                    <a:pt x="138196" y="207295"/>
                    <a:pt x="138196" y="138197"/>
                  </a:cubicBezTo>
                  <a:cubicBezTo>
                    <a:pt x="138196" y="115164"/>
                    <a:pt x="103647" y="86373"/>
                    <a:pt x="97889" y="86373"/>
                  </a:cubicBezTo>
                  <a:cubicBezTo>
                    <a:pt x="80614" y="86373"/>
                    <a:pt x="69098" y="103648"/>
                    <a:pt x="63340" y="115164"/>
                  </a:cubicBezTo>
                  <a:cubicBezTo>
                    <a:pt x="51823" y="103648"/>
                    <a:pt x="28790" y="57582"/>
                    <a:pt x="28790" y="51824"/>
                  </a:cubicBezTo>
                  <a:cubicBezTo>
                    <a:pt x="28790" y="5758"/>
                    <a:pt x="92130" y="0"/>
                    <a:pt x="115163" y="0"/>
                  </a:cubicBezTo>
                  <a:close/>
                </a:path>
              </a:pathLst>
            </a:custGeom>
            <a:grpFill/>
            <a:ln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90A3D7A1-5230-0287-D11E-350EDA080F90}"/>
                </a:ext>
              </a:extLst>
            </p:cNvPr>
            <p:cNvSpPr/>
            <p:nvPr/>
          </p:nvSpPr>
          <p:spPr>
            <a:xfrm>
              <a:off x="6050849" y="5447245"/>
              <a:ext cx="731290" cy="310942"/>
            </a:xfrm>
            <a:custGeom>
              <a:avLst/>
              <a:gdLst>
                <a:gd name="connsiteX0" fmla="*/ 529754 w 731290"/>
                <a:gd name="connsiteY0" fmla="*/ 0 h 310942"/>
                <a:gd name="connsiteX1" fmla="*/ 731290 w 731290"/>
                <a:gd name="connsiteY1" fmla="*/ 178503 h 310942"/>
                <a:gd name="connsiteX2" fmla="*/ 616126 w 731290"/>
                <a:gd name="connsiteY2" fmla="*/ 310942 h 310942"/>
                <a:gd name="connsiteX3" fmla="*/ 512479 w 731290"/>
                <a:gd name="connsiteY3" fmla="*/ 224569 h 310942"/>
                <a:gd name="connsiteX4" fmla="*/ 570061 w 731290"/>
                <a:gd name="connsiteY4" fmla="*/ 143954 h 310942"/>
                <a:gd name="connsiteX5" fmla="*/ 621885 w 731290"/>
                <a:gd name="connsiteY5" fmla="*/ 178503 h 310942"/>
                <a:gd name="connsiteX6" fmla="*/ 564303 w 731290"/>
                <a:gd name="connsiteY6" fmla="*/ 230327 h 310942"/>
                <a:gd name="connsiteX7" fmla="*/ 633401 w 731290"/>
                <a:gd name="connsiteY7" fmla="*/ 270634 h 310942"/>
                <a:gd name="connsiteX8" fmla="*/ 702499 w 731290"/>
                <a:gd name="connsiteY8" fmla="*/ 190020 h 310942"/>
                <a:gd name="connsiteX9" fmla="*/ 564303 w 731290"/>
                <a:gd name="connsiteY9" fmla="*/ 74856 h 310942"/>
                <a:gd name="connsiteX10" fmla="*/ 115164 w 731290"/>
                <a:gd name="connsiteY10" fmla="*/ 218811 h 310942"/>
                <a:gd name="connsiteX11" fmla="*/ 0 w 731290"/>
                <a:gd name="connsiteY11" fmla="*/ 195778 h 310942"/>
                <a:gd name="connsiteX12" fmla="*/ 57582 w 731290"/>
                <a:gd name="connsiteY12" fmla="*/ 201536 h 310942"/>
                <a:gd name="connsiteX13" fmla="*/ 529754 w 731290"/>
                <a:gd name="connsiteY13" fmla="*/ 0 h 3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1290" h="310942">
                  <a:moveTo>
                    <a:pt x="529754" y="0"/>
                  </a:moveTo>
                  <a:cubicBezTo>
                    <a:pt x="627643" y="0"/>
                    <a:pt x="731290" y="80614"/>
                    <a:pt x="731290" y="178503"/>
                  </a:cubicBezTo>
                  <a:cubicBezTo>
                    <a:pt x="731290" y="259118"/>
                    <a:pt x="685225" y="310942"/>
                    <a:pt x="616126" y="310942"/>
                  </a:cubicBezTo>
                  <a:cubicBezTo>
                    <a:pt x="552786" y="310942"/>
                    <a:pt x="512479" y="287909"/>
                    <a:pt x="512479" y="224569"/>
                  </a:cubicBezTo>
                  <a:cubicBezTo>
                    <a:pt x="512479" y="190020"/>
                    <a:pt x="523995" y="143954"/>
                    <a:pt x="570061" y="143954"/>
                  </a:cubicBezTo>
                  <a:cubicBezTo>
                    <a:pt x="593094" y="143954"/>
                    <a:pt x="621885" y="161229"/>
                    <a:pt x="621885" y="178503"/>
                  </a:cubicBezTo>
                  <a:cubicBezTo>
                    <a:pt x="621885" y="195778"/>
                    <a:pt x="581577" y="213052"/>
                    <a:pt x="564303" y="230327"/>
                  </a:cubicBezTo>
                  <a:cubicBezTo>
                    <a:pt x="587335" y="253360"/>
                    <a:pt x="604610" y="270634"/>
                    <a:pt x="633401" y="270634"/>
                  </a:cubicBezTo>
                  <a:cubicBezTo>
                    <a:pt x="685225" y="270634"/>
                    <a:pt x="702499" y="218811"/>
                    <a:pt x="702499" y="190020"/>
                  </a:cubicBezTo>
                  <a:cubicBezTo>
                    <a:pt x="702499" y="109405"/>
                    <a:pt x="621885" y="74856"/>
                    <a:pt x="564303" y="74856"/>
                  </a:cubicBezTo>
                  <a:cubicBezTo>
                    <a:pt x="443381" y="74856"/>
                    <a:pt x="270635" y="218811"/>
                    <a:pt x="115164" y="218811"/>
                  </a:cubicBezTo>
                  <a:cubicBezTo>
                    <a:pt x="103648" y="218811"/>
                    <a:pt x="40308" y="207294"/>
                    <a:pt x="0" y="195778"/>
                  </a:cubicBezTo>
                  <a:cubicBezTo>
                    <a:pt x="17275" y="195778"/>
                    <a:pt x="40308" y="201536"/>
                    <a:pt x="57582" y="201536"/>
                  </a:cubicBezTo>
                  <a:cubicBezTo>
                    <a:pt x="230328" y="201536"/>
                    <a:pt x="351250" y="0"/>
                    <a:pt x="529754" y="0"/>
                  </a:cubicBezTo>
                  <a:close/>
                </a:path>
              </a:pathLst>
            </a:custGeom>
            <a:grpFill/>
            <a:ln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</p:grpSp>
      <p:grpSp>
        <p:nvGrpSpPr>
          <p:cNvPr id="525" name="组合 524">
            <a:extLst>
              <a:ext uri="{FF2B5EF4-FFF2-40B4-BE49-F238E27FC236}">
                <a16:creationId xmlns:a16="http://schemas.microsoft.com/office/drawing/2014/main" id="{C256E20A-244D-E473-CDAC-4D09E8A2B15A}"/>
              </a:ext>
            </a:extLst>
          </p:cNvPr>
          <p:cNvGrpSpPr/>
          <p:nvPr/>
        </p:nvGrpSpPr>
        <p:grpSpPr>
          <a:xfrm flipH="1">
            <a:off x="4554075" y="1203808"/>
            <a:ext cx="691244" cy="414589"/>
            <a:chOff x="6050849" y="5343598"/>
            <a:chExt cx="731290" cy="414589"/>
          </a:xfrm>
          <a:noFill/>
        </p:grpSpPr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C320F05A-6EE1-7C2D-1BD2-455C8E39A9F2}"/>
                </a:ext>
              </a:extLst>
            </p:cNvPr>
            <p:cNvSpPr/>
            <p:nvPr/>
          </p:nvSpPr>
          <p:spPr>
            <a:xfrm>
              <a:off x="6056609" y="5343598"/>
              <a:ext cx="224569" cy="259119"/>
            </a:xfrm>
            <a:custGeom>
              <a:avLst/>
              <a:gdLst>
                <a:gd name="connsiteX0" fmla="*/ 115163 w 224569"/>
                <a:gd name="connsiteY0" fmla="*/ 0 h 259119"/>
                <a:gd name="connsiteX1" fmla="*/ 224569 w 224569"/>
                <a:gd name="connsiteY1" fmla="*/ 103648 h 259119"/>
                <a:gd name="connsiteX2" fmla="*/ 46065 w 224569"/>
                <a:gd name="connsiteY2" fmla="*/ 259119 h 259119"/>
                <a:gd name="connsiteX3" fmla="*/ 0 w 224569"/>
                <a:gd name="connsiteY3" fmla="*/ 253360 h 259119"/>
                <a:gd name="connsiteX4" fmla="*/ 138196 w 224569"/>
                <a:gd name="connsiteY4" fmla="*/ 138197 h 259119"/>
                <a:gd name="connsiteX5" fmla="*/ 97889 w 224569"/>
                <a:gd name="connsiteY5" fmla="*/ 86373 h 259119"/>
                <a:gd name="connsiteX6" fmla="*/ 63340 w 224569"/>
                <a:gd name="connsiteY6" fmla="*/ 115164 h 259119"/>
                <a:gd name="connsiteX7" fmla="*/ 28790 w 224569"/>
                <a:gd name="connsiteY7" fmla="*/ 51824 h 259119"/>
                <a:gd name="connsiteX8" fmla="*/ 115163 w 224569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569" h="259119">
                  <a:moveTo>
                    <a:pt x="115163" y="0"/>
                  </a:moveTo>
                  <a:cubicBezTo>
                    <a:pt x="184261" y="0"/>
                    <a:pt x="224569" y="40308"/>
                    <a:pt x="224569" y="103648"/>
                  </a:cubicBezTo>
                  <a:cubicBezTo>
                    <a:pt x="224569" y="213053"/>
                    <a:pt x="109405" y="259119"/>
                    <a:pt x="46065" y="259119"/>
                  </a:cubicBezTo>
                  <a:cubicBezTo>
                    <a:pt x="34549" y="259119"/>
                    <a:pt x="17274" y="259119"/>
                    <a:pt x="0" y="253360"/>
                  </a:cubicBezTo>
                  <a:cubicBezTo>
                    <a:pt x="57581" y="230328"/>
                    <a:pt x="138196" y="207295"/>
                    <a:pt x="138196" y="138197"/>
                  </a:cubicBezTo>
                  <a:cubicBezTo>
                    <a:pt x="138196" y="115164"/>
                    <a:pt x="103647" y="86373"/>
                    <a:pt x="97889" y="86373"/>
                  </a:cubicBezTo>
                  <a:cubicBezTo>
                    <a:pt x="80614" y="86373"/>
                    <a:pt x="69098" y="103648"/>
                    <a:pt x="63340" y="115164"/>
                  </a:cubicBezTo>
                  <a:cubicBezTo>
                    <a:pt x="51823" y="103648"/>
                    <a:pt x="28790" y="57582"/>
                    <a:pt x="28790" y="51824"/>
                  </a:cubicBezTo>
                  <a:cubicBezTo>
                    <a:pt x="28790" y="5758"/>
                    <a:pt x="92130" y="0"/>
                    <a:pt x="115163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AA5CF6B2-0DEE-E501-FF06-4CEB8A0CAA62}"/>
                </a:ext>
              </a:extLst>
            </p:cNvPr>
            <p:cNvSpPr/>
            <p:nvPr/>
          </p:nvSpPr>
          <p:spPr>
            <a:xfrm>
              <a:off x="6050849" y="5447245"/>
              <a:ext cx="731290" cy="310942"/>
            </a:xfrm>
            <a:custGeom>
              <a:avLst/>
              <a:gdLst>
                <a:gd name="connsiteX0" fmla="*/ 529754 w 731290"/>
                <a:gd name="connsiteY0" fmla="*/ 0 h 310942"/>
                <a:gd name="connsiteX1" fmla="*/ 731290 w 731290"/>
                <a:gd name="connsiteY1" fmla="*/ 178503 h 310942"/>
                <a:gd name="connsiteX2" fmla="*/ 616126 w 731290"/>
                <a:gd name="connsiteY2" fmla="*/ 310942 h 310942"/>
                <a:gd name="connsiteX3" fmla="*/ 512479 w 731290"/>
                <a:gd name="connsiteY3" fmla="*/ 224569 h 310942"/>
                <a:gd name="connsiteX4" fmla="*/ 570061 w 731290"/>
                <a:gd name="connsiteY4" fmla="*/ 143954 h 310942"/>
                <a:gd name="connsiteX5" fmla="*/ 621885 w 731290"/>
                <a:gd name="connsiteY5" fmla="*/ 178503 h 310942"/>
                <a:gd name="connsiteX6" fmla="*/ 564303 w 731290"/>
                <a:gd name="connsiteY6" fmla="*/ 230327 h 310942"/>
                <a:gd name="connsiteX7" fmla="*/ 633401 w 731290"/>
                <a:gd name="connsiteY7" fmla="*/ 270634 h 310942"/>
                <a:gd name="connsiteX8" fmla="*/ 702499 w 731290"/>
                <a:gd name="connsiteY8" fmla="*/ 190020 h 310942"/>
                <a:gd name="connsiteX9" fmla="*/ 564303 w 731290"/>
                <a:gd name="connsiteY9" fmla="*/ 74856 h 310942"/>
                <a:gd name="connsiteX10" fmla="*/ 115164 w 731290"/>
                <a:gd name="connsiteY10" fmla="*/ 218811 h 310942"/>
                <a:gd name="connsiteX11" fmla="*/ 0 w 731290"/>
                <a:gd name="connsiteY11" fmla="*/ 195778 h 310942"/>
                <a:gd name="connsiteX12" fmla="*/ 57582 w 731290"/>
                <a:gd name="connsiteY12" fmla="*/ 201536 h 310942"/>
                <a:gd name="connsiteX13" fmla="*/ 529754 w 731290"/>
                <a:gd name="connsiteY13" fmla="*/ 0 h 3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1290" h="310942">
                  <a:moveTo>
                    <a:pt x="529754" y="0"/>
                  </a:moveTo>
                  <a:cubicBezTo>
                    <a:pt x="627643" y="0"/>
                    <a:pt x="731290" y="80614"/>
                    <a:pt x="731290" y="178503"/>
                  </a:cubicBezTo>
                  <a:cubicBezTo>
                    <a:pt x="731290" y="259118"/>
                    <a:pt x="685225" y="310942"/>
                    <a:pt x="616126" y="310942"/>
                  </a:cubicBezTo>
                  <a:cubicBezTo>
                    <a:pt x="552786" y="310942"/>
                    <a:pt x="512479" y="287909"/>
                    <a:pt x="512479" y="224569"/>
                  </a:cubicBezTo>
                  <a:cubicBezTo>
                    <a:pt x="512479" y="190020"/>
                    <a:pt x="523995" y="143954"/>
                    <a:pt x="570061" y="143954"/>
                  </a:cubicBezTo>
                  <a:cubicBezTo>
                    <a:pt x="593094" y="143954"/>
                    <a:pt x="621885" y="161229"/>
                    <a:pt x="621885" y="178503"/>
                  </a:cubicBezTo>
                  <a:cubicBezTo>
                    <a:pt x="621885" y="195778"/>
                    <a:pt x="581577" y="213052"/>
                    <a:pt x="564303" y="230327"/>
                  </a:cubicBezTo>
                  <a:cubicBezTo>
                    <a:pt x="587335" y="253360"/>
                    <a:pt x="604610" y="270634"/>
                    <a:pt x="633401" y="270634"/>
                  </a:cubicBezTo>
                  <a:cubicBezTo>
                    <a:pt x="685225" y="270634"/>
                    <a:pt x="702499" y="218811"/>
                    <a:pt x="702499" y="190020"/>
                  </a:cubicBezTo>
                  <a:cubicBezTo>
                    <a:pt x="702499" y="109405"/>
                    <a:pt x="621885" y="74856"/>
                    <a:pt x="564303" y="74856"/>
                  </a:cubicBezTo>
                  <a:cubicBezTo>
                    <a:pt x="443381" y="74856"/>
                    <a:pt x="270635" y="218811"/>
                    <a:pt x="115164" y="218811"/>
                  </a:cubicBezTo>
                  <a:cubicBezTo>
                    <a:pt x="103648" y="218811"/>
                    <a:pt x="40308" y="207294"/>
                    <a:pt x="0" y="195778"/>
                  </a:cubicBezTo>
                  <a:cubicBezTo>
                    <a:pt x="17275" y="195778"/>
                    <a:pt x="40308" y="201536"/>
                    <a:pt x="57582" y="201536"/>
                  </a:cubicBezTo>
                  <a:cubicBezTo>
                    <a:pt x="230328" y="201536"/>
                    <a:pt x="351250" y="0"/>
                    <a:pt x="529754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</p:grpSp>
      <p:grpSp>
        <p:nvGrpSpPr>
          <p:cNvPr id="20" name="文本框-267_矢量">
            <a:extLst>
              <a:ext uri="{FF2B5EF4-FFF2-40B4-BE49-F238E27FC236}">
                <a16:creationId xmlns:a16="http://schemas.microsoft.com/office/drawing/2014/main" id="{01021D3A-CE13-764B-D6F6-FC4846917D7D}"/>
              </a:ext>
            </a:extLst>
          </p:cNvPr>
          <p:cNvGrpSpPr/>
          <p:nvPr/>
        </p:nvGrpSpPr>
        <p:grpSpPr>
          <a:xfrm>
            <a:off x="5450985" y="1084949"/>
            <a:ext cx="1414689" cy="648602"/>
            <a:chOff x="5553191" y="1205338"/>
            <a:chExt cx="889518" cy="40782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19BCC9C-DBF3-8AC9-8AF2-EFCA9D79DFFC}"/>
                </a:ext>
              </a:extLst>
            </p:cNvPr>
            <p:cNvSpPr txBox="1"/>
            <p:nvPr/>
          </p:nvSpPr>
          <p:spPr>
            <a:xfrm>
              <a:off x="5553191" y="1260202"/>
              <a:ext cx="301752" cy="348082"/>
            </a:xfrm>
            <a:custGeom>
              <a:avLst/>
              <a:gdLst/>
              <a:ahLst/>
              <a:cxnLst/>
              <a:rect l="l" t="t" r="r" b="b"/>
              <a:pathLst>
                <a:path w="301752" h="348082">
                  <a:moveTo>
                    <a:pt x="120701" y="89002"/>
                  </a:moveTo>
                  <a:lnTo>
                    <a:pt x="121920" y="89002"/>
                  </a:lnTo>
                  <a:cubicBezTo>
                    <a:pt x="123952" y="89002"/>
                    <a:pt x="125781" y="89205"/>
                    <a:pt x="127407" y="89611"/>
                  </a:cubicBezTo>
                  <a:cubicBezTo>
                    <a:pt x="131064" y="89611"/>
                    <a:pt x="136551" y="90424"/>
                    <a:pt x="143866" y="92050"/>
                  </a:cubicBezTo>
                  <a:cubicBezTo>
                    <a:pt x="153213" y="92863"/>
                    <a:pt x="159411" y="93675"/>
                    <a:pt x="162459" y="94488"/>
                  </a:cubicBezTo>
                  <a:cubicBezTo>
                    <a:pt x="165507" y="95301"/>
                    <a:pt x="168453" y="97130"/>
                    <a:pt x="171298" y="99975"/>
                  </a:cubicBezTo>
                  <a:cubicBezTo>
                    <a:pt x="174956" y="103226"/>
                    <a:pt x="176784" y="105664"/>
                    <a:pt x="176784" y="107290"/>
                  </a:cubicBezTo>
                  <a:cubicBezTo>
                    <a:pt x="176784" y="108509"/>
                    <a:pt x="176581" y="109627"/>
                    <a:pt x="176175" y="110643"/>
                  </a:cubicBezTo>
                  <a:cubicBezTo>
                    <a:pt x="175768" y="111659"/>
                    <a:pt x="175362" y="112370"/>
                    <a:pt x="174956" y="112776"/>
                  </a:cubicBezTo>
                  <a:lnTo>
                    <a:pt x="173127" y="118263"/>
                  </a:lnTo>
                  <a:cubicBezTo>
                    <a:pt x="173127" y="120295"/>
                    <a:pt x="171704" y="121920"/>
                    <a:pt x="168860" y="123139"/>
                  </a:cubicBezTo>
                  <a:lnTo>
                    <a:pt x="159106" y="128016"/>
                  </a:lnTo>
                  <a:cubicBezTo>
                    <a:pt x="155855" y="130455"/>
                    <a:pt x="153620" y="131674"/>
                    <a:pt x="152400" y="131674"/>
                  </a:cubicBezTo>
                  <a:cubicBezTo>
                    <a:pt x="151181" y="131674"/>
                    <a:pt x="147930" y="133299"/>
                    <a:pt x="142647" y="136551"/>
                  </a:cubicBezTo>
                  <a:lnTo>
                    <a:pt x="132893" y="141427"/>
                  </a:lnTo>
                  <a:cubicBezTo>
                    <a:pt x="132080" y="141427"/>
                    <a:pt x="130658" y="142443"/>
                    <a:pt x="128626" y="144475"/>
                  </a:cubicBezTo>
                  <a:cubicBezTo>
                    <a:pt x="128220" y="145288"/>
                    <a:pt x="127305" y="146203"/>
                    <a:pt x="125883" y="147219"/>
                  </a:cubicBezTo>
                  <a:cubicBezTo>
                    <a:pt x="124460" y="148235"/>
                    <a:pt x="122936" y="149149"/>
                    <a:pt x="121311" y="149962"/>
                  </a:cubicBezTo>
                  <a:cubicBezTo>
                    <a:pt x="117653" y="151994"/>
                    <a:pt x="115824" y="153416"/>
                    <a:pt x="115824" y="154229"/>
                  </a:cubicBezTo>
                  <a:cubicBezTo>
                    <a:pt x="115824" y="155042"/>
                    <a:pt x="113183" y="157683"/>
                    <a:pt x="107900" y="162154"/>
                  </a:cubicBezTo>
                  <a:cubicBezTo>
                    <a:pt x="103023" y="167031"/>
                    <a:pt x="100381" y="170485"/>
                    <a:pt x="99975" y="172517"/>
                  </a:cubicBezTo>
                  <a:cubicBezTo>
                    <a:pt x="99162" y="175768"/>
                    <a:pt x="98146" y="177800"/>
                    <a:pt x="96927" y="178613"/>
                  </a:cubicBezTo>
                  <a:cubicBezTo>
                    <a:pt x="96114" y="179426"/>
                    <a:pt x="96114" y="180239"/>
                    <a:pt x="96927" y="181051"/>
                  </a:cubicBezTo>
                  <a:cubicBezTo>
                    <a:pt x="97740" y="181864"/>
                    <a:pt x="100584" y="181661"/>
                    <a:pt x="105461" y="180442"/>
                  </a:cubicBezTo>
                  <a:cubicBezTo>
                    <a:pt x="110338" y="179223"/>
                    <a:pt x="114199" y="177800"/>
                    <a:pt x="117044" y="176175"/>
                  </a:cubicBezTo>
                  <a:cubicBezTo>
                    <a:pt x="118669" y="175362"/>
                    <a:pt x="124359" y="174955"/>
                    <a:pt x="134112" y="174955"/>
                  </a:cubicBezTo>
                  <a:cubicBezTo>
                    <a:pt x="142647" y="175362"/>
                    <a:pt x="149759" y="176276"/>
                    <a:pt x="155448" y="177699"/>
                  </a:cubicBezTo>
                  <a:cubicBezTo>
                    <a:pt x="161138" y="179121"/>
                    <a:pt x="164186" y="180848"/>
                    <a:pt x="164592" y="182880"/>
                  </a:cubicBezTo>
                  <a:cubicBezTo>
                    <a:pt x="165405" y="183693"/>
                    <a:pt x="167031" y="184709"/>
                    <a:pt x="169469" y="185928"/>
                  </a:cubicBezTo>
                  <a:cubicBezTo>
                    <a:pt x="171095" y="186335"/>
                    <a:pt x="172111" y="186944"/>
                    <a:pt x="172517" y="187757"/>
                  </a:cubicBezTo>
                  <a:cubicBezTo>
                    <a:pt x="172924" y="188570"/>
                    <a:pt x="173127" y="189789"/>
                    <a:pt x="173127" y="191415"/>
                  </a:cubicBezTo>
                  <a:cubicBezTo>
                    <a:pt x="173127" y="195885"/>
                    <a:pt x="171603" y="201575"/>
                    <a:pt x="168555" y="208483"/>
                  </a:cubicBezTo>
                  <a:cubicBezTo>
                    <a:pt x="165507" y="215392"/>
                    <a:pt x="162560" y="219659"/>
                    <a:pt x="159716" y="221285"/>
                  </a:cubicBezTo>
                  <a:cubicBezTo>
                    <a:pt x="156058" y="223723"/>
                    <a:pt x="153823" y="225552"/>
                    <a:pt x="153010" y="226771"/>
                  </a:cubicBezTo>
                  <a:cubicBezTo>
                    <a:pt x="150165" y="228803"/>
                    <a:pt x="146508" y="231039"/>
                    <a:pt x="142037" y="233477"/>
                  </a:cubicBezTo>
                  <a:cubicBezTo>
                    <a:pt x="137567" y="235916"/>
                    <a:pt x="133706" y="237744"/>
                    <a:pt x="130455" y="238964"/>
                  </a:cubicBezTo>
                  <a:cubicBezTo>
                    <a:pt x="128016" y="239776"/>
                    <a:pt x="126188" y="240792"/>
                    <a:pt x="124968" y="242011"/>
                  </a:cubicBezTo>
                  <a:cubicBezTo>
                    <a:pt x="120092" y="244856"/>
                    <a:pt x="114402" y="246482"/>
                    <a:pt x="107900" y="246888"/>
                  </a:cubicBezTo>
                  <a:cubicBezTo>
                    <a:pt x="101804" y="246888"/>
                    <a:pt x="96927" y="248107"/>
                    <a:pt x="93269" y="250546"/>
                  </a:cubicBezTo>
                  <a:cubicBezTo>
                    <a:pt x="90831" y="252578"/>
                    <a:pt x="89205" y="253594"/>
                    <a:pt x="88392" y="253594"/>
                  </a:cubicBezTo>
                  <a:cubicBezTo>
                    <a:pt x="87173" y="253594"/>
                    <a:pt x="92660" y="248107"/>
                    <a:pt x="104852" y="237135"/>
                  </a:cubicBezTo>
                  <a:cubicBezTo>
                    <a:pt x="112980" y="229819"/>
                    <a:pt x="119482" y="223012"/>
                    <a:pt x="124359" y="216713"/>
                  </a:cubicBezTo>
                  <a:cubicBezTo>
                    <a:pt x="129236" y="210414"/>
                    <a:pt x="130861" y="206858"/>
                    <a:pt x="129236" y="206045"/>
                  </a:cubicBezTo>
                  <a:cubicBezTo>
                    <a:pt x="128829" y="205639"/>
                    <a:pt x="127610" y="205435"/>
                    <a:pt x="125578" y="205435"/>
                  </a:cubicBezTo>
                  <a:lnTo>
                    <a:pt x="124359" y="205435"/>
                  </a:lnTo>
                  <a:lnTo>
                    <a:pt x="112167" y="204216"/>
                  </a:lnTo>
                  <a:cubicBezTo>
                    <a:pt x="105664" y="203810"/>
                    <a:pt x="101194" y="202692"/>
                    <a:pt x="98756" y="200863"/>
                  </a:cubicBezTo>
                  <a:cubicBezTo>
                    <a:pt x="96317" y="199035"/>
                    <a:pt x="94082" y="195885"/>
                    <a:pt x="92050" y="191415"/>
                  </a:cubicBezTo>
                  <a:cubicBezTo>
                    <a:pt x="91644" y="189789"/>
                    <a:pt x="90221" y="187147"/>
                    <a:pt x="87783" y="183490"/>
                  </a:cubicBezTo>
                  <a:cubicBezTo>
                    <a:pt x="87376" y="182677"/>
                    <a:pt x="86868" y="181966"/>
                    <a:pt x="86259" y="181356"/>
                  </a:cubicBezTo>
                  <a:cubicBezTo>
                    <a:pt x="85649" y="180747"/>
                    <a:pt x="85344" y="180239"/>
                    <a:pt x="85344" y="179832"/>
                  </a:cubicBezTo>
                  <a:cubicBezTo>
                    <a:pt x="85344" y="179019"/>
                    <a:pt x="86564" y="176175"/>
                    <a:pt x="89002" y="171298"/>
                  </a:cubicBezTo>
                  <a:cubicBezTo>
                    <a:pt x="90221" y="167234"/>
                    <a:pt x="91948" y="163068"/>
                    <a:pt x="94184" y="158801"/>
                  </a:cubicBezTo>
                  <a:cubicBezTo>
                    <a:pt x="96419" y="154534"/>
                    <a:pt x="99365" y="149555"/>
                    <a:pt x="103023" y="143866"/>
                  </a:cubicBezTo>
                  <a:cubicBezTo>
                    <a:pt x="105868" y="141021"/>
                    <a:pt x="108408" y="137770"/>
                    <a:pt x="110643" y="134112"/>
                  </a:cubicBezTo>
                  <a:cubicBezTo>
                    <a:pt x="112878" y="130455"/>
                    <a:pt x="114199" y="127813"/>
                    <a:pt x="114605" y="126187"/>
                  </a:cubicBezTo>
                  <a:cubicBezTo>
                    <a:pt x="114605" y="125781"/>
                    <a:pt x="113183" y="125578"/>
                    <a:pt x="110338" y="125578"/>
                  </a:cubicBezTo>
                  <a:cubicBezTo>
                    <a:pt x="106680" y="125171"/>
                    <a:pt x="100991" y="123647"/>
                    <a:pt x="93269" y="121006"/>
                  </a:cubicBezTo>
                  <a:cubicBezTo>
                    <a:pt x="85548" y="118364"/>
                    <a:pt x="79655" y="115824"/>
                    <a:pt x="75591" y="113386"/>
                  </a:cubicBezTo>
                  <a:cubicBezTo>
                    <a:pt x="70714" y="110541"/>
                    <a:pt x="68276" y="108712"/>
                    <a:pt x="68276" y="107899"/>
                  </a:cubicBezTo>
                  <a:lnTo>
                    <a:pt x="74981" y="105461"/>
                  </a:lnTo>
                  <a:cubicBezTo>
                    <a:pt x="83109" y="102210"/>
                    <a:pt x="87986" y="100381"/>
                    <a:pt x="89612" y="99975"/>
                  </a:cubicBezTo>
                  <a:cubicBezTo>
                    <a:pt x="93269" y="97943"/>
                    <a:pt x="99568" y="95911"/>
                    <a:pt x="108509" y="93879"/>
                  </a:cubicBezTo>
                  <a:cubicBezTo>
                    <a:pt x="116637" y="91440"/>
                    <a:pt x="120701" y="89815"/>
                    <a:pt x="120701" y="89002"/>
                  </a:cubicBezTo>
                  <a:close/>
                  <a:moveTo>
                    <a:pt x="915" y="39929"/>
                  </a:moveTo>
                  <a:cubicBezTo>
                    <a:pt x="1524" y="39726"/>
                    <a:pt x="2032" y="39827"/>
                    <a:pt x="2439" y="40234"/>
                  </a:cubicBezTo>
                  <a:cubicBezTo>
                    <a:pt x="4471" y="40234"/>
                    <a:pt x="8840" y="41148"/>
                    <a:pt x="15545" y="42977"/>
                  </a:cubicBezTo>
                  <a:cubicBezTo>
                    <a:pt x="22251" y="44806"/>
                    <a:pt x="27432" y="46330"/>
                    <a:pt x="31090" y="47549"/>
                  </a:cubicBezTo>
                  <a:cubicBezTo>
                    <a:pt x="33935" y="49175"/>
                    <a:pt x="36983" y="52019"/>
                    <a:pt x="40234" y="56083"/>
                  </a:cubicBezTo>
                  <a:cubicBezTo>
                    <a:pt x="43485" y="60147"/>
                    <a:pt x="45924" y="64008"/>
                    <a:pt x="47549" y="67666"/>
                  </a:cubicBezTo>
                  <a:cubicBezTo>
                    <a:pt x="49175" y="71323"/>
                    <a:pt x="50394" y="77623"/>
                    <a:pt x="51207" y="86563"/>
                  </a:cubicBezTo>
                  <a:cubicBezTo>
                    <a:pt x="52020" y="95504"/>
                    <a:pt x="52426" y="104445"/>
                    <a:pt x="52426" y="113386"/>
                  </a:cubicBezTo>
                  <a:cubicBezTo>
                    <a:pt x="52426" y="119888"/>
                    <a:pt x="52223" y="124359"/>
                    <a:pt x="51816" y="126797"/>
                  </a:cubicBezTo>
                  <a:cubicBezTo>
                    <a:pt x="51410" y="128423"/>
                    <a:pt x="51207" y="132080"/>
                    <a:pt x="51207" y="137770"/>
                  </a:cubicBezTo>
                  <a:cubicBezTo>
                    <a:pt x="51207" y="137770"/>
                    <a:pt x="51613" y="142240"/>
                    <a:pt x="52426" y="151181"/>
                  </a:cubicBezTo>
                  <a:cubicBezTo>
                    <a:pt x="52832" y="167031"/>
                    <a:pt x="53137" y="179832"/>
                    <a:pt x="53340" y="189586"/>
                  </a:cubicBezTo>
                  <a:cubicBezTo>
                    <a:pt x="53544" y="199339"/>
                    <a:pt x="54052" y="208077"/>
                    <a:pt x="54864" y="215799"/>
                  </a:cubicBezTo>
                  <a:cubicBezTo>
                    <a:pt x="56084" y="227178"/>
                    <a:pt x="56693" y="238354"/>
                    <a:pt x="56693" y="249327"/>
                  </a:cubicBezTo>
                  <a:cubicBezTo>
                    <a:pt x="56693" y="261112"/>
                    <a:pt x="56084" y="271069"/>
                    <a:pt x="54864" y="279197"/>
                  </a:cubicBezTo>
                  <a:cubicBezTo>
                    <a:pt x="53239" y="284074"/>
                    <a:pt x="52223" y="288036"/>
                    <a:pt x="51816" y="291084"/>
                  </a:cubicBezTo>
                  <a:cubicBezTo>
                    <a:pt x="51410" y="294132"/>
                    <a:pt x="51207" y="297079"/>
                    <a:pt x="51207" y="299923"/>
                  </a:cubicBezTo>
                  <a:cubicBezTo>
                    <a:pt x="50800" y="301955"/>
                    <a:pt x="50597" y="303886"/>
                    <a:pt x="50597" y="305715"/>
                  </a:cubicBezTo>
                  <a:cubicBezTo>
                    <a:pt x="50597" y="307544"/>
                    <a:pt x="50394" y="309271"/>
                    <a:pt x="49988" y="310896"/>
                  </a:cubicBezTo>
                  <a:cubicBezTo>
                    <a:pt x="49175" y="311709"/>
                    <a:pt x="48565" y="312217"/>
                    <a:pt x="48159" y="312420"/>
                  </a:cubicBezTo>
                  <a:cubicBezTo>
                    <a:pt x="47752" y="312624"/>
                    <a:pt x="47143" y="312319"/>
                    <a:pt x="46330" y="311506"/>
                  </a:cubicBezTo>
                  <a:cubicBezTo>
                    <a:pt x="44704" y="310287"/>
                    <a:pt x="42876" y="309677"/>
                    <a:pt x="40844" y="309677"/>
                  </a:cubicBezTo>
                  <a:cubicBezTo>
                    <a:pt x="39218" y="309677"/>
                    <a:pt x="35662" y="307239"/>
                    <a:pt x="30176" y="302362"/>
                  </a:cubicBezTo>
                  <a:cubicBezTo>
                    <a:pt x="24689" y="297485"/>
                    <a:pt x="21946" y="294437"/>
                    <a:pt x="21946" y="293218"/>
                  </a:cubicBezTo>
                  <a:cubicBezTo>
                    <a:pt x="21946" y="291592"/>
                    <a:pt x="21133" y="290576"/>
                    <a:pt x="19508" y="290170"/>
                  </a:cubicBezTo>
                  <a:cubicBezTo>
                    <a:pt x="17882" y="289763"/>
                    <a:pt x="17069" y="285293"/>
                    <a:pt x="17069" y="276759"/>
                  </a:cubicBezTo>
                  <a:cubicBezTo>
                    <a:pt x="17069" y="269444"/>
                    <a:pt x="18085" y="255219"/>
                    <a:pt x="20117" y="234087"/>
                  </a:cubicBezTo>
                  <a:cubicBezTo>
                    <a:pt x="22962" y="215799"/>
                    <a:pt x="24384" y="195072"/>
                    <a:pt x="24384" y="171907"/>
                  </a:cubicBezTo>
                  <a:cubicBezTo>
                    <a:pt x="24384" y="144272"/>
                    <a:pt x="22352" y="117043"/>
                    <a:pt x="18288" y="90221"/>
                  </a:cubicBezTo>
                  <a:cubicBezTo>
                    <a:pt x="17069" y="77623"/>
                    <a:pt x="15647" y="68479"/>
                    <a:pt x="14021" y="62789"/>
                  </a:cubicBezTo>
                  <a:cubicBezTo>
                    <a:pt x="12396" y="57099"/>
                    <a:pt x="10160" y="52426"/>
                    <a:pt x="7316" y="48768"/>
                  </a:cubicBezTo>
                  <a:cubicBezTo>
                    <a:pt x="6503" y="47549"/>
                    <a:pt x="4471" y="45314"/>
                    <a:pt x="1220" y="42063"/>
                  </a:cubicBezTo>
                  <a:cubicBezTo>
                    <a:pt x="407" y="42063"/>
                    <a:pt x="0" y="41656"/>
                    <a:pt x="0" y="40843"/>
                  </a:cubicBezTo>
                  <a:cubicBezTo>
                    <a:pt x="0" y="40437"/>
                    <a:pt x="305" y="40132"/>
                    <a:pt x="915" y="39929"/>
                  </a:cubicBezTo>
                  <a:close/>
                  <a:moveTo>
                    <a:pt x="224333" y="0"/>
                  </a:moveTo>
                  <a:cubicBezTo>
                    <a:pt x="238151" y="0"/>
                    <a:pt x="249936" y="813"/>
                    <a:pt x="259690" y="2439"/>
                  </a:cubicBezTo>
                  <a:cubicBezTo>
                    <a:pt x="269037" y="4877"/>
                    <a:pt x="279604" y="10567"/>
                    <a:pt x="291389" y="19507"/>
                  </a:cubicBezTo>
                  <a:cubicBezTo>
                    <a:pt x="295453" y="23165"/>
                    <a:pt x="298095" y="26111"/>
                    <a:pt x="299314" y="28347"/>
                  </a:cubicBezTo>
                  <a:cubicBezTo>
                    <a:pt x="300533" y="30582"/>
                    <a:pt x="301143" y="33528"/>
                    <a:pt x="301143" y="37186"/>
                  </a:cubicBezTo>
                  <a:cubicBezTo>
                    <a:pt x="300736" y="39218"/>
                    <a:pt x="300533" y="44095"/>
                    <a:pt x="300533" y="51816"/>
                  </a:cubicBezTo>
                  <a:cubicBezTo>
                    <a:pt x="300533" y="64821"/>
                    <a:pt x="300940" y="71730"/>
                    <a:pt x="301752" y="72543"/>
                  </a:cubicBezTo>
                  <a:cubicBezTo>
                    <a:pt x="301752" y="75387"/>
                    <a:pt x="301346" y="78232"/>
                    <a:pt x="300533" y="81077"/>
                  </a:cubicBezTo>
                  <a:lnTo>
                    <a:pt x="298704" y="98146"/>
                  </a:lnTo>
                  <a:cubicBezTo>
                    <a:pt x="298704" y="101803"/>
                    <a:pt x="298400" y="105359"/>
                    <a:pt x="297790" y="108814"/>
                  </a:cubicBezTo>
                  <a:cubicBezTo>
                    <a:pt x="297180" y="112268"/>
                    <a:pt x="296672" y="115215"/>
                    <a:pt x="296266" y="117653"/>
                  </a:cubicBezTo>
                  <a:cubicBezTo>
                    <a:pt x="294234" y="127813"/>
                    <a:pt x="293218" y="133706"/>
                    <a:pt x="293218" y="135331"/>
                  </a:cubicBezTo>
                  <a:cubicBezTo>
                    <a:pt x="292812" y="148743"/>
                    <a:pt x="291796" y="156464"/>
                    <a:pt x="290170" y="158496"/>
                  </a:cubicBezTo>
                  <a:cubicBezTo>
                    <a:pt x="290170" y="159309"/>
                    <a:pt x="290068" y="162662"/>
                    <a:pt x="289865" y="168555"/>
                  </a:cubicBezTo>
                  <a:cubicBezTo>
                    <a:pt x="289662" y="174447"/>
                    <a:pt x="289764" y="182271"/>
                    <a:pt x="290170" y="192024"/>
                  </a:cubicBezTo>
                  <a:cubicBezTo>
                    <a:pt x="290170" y="216002"/>
                    <a:pt x="289967" y="230632"/>
                    <a:pt x="289560" y="235916"/>
                  </a:cubicBezTo>
                  <a:cubicBezTo>
                    <a:pt x="288341" y="253391"/>
                    <a:pt x="287732" y="264160"/>
                    <a:pt x="287732" y="268224"/>
                  </a:cubicBezTo>
                  <a:cubicBezTo>
                    <a:pt x="287732" y="271475"/>
                    <a:pt x="287935" y="273711"/>
                    <a:pt x="288341" y="274930"/>
                  </a:cubicBezTo>
                  <a:cubicBezTo>
                    <a:pt x="289560" y="281026"/>
                    <a:pt x="290170" y="286512"/>
                    <a:pt x="290170" y="291389"/>
                  </a:cubicBezTo>
                  <a:cubicBezTo>
                    <a:pt x="290576" y="295047"/>
                    <a:pt x="290780" y="299720"/>
                    <a:pt x="290780" y="305410"/>
                  </a:cubicBezTo>
                  <a:lnTo>
                    <a:pt x="289560" y="317602"/>
                  </a:lnTo>
                  <a:cubicBezTo>
                    <a:pt x="288341" y="326949"/>
                    <a:pt x="286614" y="333655"/>
                    <a:pt x="284379" y="337719"/>
                  </a:cubicBezTo>
                  <a:cubicBezTo>
                    <a:pt x="282144" y="341783"/>
                    <a:pt x="278588" y="344831"/>
                    <a:pt x="273711" y="346863"/>
                  </a:cubicBezTo>
                  <a:cubicBezTo>
                    <a:pt x="271272" y="347676"/>
                    <a:pt x="269850" y="348082"/>
                    <a:pt x="269444" y="348082"/>
                  </a:cubicBezTo>
                  <a:lnTo>
                    <a:pt x="263957" y="346863"/>
                  </a:lnTo>
                  <a:cubicBezTo>
                    <a:pt x="261519" y="345644"/>
                    <a:pt x="257048" y="342596"/>
                    <a:pt x="250546" y="337719"/>
                  </a:cubicBezTo>
                  <a:cubicBezTo>
                    <a:pt x="248514" y="336093"/>
                    <a:pt x="246685" y="334772"/>
                    <a:pt x="245060" y="333756"/>
                  </a:cubicBezTo>
                  <a:cubicBezTo>
                    <a:pt x="243434" y="332740"/>
                    <a:pt x="242215" y="332029"/>
                    <a:pt x="241402" y="331623"/>
                  </a:cubicBezTo>
                  <a:cubicBezTo>
                    <a:pt x="239776" y="331216"/>
                    <a:pt x="236017" y="328575"/>
                    <a:pt x="230124" y="323698"/>
                  </a:cubicBezTo>
                  <a:cubicBezTo>
                    <a:pt x="224232" y="318821"/>
                    <a:pt x="218440" y="313538"/>
                    <a:pt x="212751" y="307848"/>
                  </a:cubicBezTo>
                  <a:cubicBezTo>
                    <a:pt x="208280" y="302565"/>
                    <a:pt x="204216" y="297891"/>
                    <a:pt x="200559" y="293827"/>
                  </a:cubicBezTo>
                  <a:cubicBezTo>
                    <a:pt x="196901" y="289763"/>
                    <a:pt x="195072" y="287325"/>
                    <a:pt x="195072" y="286512"/>
                  </a:cubicBezTo>
                  <a:cubicBezTo>
                    <a:pt x="195072" y="285699"/>
                    <a:pt x="194463" y="284683"/>
                    <a:pt x="193244" y="283464"/>
                  </a:cubicBezTo>
                  <a:cubicBezTo>
                    <a:pt x="192024" y="282245"/>
                    <a:pt x="191008" y="281839"/>
                    <a:pt x="190196" y="282245"/>
                  </a:cubicBezTo>
                  <a:cubicBezTo>
                    <a:pt x="190196" y="282245"/>
                    <a:pt x="189789" y="283261"/>
                    <a:pt x="188976" y="285293"/>
                  </a:cubicBezTo>
                  <a:cubicBezTo>
                    <a:pt x="189789" y="287325"/>
                    <a:pt x="189078" y="288646"/>
                    <a:pt x="186843" y="289255"/>
                  </a:cubicBezTo>
                  <a:cubicBezTo>
                    <a:pt x="184608" y="289865"/>
                    <a:pt x="178816" y="290373"/>
                    <a:pt x="169469" y="290779"/>
                  </a:cubicBezTo>
                  <a:lnTo>
                    <a:pt x="134722" y="291999"/>
                  </a:lnTo>
                  <a:cubicBezTo>
                    <a:pt x="123749" y="293218"/>
                    <a:pt x="113589" y="293421"/>
                    <a:pt x="104242" y="292608"/>
                  </a:cubicBezTo>
                  <a:cubicBezTo>
                    <a:pt x="98959" y="292202"/>
                    <a:pt x="93574" y="291186"/>
                    <a:pt x="88088" y="289560"/>
                  </a:cubicBezTo>
                  <a:cubicBezTo>
                    <a:pt x="82601" y="287935"/>
                    <a:pt x="79045" y="286715"/>
                    <a:pt x="77420" y="285903"/>
                  </a:cubicBezTo>
                  <a:cubicBezTo>
                    <a:pt x="76607" y="285090"/>
                    <a:pt x="75184" y="284683"/>
                    <a:pt x="73152" y="284683"/>
                  </a:cubicBezTo>
                  <a:lnTo>
                    <a:pt x="68276" y="284074"/>
                  </a:lnTo>
                  <a:cubicBezTo>
                    <a:pt x="66650" y="283667"/>
                    <a:pt x="65837" y="282855"/>
                    <a:pt x="65837" y="281635"/>
                  </a:cubicBezTo>
                  <a:cubicBezTo>
                    <a:pt x="66244" y="281229"/>
                    <a:pt x="66955" y="280924"/>
                    <a:pt x="67971" y="280721"/>
                  </a:cubicBezTo>
                  <a:cubicBezTo>
                    <a:pt x="68987" y="280518"/>
                    <a:pt x="70308" y="280619"/>
                    <a:pt x="71933" y="281026"/>
                  </a:cubicBezTo>
                  <a:cubicBezTo>
                    <a:pt x="76404" y="281026"/>
                    <a:pt x="85344" y="278994"/>
                    <a:pt x="98756" y="274930"/>
                  </a:cubicBezTo>
                  <a:cubicBezTo>
                    <a:pt x="114605" y="270866"/>
                    <a:pt x="124359" y="268631"/>
                    <a:pt x="128016" y="268224"/>
                  </a:cubicBezTo>
                  <a:cubicBezTo>
                    <a:pt x="132893" y="267412"/>
                    <a:pt x="135738" y="266599"/>
                    <a:pt x="136551" y="265786"/>
                  </a:cubicBezTo>
                  <a:cubicBezTo>
                    <a:pt x="136957" y="265379"/>
                    <a:pt x="139192" y="265176"/>
                    <a:pt x="143256" y="265176"/>
                  </a:cubicBezTo>
                  <a:cubicBezTo>
                    <a:pt x="158700" y="265176"/>
                    <a:pt x="168047" y="265379"/>
                    <a:pt x="171298" y="265786"/>
                  </a:cubicBezTo>
                  <a:cubicBezTo>
                    <a:pt x="174549" y="266192"/>
                    <a:pt x="177394" y="267412"/>
                    <a:pt x="179832" y="269444"/>
                  </a:cubicBezTo>
                  <a:cubicBezTo>
                    <a:pt x="183490" y="271882"/>
                    <a:pt x="186538" y="273304"/>
                    <a:pt x="188976" y="273711"/>
                  </a:cubicBezTo>
                  <a:cubicBezTo>
                    <a:pt x="188164" y="273711"/>
                    <a:pt x="193040" y="275133"/>
                    <a:pt x="203607" y="277978"/>
                  </a:cubicBezTo>
                  <a:cubicBezTo>
                    <a:pt x="220269" y="282855"/>
                    <a:pt x="230429" y="285293"/>
                    <a:pt x="234087" y="285293"/>
                  </a:cubicBezTo>
                  <a:cubicBezTo>
                    <a:pt x="237744" y="285293"/>
                    <a:pt x="240081" y="282956"/>
                    <a:pt x="241097" y="278283"/>
                  </a:cubicBezTo>
                  <a:cubicBezTo>
                    <a:pt x="242113" y="273609"/>
                    <a:pt x="242621" y="262738"/>
                    <a:pt x="242621" y="245669"/>
                  </a:cubicBezTo>
                  <a:lnTo>
                    <a:pt x="242012" y="201778"/>
                  </a:lnTo>
                  <a:cubicBezTo>
                    <a:pt x="241605" y="187960"/>
                    <a:pt x="241402" y="169266"/>
                    <a:pt x="241402" y="145695"/>
                  </a:cubicBezTo>
                  <a:cubicBezTo>
                    <a:pt x="241402" y="83109"/>
                    <a:pt x="240589" y="47955"/>
                    <a:pt x="238964" y="40234"/>
                  </a:cubicBezTo>
                  <a:cubicBezTo>
                    <a:pt x="238151" y="36983"/>
                    <a:pt x="237338" y="35357"/>
                    <a:pt x="236525" y="35357"/>
                  </a:cubicBezTo>
                  <a:lnTo>
                    <a:pt x="225552" y="35967"/>
                  </a:lnTo>
                  <a:cubicBezTo>
                    <a:pt x="218237" y="37592"/>
                    <a:pt x="213157" y="38405"/>
                    <a:pt x="210312" y="38405"/>
                  </a:cubicBezTo>
                  <a:cubicBezTo>
                    <a:pt x="208687" y="38405"/>
                    <a:pt x="206045" y="39015"/>
                    <a:pt x="202388" y="40234"/>
                  </a:cubicBezTo>
                  <a:cubicBezTo>
                    <a:pt x="199543" y="41453"/>
                    <a:pt x="180848" y="45111"/>
                    <a:pt x="146304" y="51207"/>
                  </a:cubicBezTo>
                  <a:cubicBezTo>
                    <a:pt x="143460" y="51613"/>
                    <a:pt x="139802" y="51816"/>
                    <a:pt x="135332" y="51816"/>
                  </a:cubicBezTo>
                  <a:cubicBezTo>
                    <a:pt x="130048" y="51816"/>
                    <a:pt x="123343" y="50800"/>
                    <a:pt x="115215" y="48768"/>
                  </a:cubicBezTo>
                  <a:cubicBezTo>
                    <a:pt x="111151" y="48362"/>
                    <a:pt x="105360" y="46330"/>
                    <a:pt x="97841" y="42672"/>
                  </a:cubicBezTo>
                  <a:cubicBezTo>
                    <a:pt x="90323" y="39015"/>
                    <a:pt x="84125" y="35560"/>
                    <a:pt x="79248" y="32309"/>
                  </a:cubicBezTo>
                  <a:lnTo>
                    <a:pt x="69495" y="26823"/>
                  </a:lnTo>
                  <a:cubicBezTo>
                    <a:pt x="68276" y="26823"/>
                    <a:pt x="67666" y="26213"/>
                    <a:pt x="67666" y="24994"/>
                  </a:cubicBezTo>
                  <a:cubicBezTo>
                    <a:pt x="68479" y="23775"/>
                    <a:pt x="75794" y="23165"/>
                    <a:pt x="89612" y="23165"/>
                  </a:cubicBezTo>
                  <a:cubicBezTo>
                    <a:pt x="96114" y="23165"/>
                    <a:pt x="104852" y="21946"/>
                    <a:pt x="115824" y="19507"/>
                  </a:cubicBezTo>
                  <a:cubicBezTo>
                    <a:pt x="133706" y="15443"/>
                    <a:pt x="152908" y="11379"/>
                    <a:pt x="173432" y="7315"/>
                  </a:cubicBezTo>
                  <a:cubicBezTo>
                    <a:pt x="193955" y="3251"/>
                    <a:pt x="206655" y="1016"/>
                    <a:pt x="211532" y="6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8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4BD02A4-5F15-C677-8B5F-281687B0108C}"/>
                </a:ext>
              </a:extLst>
            </p:cNvPr>
            <p:cNvSpPr txBox="1"/>
            <p:nvPr/>
          </p:nvSpPr>
          <p:spPr>
            <a:xfrm>
              <a:off x="6023305" y="1205338"/>
              <a:ext cx="419404" cy="407823"/>
            </a:xfrm>
            <a:custGeom>
              <a:avLst/>
              <a:gdLst/>
              <a:ahLst/>
              <a:cxnLst/>
              <a:rect l="l" t="t" r="r" b="b"/>
              <a:pathLst>
                <a:path w="419404" h="407823">
                  <a:moveTo>
                    <a:pt x="113690" y="288341"/>
                  </a:moveTo>
                  <a:cubicBezTo>
                    <a:pt x="112674" y="287935"/>
                    <a:pt x="111760" y="288138"/>
                    <a:pt x="110947" y="288951"/>
                  </a:cubicBezTo>
                  <a:lnTo>
                    <a:pt x="109728" y="291389"/>
                  </a:lnTo>
                  <a:cubicBezTo>
                    <a:pt x="110134" y="291796"/>
                    <a:pt x="110845" y="291897"/>
                    <a:pt x="111861" y="291694"/>
                  </a:cubicBezTo>
                  <a:cubicBezTo>
                    <a:pt x="112877" y="291491"/>
                    <a:pt x="113588" y="290983"/>
                    <a:pt x="113995" y="290170"/>
                  </a:cubicBezTo>
                  <a:cubicBezTo>
                    <a:pt x="114808" y="289357"/>
                    <a:pt x="114706" y="288748"/>
                    <a:pt x="113690" y="288341"/>
                  </a:cubicBezTo>
                  <a:close/>
                  <a:moveTo>
                    <a:pt x="128016" y="265176"/>
                  </a:moveTo>
                  <a:cubicBezTo>
                    <a:pt x="127203" y="265176"/>
                    <a:pt x="126796" y="265583"/>
                    <a:pt x="126796" y="266395"/>
                  </a:cubicBezTo>
                  <a:cubicBezTo>
                    <a:pt x="126796" y="267208"/>
                    <a:pt x="127203" y="267615"/>
                    <a:pt x="128016" y="267615"/>
                  </a:cubicBezTo>
                  <a:cubicBezTo>
                    <a:pt x="129235" y="267615"/>
                    <a:pt x="129844" y="267208"/>
                    <a:pt x="129844" y="266395"/>
                  </a:cubicBezTo>
                  <a:cubicBezTo>
                    <a:pt x="129844" y="265583"/>
                    <a:pt x="129235" y="265176"/>
                    <a:pt x="128016" y="265176"/>
                  </a:cubicBezTo>
                  <a:close/>
                  <a:moveTo>
                    <a:pt x="131673" y="261519"/>
                  </a:moveTo>
                  <a:cubicBezTo>
                    <a:pt x="130860" y="261519"/>
                    <a:pt x="130454" y="261925"/>
                    <a:pt x="130454" y="262738"/>
                  </a:cubicBezTo>
                  <a:cubicBezTo>
                    <a:pt x="129641" y="263551"/>
                    <a:pt x="129641" y="263957"/>
                    <a:pt x="130454" y="263957"/>
                  </a:cubicBezTo>
                  <a:cubicBezTo>
                    <a:pt x="131673" y="263957"/>
                    <a:pt x="132283" y="263551"/>
                    <a:pt x="132283" y="262738"/>
                  </a:cubicBezTo>
                  <a:close/>
                  <a:moveTo>
                    <a:pt x="217779" y="248565"/>
                  </a:moveTo>
                  <a:cubicBezTo>
                    <a:pt x="217068" y="248666"/>
                    <a:pt x="216001" y="249327"/>
                    <a:pt x="214579" y="250546"/>
                  </a:cubicBezTo>
                  <a:cubicBezTo>
                    <a:pt x="212953" y="251359"/>
                    <a:pt x="212547" y="252171"/>
                    <a:pt x="213360" y="252984"/>
                  </a:cubicBezTo>
                  <a:cubicBezTo>
                    <a:pt x="213360" y="253391"/>
                    <a:pt x="213563" y="253492"/>
                    <a:pt x="213969" y="253289"/>
                  </a:cubicBezTo>
                  <a:cubicBezTo>
                    <a:pt x="214376" y="253086"/>
                    <a:pt x="214579" y="252781"/>
                    <a:pt x="214579" y="252375"/>
                  </a:cubicBezTo>
                  <a:cubicBezTo>
                    <a:pt x="215392" y="251562"/>
                    <a:pt x="216204" y="251155"/>
                    <a:pt x="217017" y="251155"/>
                  </a:cubicBezTo>
                  <a:cubicBezTo>
                    <a:pt x="218236" y="251155"/>
                    <a:pt x="218846" y="250749"/>
                    <a:pt x="218846" y="249936"/>
                  </a:cubicBezTo>
                  <a:cubicBezTo>
                    <a:pt x="218846" y="248920"/>
                    <a:pt x="218490" y="248463"/>
                    <a:pt x="217779" y="248565"/>
                  </a:cubicBezTo>
                  <a:close/>
                  <a:moveTo>
                    <a:pt x="75590" y="214579"/>
                  </a:moveTo>
                  <a:cubicBezTo>
                    <a:pt x="83312" y="213767"/>
                    <a:pt x="91033" y="213868"/>
                    <a:pt x="98755" y="214884"/>
                  </a:cubicBezTo>
                  <a:cubicBezTo>
                    <a:pt x="106476" y="215900"/>
                    <a:pt x="112979" y="217424"/>
                    <a:pt x="118262" y="219456"/>
                  </a:cubicBezTo>
                  <a:cubicBezTo>
                    <a:pt x="118262" y="219456"/>
                    <a:pt x="123139" y="221082"/>
                    <a:pt x="132892" y="224333"/>
                  </a:cubicBezTo>
                  <a:cubicBezTo>
                    <a:pt x="136550" y="225146"/>
                    <a:pt x="140919" y="226873"/>
                    <a:pt x="145999" y="229515"/>
                  </a:cubicBezTo>
                  <a:cubicBezTo>
                    <a:pt x="151079" y="232156"/>
                    <a:pt x="153619" y="233883"/>
                    <a:pt x="153619" y="234696"/>
                  </a:cubicBezTo>
                  <a:cubicBezTo>
                    <a:pt x="153619" y="236322"/>
                    <a:pt x="154432" y="237744"/>
                    <a:pt x="156057" y="238963"/>
                  </a:cubicBezTo>
                  <a:lnTo>
                    <a:pt x="157886" y="242011"/>
                  </a:lnTo>
                  <a:lnTo>
                    <a:pt x="162153" y="238963"/>
                  </a:lnTo>
                  <a:cubicBezTo>
                    <a:pt x="164592" y="237338"/>
                    <a:pt x="166827" y="236525"/>
                    <a:pt x="168859" y="236525"/>
                  </a:cubicBezTo>
                  <a:cubicBezTo>
                    <a:pt x="169265" y="236525"/>
                    <a:pt x="169773" y="236627"/>
                    <a:pt x="170383" y="236830"/>
                  </a:cubicBezTo>
                  <a:cubicBezTo>
                    <a:pt x="170992" y="237033"/>
                    <a:pt x="171094" y="237338"/>
                    <a:pt x="170688" y="237744"/>
                  </a:cubicBezTo>
                  <a:cubicBezTo>
                    <a:pt x="169468" y="238557"/>
                    <a:pt x="167843" y="240183"/>
                    <a:pt x="165811" y="242621"/>
                  </a:cubicBezTo>
                  <a:cubicBezTo>
                    <a:pt x="163779" y="244653"/>
                    <a:pt x="162966" y="246685"/>
                    <a:pt x="163372" y="248717"/>
                  </a:cubicBezTo>
                  <a:cubicBezTo>
                    <a:pt x="164185" y="249530"/>
                    <a:pt x="164592" y="250749"/>
                    <a:pt x="164592" y="252375"/>
                  </a:cubicBezTo>
                  <a:cubicBezTo>
                    <a:pt x="164592" y="255626"/>
                    <a:pt x="163677" y="258369"/>
                    <a:pt x="161848" y="260604"/>
                  </a:cubicBezTo>
                  <a:cubicBezTo>
                    <a:pt x="160020" y="262839"/>
                    <a:pt x="157683" y="264160"/>
                    <a:pt x="154838" y="264567"/>
                  </a:cubicBezTo>
                  <a:cubicBezTo>
                    <a:pt x="145084" y="264567"/>
                    <a:pt x="139598" y="264363"/>
                    <a:pt x="138379" y="263957"/>
                  </a:cubicBezTo>
                  <a:cubicBezTo>
                    <a:pt x="135534" y="263957"/>
                    <a:pt x="131267" y="267208"/>
                    <a:pt x="125577" y="273711"/>
                  </a:cubicBezTo>
                  <a:cubicBezTo>
                    <a:pt x="122732" y="275743"/>
                    <a:pt x="121107" y="276555"/>
                    <a:pt x="120700" y="276149"/>
                  </a:cubicBezTo>
                  <a:cubicBezTo>
                    <a:pt x="119888" y="275336"/>
                    <a:pt x="119481" y="275336"/>
                    <a:pt x="119481" y="276149"/>
                  </a:cubicBezTo>
                  <a:cubicBezTo>
                    <a:pt x="119888" y="276962"/>
                    <a:pt x="119684" y="278587"/>
                    <a:pt x="118872" y="281026"/>
                  </a:cubicBezTo>
                  <a:cubicBezTo>
                    <a:pt x="118872" y="283871"/>
                    <a:pt x="119075" y="285903"/>
                    <a:pt x="119481" y="287122"/>
                  </a:cubicBezTo>
                  <a:cubicBezTo>
                    <a:pt x="120700" y="288748"/>
                    <a:pt x="120497" y="289764"/>
                    <a:pt x="118872" y="290170"/>
                  </a:cubicBezTo>
                  <a:cubicBezTo>
                    <a:pt x="117652" y="290170"/>
                    <a:pt x="117043" y="290780"/>
                    <a:pt x="117043" y="291999"/>
                  </a:cubicBezTo>
                  <a:cubicBezTo>
                    <a:pt x="117043" y="293218"/>
                    <a:pt x="115620" y="294640"/>
                    <a:pt x="112776" y="296266"/>
                  </a:cubicBezTo>
                  <a:cubicBezTo>
                    <a:pt x="110337" y="297485"/>
                    <a:pt x="107899" y="300127"/>
                    <a:pt x="105460" y="304191"/>
                  </a:cubicBezTo>
                  <a:cubicBezTo>
                    <a:pt x="103428" y="307848"/>
                    <a:pt x="102209" y="309677"/>
                    <a:pt x="101803" y="309677"/>
                  </a:cubicBezTo>
                  <a:cubicBezTo>
                    <a:pt x="101396" y="309271"/>
                    <a:pt x="100279" y="309779"/>
                    <a:pt x="98450" y="311201"/>
                  </a:cubicBezTo>
                  <a:cubicBezTo>
                    <a:pt x="96621" y="312623"/>
                    <a:pt x="95707" y="313741"/>
                    <a:pt x="95707" y="314554"/>
                  </a:cubicBezTo>
                  <a:cubicBezTo>
                    <a:pt x="95707" y="315367"/>
                    <a:pt x="94792" y="316891"/>
                    <a:pt x="92964" y="319126"/>
                  </a:cubicBezTo>
                  <a:cubicBezTo>
                    <a:pt x="91135" y="321361"/>
                    <a:pt x="89611" y="323088"/>
                    <a:pt x="88392" y="324308"/>
                  </a:cubicBezTo>
                  <a:cubicBezTo>
                    <a:pt x="87172" y="324714"/>
                    <a:pt x="85140" y="328067"/>
                    <a:pt x="82296" y="334366"/>
                  </a:cubicBezTo>
                  <a:cubicBezTo>
                    <a:pt x="79451" y="340665"/>
                    <a:pt x="77825" y="344831"/>
                    <a:pt x="77419" y="346863"/>
                  </a:cubicBezTo>
                  <a:cubicBezTo>
                    <a:pt x="77419" y="348488"/>
                    <a:pt x="76301" y="350825"/>
                    <a:pt x="74066" y="353873"/>
                  </a:cubicBezTo>
                  <a:cubicBezTo>
                    <a:pt x="71831" y="356921"/>
                    <a:pt x="70104" y="358445"/>
                    <a:pt x="68884" y="358445"/>
                  </a:cubicBezTo>
                  <a:cubicBezTo>
                    <a:pt x="67665" y="358445"/>
                    <a:pt x="66040" y="359461"/>
                    <a:pt x="64008" y="361493"/>
                  </a:cubicBezTo>
                  <a:cubicBezTo>
                    <a:pt x="62382" y="362712"/>
                    <a:pt x="60452" y="363424"/>
                    <a:pt x="58216" y="363627"/>
                  </a:cubicBezTo>
                  <a:cubicBezTo>
                    <a:pt x="55981" y="363830"/>
                    <a:pt x="52832" y="363932"/>
                    <a:pt x="48768" y="363932"/>
                  </a:cubicBezTo>
                  <a:cubicBezTo>
                    <a:pt x="41046" y="363932"/>
                    <a:pt x="34747" y="362916"/>
                    <a:pt x="29870" y="360884"/>
                  </a:cubicBezTo>
                  <a:cubicBezTo>
                    <a:pt x="24993" y="358851"/>
                    <a:pt x="20320" y="355600"/>
                    <a:pt x="15849" y="351130"/>
                  </a:cubicBezTo>
                  <a:cubicBezTo>
                    <a:pt x="8940" y="344221"/>
                    <a:pt x="4673" y="340157"/>
                    <a:pt x="3048" y="338938"/>
                  </a:cubicBezTo>
                  <a:cubicBezTo>
                    <a:pt x="1016" y="336906"/>
                    <a:pt x="0" y="334467"/>
                    <a:pt x="0" y="331623"/>
                  </a:cubicBezTo>
                  <a:cubicBezTo>
                    <a:pt x="0" y="329184"/>
                    <a:pt x="1016" y="326543"/>
                    <a:pt x="3048" y="323698"/>
                  </a:cubicBezTo>
                  <a:cubicBezTo>
                    <a:pt x="5892" y="320040"/>
                    <a:pt x="8128" y="317399"/>
                    <a:pt x="9753" y="315773"/>
                  </a:cubicBezTo>
                  <a:cubicBezTo>
                    <a:pt x="11379" y="314147"/>
                    <a:pt x="12598" y="313335"/>
                    <a:pt x="13411" y="313335"/>
                  </a:cubicBezTo>
                  <a:cubicBezTo>
                    <a:pt x="15036" y="313335"/>
                    <a:pt x="16662" y="312522"/>
                    <a:pt x="18288" y="310896"/>
                  </a:cubicBezTo>
                  <a:lnTo>
                    <a:pt x="20726" y="308458"/>
                  </a:lnTo>
                  <a:lnTo>
                    <a:pt x="20116" y="314554"/>
                  </a:lnTo>
                  <a:cubicBezTo>
                    <a:pt x="19710" y="318211"/>
                    <a:pt x="19913" y="320447"/>
                    <a:pt x="20726" y="321259"/>
                  </a:cubicBezTo>
                  <a:cubicBezTo>
                    <a:pt x="21539" y="322072"/>
                    <a:pt x="24587" y="320853"/>
                    <a:pt x="29870" y="317602"/>
                  </a:cubicBezTo>
                  <a:cubicBezTo>
                    <a:pt x="33934" y="315976"/>
                    <a:pt x="39420" y="313030"/>
                    <a:pt x="46329" y="308763"/>
                  </a:cubicBezTo>
                  <a:cubicBezTo>
                    <a:pt x="53238" y="304495"/>
                    <a:pt x="63398" y="298095"/>
                    <a:pt x="76809" y="289560"/>
                  </a:cubicBezTo>
                  <a:cubicBezTo>
                    <a:pt x="87782" y="283058"/>
                    <a:pt x="93878" y="279807"/>
                    <a:pt x="95097" y="279807"/>
                  </a:cubicBezTo>
                  <a:cubicBezTo>
                    <a:pt x="96316" y="279807"/>
                    <a:pt x="96926" y="279197"/>
                    <a:pt x="96926" y="277978"/>
                  </a:cubicBezTo>
                  <a:cubicBezTo>
                    <a:pt x="96926" y="277165"/>
                    <a:pt x="98856" y="275743"/>
                    <a:pt x="102717" y="273711"/>
                  </a:cubicBezTo>
                  <a:cubicBezTo>
                    <a:pt x="106578" y="271679"/>
                    <a:pt x="109118" y="270866"/>
                    <a:pt x="110337" y="271272"/>
                  </a:cubicBezTo>
                  <a:cubicBezTo>
                    <a:pt x="110744" y="271679"/>
                    <a:pt x="111150" y="271679"/>
                    <a:pt x="111556" y="271272"/>
                  </a:cubicBezTo>
                  <a:cubicBezTo>
                    <a:pt x="111963" y="270866"/>
                    <a:pt x="111963" y="270459"/>
                    <a:pt x="111556" y="270053"/>
                  </a:cubicBezTo>
                  <a:cubicBezTo>
                    <a:pt x="110337" y="268834"/>
                    <a:pt x="110540" y="268631"/>
                    <a:pt x="112166" y="269443"/>
                  </a:cubicBezTo>
                  <a:cubicBezTo>
                    <a:pt x="113385" y="269850"/>
                    <a:pt x="116230" y="269037"/>
                    <a:pt x="120700" y="267005"/>
                  </a:cubicBezTo>
                  <a:cubicBezTo>
                    <a:pt x="125171" y="264973"/>
                    <a:pt x="127609" y="263347"/>
                    <a:pt x="128016" y="262128"/>
                  </a:cubicBezTo>
                  <a:cubicBezTo>
                    <a:pt x="128016" y="260909"/>
                    <a:pt x="127000" y="259893"/>
                    <a:pt x="124968" y="259080"/>
                  </a:cubicBezTo>
                  <a:cubicBezTo>
                    <a:pt x="121716" y="258267"/>
                    <a:pt x="117449" y="257861"/>
                    <a:pt x="112166" y="257861"/>
                  </a:cubicBezTo>
                  <a:cubicBezTo>
                    <a:pt x="102006" y="257861"/>
                    <a:pt x="96926" y="258471"/>
                    <a:pt x="96926" y="259690"/>
                  </a:cubicBezTo>
                  <a:cubicBezTo>
                    <a:pt x="96926" y="260096"/>
                    <a:pt x="95910" y="260299"/>
                    <a:pt x="93878" y="260299"/>
                  </a:cubicBezTo>
                  <a:cubicBezTo>
                    <a:pt x="91846" y="260299"/>
                    <a:pt x="88392" y="261112"/>
                    <a:pt x="83515" y="262738"/>
                  </a:cubicBezTo>
                  <a:cubicBezTo>
                    <a:pt x="79857" y="264363"/>
                    <a:pt x="77216" y="265176"/>
                    <a:pt x="75590" y="265176"/>
                  </a:cubicBezTo>
                  <a:cubicBezTo>
                    <a:pt x="75590" y="263957"/>
                    <a:pt x="77825" y="262128"/>
                    <a:pt x="82296" y="259690"/>
                  </a:cubicBezTo>
                  <a:cubicBezTo>
                    <a:pt x="84734" y="258064"/>
                    <a:pt x="89001" y="254203"/>
                    <a:pt x="95097" y="248107"/>
                  </a:cubicBezTo>
                  <a:cubicBezTo>
                    <a:pt x="95910" y="247295"/>
                    <a:pt x="97028" y="246279"/>
                    <a:pt x="98450" y="245059"/>
                  </a:cubicBezTo>
                  <a:cubicBezTo>
                    <a:pt x="99872" y="243840"/>
                    <a:pt x="100584" y="242824"/>
                    <a:pt x="100584" y="242011"/>
                  </a:cubicBezTo>
                  <a:cubicBezTo>
                    <a:pt x="100584" y="240792"/>
                    <a:pt x="98247" y="238659"/>
                    <a:pt x="93573" y="235611"/>
                  </a:cubicBezTo>
                  <a:cubicBezTo>
                    <a:pt x="88900" y="232563"/>
                    <a:pt x="84531" y="229819"/>
                    <a:pt x="80467" y="227381"/>
                  </a:cubicBezTo>
                  <a:cubicBezTo>
                    <a:pt x="73558" y="223317"/>
                    <a:pt x="70510" y="220879"/>
                    <a:pt x="71323" y="220066"/>
                  </a:cubicBezTo>
                  <a:cubicBezTo>
                    <a:pt x="72136" y="219659"/>
                    <a:pt x="72542" y="218643"/>
                    <a:pt x="72542" y="217018"/>
                  </a:cubicBezTo>
                  <a:cubicBezTo>
                    <a:pt x="72136" y="215799"/>
                    <a:pt x="73152" y="214986"/>
                    <a:pt x="75590" y="214579"/>
                  </a:cubicBezTo>
                  <a:close/>
                  <a:moveTo>
                    <a:pt x="267614" y="175565"/>
                  </a:moveTo>
                  <a:cubicBezTo>
                    <a:pt x="269240" y="175565"/>
                    <a:pt x="272186" y="176378"/>
                    <a:pt x="276453" y="178003"/>
                  </a:cubicBezTo>
                  <a:cubicBezTo>
                    <a:pt x="280720" y="179629"/>
                    <a:pt x="283667" y="181051"/>
                    <a:pt x="285292" y="182271"/>
                  </a:cubicBezTo>
                  <a:cubicBezTo>
                    <a:pt x="288950" y="183490"/>
                    <a:pt x="290779" y="184099"/>
                    <a:pt x="290779" y="184099"/>
                  </a:cubicBezTo>
                  <a:cubicBezTo>
                    <a:pt x="292404" y="184099"/>
                    <a:pt x="294030" y="184709"/>
                    <a:pt x="295656" y="185928"/>
                  </a:cubicBezTo>
                  <a:cubicBezTo>
                    <a:pt x="297281" y="187147"/>
                    <a:pt x="298094" y="188367"/>
                    <a:pt x="298094" y="189586"/>
                  </a:cubicBezTo>
                  <a:cubicBezTo>
                    <a:pt x="298094" y="190805"/>
                    <a:pt x="299516" y="192837"/>
                    <a:pt x="302361" y="195682"/>
                  </a:cubicBezTo>
                  <a:cubicBezTo>
                    <a:pt x="304393" y="198120"/>
                    <a:pt x="305612" y="200051"/>
                    <a:pt x="306019" y="201473"/>
                  </a:cubicBezTo>
                  <a:cubicBezTo>
                    <a:pt x="306425" y="202896"/>
                    <a:pt x="306628" y="206451"/>
                    <a:pt x="306628" y="212141"/>
                  </a:cubicBezTo>
                  <a:lnTo>
                    <a:pt x="306628" y="223114"/>
                  </a:lnTo>
                  <a:lnTo>
                    <a:pt x="301752" y="227991"/>
                  </a:lnTo>
                  <a:cubicBezTo>
                    <a:pt x="298907" y="230429"/>
                    <a:pt x="295859" y="232461"/>
                    <a:pt x="292608" y="234087"/>
                  </a:cubicBezTo>
                  <a:cubicBezTo>
                    <a:pt x="289356" y="235712"/>
                    <a:pt x="286715" y="236525"/>
                    <a:pt x="284683" y="236525"/>
                  </a:cubicBezTo>
                  <a:cubicBezTo>
                    <a:pt x="283057" y="236525"/>
                    <a:pt x="280212" y="237541"/>
                    <a:pt x="276148" y="239573"/>
                  </a:cubicBezTo>
                  <a:lnTo>
                    <a:pt x="267004" y="243231"/>
                  </a:lnTo>
                  <a:cubicBezTo>
                    <a:pt x="264566" y="243637"/>
                    <a:pt x="261518" y="245059"/>
                    <a:pt x="257860" y="247498"/>
                  </a:cubicBezTo>
                  <a:cubicBezTo>
                    <a:pt x="254203" y="250343"/>
                    <a:pt x="248310" y="252171"/>
                    <a:pt x="240182" y="252984"/>
                  </a:cubicBezTo>
                  <a:cubicBezTo>
                    <a:pt x="238963" y="252984"/>
                    <a:pt x="236524" y="253594"/>
                    <a:pt x="232867" y="254813"/>
                  </a:cubicBezTo>
                  <a:cubicBezTo>
                    <a:pt x="230835" y="255626"/>
                    <a:pt x="229616" y="255829"/>
                    <a:pt x="229209" y="255423"/>
                  </a:cubicBezTo>
                  <a:cubicBezTo>
                    <a:pt x="229209" y="254610"/>
                    <a:pt x="227990" y="255016"/>
                    <a:pt x="225552" y="256642"/>
                  </a:cubicBezTo>
                  <a:cubicBezTo>
                    <a:pt x="223113" y="257455"/>
                    <a:pt x="220675" y="257861"/>
                    <a:pt x="218236" y="257861"/>
                  </a:cubicBezTo>
                  <a:lnTo>
                    <a:pt x="216408" y="257861"/>
                  </a:lnTo>
                  <a:cubicBezTo>
                    <a:pt x="214376" y="257861"/>
                    <a:pt x="212953" y="258267"/>
                    <a:pt x="212140" y="259080"/>
                  </a:cubicBezTo>
                  <a:cubicBezTo>
                    <a:pt x="211328" y="259893"/>
                    <a:pt x="211734" y="260706"/>
                    <a:pt x="213360" y="261519"/>
                  </a:cubicBezTo>
                  <a:cubicBezTo>
                    <a:pt x="215392" y="262738"/>
                    <a:pt x="217830" y="263551"/>
                    <a:pt x="220675" y="263957"/>
                  </a:cubicBezTo>
                  <a:cubicBezTo>
                    <a:pt x="227990" y="265989"/>
                    <a:pt x="234492" y="270256"/>
                    <a:pt x="240182" y="276759"/>
                  </a:cubicBezTo>
                  <a:cubicBezTo>
                    <a:pt x="243433" y="280010"/>
                    <a:pt x="248513" y="284074"/>
                    <a:pt x="255422" y="288951"/>
                  </a:cubicBezTo>
                  <a:cubicBezTo>
                    <a:pt x="275336" y="304394"/>
                    <a:pt x="287528" y="314351"/>
                    <a:pt x="291998" y="318821"/>
                  </a:cubicBezTo>
                  <a:cubicBezTo>
                    <a:pt x="293624" y="320853"/>
                    <a:pt x="297891" y="324308"/>
                    <a:pt x="304800" y="329184"/>
                  </a:cubicBezTo>
                  <a:cubicBezTo>
                    <a:pt x="315366" y="335280"/>
                    <a:pt x="327761" y="342189"/>
                    <a:pt x="341985" y="349911"/>
                  </a:cubicBezTo>
                  <a:cubicBezTo>
                    <a:pt x="356209" y="357632"/>
                    <a:pt x="367385" y="363525"/>
                    <a:pt x="375513" y="367589"/>
                  </a:cubicBezTo>
                  <a:cubicBezTo>
                    <a:pt x="382016" y="370434"/>
                    <a:pt x="389331" y="374091"/>
                    <a:pt x="397459" y="378562"/>
                  </a:cubicBezTo>
                  <a:cubicBezTo>
                    <a:pt x="405587" y="383032"/>
                    <a:pt x="410464" y="386080"/>
                    <a:pt x="412089" y="387706"/>
                  </a:cubicBezTo>
                  <a:lnTo>
                    <a:pt x="417576" y="391364"/>
                  </a:lnTo>
                  <a:cubicBezTo>
                    <a:pt x="418795" y="391770"/>
                    <a:pt x="419404" y="392380"/>
                    <a:pt x="419404" y="393192"/>
                  </a:cubicBezTo>
                  <a:cubicBezTo>
                    <a:pt x="418998" y="394412"/>
                    <a:pt x="418389" y="394615"/>
                    <a:pt x="417576" y="393802"/>
                  </a:cubicBezTo>
                  <a:cubicBezTo>
                    <a:pt x="415544" y="393802"/>
                    <a:pt x="413105" y="394615"/>
                    <a:pt x="410260" y="396240"/>
                  </a:cubicBezTo>
                  <a:cubicBezTo>
                    <a:pt x="404164" y="398272"/>
                    <a:pt x="400304" y="399288"/>
                    <a:pt x="398678" y="399288"/>
                  </a:cubicBezTo>
                  <a:lnTo>
                    <a:pt x="386486" y="401727"/>
                  </a:lnTo>
                  <a:cubicBezTo>
                    <a:pt x="384048" y="402540"/>
                    <a:pt x="375513" y="402946"/>
                    <a:pt x="360883" y="402946"/>
                  </a:cubicBezTo>
                  <a:cubicBezTo>
                    <a:pt x="353974" y="402946"/>
                    <a:pt x="348488" y="402641"/>
                    <a:pt x="344424" y="402031"/>
                  </a:cubicBezTo>
                  <a:cubicBezTo>
                    <a:pt x="340360" y="401422"/>
                    <a:pt x="336296" y="400508"/>
                    <a:pt x="332232" y="399288"/>
                  </a:cubicBezTo>
                  <a:cubicBezTo>
                    <a:pt x="325323" y="396850"/>
                    <a:pt x="320446" y="394412"/>
                    <a:pt x="317601" y="391973"/>
                  </a:cubicBezTo>
                  <a:cubicBezTo>
                    <a:pt x="312724" y="388316"/>
                    <a:pt x="306324" y="382321"/>
                    <a:pt x="298399" y="373990"/>
                  </a:cubicBezTo>
                  <a:cubicBezTo>
                    <a:pt x="290474" y="365659"/>
                    <a:pt x="284276" y="358445"/>
                    <a:pt x="279806" y="352349"/>
                  </a:cubicBezTo>
                  <a:lnTo>
                    <a:pt x="271881" y="341986"/>
                  </a:lnTo>
                  <a:cubicBezTo>
                    <a:pt x="267411" y="336703"/>
                    <a:pt x="262940" y="331216"/>
                    <a:pt x="258470" y="325527"/>
                  </a:cubicBezTo>
                  <a:cubicBezTo>
                    <a:pt x="251561" y="317805"/>
                    <a:pt x="244246" y="308458"/>
                    <a:pt x="236524" y="297485"/>
                  </a:cubicBezTo>
                  <a:cubicBezTo>
                    <a:pt x="225552" y="281635"/>
                    <a:pt x="218033" y="273711"/>
                    <a:pt x="213969" y="273711"/>
                  </a:cubicBezTo>
                  <a:cubicBezTo>
                    <a:pt x="212344" y="273711"/>
                    <a:pt x="211328" y="274117"/>
                    <a:pt x="210921" y="274930"/>
                  </a:cubicBezTo>
                  <a:cubicBezTo>
                    <a:pt x="210515" y="275743"/>
                    <a:pt x="210108" y="277978"/>
                    <a:pt x="209702" y="281635"/>
                  </a:cubicBezTo>
                  <a:lnTo>
                    <a:pt x="209702" y="306019"/>
                  </a:lnTo>
                  <a:lnTo>
                    <a:pt x="209702" y="325527"/>
                  </a:lnTo>
                  <a:cubicBezTo>
                    <a:pt x="209702" y="348285"/>
                    <a:pt x="209397" y="364236"/>
                    <a:pt x="208788" y="373380"/>
                  </a:cubicBezTo>
                  <a:cubicBezTo>
                    <a:pt x="208178" y="382524"/>
                    <a:pt x="206857" y="389738"/>
                    <a:pt x="204825" y="395021"/>
                  </a:cubicBezTo>
                  <a:cubicBezTo>
                    <a:pt x="203200" y="399898"/>
                    <a:pt x="201574" y="403047"/>
                    <a:pt x="199948" y="404470"/>
                  </a:cubicBezTo>
                  <a:cubicBezTo>
                    <a:pt x="198323" y="405892"/>
                    <a:pt x="195681" y="406807"/>
                    <a:pt x="192024" y="407213"/>
                  </a:cubicBezTo>
                  <a:lnTo>
                    <a:pt x="188366" y="407823"/>
                  </a:lnTo>
                  <a:cubicBezTo>
                    <a:pt x="186740" y="407823"/>
                    <a:pt x="184505" y="406807"/>
                    <a:pt x="181660" y="404775"/>
                  </a:cubicBezTo>
                  <a:cubicBezTo>
                    <a:pt x="178816" y="402743"/>
                    <a:pt x="168046" y="397053"/>
                    <a:pt x="149352" y="387706"/>
                  </a:cubicBezTo>
                  <a:cubicBezTo>
                    <a:pt x="145288" y="386080"/>
                    <a:pt x="142646" y="384252"/>
                    <a:pt x="141427" y="382220"/>
                  </a:cubicBezTo>
                  <a:cubicBezTo>
                    <a:pt x="139801" y="380594"/>
                    <a:pt x="136753" y="378968"/>
                    <a:pt x="132283" y="377343"/>
                  </a:cubicBezTo>
                  <a:cubicBezTo>
                    <a:pt x="127812" y="375311"/>
                    <a:pt x="119684" y="370434"/>
                    <a:pt x="107899" y="362712"/>
                  </a:cubicBezTo>
                  <a:cubicBezTo>
                    <a:pt x="103428" y="359461"/>
                    <a:pt x="100177" y="357835"/>
                    <a:pt x="98145" y="357835"/>
                  </a:cubicBezTo>
                  <a:cubicBezTo>
                    <a:pt x="96520" y="357835"/>
                    <a:pt x="95300" y="357023"/>
                    <a:pt x="94488" y="355397"/>
                  </a:cubicBezTo>
                  <a:cubicBezTo>
                    <a:pt x="93675" y="354584"/>
                    <a:pt x="93573" y="354178"/>
                    <a:pt x="94183" y="354178"/>
                  </a:cubicBezTo>
                  <a:cubicBezTo>
                    <a:pt x="94792" y="354178"/>
                    <a:pt x="96113" y="354381"/>
                    <a:pt x="98145" y="354787"/>
                  </a:cubicBezTo>
                  <a:lnTo>
                    <a:pt x="131673" y="355397"/>
                  </a:lnTo>
                  <a:lnTo>
                    <a:pt x="162763" y="356616"/>
                  </a:lnTo>
                  <a:lnTo>
                    <a:pt x="167030" y="357835"/>
                  </a:lnTo>
                  <a:lnTo>
                    <a:pt x="168249" y="350520"/>
                  </a:lnTo>
                  <a:cubicBezTo>
                    <a:pt x="169875" y="341579"/>
                    <a:pt x="171094" y="331013"/>
                    <a:pt x="171907" y="318821"/>
                  </a:cubicBezTo>
                  <a:cubicBezTo>
                    <a:pt x="172720" y="306629"/>
                    <a:pt x="173532" y="287325"/>
                    <a:pt x="174345" y="260909"/>
                  </a:cubicBezTo>
                  <a:lnTo>
                    <a:pt x="174955" y="235915"/>
                  </a:lnTo>
                  <a:cubicBezTo>
                    <a:pt x="174955" y="220472"/>
                    <a:pt x="174345" y="208890"/>
                    <a:pt x="173126" y="201168"/>
                  </a:cubicBezTo>
                  <a:cubicBezTo>
                    <a:pt x="171907" y="193447"/>
                    <a:pt x="169672" y="187960"/>
                    <a:pt x="166420" y="184709"/>
                  </a:cubicBezTo>
                  <a:cubicBezTo>
                    <a:pt x="164795" y="183490"/>
                    <a:pt x="163576" y="181661"/>
                    <a:pt x="162763" y="179223"/>
                  </a:cubicBezTo>
                  <a:cubicBezTo>
                    <a:pt x="162356" y="177597"/>
                    <a:pt x="162966" y="176784"/>
                    <a:pt x="164592" y="176784"/>
                  </a:cubicBezTo>
                  <a:cubicBezTo>
                    <a:pt x="165404" y="176784"/>
                    <a:pt x="166624" y="177191"/>
                    <a:pt x="168249" y="178003"/>
                  </a:cubicBezTo>
                  <a:cubicBezTo>
                    <a:pt x="168249" y="178003"/>
                    <a:pt x="170688" y="178816"/>
                    <a:pt x="175564" y="180442"/>
                  </a:cubicBezTo>
                  <a:cubicBezTo>
                    <a:pt x="179222" y="181255"/>
                    <a:pt x="182473" y="182474"/>
                    <a:pt x="185318" y="184099"/>
                  </a:cubicBezTo>
                  <a:cubicBezTo>
                    <a:pt x="189788" y="186131"/>
                    <a:pt x="195376" y="190907"/>
                    <a:pt x="202082" y="198425"/>
                  </a:cubicBezTo>
                  <a:cubicBezTo>
                    <a:pt x="208788" y="205943"/>
                    <a:pt x="212547" y="211328"/>
                    <a:pt x="213360" y="214579"/>
                  </a:cubicBezTo>
                  <a:cubicBezTo>
                    <a:pt x="214172" y="219456"/>
                    <a:pt x="213563" y="227991"/>
                    <a:pt x="211531" y="240183"/>
                  </a:cubicBezTo>
                  <a:lnTo>
                    <a:pt x="210921" y="245669"/>
                  </a:lnTo>
                  <a:cubicBezTo>
                    <a:pt x="210921" y="247701"/>
                    <a:pt x="211328" y="248717"/>
                    <a:pt x="212140" y="248717"/>
                  </a:cubicBezTo>
                  <a:cubicBezTo>
                    <a:pt x="212953" y="248717"/>
                    <a:pt x="214782" y="247701"/>
                    <a:pt x="217627" y="245669"/>
                  </a:cubicBezTo>
                  <a:cubicBezTo>
                    <a:pt x="221691" y="243231"/>
                    <a:pt x="225552" y="239776"/>
                    <a:pt x="229209" y="235306"/>
                  </a:cubicBezTo>
                  <a:cubicBezTo>
                    <a:pt x="229209" y="235306"/>
                    <a:pt x="233883" y="230632"/>
                    <a:pt x="243230" y="221285"/>
                  </a:cubicBezTo>
                  <a:cubicBezTo>
                    <a:pt x="247700" y="216815"/>
                    <a:pt x="252882" y="210719"/>
                    <a:pt x="258775" y="202997"/>
                  </a:cubicBezTo>
                  <a:cubicBezTo>
                    <a:pt x="264668" y="195275"/>
                    <a:pt x="267614" y="190602"/>
                    <a:pt x="267614" y="188976"/>
                  </a:cubicBezTo>
                  <a:cubicBezTo>
                    <a:pt x="267614" y="187351"/>
                    <a:pt x="266801" y="185725"/>
                    <a:pt x="265176" y="184099"/>
                  </a:cubicBezTo>
                  <a:cubicBezTo>
                    <a:pt x="264363" y="182880"/>
                    <a:pt x="263855" y="181864"/>
                    <a:pt x="263652" y="181051"/>
                  </a:cubicBezTo>
                  <a:cubicBezTo>
                    <a:pt x="263448" y="180239"/>
                    <a:pt x="263550" y="179223"/>
                    <a:pt x="263956" y="178003"/>
                  </a:cubicBezTo>
                  <a:cubicBezTo>
                    <a:pt x="264769" y="176378"/>
                    <a:pt x="265988" y="175565"/>
                    <a:pt x="267614" y="175565"/>
                  </a:cubicBezTo>
                  <a:close/>
                  <a:moveTo>
                    <a:pt x="225552" y="0"/>
                  </a:moveTo>
                  <a:cubicBezTo>
                    <a:pt x="228803" y="0"/>
                    <a:pt x="233273" y="1626"/>
                    <a:pt x="238963" y="4877"/>
                  </a:cubicBezTo>
                  <a:lnTo>
                    <a:pt x="260908" y="16459"/>
                  </a:lnTo>
                  <a:cubicBezTo>
                    <a:pt x="268224" y="20117"/>
                    <a:pt x="272999" y="22759"/>
                    <a:pt x="275234" y="24384"/>
                  </a:cubicBezTo>
                  <a:cubicBezTo>
                    <a:pt x="277469" y="26010"/>
                    <a:pt x="280416" y="29261"/>
                    <a:pt x="284073" y="34138"/>
                  </a:cubicBezTo>
                  <a:cubicBezTo>
                    <a:pt x="290169" y="41859"/>
                    <a:pt x="293217" y="46533"/>
                    <a:pt x="293217" y="48159"/>
                  </a:cubicBezTo>
                  <a:lnTo>
                    <a:pt x="293827" y="50597"/>
                  </a:lnTo>
                  <a:cubicBezTo>
                    <a:pt x="293827" y="51816"/>
                    <a:pt x="291795" y="53848"/>
                    <a:pt x="287731" y="56693"/>
                  </a:cubicBezTo>
                  <a:lnTo>
                    <a:pt x="277977" y="63399"/>
                  </a:lnTo>
                  <a:cubicBezTo>
                    <a:pt x="274726" y="65431"/>
                    <a:pt x="268224" y="74575"/>
                    <a:pt x="258470" y="90831"/>
                  </a:cubicBezTo>
                  <a:cubicBezTo>
                    <a:pt x="254812" y="96927"/>
                    <a:pt x="252171" y="101803"/>
                    <a:pt x="250545" y="105461"/>
                  </a:cubicBezTo>
                  <a:cubicBezTo>
                    <a:pt x="248920" y="109119"/>
                    <a:pt x="246684" y="115824"/>
                    <a:pt x="243840" y="125578"/>
                  </a:cubicBezTo>
                  <a:cubicBezTo>
                    <a:pt x="242214" y="130455"/>
                    <a:pt x="241503" y="133299"/>
                    <a:pt x="241706" y="134112"/>
                  </a:cubicBezTo>
                  <a:cubicBezTo>
                    <a:pt x="241909" y="134925"/>
                    <a:pt x="243027" y="135128"/>
                    <a:pt x="245059" y="134722"/>
                  </a:cubicBezTo>
                  <a:cubicBezTo>
                    <a:pt x="250342" y="133503"/>
                    <a:pt x="260299" y="131877"/>
                    <a:pt x="274929" y="129845"/>
                  </a:cubicBezTo>
                  <a:cubicBezTo>
                    <a:pt x="283870" y="128219"/>
                    <a:pt x="290779" y="126797"/>
                    <a:pt x="295656" y="125578"/>
                  </a:cubicBezTo>
                  <a:cubicBezTo>
                    <a:pt x="300532" y="124359"/>
                    <a:pt x="304800" y="122936"/>
                    <a:pt x="308457" y="121311"/>
                  </a:cubicBezTo>
                  <a:cubicBezTo>
                    <a:pt x="311708" y="119685"/>
                    <a:pt x="314147" y="118669"/>
                    <a:pt x="315772" y="118263"/>
                  </a:cubicBezTo>
                  <a:cubicBezTo>
                    <a:pt x="317398" y="117856"/>
                    <a:pt x="318820" y="118059"/>
                    <a:pt x="320040" y="118872"/>
                  </a:cubicBezTo>
                  <a:cubicBezTo>
                    <a:pt x="325323" y="120498"/>
                    <a:pt x="329184" y="121514"/>
                    <a:pt x="331622" y="121920"/>
                  </a:cubicBezTo>
                  <a:cubicBezTo>
                    <a:pt x="337312" y="122733"/>
                    <a:pt x="341172" y="123749"/>
                    <a:pt x="343204" y="124968"/>
                  </a:cubicBezTo>
                  <a:cubicBezTo>
                    <a:pt x="346862" y="126187"/>
                    <a:pt x="350520" y="126797"/>
                    <a:pt x="354177" y="126797"/>
                  </a:cubicBezTo>
                  <a:lnTo>
                    <a:pt x="366369" y="129845"/>
                  </a:lnTo>
                  <a:lnTo>
                    <a:pt x="373684" y="132893"/>
                  </a:lnTo>
                  <a:cubicBezTo>
                    <a:pt x="375310" y="133706"/>
                    <a:pt x="376123" y="134925"/>
                    <a:pt x="376123" y="136551"/>
                  </a:cubicBezTo>
                  <a:cubicBezTo>
                    <a:pt x="376123" y="139802"/>
                    <a:pt x="378155" y="142037"/>
                    <a:pt x="382219" y="143256"/>
                  </a:cubicBezTo>
                  <a:cubicBezTo>
                    <a:pt x="383032" y="144069"/>
                    <a:pt x="384251" y="146406"/>
                    <a:pt x="385876" y="150267"/>
                  </a:cubicBezTo>
                  <a:cubicBezTo>
                    <a:pt x="387502" y="154127"/>
                    <a:pt x="388315" y="157074"/>
                    <a:pt x="388315" y="159106"/>
                  </a:cubicBezTo>
                  <a:cubicBezTo>
                    <a:pt x="388315" y="160731"/>
                    <a:pt x="387299" y="162154"/>
                    <a:pt x="385267" y="163373"/>
                  </a:cubicBezTo>
                  <a:cubicBezTo>
                    <a:pt x="382828" y="164592"/>
                    <a:pt x="381000" y="165811"/>
                    <a:pt x="379780" y="167031"/>
                  </a:cubicBezTo>
                  <a:lnTo>
                    <a:pt x="378561" y="167640"/>
                  </a:lnTo>
                  <a:cubicBezTo>
                    <a:pt x="377748" y="167640"/>
                    <a:pt x="375716" y="167031"/>
                    <a:pt x="372465" y="165811"/>
                  </a:cubicBezTo>
                  <a:cubicBezTo>
                    <a:pt x="369214" y="164999"/>
                    <a:pt x="366573" y="164592"/>
                    <a:pt x="364540" y="164592"/>
                  </a:cubicBezTo>
                  <a:cubicBezTo>
                    <a:pt x="360070" y="164592"/>
                    <a:pt x="356209" y="163779"/>
                    <a:pt x="352958" y="162154"/>
                  </a:cubicBezTo>
                  <a:cubicBezTo>
                    <a:pt x="348081" y="160528"/>
                    <a:pt x="337718" y="159512"/>
                    <a:pt x="321868" y="159106"/>
                  </a:cubicBezTo>
                  <a:cubicBezTo>
                    <a:pt x="315772" y="158699"/>
                    <a:pt x="307238" y="158496"/>
                    <a:pt x="296265" y="158496"/>
                  </a:cubicBezTo>
                  <a:cubicBezTo>
                    <a:pt x="287324" y="158496"/>
                    <a:pt x="275945" y="158903"/>
                    <a:pt x="262128" y="159715"/>
                  </a:cubicBezTo>
                  <a:cubicBezTo>
                    <a:pt x="253187" y="160528"/>
                    <a:pt x="235102" y="162865"/>
                    <a:pt x="207873" y="166726"/>
                  </a:cubicBezTo>
                  <a:cubicBezTo>
                    <a:pt x="180644" y="170587"/>
                    <a:pt x="162356" y="173533"/>
                    <a:pt x="153009" y="175565"/>
                  </a:cubicBezTo>
                  <a:lnTo>
                    <a:pt x="138988" y="178003"/>
                  </a:lnTo>
                  <a:cubicBezTo>
                    <a:pt x="132486" y="178816"/>
                    <a:pt x="128625" y="179832"/>
                    <a:pt x="127406" y="181051"/>
                  </a:cubicBezTo>
                  <a:cubicBezTo>
                    <a:pt x="124968" y="182271"/>
                    <a:pt x="123342" y="182880"/>
                    <a:pt x="122529" y="182880"/>
                  </a:cubicBezTo>
                  <a:cubicBezTo>
                    <a:pt x="120904" y="182880"/>
                    <a:pt x="119684" y="183287"/>
                    <a:pt x="118872" y="184099"/>
                  </a:cubicBezTo>
                  <a:cubicBezTo>
                    <a:pt x="117652" y="185319"/>
                    <a:pt x="113995" y="186538"/>
                    <a:pt x="107899" y="187757"/>
                  </a:cubicBezTo>
                  <a:lnTo>
                    <a:pt x="86563" y="195682"/>
                  </a:lnTo>
                  <a:lnTo>
                    <a:pt x="73761" y="201168"/>
                  </a:lnTo>
                  <a:lnTo>
                    <a:pt x="56692" y="207874"/>
                  </a:lnTo>
                  <a:cubicBezTo>
                    <a:pt x="55880" y="207874"/>
                    <a:pt x="52628" y="209093"/>
                    <a:pt x="46939" y="211531"/>
                  </a:cubicBezTo>
                  <a:cubicBezTo>
                    <a:pt x="42468" y="213563"/>
                    <a:pt x="39014" y="214579"/>
                    <a:pt x="36576" y="214579"/>
                  </a:cubicBezTo>
                  <a:cubicBezTo>
                    <a:pt x="29667" y="214579"/>
                    <a:pt x="21336" y="210922"/>
                    <a:pt x="11582" y="203607"/>
                  </a:cubicBezTo>
                  <a:cubicBezTo>
                    <a:pt x="7518" y="200762"/>
                    <a:pt x="4876" y="198527"/>
                    <a:pt x="3657" y="196901"/>
                  </a:cubicBezTo>
                  <a:cubicBezTo>
                    <a:pt x="2438" y="195275"/>
                    <a:pt x="2844" y="194463"/>
                    <a:pt x="4876" y="194463"/>
                  </a:cubicBezTo>
                  <a:cubicBezTo>
                    <a:pt x="6502" y="194056"/>
                    <a:pt x="9550" y="193345"/>
                    <a:pt x="14020" y="192329"/>
                  </a:cubicBezTo>
                  <a:cubicBezTo>
                    <a:pt x="18491" y="191313"/>
                    <a:pt x="23977" y="189789"/>
                    <a:pt x="30480" y="187757"/>
                  </a:cubicBezTo>
                  <a:lnTo>
                    <a:pt x="65227" y="178613"/>
                  </a:lnTo>
                  <a:cubicBezTo>
                    <a:pt x="68884" y="177800"/>
                    <a:pt x="72948" y="176784"/>
                    <a:pt x="77419" y="175565"/>
                  </a:cubicBezTo>
                  <a:cubicBezTo>
                    <a:pt x="81889" y="174346"/>
                    <a:pt x="86563" y="173127"/>
                    <a:pt x="91440" y="171907"/>
                  </a:cubicBezTo>
                  <a:cubicBezTo>
                    <a:pt x="92252" y="171501"/>
                    <a:pt x="101396" y="169063"/>
                    <a:pt x="118872" y="164592"/>
                  </a:cubicBezTo>
                  <a:lnTo>
                    <a:pt x="135940" y="160325"/>
                  </a:lnTo>
                  <a:lnTo>
                    <a:pt x="175564" y="151181"/>
                  </a:lnTo>
                  <a:cubicBezTo>
                    <a:pt x="182067" y="149149"/>
                    <a:pt x="188163" y="147727"/>
                    <a:pt x="193852" y="146914"/>
                  </a:cubicBezTo>
                  <a:cubicBezTo>
                    <a:pt x="199542" y="146101"/>
                    <a:pt x="202996" y="145288"/>
                    <a:pt x="204216" y="144475"/>
                  </a:cubicBezTo>
                  <a:cubicBezTo>
                    <a:pt x="205435" y="143663"/>
                    <a:pt x="205638" y="141834"/>
                    <a:pt x="204825" y="138989"/>
                  </a:cubicBezTo>
                  <a:cubicBezTo>
                    <a:pt x="204419" y="137363"/>
                    <a:pt x="204216" y="133909"/>
                    <a:pt x="204216" y="128626"/>
                  </a:cubicBezTo>
                  <a:lnTo>
                    <a:pt x="204825" y="116434"/>
                  </a:lnTo>
                  <a:cubicBezTo>
                    <a:pt x="204825" y="113589"/>
                    <a:pt x="204012" y="112167"/>
                    <a:pt x="202387" y="112167"/>
                  </a:cubicBezTo>
                  <a:cubicBezTo>
                    <a:pt x="201574" y="112167"/>
                    <a:pt x="200355" y="112370"/>
                    <a:pt x="198729" y="112776"/>
                  </a:cubicBezTo>
                  <a:cubicBezTo>
                    <a:pt x="197104" y="113183"/>
                    <a:pt x="195072" y="113589"/>
                    <a:pt x="192633" y="113995"/>
                  </a:cubicBezTo>
                  <a:cubicBezTo>
                    <a:pt x="180441" y="116027"/>
                    <a:pt x="167538" y="119075"/>
                    <a:pt x="153924" y="123139"/>
                  </a:cubicBezTo>
                  <a:cubicBezTo>
                    <a:pt x="140309" y="127203"/>
                    <a:pt x="129438" y="131064"/>
                    <a:pt x="121310" y="134722"/>
                  </a:cubicBezTo>
                  <a:cubicBezTo>
                    <a:pt x="116433" y="137160"/>
                    <a:pt x="113182" y="138379"/>
                    <a:pt x="111556" y="138379"/>
                  </a:cubicBezTo>
                  <a:cubicBezTo>
                    <a:pt x="110744" y="138379"/>
                    <a:pt x="107899" y="137567"/>
                    <a:pt x="103022" y="135941"/>
                  </a:cubicBezTo>
                  <a:cubicBezTo>
                    <a:pt x="99364" y="134722"/>
                    <a:pt x="96113" y="132995"/>
                    <a:pt x="93268" y="130759"/>
                  </a:cubicBezTo>
                  <a:cubicBezTo>
                    <a:pt x="90424" y="128524"/>
                    <a:pt x="86766" y="125172"/>
                    <a:pt x="82296" y="120701"/>
                  </a:cubicBezTo>
                  <a:cubicBezTo>
                    <a:pt x="79857" y="118263"/>
                    <a:pt x="78638" y="116434"/>
                    <a:pt x="78638" y="115215"/>
                  </a:cubicBezTo>
                  <a:cubicBezTo>
                    <a:pt x="78638" y="113995"/>
                    <a:pt x="80873" y="113386"/>
                    <a:pt x="85344" y="113386"/>
                  </a:cubicBezTo>
                  <a:cubicBezTo>
                    <a:pt x="87376" y="112979"/>
                    <a:pt x="90627" y="112167"/>
                    <a:pt x="95097" y="110947"/>
                  </a:cubicBezTo>
                  <a:cubicBezTo>
                    <a:pt x="99568" y="109728"/>
                    <a:pt x="104648" y="108103"/>
                    <a:pt x="110337" y="106071"/>
                  </a:cubicBezTo>
                  <a:cubicBezTo>
                    <a:pt x="123748" y="101600"/>
                    <a:pt x="143052" y="95911"/>
                    <a:pt x="168249" y="89002"/>
                  </a:cubicBezTo>
                  <a:cubicBezTo>
                    <a:pt x="170281" y="88595"/>
                    <a:pt x="173939" y="87376"/>
                    <a:pt x="179222" y="85344"/>
                  </a:cubicBezTo>
                  <a:cubicBezTo>
                    <a:pt x="180848" y="84531"/>
                    <a:pt x="182880" y="84125"/>
                    <a:pt x="185318" y="84125"/>
                  </a:cubicBezTo>
                  <a:lnTo>
                    <a:pt x="195072" y="84735"/>
                  </a:lnTo>
                  <a:cubicBezTo>
                    <a:pt x="202793" y="85547"/>
                    <a:pt x="206857" y="86157"/>
                    <a:pt x="207264" y="86563"/>
                  </a:cubicBezTo>
                  <a:cubicBezTo>
                    <a:pt x="209296" y="86563"/>
                    <a:pt x="210515" y="86360"/>
                    <a:pt x="210921" y="85954"/>
                  </a:cubicBezTo>
                  <a:cubicBezTo>
                    <a:pt x="212953" y="85141"/>
                    <a:pt x="215188" y="75387"/>
                    <a:pt x="217627" y="56693"/>
                  </a:cubicBezTo>
                  <a:cubicBezTo>
                    <a:pt x="218033" y="55067"/>
                    <a:pt x="218236" y="52832"/>
                    <a:pt x="218236" y="49987"/>
                  </a:cubicBezTo>
                  <a:cubicBezTo>
                    <a:pt x="218236" y="45111"/>
                    <a:pt x="216814" y="43282"/>
                    <a:pt x="213969" y="44501"/>
                  </a:cubicBezTo>
                  <a:cubicBezTo>
                    <a:pt x="209092" y="46127"/>
                    <a:pt x="203708" y="48362"/>
                    <a:pt x="197815" y="51207"/>
                  </a:cubicBezTo>
                  <a:cubicBezTo>
                    <a:pt x="191922" y="54051"/>
                    <a:pt x="187147" y="56693"/>
                    <a:pt x="183489" y="59131"/>
                  </a:cubicBezTo>
                  <a:lnTo>
                    <a:pt x="173126" y="64618"/>
                  </a:lnTo>
                  <a:cubicBezTo>
                    <a:pt x="169468" y="66243"/>
                    <a:pt x="165912" y="68479"/>
                    <a:pt x="162458" y="71323"/>
                  </a:cubicBezTo>
                  <a:cubicBezTo>
                    <a:pt x="159004" y="74168"/>
                    <a:pt x="157276" y="76403"/>
                    <a:pt x="157276" y="78029"/>
                  </a:cubicBezTo>
                  <a:cubicBezTo>
                    <a:pt x="157276" y="78435"/>
                    <a:pt x="156260" y="79553"/>
                    <a:pt x="154228" y="81382"/>
                  </a:cubicBezTo>
                  <a:cubicBezTo>
                    <a:pt x="152196" y="83211"/>
                    <a:pt x="150164" y="84531"/>
                    <a:pt x="148132" y="85344"/>
                  </a:cubicBezTo>
                  <a:cubicBezTo>
                    <a:pt x="146100" y="85344"/>
                    <a:pt x="144475" y="85141"/>
                    <a:pt x="143256" y="84735"/>
                  </a:cubicBezTo>
                  <a:cubicBezTo>
                    <a:pt x="141630" y="83922"/>
                    <a:pt x="139801" y="83515"/>
                    <a:pt x="137769" y="83515"/>
                  </a:cubicBezTo>
                  <a:cubicBezTo>
                    <a:pt x="136144" y="83515"/>
                    <a:pt x="134518" y="82703"/>
                    <a:pt x="132892" y="81077"/>
                  </a:cubicBezTo>
                  <a:cubicBezTo>
                    <a:pt x="131267" y="79451"/>
                    <a:pt x="130048" y="78639"/>
                    <a:pt x="129235" y="78639"/>
                  </a:cubicBezTo>
                  <a:cubicBezTo>
                    <a:pt x="127609" y="78639"/>
                    <a:pt x="124155" y="76403"/>
                    <a:pt x="118872" y="71933"/>
                  </a:cubicBezTo>
                  <a:cubicBezTo>
                    <a:pt x="113588" y="67463"/>
                    <a:pt x="108305" y="62586"/>
                    <a:pt x="103022" y="57303"/>
                  </a:cubicBezTo>
                  <a:cubicBezTo>
                    <a:pt x="97739" y="51613"/>
                    <a:pt x="94488" y="47752"/>
                    <a:pt x="93268" y="45720"/>
                  </a:cubicBezTo>
                  <a:cubicBezTo>
                    <a:pt x="92049" y="43688"/>
                    <a:pt x="91033" y="40843"/>
                    <a:pt x="90220" y="37186"/>
                  </a:cubicBezTo>
                  <a:cubicBezTo>
                    <a:pt x="88595" y="31090"/>
                    <a:pt x="87985" y="27839"/>
                    <a:pt x="88392" y="27432"/>
                  </a:cubicBezTo>
                  <a:lnTo>
                    <a:pt x="94488" y="28651"/>
                  </a:lnTo>
                  <a:cubicBezTo>
                    <a:pt x="97739" y="29871"/>
                    <a:pt x="100787" y="30480"/>
                    <a:pt x="103632" y="30480"/>
                  </a:cubicBezTo>
                  <a:cubicBezTo>
                    <a:pt x="106476" y="30480"/>
                    <a:pt x="116027" y="28245"/>
                    <a:pt x="132283" y="23775"/>
                  </a:cubicBezTo>
                  <a:cubicBezTo>
                    <a:pt x="155448" y="16459"/>
                    <a:pt x="175361" y="11379"/>
                    <a:pt x="192024" y="8535"/>
                  </a:cubicBezTo>
                  <a:cubicBezTo>
                    <a:pt x="204216" y="6503"/>
                    <a:pt x="213766" y="4064"/>
                    <a:pt x="220675" y="1219"/>
                  </a:cubicBezTo>
                  <a:cubicBezTo>
                    <a:pt x="223113" y="407"/>
                    <a:pt x="224739" y="0"/>
                    <a:pt x="2255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8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D060AED-E348-F1B1-5DA7-C2D00609C0F5}"/>
              </a:ext>
            </a:extLst>
          </p:cNvPr>
          <p:cNvGrpSpPr/>
          <p:nvPr/>
        </p:nvGrpSpPr>
        <p:grpSpPr>
          <a:xfrm>
            <a:off x="1292312" y="2428548"/>
            <a:ext cx="4709247" cy="830997"/>
            <a:chOff x="1257456" y="2341463"/>
            <a:chExt cx="4709247" cy="830997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52FBB4C-AB9A-CFBA-4F62-5C297DB36F1A}"/>
                </a:ext>
              </a:extLst>
            </p:cNvPr>
            <p:cNvSpPr/>
            <p:nvPr/>
          </p:nvSpPr>
          <p:spPr>
            <a:xfrm rot="10800000" flipV="1">
              <a:off x="1257456" y="2449246"/>
              <a:ext cx="4576791" cy="648595"/>
            </a:xfrm>
            <a:custGeom>
              <a:avLst/>
              <a:gdLst>
                <a:gd name="connsiteX0" fmla="*/ 3269915 w 4576791"/>
                <a:gd name="connsiteY0" fmla="*/ 0 h 648595"/>
                <a:gd name="connsiteX1" fmla="*/ 2395158 w 4576791"/>
                <a:gd name="connsiteY1" fmla="*/ 0 h 648595"/>
                <a:gd name="connsiteX2" fmla="*/ 2338277 w 4576791"/>
                <a:gd name="connsiteY2" fmla="*/ 0 h 648595"/>
                <a:gd name="connsiteX3" fmla="*/ 2099530 w 4576791"/>
                <a:gd name="connsiteY3" fmla="*/ 0 h 648595"/>
                <a:gd name="connsiteX4" fmla="*/ 2077100 w 4576791"/>
                <a:gd name="connsiteY4" fmla="*/ 0 h 648595"/>
                <a:gd name="connsiteX5" fmla="*/ 1418899 w 4576791"/>
                <a:gd name="connsiteY5" fmla="*/ 0 h 648595"/>
                <a:gd name="connsiteX6" fmla="*/ 1362018 w 4576791"/>
                <a:gd name="connsiteY6" fmla="*/ 0 h 648595"/>
                <a:gd name="connsiteX7" fmla="*/ 1123270 w 4576791"/>
                <a:gd name="connsiteY7" fmla="*/ 0 h 648595"/>
                <a:gd name="connsiteX8" fmla="*/ 1100841 w 4576791"/>
                <a:gd name="connsiteY8" fmla="*/ 0 h 648595"/>
                <a:gd name="connsiteX9" fmla="*/ 487261 w 4576791"/>
                <a:gd name="connsiteY9" fmla="*/ 0 h 648595"/>
                <a:gd name="connsiteX10" fmla="*/ 248512 w 4576791"/>
                <a:gd name="connsiteY10" fmla="*/ 0 h 648595"/>
                <a:gd name="connsiteX11" fmla="*/ 226083 w 4576791"/>
                <a:gd name="connsiteY11" fmla="*/ 0 h 648595"/>
                <a:gd name="connsiteX12" fmla="*/ 212880 w 4576791"/>
                <a:gd name="connsiteY12" fmla="*/ 8993 h 648595"/>
                <a:gd name="connsiteX13" fmla="*/ 171391 w 4576791"/>
                <a:gd name="connsiteY13" fmla="*/ 41776 h 648595"/>
                <a:gd name="connsiteX14" fmla="*/ 161522 w 4576791"/>
                <a:gd name="connsiteY14" fmla="*/ 96231 h 648595"/>
                <a:gd name="connsiteX15" fmla="*/ 72699 w 4576791"/>
                <a:gd name="connsiteY15" fmla="*/ 148315 h 648595"/>
                <a:gd name="connsiteX16" fmla="*/ 62828 w 4576791"/>
                <a:gd name="connsiteY16" fmla="*/ 238283 h 648595"/>
                <a:gd name="connsiteX17" fmla="*/ 9165 w 4576791"/>
                <a:gd name="connsiteY17" fmla="*/ 318188 h 648595"/>
                <a:gd name="connsiteX18" fmla="*/ 0 w 4576791"/>
                <a:gd name="connsiteY18" fmla="*/ 324039 h 648595"/>
                <a:gd name="connsiteX19" fmla="*/ 9165 w 4576791"/>
                <a:gd name="connsiteY19" fmla="*/ 329888 h 648595"/>
                <a:gd name="connsiteX20" fmla="*/ 62828 w 4576791"/>
                <a:gd name="connsiteY20" fmla="*/ 409792 h 648595"/>
                <a:gd name="connsiteX21" fmla="*/ 72699 w 4576791"/>
                <a:gd name="connsiteY21" fmla="*/ 499760 h 648595"/>
                <a:gd name="connsiteX22" fmla="*/ 161522 w 4576791"/>
                <a:gd name="connsiteY22" fmla="*/ 551847 h 648595"/>
                <a:gd name="connsiteX23" fmla="*/ 171391 w 4576791"/>
                <a:gd name="connsiteY23" fmla="*/ 606300 h 648595"/>
                <a:gd name="connsiteX24" fmla="*/ 212880 w 4576791"/>
                <a:gd name="connsiteY24" fmla="*/ 639083 h 648595"/>
                <a:gd name="connsiteX25" fmla="*/ 226083 w 4576791"/>
                <a:gd name="connsiteY25" fmla="*/ 648076 h 648595"/>
                <a:gd name="connsiteX26" fmla="*/ 248512 w 4576791"/>
                <a:gd name="connsiteY26" fmla="*/ 648076 h 648595"/>
                <a:gd name="connsiteX27" fmla="*/ 487261 w 4576791"/>
                <a:gd name="connsiteY27" fmla="*/ 648076 h 648595"/>
                <a:gd name="connsiteX28" fmla="*/ 1306878 w 4576791"/>
                <a:gd name="connsiteY28" fmla="*/ 648076 h 648595"/>
                <a:gd name="connsiteX29" fmla="*/ 1306878 w 4576791"/>
                <a:gd name="connsiteY29" fmla="*/ 648595 h 648595"/>
                <a:gd name="connsiteX30" fmla="*/ 2181635 w 4576791"/>
                <a:gd name="connsiteY30" fmla="*/ 648595 h 648595"/>
                <a:gd name="connsiteX31" fmla="*/ 2238514 w 4576791"/>
                <a:gd name="connsiteY31" fmla="*/ 648595 h 648595"/>
                <a:gd name="connsiteX32" fmla="*/ 2477262 w 4576791"/>
                <a:gd name="connsiteY32" fmla="*/ 648595 h 648595"/>
                <a:gd name="connsiteX33" fmla="*/ 2499692 w 4576791"/>
                <a:gd name="connsiteY33" fmla="*/ 648595 h 648595"/>
                <a:gd name="connsiteX34" fmla="*/ 3157894 w 4576791"/>
                <a:gd name="connsiteY34" fmla="*/ 648595 h 648595"/>
                <a:gd name="connsiteX35" fmla="*/ 3214773 w 4576791"/>
                <a:gd name="connsiteY35" fmla="*/ 648595 h 648595"/>
                <a:gd name="connsiteX36" fmla="*/ 3453522 w 4576791"/>
                <a:gd name="connsiteY36" fmla="*/ 648595 h 648595"/>
                <a:gd name="connsiteX37" fmla="*/ 3475951 w 4576791"/>
                <a:gd name="connsiteY37" fmla="*/ 648595 h 648595"/>
                <a:gd name="connsiteX38" fmla="*/ 4089530 w 4576791"/>
                <a:gd name="connsiteY38" fmla="*/ 648595 h 648595"/>
                <a:gd name="connsiteX39" fmla="*/ 4328279 w 4576791"/>
                <a:gd name="connsiteY39" fmla="*/ 648595 h 648595"/>
                <a:gd name="connsiteX40" fmla="*/ 4350708 w 4576791"/>
                <a:gd name="connsiteY40" fmla="*/ 648595 h 648595"/>
                <a:gd name="connsiteX41" fmla="*/ 4363911 w 4576791"/>
                <a:gd name="connsiteY41" fmla="*/ 639602 h 648595"/>
                <a:gd name="connsiteX42" fmla="*/ 4405400 w 4576791"/>
                <a:gd name="connsiteY42" fmla="*/ 606819 h 648595"/>
                <a:gd name="connsiteX43" fmla="*/ 4415269 w 4576791"/>
                <a:gd name="connsiteY43" fmla="*/ 552364 h 648595"/>
                <a:gd name="connsiteX44" fmla="*/ 4504093 w 4576791"/>
                <a:gd name="connsiteY44" fmla="*/ 500280 h 648595"/>
                <a:gd name="connsiteX45" fmla="*/ 4513963 w 4576791"/>
                <a:gd name="connsiteY45" fmla="*/ 410312 h 648595"/>
                <a:gd name="connsiteX46" fmla="*/ 4567628 w 4576791"/>
                <a:gd name="connsiteY46" fmla="*/ 330407 h 648595"/>
                <a:gd name="connsiteX47" fmla="*/ 4576791 w 4576791"/>
                <a:gd name="connsiteY47" fmla="*/ 324556 h 648595"/>
                <a:gd name="connsiteX48" fmla="*/ 4567628 w 4576791"/>
                <a:gd name="connsiteY48" fmla="*/ 318707 h 648595"/>
                <a:gd name="connsiteX49" fmla="*/ 4513963 w 4576791"/>
                <a:gd name="connsiteY49" fmla="*/ 238803 h 648595"/>
                <a:gd name="connsiteX50" fmla="*/ 4504093 w 4576791"/>
                <a:gd name="connsiteY50" fmla="*/ 148835 h 648595"/>
                <a:gd name="connsiteX51" fmla="*/ 4415269 w 4576791"/>
                <a:gd name="connsiteY51" fmla="*/ 96749 h 648595"/>
                <a:gd name="connsiteX52" fmla="*/ 4405400 w 4576791"/>
                <a:gd name="connsiteY52" fmla="*/ 42295 h 648595"/>
                <a:gd name="connsiteX53" fmla="*/ 4363911 w 4576791"/>
                <a:gd name="connsiteY53" fmla="*/ 9512 h 648595"/>
                <a:gd name="connsiteX54" fmla="*/ 4350708 w 4576791"/>
                <a:gd name="connsiteY54" fmla="*/ 519 h 648595"/>
                <a:gd name="connsiteX55" fmla="*/ 4328279 w 4576791"/>
                <a:gd name="connsiteY55" fmla="*/ 519 h 648595"/>
                <a:gd name="connsiteX56" fmla="*/ 4089530 w 4576791"/>
                <a:gd name="connsiteY56" fmla="*/ 519 h 648595"/>
                <a:gd name="connsiteX57" fmla="*/ 3269915 w 4576791"/>
                <a:gd name="connsiteY57" fmla="*/ 520 h 64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76791" h="648595">
                  <a:moveTo>
                    <a:pt x="3269915" y="0"/>
                  </a:moveTo>
                  <a:lnTo>
                    <a:pt x="2395158" y="0"/>
                  </a:lnTo>
                  <a:lnTo>
                    <a:pt x="2338277" y="0"/>
                  </a:lnTo>
                  <a:lnTo>
                    <a:pt x="2099530" y="0"/>
                  </a:lnTo>
                  <a:lnTo>
                    <a:pt x="2077100" y="0"/>
                  </a:lnTo>
                  <a:lnTo>
                    <a:pt x="1418899" y="0"/>
                  </a:lnTo>
                  <a:lnTo>
                    <a:pt x="1362018" y="0"/>
                  </a:lnTo>
                  <a:lnTo>
                    <a:pt x="1123270" y="0"/>
                  </a:lnTo>
                  <a:lnTo>
                    <a:pt x="1100841" y="0"/>
                  </a:lnTo>
                  <a:lnTo>
                    <a:pt x="487261" y="0"/>
                  </a:lnTo>
                  <a:lnTo>
                    <a:pt x="248512" y="0"/>
                  </a:lnTo>
                  <a:lnTo>
                    <a:pt x="226083" y="0"/>
                  </a:lnTo>
                  <a:lnTo>
                    <a:pt x="212880" y="8993"/>
                  </a:lnTo>
                  <a:cubicBezTo>
                    <a:pt x="198138" y="18281"/>
                    <a:pt x="182942" y="26749"/>
                    <a:pt x="171391" y="41776"/>
                  </a:cubicBezTo>
                  <a:cubicBezTo>
                    <a:pt x="158377" y="58761"/>
                    <a:pt x="164812" y="78078"/>
                    <a:pt x="161522" y="96231"/>
                  </a:cubicBezTo>
                  <a:cubicBezTo>
                    <a:pt x="131914" y="113591"/>
                    <a:pt x="100686" y="113457"/>
                    <a:pt x="72699" y="148315"/>
                  </a:cubicBezTo>
                  <a:cubicBezTo>
                    <a:pt x="56442" y="179472"/>
                    <a:pt x="66119" y="208294"/>
                    <a:pt x="62828" y="238283"/>
                  </a:cubicBezTo>
                  <a:cubicBezTo>
                    <a:pt x="58450" y="265526"/>
                    <a:pt x="35128" y="299204"/>
                    <a:pt x="9165" y="318188"/>
                  </a:cubicBezTo>
                  <a:lnTo>
                    <a:pt x="0" y="324039"/>
                  </a:lnTo>
                  <a:lnTo>
                    <a:pt x="9165" y="329888"/>
                  </a:lnTo>
                  <a:cubicBezTo>
                    <a:pt x="35128" y="348873"/>
                    <a:pt x="58450" y="382550"/>
                    <a:pt x="62828" y="409792"/>
                  </a:cubicBezTo>
                  <a:cubicBezTo>
                    <a:pt x="66119" y="439782"/>
                    <a:pt x="56442" y="468605"/>
                    <a:pt x="72699" y="499760"/>
                  </a:cubicBezTo>
                  <a:cubicBezTo>
                    <a:pt x="100686" y="534619"/>
                    <a:pt x="131914" y="534485"/>
                    <a:pt x="161522" y="551847"/>
                  </a:cubicBezTo>
                  <a:cubicBezTo>
                    <a:pt x="164812" y="569998"/>
                    <a:pt x="158377" y="589315"/>
                    <a:pt x="171391" y="606300"/>
                  </a:cubicBezTo>
                  <a:cubicBezTo>
                    <a:pt x="182942" y="621329"/>
                    <a:pt x="198138" y="629796"/>
                    <a:pt x="212880" y="639083"/>
                  </a:cubicBezTo>
                  <a:lnTo>
                    <a:pt x="226083" y="648076"/>
                  </a:lnTo>
                  <a:lnTo>
                    <a:pt x="248512" y="648076"/>
                  </a:lnTo>
                  <a:lnTo>
                    <a:pt x="487261" y="648076"/>
                  </a:lnTo>
                  <a:lnTo>
                    <a:pt x="1306878" y="648076"/>
                  </a:lnTo>
                  <a:lnTo>
                    <a:pt x="1306878" y="648595"/>
                  </a:lnTo>
                  <a:lnTo>
                    <a:pt x="2181635" y="648595"/>
                  </a:lnTo>
                  <a:lnTo>
                    <a:pt x="2238514" y="648595"/>
                  </a:lnTo>
                  <a:lnTo>
                    <a:pt x="2477262" y="648595"/>
                  </a:lnTo>
                  <a:lnTo>
                    <a:pt x="2499692" y="648595"/>
                  </a:lnTo>
                  <a:lnTo>
                    <a:pt x="3157894" y="648595"/>
                  </a:lnTo>
                  <a:lnTo>
                    <a:pt x="3214773" y="648595"/>
                  </a:lnTo>
                  <a:lnTo>
                    <a:pt x="3453522" y="648595"/>
                  </a:lnTo>
                  <a:lnTo>
                    <a:pt x="3475951" y="648595"/>
                  </a:lnTo>
                  <a:lnTo>
                    <a:pt x="4089530" y="648595"/>
                  </a:lnTo>
                  <a:lnTo>
                    <a:pt x="4328279" y="648595"/>
                  </a:lnTo>
                  <a:lnTo>
                    <a:pt x="4350708" y="648595"/>
                  </a:lnTo>
                  <a:lnTo>
                    <a:pt x="4363911" y="639602"/>
                  </a:lnTo>
                  <a:cubicBezTo>
                    <a:pt x="4378652" y="630314"/>
                    <a:pt x="4393849" y="621846"/>
                    <a:pt x="4405400" y="606819"/>
                  </a:cubicBezTo>
                  <a:cubicBezTo>
                    <a:pt x="4418414" y="589834"/>
                    <a:pt x="4411979" y="570517"/>
                    <a:pt x="4415269" y="552364"/>
                  </a:cubicBezTo>
                  <a:cubicBezTo>
                    <a:pt x="4444877" y="535002"/>
                    <a:pt x="4476105" y="535138"/>
                    <a:pt x="4504093" y="500280"/>
                  </a:cubicBezTo>
                  <a:cubicBezTo>
                    <a:pt x="4520349" y="469123"/>
                    <a:pt x="4510673" y="440301"/>
                    <a:pt x="4513963" y="410312"/>
                  </a:cubicBezTo>
                  <a:cubicBezTo>
                    <a:pt x="4518341" y="383069"/>
                    <a:pt x="4541665" y="349391"/>
                    <a:pt x="4567628" y="330407"/>
                  </a:cubicBezTo>
                  <a:lnTo>
                    <a:pt x="4576791" y="324556"/>
                  </a:lnTo>
                  <a:lnTo>
                    <a:pt x="4567628" y="318707"/>
                  </a:lnTo>
                  <a:cubicBezTo>
                    <a:pt x="4541665" y="299722"/>
                    <a:pt x="4518341" y="266045"/>
                    <a:pt x="4513963" y="238803"/>
                  </a:cubicBezTo>
                  <a:cubicBezTo>
                    <a:pt x="4510673" y="208813"/>
                    <a:pt x="4520349" y="179990"/>
                    <a:pt x="4504093" y="148835"/>
                  </a:cubicBezTo>
                  <a:cubicBezTo>
                    <a:pt x="4476105" y="113976"/>
                    <a:pt x="4444877" y="114110"/>
                    <a:pt x="4415269" y="96749"/>
                  </a:cubicBezTo>
                  <a:cubicBezTo>
                    <a:pt x="4411979" y="78597"/>
                    <a:pt x="4418414" y="59280"/>
                    <a:pt x="4405400" y="42295"/>
                  </a:cubicBezTo>
                  <a:cubicBezTo>
                    <a:pt x="4393849" y="27267"/>
                    <a:pt x="4378652" y="18799"/>
                    <a:pt x="4363911" y="9512"/>
                  </a:cubicBezTo>
                  <a:lnTo>
                    <a:pt x="4350708" y="519"/>
                  </a:lnTo>
                  <a:lnTo>
                    <a:pt x="4328279" y="519"/>
                  </a:lnTo>
                  <a:lnTo>
                    <a:pt x="4089530" y="519"/>
                  </a:lnTo>
                  <a:lnTo>
                    <a:pt x="3269915" y="5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83FD55E-0C2D-08BD-BEFC-FA30604864AC}"/>
                </a:ext>
              </a:extLst>
            </p:cNvPr>
            <p:cNvSpPr txBox="1"/>
            <p:nvPr/>
          </p:nvSpPr>
          <p:spPr>
            <a:xfrm>
              <a:off x="2484530" y="2476694"/>
              <a:ext cx="348217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演示春风楷" panose="00000500000000000000" pitchFamily="2" charset="-122"/>
                  <a:ea typeface="演示春风楷" panose="00000500000000000000" pitchFamily="2" charset="-122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520BE4B-EFC5-D1A9-A64F-B84E1F6DA399}"/>
                </a:ext>
              </a:extLst>
            </p:cNvPr>
            <p:cNvSpPr txBox="1"/>
            <p:nvPr/>
          </p:nvSpPr>
          <p:spPr>
            <a:xfrm flipH="1">
              <a:off x="1530010" y="2341463"/>
              <a:ext cx="93605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微米有行" pitchFamily="2" charset="-128"/>
                  <a:ea typeface="微米有行" pitchFamily="2" charset="-128"/>
                </a:rPr>
                <a:t>01</a:t>
              </a:r>
              <a:endParaRPr lang="zh-CN" altLang="en-US" sz="4800" dirty="0">
                <a:latin typeface="微米有行" pitchFamily="2" charset="-128"/>
                <a:ea typeface="微米有行" pitchFamily="2" charset="-128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A08F545-CDE4-9999-FB09-AC31F49F1021}"/>
              </a:ext>
            </a:extLst>
          </p:cNvPr>
          <p:cNvGrpSpPr/>
          <p:nvPr/>
        </p:nvGrpSpPr>
        <p:grpSpPr>
          <a:xfrm>
            <a:off x="6317184" y="2428548"/>
            <a:ext cx="4709247" cy="830997"/>
            <a:chOff x="1257456" y="2341463"/>
            <a:chExt cx="4709247" cy="830997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1564A86-1A05-2EE9-63DF-8F49A4E6CF55}"/>
                </a:ext>
              </a:extLst>
            </p:cNvPr>
            <p:cNvSpPr/>
            <p:nvPr/>
          </p:nvSpPr>
          <p:spPr>
            <a:xfrm rot="10800000" flipV="1">
              <a:off x="1257456" y="2449246"/>
              <a:ext cx="4576791" cy="648595"/>
            </a:xfrm>
            <a:custGeom>
              <a:avLst/>
              <a:gdLst>
                <a:gd name="connsiteX0" fmla="*/ 3269915 w 4576791"/>
                <a:gd name="connsiteY0" fmla="*/ 0 h 648595"/>
                <a:gd name="connsiteX1" fmla="*/ 2395158 w 4576791"/>
                <a:gd name="connsiteY1" fmla="*/ 0 h 648595"/>
                <a:gd name="connsiteX2" fmla="*/ 2338277 w 4576791"/>
                <a:gd name="connsiteY2" fmla="*/ 0 h 648595"/>
                <a:gd name="connsiteX3" fmla="*/ 2099530 w 4576791"/>
                <a:gd name="connsiteY3" fmla="*/ 0 h 648595"/>
                <a:gd name="connsiteX4" fmla="*/ 2077100 w 4576791"/>
                <a:gd name="connsiteY4" fmla="*/ 0 h 648595"/>
                <a:gd name="connsiteX5" fmla="*/ 1418899 w 4576791"/>
                <a:gd name="connsiteY5" fmla="*/ 0 h 648595"/>
                <a:gd name="connsiteX6" fmla="*/ 1362018 w 4576791"/>
                <a:gd name="connsiteY6" fmla="*/ 0 h 648595"/>
                <a:gd name="connsiteX7" fmla="*/ 1123270 w 4576791"/>
                <a:gd name="connsiteY7" fmla="*/ 0 h 648595"/>
                <a:gd name="connsiteX8" fmla="*/ 1100841 w 4576791"/>
                <a:gd name="connsiteY8" fmla="*/ 0 h 648595"/>
                <a:gd name="connsiteX9" fmla="*/ 487261 w 4576791"/>
                <a:gd name="connsiteY9" fmla="*/ 0 h 648595"/>
                <a:gd name="connsiteX10" fmla="*/ 248512 w 4576791"/>
                <a:gd name="connsiteY10" fmla="*/ 0 h 648595"/>
                <a:gd name="connsiteX11" fmla="*/ 226083 w 4576791"/>
                <a:gd name="connsiteY11" fmla="*/ 0 h 648595"/>
                <a:gd name="connsiteX12" fmla="*/ 212880 w 4576791"/>
                <a:gd name="connsiteY12" fmla="*/ 8993 h 648595"/>
                <a:gd name="connsiteX13" fmla="*/ 171391 w 4576791"/>
                <a:gd name="connsiteY13" fmla="*/ 41776 h 648595"/>
                <a:gd name="connsiteX14" fmla="*/ 161522 w 4576791"/>
                <a:gd name="connsiteY14" fmla="*/ 96231 h 648595"/>
                <a:gd name="connsiteX15" fmla="*/ 72699 w 4576791"/>
                <a:gd name="connsiteY15" fmla="*/ 148315 h 648595"/>
                <a:gd name="connsiteX16" fmla="*/ 62828 w 4576791"/>
                <a:gd name="connsiteY16" fmla="*/ 238283 h 648595"/>
                <a:gd name="connsiteX17" fmla="*/ 9165 w 4576791"/>
                <a:gd name="connsiteY17" fmla="*/ 318188 h 648595"/>
                <a:gd name="connsiteX18" fmla="*/ 0 w 4576791"/>
                <a:gd name="connsiteY18" fmla="*/ 324039 h 648595"/>
                <a:gd name="connsiteX19" fmla="*/ 9165 w 4576791"/>
                <a:gd name="connsiteY19" fmla="*/ 329888 h 648595"/>
                <a:gd name="connsiteX20" fmla="*/ 62828 w 4576791"/>
                <a:gd name="connsiteY20" fmla="*/ 409792 h 648595"/>
                <a:gd name="connsiteX21" fmla="*/ 72699 w 4576791"/>
                <a:gd name="connsiteY21" fmla="*/ 499760 h 648595"/>
                <a:gd name="connsiteX22" fmla="*/ 161522 w 4576791"/>
                <a:gd name="connsiteY22" fmla="*/ 551847 h 648595"/>
                <a:gd name="connsiteX23" fmla="*/ 171391 w 4576791"/>
                <a:gd name="connsiteY23" fmla="*/ 606300 h 648595"/>
                <a:gd name="connsiteX24" fmla="*/ 212880 w 4576791"/>
                <a:gd name="connsiteY24" fmla="*/ 639083 h 648595"/>
                <a:gd name="connsiteX25" fmla="*/ 226083 w 4576791"/>
                <a:gd name="connsiteY25" fmla="*/ 648076 h 648595"/>
                <a:gd name="connsiteX26" fmla="*/ 248512 w 4576791"/>
                <a:gd name="connsiteY26" fmla="*/ 648076 h 648595"/>
                <a:gd name="connsiteX27" fmla="*/ 487261 w 4576791"/>
                <a:gd name="connsiteY27" fmla="*/ 648076 h 648595"/>
                <a:gd name="connsiteX28" fmla="*/ 1306878 w 4576791"/>
                <a:gd name="connsiteY28" fmla="*/ 648076 h 648595"/>
                <a:gd name="connsiteX29" fmla="*/ 1306878 w 4576791"/>
                <a:gd name="connsiteY29" fmla="*/ 648595 h 648595"/>
                <a:gd name="connsiteX30" fmla="*/ 2181635 w 4576791"/>
                <a:gd name="connsiteY30" fmla="*/ 648595 h 648595"/>
                <a:gd name="connsiteX31" fmla="*/ 2238514 w 4576791"/>
                <a:gd name="connsiteY31" fmla="*/ 648595 h 648595"/>
                <a:gd name="connsiteX32" fmla="*/ 2477262 w 4576791"/>
                <a:gd name="connsiteY32" fmla="*/ 648595 h 648595"/>
                <a:gd name="connsiteX33" fmla="*/ 2499692 w 4576791"/>
                <a:gd name="connsiteY33" fmla="*/ 648595 h 648595"/>
                <a:gd name="connsiteX34" fmla="*/ 3157894 w 4576791"/>
                <a:gd name="connsiteY34" fmla="*/ 648595 h 648595"/>
                <a:gd name="connsiteX35" fmla="*/ 3214773 w 4576791"/>
                <a:gd name="connsiteY35" fmla="*/ 648595 h 648595"/>
                <a:gd name="connsiteX36" fmla="*/ 3453522 w 4576791"/>
                <a:gd name="connsiteY36" fmla="*/ 648595 h 648595"/>
                <a:gd name="connsiteX37" fmla="*/ 3475951 w 4576791"/>
                <a:gd name="connsiteY37" fmla="*/ 648595 h 648595"/>
                <a:gd name="connsiteX38" fmla="*/ 4089530 w 4576791"/>
                <a:gd name="connsiteY38" fmla="*/ 648595 h 648595"/>
                <a:gd name="connsiteX39" fmla="*/ 4328279 w 4576791"/>
                <a:gd name="connsiteY39" fmla="*/ 648595 h 648595"/>
                <a:gd name="connsiteX40" fmla="*/ 4350708 w 4576791"/>
                <a:gd name="connsiteY40" fmla="*/ 648595 h 648595"/>
                <a:gd name="connsiteX41" fmla="*/ 4363911 w 4576791"/>
                <a:gd name="connsiteY41" fmla="*/ 639602 h 648595"/>
                <a:gd name="connsiteX42" fmla="*/ 4405400 w 4576791"/>
                <a:gd name="connsiteY42" fmla="*/ 606819 h 648595"/>
                <a:gd name="connsiteX43" fmla="*/ 4415269 w 4576791"/>
                <a:gd name="connsiteY43" fmla="*/ 552364 h 648595"/>
                <a:gd name="connsiteX44" fmla="*/ 4504093 w 4576791"/>
                <a:gd name="connsiteY44" fmla="*/ 500280 h 648595"/>
                <a:gd name="connsiteX45" fmla="*/ 4513963 w 4576791"/>
                <a:gd name="connsiteY45" fmla="*/ 410312 h 648595"/>
                <a:gd name="connsiteX46" fmla="*/ 4567628 w 4576791"/>
                <a:gd name="connsiteY46" fmla="*/ 330407 h 648595"/>
                <a:gd name="connsiteX47" fmla="*/ 4576791 w 4576791"/>
                <a:gd name="connsiteY47" fmla="*/ 324556 h 648595"/>
                <a:gd name="connsiteX48" fmla="*/ 4567628 w 4576791"/>
                <a:gd name="connsiteY48" fmla="*/ 318707 h 648595"/>
                <a:gd name="connsiteX49" fmla="*/ 4513963 w 4576791"/>
                <a:gd name="connsiteY49" fmla="*/ 238803 h 648595"/>
                <a:gd name="connsiteX50" fmla="*/ 4504093 w 4576791"/>
                <a:gd name="connsiteY50" fmla="*/ 148835 h 648595"/>
                <a:gd name="connsiteX51" fmla="*/ 4415269 w 4576791"/>
                <a:gd name="connsiteY51" fmla="*/ 96749 h 648595"/>
                <a:gd name="connsiteX52" fmla="*/ 4405400 w 4576791"/>
                <a:gd name="connsiteY52" fmla="*/ 42295 h 648595"/>
                <a:gd name="connsiteX53" fmla="*/ 4363911 w 4576791"/>
                <a:gd name="connsiteY53" fmla="*/ 9512 h 648595"/>
                <a:gd name="connsiteX54" fmla="*/ 4350708 w 4576791"/>
                <a:gd name="connsiteY54" fmla="*/ 519 h 648595"/>
                <a:gd name="connsiteX55" fmla="*/ 4328279 w 4576791"/>
                <a:gd name="connsiteY55" fmla="*/ 519 h 648595"/>
                <a:gd name="connsiteX56" fmla="*/ 4089530 w 4576791"/>
                <a:gd name="connsiteY56" fmla="*/ 519 h 648595"/>
                <a:gd name="connsiteX57" fmla="*/ 3269915 w 4576791"/>
                <a:gd name="connsiteY57" fmla="*/ 520 h 64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76791" h="648595">
                  <a:moveTo>
                    <a:pt x="3269915" y="0"/>
                  </a:moveTo>
                  <a:lnTo>
                    <a:pt x="2395158" y="0"/>
                  </a:lnTo>
                  <a:lnTo>
                    <a:pt x="2338277" y="0"/>
                  </a:lnTo>
                  <a:lnTo>
                    <a:pt x="2099530" y="0"/>
                  </a:lnTo>
                  <a:lnTo>
                    <a:pt x="2077100" y="0"/>
                  </a:lnTo>
                  <a:lnTo>
                    <a:pt x="1418899" y="0"/>
                  </a:lnTo>
                  <a:lnTo>
                    <a:pt x="1362018" y="0"/>
                  </a:lnTo>
                  <a:lnTo>
                    <a:pt x="1123270" y="0"/>
                  </a:lnTo>
                  <a:lnTo>
                    <a:pt x="1100841" y="0"/>
                  </a:lnTo>
                  <a:lnTo>
                    <a:pt x="487261" y="0"/>
                  </a:lnTo>
                  <a:lnTo>
                    <a:pt x="248512" y="0"/>
                  </a:lnTo>
                  <a:lnTo>
                    <a:pt x="226083" y="0"/>
                  </a:lnTo>
                  <a:lnTo>
                    <a:pt x="212880" y="8993"/>
                  </a:lnTo>
                  <a:cubicBezTo>
                    <a:pt x="198138" y="18281"/>
                    <a:pt x="182942" y="26749"/>
                    <a:pt x="171391" y="41776"/>
                  </a:cubicBezTo>
                  <a:cubicBezTo>
                    <a:pt x="158377" y="58761"/>
                    <a:pt x="164812" y="78078"/>
                    <a:pt x="161522" y="96231"/>
                  </a:cubicBezTo>
                  <a:cubicBezTo>
                    <a:pt x="131914" y="113591"/>
                    <a:pt x="100686" y="113457"/>
                    <a:pt x="72699" y="148315"/>
                  </a:cubicBezTo>
                  <a:cubicBezTo>
                    <a:pt x="56442" y="179472"/>
                    <a:pt x="66119" y="208294"/>
                    <a:pt x="62828" y="238283"/>
                  </a:cubicBezTo>
                  <a:cubicBezTo>
                    <a:pt x="58450" y="265526"/>
                    <a:pt x="35128" y="299204"/>
                    <a:pt x="9165" y="318188"/>
                  </a:cubicBezTo>
                  <a:lnTo>
                    <a:pt x="0" y="324039"/>
                  </a:lnTo>
                  <a:lnTo>
                    <a:pt x="9165" y="329888"/>
                  </a:lnTo>
                  <a:cubicBezTo>
                    <a:pt x="35128" y="348873"/>
                    <a:pt x="58450" y="382550"/>
                    <a:pt x="62828" y="409792"/>
                  </a:cubicBezTo>
                  <a:cubicBezTo>
                    <a:pt x="66119" y="439782"/>
                    <a:pt x="56442" y="468605"/>
                    <a:pt x="72699" y="499760"/>
                  </a:cubicBezTo>
                  <a:cubicBezTo>
                    <a:pt x="100686" y="534619"/>
                    <a:pt x="131914" y="534485"/>
                    <a:pt x="161522" y="551847"/>
                  </a:cubicBezTo>
                  <a:cubicBezTo>
                    <a:pt x="164812" y="569998"/>
                    <a:pt x="158377" y="589315"/>
                    <a:pt x="171391" y="606300"/>
                  </a:cubicBezTo>
                  <a:cubicBezTo>
                    <a:pt x="182942" y="621329"/>
                    <a:pt x="198138" y="629796"/>
                    <a:pt x="212880" y="639083"/>
                  </a:cubicBezTo>
                  <a:lnTo>
                    <a:pt x="226083" y="648076"/>
                  </a:lnTo>
                  <a:lnTo>
                    <a:pt x="248512" y="648076"/>
                  </a:lnTo>
                  <a:lnTo>
                    <a:pt x="487261" y="648076"/>
                  </a:lnTo>
                  <a:lnTo>
                    <a:pt x="1306878" y="648076"/>
                  </a:lnTo>
                  <a:lnTo>
                    <a:pt x="1306878" y="648595"/>
                  </a:lnTo>
                  <a:lnTo>
                    <a:pt x="2181635" y="648595"/>
                  </a:lnTo>
                  <a:lnTo>
                    <a:pt x="2238514" y="648595"/>
                  </a:lnTo>
                  <a:lnTo>
                    <a:pt x="2477262" y="648595"/>
                  </a:lnTo>
                  <a:lnTo>
                    <a:pt x="2499692" y="648595"/>
                  </a:lnTo>
                  <a:lnTo>
                    <a:pt x="3157894" y="648595"/>
                  </a:lnTo>
                  <a:lnTo>
                    <a:pt x="3214773" y="648595"/>
                  </a:lnTo>
                  <a:lnTo>
                    <a:pt x="3453522" y="648595"/>
                  </a:lnTo>
                  <a:lnTo>
                    <a:pt x="3475951" y="648595"/>
                  </a:lnTo>
                  <a:lnTo>
                    <a:pt x="4089530" y="648595"/>
                  </a:lnTo>
                  <a:lnTo>
                    <a:pt x="4328279" y="648595"/>
                  </a:lnTo>
                  <a:lnTo>
                    <a:pt x="4350708" y="648595"/>
                  </a:lnTo>
                  <a:lnTo>
                    <a:pt x="4363911" y="639602"/>
                  </a:lnTo>
                  <a:cubicBezTo>
                    <a:pt x="4378652" y="630314"/>
                    <a:pt x="4393849" y="621846"/>
                    <a:pt x="4405400" y="606819"/>
                  </a:cubicBezTo>
                  <a:cubicBezTo>
                    <a:pt x="4418414" y="589834"/>
                    <a:pt x="4411979" y="570517"/>
                    <a:pt x="4415269" y="552364"/>
                  </a:cubicBezTo>
                  <a:cubicBezTo>
                    <a:pt x="4444877" y="535002"/>
                    <a:pt x="4476105" y="535138"/>
                    <a:pt x="4504093" y="500280"/>
                  </a:cubicBezTo>
                  <a:cubicBezTo>
                    <a:pt x="4520349" y="469123"/>
                    <a:pt x="4510673" y="440301"/>
                    <a:pt x="4513963" y="410312"/>
                  </a:cubicBezTo>
                  <a:cubicBezTo>
                    <a:pt x="4518341" y="383069"/>
                    <a:pt x="4541665" y="349391"/>
                    <a:pt x="4567628" y="330407"/>
                  </a:cubicBezTo>
                  <a:lnTo>
                    <a:pt x="4576791" y="324556"/>
                  </a:lnTo>
                  <a:lnTo>
                    <a:pt x="4567628" y="318707"/>
                  </a:lnTo>
                  <a:cubicBezTo>
                    <a:pt x="4541665" y="299722"/>
                    <a:pt x="4518341" y="266045"/>
                    <a:pt x="4513963" y="238803"/>
                  </a:cubicBezTo>
                  <a:cubicBezTo>
                    <a:pt x="4510673" y="208813"/>
                    <a:pt x="4520349" y="179990"/>
                    <a:pt x="4504093" y="148835"/>
                  </a:cubicBezTo>
                  <a:cubicBezTo>
                    <a:pt x="4476105" y="113976"/>
                    <a:pt x="4444877" y="114110"/>
                    <a:pt x="4415269" y="96749"/>
                  </a:cubicBezTo>
                  <a:cubicBezTo>
                    <a:pt x="4411979" y="78597"/>
                    <a:pt x="4418414" y="59280"/>
                    <a:pt x="4405400" y="42295"/>
                  </a:cubicBezTo>
                  <a:cubicBezTo>
                    <a:pt x="4393849" y="27267"/>
                    <a:pt x="4378652" y="18799"/>
                    <a:pt x="4363911" y="9512"/>
                  </a:cubicBezTo>
                  <a:lnTo>
                    <a:pt x="4350708" y="519"/>
                  </a:lnTo>
                  <a:lnTo>
                    <a:pt x="4328279" y="519"/>
                  </a:lnTo>
                  <a:lnTo>
                    <a:pt x="4089530" y="519"/>
                  </a:lnTo>
                  <a:lnTo>
                    <a:pt x="3269915" y="5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3E25CFB-77B3-AA3A-072F-66D913B6879D}"/>
                </a:ext>
              </a:extLst>
            </p:cNvPr>
            <p:cNvSpPr txBox="1"/>
            <p:nvPr/>
          </p:nvSpPr>
          <p:spPr>
            <a:xfrm>
              <a:off x="2484530" y="2476694"/>
              <a:ext cx="348217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演示春风楷" panose="00000500000000000000" pitchFamily="2" charset="-122"/>
                  <a:ea typeface="演示春风楷" panose="00000500000000000000" pitchFamily="2" charset="-122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D262584-92C7-2F82-2DC0-093EA86EF1B0}"/>
                </a:ext>
              </a:extLst>
            </p:cNvPr>
            <p:cNvSpPr txBox="1"/>
            <p:nvPr/>
          </p:nvSpPr>
          <p:spPr>
            <a:xfrm flipH="1">
              <a:off x="1530010" y="2341463"/>
              <a:ext cx="93605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微米有行" pitchFamily="2" charset="-128"/>
                  <a:ea typeface="微米有行" pitchFamily="2" charset="-128"/>
                </a:rPr>
                <a:t>02</a:t>
              </a:r>
              <a:endParaRPr lang="zh-CN" altLang="en-US" sz="4800" dirty="0">
                <a:latin typeface="微米有行" pitchFamily="2" charset="-128"/>
                <a:ea typeface="微米有行" pitchFamily="2" charset="-128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DD85DC4-65F6-3300-0767-9628CF870E64}"/>
              </a:ext>
            </a:extLst>
          </p:cNvPr>
          <p:cNvGrpSpPr/>
          <p:nvPr/>
        </p:nvGrpSpPr>
        <p:grpSpPr>
          <a:xfrm>
            <a:off x="1292312" y="4039634"/>
            <a:ext cx="4709247" cy="830997"/>
            <a:chOff x="1257456" y="2341463"/>
            <a:chExt cx="4709247" cy="830997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5FDF1F1-ECCE-F281-EA9B-3F9411E93BDF}"/>
                </a:ext>
              </a:extLst>
            </p:cNvPr>
            <p:cNvSpPr/>
            <p:nvPr/>
          </p:nvSpPr>
          <p:spPr>
            <a:xfrm rot="10800000" flipV="1">
              <a:off x="1257456" y="2449246"/>
              <a:ext cx="4576791" cy="648595"/>
            </a:xfrm>
            <a:custGeom>
              <a:avLst/>
              <a:gdLst>
                <a:gd name="connsiteX0" fmla="*/ 3269915 w 4576791"/>
                <a:gd name="connsiteY0" fmla="*/ 0 h 648595"/>
                <a:gd name="connsiteX1" fmla="*/ 2395158 w 4576791"/>
                <a:gd name="connsiteY1" fmla="*/ 0 h 648595"/>
                <a:gd name="connsiteX2" fmla="*/ 2338277 w 4576791"/>
                <a:gd name="connsiteY2" fmla="*/ 0 h 648595"/>
                <a:gd name="connsiteX3" fmla="*/ 2099530 w 4576791"/>
                <a:gd name="connsiteY3" fmla="*/ 0 h 648595"/>
                <a:gd name="connsiteX4" fmla="*/ 2077100 w 4576791"/>
                <a:gd name="connsiteY4" fmla="*/ 0 h 648595"/>
                <a:gd name="connsiteX5" fmla="*/ 1418899 w 4576791"/>
                <a:gd name="connsiteY5" fmla="*/ 0 h 648595"/>
                <a:gd name="connsiteX6" fmla="*/ 1362018 w 4576791"/>
                <a:gd name="connsiteY6" fmla="*/ 0 h 648595"/>
                <a:gd name="connsiteX7" fmla="*/ 1123270 w 4576791"/>
                <a:gd name="connsiteY7" fmla="*/ 0 h 648595"/>
                <a:gd name="connsiteX8" fmla="*/ 1100841 w 4576791"/>
                <a:gd name="connsiteY8" fmla="*/ 0 h 648595"/>
                <a:gd name="connsiteX9" fmla="*/ 487261 w 4576791"/>
                <a:gd name="connsiteY9" fmla="*/ 0 h 648595"/>
                <a:gd name="connsiteX10" fmla="*/ 248512 w 4576791"/>
                <a:gd name="connsiteY10" fmla="*/ 0 h 648595"/>
                <a:gd name="connsiteX11" fmla="*/ 226083 w 4576791"/>
                <a:gd name="connsiteY11" fmla="*/ 0 h 648595"/>
                <a:gd name="connsiteX12" fmla="*/ 212880 w 4576791"/>
                <a:gd name="connsiteY12" fmla="*/ 8993 h 648595"/>
                <a:gd name="connsiteX13" fmla="*/ 171391 w 4576791"/>
                <a:gd name="connsiteY13" fmla="*/ 41776 h 648595"/>
                <a:gd name="connsiteX14" fmla="*/ 161522 w 4576791"/>
                <a:gd name="connsiteY14" fmla="*/ 96231 h 648595"/>
                <a:gd name="connsiteX15" fmla="*/ 72699 w 4576791"/>
                <a:gd name="connsiteY15" fmla="*/ 148315 h 648595"/>
                <a:gd name="connsiteX16" fmla="*/ 62828 w 4576791"/>
                <a:gd name="connsiteY16" fmla="*/ 238283 h 648595"/>
                <a:gd name="connsiteX17" fmla="*/ 9165 w 4576791"/>
                <a:gd name="connsiteY17" fmla="*/ 318188 h 648595"/>
                <a:gd name="connsiteX18" fmla="*/ 0 w 4576791"/>
                <a:gd name="connsiteY18" fmla="*/ 324039 h 648595"/>
                <a:gd name="connsiteX19" fmla="*/ 9165 w 4576791"/>
                <a:gd name="connsiteY19" fmla="*/ 329888 h 648595"/>
                <a:gd name="connsiteX20" fmla="*/ 62828 w 4576791"/>
                <a:gd name="connsiteY20" fmla="*/ 409792 h 648595"/>
                <a:gd name="connsiteX21" fmla="*/ 72699 w 4576791"/>
                <a:gd name="connsiteY21" fmla="*/ 499760 h 648595"/>
                <a:gd name="connsiteX22" fmla="*/ 161522 w 4576791"/>
                <a:gd name="connsiteY22" fmla="*/ 551847 h 648595"/>
                <a:gd name="connsiteX23" fmla="*/ 171391 w 4576791"/>
                <a:gd name="connsiteY23" fmla="*/ 606300 h 648595"/>
                <a:gd name="connsiteX24" fmla="*/ 212880 w 4576791"/>
                <a:gd name="connsiteY24" fmla="*/ 639083 h 648595"/>
                <a:gd name="connsiteX25" fmla="*/ 226083 w 4576791"/>
                <a:gd name="connsiteY25" fmla="*/ 648076 h 648595"/>
                <a:gd name="connsiteX26" fmla="*/ 248512 w 4576791"/>
                <a:gd name="connsiteY26" fmla="*/ 648076 h 648595"/>
                <a:gd name="connsiteX27" fmla="*/ 487261 w 4576791"/>
                <a:gd name="connsiteY27" fmla="*/ 648076 h 648595"/>
                <a:gd name="connsiteX28" fmla="*/ 1306878 w 4576791"/>
                <a:gd name="connsiteY28" fmla="*/ 648076 h 648595"/>
                <a:gd name="connsiteX29" fmla="*/ 1306878 w 4576791"/>
                <a:gd name="connsiteY29" fmla="*/ 648595 h 648595"/>
                <a:gd name="connsiteX30" fmla="*/ 2181635 w 4576791"/>
                <a:gd name="connsiteY30" fmla="*/ 648595 h 648595"/>
                <a:gd name="connsiteX31" fmla="*/ 2238514 w 4576791"/>
                <a:gd name="connsiteY31" fmla="*/ 648595 h 648595"/>
                <a:gd name="connsiteX32" fmla="*/ 2477262 w 4576791"/>
                <a:gd name="connsiteY32" fmla="*/ 648595 h 648595"/>
                <a:gd name="connsiteX33" fmla="*/ 2499692 w 4576791"/>
                <a:gd name="connsiteY33" fmla="*/ 648595 h 648595"/>
                <a:gd name="connsiteX34" fmla="*/ 3157894 w 4576791"/>
                <a:gd name="connsiteY34" fmla="*/ 648595 h 648595"/>
                <a:gd name="connsiteX35" fmla="*/ 3214773 w 4576791"/>
                <a:gd name="connsiteY35" fmla="*/ 648595 h 648595"/>
                <a:gd name="connsiteX36" fmla="*/ 3453522 w 4576791"/>
                <a:gd name="connsiteY36" fmla="*/ 648595 h 648595"/>
                <a:gd name="connsiteX37" fmla="*/ 3475951 w 4576791"/>
                <a:gd name="connsiteY37" fmla="*/ 648595 h 648595"/>
                <a:gd name="connsiteX38" fmla="*/ 4089530 w 4576791"/>
                <a:gd name="connsiteY38" fmla="*/ 648595 h 648595"/>
                <a:gd name="connsiteX39" fmla="*/ 4328279 w 4576791"/>
                <a:gd name="connsiteY39" fmla="*/ 648595 h 648595"/>
                <a:gd name="connsiteX40" fmla="*/ 4350708 w 4576791"/>
                <a:gd name="connsiteY40" fmla="*/ 648595 h 648595"/>
                <a:gd name="connsiteX41" fmla="*/ 4363911 w 4576791"/>
                <a:gd name="connsiteY41" fmla="*/ 639602 h 648595"/>
                <a:gd name="connsiteX42" fmla="*/ 4405400 w 4576791"/>
                <a:gd name="connsiteY42" fmla="*/ 606819 h 648595"/>
                <a:gd name="connsiteX43" fmla="*/ 4415269 w 4576791"/>
                <a:gd name="connsiteY43" fmla="*/ 552364 h 648595"/>
                <a:gd name="connsiteX44" fmla="*/ 4504093 w 4576791"/>
                <a:gd name="connsiteY44" fmla="*/ 500280 h 648595"/>
                <a:gd name="connsiteX45" fmla="*/ 4513963 w 4576791"/>
                <a:gd name="connsiteY45" fmla="*/ 410312 h 648595"/>
                <a:gd name="connsiteX46" fmla="*/ 4567628 w 4576791"/>
                <a:gd name="connsiteY46" fmla="*/ 330407 h 648595"/>
                <a:gd name="connsiteX47" fmla="*/ 4576791 w 4576791"/>
                <a:gd name="connsiteY47" fmla="*/ 324556 h 648595"/>
                <a:gd name="connsiteX48" fmla="*/ 4567628 w 4576791"/>
                <a:gd name="connsiteY48" fmla="*/ 318707 h 648595"/>
                <a:gd name="connsiteX49" fmla="*/ 4513963 w 4576791"/>
                <a:gd name="connsiteY49" fmla="*/ 238803 h 648595"/>
                <a:gd name="connsiteX50" fmla="*/ 4504093 w 4576791"/>
                <a:gd name="connsiteY50" fmla="*/ 148835 h 648595"/>
                <a:gd name="connsiteX51" fmla="*/ 4415269 w 4576791"/>
                <a:gd name="connsiteY51" fmla="*/ 96749 h 648595"/>
                <a:gd name="connsiteX52" fmla="*/ 4405400 w 4576791"/>
                <a:gd name="connsiteY52" fmla="*/ 42295 h 648595"/>
                <a:gd name="connsiteX53" fmla="*/ 4363911 w 4576791"/>
                <a:gd name="connsiteY53" fmla="*/ 9512 h 648595"/>
                <a:gd name="connsiteX54" fmla="*/ 4350708 w 4576791"/>
                <a:gd name="connsiteY54" fmla="*/ 519 h 648595"/>
                <a:gd name="connsiteX55" fmla="*/ 4328279 w 4576791"/>
                <a:gd name="connsiteY55" fmla="*/ 519 h 648595"/>
                <a:gd name="connsiteX56" fmla="*/ 4089530 w 4576791"/>
                <a:gd name="connsiteY56" fmla="*/ 519 h 648595"/>
                <a:gd name="connsiteX57" fmla="*/ 3269915 w 4576791"/>
                <a:gd name="connsiteY57" fmla="*/ 520 h 64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76791" h="648595">
                  <a:moveTo>
                    <a:pt x="3269915" y="0"/>
                  </a:moveTo>
                  <a:lnTo>
                    <a:pt x="2395158" y="0"/>
                  </a:lnTo>
                  <a:lnTo>
                    <a:pt x="2338277" y="0"/>
                  </a:lnTo>
                  <a:lnTo>
                    <a:pt x="2099530" y="0"/>
                  </a:lnTo>
                  <a:lnTo>
                    <a:pt x="2077100" y="0"/>
                  </a:lnTo>
                  <a:lnTo>
                    <a:pt x="1418899" y="0"/>
                  </a:lnTo>
                  <a:lnTo>
                    <a:pt x="1362018" y="0"/>
                  </a:lnTo>
                  <a:lnTo>
                    <a:pt x="1123270" y="0"/>
                  </a:lnTo>
                  <a:lnTo>
                    <a:pt x="1100841" y="0"/>
                  </a:lnTo>
                  <a:lnTo>
                    <a:pt x="487261" y="0"/>
                  </a:lnTo>
                  <a:lnTo>
                    <a:pt x="248512" y="0"/>
                  </a:lnTo>
                  <a:lnTo>
                    <a:pt x="226083" y="0"/>
                  </a:lnTo>
                  <a:lnTo>
                    <a:pt x="212880" y="8993"/>
                  </a:lnTo>
                  <a:cubicBezTo>
                    <a:pt x="198138" y="18281"/>
                    <a:pt x="182942" y="26749"/>
                    <a:pt x="171391" y="41776"/>
                  </a:cubicBezTo>
                  <a:cubicBezTo>
                    <a:pt x="158377" y="58761"/>
                    <a:pt x="164812" y="78078"/>
                    <a:pt x="161522" y="96231"/>
                  </a:cubicBezTo>
                  <a:cubicBezTo>
                    <a:pt x="131914" y="113591"/>
                    <a:pt x="100686" y="113457"/>
                    <a:pt x="72699" y="148315"/>
                  </a:cubicBezTo>
                  <a:cubicBezTo>
                    <a:pt x="56442" y="179472"/>
                    <a:pt x="66119" y="208294"/>
                    <a:pt x="62828" y="238283"/>
                  </a:cubicBezTo>
                  <a:cubicBezTo>
                    <a:pt x="58450" y="265526"/>
                    <a:pt x="35128" y="299204"/>
                    <a:pt x="9165" y="318188"/>
                  </a:cubicBezTo>
                  <a:lnTo>
                    <a:pt x="0" y="324039"/>
                  </a:lnTo>
                  <a:lnTo>
                    <a:pt x="9165" y="329888"/>
                  </a:lnTo>
                  <a:cubicBezTo>
                    <a:pt x="35128" y="348873"/>
                    <a:pt x="58450" y="382550"/>
                    <a:pt x="62828" y="409792"/>
                  </a:cubicBezTo>
                  <a:cubicBezTo>
                    <a:pt x="66119" y="439782"/>
                    <a:pt x="56442" y="468605"/>
                    <a:pt x="72699" y="499760"/>
                  </a:cubicBezTo>
                  <a:cubicBezTo>
                    <a:pt x="100686" y="534619"/>
                    <a:pt x="131914" y="534485"/>
                    <a:pt x="161522" y="551847"/>
                  </a:cubicBezTo>
                  <a:cubicBezTo>
                    <a:pt x="164812" y="569998"/>
                    <a:pt x="158377" y="589315"/>
                    <a:pt x="171391" y="606300"/>
                  </a:cubicBezTo>
                  <a:cubicBezTo>
                    <a:pt x="182942" y="621329"/>
                    <a:pt x="198138" y="629796"/>
                    <a:pt x="212880" y="639083"/>
                  </a:cubicBezTo>
                  <a:lnTo>
                    <a:pt x="226083" y="648076"/>
                  </a:lnTo>
                  <a:lnTo>
                    <a:pt x="248512" y="648076"/>
                  </a:lnTo>
                  <a:lnTo>
                    <a:pt x="487261" y="648076"/>
                  </a:lnTo>
                  <a:lnTo>
                    <a:pt x="1306878" y="648076"/>
                  </a:lnTo>
                  <a:lnTo>
                    <a:pt x="1306878" y="648595"/>
                  </a:lnTo>
                  <a:lnTo>
                    <a:pt x="2181635" y="648595"/>
                  </a:lnTo>
                  <a:lnTo>
                    <a:pt x="2238514" y="648595"/>
                  </a:lnTo>
                  <a:lnTo>
                    <a:pt x="2477262" y="648595"/>
                  </a:lnTo>
                  <a:lnTo>
                    <a:pt x="2499692" y="648595"/>
                  </a:lnTo>
                  <a:lnTo>
                    <a:pt x="3157894" y="648595"/>
                  </a:lnTo>
                  <a:lnTo>
                    <a:pt x="3214773" y="648595"/>
                  </a:lnTo>
                  <a:lnTo>
                    <a:pt x="3453522" y="648595"/>
                  </a:lnTo>
                  <a:lnTo>
                    <a:pt x="3475951" y="648595"/>
                  </a:lnTo>
                  <a:lnTo>
                    <a:pt x="4089530" y="648595"/>
                  </a:lnTo>
                  <a:lnTo>
                    <a:pt x="4328279" y="648595"/>
                  </a:lnTo>
                  <a:lnTo>
                    <a:pt x="4350708" y="648595"/>
                  </a:lnTo>
                  <a:lnTo>
                    <a:pt x="4363911" y="639602"/>
                  </a:lnTo>
                  <a:cubicBezTo>
                    <a:pt x="4378652" y="630314"/>
                    <a:pt x="4393849" y="621846"/>
                    <a:pt x="4405400" y="606819"/>
                  </a:cubicBezTo>
                  <a:cubicBezTo>
                    <a:pt x="4418414" y="589834"/>
                    <a:pt x="4411979" y="570517"/>
                    <a:pt x="4415269" y="552364"/>
                  </a:cubicBezTo>
                  <a:cubicBezTo>
                    <a:pt x="4444877" y="535002"/>
                    <a:pt x="4476105" y="535138"/>
                    <a:pt x="4504093" y="500280"/>
                  </a:cubicBezTo>
                  <a:cubicBezTo>
                    <a:pt x="4520349" y="469123"/>
                    <a:pt x="4510673" y="440301"/>
                    <a:pt x="4513963" y="410312"/>
                  </a:cubicBezTo>
                  <a:cubicBezTo>
                    <a:pt x="4518341" y="383069"/>
                    <a:pt x="4541665" y="349391"/>
                    <a:pt x="4567628" y="330407"/>
                  </a:cubicBezTo>
                  <a:lnTo>
                    <a:pt x="4576791" y="324556"/>
                  </a:lnTo>
                  <a:lnTo>
                    <a:pt x="4567628" y="318707"/>
                  </a:lnTo>
                  <a:cubicBezTo>
                    <a:pt x="4541665" y="299722"/>
                    <a:pt x="4518341" y="266045"/>
                    <a:pt x="4513963" y="238803"/>
                  </a:cubicBezTo>
                  <a:cubicBezTo>
                    <a:pt x="4510673" y="208813"/>
                    <a:pt x="4520349" y="179990"/>
                    <a:pt x="4504093" y="148835"/>
                  </a:cubicBezTo>
                  <a:cubicBezTo>
                    <a:pt x="4476105" y="113976"/>
                    <a:pt x="4444877" y="114110"/>
                    <a:pt x="4415269" y="96749"/>
                  </a:cubicBezTo>
                  <a:cubicBezTo>
                    <a:pt x="4411979" y="78597"/>
                    <a:pt x="4418414" y="59280"/>
                    <a:pt x="4405400" y="42295"/>
                  </a:cubicBezTo>
                  <a:cubicBezTo>
                    <a:pt x="4393849" y="27267"/>
                    <a:pt x="4378652" y="18799"/>
                    <a:pt x="4363911" y="9512"/>
                  </a:cubicBezTo>
                  <a:lnTo>
                    <a:pt x="4350708" y="519"/>
                  </a:lnTo>
                  <a:lnTo>
                    <a:pt x="4328279" y="519"/>
                  </a:lnTo>
                  <a:lnTo>
                    <a:pt x="4089530" y="519"/>
                  </a:lnTo>
                  <a:lnTo>
                    <a:pt x="3269915" y="5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FD5244B-B484-D12D-60CD-EDA6EFEBB17D}"/>
                </a:ext>
              </a:extLst>
            </p:cNvPr>
            <p:cNvSpPr txBox="1"/>
            <p:nvPr/>
          </p:nvSpPr>
          <p:spPr>
            <a:xfrm>
              <a:off x="2484530" y="2476694"/>
              <a:ext cx="348217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演示春风楷" panose="00000500000000000000" pitchFamily="2" charset="-122"/>
                  <a:ea typeface="演示春风楷" panose="00000500000000000000" pitchFamily="2" charset="-122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C2D930F-B230-4F5B-7232-97A170A785A0}"/>
                </a:ext>
              </a:extLst>
            </p:cNvPr>
            <p:cNvSpPr txBox="1"/>
            <p:nvPr/>
          </p:nvSpPr>
          <p:spPr>
            <a:xfrm flipH="1">
              <a:off x="1530010" y="2341463"/>
              <a:ext cx="93605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微米有行" pitchFamily="2" charset="-128"/>
                  <a:ea typeface="微米有行" pitchFamily="2" charset="-128"/>
                </a:rPr>
                <a:t>03</a:t>
              </a:r>
              <a:endParaRPr lang="zh-CN" altLang="en-US" sz="4800" dirty="0">
                <a:latin typeface="微米有行" pitchFamily="2" charset="-128"/>
                <a:ea typeface="微米有行" pitchFamily="2" charset="-128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0099B70-04F9-CDD5-610F-369A309E93EC}"/>
              </a:ext>
            </a:extLst>
          </p:cNvPr>
          <p:cNvGrpSpPr/>
          <p:nvPr/>
        </p:nvGrpSpPr>
        <p:grpSpPr>
          <a:xfrm>
            <a:off x="6317184" y="4039634"/>
            <a:ext cx="4709247" cy="830997"/>
            <a:chOff x="1257456" y="2341463"/>
            <a:chExt cx="4709247" cy="830997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B14BE8E-2620-05DB-75E3-3FA877B82E12}"/>
                </a:ext>
              </a:extLst>
            </p:cNvPr>
            <p:cNvSpPr/>
            <p:nvPr/>
          </p:nvSpPr>
          <p:spPr>
            <a:xfrm rot="10800000" flipV="1">
              <a:off x="1257456" y="2449246"/>
              <a:ext cx="4576791" cy="648595"/>
            </a:xfrm>
            <a:custGeom>
              <a:avLst/>
              <a:gdLst>
                <a:gd name="connsiteX0" fmla="*/ 3269915 w 4576791"/>
                <a:gd name="connsiteY0" fmla="*/ 0 h 648595"/>
                <a:gd name="connsiteX1" fmla="*/ 2395158 w 4576791"/>
                <a:gd name="connsiteY1" fmla="*/ 0 h 648595"/>
                <a:gd name="connsiteX2" fmla="*/ 2338277 w 4576791"/>
                <a:gd name="connsiteY2" fmla="*/ 0 h 648595"/>
                <a:gd name="connsiteX3" fmla="*/ 2099530 w 4576791"/>
                <a:gd name="connsiteY3" fmla="*/ 0 h 648595"/>
                <a:gd name="connsiteX4" fmla="*/ 2077100 w 4576791"/>
                <a:gd name="connsiteY4" fmla="*/ 0 h 648595"/>
                <a:gd name="connsiteX5" fmla="*/ 1418899 w 4576791"/>
                <a:gd name="connsiteY5" fmla="*/ 0 h 648595"/>
                <a:gd name="connsiteX6" fmla="*/ 1362018 w 4576791"/>
                <a:gd name="connsiteY6" fmla="*/ 0 h 648595"/>
                <a:gd name="connsiteX7" fmla="*/ 1123270 w 4576791"/>
                <a:gd name="connsiteY7" fmla="*/ 0 h 648595"/>
                <a:gd name="connsiteX8" fmla="*/ 1100841 w 4576791"/>
                <a:gd name="connsiteY8" fmla="*/ 0 h 648595"/>
                <a:gd name="connsiteX9" fmla="*/ 487261 w 4576791"/>
                <a:gd name="connsiteY9" fmla="*/ 0 h 648595"/>
                <a:gd name="connsiteX10" fmla="*/ 248512 w 4576791"/>
                <a:gd name="connsiteY10" fmla="*/ 0 h 648595"/>
                <a:gd name="connsiteX11" fmla="*/ 226083 w 4576791"/>
                <a:gd name="connsiteY11" fmla="*/ 0 h 648595"/>
                <a:gd name="connsiteX12" fmla="*/ 212880 w 4576791"/>
                <a:gd name="connsiteY12" fmla="*/ 8993 h 648595"/>
                <a:gd name="connsiteX13" fmla="*/ 171391 w 4576791"/>
                <a:gd name="connsiteY13" fmla="*/ 41776 h 648595"/>
                <a:gd name="connsiteX14" fmla="*/ 161522 w 4576791"/>
                <a:gd name="connsiteY14" fmla="*/ 96231 h 648595"/>
                <a:gd name="connsiteX15" fmla="*/ 72699 w 4576791"/>
                <a:gd name="connsiteY15" fmla="*/ 148315 h 648595"/>
                <a:gd name="connsiteX16" fmla="*/ 62828 w 4576791"/>
                <a:gd name="connsiteY16" fmla="*/ 238283 h 648595"/>
                <a:gd name="connsiteX17" fmla="*/ 9165 w 4576791"/>
                <a:gd name="connsiteY17" fmla="*/ 318188 h 648595"/>
                <a:gd name="connsiteX18" fmla="*/ 0 w 4576791"/>
                <a:gd name="connsiteY18" fmla="*/ 324039 h 648595"/>
                <a:gd name="connsiteX19" fmla="*/ 9165 w 4576791"/>
                <a:gd name="connsiteY19" fmla="*/ 329888 h 648595"/>
                <a:gd name="connsiteX20" fmla="*/ 62828 w 4576791"/>
                <a:gd name="connsiteY20" fmla="*/ 409792 h 648595"/>
                <a:gd name="connsiteX21" fmla="*/ 72699 w 4576791"/>
                <a:gd name="connsiteY21" fmla="*/ 499760 h 648595"/>
                <a:gd name="connsiteX22" fmla="*/ 161522 w 4576791"/>
                <a:gd name="connsiteY22" fmla="*/ 551847 h 648595"/>
                <a:gd name="connsiteX23" fmla="*/ 171391 w 4576791"/>
                <a:gd name="connsiteY23" fmla="*/ 606300 h 648595"/>
                <a:gd name="connsiteX24" fmla="*/ 212880 w 4576791"/>
                <a:gd name="connsiteY24" fmla="*/ 639083 h 648595"/>
                <a:gd name="connsiteX25" fmla="*/ 226083 w 4576791"/>
                <a:gd name="connsiteY25" fmla="*/ 648076 h 648595"/>
                <a:gd name="connsiteX26" fmla="*/ 248512 w 4576791"/>
                <a:gd name="connsiteY26" fmla="*/ 648076 h 648595"/>
                <a:gd name="connsiteX27" fmla="*/ 487261 w 4576791"/>
                <a:gd name="connsiteY27" fmla="*/ 648076 h 648595"/>
                <a:gd name="connsiteX28" fmla="*/ 1306878 w 4576791"/>
                <a:gd name="connsiteY28" fmla="*/ 648076 h 648595"/>
                <a:gd name="connsiteX29" fmla="*/ 1306878 w 4576791"/>
                <a:gd name="connsiteY29" fmla="*/ 648595 h 648595"/>
                <a:gd name="connsiteX30" fmla="*/ 2181635 w 4576791"/>
                <a:gd name="connsiteY30" fmla="*/ 648595 h 648595"/>
                <a:gd name="connsiteX31" fmla="*/ 2238514 w 4576791"/>
                <a:gd name="connsiteY31" fmla="*/ 648595 h 648595"/>
                <a:gd name="connsiteX32" fmla="*/ 2477262 w 4576791"/>
                <a:gd name="connsiteY32" fmla="*/ 648595 h 648595"/>
                <a:gd name="connsiteX33" fmla="*/ 2499692 w 4576791"/>
                <a:gd name="connsiteY33" fmla="*/ 648595 h 648595"/>
                <a:gd name="connsiteX34" fmla="*/ 3157894 w 4576791"/>
                <a:gd name="connsiteY34" fmla="*/ 648595 h 648595"/>
                <a:gd name="connsiteX35" fmla="*/ 3214773 w 4576791"/>
                <a:gd name="connsiteY35" fmla="*/ 648595 h 648595"/>
                <a:gd name="connsiteX36" fmla="*/ 3453522 w 4576791"/>
                <a:gd name="connsiteY36" fmla="*/ 648595 h 648595"/>
                <a:gd name="connsiteX37" fmla="*/ 3475951 w 4576791"/>
                <a:gd name="connsiteY37" fmla="*/ 648595 h 648595"/>
                <a:gd name="connsiteX38" fmla="*/ 4089530 w 4576791"/>
                <a:gd name="connsiteY38" fmla="*/ 648595 h 648595"/>
                <a:gd name="connsiteX39" fmla="*/ 4328279 w 4576791"/>
                <a:gd name="connsiteY39" fmla="*/ 648595 h 648595"/>
                <a:gd name="connsiteX40" fmla="*/ 4350708 w 4576791"/>
                <a:gd name="connsiteY40" fmla="*/ 648595 h 648595"/>
                <a:gd name="connsiteX41" fmla="*/ 4363911 w 4576791"/>
                <a:gd name="connsiteY41" fmla="*/ 639602 h 648595"/>
                <a:gd name="connsiteX42" fmla="*/ 4405400 w 4576791"/>
                <a:gd name="connsiteY42" fmla="*/ 606819 h 648595"/>
                <a:gd name="connsiteX43" fmla="*/ 4415269 w 4576791"/>
                <a:gd name="connsiteY43" fmla="*/ 552364 h 648595"/>
                <a:gd name="connsiteX44" fmla="*/ 4504093 w 4576791"/>
                <a:gd name="connsiteY44" fmla="*/ 500280 h 648595"/>
                <a:gd name="connsiteX45" fmla="*/ 4513963 w 4576791"/>
                <a:gd name="connsiteY45" fmla="*/ 410312 h 648595"/>
                <a:gd name="connsiteX46" fmla="*/ 4567628 w 4576791"/>
                <a:gd name="connsiteY46" fmla="*/ 330407 h 648595"/>
                <a:gd name="connsiteX47" fmla="*/ 4576791 w 4576791"/>
                <a:gd name="connsiteY47" fmla="*/ 324556 h 648595"/>
                <a:gd name="connsiteX48" fmla="*/ 4567628 w 4576791"/>
                <a:gd name="connsiteY48" fmla="*/ 318707 h 648595"/>
                <a:gd name="connsiteX49" fmla="*/ 4513963 w 4576791"/>
                <a:gd name="connsiteY49" fmla="*/ 238803 h 648595"/>
                <a:gd name="connsiteX50" fmla="*/ 4504093 w 4576791"/>
                <a:gd name="connsiteY50" fmla="*/ 148835 h 648595"/>
                <a:gd name="connsiteX51" fmla="*/ 4415269 w 4576791"/>
                <a:gd name="connsiteY51" fmla="*/ 96749 h 648595"/>
                <a:gd name="connsiteX52" fmla="*/ 4405400 w 4576791"/>
                <a:gd name="connsiteY52" fmla="*/ 42295 h 648595"/>
                <a:gd name="connsiteX53" fmla="*/ 4363911 w 4576791"/>
                <a:gd name="connsiteY53" fmla="*/ 9512 h 648595"/>
                <a:gd name="connsiteX54" fmla="*/ 4350708 w 4576791"/>
                <a:gd name="connsiteY54" fmla="*/ 519 h 648595"/>
                <a:gd name="connsiteX55" fmla="*/ 4328279 w 4576791"/>
                <a:gd name="connsiteY55" fmla="*/ 519 h 648595"/>
                <a:gd name="connsiteX56" fmla="*/ 4089530 w 4576791"/>
                <a:gd name="connsiteY56" fmla="*/ 519 h 648595"/>
                <a:gd name="connsiteX57" fmla="*/ 3269915 w 4576791"/>
                <a:gd name="connsiteY57" fmla="*/ 520 h 64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76791" h="648595">
                  <a:moveTo>
                    <a:pt x="3269915" y="0"/>
                  </a:moveTo>
                  <a:lnTo>
                    <a:pt x="2395158" y="0"/>
                  </a:lnTo>
                  <a:lnTo>
                    <a:pt x="2338277" y="0"/>
                  </a:lnTo>
                  <a:lnTo>
                    <a:pt x="2099530" y="0"/>
                  </a:lnTo>
                  <a:lnTo>
                    <a:pt x="2077100" y="0"/>
                  </a:lnTo>
                  <a:lnTo>
                    <a:pt x="1418899" y="0"/>
                  </a:lnTo>
                  <a:lnTo>
                    <a:pt x="1362018" y="0"/>
                  </a:lnTo>
                  <a:lnTo>
                    <a:pt x="1123270" y="0"/>
                  </a:lnTo>
                  <a:lnTo>
                    <a:pt x="1100841" y="0"/>
                  </a:lnTo>
                  <a:lnTo>
                    <a:pt x="487261" y="0"/>
                  </a:lnTo>
                  <a:lnTo>
                    <a:pt x="248512" y="0"/>
                  </a:lnTo>
                  <a:lnTo>
                    <a:pt x="226083" y="0"/>
                  </a:lnTo>
                  <a:lnTo>
                    <a:pt x="212880" y="8993"/>
                  </a:lnTo>
                  <a:cubicBezTo>
                    <a:pt x="198138" y="18281"/>
                    <a:pt x="182942" y="26749"/>
                    <a:pt x="171391" y="41776"/>
                  </a:cubicBezTo>
                  <a:cubicBezTo>
                    <a:pt x="158377" y="58761"/>
                    <a:pt x="164812" y="78078"/>
                    <a:pt x="161522" y="96231"/>
                  </a:cubicBezTo>
                  <a:cubicBezTo>
                    <a:pt x="131914" y="113591"/>
                    <a:pt x="100686" y="113457"/>
                    <a:pt x="72699" y="148315"/>
                  </a:cubicBezTo>
                  <a:cubicBezTo>
                    <a:pt x="56442" y="179472"/>
                    <a:pt x="66119" y="208294"/>
                    <a:pt x="62828" y="238283"/>
                  </a:cubicBezTo>
                  <a:cubicBezTo>
                    <a:pt x="58450" y="265526"/>
                    <a:pt x="35128" y="299204"/>
                    <a:pt x="9165" y="318188"/>
                  </a:cubicBezTo>
                  <a:lnTo>
                    <a:pt x="0" y="324039"/>
                  </a:lnTo>
                  <a:lnTo>
                    <a:pt x="9165" y="329888"/>
                  </a:lnTo>
                  <a:cubicBezTo>
                    <a:pt x="35128" y="348873"/>
                    <a:pt x="58450" y="382550"/>
                    <a:pt x="62828" y="409792"/>
                  </a:cubicBezTo>
                  <a:cubicBezTo>
                    <a:pt x="66119" y="439782"/>
                    <a:pt x="56442" y="468605"/>
                    <a:pt x="72699" y="499760"/>
                  </a:cubicBezTo>
                  <a:cubicBezTo>
                    <a:pt x="100686" y="534619"/>
                    <a:pt x="131914" y="534485"/>
                    <a:pt x="161522" y="551847"/>
                  </a:cubicBezTo>
                  <a:cubicBezTo>
                    <a:pt x="164812" y="569998"/>
                    <a:pt x="158377" y="589315"/>
                    <a:pt x="171391" y="606300"/>
                  </a:cubicBezTo>
                  <a:cubicBezTo>
                    <a:pt x="182942" y="621329"/>
                    <a:pt x="198138" y="629796"/>
                    <a:pt x="212880" y="639083"/>
                  </a:cubicBezTo>
                  <a:lnTo>
                    <a:pt x="226083" y="648076"/>
                  </a:lnTo>
                  <a:lnTo>
                    <a:pt x="248512" y="648076"/>
                  </a:lnTo>
                  <a:lnTo>
                    <a:pt x="487261" y="648076"/>
                  </a:lnTo>
                  <a:lnTo>
                    <a:pt x="1306878" y="648076"/>
                  </a:lnTo>
                  <a:lnTo>
                    <a:pt x="1306878" y="648595"/>
                  </a:lnTo>
                  <a:lnTo>
                    <a:pt x="2181635" y="648595"/>
                  </a:lnTo>
                  <a:lnTo>
                    <a:pt x="2238514" y="648595"/>
                  </a:lnTo>
                  <a:lnTo>
                    <a:pt x="2477262" y="648595"/>
                  </a:lnTo>
                  <a:lnTo>
                    <a:pt x="2499692" y="648595"/>
                  </a:lnTo>
                  <a:lnTo>
                    <a:pt x="3157894" y="648595"/>
                  </a:lnTo>
                  <a:lnTo>
                    <a:pt x="3214773" y="648595"/>
                  </a:lnTo>
                  <a:lnTo>
                    <a:pt x="3453522" y="648595"/>
                  </a:lnTo>
                  <a:lnTo>
                    <a:pt x="3475951" y="648595"/>
                  </a:lnTo>
                  <a:lnTo>
                    <a:pt x="4089530" y="648595"/>
                  </a:lnTo>
                  <a:lnTo>
                    <a:pt x="4328279" y="648595"/>
                  </a:lnTo>
                  <a:lnTo>
                    <a:pt x="4350708" y="648595"/>
                  </a:lnTo>
                  <a:lnTo>
                    <a:pt x="4363911" y="639602"/>
                  </a:lnTo>
                  <a:cubicBezTo>
                    <a:pt x="4378652" y="630314"/>
                    <a:pt x="4393849" y="621846"/>
                    <a:pt x="4405400" y="606819"/>
                  </a:cubicBezTo>
                  <a:cubicBezTo>
                    <a:pt x="4418414" y="589834"/>
                    <a:pt x="4411979" y="570517"/>
                    <a:pt x="4415269" y="552364"/>
                  </a:cubicBezTo>
                  <a:cubicBezTo>
                    <a:pt x="4444877" y="535002"/>
                    <a:pt x="4476105" y="535138"/>
                    <a:pt x="4504093" y="500280"/>
                  </a:cubicBezTo>
                  <a:cubicBezTo>
                    <a:pt x="4520349" y="469123"/>
                    <a:pt x="4510673" y="440301"/>
                    <a:pt x="4513963" y="410312"/>
                  </a:cubicBezTo>
                  <a:cubicBezTo>
                    <a:pt x="4518341" y="383069"/>
                    <a:pt x="4541665" y="349391"/>
                    <a:pt x="4567628" y="330407"/>
                  </a:cubicBezTo>
                  <a:lnTo>
                    <a:pt x="4576791" y="324556"/>
                  </a:lnTo>
                  <a:lnTo>
                    <a:pt x="4567628" y="318707"/>
                  </a:lnTo>
                  <a:cubicBezTo>
                    <a:pt x="4541665" y="299722"/>
                    <a:pt x="4518341" y="266045"/>
                    <a:pt x="4513963" y="238803"/>
                  </a:cubicBezTo>
                  <a:cubicBezTo>
                    <a:pt x="4510673" y="208813"/>
                    <a:pt x="4520349" y="179990"/>
                    <a:pt x="4504093" y="148835"/>
                  </a:cubicBezTo>
                  <a:cubicBezTo>
                    <a:pt x="4476105" y="113976"/>
                    <a:pt x="4444877" y="114110"/>
                    <a:pt x="4415269" y="96749"/>
                  </a:cubicBezTo>
                  <a:cubicBezTo>
                    <a:pt x="4411979" y="78597"/>
                    <a:pt x="4418414" y="59280"/>
                    <a:pt x="4405400" y="42295"/>
                  </a:cubicBezTo>
                  <a:cubicBezTo>
                    <a:pt x="4393849" y="27267"/>
                    <a:pt x="4378652" y="18799"/>
                    <a:pt x="4363911" y="9512"/>
                  </a:cubicBezTo>
                  <a:lnTo>
                    <a:pt x="4350708" y="519"/>
                  </a:lnTo>
                  <a:lnTo>
                    <a:pt x="4328279" y="519"/>
                  </a:lnTo>
                  <a:lnTo>
                    <a:pt x="4089530" y="519"/>
                  </a:lnTo>
                  <a:lnTo>
                    <a:pt x="3269915" y="5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849DD68-8297-CE02-0B9D-F8BD4258C92C}"/>
                </a:ext>
              </a:extLst>
            </p:cNvPr>
            <p:cNvSpPr txBox="1"/>
            <p:nvPr/>
          </p:nvSpPr>
          <p:spPr>
            <a:xfrm>
              <a:off x="2484530" y="2476694"/>
              <a:ext cx="348217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演示春风楷" panose="00000500000000000000" pitchFamily="2" charset="-122"/>
                  <a:ea typeface="演示春风楷" panose="00000500000000000000" pitchFamily="2" charset="-122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5E1B03A-125C-4E6B-CDEE-FCB5780527E6}"/>
                </a:ext>
              </a:extLst>
            </p:cNvPr>
            <p:cNvSpPr txBox="1"/>
            <p:nvPr/>
          </p:nvSpPr>
          <p:spPr>
            <a:xfrm flipH="1">
              <a:off x="1530010" y="2341463"/>
              <a:ext cx="93605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微米有行" pitchFamily="2" charset="-128"/>
                  <a:ea typeface="微米有行" pitchFamily="2" charset="-128"/>
                </a:rPr>
                <a:t>04</a:t>
              </a:r>
              <a:endParaRPr lang="zh-CN" altLang="en-US" sz="4800" dirty="0">
                <a:latin typeface="微米有行" pitchFamily="2" charset="-128"/>
                <a:ea typeface="微米有行" pitchFamily="2" charset="-128"/>
              </a:endParaRPr>
            </a:p>
          </p:txBody>
        </p:sp>
      </p:grpSp>
      <p:grpSp>
        <p:nvGrpSpPr>
          <p:cNvPr id="543" name="组合 542">
            <a:extLst>
              <a:ext uri="{FF2B5EF4-FFF2-40B4-BE49-F238E27FC236}">
                <a16:creationId xmlns:a16="http://schemas.microsoft.com/office/drawing/2014/main" id="{A8965C06-E204-A887-BF15-9F92A518E548}"/>
              </a:ext>
            </a:extLst>
          </p:cNvPr>
          <p:cNvGrpSpPr/>
          <p:nvPr/>
        </p:nvGrpSpPr>
        <p:grpSpPr>
          <a:xfrm>
            <a:off x="254760" y="207964"/>
            <a:ext cx="11681652" cy="6442071"/>
            <a:chOff x="254760" y="217488"/>
            <a:chExt cx="11681652" cy="6442071"/>
          </a:xfrm>
        </p:grpSpPr>
        <p:sp>
          <p:nvSpPr>
            <p:cNvPr id="544" name="矩形 543">
              <a:extLst>
                <a:ext uri="{FF2B5EF4-FFF2-40B4-BE49-F238E27FC236}">
                  <a16:creationId xmlns:a16="http://schemas.microsoft.com/office/drawing/2014/main" id="{CB2C9B9E-830E-2AA0-1FBB-F6F9192A9990}"/>
                </a:ext>
              </a:extLst>
            </p:cNvPr>
            <p:cNvSpPr/>
            <p:nvPr/>
          </p:nvSpPr>
          <p:spPr>
            <a:xfrm>
              <a:off x="254760" y="217488"/>
              <a:ext cx="11681640" cy="6442071"/>
            </a:xfrm>
            <a:prstGeom prst="rect">
              <a:avLst/>
            </a:prstGeom>
            <a:noFill/>
            <a:ln w="38100">
              <a:solidFill>
                <a:srgbClr val="9D794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5" name="组合 544">
              <a:extLst>
                <a:ext uri="{FF2B5EF4-FFF2-40B4-BE49-F238E27FC236}">
                  <a16:creationId xmlns:a16="http://schemas.microsoft.com/office/drawing/2014/main" id="{AA3B597B-0E78-E458-4C0A-1E69AFC52394}"/>
                </a:ext>
              </a:extLst>
            </p:cNvPr>
            <p:cNvGrpSpPr/>
            <p:nvPr/>
          </p:nvGrpSpPr>
          <p:grpSpPr>
            <a:xfrm>
              <a:off x="255588" y="217488"/>
              <a:ext cx="11680824" cy="6430161"/>
              <a:chOff x="255588" y="217488"/>
              <a:chExt cx="11680824" cy="6430161"/>
            </a:xfrm>
          </p:grpSpPr>
          <p:grpSp>
            <p:nvGrpSpPr>
              <p:cNvPr id="546" name="组合 545">
                <a:extLst>
                  <a:ext uri="{FF2B5EF4-FFF2-40B4-BE49-F238E27FC236}">
                    <a16:creationId xmlns:a16="http://schemas.microsoft.com/office/drawing/2014/main" id="{7EAED6CD-03BD-2A4E-08D9-20E612AC9379}"/>
                  </a:ext>
                </a:extLst>
              </p:cNvPr>
              <p:cNvGrpSpPr/>
              <p:nvPr/>
            </p:nvGrpSpPr>
            <p:grpSpPr>
              <a:xfrm>
                <a:off x="255588" y="217488"/>
                <a:ext cx="1260205" cy="441609"/>
                <a:chOff x="1380514" y="723211"/>
                <a:chExt cx="1957046" cy="685800"/>
              </a:xfrm>
            </p:grpSpPr>
            <p:cxnSp>
              <p:nvCxnSpPr>
                <p:cNvPr id="572" name="直接连接符 571">
                  <a:extLst>
                    <a:ext uri="{FF2B5EF4-FFF2-40B4-BE49-F238E27FC236}">
                      <a16:creationId xmlns:a16="http://schemas.microsoft.com/office/drawing/2014/main" id="{ADB878FD-0906-DB7B-8D46-CF8FF9C2E7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9570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3" name="直接连接符 572">
                  <a:extLst>
                    <a:ext uri="{FF2B5EF4-FFF2-40B4-BE49-F238E27FC236}">
                      <a16:creationId xmlns:a16="http://schemas.microsoft.com/office/drawing/2014/main" id="{CCF75F42-3DF3-1003-BEC8-8F9D1EBC7D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4" name="直接连接符 573">
                  <a:extLst>
                    <a:ext uri="{FF2B5EF4-FFF2-40B4-BE49-F238E27FC236}">
                      <a16:creationId xmlns:a16="http://schemas.microsoft.com/office/drawing/2014/main" id="{B42E8B7C-E1EA-8D45-FDAB-FDF9851059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5" name="直接连接符 574">
                  <a:extLst>
                    <a:ext uri="{FF2B5EF4-FFF2-40B4-BE49-F238E27FC236}">
                      <a16:creationId xmlns:a16="http://schemas.microsoft.com/office/drawing/2014/main" id="{04CE4C4C-11A1-3A30-E9DB-47D1666BBD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2" name="直接连接符 251">
                  <a:extLst>
                    <a:ext uri="{FF2B5EF4-FFF2-40B4-BE49-F238E27FC236}">
                      <a16:creationId xmlns:a16="http://schemas.microsoft.com/office/drawing/2014/main" id="{88161FA9-FE66-D349-328C-A5CD989D3E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3" name="直接连接符 252">
                  <a:extLst>
                    <a:ext uri="{FF2B5EF4-FFF2-40B4-BE49-F238E27FC236}">
                      <a16:creationId xmlns:a16="http://schemas.microsoft.com/office/drawing/2014/main" id="{2652D239-7272-364E-A82F-D2F6ACC388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4" name="直接连接符 253">
                  <a:extLst>
                    <a:ext uri="{FF2B5EF4-FFF2-40B4-BE49-F238E27FC236}">
                      <a16:creationId xmlns:a16="http://schemas.microsoft.com/office/drawing/2014/main" id="{E9B7CC69-43C1-42BE-5373-ABE2AA748A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6" name="直接连接符 255">
                  <a:extLst>
                    <a:ext uri="{FF2B5EF4-FFF2-40B4-BE49-F238E27FC236}">
                      <a16:creationId xmlns:a16="http://schemas.microsoft.com/office/drawing/2014/main" id="{32D1B281-A676-58EB-5451-5B7E6F0801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7" name="组合 546">
                <a:extLst>
                  <a:ext uri="{FF2B5EF4-FFF2-40B4-BE49-F238E27FC236}">
                    <a16:creationId xmlns:a16="http://schemas.microsoft.com/office/drawing/2014/main" id="{275840A5-E36C-4023-4D11-D76F169B4952}"/>
                  </a:ext>
                </a:extLst>
              </p:cNvPr>
              <p:cNvGrpSpPr/>
              <p:nvPr/>
            </p:nvGrpSpPr>
            <p:grpSpPr>
              <a:xfrm flipH="1">
                <a:off x="11240484" y="234217"/>
                <a:ext cx="695928" cy="424879"/>
                <a:chOff x="1380514" y="749192"/>
                <a:chExt cx="1080746" cy="659819"/>
              </a:xfrm>
            </p:grpSpPr>
            <p:cxnSp>
              <p:nvCxnSpPr>
                <p:cNvPr id="565" name="直接连接符 564">
                  <a:extLst>
                    <a:ext uri="{FF2B5EF4-FFF2-40B4-BE49-F238E27FC236}">
                      <a16:creationId xmlns:a16="http://schemas.microsoft.com/office/drawing/2014/main" id="{ED1AD99F-7AAC-DDB3-A390-0F6575C0D5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6" name="直接连接符 565">
                  <a:extLst>
                    <a:ext uri="{FF2B5EF4-FFF2-40B4-BE49-F238E27FC236}">
                      <a16:creationId xmlns:a16="http://schemas.microsoft.com/office/drawing/2014/main" id="{CDD75920-2742-FA88-E7E0-DCABE41BB9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7" name="直接连接符 566">
                  <a:extLst>
                    <a:ext uri="{FF2B5EF4-FFF2-40B4-BE49-F238E27FC236}">
                      <a16:creationId xmlns:a16="http://schemas.microsoft.com/office/drawing/2014/main" id="{DC759B4A-686D-9593-FA64-3E6596F897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8" name="直接连接符 567">
                  <a:extLst>
                    <a:ext uri="{FF2B5EF4-FFF2-40B4-BE49-F238E27FC236}">
                      <a16:creationId xmlns:a16="http://schemas.microsoft.com/office/drawing/2014/main" id="{FBDDE835-F2FA-845C-CA4D-B945A6631E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9" name="直接连接符 568">
                  <a:extLst>
                    <a:ext uri="{FF2B5EF4-FFF2-40B4-BE49-F238E27FC236}">
                      <a16:creationId xmlns:a16="http://schemas.microsoft.com/office/drawing/2014/main" id="{CA266916-B662-E8F1-1A9E-55EAE42734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0" name="直接连接符 569">
                  <a:extLst>
                    <a:ext uri="{FF2B5EF4-FFF2-40B4-BE49-F238E27FC236}">
                      <a16:creationId xmlns:a16="http://schemas.microsoft.com/office/drawing/2014/main" id="{148A7C6E-9AE2-FFBD-448C-5804937973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1" name="直接连接符 570">
                  <a:extLst>
                    <a:ext uri="{FF2B5EF4-FFF2-40B4-BE49-F238E27FC236}">
                      <a16:creationId xmlns:a16="http://schemas.microsoft.com/office/drawing/2014/main" id="{F0F64B7C-7587-E97E-4974-A55E9A7555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8" name="组合 547">
                <a:extLst>
                  <a:ext uri="{FF2B5EF4-FFF2-40B4-BE49-F238E27FC236}">
                    <a16:creationId xmlns:a16="http://schemas.microsoft.com/office/drawing/2014/main" id="{D2E11FF7-9E3C-7A38-4411-AB67F825AAF7}"/>
                  </a:ext>
                </a:extLst>
              </p:cNvPr>
              <p:cNvGrpSpPr/>
              <p:nvPr/>
            </p:nvGrpSpPr>
            <p:grpSpPr>
              <a:xfrm flipV="1">
                <a:off x="255588" y="6345005"/>
                <a:ext cx="11680824" cy="302644"/>
                <a:chOff x="255588" y="5634893"/>
                <a:chExt cx="11680824" cy="424880"/>
              </a:xfrm>
            </p:grpSpPr>
            <p:grpSp>
              <p:nvGrpSpPr>
                <p:cNvPr id="549" name="组合 548">
                  <a:extLst>
                    <a:ext uri="{FF2B5EF4-FFF2-40B4-BE49-F238E27FC236}">
                      <a16:creationId xmlns:a16="http://schemas.microsoft.com/office/drawing/2014/main" id="{44BE0078-1F17-C3B2-0909-C5849D15F4D1}"/>
                    </a:ext>
                  </a:extLst>
                </p:cNvPr>
                <p:cNvGrpSpPr/>
                <p:nvPr/>
              </p:nvGrpSpPr>
              <p:grpSpPr>
                <a:xfrm>
                  <a:off x="255588" y="5634894"/>
                  <a:ext cx="695927" cy="424879"/>
                  <a:chOff x="1380514" y="749192"/>
                  <a:chExt cx="1080746" cy="659819"/>
                </a:xfrm>
              </p:grpSpPr>
              <p:cxnSp>
                <p:nvCxnSpPr>
                  <p:cNvPr id="558" name="直接连接符 557">
                    <a:extLst>
                      <a:ext uri="{FF2B5EF4-FFF2-40B4-BE49-F238E27FC236}">
                        <a16:creationId xmlns:a16="http://schemas.microsoft.com/office/drawing/2014/main" id="{E9430603-3098-CC46-B1D3-8ED4E27EDD1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380514" y="1409011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9" name="直接连接符 558">
                    <a:extLst>
                      <a:ext uri="{FF2B5EF4-FFF2-40B4-BE49-F238E27FC236}">
                        <a16:creationId xmlns:a16="http://schemas.microsoft.com/office/drawing/2014/main" id="{E7E5652D-6162-6C63-67CC-A2CB1C13F8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7340" y="974671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0" name="直接连接符 559">
                    <a:extLst>
                      <a:ext uri="{FF2B5EF4-FFF2-40B4-BE49-F238E27FC236}">
                        <a16:creationId xmlns:a16="http://schemas.microsoft.com/office/drawing/2014/main" id="{0D79F5A6-9871-81AD-6DC5-492B7B799C0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966362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1" name="直接连接符 560">
                    <a:extLst>
                      <a:ext uri="{FF2B5EF4-FFF2-40B4-BE49-F238E27FC236}">
                        <a16:creationId xmlns:a16="http://schemas.microsoft.com/office/drawing/2014/main" id="{6967A72F-88A4-1E7E-B44F-A26D0D83FB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1187342"/>
                    <a:ext cx="39494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2" name="直接连接符 561">
                    <a:extLst>
                      <a:ext uri="{FF2B5EF4-FFF2-40B4-BE49-F238E27FC236}">
                        <a16:creationId xmlns:a16="http://schemas.microsoft.com/office/drawing/2014/main" id="{C2A3CE64-AE63-F308-F637-A7110F7D26F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2286" y="753002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3" name="直接连接符 562">
                    <a:extLst>
                      <a:ext uri="{FF2B5EF4-FFF2-40B4-BE49-F238E27FC236}">
                        <a16:creationId xmlns:a16="http://schemas.microsoft.com/office/drawing/2014/main" id="{FCA097D2-2B8E-8749-66D2-597BBF83A3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972286" y="980913"/>
                    <a:ext cx="488974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4" name="直接连接符 563">
                    <a:extLst>
                      <a:ext uri="{FF2B5EF4-FFF2-40B4-BE49-F238E27FC236}">
                        <a16:creationId xmlns:a16="http://schemas.microsoft.com/office/drawing/2014/main" id="{14A40FAE-EC6B-6BC1-4C7A-CF4466F4FD5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61260" y="749192"/>
                    <a:ext cx="0" cy="225479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50" name="组合 549">
                  <a:extLst>
                    <a:ext uri="{FF2B5EF4-FFF2-40B4-BE49-F238E27FC236}">
                      <a16:creationId xmlns:a16="http://schemas.microsoft.com/office/drawing/2014/main" id="{B374434D-F1AD-A4FE-47AD-752553A4DE0A}"/>
                    </a:ext>
                  </a:extLst>
                </p:cNvPr>
                <p:cNvGrpSpPr/>
                <p:nvPr/>
              </p:nvGrpSpPr>
              <p:grpSpPr>
                <a:xfrm flipH="1">
                  <a:off x="11240484" y="5634893"/>
                  <a:ext cx="695928" cy="424879"/>
                  <a:chOff x="1380514" y="749192"/>
                  <a:chExt cx="1080746" cy="659819"/>
                </a:xfrm>
              </p:grpSpPr>
              <p:cxnSp>
                <p:nvCxnSpPr>
                  <p:cNvPr id="551" name="直接连接符 550">
                    <a:extLst>
                      <a:ext uri="{FF2B5EF4-FFF2-40B4-BE49-F238E27FC236}">
                        <a16:creationId xmlns:a16="http://schemas.microsoft.com/office/drawing/2014/main" id="{ECE1F1A1-7FB5-47DE-408A-EC51E3A7AB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380514" y="1409011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2" name="直接连接符 551">
                    <a:extLst>
                      <a:ext uri="{FF2B5EF4-FFF2-40B4-BE49-F238E27FC236}">
                        <a16:creationId xmlns:a16="http://schemas.microsoft.com/office/drawing/2014/main" id="{F9CEA92A-43A7-2318-81D2-547EFEF31F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7340" y="974671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3" name="直接连接符 552">
                    <a:extLst>
                      <a:ext uri="{FF2B5EF4-FFF2-40B4-BE49-F238E27FC236}">
                        <a16:creationId xmlns:a16="http://schemas.microsoft.com/office/drawing/2014/main" id="{ED39191C-F42D-A10F-FECF-E2F251E1D6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966362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4" name="直接连接符 553">
                    <a:extLst>
                      <a:ext uri="{FF2B5EF4-FFF2-40B4-BE49-F238E27FC236}">
                        <a16:creationId xmlns:a16="http://schemas.microsoft.com/office/drawing/2014/main" id="{CFF8597B-DD49-432D-8ED8-DDB148EB3C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1187342"/>
                    <a:ext cx="39494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5" name="直接连接符 554">
                    <a:extLst>
                      <a:ext uri="{FF2B5EF4-FFF2-40B4-BE49-F238E27FC236}">
                        <a16:creationId xmlns:a16="http://schemas.microsoft.com/office/drawing/2014/main" id="{4F31A01C-A4C6-52FF-05AE-1CD061B55E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2286" y="753002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6" name="直接连接符 555">
                    <a:extLst>
                      <a:ext uri="{FF2B5EF4-FFF2-40B4-BE49-F238E27FC236}">
                        <a16:creationId xmlns:a16="http://schemas.microsoft.com/office/drawing/2014/main" id="{AF08D618-8479-5068-8532-755788E1BE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972286" y="980913"/>
                    <a:ext cx="488974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7" name="直接连接符 556">
                    <a:extLst>
                      <a:ext uri="{FF2B5EF4-FFF2-40B4-BE49-F238E27FC236}">
                        <a16:creationId xmlns:a16="http://schemas.microsoft.com/office/drawing/2014/main" id="{068FBF85-F8F8-2AC7-1B54-101AAC0021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61260" y="749192"/>
                    <a:ext cx="0" cy="225479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185665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783FD55E-0C2D-08BD-BEFC-FA30604864AC}"/>
              </a:ext>
            </a:extLst>
          </p:cNvPr>
          <p:cNvSpPr txBox="1"/>
          <p:nvPr/>
        </p:nvSpPr>
        <p:spPr>
          <a:xfrm>
            <a:off x="4354913" y="64797"/>
            <a:ext cx="3482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演示春风楷" panose="00000500000000000000" pitchFamily="2" charset="-122"/>
                <a:ea typeface="演示春风楷" panose="00000500000000000000" pitchFamily="2" charset="-122"/>
              </a:rPr>
              <a:t>添加标题文本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7FCC004-F9EA-944C-CCAA-A858F8927DDE}"/>
              </a:ext>
            </a:extLst>
          </p:cNvPr>
          <p:cNvGrpSpPr/>
          <p:nvPr/>
        </p:nvGrpSpPr>
        <p:grpSpPr>
          <a:xfrm>
            <a:off x="1192443" y="1546787"/>
            <a:ext cx="3417335" cy="2715791"/>
            <a:chOff x="60747" y="1732384"/>
            <a:chExt cx="2563335" cy="2037109"/>
          </a:xfrm>
        </p:grpSpPr>
        <p:grpSp>
          <p:nvGrpSpPr>
            <p:cNvPr id="19" name="组合 1">
              <a:extLst>
                <a:ext uri="{FF2B5EF4-FFF2-40B4-BE49-F238E27FC236}">
                  <a16:creationId xmlns:a16="http://schemas.microsoft.com/office/drawing/2014/main" id="{9CB9BC9B-CDF9-28D0-F02D-DFD276758ED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747" y="1732384"/>
              <a:ext cx="2563335" cy="2037109"/>
              <a:chOff x="3379334" y="3176020"/>
              <a:chExt cx="3417822" cy="2716206"/>
            </a:xfrm>
          </p:grpSpPr>
          <p:graphicFrame>
            <p:nvGraphicFramePr>
              <p:cNvPr id="21" name="图表 7">
                <a:extLst>
                  <a:ext uri="{FF2B5EF4-FFF2-40B4-BE49-F238E27FC236}">
                    <a16:creationId xmlns:a16="http://schemas.microsoft.com/office/drawing/2014/main" id="{C605BA59-5B13-C604-D687-30A379B3226D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872134959"/>
                  </p:ext>
                </p:extLst>
              </p:nvPr>
            </p:nvGraphicFramePr>
            <p:xfrm>
              <a:off x="3379334" y="3176020"/>
              <a:ext cx="3417822" cy="271620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B5FA9244-6A40-8753-A718-AA06CAAE940E}"/>
                  </a:ext>
                </a:extLst>
              </p:cNvPr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文本框 29">
              <a:extLst>
                <a:ext uri="{FF2B5EF4-FFF2-40B4-BE49-F238E27FC236}">
                  <a16:creationId xmlns:a16="http://schemas.microsoft.com/office/drawing/2014/main" id="{4A51C948-2291-91D4-2C3A-7A6DC68C3CF8}"/>
                </a:ext>
              </a:extLst>
            </p:cNvPr>
            <p:cNvSpPr txBox="1"/>
            <p:nvPr/>
          </p:nvSpPr>
          <p:spPr>
            <a:xfrm>
              <a:off x="906066" y="2462212"/>
              <a:ext cx="926077" cy="577147"/>
            </a:xfrm>
            <a:prstGeom prst="rect">
              <a:avLst/>
            </a:prstGeom>
            <a:noFill/>
          </p:spPr>
          <p:txBody>
            <a:bodyPr wrap="none" lIns="91428" tIns="45714" rIns="91428" bIns="45714">
              <a:spAutoFit/>
            </a:bodyPr>
            <a:lstStyle/>
            <a:p>
              <a:pPr>
                <a:defRPr/>
              </a:pPr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25%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81713FF-FD44-3C97-ED6E-B8A59FCDAAB0}"/>
              </a:ext>
            </a:extLst>
          </p:cNvPr>
          <p:cNvGrpSpPr/>
          <p:nvPr/>
        </p:nvGrpSpPr>
        <p:grpSpPr>
          <a:xfrm>
            <a:off x="1809410" y="4321162"/>
            <a:ext cx="2254564" cy="1047355"/>
            <a:chOff x="56382" y="1906534"/>
            <a:chExt cx="2254564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BCDD853-D22E-844D-2E10-E9134A5FDDCB}"/>
                </a:ext>
              </a:extLst>
            </p:cNvPr>
            <p:cNvSpPr txBox="1"/>
            <p:nvPr/>
          </p:nvSpPr>
          <p:spPr>
            <a:xfrm>
              <a:off x="56382" y="2190603"/>
              <a:ext cx="2254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C17377E-4D88-9743-8528-A8C7CE73ED56}"/>
                </a:ext>
              </a:extLst>
            </p:cNvPr>
            <p:cNvSpPr txBox="1"/>
            <p:nvPr/>
          </p:nvSpPr>
          <p:spPr>
            <a:xfrm>
              <a:off x="3929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044765F-DF56-5C34-D71E-1217E2F1C4A3}"/>
              </a:ext>
            </a:extLst>
          </p:cNvPr>
          <p:cNvGrpSpPr/>
          <p:nvPr/>
        </p:nvGrpSpPr>
        <p:grpSpPr>
          <a:xfrm>
            <a:off x="4354913" y="1546787"/>
            <a:ext cx="3417335" cy="2715791"/>
            <a:chOff x="60747" y="1732384"/>
            <a:chExt cx="2563335" cy="2037109"/>
          </a:xfrm>
        </p:grpSpPr>
        <p:grpSp>
          <p:nvGrpSpPr>
            <p:cNvPr id="42" name="组合 1">
              <a:extLst>
                <a:ext uri="{FF2B5EF4-FFF2-40B4-BE49-F238E27FC236}">
                  <a16:creationId xmlns:a16="http://schemas.microsoft.com/office/drawing/2014/main" id="{DD72F762-C0A3-452E-EE9D-85D1432146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747" y="1732384"/>
              <a:ext cx="2563335" cy="2037109"/>
              <a:chOff x="3379334" y="3176020"/>
              <a:chExt cx="3417822" cy="2716206"/>
            </a:xfrm>
          </p:grpSpPr>
          <p:graphicFrame>
            <p:nvGraphicFramePr>
              <p:cNvPr id="44" name="图表 7">
                <a:extLst>
                  <a:ext uri="{FF2B5EF4-FFF2-40B4-BE49-F238E27FC236}">
                    <a16:creationId xmlns:a16="http://schemas.microsoft.com/office/drawing/2014/main" id="{C389CFA7-430B-1144-4EA5-D552A783EE26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597128926"/>
                  </p:ext>
                </p:extLst>
              </p:nvPr>
            </p:nvGraphicFramePr>
            <p:xfrm>
              <a:off x="3379334" y="3176020"/>
              <a:ext cx="3417822" cy="271620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0AC93452-4028-3A17-DC59-5BCB2DC34A10}"/>
                  </a:ext>
                </a:extLst>
              </p:cNvPr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29">
              <a:extLst>
                <a:ext uri="{FF2B5EF4-FFF2-40B4-BE49-F238E27FC236}">
                  <a16:creationId xmlns:a16="http://schemas.microsoft.com/office/drawing/2014/main" id="{EEB7CF29-10F0-672C-0F89-78B50322A1AA}"/>
                </a:ext>
              </a:extLst>
            </p:cNvPr>
            <p:cNvSpPr txBox="1"/>
            <p:nvPr/>
          </p:nvSpPr>
          <p:spPr>
            <a:xfrm>
              <a:off x="906066" y="2462212"/>
              <a:ext cx="926077" cy="577147"/>
            </a:xfrm>
            <a:prstGeom prst="rect">
              <a:avLst/>
            </a:prstGeom>
            <a:noFill/>
          </p:spPr>
          <p:txBody>
            <a:bodyPr wrap="none" lIns="91428" tIns="45714" rIns="91428" bIns="45714">
              <a:spAutoFit/>
            </a:bodyPr>
            <a:lstStyle/>
            <a:p>
              <a:pPr>
                <a:defRPr/>
              </a:pPr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50%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0C43150-EA3D-2060-BD9B-CCF4371297DC}"/>
              </a:ext>
            </a:extLst>
          </p:cNvPr>
          <p:cNvGrpSpPr/>
          <p:nvPr/>
        </p:nvGrpSpPr>
        <p:grpSpPr>
          <a:xfrm>
            <a:off x="4971880" y="4321162"/>
            <a:ext cx="2254564" cy="1047355"/>
            <a:chOff x="56382" y="1906534"/>
            <a:chExt cx="2254564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86806A4-D1BF-7A70-528A-CB1622AB0F49}"/>
                </a:ext>
              </a:extLst>
            </p:cNvPr>
            <p:cNvSpPr txBox="1"/>
            <p:nvPr/>
          </p:nvSpPr>
          <p:spPr>
            <a:xfrm>
              <a:off x="56382" y="2190603"/>
              <a:ext cx="2254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EDA833D-35A7-0850-714E-34CCEC19A4B5}"/>
                </a:ext>
              </a:extLst>
            </p:cNvPr>
            <p:cNvSpPr txBox="1"/>
            <p:nvPr/>
          </p:nvSpPr>
          <p:spPr>
            <a:xfrm>
              <a:off x="3929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B5E55B7-0F15-3C10-237C-B5024CAD0B5A}"/>
              </a:ext>
            </a:extLst>
          </p:cNvPr>
          <p:cNvGrpSpPr/>
          <p:nvPr/>
        </p:nvGrpSpPr>
        <p:grpSpPr>
          <a:xfrm>
            <a:off x="7481815" y="1546787"/>
            <a:ext cx="3417335" cy="2715791"/>
            <a:chOff x="60747" y="1732384"/>
            <a:chExt cx="2563335" cy="2037109"/>
          </a:xfrm>
        </p:grpSpPr>
        <p:grpSp>
          <p:nvGrpSpPr>
            <p:cNvPr id="50" name="组合 1">
              <a:extLst>
                <a:ext uri="{FF2B5EF4-FFF2-40B4-BE49-F238E27FC236}">
                  <a16:creationId xmlns:a16="http://schemas.microsoft.com/office/drawing/2014/main" id="{F7C4DE6E-4FE9-8B90-B14F-C4319B5F7C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747" y="1732384"/>
              <a:ext cx="2563335" cy="2037109"/>
              <a:chOff x="3379334" y="3176020"/>
              <a:chExt cx="3417822" cy="2716206"/>
            </a:xfrm>
          </p:grpSpPr>
          <p:graphicFrame>
            <p:nvGraphicFramePr>
              <p:cNvPr id="52" name="图表 7">
                <a:extLst>
                  <a:ext uri="{FF2B5EF4-FFF2-40B4-BE49-F238E27FC236}">
                    <a16:creationId xmlns:a16="http://schemas.microsoft.com/office/drawing/2014/main" id="{F96ED3A5-3172-F774-8D15-FBE53D2785DD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133387505"/>
                  </p:ext>
                </p:extLst>
              </p:nvPr>
            </p:nvGraphicFramePr>
            <p:xfrm>
              <a:off x="3379334" y="3176020"/>
              <a:ext cx="3417822" cy="271620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4D0AB686-A8B5-8F82-D96F-7F0D011D86A7}"/>
                  </a:ext>
                </a:extLst>
              </p:cNvPr>
              <p:cNvSpPr/>
              <p:nvPr/>
            </p:nvSpPr>
            <p:spPr>
              <a:xfrm>
                <a:off x="4197058" y="3642936"/>
                <a:ext cx="1782374" cy="17823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1" name="文本框 29">
              <a:extLst>
                <a:ext uri="{FF2B5EF4-FFF2-40B4-BE49-F238E27FC236}">
                  <a16:creationId xmlns:a16="http://schemas.microsoft.com/office/drawing/2014/main" id="{EDFF1961-3E8D-4300-1760-F6E6705AE6D2}"/>
                </a:ext>
              </a:extLst>
            </p:cNvPr>
            <p:cNvSpPr txBox="1"/>
            <p:nvPr/>
          </p:nvSpPr>
          <p:spPr>
            <a:xfrm>
              <a:off x="906066" y="2462212"/>
              <a:ext cx="926077" cy="577147"/>
            </a:xfrm>
            <a:prstGeom prst="rect">
              <a:avLst/>
            </a:prstGeom>
            <a:noFill/>
          </p:spPr>
          <p:txBody>
            <a:bodyPr wrap="none" lIns="91428" tIns="45714" rIns="91428" bIns="45714">
              <a:spAutoFit/>
            </a:bodyPr>
            <a:lstStyle/>
            <a:p>
              <a:pPr>
                <a:defRPr/>
              </a:pPr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85%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75C0DDF-B832-EB12-111E-3167C04F32FE}"/>
              </a:ext>
            </a:extLst>
          </p:cNvPr>
          <p:cNvGrpSpPr/>
          <p:nvPr/>
        </p:nvGrpSpPr>
        <p:grpSpPr>
          <a:xfrm>
            <a:off x="8098782" y="4321162"/>
            <a:ext cx="2254564" cy="1047355"/>
            <a:chOff x="56382" y="1906534"/>
            <a:chExt cx="2254564" cy="104735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43238E6-2B3B-0EFE-34CA-F1F579B98FF6}"/>
                </a:ext>
              </a:extLst>
            </p:cNvPr>
            <p:cNvSpPr txBox="1"/>
            <p:nvPr/>
          </p:nvSpPr>
          <p:spPr>
            <a:xfrm>
              <a:off x="56382" y="2190603"/>
              <a:ext cx="2254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4CC143D-244D-C7B6-0632-10FF8C42ED72}"/>
                </a:ext>
              </a:extLst>
            </p:cNvPr>
            <p:cNvSpPr txBox="1"/>
            <p:nvPr/>
          </p:nvSpPr>
          <p:spPr>
            <a:xfrm>
              <a:off x="3929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675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783FD55E-0C2D-08BD-BEFC-FA30604864AC}"/>
              </a:ext>
            </a:extLst>
          </p:cNvPr>
          <p:cNvSpPr txBox="1"/>
          <p:nvPr/>
        </p:nvSpPr>
        <p:spPr>
          <a:xfrm>
            <a:off x="4354913" y="64797"/>
            <a:ext cx="3482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演示春风楷" panose="00000500000000000000" pitchFamily="2" charset="-122"/>
                <a:ea typeface="演示春风楷" panose="00000500000000000000" pitchFamily="2" charset="-122"/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1758CD7-489E-2ED4-7BA3-B69DD1E188FB}"/>
              </a:ext>
            </a:extLst>
          </p:cNvPr>
          <p:cNvGrpSpPr/>
          <p:nvPr/>
        </p:nvGrpSpPr>
        <p:grpSpPr>
          <a:xfrm>
            <a:off x="6096000" y="1887301"/>
            <a:ext cx="3624210" cy="3876941"/>
            <a:chOff x="4508665" y="2343521"/>
            <a:chExt cx="3289143" cy="3518508"/>
          </a:xfrm>
        </p:grpSpPr>
        <p:sp>
          <p:nvSpPr>
            <p:cNvPr id="14" name="MH_Other_1" descr="D:\51PPT模板网\51pptmoban.com\图片.jpg">
              <a:extLst>
                <a:ext uri="{FF2B5EF4-FFF2-40B4-BE49-F238E27FC236}">
                  <a16:creationId xmlns:a16="http://schemas.microsoft.com/office/drawing/2014/main" id="{E2D9CA25-AAF7-AACF-A31F-DD35D0EF18BC}"/>
                </a:ext>
              </a:extLst>
            </p:cNvPr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6931834" y="2343521"/>
              <a:ext cx="865974" cy="1730388"/>
            </a:xfrm>
            <a:custGeom>
              <a:avLst/>
              <a:gdLst>
                <a:gd name="T0" fmla="*/ 0 w 880533"/>
                <a:gd name="T1" fmla="*/ 0 h 1761068"/>
                <a:gd name="T2" fmla="*/ 177457 w 880533"/>
                <a:gd name="T3" fmla="*/ 17890 h 1761068"/>
                <a:gd name="T4" fmla="*/ 880533 w 880533"/>
                <a:gd name="T5" fmla="*/ 880534 h 1761068"/>
                <a:gd name="T6" fmla="*/ 177457 w 880533"/>
                <a:gd name="T7" fmla="*/ 1743179 h 1761068"/>
                <a:gd name="T8" fmla="*/ 0 w 880533"/>
                <a:gd name="T9" fmla="*/ 1761068 h 1761068"/>
                <a:gd name="T10" fmla="*/ 0 w 880533"/>
                <a:gd name="T11" fmla="*/ 1409700 h 1761068"/>
                <a:gd name="T12" fmla="*/ 106644 w 880533"/>
                <a:gd name="T13" fmla="*/ 1398950 h 1761068"/>
                <a:gd name="T14" fmla="*/ 529165 w 880533"/>
                <a:gd name="T15" fmla="*/ 880533 h 1761068"/>
                <a:gd name="T16" fmla="*/ 106644 w 880533"/>
                <a:gd name="T17" fmla="*/ 362117 h 1761068"/>
                <a:gd name="T18" fmla="*/ 0 w 880533"/>
                <a:gd name="T19" fmla="*/ 351366 h 17610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80533"/>
                <a:gd name="T31" fmla="*/ 0 h 1761068"/>
                <a:gd name="T32" fmla="*/ 880533 w 880533"/>
                <a:gd name="T33" fmla="*/ 1761068 h 17610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80533" h="1761068">
                  <a:moveTo>
                    <a:pt x="0" y="0"/>
                  </a:moveTo>
                  <a:lnTo>
                    <a:pt x="177457" y="17890"/>
                  </a:lnTo>
                  <a:cubicBezTo>
                    <a:pt x="578702" y="99996"/>
                    <a:pt x="880533" y="455017"/>
                    <a:pt x="880533" y="880534"/>
                  </a:cubicBezTo>
                  <a:cubicBezTo>
                    <a:pt x="880533" y="1306051"/>
                    <a:pt x="578702" y="1661072"/>
                    <a:pt x="177457" y="1743179"/>
                  </a:cubicBezTo>
                  <a:lnTo>
                    <a:pt x="0" y="1761068"/>
                  </a:lnTo>
                  <a:lnTo>
                    <a:pt x="0" y="1409700"/>
                  </a:lnTo>
                  <a:lnTo>
                    <a:pt x="106644" y="1398950"/>
                  </a:lnTo>
                  <a:cubicBezTo>
                    <a:pt x="347776" y="1349607"/>
                    <a:pt x="529165" y="1136253"/>
                    <a:pt x="529165" y="880533"/>
                  </a:cubicBezTo>
                  <a:cubicBezTo>
                    <a:pt x="529165" y="624814"/>
                    <a:pt x="347776" y="411460"/>
                    <a:pt x="106644" y="362117"/>
                  </a:cubicBezTo>
                  <a:lnTo>
                    <a:pt x="0" y="35136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/>
              <a:srcRect/>
              <a:tile tx="-1149350" ty="0" sx="100000" sy="100000" flip="none" algn="tl"/>
            </a:blip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numCol="2" rtlCol="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D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MH_Other_3">
              <a:extLst>
                <a:ext uri="{FF2B5EF4-FFF2-40B4-BE49-F238E27FC236}">
                  <a16:creationId xmlns:a16="http://schemas.microsoft.com/office/drawing/2014/main" id="{E9144F3A-11D7-0979-A2EC-C03083E1C2E7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6123592" y="2939560"/>
              <a:ext cx="865974" cy="1730388"/>
            </a:xfrm>
            <a:custGeom>
              <a:avLst/>
              <a:gdLst>
                <a:gd name="T0" fmla="*/ 0 w 880533"/>
                <a:gd name="T1" fmla="*/ 0 h 1761068"/>
                <a:gd name="T2" fmla="*/ 177457 w 880533"/>
                <a:gd name="T3" fmla="*/ 17890 h 1761068"/>
                <a:gd name="T4" fmla="*/ 880533 w 880533"/>
                <a:gd name="T5" fmla="*/ 880534 h 1761068"/>
                <a:gd name="T6" fmla="*/ 177457 w 880533"/>
                <a:gd name="T7" fmla="*/ 1743179 h 1761068"/>
                <a:gd name="T8" fmla="*/ 0 w 880533"/>
                <a:gd name="T9" fmla="*/ 1761068 h 1761068"/>
                <a:gd name="T10" fmla="*/ 0 w 880533"/>
                <a:gd name="T11" fmla="*/ 1409700 h 1761068"/>
                <a:gd name="T12" fmla="*/ 106644 w 880533"/>
                <a:gd name="T13" fmla="*/ 1398950 h 1761068"/>
                <a:gd name="T14" fmla="*/ 529165 w 880533"/>
                <a:gd name="T15" fmla="*/ 880533 h 1761068"/>
                <a:gd name="T16" fmla="*/ 106644 w 880533"/>
                <a:gd name="T17" fmla="*/ 362117 h 1761068"/>
                <a:gd name="T18" fmla="*/ 0 w 880533"/>
                <a:gd name="T19" fmla="*/ 351366 h 17610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80533"/>
                <a:gd name="T31" fmla="*/ 0 h 1761068"/>
                <a:gd name="T32" fmla="*/ 880533 w 880533"/>
                <a:gd name="T33" fmla="*/ 1761068 h 17610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80533" h="1761068">
                  <a:moveTo>
                    <a:pt x="0" y="0"/>
                  </a:moveTo>
                  <a:lnTo>
                    <a:pt x="177457" y="17890"/>
                  </a:lnTo>
                  <a:cubicBezTo>
                    <a:pt x="578702" y="99996"/>
                    <a:pt x="880533" y="455017"/>
                    <a:pt x="880533" y="880534"/>
                  </a:cubicBezTo>
                  <a:cubicBezTo>
                    <a:pt x="880533" y="1306051"/>
                    <a:pt x="578702" y="1661072"/>
                    <a:pt x="177457" y="1743179"/>
                  </a:cubicBezTo>
                  <a:lnTo>
                    <a:pt x="0" y="1761068"/>
                  </a:lnTo>
                  <a:lnTo>
                    <a:pt x="0" y="1409700"/>
                  </a:lnTo>
                  <a:lnTo>
                    <a:pt x="106644" y="1398950"/>
                  </a:lnTo>
                  <a:cubicBezTo>
                    <a:pt x="347776" y="1349607"/>
                    <a:pt x="529165" y="1136253"/>
                    <a:pt x="529165" y="880533"/>
                  </a:cubicBezTo>
                  <a:cubicBezTo>
                    <a:pt x="529165" y="624814"/>
                    <a:pt x="347776" y="411460"/>
                    <a:pt x="106644" y="362117"/>
                  </a:cubicBezTo>
                  <a:lnTo>
                    <a:pt x="0" y="35136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numCol="2" rtlCol="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MH_Other_5">
              <a:extLst>
                <a:ext uri="{FF2B5EF4-FFF2-40B4-BE49-F238E27FC236}">
                  <a16:creationId xmlns:a16="http://schemas.microsoft.com/office/drawing/2014/main" id="{F568AF52-4474-18B7-EB7B-D5151F2DA4AD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5315347" y="3535600"/>
              <a:ext cx="865974" cy="1730388"/>
            </a:xfrm>
            <a:custGeom>
              <a:avLst/>
              <a:gdLst>
                <a:gd name="T0" fmla="*/ 0 w 880533"/>
                <a:gd name="T1" fmla="*/ 0 h 1761068"/>
                <a:gd name="T2" fmla="*/ 177457 w 880533"/>
                <a:gd name="T3" fmla="*/ 17890 h 1761068"/>
                <a:gd name="T4" fmla="*/ 880533 w 880533"/>
                <a:gd name="T5" fmla="*/ 880534 h 1761068"/>
                <a:gd name="T6" fmla="*/ 177457 w 880533"/>
                <a:gd name="T7" fmla="*/ 1743179 h 1761068"/>
                <a:gd name="T8" fmla="*/ 0 w 880533"/>
                <a:gd name="T9" fmla="*/ 1761068 h 1761068"/>
                <a:gd name="T10" fmla="*/ 0 w 880533"/>
                <a:gd name="T11" fmla="*/ 1409700 h 1761068"/>
                <a:gd name="T12" fmla="*/ 106644 w 880533"/>
                <a:gd name="T13" fmla="*/ 1398950 h 1761068"/>
                <a:gd name="T14" fmla="*/ 529165 w 880533"/>
                <a:gd name="T15" fmla="*/ 880533 h 1761068"/>
                <a:gd name="T16" fmla="*/ 106644 w 880533"/>
                <a:gd name="T17" fmla="*/ 362117 h 1761068"/>
                <a:gd name="T18" fmla="*/ 0 w 880533"/>
                <a:gd name="T19" fmla="*/ 351366 h 17610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80533"/>
                <a:gd name="T31" fmla="*/ 0 h 1761068"/>
                <a:gd name="T32" fmla="*/ 880533 w 880533"/>
                <a:gd name="T33" fmla="*/ 1761068 h 17610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80533" h="1761068">
                  <a:moveTo>
                    <a:pt x="0" y="0"/>
                  </a:moveTo>
                  <a:lnTo>
                    <a:pt x="177457" y="17890"/>
                  </a:lnTo>
                  <a:cubicBezTo>
                    <a:pt x="578702" y="99996"/>
                    <a:pt x="880533" y="455017"/>
                    <a:pt x="880533" y="880534"/>
                  </a:cubicBezTo>
                  <a:cubicBezTo>
                    <a:pt x="880533" y="1306051"/>
                    <a:pt x="578702" y="1661072"/>
                    <a:pt x="177457" y="1743179"/>
                  </a:cubicBezTo>
                  <a:lnTo>
                    <a:pt x="0" y="1761068"/>
                  </a:lnTo>
                  <a:lnTo>
                    <a:pt x="0" y="1409700"/>
                  </a:lnTo>
                  <a:lnTo>
                    <a:pt x="106644" y="1398950"/>
                  </a:lnTo>
                  <a:cubicBezTo>
                    <a:pt x="347776" y="1349607"/>
                    <a:pt x="529165" y="1136253"/>
                    <a:pt x="529165" y="880533"/>
                  </a:cubicBezTo>
                  <a:cubicBezTo>
                    <a:pt x="529165" y="624814"/>
                    <a:pt x="347776" y="411460"/>
                    <a:pt x="106644" y="362117"/>
                  </a:cubicBezTo>
                  <a:lnTo>
                    <a:pt x="0" y="35136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/>
              <a:srcRect/>
              <a:tile tx="-1149350" ty="0" sx="100000" sy="100000" flip="none" algn="tl"/>
            </a:blip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numCol="2" rtlCol="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/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B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MH_Other_7">
              <a:extLst>
                <a:ext uri="{FF2B5EF4-FFF2-40B4-BE49-F238E27FC236}">
                  <a16:creationId xmlns:a16="http://schemas.microsoft.com/office/drawing/2014/main" id="{9728A341-2634-26D8-1727-81654F88A118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4508665" y="4131641"/>
              <a:ext cx="864414" cy="1730388"/>
            </a:xfrm>
            <a:custGeom>
              <a:avLst/>
              <a:gdLst>
                <a:gd name="T0" fmla="*/ 0 w 880533"/>
                <a:gd name="T1" fmla="*/ 0 h 1761068"/>
                <a:gd name="T2" fmla="*/ 177457 w 880533"/>
                <a:gd name="T3" fmla="*/ 17890 h 1761068"/>
                <a:gd name="T4" fmla="*/ 880533 w 880533"/>
                <a:gd name="T5" fmla="*/ 880534 h 1761068"/>
                <a:gd name="T6" fmla="*/ 177457 w 880533"/>
                <a:gd name="T7" fmla="*/ 1743179 h 1761068"/>
                <a:gd name="T8" fmla="*/ 0 w 880533"/>
                <a:gd name="T9" fmla="*/ 1761068 h 1761068"/>
                <a:gd name="T10" fmla="*/ 0 w 880533"/>
                <a:gd name="T11" fmla="*/ 1409700 h 1761068"/>
                <a:gd name="T12" fmla="*/ 106644 w 880533"/>
                <a:gd name="T13" fmla="*/ 1398950 h 1761068"/>
                <a:gd name="T14" fmla="*/ 529165 w 880533"/>
                <a:gd name="T15" fmla="*/ 880533 h 1761068"/>
                <a:gd name="T16" fmla="*/ 106644 w 880533"/>
                <a:gd name="T17" fmla="*/ 362117 h 1761068"/>
                <a:gd name="T18" fmla="*/ 0 w 880533"/>
                <a:gd name="T19" fmla="*/ 351366 h 17610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80533"/>
                <a:gd name="T31" fmla="*/ 0 h 1761068"/>
                <a:gd name="T32" fmla="*/ 880533 w 880533"/>
                <a:gd name="T33" fmla="*/ 1761068 h 17610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80533" h="1761068">
                  <a:moveTo>
                    <a:pt x="0" y="0"/>
                  </a:moveTo>
                  <a:lnTo>
                    <a:pt x="177457" y="17890"/>
                  </a:lnTo>
                  <a:cubicBezTo>
                    <a:pt x="578702" y="99996"/>
                    <a:pt x="880533" y="455017"/>
                    <a:pt x="880533" y="880534"/>
                  </a:cubicBezTo>
                  <a:cubicBezTo>
                    <a:pt x="880533" y="1306051"/>
                    <a:pt x="578702" y="1661072"/>
                    <a:pt x="177457" y="1743179"/>
                  </a:cubicBezTo>
                  <a:lnTo>
                    <a:pt x="0" y="1761068"/>
                  </a:lnTo>
                  <a:lnTo>
                    <a:pt x="0" y="1409700"/>
                  </a:lnTo>
                  <a:lnTo>
                    <a:pt x="106644" y="1398950"/>
                  </a:lnTo>
                  <a:cubicBezTo>
                    <a:pt x="347776" y="1349607"/>
                    <a:pt x="529165" y="1136253"/>
                    <a:pt x="529165" y="880533"/>
                  </a:cubicBezTo>
                  <a:cubicBezTo>
                    <a:pt x="529165" y="624814"/>
                    <a:pt x="347776" y="411460"/>
                    <a:pt x="106644" y="362117"/>
                  </a:cubicBezTo>
                  <a:lnTo>
                    <a:pt x="0" y="35136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numCol="2" rtlCol="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442822A-068E-86CA-0BE6-FE066A0A84E6}"/>
              </a:ext>
            </a:extLst>
          </p:cNvPr>
          <p:cNvGrpSpPr/>
          <p:nvPr/>
        </p:nvGrpSpPr>
        <p:grpSpPr>
          <a:xfrm>
            <a:off x="3141561" y="4282319"/>
            <a:ext cx="2880264" cy="791122"/>
            <a:chOff x="-94764" y="1931934"/>
            <a:chExt cx="2880264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971B999-AB0F-8E67-F544-DBF94E887C7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1F4BCE2-A9DC-D0ED-A9B9-29F77D2F9016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E3938F0-5C4D-B304-FD41-BF54B31CD5D2}"/>
              </a:ext>
            </a:extLst>
          </p:cNvPr>
          <p:cNvGrpSpPr/>
          <p:nvPr/>
        </p:nvGrpSpPr>
        <p:grpSpPr>
          <a:xfrm>
            <a:off x="4000334" y="3066456"/>
            <a:ext cx="2880264" cy="791122"/>
            <a:chOff x="-94764" y="1931934"/>
            <a:chExt cx="2880264" cy="7911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A35CD20-90EB-6503-1BCD-96CCB0FD6EA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8E95858-00AB-5DDC-BB23-55B50743ECAB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174F94D-8C40-D7AA-1A06-5A16D8244DEC}"/>
              </a:ext>
            </a:extLst>
          </p:cNvPr>
          <p:cNvGrpSpPr/>
          <p:nvPr/>
        </p:nvGrpSpPr>
        <p:grpSpPr>
          <a:xfrm>
            <a:off x="4904041" y="2199297"/>
            <a:ext cx="2880264" cy="791122"/>
            <a:chOff x="-94764" y="1931934"/>
            <a:chExt cx="2880264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85692B5-6B9F-649A-7D24-45E5472B617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50E628A-A365-2C7C-5F77-8D6CF627C8C6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371D783-0BAF-B7E4-E987-A3E9E5897078}"/>
              </a:ext>
            </a:extLst>
          </p:cNvPr>
          <p:cNvGrpSpPr/>
          <p:nvPr/>
        </p:nvGrpSpPr>
        <p:grpSpPr>
          <a:xfrm>
            <a:off x="5762814" y="1347758"/>
            <a:ext cx="2880264" cy="791122"/>
            <a:chOff x="-94764" y="1931934"/>
            <a:chExt cx="2880264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0BDC055-942A-A957-2A2D-4E990C2F02D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755E5EB-30AC-DFEA-4A54-2E842C37FD37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30" name="图片 29" descr="D:\51PPT模板网\51pptmoban.com\图片.jpg">
            <a:extLst>
              <a:ext uri="{FF2B5EF4-FFF2-40B4-BE49-F238E27FC236}">
                <a16:creationId xmlns:a16="http://schemas.microsoft.com/office/drawing/2014/main" id="{CBDAA97B-09A8-EDB6-F32B-83139633AE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837" y="818026"/>
            <a:ext cx="3961905" cy="535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78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>
            <a:extLst>
              <a:ext uri="{FF2B5EF4-FFF2-40B4-BE49-F238E27FC236}">
                <a16:creationId xmlns:a16="http://schemas.microsoft.com/office/drawing/2014/main" id="{8B664C80-E8A3-C5E0-B5CC-A5F73D8BE084}"/>
              </a:ext>
            </a:extLst>
          </p:cNvPr>
          <p:cNvSpPr/>
          <p:nvPr/>
        </p:nvSpPr>
        <p:spPr>
          <a:xfrm>
            <a:off x="4527587" y="1738512"/>
            <a:ext cx="907123" cy="907122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 sz="1353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85D52853-F0E6-D61E-CD6A-C7FF04EF2212}"/>
              </a:ext>
            </a:extLst>
          </p:cNvPr>
          <p:cNvSpPr/>
          <p:nvPr/>
        </p:nvSpPr>
        <p:spPr>
          <a:xfrm>
            <a:off x="9016737" y="1738512"/>
            <a:ext cx="907123" cy="907122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 sz="1353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783FD55E-0C2D-08BD-BEFC-FA30604864AC}"/>
              </a:ext>
            </a:extLst>
          </p:cNvPr>
          <p:cNvSpPr txBox="1"/>
          <p:nvPr/>
        </p:nvSpPr>
        <p:spPr>
          <a:xfrm>
            <a:off x="4354913" y="64797"/>
            <a:ext cx="3482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演示春风楷" panose="00000500000000000000" pitchFamily="2" charset="-122"/>
                <a:ea typeface="演示春风楷" panose="00000500000000000000" pitchFamily="2" charset="-122"/>
              </a:rPr>
              <a:t>添加标题文本</a:t>
            </a:r>
          </a:p>
        </p:txBody>
      </p:sp>
      <p:sp>
        <p:nvSpPr>
          <p:cNvPr id="2" name="椭圆 5">
            <a:extLst>
              <a:ext uri="{FF2B5EF4-FFF2-40B4-BE49-F238E27FC236}">
                <a16:creationId xmlns:a16="http://schemas.microsoft.com/office/drawing/2014/main" id="{6B13C1E4-789A-1C99-465B-10E89DCD4A8A}"/>
              </a:ext>
            </a:extLst>
          </p:cNvPr>
          <p:cNvSpPr/>
          <p:nvPr/>
        </p:nvSpPr>
        <p:spPr>
          <a:xfrm>
            <a:off x="1586060" y="3272386"/>
            <a:ext cx="2268772" cy="313227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numCol="2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" name="椭圆 5">
            <a:extLst>
              <a:ext uri="{FF2B5EF4-FFF2-40B4-BE49-F238E27FC236}">
                <a16:creationId xmlns:a16="http://schemas.microsoft.com/office/drawing/2014/main" id="{FE97CF58-9F57-6E0B-20B3-3B4F55872F33}"/>
              </a:ext>
            </a:extLst>
          </p:cNvPr>
          <p:cNvSpPr/>
          <p:nvPr/>
        </p:nvSpPr>
        <p:spPr>
          <a:xfrm>
            <a:off x="3854831" y="3272386"/>
            <a:ext cx="2268772" cy="313227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numCol="2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椭圆 5">
            <a:extLst>
              <a:ext uri="{FF2B5EF4-FFF2-40B4-BE49-F238E27FC236}">
                <a16:creationId xmlns:a16="http://schemas.microsoft.com/office/drawing/2014/main" id="{6F60F2DF-5CF6-E1FD-314F-880DAFE9D16B}"/>
              </a:ext>
            </a:extLst>
          </p:cNvPr>
          <p:cNvSpPr/>
          <p:nvPr/>
        </p:nvSpPr>
        <p:spPr>
          <a:xfrm>
            <a:off x="6123603" y="3272386"/>
            <a:ext cx="2268772" cy="313227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numCol="2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72CB959-EEC0-C80C-C423-A93A85C265B1}"/>
              </a:ext>
            </a:extLst>
          </p:cNvPr>
          <p:cNvSpPr/>
          <p:nvPr/>
        </p:nvSpPr>
        <p:spPr>
          <a:xfrm>
            <a:off x="8392373" y="3272386"/>
            <a:ext cx="2268772" cy="313227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numCol="2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ea"/>
              <a:sym typeface="+mn-lt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9913F24-387D-59E4-A315-8AF557024FA4}"/>
              </a:ext>
            </a:extLst>
          </p:cNvPr>
          <p:cNvCxnSpPr/>
          <p:nvPr/>
        </p:nvCxnSpPr>
        <p:spPr>
          <a:xfrm flipV="1">
            <a:off x="2662397" y="3634567"/>
            <a:ext cx="0" cy="55084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2EF483C0-CD9C-C941-D089-A4B981DB90D6}"/>
              </a:ext>
            </a:extLst>
          </p:cNvPr>
          <p:cNvCxnSpPr/>
          <p:nvPr/>
        </p:nvCxnSpPr>
        <p:spPr>
          <a:xfrm flipV="1">
            <a:off x="7224633" y="3636114"/>
            <a:ext cx="0" cy="55084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3FD672C-D788-41C6-5B78-602784692C61}"/>
              </a:ext>
            </a:extLst>
          </p:cNvPr>
          <p:cNvCxnSpPr/>
          <p:nvPr/>
        </p:nvCxnSpPr>
        <p:spPr>
          <a:xfrm flipV="1">
            <a:off x="4955293" y="2682806"/>
            <a:ext cx="0" cy="55084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979D9728-5AF7-CBD9-7981-0209E5D4EF79}"/>
              </a:ext>
            </a:extLst>
          </p:cNvPr>
          <p:cNvCxnSpPr/>
          <p:nvPr/>
        </p:nvCxnSpPr>
        <p:spPr>
          <a:xfrm flipV="1">
            <a:off x="9492133" y="2684352"/>
            <a:ext cx="0" cy="55084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>
            <a:extLst>
              <a:ext uri="{FF2B5EF4-FFF2-40B4-BE49-F238E27FC236}">
                <a16:creationId xmlns:a16="http://schemas.microsoft.com/office/drawing/2014/main" id="{C9057DEF-B528-2C4E-FC96-A0A965139840}"/>
              </a:ext>
            </a:extLst>
          </p:cNvPr>
          <p:cNvSpPr/>
          <p:nvPr/>
        </p:nvSpPr>
        <p:spPr>
          <a:xfrm>
            <a:off x="2208835" y="4180384"/>
            <a:ext cx="907123" cy="907122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 sz="1353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22825172-7B77-BC0F-0B72-CB53BAAC1E23}"/>
              </a:ext>
            </a:extLst>
          </p:cNvPr>
          <p:cNvSpPr/>
          <p:nvPr/>
        </p:nvSpPr>
        <p:spPr>
          <a:xfrm>
            <a:off x="6771071" y="4180384"/>
            <a:ext cx="907123" cy="907122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 sz="1353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2154E6E-6C1A-CEEB-A9C6-209B5B64169D}"/>
              </a:ext>
            </a:extLst>
          </p:cNvPr>
          <p:cNvGrpSpPr/>
          <p:nvPr/>
        </p:nvGrpSpPr>
        <p:grpSpPr>
          <a:xfrm>
            <a:off x="1586060" y="1759318"/>
            <a:ext cx="2880264" cy="791122"/>
            <a:chOff x="-94764" y="1931934"/>
            <a:chExt cx="2880264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457C0E5-FB04-E692-E089-324E2412947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702BC2A-540A-9CC7-C711-DA1D34609089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6231920-8B02-7396-995D-D7E8AA24E532}"/>
              </a:ext>
            </a:extLst>
          </p:cNvPr>
          <p:cNvGrpSpPr/>
          <p:nvPr/>
        </p:nvGrpSpPr>
        <p:grpSpPr>
          <a:xfrm>
            <a:off x="3193050" y="4238384"/>
            <a:ext cx="2859096" cy="791122"/>
            <a:chOff x="-94764" y="1931934"/>
            <a:chExt cx="2859096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192F56B-8894-F51C-42C2-F7ECEFC1EBE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9A04B52-557D-E28F-59EC-B1E1389875E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43ABD9C-DDFE-0F81-40A9-403D7C8FE78A}"/>
              </a:ext>
            </a:extLst>
          </p:cNvPr>
          <p:cNvGrpSpPr/>
          <p:nvPr/>
        </p:nvGrpSpPr>
        <p:grpSpPr>
          <a:xfrm>
            <a:off x="7802049" y="4238384"/>
            <a:ext cx="2859096" cy="791122"/>
            <a:chOff x="-94764" y="1931934"/>
            <a:chExt cx="2859096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4628FD9-7623-2B18-863C-EF62AFCB31F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856FDF6-BF82-97A6-A062-9574F2E99F2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E87FB0C-E52B-C5A3-39B4-6E8FACF4C8C1}"/>
              </a:ext>
            </a:extLst>
          </p:cNvPr>
          <p:cNvGrpSpPr/>
          <p:nvPr/>
        </p:nvGrpSpPr>
        <p:grpSpPr>
          <a:xfrm>
            <a:off x="6070600" y="1759318"/>
            <a:ext cx="2880264" cy="791122"/>
            <a:chOff x="-94764" y="1931934"/>
            <a:chExt cx="2880264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EBB08BA-ED5B-36B6-CC72-A118D78D764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61BD1DA-7E81-6A35-623C-B0DCCC9B2B28}"/>
                </a:ext>
              </a:extLst>
            </p:cNvPr>
            <p:cNvSpPr txBox="1"/>
            <p:nvPr/>
          </p:nvSpPr>
          <p:spPr>
            <a:xfrm>
              <a:off x="54993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5" name="Freeform 133">
            <a:extLst>
              <a:ext uri="{FF2B5EF4-FFF2-40B4-BE49-F238E27FC236}">
                <a16:creationId xmlns:a16="http://schemas.microsoft.com/office/drawing/2014/main" id="{24CB443D-81BF-ADAB-19A3-1298E8B73EC8}"/>
              </a:ext>
            </a:extLst>
          </p:cNvPr>
          <p:cNvSpPr>
            <a:spLocks noEditPoints="1"/>
          </p:cNvSpPr>
          <p:nvPr/>
        </p:nvSpPr>
        <p:spPr bwMode="auto">
          <a:xfrm>
            <a:off x="7036513" y="4468521"/>
            <a:ext cx="376238" cy="414338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67" descr="D:\51PPT模板网\51pptmoban.com\图片.jpg">
            <a:extLst>
              <a:ext uri="{FF2B5EF4-FFF2-40B4-BE49-F238E27FC236}">
                <a16:creationId xmlns:a16="http://schemas.microsoft.com/office/drawing/2014/main" id="{76C4B8CC-FF34-7F36-92ED-A154799EDCBC}"/>
              </a:ext>
            </a:extLst>
          </p:cNvPr>
          <p:cNvSpPr>
            <a:spLocks noEditPoints="1"/>
          </p:cNvSpPr>
          <p:nvPr/>
        </p:nvSpPr>
        <p:spPr bwMode="auto">
          <a:xfrm>
            <a:off x="2481162" y="4491993"/>
            <a:ext cx="352425" cy="304800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69" descr="D:\51PPT模板网\51pptmoban.com\图片.jpg">
            <a:extLst>
              <a:ext uri="{FF2B5EF4-FFF2-40B4-BE49-F238E27FC236}">
                <a16:creationId xmlns:a16="http://schemas.microsoft.com/office/drawing/2014/main" id="{58D32BDA-AA91-22DE-B991-EDB565B29824}"/>
              </a:ext>
            </a:extLst>
          </p:cNvPr>
          <p:cNvSpPr>
            <a:spLocks/>
          </p:cNvSpPr>
          <p:nvPr/>
        </p:nvSpPr>
        <p:spPr bwMode="auto">
          <a:xfrm>
            <a:off x="9310754" y="2034076"/>
            <a:ext cx="319088" cy="292100"/>
          </a:xfrm>
          <a:custGeom>
            <a:avLst/>
            <a:gdLst>
              <a:gd name="T0" fmla="*/ 29 w 85"/>
              <a:gd name="T1" fmla="*/ 0 h 78"/>
              <a:gd name="T2" fmla="*/ 34 w 85"/>
              <a:gd name="T3" fmla="*/ 29 h 78"/>
              <a:gd name="T4" fmla="*/ 8 w 85"/>
              <a:gd name="T5" fmla="*/ 29 h 78"/>
              <a:gd name="T6" fmla="*/ 6 w 85"/>
              <a:gd name="T7" fmla="*/ 29 h 78"/>
              <a:gd name="T8" fmla="*/ 0 w 85"/>
              <a:gd name="T9" fmla="*/ 35 h 78"/>
              <a:gd name="T10" fmla="*/ 0 w 85"/>
              <a:gd name="T11" fmla="*/ 35 h 78"/>
              <a:gd name="T12" fmla="*/ 4 w 85"/>
              <a:gd name="T13" fmla="*/ 42 h 78"/>
              <a:gd name="T14" fmla="*/ 0 w 85"/>
              <a:gd name="T15" fmla="*/ 47 h 78"/>
              <a:gd name="T16" fmla="*/ 0 w 85"/>
              <a:gd name="T17" fmla="*/ 47 h 78"/>
              <a:gd name="T18" fmla="*/ 5 w 85"/>
              <a:gd name="T19" fmla="*/ 54 h 78"/>
              <a:gd name="T20" fmla="*/ 4 w 85"/>
              <a:gd name="T21" fmla="*/ 58 h 78"/>
              <a:gd name="T22" fmla="*/ 4 w 85"/>
              <a:gd name="T23" fmla="*/ 58 h 78"/>
              <a:gd name="T24" fmla="*/ 10 w 85"/>
              <a:gd name="T25" fmla="*/ 65 h 78"/>
              <a:gd name="T26" fmla="*/ 11 w 85"/>
              <a:gd name="T27" fmla="*/ 65 h 78"/>
              <a:gd name="T28" fmla="*/ 9 w 85"/>
              <a:gd name="T29" fmla="*/ 70 h 78"/>
              <a:gd name="T30" fmla="*/ 9 w 85"/>
              <a:gd name="T31" fmla="*/ 70 h 78"/>
              <a:gd name="T32" fmla="*/ 15 w 85"/>
              <a:gd name="T33" fmla="*/ 77 h 78"/>
              <a:gd name="T34" fmla="*/ 29 w 85"/>
              <a:gd name="T35" fmla="*/ 77 h 78"/>
              <a:gd name="T36" fmla="*/ 45 w 85"/>
              <a:gd name="T37" fmla="*/ 77 h 78"/>
              <a:gd name="T38" fmla="*/ 46 w 85"/>
              <a:gd name="T39" fmla="*/ 77 h 78"/>
              <a:gd name="T40" fmla="*/ 51 w 85"/>
              <a:gd name="T41" fmla="*/ 71 h 78"/>
              <a:gd name="T42" fmla="*/ 66 w 85"/>
              <a:gd name="T43" fmla="*/ 69 h 78"/>
              <a:gd name="T44" fmla="*/ 66 w 85"/>
              <a:gd name="T45" fmla="*/ 78 h 78"/>
              <a:gd name="T46" fmla="*/ 85 w 85"/>
              <a:gd name="T47" fmla="*/ 78 h 78"/>
              <a:gd name="T48" fmla="*/ 85 w 85"/>
              <a:gd name="T49" fmla="*/ 25 h 78"/>
              <a:gd name="T50" fmla="*/ 66 w 85"/>
              <a:gd name="T51" fmla="*/ 25 h 78"/>
              <a:gd name="T52" fmla="*/ 66 w 85"/>
              <a:gd name="T53" fmla="*/ 32 h 78"/>
              <a:gd name="T54" fmla="*/ 61 w 85"/>
              <a:gd name="T55" fmla="*/ 32 h 78"/>
              <a:gd name="T56" fmla="*/ 29 w 85"/>
              <a:gd name="T5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70">
            <a:extLst>
              <a:ext uri="{FF2B5EF4-FFF2-40B4-BE49-F238E27FC236}">
                <a16:creationId xmlns:a16="http://schemas.microsoft.com/office/drawing/2014/main" id="{14953EE4-71B6-0CD9-7776-326DFE62B225}"/>
              </a:ext>
            </a:extLst>
          </p:cNvPr>
          <p:cNvSpPr>
            <a:spLocks noEditPoints="1"/>
          </p:cNvSpPr>
          <p:nvPr/>
        </p:nvSpPr>
        <p:spPr bwMode="auto">
          <a:xfrm>
            <a:off x="4813004" y="1950358"/>
            <a:ext cx="352425" cy="371475"/>
          </a:xfrm>
          <a:custGeom>
            <a:avLst/>
            <a:gdLst>
              <a:gd name="T0" fmla="*/ 170 w 222"/>
              <a:gd name="T1" fmla="*/ 28 h 234"/>
              <a:gd name="T2" fmla="*/ 182 w 222"/>
              <a:gd name="T3" fmla="*/ 7 h 234"/>
              <a:gd name="T4" fmla="*/ 151 w 222"/>
              <a:gd name="T5" fmla="*/ 19 h 234"/>
              <a:gd name="T6" fmla="*/ 7 w 222"/>
              <a:gd name="T7" fmla="*/ 158 h 234"/>
              <a:gd name="T8" fmla="*/ 31 w 222"/>
              <a:gd name="T9" fmla="*/ 222 h 234"/>
              <a:gd name="T10" fmla="*/ 31 w 222"/>
              <a:gd name="T11" fmla="*/ 170 h 234"/>
              <a:gd name="T12" fmla="*/ 109 w 222"/>
              <a:gd name="T13" fmla="*/ 113 h 234"/>
              <a:gd name="T14" fmla="*/ 116 w 222"/>
              <a:gd name="T15" fmla="*/ 92 h 234"/>
              <a:gd name="T16" fmla="*/ 87 w 222"/>
              <a:gd name="T17" fmla="*/ 104 h 234"/>
              <a:gd name="T18" fmla="*/ 75 w 222"/>
              <a:gd name="T19" fmla="*/ 99 h 234"/>
              <a:gd name="T20" fmla="*/ 116 w 222"/>
              <a:gd name="T21" fmla="*/ 83 h 234"/>
              <a:gd name="T22" fmla="*/ 132 w 222"/>
              <a:gd name="T23" fmla="*/ 90 h 234"/>
              <a:gd name="T24" fmla="*/ 132 w 222"/>
              <a:gd name="T25" fmla="*/ 19 h 234"/>
              <a:gd name="T26" fmla="*/ 180 w 222"/>
              <a:gd name="T27" fmla="*/ 0 h 234"/>
              <a:gd name="T28" fmla="*/ 182 w 222"/>
              <a:gd name="T29" fmla="*/ 0 h 234"/>
              <a:gd name="T30" fmla="*/ 222 w 222"/>
              <a:gd name="T31" fmla="*/ 19 h 234"/>
              <a:gd name="T32" fmla="*/ 173 w 222"/>
              <a:gd name="T33" fmla="*/ 187 h 234"/>
              <a:gd name="T34" fmla="*/ 158 w 222"/>
              <a:gd name="T35" fmla="*/ 180 h 234"/>
              <a:gd name="T36" fmla="*/ 106 w 222"/>
              <a:gd name="T37" fmla="*/ 211 h 234"/>
              <a:gd name="T38" fmla="*/ 90 w 222"/>
              <a:gd name="T39" fmla="*/ 201 h 234"/>
              <a:gd name="T40" fmla="*/ 38 w 222"/>
              <a:gd name="T41" fmla="*/ 234 h 234"/>
              <a:gd name="T42" fmla="*/ 2 w 222"/>
              <a:gd name="T43" fmla="*/ 218 h 234"/>
              <a:gd name="T44" fmla="*/ 0 w 222"/>
              <a:gd name="T45" fmla="*/ 213 h 234"/>
              <a:gd name="T46" fmla="*/ 0 w 222"/>
              <a:gd name="T47" fmla="*/ 147 h 234"/>
              <a:gd name="T48" fmla="*/ 47 w 222"/>
              <a:gd name="T49" fmla="*/ 128 h 234"/>
              <a:gd name="T50" fmla="*/ 49 w 222"/>
              <a:gd name="T51" fmla="*/ 128 h 234"/>
              <a:gd name="T52" fmla="*/ 90 w 222"/>
              <a:gd name="T53" fmla="*/ 147 h 234"/>
              <a:gd name="T54" fmla="*/ 99 w 222"/>
              <a:gd name="T55" fmla="*/ 199 h 234"/>
              <a:gd name="T56" fmla="*/ 75 w 222"/>
              <a:gd name="T57" fmla="*/ 113 h 234"/>
              <a:gd name="T58" fmla="*/ 68 w 222"/>
              <a:gd name="T59" fmla="*/ 137 h 234"/>
              <a:gd name="T60" fmla="*/ 68 w 222"/>
              <a:gd name="T61" fmla="*/ 102 h 234"/>
              <a:gd name="T62" fmla="*/ 139 w 222"/>
              <a:gd name="T63" fmla="*/ 95 h 234"/>
              <a:gd name="T64" fmla="*/ 158 w 222"/>
              <a:gd name="T65" fmla="*/ 102 h 234"/>
              <a:gd name="T66" fmla="*/ 165 w 222"/>
              <a:gd name="T67" fmla="*/ 175 h 234"/>
              <a:gd name="T68" fmla="*/ 139 w 222"/>
              <a:gd name="T69" fmla="*/ 31 h 234"/>
              <a:gd name="T70" fmla="*/ 139 w 222"/>
              <a:gd name="T71" fmla="*/ 95 h 234"/>
              <a:gd name="T72" fmla="*/ 38 w 222"/>
              <a:gd name="T73" fmla="*/ 158 h 234"/>
              <a:gd name="T74" fmla="*/ 47 w 222"/>
              <a:gd name="T75" fmla="*/ 137 h 234"/>
              <a:gd name="T76" fmla="*/ 19 w 222"/>
              <a:gd name="T77" fmla="*/ 149 h 234"/>
              <a:gd name="T78" fmla="*/ 173 w 222"/>
              <a:gd name="T79" fmla="*/ 35 h 234"/>
              <a:gd name="T80" fmla="*/ 173 w 222"/>
              <a:gd name="T81" fmla="*/ 38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22" h="234">
                <a:moveTo>
                  <a:pt x="151" y="19"/>
                </a:moveTo>
                <a:lnTo>
                  <a:pt x="170" y="28"/>
                </a:lnTo>
                <a:lnTo>
                  <a:pt x="203" y="19"/>
                </a:lnTo>
                <a:lnTo>
                  <a:pt x="182" y="7"/>
                </a:lnTo>
                <a:lnTo>
                  <a:pt x="151" y="19"/>
                </a:lnTo>
                <a:lnTo>
                  <a:pt x="151" y="19"/>
                </a:lnTo>
                <a:close/>
                <a:moveTo>
                  <a:pt x="31" y="170"/>
                </a:moveTo>
                <a:lnTo>
                  <a:pt x="7" y="158"/>
                </a:lnTo>
                <a:lnTo>
                  <a:pt x="7" y="211"/>
                </a:lnTo>
                <a:lnTo>
                  <a:pt x="31" y="222"/>
                </a:lnTo>
                <a:lnTo>
                  <a:pt x="31" y="170"/>
                </a:lnTo>
                <a:lnTo>
                  <a:pt x="31" y="170"/>
                </a:lnTo>
                <a:close/>
                <a:moveTo>
                  <a:pt x="87" y="104"/>
                </a:moveTo>
                <a:lnTo>
                  <a:pt x="109" y="113"/>
                </a:lnTo>
                <a:lnTo>
                  <a:pt x="137" y="102"/>
                </a:lnTo>
                <a:lnTo>
                  <a:pt x="116" y="92"/>
                </a:lnTo>
                <a:lnTo>
                  <a:pt x="87" y="104"/>
                </a:lnTo>
                <a:lnTo>
                  <a:pt x="87" y="104"/>
                </a:lnTo>
                <a:close/>
                <a:moveTo>
                  <a:pt x="68" y="102"/>
                </a:moveTo>
                <a:lnTo>
                  <a:pt x="75" y="99"/>
                </a:lnTo>
                <a:lnTo>
                  <a:pt x="116" y="83"/>
                </a:lnTo>
                <a:lnTo>
                  <a:pt x="116" y="83"/>
                </a:lnTo>
                <a:lnTo>
                  <a:pt x="118" y="83"/>
                </a:lnTo>
                <a:lnTo>
                  <a:pt x="132" y="90"/>
                </a:lnTo>
                <a:lnTo>
                  <a:pt x="132" y="24"/>
                </a:lnTo>
                <a:lnTo>
                  <a:pt x="132" y="19"/>
                </a:lnTo>
                <a:lnTo>
                  <a:pt x="139" y="14"/>
                </a:lnTo>
                <a:lnTo>
                  <a:pt x="180" y="0"/>
                </a:lnTo>
                <a:lnTo>
                  <a:pt x="182" y="0"/>
                </a:lnTo>
                <a:lnTo>
                  <a:pt x="182" y="0"/>
                </a:lnTo>
                <a:lnTo>
                  <a:pt x="215" y="14"/>
                </a:lnTo>
                <a:lnTo>
                  <a:pt x="222" y="19"/>
                </a:lnTo>
                <a:lnTo>
                  <a:pt x="222" y="168"/>
                </a:lnTo>
                <a:lnTo>
                  <a:pt x="173" y="187"/>
                </a:lnTo>
                <a:lnTo>
                  <a:pt x="168" y="184"/>
                </a:lnTo>
                <a:lnTo>
                  <a:pt x="158" y="180"/>
                </a:lnTo>
                <a:lnTo>
                  <a:pt x="158" y="192"/>
                </a:lnTo>
                <a:lnTo>
                  <a:pt x="106" y="211"/>
                </a:lnTo>
                <a:lnTo>
                  <a:pt x="102" y="208"/>
                </a:lnTo>
                <a:lnTo>
                  <a:pt x="90" y="201"/>
                </a:lnTo>
                <a:lnTo>
                  <a:pt x="90" y="215"/>
                </a:lnTo>
                <a:lnTo>
                  <a:pt x="38" y="234"/>
                </a:lnTo>
                <a:lnTo>
                  <a:pt x="33" y="232"/>
                </a:lnTo>
                <a:lnTo>
                  <a:pt x="2" y="218"/>
                </a:lnTo>
                <a:lnTo>
                  <a:pt x="0" y="215"/>
                </a:lnTo>
                <a:lnTo>
                  <a:pt x="0" y="213"/>
                </a:lnTo>
                <a:lnTo>
                  <a:pt x="0" y="154"/>
                </a:lnTo>
                <a:lnTo>
                  <a:pt x="0" y="147"/>
                </a:lnTo>
                <a:lnTo>
                  <a:pt x="7" y="144"/>
                </a:lnTo>
                <a:lnTo>
                  <a:pt x="47" y="128"/>
                </a:lnTo>
                <a:lnTo>
                  <a:pt x="47" y="128"/>
                </a:lnTo>
                <a:lnTo>
                  <a:pt x="49" y="128"/>
                </a:lnTo>
                <a:lnTo>
                  <a:pt x="80" y="144"/>
                </a:lnTo>
                <a:lnTo>
                  <a:pt x="90" y="147"/>
                </a:lnTo>
                <a:lnTo>
                  <a:pt x="90" y="194"/>
                </a:lnTo>
                <a:lnTo>
                  <a:pt x="99" y="199"/>
                </a:lnTo>
                <a:lnTo>
                  <a:pt x="99" y="125"/>
                </a:lnTo>
                <a:lnTo>
                  <a:pt x="75" y="113"/>
                </a:lnTo>
                <a:lnTo>
                  <a:pt x="75" y="142"/>
                </a:lnTo>
                <a:lnTo>
                  <a:pt x="68" y="137"/>
                </a:lnTo>
                <a:lnTo>
                  <a:pt x="68" y="109"/>
                </a:lnTo>
                <a:lnTo>
                  <a:pt x="68" y="102"/>
                </a:lnTo>
                <a:lnTo>
                  <a:pt x="68" y="102"/>
                </a:lnTo>
                <a:close/>
                <a:moveTo>
                  <a:pt x="139" y="95"/>
                </a:moveTo>
                <a:lnTo>
                  <a:pt x="149" y="99"/>
                </a:lnTo>
                <a:lnTo>
                  <a:pt x="158" y="102"/>
                </a:lnTo>
                <a:lnTo>
                  <a:pt x="158" y="170"/>
                </a:lnTo>
                <a:lnTo>
                  <a:pt x="165" y="175"/>
                </a:lnTo>
                <a:lnTo>
                  <a:pt x="165" y="42"/>
                </a:lnTo>
                <a:lnTo>
                  <a:pt x="139" y="31"/>
                </a:lnTo>
                <a:lnTo>
                  <a:pt x="139" y="95"/>
                </a:lnTo>
                <a:lnTo>
                  <a:pt x="139" y="95"/>
                </a:lnTo>
                <a:close/>
                <a:moveTo>
                  <a:pt x="19" y="149"/>
                </a:moveTo>
                <a:lnTo>
                  <a:pt x="38" y="158"/>
                </a:lnTo>
                <a:lnTo>
                  <a:pt x="71" y="147"/>
                </a:lnTo>
                <a:lnTo>
                  <a:pt x="47" y="137"/>
                </a:lnTo>
                <a:lnTo>
                  <a:pt x="19" y="149"/>
                </a:lnTo>
                <a:lnTo>
                  <a:pt x="19" y="149"/>
                </a:lnTo>
                <a:close/>
                <a:moveTo>
                  <a:pt x="173" y="38"/>
                </a:moveTo>
                <a:lnTo>
                  <a:pt x="173" y="35"/>
                </a:lnTo>
                <a:lnTo>
                  <a:pt x="173" y="38"/>
                </a:lnTo>
                <a:lnTo>
                  <a:pt x="173" y="38"/>
                </a:lnTo>
                <a:lnTo>
                  <a:pt x="173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34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 266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6081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atin typeface="微米有行" pitchFamily="2" charset="-128"/>
                <a:ea typeface="微米有行" pitchFamily="2" charset="-128"/>
                <a:cs typeface="+mn-ea"/>
                <a:sym typeface="+mn-lt"/>
              </a:rPr>
              <a:t>2024</a:t>
            </a:r>
            <a:endParaRPr lang="zh-CN" altLang="en-US" sz="4800" dirty="0">
              <a:latin typeface="微米有行" pitchFamily="2" charset="-128"/>
              <a:ea typeface="微米有行" pitchFamily="2" charset="-128"/>
              <a:cs typeface="+mn-ea"/>
              <a:sym typeface="+mn-lt"/>
            </a:endParaRPr>
          </a:p>
        </p:txBody>
      </p:sp>
      <p:grpSp>
        <p:nvGrpSpPr>
          <p:cNvPr id="516" name="组合 515">
            <a:extLst>
              <a:ext uri="{FF2B5EF4-FFF2-40B4-BE49-F238E27FC236}">
                <a16:creationId xmlns:a16="http://schemas.microsoft.com/office/drawing/2014/main" id="{3C80DBC2-688B-2E42-039C-1F73017864E5}"/>
              </a:ext>
            </a:extLst>
          </p:cNvPr>
          <p:cNvGrpSpPr/>
          <p:nvPr/>
        </p:nvGrpSpPr>
        <p:grpSpPr>
          <a:xfrm>
            <a:off x="255588" y="217487"/>
            <a:ext cx="11680824" cy="6442076"/>
            <a:chOff x="255588" y="217487"/>
            <a:chExt cx="11680824" cy="6442076"/>
          </a:xfrm>
        </p:grpSpPr>
        <p:grpSp>
          <p:nvGrpSpPr>
            <p:cNvPr id="471" name="组合 470">
              <a:extLst>
                <a:ext uri="{FF2B5EF4-FFF2-40B4-BE49-F238E27FC236}">
                  <a16:creationId xmlns:a16="http://schemas.microsoft.com/office/drawing/2014/main" id="{1AD51D32-9BB7-2562-4D63-C481EDE268FE}"/>
                </a:ext>
              </a:extLst>
            </p:cNvPr>
            <p:cNvGrpSpPr/>
            <p:nvPr/>
          </p:nvGrpSpPr>
          <p:grpSpPr>
            <a:xfrm>
              <a:off x="255588" y="217488"/>
              <a:ext cx="1260205" cy="5721765"/>
              <a:chOff x="1380514" y="723211"/>
              <a:chExt cx="1957046" cy="8885663"/>
            </a:xfrm>
          </p:grpSpPr>
          <p:cxnSp>
            <p:nvCxnSpPr>
              <p:cNvPr id="472" name="直接连接符 471">
                <a:extLst>
                  <a:ext uri="{FF2B5EF4-FFF2-40B4-BE49-F238E27FC236}">
                    <a16:creationId xmlns:a16="http://schemas.microsoft.com/office/drawing/2014/main" id="{29CF1D6D-DCFC-072E-E9AB-40F4BFB38D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723211"/>
                <a:ext cx="1957046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3" name="直接连接符 472">
                <a:extLst>
                  <a:ext uri="{FF2B5EF4-FFF2-40B4-BE49-F238E27FC236}">
                    <a16:creationId xmlns:a16="http://schemas.microsoft.com/office/drawing/2014/main" id="{3485E9F7-CB1B-D9A0-37A8-39F581B9A76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80514" y="723211"/>
                <a:ext cx="0" cy="8885663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4" name="直接连接符 473">
                <a:extLst>
                  <a:ext uri="{FF2B5EF4-FFF2-40B4-BE49-F238E27FC236}">
                    <a16:creationId xmlns:a16="http://schemas.microsoft.com/office/drawing/2014/main" id="{49BE5926-0F1B-6925-F46B-1C6479F249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1409011"/>
                <a:ext cx="196826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5" name="直接连接符 474">
                <a:extLst>
                  <a:ext uri="{FF2B5EF4-FFF2-40B4-BE49-F238E27FC236}">
                    <a16:creationId xmlns:a16="http://schemas.microsoft.com/office/drawing/2014/main" id="{6DFC1326-BB25-2CE7-6350-768D5321CE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7340" y="974671"/>
                <a:ext cx="0" cy="43434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6" name="直接连接符 475">
                <a:extLst>
                  <a:ext uri="{FF2B5EF4-FFF2-40B4-BE49-F238E27FC236}">
                    <a16:creationId xmlns:a16="http://schemas.microsoft.com/office/drawing/2014/main" id="{49328AB3-1BEA-28D7-CF22-068CB9F901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966362"/>
                <a:ext cx="196826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7" name="直接连接符 476">
                <a:extLst>
                  <a:ext uri="{FF2B5EF4-FFF2-40B4-BE49-F238E27FC236}">
                    <a16:creationId xmlns:a16="http://schemas.microsoft.com/office/drawing/2014/main" id="{415AC2EC-D1B4-7F04-D193-A3F1E3D341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1187342"/>
                <a:ext cx="394946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8" name="直接连接符 477">
                <a:extLst>
                  <a:ext uri="{FF2B5EF4-FFF2-40B4-BE49-F238E27FC236}">
                    <a16:creationId xmlns:a16="http://schemas.microsoft.com/office/drawing/2014/main" id="{16DAFA4E-D298-C159-DCA7-88C17606D12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2286" y="753002"/>
                <a:ext cx="0" cy="43434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9" name="直接连接符 478">
                <a:extLst>
                  <a:ext uri="{FF2B5EF4-FFF2-40B4-BE49-F238E27FC236}">
                    <a16:creationId xmlns:a16="http://schemas.microsoft.com/office/drawing/2014/main" id="{18203241-286C-FBD3-6414-04071B44BFE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2286" y="980913"/>
                <a:ext cx="488974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0" name="直接连接符 479">
                <a:extLst>
                  <a:ext uri="{FF2B5EF4-FFF2-40B4-BE49-F238E27FC236}">
                    <a16:creationId xmlns:a16="http://schemas.microsoft.com/office/drawing/2014/main" id="{FB1933DB-1FA5-1ABF-020A-3096E02922F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61260" y="749192"/>
                <a:ext cx="0" cy="225479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1" name="组合 480">
              <a:extLst>
                <a:ext uri="{FF2B5EF4-FFF2-40B4-BE49-F238E27FC236}">
                  <a16:creationId xmlns:a16="http://schemas.microsoft.com/office/drawing/2014/main" id="{BFB0C813-7219-D5AA-D22C-3B5CD50CB318}"/>
                </a:ext>
              </a:extLst>
            </p:cNvPr>
            <p:cNvGrpSpPr/>
            <p:nvPr/>
          </p:nvGrpSpPr>
          <p:grpSpPr>
            <a:xfrm flipH="1">
              <a:off x="1515793" y="217487"/>
              <a:ext cx="10420619" cy="5721766"/>
              <a:chOff x="1380514" y="723211"/>
              <a:chExt cx="16182775" cy="8885665"/>
            </a:xfrm>
          </p:grpSpPr>
          <p:cxnSp>
            <p:nvCxnSpPr>
              <p:cNvPr id="482" name="直接连接符 481">
                <a:extLst>
                  <a:ext uri="{FF2B5EF4-FFF2-40B4-BE49-F238E27FC236}">
                    <a16:creationId xmlns:a16="http://schemas.microsoft.com/office/drawing/2014/main" id="{66906C49-C8C6-C7DF-AC66-385B3EE42F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723211"/>
                <a:ext cx="16182775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3" name="直接连接符 482">
                <a:extLst>
                  <a:ext uri="{FF2B5EF4-FFF2-40B4-BE49-F238E27FC236}">
                    <a16:creationId xmlns:a16="http://schemas.microsoft.com/office/drawing/2014/main" id="{CF7C23F9-FEA0-1A22-CDAD-2CED28052A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80514" y="723211"/>
                <a:ext cx="0" cy="8885665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4" name="直接连接符 483">
                <a:extLst>
                  <a:ext uri="{FF2B5EF4-FFF2-40B4-BE49-F238E27FC236}">
                    <a16:creationId xmlns:a16="http://schemas.microsoft.com/office/drawing/2014/main" id="{6008C72E-BA4D-2FC8-B70F-5FE1365560D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0514" y="1409011"/>
                <a:ext cx="196826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5" name="直接连接符 484">
                <a:extLst>
                  <a:ext uri="{FF2B5EF4-FFF2-40B4-BE49-F238E27FC236}">
                    <a16:creationId xmlns:a16="http://schemas.microsoft.com/office/drawing/2014/main" id="{58B5D1F3-E455-BD1B-3136-A3E851907F3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77340" y="974671"/>
                <a:ext cx="0" cy="43434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6" name="直接连接符 485">
                <a:extLst>
                  <a:ext uri="{FF2B5EF4-FFF2-40B4-BE49-F238E27FC236}">
                    <a16:creationId xmlns:a16="http://schemas.microsoft.com/office/drawing/2014/main" id="{FD43B0D8-7680-D53A-9473-FFBEDD0968F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966362"/>
                <a:ext cx="196826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7" name="直接连接符 486">
                <a:extLst>
                  <a:ext uri="{FF2B5EF4-FFF2-40B4-BE49-F238E27FC236}">
                    <a16:creationId xmlns:a16="http://schemas.microsoft.com/office/drawing/2014/main" id="{1FA5C445-5706-5DA8-12F5-EB0BFC458C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77340" y="1187342"/>
                <a:ext cx="394946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8" name="直接连接符 487">
                <a:extLst>
                  <a:ext uri="{FF2B5EF4-FFF2-40B4-BE49-F238E27FC236}">
                    <a16:creationId xmlns:a16="http://schemas.microsoft.com/office/drawing/2014/main" id="{7B59C5EE-1C52-6621-6CCE-AA809CE5D1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72286" y="753002"/>
                <a:ext cx="0" cy="43434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9" name="直接连接符 488">
                <a:extLst>
                  <a:ext uri="{FF2B5EF4-FFF2-40B4-BE49-F238E27FC236}">
                    <a16:creationId xmlns:a16="http://schemas.microsoft.com/office/drawing/2014/main" id="{5BFFEF05-2E8C-72EB-8AFC-E33665CF14A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972286" y="980913"/>
                <a:ext cx="488974" cy="0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0" name="直接连接符 489">
                <a:extLst>
                  <a:ext uri="{FF2B5EF4-FFF2-40B4-BE49-F238E27FC236}">
                    <a16:creationId xmlns:a16="http://schemas.microsoft.com/office/drawing/2014/main" id="{109CFB71-57BB-E4D3-EA70-6AD0B7F206C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61260" y="749192"/>
                <a:ext cx="0" cy="225479"/>
              </a:xfrm>
              <a:prstGeom prst="line">
                <a:avLst/>
              </a:prstGeom>
              <a:ln w="38100" cap="rnd">
                <a:solidFill>
                  <a:srgbClr val="9D794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1" name="组合 490">
              <a:extLst>
                <a:ext uri="{FF2B5EF4-FFF2-40B4-BE49-F238E27FC236}">
                  <a16:creationId xmlns:a16="http://schemas.microsoft.com/office/drawing/2014/main" id="{D8C31114-3F15-4592-36AB-7A5A29C52C02}"/>
                </a:ext>
              </a:extLst>
            </p:cNvPr>
            <p:cNvGrpSpPr/>
            <p:nvPr/>
          </p:nvGrpSpPr>
          <p:grpSpPr>
            <a:xfrm flipV="1">
              <a:off x="255588" y="5939253"/>
              <a:ext cx="11680824" cy="720310"/>
              <a:chOff x="255588" y="5618163"/>
              <a:chExt cx="11680824" cy="1011238"/>
            </a:xfrm>
          </p:grpSpPr>
          <p:grpSp>
            <p:nvGrpSpPr>
              <p:cNvPr id="492" name="组合 491">
                <a:extLst>
                  <a:ext uri="{FF2B5EF4-FFF2-40B4-BE49-F238E27FC236}">
                    <a16:creationId xmlns:a16="http://schemas.microsoft.com/office/drawing/2014/main" id="{C8793768-1083-6717-0EA1-6D42650A85F1}"/>
                  </a:ext>
                </a:extLst>
              </p:cNvPr>
              <p:cNvGrpSpPr/>
              <p:nvPr/>
            </p:nvGrpSpPr>
            <p:grpSpPr>
              <a:xfrm>
                <a:off x="255588" y="5618164"/>
                <a:ext cx="1260205" cy="1011237"/>
                <a:chOff x="1380514" y="723211"/>
                <a:chExt cx="1957046" cy="1570409"/>
              </a:xfrm>
            </p:grpSpPr>
            <p:cxnSp>
              <p:nvCxnSpPr>
                <p:cNvPr id="503" name="直接连接符 502">
                  <a:extLst>
                    <a:ext uri="{FF2B5EF4-FFF2-40B4-BE49-F238E27FC236}">
                      <a16:creationId xmlns:a16="http://schemas.microsoft.com/office/drawing/2014/main" id="{EFF6BA84-244A-3454-F965-9B412486C3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9570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4" name="直接连接符 503">
                  <a:extLst>
                    <a:ext uri="{FF2B5EF4-FFF2-40B4-BE49-F238E27FC236}">
                      <a16:creationId xmlns:a16="http://schemas.microsoft.com/office/drawing/2014/main" id="{FAA11A6E-FF6C-75FD-059C-7367DDA844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80514" y="723211"/>
                  <a:ext cx="0" cy="157040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5" name="直接连接符 504">
                  <a:extLst>
                    <a:ext uri="{FF2B5EF4-FFF2-40B4-BE49-F238E27FC236}">
                      <a16:creationId xmlns:a16="http://schemas.microsoft.com/office/drawing/2014/main" id="{DF4ED189-BA16-0EDC-85F9-9DB7607AAE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6" name="直接连接符 505">
                  <a:extLst>
                    <a:ext uri="{FF2B5EF4-FFF2-40B4-BE49-F238E27FC236}">
                      <a16:creationId xmlns:a16="http://schemas.microsoft.com/office/drawing/2014/main" id="{DFCE2BD5-4230-0632-703A-66D657FBC9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7" name="直接连接符 506">
                  <a:extLst>
                    <a:ext uri="{FF2B5EF4-FFF2-40B4-BE49-F238E27FC236}">
                      <a16:creationId xmlns:a16="http://schemas.microsoft.com/office/drawing/2014/main" id="{F844376C-D048-BE06-3844-3304BE4975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8" name="直接连接符 507">
                  <a:extLst>
                    <a:ext uri="{FF2B5EF4-FFF2-40B4-BE49-F238E27FC236}">
                      <a16:creationId xmlns:a16="http://schemas.microsoft.com/office/drawing/2014/main" id="{DDA73B19-B3B8-079B-0FF0-1CA2A01F11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9" name="直接连接符 508">
                  <a:extLst>
                    <a:ext uri="{FF2B5EF4-FFF2-40B4-BE49-F238E27FC236}">
                      <a16:creationId xmlns:a16="http://schemas.microsoft.com/office/drawing/2014/main" id="{6FE08BBD-4332-A9B1-F7EC-54EEACE335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0" name="直接连接符 509">
                  <a:extLst>
                    <a:ext uri="{FF2B5EF4-FFF2-40B4-BE49-F238E27FC236}">
                      <a16:creationId xmlns:a16="http://schemas.microsoft.com/office/drawing/2014/main" id="{650C572F-F890-EF15-5977-531E391877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1" name="直接连接符 510">
                  <a:extLst>
                    <a:ext uri="{FF2B5EF4-FFF2-40B4-BE49-F238E27FC236}">
                      <a16:creationId xmlns:a16="http://schemas.microsoft.com/office/drawing/2014/main" id="{991A1CE9-A249-4BBF-C275-FD7874C839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3" name="组合 492">
                <a:extLst>
                  <a:ext uri="{FF2B5EF4-FFF2-40B4-BE49-F238E27FC236}">
                    <a16:creationId xmlns:a16="http://schemas.microsoft.com/office/drawing/2014/main" id="{45D270EC-6EC9-F4B1-438C-A92392A8F51E}"/>
                  </a:ext>
                </a:extLst>
              </p:cNvPr>
              <p:cNvGrpSpPr/>
              <p:nvPr/>
            </p:nvGrpSpPr>
            <p:grpSpPr>
              <a:xfrm flipH="1">
                <a:off x="1515793" y="5618163"/>
                <a:ext cx="10420619" cy="1011237"/>
                <a:chOff x="1380514" y="723211"/>
                <a:chExt cx="16182775" cy="1570409"/>
              </a:xfrm>
            </p:grpSpPr>
            <p:cxnSp>
              <p:nvCxnSpPr>
                <p:cNvPr id="494" name="直接连接符 493">
                  <a:extLst>
                    <a:ext uri="{FF2B5EF4-FFF2-40B4-BE49-F238E27FC236}">
                      <a16:creationId xmlns:a16="http://schemas.microsoft.com/office/drawing/2014/main" id="{7E1C3D8F-48BB-8FB6-0C4B-6C6F0C5EDB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6182775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5" name="直接连接符 494">
                  <a:extLst>
                    <a:ext uri="{FF2B5EF4-FFF2-40B4-BE49-F238E27FC236}">
                      <a16:creationId xmlns:a16="http://schemas.microsoft.com/office/drawing/2014/main" id="{C42E705D-1900-4EDB-401B-6EC1254F49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80514" y="723211"/>
                  <a:ext cx="0" cy="157040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6" name="直接连接符 495">
                  <a:extLst>
                    <a:ext uri="{FF2B5EF4-FFF2-40B4-BE49-F238E27FC236}">
                      <a16:creationId xmlns:a16="http://schemas.microsoft.com/office/drawing/2014/main" id="{1FD6C5BB-CE55-E0F2-5BBF-94DE5DAAC6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7" name="直接连接符 496">
                  <a:extLst>
                    <a:ext uri="{FF2B5EF4-FFF2-40B4-BE49-F238E27FC236}">
                      <a16:creationId xmlns:a16="http://schemas.microsoft.com/office/drawing/2014/main" id="{B75D6FCF-038F-6F6E-05E1-43188A0B38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8" name="直接连接符 497">
                  <a:extLst>
                    <a:ext uri="{FF2B5EF4-FFF2-40B4-BE49-F238E27FC236}">
                      <a16:creationId xmlns:a16="http://schemas.microsoft.com/office/drawing/2014/main" id="{8021A949-316E-055A-F15A-4313C81F5C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9" name="直接连接符 498">
                  <a:extLst>
                    <a:ext uri="{FF2B5EF4-FFF2-40B4-BE49-F238E27FC236}">
                      <a16:creationId xmlns:a16="http://schemas.microsoft.com/office/drawing/2014/main" id="{A6147256-AE4C-CF14-BF0E-7144599C07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0" name="直接连接符 499">
                  <a:extLst>
                    <a:ext uri="{FF2B5EF4-FFF2-40B4-BE49-F238E27FC236}">
                      <a16:creationId xmlns:a16="http://schemas.microsoft.com/office/drawing/2014/main" id="{2AE703D4-BE4A-8257-DC8D-4AC7D039D5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1" name="直接连接符 500">
                  <a:extLst>
                    <a:ext uri="{FF2B5EF4-FFF2-40B4-BE49-F238E27FC236}">
                      <a16:creationId xmlns:a16="http://schemas.microsoft.com/office/drawing/2014/main" id="{E54B5A92-9819-04F9-B1C9-A26CC51F3A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2" name="直接连接符 501">
                  <a:extLst>
                    <a:ext uri="{FF2B5EF4-FFF2-40B4-BE49-F238E27FC236}">
                      <a16:creationId xmlns:a16="http://schemas.microsoft.com/office/drawing/2014/main" id="{14C90555-A222-ABB5-9D70-ABD4884890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20" name="任意多边形: 形状 519">
            <a:extLst>
              <a:ext uri="{FF2B5EF4-FFF2-40B4-BE49-F238E27FC236}">
                <a16:creationId xmlns:a16="http://schemas.microsoft.com/office/drawing/2014/main" id="{34D73F39-52D1-213F-80A1-F7FDFB790850}"/>
              </a:ext>
            </a:extLst>
          </p:cNvPr>
          <p:cNvSpPr/>
          <p:nvPr/>
        </p:nvSpPr>
        <p:spPr>
          <a:xfrm rot="10800000" flipV="1">
            <a:off x="3671877" y="4242223"/>
            <a:ext cx="4932430" cy="432080"/>
          </a:xfrm>
          <a:custGeom>
            <a:avLst/>
            <a:gdLst>
              <a:gd name="connsiteX0" fmla="*/ 4805555 w 5835581"/>
              <a:gd name="connsiteY0" fmla="*/ 0 h 511196"/>
              <a:gd name="connsiteX1" fmla="*/ 3346660 w 5835581"/>
              <a:gd name="connsiteY1" fmla="*/ 0 h 511196"/>
              <a:gd name="connsiteX2" fmla="*/ 3301829 w 5835581"/>
              <a:gd name="connsiteY2" fmla="*/ 0 h 511196"/>
              <a:gd name="connsiteX3" fmla="*/ 3113658 w 5835581"/>
              <a:gd name="connsiteY3" fmla="*/ 0 h 511196"/>
              <a:gd name="connsiteX4" fmla="*/ 3095980 w 5835581"/>
              <a:gd name="connsiteY4" fmla="*/ 0 h 511196"/>
              <a:gd name="connsiteX5" fmla="*/ 1887765 w 5835581"/>
              <a:gd name="connsiteY5" fmla="*/ 0 h 511196"/>
              <a:gd name="connsiteX6" fmla="*/ 1842934 w 5835581"/>
              <a:gd name="connsiteY6" fmla="*/ 0 h 511196"/>
              <a:gd name="connsiteX7" fmla="*/ 1654763 w 5835581"/>
              <a:gd name="connsiteY7" fmla="*/ 0 h 511196"/>
              <a:gd name="connsiteX8" fmla="*/ 1637085 w 5835581"/>
              <a:gd name="connsiteY8" fmla="*/ 0 h 511196"/>
              <a:gd name="connsiteX9" fmla="*/ 384039 w 5835581"/>
              <a:gd name="connsiteY9" fmla="*/ 0 h 511196"/>
              <a:gd name="connsiteX10" fmla="*/ 195867 w 5835581"/>
              <a:gd name="connsiteY10" fmla="*/ 0 h 511196"/>
              <a:gd name="connsiteX11" fmla="*/ 178189 w 5835581"/>
              <a:gd name="connsiteY11" fmla="*/ 0 h 511196"/>
              <a:gd name="connsiteX12" fmla="*/ 167783 w 5835581"/>
              <a:gd name="connsiteY12" fmla="*/ 7088 h 511196"/>
              <a:gd name="connsiteX13" fmla="*/ 135083 w 5835581"/>
              <a:gd name="connsiteY13" fmla="*/ 32926 h 511196"/>
              <a:gd name="connsiteX14" fmla="*/ 127305 w 5835581"/>
              <a:gd name="connsiteY14" fmla="*/ 75845 h 511196"/>
              <a:gd name="connsiteX15" fmla="*/ 57298 w 5835581"/>
              <a:gd name="connsiteY15" fmla="*/ 116896 h 511196"/>
              <a:gd name="connsiteX16" fmla="*/ 49518 w 5835581"/>
              <a:gd name="connsiteY16" fmla="*/ 187805 h 511196"/>
              <a:gd name="connsiteX17" fmla="*/ 7223 w 5835581"/>
              <a:gd name="connsiteY17" fmla="*/ 250783 h 511196"/>
              <a:gd name="connsiteX18" fmla="*/ 0 w 5835581"/>
              <a:gd name="connsiteY18" fmla="*/ 255394 h 511196"/>
              <a:gd name="connsiteX19" fmla="*/ 7223 w 5835581"/>
              <a:gd name="connsiteY19" fmla="*/ 260004 h 511196"/>
              <a:gd name="connsiteX20" fmla="*/ 49518 w 5835581"/>
              <a:gd name="connsiteY20" fmla="*/ 322981 h 511196"/>
              <a:gd name="connsiteX21" fmla="*/ 57298 w 5835581"/>
              <a:gd name="connsiteY21" fmla="*/ 393890 h 511196"/>
              <a:gd name="connsiteX22" fmla="*/ 127305 w 5835581"/>
              <a:gd name="connsiteY22" fmla="*/ 434943 h 511196"/>
              <a:gd name="connsiteX23" fmla="*/ 135083 w 5835581"/>
              <a:gd name="connsiteY23" fmla="*/ 477861 h 511196"/>
              <a:gd name="connsiteX24" fmla="*/ 167783 w 5835581"/>
              <a:gd name="connsiteY24" fmla="*/ 503699 h 511196"/>
              <a:gd name="connsiteX25" fmla="*/ 178189 w 5835581"/>
              <a:gd name="connsiteY25" fmla="*/ 510787 h 511196"/>
              <a:gd name="connsiteX26" fmla="*/ 195867 w 5835581"/>
              <a:gd name="connsiteY26" fmla="*/ 510787 h 511196"/>
              <a:gd name="connsiteX27" fmla="*/ 384039 w 5835581"/>
              <a:gd name="connsiteY27" fmla="*/ 510787 h 511196"/>
              <a:gd name="connsiteX28" fmla="*/ 1030027 w 5835581"/>
              <a:gd name="connsiteY28" fmla="*/ 510787 h 511196"/>
              <a:gd name="connsiteX29" fmla="*/ 1030027 w 5835581"/>
              <a:gd name="connsiteY29" fmla="*/ 511196 h 511196"/>
              <a:gd name="connsiteX30" fmla="*/ 2488922 w 5835581"/>
              <a:gd name="connsiteY30" fmla="*/ 511196 h 511196"/>
              <a:gd name="connsiteX31" fmla="*/ 2533752 w 5835581"/>
              <a:gd name="connsiteY31" fmla="*/ 511196 h 511196"/>
              <a:gd name="connsiteX32" fmla="*/ 2721924 w 5835581"/>
              <a:gd name="connsiteY32" fmla="*/ 511196 h 511196"/>
              <a:gd name="connsiteX33" fmla="*/ 2739602 w 5835581"/>
              <a:gd name="connsiteY33" fmla="*/ 511196 h 511196"/>
              <a:gd name="connsiteX34" fmla="*/ 3947817 w 5835581"/>
              <a:gd name="connsiteY34" fmla="*/ 511196 h 511196"/>
              <a:gd name="connsiteX35" fmla="*/ 3992647 w 5835581"/>
              <a:gd name="connsiteY35" fmla="*/ 511196 h 511196"/>
              <a:gd name="connsiteX36" fmla="*/ 4180819 w 5835581"/>
              <a:gd name="connsiteY36" fmla="*/ 511196 h 511196"/>
              <a:gd name="connsiteX37" fmla="*/ 4198497 w 5835581"/>
              <a:gd name="connsiteY37" fmla="*/ 511196 h 511196"/>
              <a:gd name="connsiteX38" fmla="*/ 5451542 w 5835581"/>
              <a:gd name="connsiteY38" fmla="*/ 511196 h 511196"/>
              <a:gd name="connsiteX39" fmla="*/ 5639714 w 5835581"/>
              <a:gd name="connsiteY39" fmla="*/ 511196 h 511196"/>
              <a:gd name="connsiteX40" fmla="*/ 5657392 w 5835581"/>
              <a:gd name="connsiteY40" fmla="*/ 511196 h 511196"/>
              <a:gd name="connsiteX41" fmla="*/ 5667798 w 5835581"/>
              <a:gd name="connsiteY41" fmla="*/ 504108 h 511196"/>
              <a:gd name="connsiteX42" fmla="*/ 5700498 w 5835581"/>
              <a:gd name="connsiteY42" fmla="*/ 478270 h 511196"/>
              <a:gd name="connsiteX43" fmla="*/ 5708276 w 5835581"/>
              <a:gd name="connsiteY43" fmla="*/ 435351 h 511196"/>
              <a:gd name="connsiteX44" fmla="*/ 5778284 w 5835581"/>
              <a:gd name="connsiteY44" fmla="*/ 394300 h 511196"/>
              <a:gd name="connsiteX45" fmla="*/ 5786063 w 5835581"/>
              <a:gd name="connsiteY45" fmla="*/ 323391 h 511196"/>
              <a:gd name="connsiteX46" fmla="*/ 5828359 w 5835581"/>
              <a:gd name="connsiteY46" fmla="*/ 260413 h 511196"/>
              <a:gd name="connsiteX47" fmla="*/ 5835581 w 5835581"/>
              <a:gd name="connsiteY47" fmla="*/ 255802 h 511196"/>
              <a:gd name="connsiteX48" fmla="*/ 5828359 w 5835581"/>
              <a:gd name="connsiteY48" fmla="*/ 251192 h 511196"/>
              <a:gd name="connsiteX49" fmla="*/ 5786063 w 5835581"/>
              <a:gd name="connsiteY49" fmla="*/ 188215 h 511196"/>
              <a:gd name="connsiteX50" fmla="*/ 5778284 w 5835581"/>
              <a:gd name="connsiteY50" fmla="*/ 117306 h 511196"/>
              <a:gd name="connsiteX51" fmla="*/ 5708276 w 5835581"/>
              <a:gd name="connsiteY51" fmla="*/ 76254 h 511196"/>
              <a:gd name="connsiteX52" fmla="*/ 5700498 w 5835581"/>
              <a:gd name="connsiteY52" fmla="*/ 33335 h 511196"/>
              <a:gd name="connsiteX53" fmla="*/ 5667798 w 5835581"/>
              <a:gd name="connsiteY53" fmla="*/ 7497 h 511196"/>
              <a:gd name="connsiteX54" fmla="*/ 5657392 w 5835581"/>
              <a:gd name="connsiteY54" fmla="*/ 409 h 511196"/>
              <a:gd name="connsiteX55" fmla="*/ 5639714 w 5835581"/>
              <a:gd name="connsiteY55" fmla="*/ 409 h 511196"/>
              <a:gd name="connsiteX56" fmla="*/ 5451542 w 5835581"/>
              <a:gd name="connsiteY56" fmla="*/ 409 h 511196"/>
              <a:gd name="connsiteX57" fmla="*/ 4805555 w 5835581"/>
              <a:gd name="connsiteY57" fmla="*/ 410 h 511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835581" h="511196">
                <a:moveTo>
                  <a:pt x="4805555" y="0"/>
                </a:moveTo>
                <a:lnTo>
                  <a:pt x="3346660" y="0"/>
                </a:lnTo>
                <a:lnTo>
                  <a:pt x="3301829" y="0"/>
                </a:lnTo>
                <a:lnTo>
                  <a:pt x="3113658" y="0"/>
                </a:lnTo>
                <a:lnTo>
                  <a:pt x="3095980" y="0"/>
                </a:lnTo>
                <a:lnTo>
                  <a:pt x="1887765" y="0"/>
                </a:lnTo>
                <a:lnTo>
                  <a:pt x="1842934" y="0"/>
                </a:lnTo>
                <a:lnTo>
                  <a:pt x="1654763" y="0"/>
                </a:lnTo>
                <a:lnTo>
                  <a:pt x="1637085" y="0"/>
                </a:lnTo>
                <a:lnTo>
                  <a:pt x="384039" y="0"/>
                </a:lnTo>
                <a:lnTo>
                  <a:pt x="195867" y="0"/>
                </a:lnTo>
                <a:lnTo>
                  <a:pt x="178189" y="0"/>
                </a:lnTo>
                <a:lnTo>
                  <a:pt x="167783" y="7088"/>
                </a:lnTo>
                <a:cubicBezTo>
                  <a:pt x="156164" y="14408"/>
                  <a:pt x="144187" y="21082"/>
                  <a:pt x="135083" y="32926"/>
                </a:cubicBezTo>
                <a:cubicBezTo>
                  <a:pt x="124826" y="46313"/>
                  <a:pt x="129898" y="61538"/>
                  <a:pt x="127305" y="75845"/>
                </a:cubicBezTo>
                <a:cubicBezTo>
                  <a:pt x="103969" y="89528"/>
                  <a:pt x="79356" y="89422"/>
                  <a:pt x="57298" y="116896"/>
                </a:cubicBezTo>
                <a:cubicBezTo>
                  <a:pt x="44485" y="141452"/>
                  <a:pt x="52112" y="164169"/>
                  <a:pt x="49518" y="187805"/>
                </a:cubicBezTo>
                <a:cubicBezTo>
                  <a:pt x="46068" y="209277"/>
                  <a:pt x="27686" y="235820"/>
                  <a:pt x="7223" y="250783"/>
                </a:cubicBezTo>
                <a:lnTo>
                  <a:pt x="0" y="255394"/>
                </a:lnTo>
                <a:lnTo>
                  <a:pt x="7223" y="260004"/>
                </a:lnTo>
                <a:cubicBezTo>
                  <a:pt x="27686" y="274967"/>
                  <a:pt x="46068" y="301510"/>
                  <a:pt x="49518" y="322981"/>
                </a:cubicBezTo>
                <a:cubicBezTo>
                  <a:pt x="52112" y="346618"/>
                  <a:pt x="44485" y="369335"/>
                  <a:pt x="57298" y="393890"/>
                </a:cubicBezTo>
                <a:cubicBezTo>
                  <a:pt x="79356" y="421365"/>
                  <a:pt x="103969" y="421259"/>
                  <a:pt x="127305" y="434943"/>
                </a:cubicBezTo>
                <a:cubicBezTo>
                  <a:pt x="129898" y="449249"/>
                  <a:pt x="124826" y="464474"/>
                  <a:pt x="135083" y="477861"/>
                </a:cubicBezTo>
                <a:cubicBezTo>
                  <a:pt x="144187" y="489706"/>
                  <a:pt x="156164" y="496379"/>
                  <a:pt x="167783" y="503699"/>
                </a:cubicBezTo>
                <a:lnTo>
                  <a:pt x="178189" y="510787"/>
                </a:lnTo>
                <a:lnTo>
                  <a:pt x="195867" y="510787"/>
                </a:lnTo>
                <a:lnTo>
                  <a:pt x="384039" y="510787"/>
                </a:lnTo>
                <a:lnTo>
                  <a:pt x="1030027" y="510787"/>
                </a:lnTo>
                <a:lnTo>
                  <a:pt x="1030027" y="511196"/>
                </a:lnTo>
                <a:lnTo>
                  <a:pt x="2488922" y="511196"/>
                </a:lnTo>
                <a:lnTo>
                  <a:pt x="2533752" y="511196"/>
                </a:lnTo>
                <a:lnTo>
                  <a:pt x="2721924" y="511196"/>
                </a:lnTo>
                <a:lnTo>
                  <a:pt x="2739602" y="511196"/>
                </a:lnTo>
                <a:lnTo>
                  <a:pt x="3947817" y="511196"/>
                </a:lnTo>
                <a:lnTo>
                  <a:pt x="3992647" y="511196"/>
                </a:lnTo>
                <a:lnTo>
                  <a:pt x="4180819" y="511196"/>
                </a:lnTo>
                <a:lnTo>
                  <a:pt x="4198497" y="511196"/>
                </a:lnTo>
                <a:lnTo>
                  <a:pt x="5451542" y="511196"/>
                </a:lnTo>
                <a:lnTo>
                  <a:pt x="5639714" y="511196"/>
                </a:lnTo>
                <a:lnTo>
                  <a:pt x="5657392" y="511196"/>
                </a:lnTo>
                <a:lnTo>
                  <a:pt x="5667798" y="504108"/>
                </a:lnTo>
                <a:cubicBezTo>
                  <a:pt x="5679416" y="496788"/>
                  <a:pt x="5691394" y="490114"/>
                  <a:pt x="5700498" y="478270"/>
                </a:cubicBezTo>
                <a:cubicBezTo>
                  <a:pt x="5710755" y="464883"/>
                  <a:pt x="5705683" y="449658"/>
                  <a:pt x="5708276" y="435351"/>
                </a:cubicBezTo>
                <a:cubicBezTo>
                  <a:pt x="5731612" y="421667"/>
                  <a:pt x="5756225" y="421774"/>
                  <a:pt x="5778284" y="394300"/>
                </a:cubicBezTo>
                <a:cubicBezTo>
                  <a:pt x="5791096" y="369744"/>
                  <a:pt x="5783470" y="347027"/>
                  <a:pt x="5786063" y="323391"/>
                </a:cubicBezTo>
                <a:cubicBezTo>
                  <a:pt x="5789513" y="301919"/>
                  <a:pt x="5807896" y="275376"/>
                  <a:pt x="5828359" y="260413"/>
                </a:cubicBezTo>
                <a:lnTo>
                  <a:pt x="5835581" y="255802"/>
                </a:lnTo>
                <a:lnTo>
                  <a:pt x="5828359" y="251192"/>
                </a:lnTo>
                <a:cubicBezTo>
                  <a:pt x="5807896" y="236229"/>
                  <a:pt x="5789513" y="209686"/>
                  <a:pt x="5786063" y="188215"/>
                </a:cubicBezTo>
                <a:cubicBezTo>
                  <a:pt x="5783470" y="164578"/>
                  <a:pt x="5791096" y="141861"/>
                  <a:pt x="5778284" y="117306"/>
                </a:cubicBezTo>
                <a:cubicBezTo>
                  <a:pt x="5756225" y="89831"/>
                  <a:pt x="5731612" y="89937"/>
                  <a:pt x="5708276" y="76254"/>
                </a:cubicBezTo>
                <a:cubicBezTo>
                  <a:pt x="5705683" y="61947"/>
                  <a:pt x="5710755" y="46722"/>
                  <a:pt x="5700498" y="33335"/>
                </a:cubicBezTo>
                <a:cubicBezTo>
                  <a:pt x="5691394" y="21491"/>
                  <a:pt x="5679416" y="14817"/>
                  <a:pt x="5667798" y="7497"/>
                </a:cubicBezTo>
                <a:lnTo>
                  <a:pt x="5657392" y="409"/>
                </a:lnTo>
                <a:lnTo>
                  <a:pt x="5639714" y="409"/>
                </a:lnTo>
                <a:lnTo>
                  <a:pt x="5451542" y="409"/>
                </a:lnTo>
                <a:lnTo>
                  <a:pt x="4805555" y="410"/>
                </a:lnTo>
                <a:close/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21" name="文本框 520">
            <a:extLst>
              <a:ext uri="{FF2B5EF4-FFF2-40B4-BE49-F238E27FC236}">
                <a16:creationId xmlns:a16="http://schemas.microsoft.com/office/drawing/2014/main" id="{92F4CD7E-1B5C-E0E0-EFB4-8FEA75DF4891}"/>
              </a:ext>
            </a:extLst>
          </p:cNvPr>
          <p:cNvSpPr txBox="1"/>
          <p:nvPr/>
        </p:nvSpPr>
        <p:spPr>
          <a:xfrm>
            <a:off x="4175176" y="4279963"/>
            <a:ext cx="3816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cs typeface="+mn-ea"/>
                <a:sym typeface="+mn-lt"/>
              </a:rPr>
              <a:t>中国风年终总结汇报</a:t>
            </a:r>
            <a:r>
              <a:rPr lang="en-US" altLang="zh-CN" b="1" dirty="0">
                <a:cs typeface="+mn-ea"/>
                <a:sym typeface="+mn-lt"/>
              </a:rPr>
              <a:t>PPT</a:t>
            </a:r>
            <a:r>
              <a:rPr lang="zh-CN" altLang="en-US" b="1" dirty="0">
                <a:cs typeface="+mn-ea"/>
                <a:sym typeface="+mn-lt"/>
              </a:rPr>
              <a:t>模板</a:t>
            </a:r>
          </a:p>
        </p:txBody>
      </p:sp>
      <p:grpSp>
        <p:nvGrpSpPr>
          <p:cNvPr id="524" name="组合 523">
            <a:extLst>
              <a:ext uri="{FF2B5EF4-FFF2-40B4-BE49-F238E27FC236}">
                <a16:creationId xmlns:a16="http://schemas.microsoft.com/office/drawing/2014/main" id="{B3BA6E6A-895A-A7AC-E513-1D590BB0F965}"/>
              </a:ext>
            </a:extLst>
          </p:cNvPr>
          <p:cNvGrpSpPr/>
          <p:nvPr/>
        </p:nvGrpSpPr>
        <p:grpSpPr>
          <a:xfrm>
            <a:off x="6930646" y="1203808"/>
            <a:ext cx="731290" cy="414589"/>
            <a:chOff x="6050849" y="5343598"/>
            <a:chExt cx="731290" cy="414589"/>
          </a:xfrm>
          <a:noFill/>
        </p:grpSpPr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789E0627-5904-DF18-79CD-4E14F1F94B6F}"/>
                </a:ext>
              </a:extLst>
            </p:cNvPr>
            <p:cNvSpPr/>
            <p:nvPr/>
          </p:nvSpPr>
          <p:spPr>
            <a:xfrm>
              <a:off x="6056609" y="5343598"/>
              <a:ext cx="224569" cy="259119"/>
            </a:xfrm>
            <a:custGeom>
              <a:avLst/>
              <a:gdLst>
                <a:gd name="connsiteX0" fmla="*/ 115163 w 224569"/>
                <a:gd name="connsiteY0" fmla="*/ 0 h 259119"/>
                <a:gd name="connsiteX1" fmla="*/ 224569 w 224569"/>
                <a:gd name="connsiteY1" fmla="*/ 103648 h 259119"/>
                <a:gd name="connsiteX2" fmla="*/ 46065 w 224569"/>
                <a:gd name="connsiteY2" fmla="*/ 259119 h 259119"/>
                <a:gd name="connsiteX3" fmla="*/ 0 w 224569"/>
                <a:gd name="connsiteY3" fmla="*/ 253360 h 259119"/>
                <a:gd name="connsiteX4" fmla="*/ 138196 w 224569"/>
                <a:gd name="connsiteY4" fmla="*/ 138197 h 259119"/>
                <a:gd name="connsiteX5" fmla="*/ 97889 w 224569"/>
                <a:gd name="connsiteY5" fmla="*/ 86373 h 259119"/>
                <a:gd name="connsiteX6" fmla="*/ 63340 w 224569"/>
                <a:gd name="connsiteY6" fmla="*/ 115164 h 259119"/>
                <a:gd name="connsiteX7" fmla="*/ 28790 w 224569"/>
                <a:gd name="connsiteY7" fmla="*/ 51824 h 259119"/>
                <a:gd name="connsiteX8" fmla="*/ 115163 w 224569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569" h="259119">
                  <a:moveTo>
                    <a:pt x="115163" y="0"/>
                  </a:moveTo>
                  <a:cubicBezTo>
                    <a:pt x="184261" y="0"/>
                    <a:pt x="224569" y="40308"/>
                    <a:pt x="224569" y="103648"/>
                  </a:cubicBezTo>
                  <a:cubicBezTo>
                    <a:pt x="224569" y="213053"/>
                    <a:pt x="109405" y="259119"/>
                    <a:pt x="46065" y="259119"/>
                  </a:cubicBezTo>
                  <a:cubicBezTo>
                    <a:pt x="34549" y="259119"/>
                    <a:pt x="17274" y="259119"/>
                    <a:pt x="0" y="253360"/>
                  </a:cubicBezTo>
                  <a:cubicBezTo>
                    <a:pt x="57581" y="230328"/>
                    <a:pt x="138196" y="207295"/>
                    <a:pt x="138196" y="138197"/>
                  </a:cubicBezTo>
                  <a:cubicBezTo>
                    <a:pt x="138196" y="115164"/>
                    <a:pt x="103647" y="86373"/>
                    <a:pt x="97889" y="86373"/>
                  </a:cubicBezTo>
                  <a:cubicBezTo>
                    <a:pt x="80614" y="86373"/>
                    <a:pt x="69098" y="103648"/>
                    <a:pt x="63340" y="115164"/>
                  </a:cubicBezTo>
                  <a:cubicBezTo>
                    <a:pt x="51823" y="103648"/>
                    <a:pt x="28790" y="57582"/>
                    <a:pt x="28790" y="51824"/>
                  </a:cubicBezTo>
                  <a:cubicBezTo>
                    <a:pt x="28790" y="5758"/>
                    <a:pt x="92130" y="0"/>
                    <a:pt x="115163" y="0"/>
                  </a:cubicBezTo>
                  <a:close/>
                </a:path>
              </a:pathLst>
            </a:custGeom>
            <a:grpFill/>
            <a:ln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90A3D7A1-5230-0287-D11E-350EDA080F90}"/>
                </a:ext>
              </a:extLst>
            </p:cNvPr>
            <p:cNvSpPr/>
            <p:nvPr/>
          </p:nvSpPr>
          <p:spPr>
            <a:xfrm>
              <a:off x="6050849" y="5447245"/>
              <a:ext cx="731290" cy="310942"/>
            </a:xfrm>
            <a:custGeom>
              <a:avLst/>
              <a:gdLst>
                <a:gd name="connsiteX0" fmla="*/ 529754 w 731290"/>
                <a:gd name="connsiteY0" fmla="*/ 0 h 310942"/>
                <a:gd name="connsiteX1" fmla="*/ 731290 w 731290"/>
                <a:gd name="connsiteY1" fmla="*/ 178503 h 310942"/>
                <a:gd name="connsiteX2" fmla="*/ 616126 w 731290"/>
                <a:gd name="connsiteY2" fmla="*/ 310942 h 310942"/>
                <a:gd name="connsiteX3" fmla="*/ 512479 w 731290"/>
                <a:gd name="connsiteY3" fmla="*/ 224569 h 310942"/>
                <a:gd name="connsiteX4" fmla="*/ 570061 w 731290"/>
                <a:gd name="connsiteY4" fmla="*/ 143954 h 310942"/>
                <a:gd name="connsiteX5" fmla="*/ 621885 w 731290"/>
                <a:gd name="connsiteY5" fmla="*/ 178503 h 310942"/>
                <a:gd name="connsiteX6" fmla="*/ 564303 w 731290"/>
                <a:gd name="connsiteY6" fmla="*/ 230327 h 310942"/>
                <a:gd name="connsiteX7" fmla="*/ 633401 w 731290"/>
                <a:gd name="connsiteY7" fmla="*/ 270634 h 310942"/>
                <a:gd name="connsiteX8" fmla="*/ 702499 w 731290"/>
                <a:gd name="connsiteY8" fmla="*/ 190020 h 310942"/>
                <a:gd name="connsiteX9" fmla="*/ 564303 w 731290"/>
                <a:gd name="connsiteY9" fmla="*/ 74856 h 310942"/>
                <a:gd name="connsiteX10" fmla="*/ 115164 w 731290"/>
                <a:gd name="connsiteY10" fmla="*/ 218811 h 310942"/>
                <a:gd name="connsiteX11" fmla="*/ 0 w 731290"/>
                <a:gd name="connsiteY11" fmla="*/ 195778 h 310942"/>
                <a:gd name="connsiteX12" fmla="*/ 57582 w 731290"/>
                <a:gd name="connsiteY12" fmla="*/ 201536 h 310942"/>
                <a:gd name="connsiteX13" fmla="*/ 529754 w 731290"/>
                <a:gd name="connsiteY13" fmla="*/ 0 h 3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1290" h="310942">
                  <a:moveTo>
                    <a:pt x="529754" y="0"/>
                  </a:moveTo>
                  <a:cubicBezTo>
                    <a:pt x="627643" y="0"/>
                    <a:pt x="731290" y="80614"/>
                    <a:pt x="731290" y="178503"/>
                  </a:cubicBezTo>
                  <a:cubicBezTo>
                    <a:pt x="731290" y="259118"/>
                    <a:pt x="685225" y="310942"/>
                    <a:pt x="616126" y="310942"/>
                  </a:cubicBezTo>
                  <a:cubicBezTo>
                    <a:pt x="552786" y="310942"/>
                    <a:pt x="512479" y="287909"/>
                    <a:pt x="512479" y="224569"/>
                  </a:cubicBezTo>
                  <a:cubicBezTo>
                    <a:pt x="512479" y="190020"/>
                    <a:pt x="523995" y="143954"/>
                    <a:pt x="570061" y="143954"/>
                  </a:cubicBezTo>
                  <a:cubicBezTo>
                    <a:pt x="593094" y="143954"/>
                    <a:pt x="621885" y="161229"/>
                    <a:pt x="621885" y="178503"/>
                  </a:cubicBezTo>
                  <a:cubicBezTo>
                    <a:pt x="621885" y="195778"/>
                    <a:pt x="581577" y="213052"/>
                    <a:pt x="564303" y="230327"/>
                  </a:cubicBezTo>
                  <a:cubicBezTo>
                    <a:pt x="587335" y="253360"/>
                    <a:pt x="604610" y="270634"/>
                    <a:pt x="633401" y="270634"/>
                  </a:cubicBezTo>
                  <a:cubicBezTo>
                    <a:pt x="685225" y="270634"/>
                    <a:pt x="702499" y="218811"/>
                    <a:pt x="702499" y="190020"/>
                  </a:cubicBezTo>
                  <a:cubicBezTo>
                    <a:pt x="702499" y="109405"/>
                    <a:pt x="621885" y="74856"/>
                    <a:pt x="564303" y="74856"/>
                  </a:cubicBezTo>
                  <a:cubicBezTo>
                    <a:pt x="443381" y="74856"/>
                    <a:pt x="270635" y="218811"/>
                    <a:pt x="115164" y="218811"/>
                  </a:cubicBezTo>
                  <a:cubicBezTo>
                    <a:pt x="103648" y="218811"/>
                    <a:pt x="40308" y="207294"/>
                    <a:pt x="0" y="195778"/>
                  </a:cubicBezTo>
                  <a:cubicBezTo>
                    <a:pt x="17275" y="195778"/>
                    <a:pt x="40308" y="201536"/>
                    <a:pt x="57582" y="201536"/>
                  </a:cubicBezTo>
                  <a:cubicBezTo>
                    <a:pt x="230328" y="201536"/>
                    <a:pt x="351250" y="0"/>
                    <a:pt x="529754" y="0"/>
                  </a:cubicBezTo>
                  <a:close/>
                </a:path>
              </a:pathLst>
            </a:custGeom>
            <a:grpFill/>
            <a:ln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</p:grpSp>
      <p:grpSp>
        <p:nvGrpSpPr>
          <p:cNvPr id="525" name="组合 524">
            <a:extLst>
              <a:ext uri="{FF2B5EF4-FFF2-40B4-BE49-F238E27FC236}">
                <a16:creationId xmlns:a16="http://schemas.microsoft.com/office/drawing/2014/main" id="{C256E20A-244D-E473-CDAC-4D09E8A2B15A}"/>
              </a:ext>
            </a:extLst>
          </p:cNvPr>
          <p:cNvGrpSpPr/>
          <p:nvPr/>
        </p:nvGrpSpPr>
        <p:grpSpPr>
          <a:xfrm flipH="1">
            <a:off x="4554075" y="1203808"/>
            <a:ext cx="691244" cy="414589"/>
            <a:chOff x="6050849" y="5343598"/>
            <a:chExt cx="731290" cy="414589"/>
          </a:xfrm>
          <a:noFill/>
        </p:grpSpPr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C320F05A-6EE1-7C2D-1BD2-455C8E39A9F2}"/>
                </a:ext>
              </a:extLst>
            </p:cNvPr>
            <p:cNvSpPr/>
            <p:nvPr/>
          </p:nvSpPr>
          <p:spPr>
            <a:xfrm>
              <a:off x="6056609" y="5343598"/>
              <a:ext cx="224569" cy="259119"/>
            </a:xfrm>
            <a:custGeom>
              <a:avLst/>
              <a:gdLst>
                <a:gd name="connsiteX0" fmla="*/ 115163 w 224569"/>
                <a:gd name="connsiteY0" fmla="*/ 0 h 259119"/>
                <a:gd name="connsiteX1" fmla="*/ 224569 w 224569"/>
                <a:gd name="connsiteY1" fmla="*/ 103648 h 259119"/>
                <a:gd name="connsiteX2" fmla="*/ 46065 w 224569"/>
                <a:gd name="connsiteY2" fmla="*/ 259119 h 259119"/>
                <a:gd name="connsiteX3" fmla="*/ 0 w 224569"/>
                <a:gd name="connsiteY3" fmla="*/ 253360 h 259119"/>
                <a:gd name="connsiteX4" fmla="*/ 138196 w 224569"/>
                <a:gd name="connsiteY4" fmla="*/ 138197 h 259119"/>
                <a:gd name="connsiteX5" fmla="*/ 97889 w 224569"/>
                <a:gd name="connsiteY5" fmla="*/ 86373 h 259119"/>
                <a:gd name="connsiteX6" fmla="*/ 63340 w 224569"/>
                <a:gd name="connsiteY6" fmla="*/ 115164 h 259119"/>
                <a:gd name="connsiteX7" fmla="*/ 28790 w 224569"/>
                <a:gd name="connsiteY7" fmla="*/ 51824 h 259119"/>
                <a:gd name="connsiteX8" fmla="*/ 115163 w 224569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569" h="259119">
                  <a:moveTo>
                    <a:pt x="115163" y="0"/>
                  </a:moveTo>
                  <a:cubicBezTo>
                    <a:pt x="184261" y="0"/>
                    <a:pt x="224569" y="40308"/>
                    <a:pt x="224569" y="103648"/>
                  </a:cubicBezTo>
                  <a:cubicBezTo>
                    <a:pt x="224569" y="213053"/>
                    <a:pt x="109405" y="259119"/>
                    <a:pt x="46065" y="259119"/>
                  </a:cubicBezTo>
                  <a:cubicBezTo>
                    <a:pt x="34549" y="259119"/>
                    <a:pt x="17274" y="259119"/>
                    <a:pt x="0" y="253360"/>
                  </a:cubicBezTo>
                  <a:cubicBezTo>
                    <a:pt x="57581" y="230328"/>
                    <a:pt x="138196" y="207295"/>
                    <a:pt x="138196" y="138197"/>
                  </a:cubicBezTo>
                  <a:cubicBezTo>
                    <a:pt x="138196" y="115164"/>
                    <a:pt x="103647" y="86373"/>
                    <a:pt x="97889" y="86373"/>
                  </a:cubicBezTo>
                  <a:cubicBezTo>
                    <a:pt x="80614" y="86373"/>
                    <a:pt x="69098" y="103648"/>
                    <a:pt x="63340" y="115164"/>
                  </a:cubicBezTo>
                  <a:cubicBezTo>
                    <a:pt x="51823" y="103648"/>
                    <a:pt x="28790" y="57582"/>
                    <a:pt x="28790" y="51824"/>
                  </a:cubicBezTo>
                  <a:cubicBezTo>
                    <a:pt x="28790" y="5758"/>
                    <a:pt x="92130" y="0"/>
                    <a:pt x="115163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AA5CF6B2-0DEE-E501-FF06-4CEB8A0CAA62}"/>
                </a:ext>
              </a:extLst>
            </p:cNvPr>
            <p:cNvSpPr/>
            <p:nvPr/>
          </p:nvSpPr>
          <p:spPr>
            <a:xfrm>
              <a:off x="6050849" y="5447245"/>
              <a:ext cx="731290" cy="310942"/>
            </a:xfrm>
            <a:custGeom>
              <a:avLst/>
              <a:gdLst>
                <a:gd name="connsiteX0" fmla="*/ 529754 w 731290"/>
                <a:gd name="connsiteY0" fmla="*/ 0 h 310942"/>
                <a:gd name="connsiteX1" fmla="*/ 731290 w 731290"/>
                <a:gd name="connsiteY1" fmla="*/ 178503 h 310942"/>
                <a:gd name="connsiteX2" fmla="*/ 616126 w 731290"/>
                <a:gd name="connsiteY2" fmla="*/ 310942 h 310942"/>
                <a:gd name="connsiteX3" fmla="*/ 512479 w 731290"/>
                <a:gd name="connsiteY3" fmla="*/ 224569 h 310942"/>
                <a:gd name="connsiteX4" fmla="*/ 570061 w 731290"/>
                <a:gd name="connsiteY4" fmla="*/ 143954 h 310942"/>
                <a:gd name="connsiteX5" fmla="*/ 621885 w 731290"/>
                <a:gd name="connsiteY5" fmla="*/ 178503 h 310942"/>
                <a:gd name="connsiteX6" fmla="*/ 564303 w 731290"/>
                <a:gd name="connsiteY6" fmla="*/ 230327 h 310942"/>
                <a:gd name="connsiteX7" fmla="*/ 633401 w 731290"/>
                <a:gd name="connsiteY7" fmla="*/ 270634 h 310942"/>
                <a:gd name="connsiteX8" fmla="*/ 702499 w 731290"/>
                <a:gd name="connsiteY8" fmla="*/ 190020 h 310942"/>
                <a:gd name="connsiteX9" fmla="*/ 564303 w 731290"/>
                <a:gd name="connsiteY9" fmla="*/ 74856 h 310942"/>
                <a:gd name="connsiteX10" fmla="*/ 115164 w 731290"/>
                <a:gd name="connsiteY10" fmla="*/ 218811 h 310942"/>
                <a:gd name="connsiteX11" fmla="*/ 0 w 731290"/>
                <a:gd name="connsiteY11" fmla="*/ 195778 h 310942"/>
                <a:gd name="connsiteX12" fmla="*/ 57582 w 731290"/>
                <a:gd name="connsiteY12" fmla="*/ 201536 h 310942"/>
                <a:gd name="connsiteX13" fmla="*/ 529754 w 731290"/>
                <a:gd name="connsiteY13" fmla="*/ 0 h 3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1290" h="310942">
                  <a:moveTo>
                    <a:pt x="529754" y="0"/>
                  </a:moveTo>
                  <a:cubicBezTo>
                    <a:pt x="627643" y="0"/>
                    <a:pt x="731290" y="80614"/>
                    <a:pt x="731290" y="178503"/>
                  </a:cubicBezTo>
                  <a:cubicBezTo>
                    <a:pt x="731290" y="259118"/>
                    <a:pt x="685225" y="310942"/>
                    <a:pt x="616126" y="310942"/>
                  </a:cubicBezTo>
                  <a:cubicBezTo>
                    <a:pt x="552786" y="310942"/>
                    <a:pt x="512479" y="287909"/>
                    <a:pt x="512479" y="224569"/>
                  </a:cubicBezTo>
                  <a:cubicBezTo>
                    <a:pt x="512479" y="190020"/>
                    <a:pt x="523995" y="143954"/>
                    <a:pt x="570061" y="143954"/>
                  </a:cubicBezTo>
                  <a:cubicBezTo>
                    <a:pt x="593094" y="143954"/>
                    <a:pt x="621885" y="161229"/>
                    <a:pt x="621885" y="178503"/>
                  </a:cubicBezTo>
                  <a:cubicBezTo>
                    <a:pt x="621885" y="195778"/>
                    <a:pt x="581577" y="213052"/>
                    <a:pt x="564303" y="230327"/>
                  </a:cubicBezTo>
                  <a:cubicBezTo>
                    <a:pt x="587335" y="253360"/>
                    <a:pt x="604610" y="270634"/>
                    <a:pt x="633401" y="270634"/>
                  </a:cubicBezTo>
                  <a:cubicBezTo>
                    <a:pt x="685225" y="270634"/>
                    <a:pt x="702499" y="218811"/>
                    <a:pt x="702499" y="190020"/>
                  </a:cubicBezTo>
                  <a:cubicBezTo>
                    <a:pt x="702499" y="109405"/>
                    <a:pt x="621885" y="74856"/>
                    <a:pt x="564303" y="74856"/>
                  </a:cubicBezTo>
                  <a:cubicBezTo>
                    <a:pt x="443381" y="74856"/>
                    <a:pt x="270635" y="218811"/>
                    <a:pt x="115164" y="218811"/>
                  </a:cubicBezTo>
                  <a:cubicBezTo>
                    <a:pt x="103648" y="218811"/>
                    <a:pt x="40308" y="207294"/>
                    <a:pt x="0" y="195778"/>
                  </a:cubicBezTo>
                  <a:cubicBezTo>
                    <a:pt x="17275" y="195778"/>
                    <a:pt x="40308" y="201536"/>
                    <a:pt x="57582" y="201536"/>
                  </a:cubicBezTo>
                  <a:cubicBezTo>
                    <a:pt x="230328" y="201536"/>
                    <a:pt x="351250" y="0"/>
                    <a:pt x="529754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</p:grpSp>
      <p:grpSp>
        <p:nvGrpSpPr>
          <p:cNvPr id="528" name="组合 527">
            <a:extLst>
              <a:ext uri="{FF2B5EF4-FFF2-40B4-BE49-F238E27FC236}">
                <a16:creationId xmlns:a16="http://schemas.microsoft.com/office/drawing/2014/main" id="{65835683-D39A-A930-1526-A51AFF17596B}"/>
              </a:ext>
            </a:extLst>
          </p:cNvPr>
          <p:cNvGrpSpPr/>
          <p:nvPr/>
        </p:nvGrpSpPr>
        <p:grpSpPr>
          <a:xfrm>
            <a:off x="4472979" y="5530356"/>
            <a:ext cx="3941970" cy="307776"/>
            <a:chOff x="1253246" y="4118392"/>
            <a:chExt cx="3941970" cy="307776"/>
          </a:xfrm>
        </p:grpSpPr>
        <p:sp>
          <p:nvSpPr>
            <p:cNvPr id="529" name="文本框 528">
              <a:extLst>
                <a:ext uri="{FF2B5EF4-FFF2-40B4-BE49-F238E27FC236}">
                  <a16:creationId xmlns:a16="http://schemas.microsoft.com/office/drawing/2014/main" id="{C65F604F-BC59-0603-BC75-6EB476E66EC7}"/>
                </a:ext>
              </a:extLst>
            </p:cNvPr>
            <p:cNvSpPr txBox="1"/>
            <p:nvPr/>
          </p:nvSpPr>
          <p:spPr>
            <a:xfrm>
              <a:off x="1535683" y="4158740"/>
              <a:ext cx="20271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+mn-lt"/>
                </a:rPr>
                <a:t>汇报人：</a:t>
              </a:r>
              <a:r>
                <a:rPr lang="en-US" altLang="zh-CN" sz="1100" dirty="0">
                  <a:sym typeface="+mn-lt"/>
                </a:rPr>
                <a:t>51PPT</a:t>
              </a:r>
              <a:r>
                <a:rPr lang="zh-CN" altLang="en-US" sz="1100" dirty="0">
                  <a:sym typeface="+mn-lt"/>
                </a:rPr>
                <a:t>模板网</a:t>
              </a:r>
            </a:p>
          </p:txBody>
        </p:sp>
        <p:sp>
          <p:nvSpPr>
            <p:cNvPr id="530" name="iconfont-10019-4889788">
              <a:extLst>
                <a:ext uri="{FF2B5EF4-FFF2-40B4-BE49-F238E27FC236}">
                  <a16:creationId xmlns:a16="http://schemas.microsoft.com/office/drawing/2014/main" id="{84F04895-8A75-372A-7AB7-1655D615DD57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</a:endParaRPr>
            </a:p>
          </p:txBody>
        </p:sp>
        <p:sp>
          <p:nvSpPr>
            <p:cNvPr id="531" name="文本框 530">
              <a:extLst>
                <a:ext uri="{FF2B5EF4-FFF2-40B4-BE49-F238E27FC236}">
                  <a16:creationId xmlns:a16="http://schemas.microsoft.com/office/drawing/2014/main" id="{A01A60FD-32D8-3591-DD75-C4AF42FBBE3E}"/>
                </a:ext>
              </a:extLst>
            </p:cNvPr>
            <p:cNvSpPr txBox="1"/>
            <p:nvPr/>
          </p:nvSpPr>
          <p:spPr>
            <a:xfrm>
              <a:off x="3527011" y="4151461"/>
              <a:ext cx="166820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2023.01.19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532" name="iconfont-11899-5651509">
              <a:extLst>
                <a:ext uri="{FF2B5EF4-FFF2-40B4-BE49-F238E27FC236}">
                  <a16:creationId xmlns:a16="http://schemas.microsoft.com/office/drawing/2014/main" id="{6A6C1C4A-A66B-8B1B-CCB2-B1C90EE664E9}"/>
                </a:ext>
              </a:extLst>
            </p:cNvPr>
            <p:cNvSpPr/>
            <p:nvPr/>
          </p:nvSpPr>
          <p:spPr>
            <a:xfrm>
              <a:off x="3216311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cs typeface="+mn-ea"/>
              </a:endParaRPr>
            </a:p>
          </p:txBody>
        </p:sp>
      </p:grpSp>
      <p:grpSp>
        <p:nvGrpSpPr>
          <p:cNvPr id="463" name="组合 462">
            <a:extLst>
              <a:ext uri="{FF2B5EF4-FFF2-40B4-BE49-F238E27FC236}">
                <a16:creationId xmlns:a16="http://schemas.microsoft.com/office/drawing/2014/main" id="{AA9183DC-B83B-F756-5B65-7FB1B03F74C8}"/>
              </a:ext>
            </a:extLst>
          </p:cNvPr>
          <p:cNvGrpSpPr/>
          <p:nvPr/>
        </p:nvGrpSpPr>
        <p:grpSpPr>
          <a:xfrm>
            <a:off x="1791132" y="1880134"/>
            <a:ext cx="2454046" cy="2006800"/>
            <a:chOff x="4161486" y="4473680"/>
            <a:chExt cx="2310547" cy="1889454"/>
          </a:xfrm>
        </p:grpSpPr>
        <p:sp>
          <p:nvSpPr>
            <p:cNvPr id="536" name="文本框 535">
              <a:extLst>
                <a:ext uri="{FF2B5EF4-FFF2-40B4-BE49-F238E27FC236}">
                  <a16:creationId xmlns:a16="http://schemas.microsoft.com/office/drawing/2014/main" id="{5C922C89-DCCD-4DED-BCB9-947269E0423D}"/>
                </a:ext>
              </a:extLst>
            </p:cNvPr>
            <p:cNvSpPr txBox="1"/>
            <p:nvPr/>
          </p:nvSpPr>
          <p:spPr>
            <a:xfrm>
              <a:off x="4999257" y="4479898"/>
              <a:ext cx="585432" cy="495327"/>
            </a:xfrm>
            <a:custGeom>
              <a:avLst/>
              <a:gdLst>
                <a:gd name="connsiteX0" fmla="*/ 304665 w 585432"/>
                <a:gd name="connsiteY0" fmla="*/ 1493 h 495327"/>
                <a:gd name="connsiteX1" fmla="*/ 319598 w 585432"/>
                <a:gd name="connsiteY1" fmla="*/ 1493 h 495327"/>
                <a:gd name="connsiteX2" fmla="*/ 364402 w 585432"/>
                <a:gd name="connsiteY2" fmla="*/ 10454 h 495327"/>
                <a:gd name="connsiteX3" fmla="*/ 415180 w 585432"/>
                <a:gd name="connsiteY3" fmla="*/ 19415 h 495327"/>
                <a:gd name="connsiteX4" fmla="*/ 477903 w 585432"/>
                <a:gd name="connsiteY4" fmla="*/ 40325 h 495327"/>
                <a:gd name="connsiteX5" fmla="*/ 555564 w 585432"/>
                <a:gd name="connsiteY5" fmla="*/ 82140 h 495327"/>
                <a:gd name="connsiteX6" fmla="*/ 585432 w 585432"/>
                <a:gd name="connsiteY6" fmla="*/ 126944 h 495327"/>
                <a:gd name="connsiteX7" fmla="*/ 573485 w 585432"/>
                <a:gd name="connsiteY7" fmla="*/ 153826 h 495327"/>
                <a:gd name="connsiteX8" fmla="*/ 549589 w 585432"/>
                <a:gd name="connsiteY8" fmla="*/ 171747 h 495327"/>
                <a:gd name="connsiteX9" fmla="*/ 522707 w 585432"/>
                <a:gd name="connsiteY9" fmla="*/ 192655 h 495327"/>
                <a:gd name="connsiteX10" fmla="*/ 483878 w 585432"/>
                <a:gd name="connsiteY10" fmla="*/ 240445 h 495327"/>
                <a:gd name="connsiteX11" fmla="*/ 439074 w 585432"/>
                <a:gd name="connsiteY11" fmla="*/ 279276 h 495327"/>
                <a:gd name="connsiteX12" fmla="*/ 406217 w 585432"/>
                <a:gd name="connsiteY12" fmla="*/ 306158 h 495327"/>
                <a:gd name="connsiteX13" fmla="*/ 376349 w 585432"/>
                <a:gd name="connsiteY13" fmla="*/ 327066 h 495327"/>
                <a:gd name="connsiteX14" fmla="*/ 256873 w 585432"/>
                <a:gd name="connsiteY14" fmla="*/ 401738 h 495327"/>
                <a:gd name="connsiteX15" fmla="*/ 212070 w 585432"/>
                <a:gd name="connsiteY15" fmla="*/ 422646 h 495327"/>
                <a:gd name="connsiteX16" fmla="*/ 194148 w 585432"/>
                <a:gd name="connsiteY16" fmla="*/ 428620 h 495327"/>
                <a:gd name="connsiteX17" fmla="*/ 176227 w 585432"/>
                <a:gd name="connsiteY17" fmla="*/ 437581 h 495327"/>
                <a:gd name="connsiteX18" fmla="*/ 134411 w 585432"/>
                <a:gd name="connsiteY18" fmla="*/ 452516 h 495327"/>
                <a:gd name="connsiteX19" fmla="*/ 110515 w 585432"/>
                <a:gd name="connsiteY19" fmla="*/ 461475 h 495327"/>
                <a:gd name="connsiteX20" fmla="*/ 89608 w 585432"/>
                <a:gd name="connsiteY20" fmla="*/ 470435 h 495327"/>
                <a:gd name="connsiteX21" fmla="*/ 56751 w 585432"/>
                <a:gd name="connsiteY21" fmla="*/ 482384 h 495327"/>
                <a:gd name="connsiteX22" fmla="*/ 22402 w 585432"/>
                <a:gd name="connsiteY22" fmla="*/ 494331 h 495327"/>
                <a:gd name="connsiteX23" fmla="*/ 0 w 585432"/>
                <a:gd name="connsiteY23" fmla="*/ 491345 h 495327"/>
                <a:gd name="connsiteX24" fmla="*/ 20908 w 585432"/>
                <a:gd name="connsiteY24" fmla="*/ 461475 h 495327"/>
                <a:gd name="connsiteX25" fmla="*/ 47790 w 585432"/>
                <a:gd name="connsiteY25" fmla="*/ 428620 h 495327"/>
                <a:gd name="connsiteX26" fmla="*/ 92594 w 585432"/>
                <a:gd name="connsiteY26" fmla="*/ 383816 h 495327"/>
                <a:gd name="connsiteX27" fmla="*/ 298691 w 585432"/>
                <a:gd name="connsiteY27" fmla="*/ 91101 h 495327"/>
                <a:gd name="connsiteX28" fmla="*/ 313624 w 585432"/>
                <a:gd name="connsiteY28" fmla="*/ 58246 h 495327"/>
                <a:gd name="connsiteX29" fmla="*/ 289730 w 585432"/>
                <a:gd name="connsiteY29" fmla="*/ 28376 h 495327"/>
                <a:gd name="connsiteX30" fmla="*/ 283755 w 585432"/>
                <a:gd name="connsiteY30" fmla="*/ 4482 h 495327"/>
                <a:gd name="connsiteX31" fmla="*/ 304665 w 585432"/>
                <a:gd name="connsiteY31" fmla="*/ 1493 h 49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5432" h="495327">
                  <a:moveTo>
                    <a:pt x="304665" y="1493"/>
                  </a:moveTo>
                  <a:cubicBezTo>
                    <a:pt x="306655" y="-497"/>
                    <a:pt x="311634" y="-497"/>
                    <a:pt x="319598" y="1493"/>
                  </a:cubicBezTo>
                  <a:cubicBezTo>
                    <a:pt x="321591" y="3486"/>
                    <a:pt x="336524" y="6472"/>
                    <a:pt x="364402" y="10454"/>
                  </a:cubicBezTo>
                  <a:cubicBezTo>
                    <a:pt x="394270" y="14436"/>
                    <a:pt x="411196" y="17425"/>
                    <a:pt x="415180" y="19415"/>
                  </a:cubicBezTo>
                  <a:lnTo>
                    <a:pt x="477903" y="40325"/>
                  </a:lnTo>
                  <a:cubicBezTo>
                    <a:pt x="507772" y="50279"/>
                    <a:pt x="533660" y="64218"/>
                    <a:pt x="555564" y="82140"/>
                  </a:cubicBezTo>
                  <a:cubicBezTo>
                    <a:pt x="575475" y="102054"/>
                    <a:pt x="585432" y="116987"/>
                    <a:pt x="585432" y="126944"/>
                  </a:cubicBezTo>
                  <a:cubicBezTo>
                    <a:pt x="585432" y="136900"/>
                    <a:pt x="581450" y="145861"/>
                    <a:pt x="573485" y="153826"/>
                  </a:cubicBezTo>
                  <a:cubicBezTo>
                    <a:pt x="561536" y="165773"/>
                    <a:pt x="553571" y="171747"/>
                    <a:pt x="549589" y="171747"/>
                  </a:cubicBezTo>
                  <a:cubicBezTo>
                    <a:pt x="541625" y="171747"/>
                    <a:pt x="532664" y="178716"/>
                    <a:pt x="522707" y="192655"/>
                  </a:cubicBezTo>
                  <a:cubicBezTo>
                    <a:pt x="514742" y="206594"/>
                    <a:pt x="501799" y="222523"/>
                    <a:pt x="483878" y="240445"/>
                  </a:cubicBezTo>
                  <a:cubicBezTo>
                    <a:pt x="465956" y="258366"/>
                    <a:pt x="451023" y="271309"/>
                    <a:pt x="439074" y="279276"/>
                  </a:cubicBezTo>
                  <a:lnTo>
                    <a:pt x="406217" y="306158"/>
                  </a:lnTo>
                  <a:lnTo>
                    <a:pt x="376349" y="327066"/>
                  </a:lnTo>
                  <a:cubicBezTo>
                    <a:pt x="360420" y="335030"/>
                    <a:pt x="320595" y="359920"/>
                    <a:pt x="256873" y="401738"/>
                  </a:cubicBezTo>
                  <a:cubicBezTo>
                    <a:pt x="232979" y="415677"/>
                    <a:pt x="218044" y="422646"/>
                    <a:pt x="212070" y="422646"/>
                  </a:cubicBezTo>
                  <a:cubicBezTo>
                    <a:pt x="206097" y="422646"/>
                    <a:pt x="200123" y="424638"/>
                    <a:pt x="194148" y="428620"/>
                  </a:cubicBezTo>
                  <a:cubicBezTo>
                    <a:pt x="188176" y="432602"/>
                    <a:pt x="182201" y="435589"/>
                    <a:pt x="176227" y="437581"/>
                  </a:cubicBezTo>
                  <a:cubicBezTo>
                    <a:pt x="160297" y="447538"/>
                    <a:pt x="146358" y="452516"/>
                    <a:pt x="134411" y="452516"/>
                  </a:cubicBezTo>
                  <a:cubicBezTo>
                    <a:pt x="124455" y="452516"/>
                    <a:pt x="116490" y="455502"/>
                    <a:pt x="110515" y="461475"/>
                  </a:cubicBezTo>
                  <a:cubicBezTo>
                    <a:pt x="104543" y="467449"/>
                    <a:pt x="97572" y="470435"/>
                    <a:pt x="89608" y="470435"/>
                  </a:cubicBezTo>
                  <a:cubicBezTo>
                    <a:pt x="83633" y="470435"/>
                    <a:pt x="72682" y="474418"/>
                    <a:pt x="56751" y="482384"/>
                  </a:cubicBezTo>
                  <a:cubicBezTo>
                    <a:pt x="48786" y="488357"/>
                    <a:pt x="37337" y="492341"/>
                    <a:pt x="22402" y="494331"/>
                  </a:cubicBezTo>
                  <a:cubicBezTo>
                    <a:pt x="7469" y="496324"/>
                    <a:pt x="0" y="495328"/>
                    <a:pt x="0" y="491345"/>
                  </a:cubicBezTo>
                  <a:cubicBezTo>
                    <a:pt x="3983" y="485371"/>
                    <a:pt x="10953" y="475414"/>
                    <a:pt x="20908" y="461475"/>
                  </a:cubicBezTo>
                  <a:cubicBezTo>
                    <a:pt x="30865" y="447538"/>
                    <a:pt x="39826" y="436585"/>
                    <a:pt x="47790" y="428620"/>
                  </a:cubicBezTo>
                  <a:cubicBezTo>
                    <a:pt x="47790" y="428620"/>
                    <a:pt x="62726" y="413685"/>
                    <a:pt x="92594" y="383816"/>
                  </a:cubicBezTo>
                  <a:cubicBezTo>
                    <a:pt x="178219" y="286245"/>
                    <a:pt x="246916" y="188673"/>
                    <a:pt x="298691" y="91101"/>
                  </a:cubicBezTo>
                  <a:cubicBezTo>
                    <a:pt x="308646" y="75171"/>
                    <a:pt x="313624" y="64218"/>
                    <a:pt x="313624" y="58246"/>
                  </a:cubicBezTo>
                  <a:cubicBezTo>
                    <a:pt x="313624" y="50279"/>
                    <a:pt x="305659" y="40325"/>
                    <a:pt x="289730" y="28376"/>
                  </a:cubicBezTo>
                  <a:cubicBezTo>
                    <a:pt x="261852" y="8464"/>
                    <a:pt x="259860" y="499"/>
                    <a:pt x="283755" y="4482"/>
                  </a:cubicBezTo>
                  <a:cubicBezTo>
                    <a:pt x="293712" y="6472"/>
                    <a:pt x="300681" y="5476"/>
                    <a:pt x="304665" y="14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37" name="文本框 536">
              <a:extLst>
                <a:ext uri="{FF2B5EF4-FFF2-40B4-BE49-F238E27FC236}">
                  <a16:creationId xmlns:a16="http://schemas.microsoft.com/office/drawing/2014/main" id="{6AE2912F-F72C-BC7E-2D00-1C3A21913B4E}"/>
                </a:ext>
              </a:extLst>
            </p:cNvPr>
            <p:cNvSpPr txBox="1"/>
            <p:nvPr/>
          </p:nvSpPr>
          <p:spPr>
            <a:xfrm>
              <a:off x="5608821" y="4636710"/>
              <a:ext cx="863212" cy="1657727"/>
            </a:xfrm>
            <a:custGeom>
              <a:avLst/>
              <a:gdLst>
                <a:gd name="connsiteX0" fmla="*/ 319598 w 863212"/>
                <a:gd name="connsiteY0" fmla="*/ 0 h 1657727"/>
                <a:gd name="connsiteX1" fmla="*/ 376349 w 863212"/>
                <a:gd name="connsiteY1" fmla="*/ 5975 h 1657727"/>
                <a:gd name="connsiteX2" fmla="*/ 459981 w 863212"/>
                <a:gd name="connsiteY2" fmla="*/ 22402 h 1657727"/>
                <a:gd name="connsiteX3" fmla="*/ 543616 w 863212"/>
                <a:gd name="connsiteY3" fmla="*/ 59739 h 1657727"/>
                <a:gd name="connsiteX4" fmla="*/ 615300 w 863212"/>
                <a:gd name="connsiteY4" fmla="*/ 116489 h 1657727"/>
                <a:gd name="connsiteX5" fmla="*/ 630235 w 863212"/>
                <a:gd name="connsiteY5" fmla="*/ 146358 h 1657727"/>
                <a:gd name="connsiteX6" fmla="*/ 633221 w 863212"/>
                <a:gd name="connsiteY6" fmla="*/ 203108 h 1657727"/>
                <a:gd name="connsiteX7" fmla="*/ 627249 w 863212"/>
                <a:gd name="connsiteY7" fmla="*/ 286743 h 1657727"/>
                <a:gd name="connsiteX8" fmla="*/ 615300 w 863212"/>
                <a:gd name="connsiteY8" fmla="*/ 373362 h 1657727"/>
                <a:gd name="connsiteX9" fmla="*/ 612314 w 863212"/>
                <a:gd name="connsiteY9" fmla="*/ 415180 h 1657727"/>
                <a:gd name="connsiteX10" fmla="*/ 618288 w 863212"/>
                <a:gd name="connsiteY10" fmla="*/ 439074 h 1657727"/>
                <a:gd name="connsiteX11" fmla="*/ 642182 w 863212"/>
                <a:gd name="connsiteY11" fmla="*/ 442060 h 1657727"/>
                <a:gd name="connsiteX12" fmla="*/ 669064 w 863212"/>
                <a:gd name="connsiteY12" fmla="*/ 442060 h 1657727"/>
                <a:gd name="connsiteX13" fmla="*/ 776593 w 863212"/>
                <a:gd name="connsiteY13" fmla="*/ 468942 h 1657727"/>
                <a:gd name="connsiteX14" fmla="*/ 857240 w 863212"/>
                <a:gd name="connsiteY14" fmla="*/ 516734 h 1657727"/>
                <a:gd name="connsiteX15" fmla="*/ 863212 w 863212"/>
                <a:gd name="connsiteY15" fmla="*/ 534653 h 1657727"/>
                <a:gd name="connsiteX16" fmla="*/ 839318 w 863212"/>
                <a:gd name="connsiteY16" fmla="*/ 558549 h 1657727"/>
                <a:gd name="connsiteX17" fmla="*/ 818408 w 863212"/>
                <a:gd name="connsiteY17" fmla="*/ 567510 h 1657727"/>
                <a:gd name="connsiteX18" fmla="*/ 681013 w 863212"/>
                <a:gd name="connsiteY18" fmla="*/ 576471 h 1657727"/>
                <a:gd name="connsiteX19" fmla="*/ 618288 w 863212"/>
                <a:gd name="connsiteY19" fmla="*/ 582445 h 1657727"/>
                <a:gd name="connsiteX20" fmla="*/ 609327 w 863212"/>
                <a:gd name="connsiteY20" fmla="*/ 806461 h 1657727"/>
                <a:gd name="connsiteX21" fmla="*/ 600367 w 863212"/>
                <a:gd name="connsiteY21" fmla="*/ 1039438 h 1657727"/>
                <a:gd name="connsiteX22" fmla="*/ 594392 w 863212"/>
                <a:gd name="connsiteY22" fmla="*/ 1260470 h 1657727"/>
                <a:gd name="connsiteX23" fmla="*/ 579457 w 863212"/>
                <a:gd name="connsiteY23" fmla="*/ 1436697 h 1657727"/>
                <a:gd name="connsiteX24" fmla="*/ 567510 w 863212"/>
                <a:gd name="connsiteY24" fmla="*/ 1520329 h 1657727"/>
                <a:gd name="connsiteX25" fmla="*/ 549589 w 863212"/>
                <a:gd name="connsiteY25" fmla="*/ 1584547 h 1657727"/>
                <a:gd name="connsiteX26" fmla="*/ 501799 w 863212"/>
                <a:gd name="connsiteY26" fmla="*/ 1624870 h 1657727"/>
                <a:gd name="connsiteX27" fmla="*/ 462970 w 863212"/>
                <a:gd name="connsiteY27" fmla="*/ 1651752 h 1657727"/>
                <a:gd name="connsiteX28" fmla="*/ 456995 w 863212"/>
                <a:gd name="connsiteY28" fmla="*/ 1657727 h 1657727"/>
                <a:gd name="connsiteX29" fmla="*/ 431607 w 863212"/>
                <a:gd name="connsiteY29" fmla="*/ 1639805 h 1657727"/>
                <a:gd name="connsiteX30" fmla="*/ 409205 w 863212"/>
                <a:gd name="connsiteY30" fmla="*/ 1603962 h 1657727"/>
                <a:gd name="connsiteX31" fmla="*/ 398750 w 863212"/>
                <a:gd name="connsiteY31" fmla="*/ 1584547 h 1657727"/>
                <a:gd name="connsiteX32" fmla="*/ 376349 w 863212"/>
                <a:gd name="connsiteY32" fmla="*/ 1553184 h 1657727"/>
                <a:gd name="connsiteX33" fmla="*/ 334533 w 863212"/>
                <a:gd name="connsiteY33" fmla="*/ 1490461 h 1657727"/>
                <a:gd name="connsiteX34" fmla="*/ 295704 w 863212"/>
                <a:gd name="connsiteY34" fmla="*/ 1448644 h 1657727"/>
                <a:gd name="connsiteX35" fmla="*/ 262847 w 863212"/>
                <a:gd name="connsiteY35" fmla="*/ 1424748 h 1657727"/>
                <a:gd name="connsiteX36" fmla="*/ 265834 w 863212"/>
                <a:gd name="connsiteY36" fmla="*/ 1424748 h 1657727"/>
                <a:gd name="connsiteX37" fmla="*/ 313623 w 863212"/>
                <a:gd name="connsiteY37" fmla="*/ 1430722 h 1657727"/>
                <a:gd name="connsiteX38" fmla="*/ 385309 w 863212"/>
                <a:gd name="connsiteY38" fmla="*/ 1439683 h 1657727"/>
                <a:gd name="connsiteX39" fmla="*/ 425633 w 863212"/>
                <a:gd name="connsiteY39" fmla="*/ 1324688 h 1657727"/>
                <a:gd name="connsiteX40" fmla="*/ 445048 w 863212"/>
                <a:gd name="connsiteY40" fmla="*/ 1108138 h 1657727"/>
                <a:gd name="connsiteX41" fmla="*/ 451023 w 863212"/>
                <a:gd name="connsiteY41" fmla="*/ 845291 h 1657727"/>
                <a:gd name="connsiteX42" fmla="*/ 454009 w 863212"/>
                <a:gd name="connsiteY42" fmla="*/ 636210 h 1657727"/>
                <a:gd name="connsiteX43" fmla="*/ 445048 w 863212"/>
                <a:gd name="connsiteY43" fmla="*/ 603353 h 1657727"/>
                <a:gd name="connsiteX44" fmla="*/ 430113 w 863212"/>
                <a:gd name="connsiteY44" fmla="*/ 600367 h 1657727"/>
                <a:gd name="connsiteX45" fmla="*/ 355441 w 863212"/>
                <a:gd name="connsiteY45" fmla="*/ 624261 h 1657727"/>
                <a:gd name="connsiteX46" fmla="*/ 247912 w 863212"/>
                <a:gd name="connsiteY46" fmla="*/ 669064 h 1657727"/>
                <a:gd name="connsiteX47" fmla="*/ 164279 w 863212"/>
                <a:gd name="connsiteY47" fmla="*/ 692960 h 1657727"/>
                <a:gd name="connsiteX48" fmla="*/ 98568 w 863212"/>
                <a:gd name="connsiteY48" fmla="*/ 678025 h 1657727"/>
                <a:gd name="connsiteX49" fmla="*/ 43311 w 863212"/>
                <a:gd name="connsiteY49" fmla="*/ 643676 h 1657727"/>
                <a:gd name="connsiteX50" fmla="*/ 0 w 863212"/>
                <a:gd name="connsiteY50" fmla="*/ 594392 h 1657727"/>
                <a:gd name="connsiteX51" fmla="*/ 0 w 863212"/>
                <a:gd name="connsiteY51" fmla="*/ 588418 h 1657727"/>
                <a:gd name="connsiteX52" fmla="*/ 26882 w 863212"/>
                <a:gd name="connsiteY52" fmla="*/ 585432 h 1657727"/>
                <a:gd name="connsiteX53" fmla="*/ 140385 w 863212"/>
                <a:gd name="connsiteY53" fmla="*/ 555563 h 1657727"/>
                <a:gd name="connsiteX54" fmla="*/ 271808 w 863212"/>
                <a:gd name="connsiteY54" fmla="*/ 515240 h 1657727"/>
                <a:gd name="connsiteX55" fmla="*/ 409205 w 863212"/>
                <a:gd name="connsiteY55" fmla="*/ 480891 h 1657727"/>
                <a:gd name="connsiteX56" fmla="*/ 446540 w 863212"/>
                <a:gd name="connsiteY56" fmla="*/ 465956 h 1657727"/>
                <a:gd name="connsiteX57" fmla="*/ 448034 w 863212"/>
                <a:gd name="connsiteY57" fmla="*/ 427127 h 1657727"/>
                <a:gd name="connsiteX58" fmla="*/ 439074 w 863212"/>
                <a:gd name="connsiteY58" fmla="*/ 289730 h 1657727"/>
                <a:gd name="connsiteX59" fmla="*/ 409205 w 863212"/>
                <a:gd name="connsiteY59" fmla="*/ 80647 h 1657727"/>
                <a:gd name="connsiteX60" fmla="*/ 364402 w 863212"/>
                <a:gd name="connsiteY60" fmla="*/ 50778 h 1657727"/>
                <a:gd name="connsiteX61" fmla="*/ 313623 w 863212"/>
                <a:gd name="connsiteY61" fmla="*/ 20910 h 1657727"/>
                <a:gd name="connsiteX62" fmla="*/ 304665 w 863212"/>
                <a:gd name="connsiteY62" fmla="*/ 2988 h 1657727"/>
                <a:gd name="connsiteX63" fmla="*/ 319598 w 863212"/>
                <a:gd name="connsiteY63" fmla="*/ 0 h 165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863212" h="1657727">
                  <a:moveTo>
                    <a:pt x="319598" y="0"/>
                  </a:moveTo>
                  <a:cubicBezTo>
                    <a:pt x="335527" y="0"/>
                    <a:pt x="354445" y="1992"/>
                    <a:pt x="376349" y="5975"/>
                  </a:cubicBezTo>
                  <a:cubicBezTo>
                    <a:pt x="418166" y="11949"/>
                    <a:pt x="446044" y="17423"/>
                    <a:pt x="459981" y="22402"/>
                  </a:cubicBezTo>
                  <a:cubicBezTo>
                    <a:pt x="473920" y="27380"/>
                    <a:pt x="501799" y="39825"/>
                    <a:pt x="543616" y="59739"/>
                  </a:cubicBezTo>
                  <a:cubicBezTo>
                    <a:pt x="577467" y="75668"/>
                    <a:pt x="601363" y="94586"/>
                    <a:pt x="615300" y="116489"/>
                  </a:cubicBezTo>
                  <a:cubicBezTo>
                    <a:pt x="623267" y="126446"/>
                    <a:pt x="628243" y="136403"/>
                    <a:pt x="630235" y="146358"/>
                  </a:cubicBezTo>
                  <a:cubicBezTo>
                    <a:pt x="632227" y="156315"/>
                    <a:pt x="633221" y="175232"/>
                    <a:pt x="633221" y="203108"/>
                  </a:cubicBezTo>
                  <a:cubicBezTo>
                    <a:pt x="633221" y="238951"/>
                    <a:pt x="631231" y="266830"/>
                    <a:pt x="627249" y="286743"/>
                  </a:cubicBezTo>
                  <a:cubicBezTo>
                    <a:pt x="619282" y="302673"/>
                    <a:pt x="615300" y="331545"/>
                    <a:pt x="615300" y="373362"/>
                  </a:cubicBezTo>
                  <a:cubicBezTo>
                    <a:pt x="613310" y="385309"/>
                    <a:pt x="612314" y="399248"/>
                    <a:pt x="612314" y="415180"/>
                  </a:cubicBezTo>
                  <a:cubicBezTo>
                    <a:pt x="612314" y="429117"/>
                    <a:pt x="614306" y="437084"/>
                    <a:pt x="618288" y="439074"/>
                  </a:cubicBezTo>
                  <a:cubicBezTo>
                    <a:pt x="622271" y="441066"/>
                    <a:pt x="630235" y="442060"/>
                    <a:pt x="642182" y="442060"/>
                  </a:cubicBezTo>
                  <a:cubicBezTo>
                    <a:pt x="654131" y="442060"/>
                    <a:pt x="663092" y="442060"/>
                    <a:pt x="669064" y="442060"/>
                  </a:cubicBezTo>
                  <a:cubicBezTo>
                    <a:pt x="696943" y="442060"/>
                    <a:pt x="732786" y="451021"/>
                    <a:pt x="776593" y="468942"/>
                  </a:cubicBezTo>
                  <a:cubicBezTo>
                    <a:pt x="820401" y="486864"/>
                    <a:pt x="847283" y="502795"/>
                    <a:pt x="857240" y="516734"/>
                  </a:cubicBezTo>
                  <a:cubicBezTo>
                    <a:pt x="861222" y="524699"/>
                    <a:pt x="863212" y="530671"/>
                    <a:pt x="863212" y="534653"/>
                  </a:cubicBezTo>
                  <a:cubicBezTo>
                    <a:pt x="863212" y="546602"/>
                    <a:pt x="855247" y="554567"/>
                    <a:pt x="839318" y="558549"/>
                  </a:cubicBezTo>
                  <a:cubicBezTo>
                    <a:pt x="827371" y="562532"/>
                    <a:pt x="820401" y="565520"/>
                    <a:pt x="818408" y="567510"/>
                  </a:cubicBezTo>
                  <a:cubicBezTo>
                    <a:pt x="806462" y="577467"/>
                    <a:pt x="760662" y="580453"/>
                    <a:pt x="681013" y="576471"/>
                  </a:cubicBezTo>
                  <a:cubicBezTo>
                    <a:pt x="643178" y="576471"/>
                    <a:pt x="622271" y="578463"/>
                    <a:pt x="618288" y="582445"/>
                  </a:cubicBezTo>
                  <a:cubicBezTo>
                    <a:pt x="612314" y="584435"/>
                    <a:pt x="609327" y="659108"/>
                    <a:pt x="609327" y="806461"/>
                  </a:cubicBezTo>
                  <a:cubicBezTo>
                    <a:pt x="609327" y="951823"/>
                    <a:pt x="606339" y="1029484"/>
                    <a:pt x="600367" y="1039438"/>
                  </a:cubicBezTo>
                  <a:cubicBezTo>
                    <a:pt x="596384" y="1047405"/>
                    <a:pt x="594392" y="1121081"/>
                    <a:pt x="594392" y="1260470"/>
                  </a:cubicBezTo>
                  <a:cubicBezTo>
                    <a:pt x="594392" y="1330164"/>
                    <a:pt x="589414" y="1388905"/>
                    <a:pt x="579457" y="1436697"/>
                  </a:cubicBezTo>
                  <a:lnTo>
                    <a:pt x="567510" y="1520329"/>
                  </a:lnTo>
                  <a:cubicBezTo>
                    <a:pt x="563528" y="1550198"/>
                    <a:pt x="557553" y="1571604"/>
                    <a:pt x="549589" y="1584547"/>
                  </a:cubicBezTo>
                  <a:cubicBezTo>
                    <a:pt x="541624" y="1597490"/>
                    <a:pt x="525695" y="1610931"/>
                    <a:pt x="501799" y="1624870"/>
                  </a:cubicBezTo>
                  <a:cubicBezTo>
                    <a:pt x="475913" y="1638809"/>
                    <a:pt x="462970" y="1647770"/>
                    <a:pt x="462970" y="1651752"/>
                  </a:cubicBezTo>
                  <a:cubicBezTo>
                    <a:pt x="462970" y="1655734"/>
                    <a:pt x="460977" y="1657727"/>
                    <a:pt x="456995" y="1657727"/>
                  </a:cubicBezTo>
                  <a:cubicBezTo>
                    <a:pt x="451023" y="1657727"/>
                    <a:pt x="442558" y="1651752"/>
                    <a:pt x="431607" y="1639805"/>
                  </a:cubicBezTo>
                  <a:cubicBezTo>
                    <a:pt x="420654" y="1627856"/>
                    <a:pt x="413188" y="1615909"/>
                    <a:pt x="409205" y="1603962"/>
                  </a:cubicBezTo>
                  <a:cubicBezTo>
                    <a:pt x="407213" y="1599980"/>
                    <a:pt x="403729" y="1593507"/>
                    <a:pt x="398750" y="1584547"/>
                  </a:cubicBezTo>
                  <a:cubicBezTo>
                    <a:pt x="393772" y="1575586"/>
                    <a:pt x="386305" y="1565133"/>
                    <a:pt x="376349" y="1553184"/>
                  </a:cubicBezTo>
                  <a:cubicBezTo>
                    <a:pt x="366394" y="1541237"/>
                    <a:pt x="352455" y="1520329"/>
                    <a:pt x="334533" y="1490461"/>
                  </a:cubicBezTo>
                  <a:cubicBezTo>
                    <a:pt x="324576" y="1468555"/>
                    <a:pt x="311633" y="1454618"/>
                    <a:pt x="295704" y="1448644"/>
                  </a:cubicBezTo>
                  <a:cubicBezTo>
                    <a:pt x="273800" y="1432714"/>
                    <a:pt x="262847" y="1424748"/>
                    <a:pt x="262847" y="1424748"/>
                  </a:cubicBezTo>
                  <a:lnTo>
                    <a:pt x="265834" y="1424748"/>
                  </a:lnTo>
                  <a:lnTo>
                    <a:pt x="313623" y="1430722"/>
                  </a:lnTo>
                  <a:lnTo>
                    <a:pt x="385309" y="1439683"/>
                  </a:lnTo>
                  <a:cubicBezTo>
                    <a:pt x="399248" y="1433708"/>
                    <a:pt x="412689" y="1395377"/>
                    <a:pt x="425633" y="1324688"/>
                  </a:cubicBezTo>
                  <a:cubicBezTo>
                    <a:pt x="438576" y="1253998"/>
                    <a:pt x="445048" y="1181814"/>
                    <a:pt x="445048" y="1108138"/>
                  </a:cubicBezTo>
                  <a:lnTo>
                    <a:pt x="451023" y="845291"/>
                  </a:lnTo>
                  <a:cubicBezTo>
                    <a:pt x="456995" y="737764"/>
                    <a:pt x="457991" y="668068"/>
                    <a:pt x="454009" y="636210"/>
                  </a:cubicBezTo>
                  <a:cubicBezTo>
                    <a:pt x="450027" y="618288"/>
                    <a:pt x="447038" y="607335"/>
                    <a:pt x="445048" y="603353"/>
                  </a:cubicBezTo>
                  <a:cubicBezTo>
                    <a:pt x="443056" y="599371"/>
                    <a:pt x="438080" y="598375"/>
                    <a:pt x="430113" y="600367"/>
                  </a:cubicBezTo>
                  <a:cubicBezTo>
                    <a:pt x="418166" y="602357"/>
                    <a:pt x="393274" y="610322"/>
                    <a:pt x="355441" y="624261"/>
                  </a:cubicBezTo>
                  <a:cubicBezTo>
                    <a:pt x="317608" y="638200"/>
                    <a:pt x="281765" y="653135"/>
                    <a:pt x="247912" y="669064"/>
                  </a:cubicBezTo>
                  <a:cubicBezTo>
                    <a:pt x="212069" y="684996"/>
                    <a:pt x="184193" y="692960"/>
                    <a:pt x="164279" y="692960"/>
                  </a:cubicBezTo>
                  <a:cubicBezTo>
                    <a:pt x="146358" y="692960"/>
                    <a:pt x="124454" y="687982"/>
                    <a:pt x="98568" y="678025"/>
                  </a:cubicBezTo>
                  <a:cubicBezTo>
                    <a:pt x="82639" y="672051"/>
                    <a:pt x="64219" y="660602"/>
                    <a:pt x="43311" y="643676"/>
                  </a:cubicBezTo>
                  <a:cubicBezTo>
                    <a:pt x="22402" y="626751"/>
                    <a:pt x="7967" y="610322"/>
                    <a:pt x="0" y="594392"/>
                  </a:cubicBezTo>
                  <a:lnTo>
                    <a:pt x="0" y="588418"/>
                  </a:lnTo>
                  <a:cubicBezTo>
                    <a:pt x="0" y="586428"/>
                    <a:pt x="8961" y="585432"/>
                    <a:pt x="26882" y="585432"/>
                  </a:cubicBezTo>
                  <a:cubicBezTo>
                    <a:pt x="44804" y="585432"/>
                    <a:pt x="82639" y="575475"/>
                    <a:pt x="140385" y="555563"/>
                  </a:cubicBezTo>
                  <a:cubicBezTo>
                    <a:pt x="174236" y="543614"/>
                    <a:pt x="218044" y="530175"/>
                    <a:pt x="271808" y="515240"/>
                  </a:cubicBezTo>
                  <a:cubicBezTo>
                    <a:pt x="325572" y="500305"/>
                    <a:pt x="371370" y="488856"/>
                    <a:pt x="409205" y="480891"/>
                  </a:cubicBezTo>
                  <a:cubicBezTo>
                    <a:pt x="431109" y="476909"/>
                    <a:pt x="443554" y="471930"/>
                    <a:pt x="446540" y="465956"/>
                  </a:cubicBezTo>
                  <a:cubicBezTo>
                    <a:pt x="449529" y="459981"/>
                    <a:pt x="450027" y="447038"/>
                    <a:pt x="448034" y="427127"/>
                  </a:cubicBezTo>
                  <a:lnTo>
                    <a:pt x="439074" y="289730"/>
                  </a:lnTo>
                  <a:cubicBezTo>
                    <a:pt x="431109" y="178218"/>
                    <a:pt x="421152" y="108525"/>
                    <a:pt x="409205" y="80647"/>
                  </a:cubicBezTo>
                  <a:cubicBezTo>
                    <a:pt x="401241" y="68700"/>
                    <a:pt x="386305" y="58743"/>
                    <a:pt x="364402" y="50778"/>
                  </a:cubicBezTo>
                  <a:cubicBezTo>
                    <a:pt x="342498" y="40821"/>
                    <a:pt x="325572" y="30865"/>
                    <a:pt x="313623" y="20910"/>
                  </a:cubicBezTo>
                  <a:cubicBezTo>
                    <a:pt x="301676" y="10953"/>
                    <a:pt x="298690" y="4978"/>
                    <a:pt x="304665" y="2988"/>
                  </a:cubicBezTo>
                  <a:cubicBezTo>
                    <a:pt x="308647" y="996"/>
                    <a:pt x="313623" y="0"/>
                    <a:pt x="31959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38" name="文本框 537">
              <a:extLst>
                <a:ext uri="{FF2B5EF4-FFF2-40B4-BE49-F238E27FC236}">
                  <a16:creationId xmlns:a16="http://schemas.microsoft.com/office/drawing/2014/main" id="{363B7355-402D-EFAE-E785-650C51F08619}"/>
                </a:ext>
              </a:extLst>
            </p:cNvPr>
            <p:cNvSpPr txBox="1"/>
            <p:nvPr/>
          </p:nvSpPr>
          <p:spPr>
            <a:xfrm>
              <a:off x="4493031" y="4747225"/>
              <a:ext cx="412192" cy="368882"/>
            </a:xfrm>
            <a:custGeom>
              <a:avLst/>
              <a:gdLst>
                <a:gd name="connsiteX0" fmla="*/ 8961 w 412192"/>
                <a:gd name="connsiteY0" fmla="*/ 0 h 368882"/>
                <a:gd name="connsiteX1" fmla="*/ 83633 w 412192"/>
                <a:gd name="connsiteY1" fmla="*/ 8961 h 368882"/>
                <a:gd name="connsiteX2" fmla="*/ 218044 w 412192"/>
                <a:gd name="connsiteY2" fmla="*/ 38831 h 368882"/>
                <a:gd name="connsiteX3" fmla="*/ 253887 w 412192"/>
                <a:gd name="connsiteY3" fmla="*/ 53764 h 368882"/>
                <a:gd name="connsiteX4" fmla="*/ 313624 w 412192"/>
                <a:gd name="connsiteY4" fmla="*/ 71686 h 368882"/>
                <a:gd name="connsiteX5" fmla="*/ 382323 w 412192"/>
                <a:gd name="connsiteY5" fmla="*/ 97074 h 368882"/>
                <a:gd name="connsiteX6" fmla="*/ 409204 w 412192"/>
                <a:gd name="connsiteY6" fmla="*/ 134411 h 368882"/>
                <a:gd name="connsiteX7" fmla="*/ 412192 w 412192"/>
                <a:gd name="connsiteY7" fmla="*/ 155319 h 368882"/>
                <a:gd name="connsiteX8" fmla="*/ 373363 w 412192"/>
                <a:gd name="connsiteY8" fmla="*/ 224018 h 368882"/>
                <a:gd name="connsiteX9" fmla="*/ 334531 w 412192"/>
                <a:gd name="connsiteY9" fmla="*/ 262847 h 368882"/>
                <a:gd name="connsiteX10" fmla="*/ 298689 w 412192"/>
                <a:gd name="connsiteY10" fmla="*/ 297196 h 368882"/>
                <a:gd name="connsiteX11" fmla="*/ 268820 w 412192"/>
                <a:gd name="connsiteY11" fmla="*/ 319598 h 368882"/>
                <a:gd name="connsiteX12" fmla="*/ 227005 w 412192"/>
                <a:gd name="connsiteY12" fmla="*/ 346480 h 368882"/>
                <a:gd name="connsiteX13" fmla="*/ 186681 w 412192"/>
                <a:gd name="connsiteY13" fmla="*/ 367388 h 368882"/>
                <a:gd name="connsiteX14" fmla="*/ 116490 w 412192"/>
                <a:gd name="connsiteY14" fmla="*/ 367388 h 368882"/>
                <a:gd name="connsiteX15" fmla="*/ 92594 w 412192"/>
                <a:gd name="connsiteY15" fmla="*/ 337519 h 368882"/>
                <a:gd name="connsiteX16" fmla="*/ 116490 w 412192"/>
                <a:gd name="connsiteY16" fmla="*/ 218044 h 368882"/>
                <a:gd name="connsiteX17" fmla="*/ 98568 w 412192"/>
                <a:gd name="connsiteY17" fmla="*/ 125450 h 368882"/>
                <a:gd name="connsiteX18" fmla="*/ 41816 w 412192"/>
                <a:gd name="connsiteY18" fmla="*/ 53764 h 368882"/>
                <a:gd name="connsiteX19" fmla="*/ 0 w 412192"/>
                <a:gd name="connsiteY19" fmla="*/ 2988 h 368882"/>
                <a:gd name="connsiteX20" fmla="*/ 8961 w 412192"/>
                <a:gd name="connsiteY20" fmla="*/ 0 h 368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2192" h="368882">
                  <a:moveTo>
                    <a:pt x="8961" y="0"/>
                  </a:moveTo>
                  <a:cubicBezTo>
                    <a:pt x="20908" y="5974"/>
                    <a:pt x="45798" y="8961"/>
                    <a:pt x="83633" y="8961"/>
                  </a:cubicBezTo>
                  <a:cubicBezTo>
                    <a:pt x="137397" y="14935"/>
                    <a:pt x="182201" y="24892"/>
                    <a:pt x="218044" y="38831"/>
                  </a:cubicBezTo>
                  <a:cubicBezTo>
                    <a:pt x="224016" y="42813"/>
                    <a:pt x="235963" y="47792"/>
                    <a:pt x="253887" y="53764"/>
                  </a:cubicBezTo>
                  <a:cubicBezTo>
                    <a:pt x="255877" y="55757"/>
                    <a:pt x="275789" y="61729"/>
                    <a:pt x="313624" y="71686"/>
                  </a:cubicBezTo>
                  <a:cubicBezTo>
                    <a:pt x="345484" y="79650"/>
                    <a:pt x="368384" y="88113"/>
                    <a:pt x="382323" y="97074"/>
                  </a:cubicBezTo>
                  <a:cubicBezTo>
                    <a:pt x="396260" y="106035"/>
                    <a:pt x="405221" y="118482"/>
                    <a:pt x="409204" y="134411"/>
                  </a:cubicBezTo>
                  <a:cubicBezTo>
                    <a:pt x="411196" y="138393"/>
                    <a:pt x="412192" y="145364"/>
                    <a:pt x="412192" y="155319"/>
                  </a:cubicBezTo>
                  <a:cubicBezTo>
                    <a:pt x="412192" y="175232"/>
                    <a:pt x="399249" y="198132"/>
                    <a:pt x="373363" y="224018"/>
                  </a:cubicBezTo>
                  <a:cubicBezTo>
                    <a:pt x="347475" y="249904"/>
                    <a:pt x="334531" y="262847"/>
                    <a:pt x="334531" y="262847"/>
                  </a:cubicBezTo>
                  <a:cubicBezTo>
                    <a:pt x="324575" y="274794"/>
                    <a:pt x="312628" y="286245"/>
                    <a:pt x="298689" y="297196"/>
                  </a:cubicBezTo>
                  <a:cubicBezTo>
                    <a:pt x="284749" y="308149"/>
                    <a:pt x="274795" y="315616"/>
                    <a:pt x="268820" y="319598"/>
                  </a:cubicBezTo>
                  <a:cubicBezTo>
                    <a:pt x="266830" y="319598"/>
                    <a:pt x="252891" y="328559"/>
                    <a:pt x="227005" y="346480"/>
                  </a:cubicBezTo>
                  <a:cubicBezTo>
                    <a:pt x="209083" y="358427"/>
                    <a:pt x="195642" y="365398"/>
                    <a:pt x="186681" y="367388"/>
                  </a:cubicBezTo>
                  <a:cubicBezTo>
                    <a:pt x="177721" y="369380"/>
                    <a:pt x="154323" y="369380"/>
                    <a:pt x="116490" y="367388"/>
                  </a:cubicBezTo>
                  <a:cubicBezTo>
                    <a:pt x="86619" y="367388"/>
                    <a:pt x="78655" y="357433"/>
                    <a:pt x="92594" y="337519"/>
                  </a:cubicBezTo>
                  <a:cubicBezTo>
                    <a:pt x="108523" y="309641"/>
                    <a:pt x="116490" y="269816"/>
                    <a:pt x="116490" y="218044"/>
                  </a:cubicBezTo>
                  <a:cubicBezTo>
                    <a:pt x="116490" y="180211"/>
                    <a:pt x="110515" y="149346"/>
                    <a:pt x="98568" y="125450"/>
                  </a:cubicBezTo>
                  <a:cubicBezTo>
                    <a:pt x="92594" y="115493"/>
                    <a:pt x="73676" y="91599"/>
                    <a:pt x="41816" y="53764"/>
                  </a:cubicBezTo>
                  <a:cubicBezTo>
                    <a:pt x="13939" y="25888"/>
                    <a:pt x="0" y="8961"/>
                    <a:pt x="0" y="2988"/>
                  </a:cubicBezTo>
                  <a:cubicBezTo>
                    <a:pt x="0" y="996"/>
                    <a:pt x="2986" y="0"/>
                    <a:pt x="896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39" name="文本框 538">
              <a:extLst>
                <a:ext uri="{FF2B5EF4-FFF2-40B4-BE49-F238E27FC236}">
                  <a16:creationId xmlns:a16="http://schemas.microsoft.com/office/drawing/2014/main" id="{F85E61DF-2BD0-E245-21C6-2777455120FB}"/>
                </a:ext>
              </a:extLst>
            </p:cNvPr>
            <p:cNvSpPr txBox="1"/>
            <p:nvPr/>
          </p:nvSpPr>
          <p:spPr>
            <a:xfrm>
              <a:off x="4935613" y="4905104"/>
              <a:ext cx="669984" cy="1458030"/>
            </a:xfrm>
            <a:custGeom>
              <a:avLst/>
              <a:gdLst>
                <a:gd name="connsiteX0" fmla="*/ 454555 w 669984"/>
                <a:gd name="connsiteY0" fmla="*/ 53 h 1458030"/>
                <a:gd name="connsiteX1" fmla="*/ 495252 w 669984"/>
                <a:gd name="connsiteY1" fmla="*/ 1920 h 1458030"/>
                <a:gd name="connsiteX2" fmla="*/ 556483 w 669984"/>
                <a:gd name="connsiteY2" fmla="*/ 12375 h 1458030"/>
                <a:gd name="connsiteX3" fmla="*/ 586351 w 669984"/>
                <a:gd name="connsiteY3" fmla="*/ 15361 h 1458030"/>
                <a:gd name="connsiteX4" fmla="*/ 635635 w 669984"/>
                <a:gd name="connsiteY4" fmla="*/ 24322 h 1458030"/>
                <a:gd name="connsiteX5" fmla="*/ 664011 w 669984"/>
                <a:gd name="connsiteY5" fmla="*/ 45229 h 1458030"/>
                <a:gd name="connsiteX6" fmla="*/ 669984 w 669984"/>
                <a:gd name="connsiteY6" fmla="*/ 87047 h 1458030"/>
                <a:gd name="connsiteX7" fmla="*/ 655051 w 669984"/>
                <a:gd name="connsiteY7" fmla="*/ 236391 h 1458030"/>
                <a:gd name="connsiteX8" fmla="*/ 640115 w 669984"/>
                <a:gd name="connsiteY8" fmla="*/ 317038 h 1458030"/>
                <a:gd name="connsiteX9" fmla="*/ 625180 w 669984"/>
                <a:gd name="connsiteY9" fmla="*/ 455929 h 1458030"/>
                <a:gd name="connsiteX10" fmla="*/ 613233 w 669984"/>
                <a:gd name="connsiteY10" fmla="*/ 744164 h 1458030"/>
                <a:gd name="connsiteX11" fmla="*/ 592325 w 669984"/>
                <a:gd name="connsiteY11" fmla="*/ 983116 h 1458030"/>
                <a:gd name="connsiteX12" fmla="*/ 589337 w 669984"/>
                <a:gd name="connsiteY12" fmla="*/ 1042852 h 1458030"/>
                <a:gd name="connsiteX13" fmla="*/ 592325 w 669984"/>
                <a:gd name="connsiteY13" fmla="*/ 1138432 h 1458030"/>
                <a:gd name="connsiteX14" fmla="*/ 601286 w 669984"/>
                <a:gd name="connsiteY14" fmla="*/ 1290765 h 1458030"/>
                <a:gd name="connsiteX15" fmla="*/ 607259 w 669984"/>
                <a:gd name="connsiteY15" fmla="*/ 1365437 h 1458030"/>
                <a:gd name="connsiteX16" fmla="*/ 610247 w 669984"/>
                <a:gd name="connsiteY16" fmla="*/ 1377384 h 1458030"/>
                <a:gd name="connsiteX17" fmla="*/ 574404 w 669984"/>
                <a:gd name="connsiteY17" fmla="*/ 1437123 h 1458030"/>
                <a:gd name="connsiteX18" fmla="*/ 538561 w 669984"/>
                <a:gd name="connsiteY18" fmla="*/ 1458030 h 1458030"/>
                <a:gd name="connsiteX19" fmla="*/ 499732 w 669984"/>
                <a:gd name="connsiteY19" fmla="*/ 1422187 h 1458030"/>
                <a:gd name="connsiteX20" fmla="*/ 437007 w 669984"/>
                <a:gd name="connsiteY20" fmla="*/ 1356476 h 1458030"/>
                <a:gd name="connsiteX21" fmla="*/ 363827 w 669984"/>
                <a:gd name="connsiteY21" fmla="*/ 1272843 h 1458030"/>
                <a:gd name="connsiteX22" fmla="*/ 329478 w 669984"/>
                <a:gd name="connsiteY22" fmla="*/ 1216093 h 1458030"/>
                <a:gd name="connsiteX23" fmla="*/ 359346 w 669984"/>
                <a:gd name="connsiteY23" fmla="*/ 1210118 h 1458030"/>
                <a:gd name="connsiteX24" fmla="*/ 410125 w 669984"/>
                <a:gd name="connsiteY24" fmla="*/ 1199665 h 1458030"/>
                <a:gd name="connsiteX25" fmla="*/ 445968 w 669984"/>
                <a:gd name="connsiteY25" fmla="*/ 1183236 h 1458030"/>
                <a:gd name="connsiteX26" fmla="*/ 460901 w 669984"/>
                <a:gd name="connsiteY26" fmla="*/ 1126485 h 1458030"/>
                <a:gd name="connsiteX27" fmla="*/ 478824 w 669984"/>
                <a:gd name="connsiteY27" fmla="*/ 968180 h 1458030"/>
                <a:gd name="connsiteX28" fmla="*/ 490771 w 669984"/>
                <a:gd name="connsiteY28" fmla="*/ 848705 h 1458030"/>
                <a:gd name="connsiteX29" fmla="*/ 487783 w 669984"/>
                <a:gd name="connsiteY29" fmla="*/ 806887 h 1458030"/>
                <a:gd name="connsiteX30" fmla="*/ 414605 w 669984"/>
                <a:gd name="connsiteY30" fmla="*/ 874093 h 1458030"/>
                <a:gd name="connsiteX31" fmla="*/ 347399 w 669984"/>
                <a:gd name="connsiteY31" fmla="*/ 944284 h 1458030"/>
                <a:gd name="connsiteX32" fmla="*/ 323504 w 669984"/>
                <a:gd name="connsiteY32" fmla="*/ 959220 h 1458030"/>
                <a:gd name="connsiteX33" fmla="*/ 284674 w 669984"/>
                <a:gd name="connsiteY33" fmla="*/ 986102 h 1458030"/>
                <a:gd name="connsiteX34" fmla="*/ 204028 w 669984"/>
                <a:gd name="connsiteY34" fmla="*/ 1033892 h 1458030"/>
                <a:gd name="connsiteX35" fmla="*/ 150265 w 669984"/>
                <a:gd name="connsiteY35" fmla="*/ 1066748 h 1458030"/>
                <a:gd name="connsiteX36" fmla="*/ 114423 w 669984"/>
                <a:gd name="connsiteY36" fmla="*/ 1084670 h 1458030"/>
                <a:gd name="connsiteX37" fmla="*/ 84552 w 669984"/>
                <a:gd name="connsiteY37" fmla="*/ 1096617 h 1458030"/>
                <a:gd name="connsiteX38" fmla="*/ 60658 w 669984"/>
                <a:gd name="connsiteY38" fmla="*/ 1108564 h 1458030"/>
                <a:gd name="connsiteX39" fmla="*/ 144291 w 669984"/>
                <a:gd name="connsiteY39" fmla="*/ 1018957 h 1458030"/>
                <a:gd name="connsiteX40" fmla="*/ 257792 w 669984"/>
                <a:gd name="connsiteY40" fmla="*/ 905455 h 1458030"/>
                <a:gd name="connsiteX41" fmla="*/ 290649 w 669984"/>
                <a:gd name="connsiteY41" fmla="*/ 863640 h 1458030"/>
                <a:gd name="connsiteX42" fmla="*/ 351880 w 669984"/>
                <a:gd name="connsiteY42" fmla="*/ 774033 h 1458030"/>
                <a:gd name="connsiteX43" fmla="*/ 389217 w 669984"/>
                <a:gd name="connsiteY43" fmla="*/ 705333 h 1458030"/>
                <a:gd name="connsiteX44" fmla="*/ 341425 w 669984"/>
                <a:gd name="connsiteY44" fmla="*/ 720268 h 1458030"/>
                <a:gd name="connsiteX45" fmla="*/ 239871 w 669984"/>
                <a:gd name="connsiteY45" fmla="*/ 762084 h 1458030"/>
                <a:gd name="connsiteX46" fmla="*/ 220457 w 669984"/>
                <a:gd name="connsiteY46" fmla="*/ 775525 h 1458030"/>
                <a:gd name="connsiteX47" fmla="*/ 210002 w 669984"/>
                <a:gd name="connsiteY47" fmla="*/ 797927 h 1458030"/>
                <a:gd name="connsiteX48" fmla="*/ 171173 w 669984"/>
                <a:gd name="connsiteY48" fmla="*/ 842730 h 1458030"/>
                <a:gd name="connsiteX49" fmla="*/ 129356 w 669984"/>
                <a:gd name="connsiteY49" fmla="*/ 830783 h 1458030"/>
                <a:gd name="connsiteX50" fmla="*/ 78580 w 669984"/>
                <a:gd name="connsiteY50" fmla="*/ 809876 h 1458030"/>
                <a:gd name="connsiteX51" fmla="*/ 27804 w 669984"/>
                <a:gd name="connsiteY51" fmla="*/ 777019 h 1458030"/>
                <a:gd name="connsiteX52" fmla="*/ 919 w 669984"/>
                <a:gd name="connsiteY52" fmla="*/ 738190 h 1458030"/>
                <a:gd name="connsiteX53" fmla="*/ 21829 w 669984"/>
                <a:gd name="connsiteY53" fmla="*/ 738190 h 1458030"/>
                <a:gd name="connsiteX54" fmla="*/ 33776 w 669984"/>
                <a:gd name="connsiteY54" fmla="*/ 741176 h 1458030"/>
                <a:gd name="connsiteX55" fmla="*/ 63644 w 669984"/>
                <a:gd name="connsiteY55" fmla="*/ 735204 h 1458030"/>
                <a:gd name="connsiteX56" fmla="*/ 86046 w 669984"/>
                <a:gd name="connsiteY56" fmla="*/ 727735 h 1458030"/>
                <a:gd name="connsiteX57" fmla="*/ 93513 w 669984"/>
                <a:gd name="connsiteY57" fmla="*/ 705333 h 1458030"/>
                <a:gd name="connsiteX58" fmla="*/ 108448 w 669984"/>
                <a:gd name="connsiteY58" fmla="*/ 334959 h 1458030"/>
                <a:gd name="connsiteX59" fmla="*/ 102476 w 669984"/>
                <a:gd name="connsiteY59" fmla="*/ 197562 h 1458030"/>
                <a:gd name="connsiteX60" fmla="*/ 102476 w 669984"/>
                <a:gd name="connsiteY60" fmla="*/ 185615 h 1458030"/>
                <a:gd name="connsiteX61" fmla="*/ 168187 w 669984"/>
                <a:gd name="connsiteY61" fmla="*/ 236391 h 1458030"/>
                <a:gd name="connsiteX62" fmla="*/ 183120 w 669984"/>
                <a:gd name="connsiteY62" fmla="*/ 266259 h 1458030"/>
                <a:gd name="connsiteX63" fmla="*/ 269741 w 669984"/>
                <a:gd name="connsiteY63" fmla="*/ 218470 h 1458030"/>
                <a:gd name="connsiteX64" fmla="*/ 347399 w 669984"/>
                <a:gd name="connsiteY64" fmla="*/ 191587 h 1458030"/>
                <a:gd name="connsiteX65" fmla="*/ 410125 w 669984"/>
                <a:gd name="connsiteY65" fmla="*/ 191587 h 1458030"/>
                <a:gd name="connsiteX66" fmla="*/ 448954 w 669984"/>
                <a:gd name="connsiteY66" fmla="*/ 197562 h 1458030"/>
                <a:gd name="connsiteX67" fmla="*/ 481810 w 669984"/>
                <a:gd name="connsiteY67" fmla="*/ 206523 h 1458030"/>
                <a:gd name="connsiteX68" fmla="*/ 459409 w 669984"/>
                <a:gd name="connsiteY68" fmla="*/ 236391 h 1458030"/>
                <a:gd name="connsiteX69" fmla="*/ 425058 w 669984"/>
                <a:gd name="connsiteY69" fmla="*/ 257301 h 1458030"/>
                <a:gd name="connsiteX70" fmla="*/ 383242 w 669984"/>
                <a:gd name="connsiteY70" fmla="*/ 269248 h 1458030"/>
                <a:gd name="connsiteX71" fmla="*/ 322011 w 669984"/>
                <a:gd name="connsiteY71" fmla="*/ 284181 h 1458030"/>
                <a:gd name="connsiteX72" fmla="*/ 242859 w 669984"/>
                <a:gd name="connsiteY72" fmla="*/ 290155 h 1458030"/>
                <a:gd name="connsiteX73" fmla="*/ 207016 w 669984"/>
                <a:gd name="connsiteY73" fmla="*/ 284181 h 1458030"/>
                <a:gd name="connsiteX74" fmla="*/ 198055 w 669984"/>
                <a:gd name="connsiteY74" fmla="*/ 281195 h 1458030"/>
                <a:gd name="connsiteX75" fmla="*/ 198055 w 669984"/>
                <a:gd name="connsiteY75" fmla="*/ 317038 h 1458030"/>
                <a:gd name="connsiteX76" fmla="*/ 207016 w 669984"/>
                <a:gd name="connsiteY76" fmla="*/ 412617 h 1458030"/>
                <a:gd name="connsiteX77" fmla="*/ 215977 w 669984"/>
                <a:gd name="connsiteY77" fmla="*/ 481317 h 1458030"/>
                <a:gd name="connsiteX78" fmla="*/ 251820 w 669984"/>
                <a:gd name="connsiteY78" fmla="*/ 466382 h 1458030"/>
                <a:gd name="connsiteX79" fmla="*/ 332466 w 669984"/>
                <a:gd name="connsiteY79" fmla="*/ 417098 h 1458030"/>
                <a:gd name="connsiteX80" fmla="*/ 416099 w 669984"/>
                <a:gd name="connsiteY80" fmla="*/ 412617 h 1458030"/>
                <a:gd name="connsiteX81" fmla="*/ 502718 w 669984"/>
                <a:gd name="connsiteY81" fmla="*/ 412617 h 1458030"/>
                <a:gd name="connsiteX82" fmla="*/ 505704 w 669984"/>
                <a:gd name="connsiteY82" fmla="*/ 275220 h 1458030"/>
                <a:gd name="connsiteX83" fmla="*/ 498238 w 669984"/>
                <a:gd name="connsiteY83" fmla="*/ 87047 h 1458030"/>
                <a:gd name="connsiteX84" fmla="*/ 454928 w 669984"/>
                <a:gd name="connsiteY84" fmla="*/ 27310 h 1458030"/>
                <a:gd name="connsiteX85" fmla="*/ 437007 w 669984"/>
                <a:gd name="connsiteY85" fmla="*/ 3414 h 1458030"/>
                <a:gd name="connsiteX86" fmla="*/ 454555 w 669984"/>
                <a:gd name="connsiteY86" fmla="*/ 53 h 1458030"/>
                <a:gd name="connsiteX87" fmla="*/ 488531 w 669984"/>
                <a:gd name="connsiteY87" fmla="*/ 465636 h 1458030"/>
                <a:gd name="connsiteX88" fmla="*/ 478824 w 669984"/>
                <a:gd name="connsiteY88" fmla="*/ 469370 h 1458030"/>
                <a:gd name="connsiteX89" fmla="*/ 445968 w 669984"/>
                <a:gd name="connsiteY89" fmla="*/ 481317 h 1458030"/>
                <a:gd name="connsiteX90" fmla="*/ 353374 w 669984"/>
                <a:gd name="connsiteY90" fmla="*/ 514172 h 1458030"/>
                <a:gd name="connsiteX91" fmla="*/ 293635 w 669984"/>
                <a:gd name="connsiteY91" fmla="*/ 532093 h 1458030"/>
                <a:gd name="connsiteX92" fmla="*/ 254806 w 669984"/>
                <a:gd name="connsiteY92" fmla="*/ 535081 h 1458030"/>
                <a:gd name="connsiteX93" fmla="*/ 218963 w 669984"/>
                <a:gd name="connsiteY93" fmla="*/ 541054 h 1458030"/>
                <a:gd name="connsiteX94" fmla="*/ 215977 w 669984"/>
                <a:gd name="connsiteY94" fmla="*/ 609753 h 1458030"/>
                <a:gd name="connsiteX95" fmla="*/ 218963 w 669984"/>
                <a:gd name="connsiteY95" fmla="*/ 678451 h 1458030"/>
                <a:gd name="connsiteX96" fmla="*/ 290649 w 669984"/>
                <a:gd name="connsiteY96" fmla="*/ 656049 h 1458030"/>
                <a:gd name="connsiteX97" fmla="*/ 389217 w 669984"/>
                <a:gd name="connsiteY97" fmla="*/ 618714 h 1458030"/>
                <a:gd name="connsiteX98" fmla="*/ 442981 w 669984"/>
                <a:gd name="connsiteY98" fmla="*/ 612740 h 1458030"/>
                <a:gd name="connsiteX99" fmla="*/ 466875 w 669984"/>
                <a:gd name="connsiteY99" fmla="*/ 612740 h 1458030"/>
                <a:gd name="connsiteX100" fmla="*/ 493757 w 669984"/>
                <a:gd name="connsiteY100" fmla="*/ 606767 h 1458030"/>
                <a:gd name="connsiteX101" fmla="*/ 499732 w 669984"/>
                <a:gd name="connsiteY101" fmla="*/ 535081 h 1458030"/>
                <a:gd name="connsiteX102" fmla="*/ 493757 w 669984"/>
                <a:gd name="connsiteY102" fmla="*/ 466382 h 1458030"/>
                <a:gd name="connsiteX103" fmla="*/ 488531 w 669984"/>
                <a:gd name="connsiteY103" fmla="*/ 465636 h 145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69984" h="1458030">
                  <a:moveTo>
                    <a:pt x="454555" y="53"/>
                  </a:moveTo>
                  <a:cubicBezTo>
                    <a:pt x="464262" y="-195"/>
                    <a:pt x="477828" y="428"/>
                    <a:pt x="495252" y="1920"/>
                  </a:cubicBezTo>
                  <a:cubicBezTo>
                    <a:pt x="530098" y="4908"/>
                    <a:pt x="550508" y="8393"/>
                    <a:pt x="556483" y="12375"/>
                  </a:cubicBezTo>
                  <a:cubicBezTo>
                    <a:pt x="560465" y="14365"/>
                    <a:pt x="570422" y="15361"/>
                    <a:pt x="586351" y="15361"/>
                  </a:cubicBezTo>
                  <a:cubicBezTo>
                    <a:pt x="602280" y="15361"/>
                    <a:pt x="618710" y="18349"/>
                    <a:pt x="635635" y="24322"/>
                  </a:cubicBezTo>
                  <a:cubicBezTo>
                    <a:pt x="652560" y="30296"/>
                    <a:pt x="662019" y="37265"/>
                    <a:pt x="664011" y="45229"/>
                  </a:cubicBezTo>
                  <a:cubicBezTo>
                    <a:pt x="667994" y="57178"/>
                    <a:pt x="669984" y="71118"/>
                    <a:pt x="669984" y="87047"/>
                  </a:cubicBezTo>
                  <a:cubicBezTo>
                    <a:pt x="669984" y="126872"/>
                    <a:pt x="665005" y="176654"/>
                    <a:pt x="655051" y="236391"/>
                  </a:cubicBezTo>
                  <a:cubicBezTo>
                    <a:pt x="655051" y="238383"/>
                    <a:pt x="650072" y="265265"/>
                    <a:pt x="640115" y="317038"/>
                  </a:cubicBezTo>
                  <a:cubicBezTo>
                    <a:pt x="634141" y="344916"/>
                    <a:pt x="629162" y="391212"/>
                    <a:pt x="625180" y="455929"/>
                  </a:cubicBezTo>
                  <a:cubicBezTo>
                    <a:pt x="621198" y="520644"/>
                    <a:pt x="617215" y="616722"/>
                    <a:pt x="613233" y="744164"/>
                  </a:cubicBezTo>
                  <a:cubicBezTo>
                    <a:pt x="609251" y="835762"/>
                    <a:pt x="602280" y="915412"/>
                    <a:pt x="592325" y="983116"/>
                  </a:cubicBezTo>
                  <a:cubicBezTo>
                    <a:pt x="590333" y="1001035"/>
                    <a:pt x="589337" y="1020949"/>
                    <a:pt x="589337" y="1042852"/>
                  </a:cubicBezTo>
                  <a:lnTo>
                    <a:pt x="592325" y="1138432"/>
                  </a:lnTo>
                  <a:cubicBezTo>
                    <a:pt x="598298" y="1234014"/>
                    <a:pt x="601286" y="1284790"/>
                    <a:pt x="601286" y="1290765"/>
                  </a:cubicBezTo>
                  <a:cubicBezTo>
                    <a:pt x="601286" y="1336564"/>
                    <a:pt x="603276" y="1361454"/>
                    <a:pt x="607259" y="1365437"/>
                  </a:cubicBezTo>
                  <a:cubicBezTo>
                    <a:pt x="609251" y="1367429"/>
                    <a:pt x="610247" y="1371411"/>
                    <a:pt x="610247" y="1377384"/>
                  </a:cubicBezTo>
                  <a:cubicBezTo>
                    <a:pt x="610247" y="1397297"/>
                    <a:pt x="598298" y="1417209"/>
                    <a:pt x="574404" y="1437123"/>
                  </a:cubicBezTo>
                  <a:cubicBezTo>
                    <a:pt x="556483" y="1451062"/>
                    <a:pt x="544536" y="1458030"/>
                    <a:pt x="538561" y="1458030"/>
                  </a:cubicBezTo>
                  <a:cubicBezTo>
                    <a:pt x="530596" y="1458030"/>
                    <a:pt x="517653" y="1446083"/>
                    <a:pt x="499732" y="1422187"/>
                  </a:cubicBezTo>
                  <a:cubicBezTo>
                    <a:pt x="479818" y="1394311"/>
                    <a:pt x="458911" y="1372405"/>
                    <a:pt x="437007" y="1356476"/>
                  </a:cubicBezTo>
                  <a:cubicBezTo>
                    <a:pt x="415103" y="1336564"/>
                    <a:pt x="390709" y="1308686"/>
                    <a:pt x="363827" y="1272843"/>
                  </a:cubicBezTo>
                  <a:cubicBezTo>
                    <a:pt x="336945" y="1237000"/>
                    <a:pt x="325496" y="1218083"/>
                    <a:pt x="329478" y="1216093"/>
                  </a:cubicBezTo>
                  <a:cubicBezTo>
                    <a:pt x="333460" y="1212110"/>
                    <a:pt x="343417" y="1210118"/>
                    <a:pt x="359346" y="1210118"/>
                  </a:cubicBezTo>
                  <a:cubicBezTo>
                    <a:pt x="377268" y="1208128"/>
                    <a:pt x="394195" y="1204644"/>
                    <a:pt x="410125" y="1199665"/>
                  </a:cubicBezTo>
                  <a:cubicBezTo>
                    <a:pt x="426054" y="1194687"/>
                    <a:pt x="438003" y="1189210"/>
                    <a:pt x="445968" y="1183236"/>
                  </a:cubicBezTo>
                  <a:cubicBezTo>
                    <a:pt x="453932" y="1175271"/>
                    <a:pt x="458911" y="1156354"/>
                    <a:pt x="460901" y="1126485"/>
                  </a:cubicBezTo>
                  <a:cubicBezTo>
                    <a:pt x="460901" y="1104581"/>
                    <a:pt x="466875" y="1051813"/>
                    <a:pt x="478824" y="968180"/>
                  </a:cubicBezTo>
                  <a:cubicBezTo>
                    <a:pt x="484797" y="916408"/>
                    <a:pt x="488779" y="876583"/>
                    <a:pt x="490771" y="848705"/>
                  </a:cubicBezTo>
                  <a:cubicBezTo>
                    <a:pt x="492761" y="820826"/>
                    <a:pt x="491767" y="806887"/>
                    <a:pt x="487783" y="806887"/>
                  </a:cubicBezTo>
                  <a:cubicBezTo>
                    <a:pt x="483801" y="806887"/>
                    <a:pt x="459409" y="829289"/>
                    <a:pt x="414605" y="874093"/>
                  </a:cubicBezTo>
                  <a:cubicBezTo>
                    <a:pt x="369801" y="918896"/>
                    <a:pt x="347399" y="942294"/>
                    <a:pt x="347399" y="944284"/>
                  </a:cubicBezTo>
                  <a:lnTo>
                    <a:pt x="323504" y="959220"/>
                  </a:lnTo>
                  <a:cubicBezTo>
                    <a:pt x="307574" y="967184"/>
                    <a:pt x="294631" y="976145"/>
                    <a:pt x="284674" y="986102"/>
                  </a:cubicBezTo>
                  <a:cubicBezTo>
                    <a:pt x="266753" y="1004023"/>
                    <a:pt x="239871" y="1019953"/>
                    <a:pt x="204028" y="1033892"/>
                  </a:cubicBezTo>
                  <a:cubicBezTo>
                    <a:pt x="184116" y="1043849"/>
                    <a:pt x="166195" y="1054799"/>
                    <a:pt x="150265" y="1066748"/>
                  </a:cubicBezTo>
                  <a:cubicBezTo>
                    <a:pt x="134334" y="1078695"/>
                    <a:pt x="122387" y="1084670"/>
                    <a:pt x="114423" y="1084670"/>
                  </a:cubicBezTo>
                  <a:cubicBezTo>
                    <a:pt x="106458" y="1084670"/>
                    <a:pt x="96501" y="1088652"/>
                    <a:pt x="84552" y="1096617"/>
                  </a:cubicBezTo>
                  <a:cubicBezTo>
                    <a:pt x="72605" y="1104581"/>
                    <a:pt x="64640" y="1108564"/>
                    <a:pt x="60658" y="1108564"/>
                  </a:cubicBezTo>
                  <a:cubicBezTo>
                    <a:pt x="52694" y="1108564"/>
                    <a:pt x="80570" y="1078695"/>
                    <a:pt x="144291" y="1018957"/>
                  </a:cubicBezTo>
                  <a:cubicBezTo>
                    <a:pt x="144291" y="1018957"/>
                    <a:pt x="182124" y="981123"/>
                    <a:pt x="257792" y="905455"/>
                  </a:cubicBezTo>
                  <a:cubicBezTo>
                    <a:pt x="275714" y="881559"/>
                    <a:pt x="286667" y="867622"/>
                    <a:pt x="290649" y="863640"/>
                  </a:cubicBezTo>
                  <a:cubicBezTo>
                    <a:pt x="304588" y="847709"/>
                    <a:pt x="324998" y="817840"/>
                    <a:pt x="351880" y="774033"/>
                  </a:cubicBezTo>
                  <a:cubicBezTo>
                    <a:pt x="378762" y="730225"/>
                    <a:pt x="391207" y="707325"/>
                    <a:pt x="389217" y="705333"/>
                  </a:cubicBezTo>
                  <a:lnTo>
                    <a:pt x="341425" y="720268"/>
                  </a:lnTo>
                  <a:lnTo>
                    <a:pt x="239871" y="762084"/>
                  </a:lnTo>
                  <a:cubicBezTo>
                    <a:pt x="231906" y="766068"/>
                    <a:pt x="225436" y="770548"/>
                    <a:pt x="220457" y="775525"/>
                  </a:cubicBezTo>
                  <a:cubicBezTo>
                    <a:pt x="215479" y="780503"/>
                    <a:pt x="211994" y="787972"/>
                    <a:pt x="210002" y="797927"/>
                  </a:cubicBezTo>
                  <a:cubicBezTo>
                    <a:pt x="202038" y="827797"/>
                    <a:pt x="189095" y="842730"/>
                    <a:pt x="171173" y="842730"/>
                  </a:cubicBezTo>
                  <a:cubicBezTo>
                    <a:pt x="159226" y="842730"/>
                    <a:pt x="145287" y="838748"/>
                    <a:pt x="129356" y="830783"/>
                  </a:cubicBezTo>
                  <a:lnTo>
                    <a:pt x="78580" y="809876"/>
                  </a:lnTo>
                  <a:cubicBezTo>
                    <a:pt x="66633" y="807883"/>
                    <a:pt x="49705" y="796933"/>
                    <a:pt x="27804" y="777019"/>
                  </a:cubicBezTo>
                  <a:cubicBezTo>
                    <a:pt x="5898" y="757107"/>
                    <a:pt x="-3063" y="744164"/>
                    <a:pt x="919" y="738190"/>
                  </a:cubicBezTo>
                  <a:cubicBezTo>
                    <a:pt x="2911" y="732215"/>
                    <a:pt x="9880" y="732215"/>
                    <a:pt x="21829" y="738190"/>
                  </a:cubicBezTo>
                  <a:lnTo>
                    <a:pt x="33776" y="741176"/>
                  </a:lnTo>
                  <a:cubicBezTo>
                    <a:pt x="37758" y="741176"/>
                    <a:pt x="47715" y="739186"/>
                    <a:pt x="63644" y="735204"/>
                  </a:cubicBezTo>
                  <a:cubicBezTo>
                    <a:pt x="75593" y="733211"/>
                    <a:pt x="83060" y="730723"/>
                    <a:pt x="86046" y="727735"/>
                  </a:cubicBezTo>
                  <a:cubicBezTo>
                    <a:pt x="89032" y="724749"/>
                    <a:pt x="91523" y="717282"/>
                    <a:pt x="93513" y="705333"/>
                  </a:cubicBezTo>
                  <a:cubicBezTo>
                    <a:pt x="103470" y="603779"/>
                    <a:pt x="108448" y="480321"/>
                    <a:pt x="108448" y="334959"/>
                  </a:cubicBezTo>
                  <a:cubicBezTo>
                    <a:pt x="108448" y="253316"/>
                    <a:pt x="106458" y="207519"/>
                    <a:pt x="102476" y="197562"/>
                  </a:cubicBezTo>
                  <a:cubicBezTo>
                    <a:pt x="100483" y="189597"/>
                    <a:pt x="100483" y="185615"/>
                    <a:pt x="102476" y="185615"/>
                  </a:cubicBezTo>
                  <a:cubicBezTo>
                    <a:pt x="136326" y="185615"/>
                    <a:pt x="158230" y="202540"/>
                    <a:pt x="168187" y="236391"/>
                  </a:cubicBezTo>
                  <a:cubicBezTo>
                    <a:pt x="176152" y="256305"/>
                    <a:pt x="181130" y="266259"/>
                    <a:pt x="183120" y="266259"/>
                  </a:cubicBezTo>
                  <a:cubicBezTo>
                    <a:pt x="191085" y="268252"/>
                    <a:pt x="219959" y="252322"/>
                    <a:pt x="269741" y="218470"/>
                  </a:cubicBezTo>
                  <a:cubicBezTo>
                    <a:pt x="283678" y="208515"/>
                    <a:pt x="309566" y="199554"/>
                    <a:pt x="347399" y="191587"/>
                  </a:cubicBezTo>
                  <a:cubicBezTo>
                    <a:pt x="385235" y="183623"/>
                    <a:pt x="406142" y="183623"/>
                    <a:pt x="410125" y="191587"/>
                  </a:cubicBezTo>
                  <a:cubicBezTo>
                    <a:pt x="414107" y="195572"/>
                    <a:pt x="427050" y="197562"/>
                    <a:pt x="448954" y="197562"/>
                  </a:cubicBezTo>
                  <a:cubicBezTo>
                    <a:pt x="470858" y="197562"/>
                    <a:pt x="481810" y="200548"/>
                    <a:pt x="481810" y="206523"/>
                  </a:cubicBezTo>
                  <a:cubicBezTo>
                    <a:pt x="481810" y="212497"/>
                    <a:pt x="474342" y="222452"/>
                    <a:pt x="459409" y="236391"/>
                  </a:cubicBezTo>
                  <a:cubicBezTo>
                    <a:pt x="444473" y="250330"/>
                    <a:pt x="433024" y="257301"/>
                    <a:pt x="425058" y="257301"/>
                  </a:cubicBezTo>
                  <a:cubicBezTo>
                    <a:pt x="421078" y="257301"/>
                    <a:pt x="407138" y="261283"/>
                    <a:pt x="383242" y="269248"/>
                  </a:cubicBezTo>
                  <a:cubicBezTo>
                    <a:pt x="371295" y="275220"/>
                    <a:pt x="350884" y="280199"/>
                    <a:pt x="322011" y="284181"/>
                  </a:cubicBezTo>
                  <a:cubicBezTo>
                    <a:pt x="293137" y="288165"/>
                    <a:pt x="266753" y="290155"/>
                    <a:pt x="242859" y="290155"/>
                  </a:cubicBezTo>
                  <a:cubicBezTo>
                    <a:pt x="222945" y="290155"/>
                    <a:pt x="210998" y="288165"/>
                    <a:pt x="207016" y="284181"/>
                  </a:cubicBezTo>
                  <a:cubicBezTo>
                    <a:pt x="205024" y="282191"/>
                    <a:pt x="202038" y="281195"/>
                    <a:pt x="198055" y="281195"/>
                  </a:cubicBezTo>
                  <a:cubicBezTo>
                    <a:pt x="196063" y="281195"/>
                    <a:pt x="196063" y="293142"/>
                    <a:pt x="198055" y="317038"/>
                  </a:cubicBezTo>
                  <a:cubicBezTo>
                    <a:pt x="204028" y="346906"/>
                    <a:pt x="207016" y="378767"/>
                    <a:pt x="207016" y="412617"/>
                  </a:cubicBezTo>
                  <a:cubicBezTo>
                    <a:pt x="210998" y="456427"/>
                    <a:pt x="213985" y="479325"/>
                    <a:pt x="215977" y="481317"/>
                  </a:cubicBezTo>
                  <a:cubicBezTo>
                    <a:pt x="217967" y="483307"/>
                    <a:pt x="229916" y="478331"/>
                    <a:pt x="251820" y="466382"/>
                  </a:cubicBezTo>
                  <a:cubicBezTo>
                    <a:pt x="295627" y="436513"/>
                    <a:pt x="322509" y="420086"/>
                    <a:pt x="332466" y="417098"/>
                  </a:cubicBezTo>
                  <a:cubicBezTo>
                    <a:pt x="342421" y="414111"/>
                    <a:pt x="370299" y="412617"/>
                    <a:pt x="416099" y="412617"/>
                  </a:cubicBezTo>
                  <a:lnTo>
                    <a:pt x="502718" y="412617"/>
                  </a:lnTo>
                  <a:lnTo>
                    <a:pt x="505704" y="275220"/>
                  </a:lnTo>
                  <a:cubicBezTo>
                    <a:pt x="507697" y="181633"/>
                    <a:pt x="505206" y="118907"/>
                    <a:pt x="498238" y="87047"/>
                  </a:cubicBezTo>
                  <a:cubicBezTo>
                    <a:pt x="491269" y="55186"/>
                    <a:pt x="476832" y="35275"/>
                    <a:pt x="454928" y="27310"/>
                  </a:cubicBezTo>
                  <a:cubicBezTo>
                    <a:pt x="435015" y="17353"/>
                    <a:pt x="429042" y="9389"/>
                    <a:pt x="437007" y="3414"/>
                  </a:cubicBezTo>
                  <a:cubicBezTo>
                    <a:pt x="438997" y="1422"/>
                    <a:pt x="444846" y="303"/>
                    <a:pt x="454555" y="53"/>
                  </a:cubicBezTo>
                  <a:close/>
                  <a:moveTo>
                    <a:pt x="488531" y="465636"/>
                  </a:moveTo>
                  <a:cubicBezTo>
                    <a:pt x="486041" y="466134"/>
                    <a:pt x="482805" y="467378"/>
                    <a:pt x="478824" y="469370"/>
                  </a:cubicBezTo>
                  <a:cubicBezTo>
                    <a:pt x="470858" y="477335"/>
                    <a:pt x="459907" y="481317"/>
                    <a:pt x="445968" y="481317"/>
                  </a:cubicBezTo>
                  <a:lnTo>
                    <a:pt x="353374" y="514172"/>
                  </a:lnTo>
                  <a:cubicBezTo>
                    <a:pt x="327488" y="522138"/>
                    <a:pt x="307574" y="528111"/>
                    <a:pt x="293635" y="532093"/>
                  </a:cubicBezTo>
                  <a:cubicBezTo>
                    <a:pt x="279696" y="536077"/>
                    <a:pt x="266753" y="537071"/>
                    <a:pt x="254806" y="535081"/>
                  </a:cubicBezTo>
                  <a:cubicBezTo>
                    <a:pt x="234894" y="533089"/>
                    <a:pt x="222945" y="535081"/>
                    <a:pt x="218963" y="541054"/>
                  </a:cubicBezTo>
                  <a:cubicBezTo>
                    <a:pt x="216973" y="556985"/>
                    <a:pt x="215977" y="579885"/>
                    <a:pt x="215977" y="609753"/>
                  </a:cubicBezTo>
                  <a:cubicBezTo>
                    <a:pt x="215977" y="639622"/>
                    <a:pt x="216973" y="662522"/>
                    <a:pt x="218963" y="678451"/>
                  </a:cubicBezTo>
                  <a:cubicBezTo>
                    <a:pt x="220955" y="680443"/>
                    <a:pt x="244849" y="672976"/>
                    <a:pt x="290649" y="656049"/>
                  </a:cubicBezTo>
                  <a:cubicBezTo>
                    <a:pt x="336449" y="639124"/>
                    <a:pt x="369303" y="626679"/>
                    <a:pt x="389217" y="618714"/>
                  </a:cubicBezTo>
                  <a:cubicBezTo>
                    <a:pt x="393199" y="614732"/>
                    <a:pt x="411121" y="612740"/>
                    <a:pt x="442981" y="612740"/>
                  </a:cubicBezTo>
                  <a:lnTo>
                    <a:pt x="466875" y="612740"/>
                  </a:lnTo>
                  <a:cubicBezTo>
                    <a:pt x="480814" y="612740"/>
                    <a:pt x="489775" y="610749"/>
                    <a:pt x="493757" y="606767"/>
                  </a:cubicBezTo>
                  <a:cubicBezTo>
                    <a:pt x="497740" y="602783"/>
                    <a:pt x="499732" y="578889"/>
                    <a:pt x="499732" y="535081"/>
                  </a:cubicBezTo>
                  <a:cubicBezTo>
                    <a:pt x="499732" y="489282"/>
                    <a:pt x="497740" y="466382"/>
                    <a:pt x="493757" y="466382"/>
                  </a:cubicBezTo>
                  <a:cubicBezTo>
                    <a:pt x="492761" y="465388"/>
                    <a:pt x="491019" y="465138"/>
                    <a:pt x="488531" y="4656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40" name="文本框 539">
              <a:extLst>
                <a:ext uri="{FF2B5EF4-FFF2-40B4-BE49-F238E27FC236}">
                  <a16:creationId xmlns:a16="http://schemas.microsoft.com/office/drawing/2014/main" id="{359B1F44-FFAB-A96B-67EB-B5091724CC8C}"/>
                </a:ext>
              </a:extLst>
            </p:cNvPr>
            <p:cNvSpPr txBox="1"/>
            <p:nvPr/>
          </p:nvSpPr>
          <p:spPr>
            <a:xfrm>
              <a:off x="4161486" y="5216167"/>
              <a:ext cx="848277" cy="991649"/>
            </a:xfrm>
            <a:custGeom>
              <a:avLst/>
              <a:gdLst>
                <a:gd name="connsiteX0" fmla="*/ 468942 w 848277"/>
                <a:gd name="connsiteY0" fmla="*/ 0 h 991649"/>
                <a:gd name="connsiteX1" fmla="*/ 519719 w 848277"/>
                <a:gd name="connsiteY1" fmla="*/ 8961 h 991649"/>
                <a:gd name="connsiteX2" fmla="*/ 588418 w 848277"/>
                <a:gd name="connsiteY2" fmla="*/ 14935 h 991649"/>
                <a:gd name="connsiteX3" fmla="*/ 645169 w 848277"/>
                <a:gd name="connsiteY3" fmla="*/ 23896 h 991649"/>
                <a:gd name="connsiteX4" fmla="*/ 686986 w 848277"/>
                <a:gd name="connsiteY4" fmla="*/ 32857 h 991649"/>
                <a:gd name="connsiteX5" fmla="*/ 697439 w 848277"/>
                <a:gd name="connsiteY5" fmla="*/ 44804 h 991649"/>
                <a:gd name="connsiteX6" fmla="*/ 695947 w 848277"/>
                <a:gd name="connsiteY6" fmla="*/ 65713 h 991649"/>
                <a:gd name="connsiteX7" fmla="*/ 678025 w 848277"/>
                <a:gd name="connsiteY7" fmla="*/ 116490 h 991649"/>
                <a:gd name="connsiteX8" fmla="*/ 636208 w 848277"/>
                <a:gd name="connsiteY8" fmla="*/ 201616 h 991649"/>
                <a:gd name="connsiteX9" fmla="*/ 570497 w 848277"/>
                <a:gd name="connsiteY9" fmla="*/ 409205 h 991649"/>
                <a:gd name="connsiteX10" fmla="*/ 548095 w 848277"/>
                <a:gd name="connsiteY10" fmla="*/ 540628 h 991649"/>
                <a:gd name="connsiteX11" fmla="*/ 537640 w 848277"/>
                <a:gd name="connsiteY11" fmla="*/ 684000 h 991649"/>
                <a:gd name="connsiteX12" fmla="*/ 540628 w 848277"/>
                <a:gd name="connsiteY12" fmla="*/ 710882 h 991649"/>
                <a:gd name="connsiteX13" fmla="*/ 552575 w 848277"/>
                <a:gd name="connsiteY13" fmla="*/ 698933 h 991649"/>
                <a:gd name="connsiteX14" fmla="*/ 678025 w 848277"/>
                <a:gd name="connsiteY14" fmla="*/ 542122 h 991649"/>
                <a:gd name="connsiteX15" fmla="*/ 821395 w 848277"/>
                <a:gd name="connsiteY15" fmla="*/ 337519 h 991649"/>
                <a:gd name="connsiteX16" fmla="*/ 834836 w 848277"/>
                <a:gd name="connsiteY16" fmla="*/ 318104 h 991649"/>
                <a:gd name="connsiteX17" fmla="*/ 842303 w 848277"/>
                <a:gd name="connsiteY17" fmla="*/ 322584 h 991649"/>
                <a:gd name="connsiteX18" fmla="*/ 848277 w 848277"/>
                <a:gd name="connsiteY18" fmla="*/ 367388 h 991649"/>
                <a:gd name="connsiteX19" fmla="*/ 834836 w 848277"/>
                <a:gd name="connsiteY19" fmla="*/ 485371 h 991649"/>
                <a:gd name="connsiteX20" fmla="*/ 806462 w 848277"/>
                <a:gd name="connsiteY20" fmla="*/ 570496 h 991649"/>
                <a:gd name="connsiteX21" fmla="*/ 797501 w 848277"/>
                <a:gd name="connsiteY21" fmla="*/ 591406 h 991649"/>
                <a:gd name="connsiteX22" fmla="*/ 776591 w 848277"/>
                <a:gd name="connsiteY22" fmla="*/ 646663 h 991649"/>
                <a:gd name="connsiteX23" fmla="*/ 749709 w 848277"/>
                <a:gd name="connsiteY23" fmla="*/ 695947 h 991649"/>
                <a:gd name="connsiteX24" fmla="*/ 707894 w 848277"/>
                <a:gd name="connsiteY24" fmla="*/ 761658 h 991649"/>
                <a:gd name="connsiteX25" fmla="*/ 675037 w 848277"/>
                <a:gd name="connsiteY25" fmla="*/ 818408 h 991649"/>
                <a:gd name="connsiteX26" fmla="*/ 663090 w 848277"/>
                <a:gd name="connsiteY26" fmla="*/ 836330 h 991649"/>
                <a:gd name="connsiteX27" fmla="*/ 651143 w 848277"/>
                <a:gd name="connsiteY27" fmla="*/ 863212 h 991649"/>
                <a:gd name="connsiteX28" fmla="*/ 624261 w 848277"/>
                <a:gd name="connsiteY28" fmla="*/ 905030 h 991649"/>
                <a:gd name="connsiteX29" fmla="*/ 582444 w 848277"/>
                <a:gd name="connsiteY29" fmla="*/ 958794 h 991649"/>
                <a:gd name="connsiteX30" fmla="*/ 552575 w 848277"/>
                <a:gd name="connsiteY30" fmla="*/ 991649 h 991649"/>
                <a:gd name="connsiteX31" fmla="*/ 516732 w 848277"/>
                <a:gd name="connsiteY31" fmla="*/ 979702 h 991649"/>
                <a:gd name="connsiteX32" fmla="*/ 480889 w 848277"/>
                <a:gd name="connsiteY32" fmla="*/ 955806 h 991649"/>
                <a:gd name="connsiteX33" fmla="*/ 462968 w 848277"/>
                <a:gd name="connsiteY33" fmla="*/ 928926 h 991649"/>
                <a:gd name="connsiteX34" fmla="*/ 448035 w 848277"/>
                <a:gd name="connsiteY34" fmla="*/ 905030 h 991649"/>
                <a:gd name="connsiteX35" fmla="*/ 439074 w 848277"/>
                <a:gd name="connsiteY35" fmla="*/ 893081 h 991649"/>
                <a:gd name="connsiteX36" fmla="*/ 421153 w 848277"/>
                <a:gd name="connsiteY36" fmla="*/ 875161 h 991649"/>
                <a:gd name="connsiteX37" fmla="*/ 406217 w 848277"/>
                <a:gd name="connsiteY37" fmla="*/ 860226 h 991649"/>
                <a:gd name="connsiteX38" fmla="*/ 397257 w 848277"/>
                <a:gd name="connsiteY38" fmla="*/ 854251 h 991649"/>
                <a:gd name="connsiteX39" fmla="*/ 406217 w 848277"/>
                <a:gd name="connsiteY39" fmla="*/ 848279 h 991649"/>
                <a:gd name="connsiteX40" fmla="*/ 412192 w 848277"/>
                <a:gd name="connsiteY40" fmla="*/ 842304 h 991649"/>
                <a:gd name="connsiteX41" fmla="*/ 406217 w 848277"/>
                <a:gd name="connsiteY41" fmla="*/ 833344 h 991649"/>
                <a:gd name="connsiteX42" fmla="*/ 394270 w 848277"/>
                <a:gd name="connsiteY42" fmla="*/ 824383 h 991649"/>
                <a:gd name="connsiteX43" fmla="*/ 376349 w 848277"/>
                <a:gd name="connsiteY43" fmla="*/ 806462 h 991649"/>
                <a:gd name="connsiteX44" fmla="*/ 391282 w 848277"/>
                <a:gd name="connsiteY44" fmla="*/ 782568 h 991649"/>
                <a:gd name="connsiteX45" fmla="*/ 412192 w 848277"/>
                <a:gd name="connsiteY45" fmla="*/ 767632 h 991649"/>
                <a:gd name="connsiteX46" fmla="*/ 418164 w 848277"/>
                <a:gd name="connsiteY46" fmla="*/ 618288 h 991649"/>
                <a:gd name="connsiteX47" fmla="*/ 433100 w 848277"/>
                <a:gd name="connsiteY47" fmla="*/ 406219 h 991649"/>
                <a:gd name="connsiteX48" fmla="*/ 456993 w 848277"/>
                <a:gd name="connsiteY48" fmla="*/ 206097 h 991649"/>
                <a:gd name="connsiteX49" fmla="*/ 455501 w 848277"/>
                <a:gd name="connsiteY49" fmla="*/ 204603 h 991649"/>
                <a:gd name="connsiteX50" fmla="*/ 454007 w 848277"/>
                <a:gd name="connsiteY50" fmla="*/ 203109 h 991649"/>
                <a:gd name="connsiteX51" fmla="*/ 415178 w 848277"/>
                <a:gd name="connsiteY51" fmla="*/ 224018 h 991649"/>
                <a:gd name="connsiteX52" fmla="*/ 179213 w 848277"/>
                <a:gd name="connsiteY52" fmla="*/ 340506 h 991649"/>
                <a:gd name="connsiteX53" fmla="*/ 164280 w 848277"/>
                <a:gd name="connsiteY53" fmla="*/ 340506 h 991649"/>
                <a:gd name="connsiteX54" fmla="*/ 113501 w 848277"/>
                <a:gd name="connsiteY54" fmla="*/ 328559 h 991649"/>
                <a:gd name="connsiteX55" fmla="*/ 58245 w 848277"/>
                <a:gd name="connsiteY55" fmla="*/ 301677 h 991649"/>
                <a:gd name="connsiteX56" fmla="*/ 20908 w 848277"/>
                <a:gd name="connsiteY56" fmla="*/ 262847 h 991649"/>
                <a:gd name="connsiteX57" fmla="*/ 0 w 848277"/>
                <a:gd name="connsiteY57" fmla="*/ 227004 h 991649"/>
                <a:gd name="connsiteX58" fmla="*/ 14933 w 848277"/>
                <a:gd name="connsiteY58" fmla="*/ 216550 h 991649"/>
                <a:gd name="connsiteX59" fmla="*/ 35843 w 848277"/>
                <a:gd name="connsiteY59" fmla="*/ 215058 h 991649"/>
                <a:gd name="connsiteX60" fmla="*/ 80647 w 848277"/>
                <a:gd name="connsiteY60" fmla="*/ 204603 h 991649"/>
                <a:gd name="connsiteX61" fmla="*/ 134411 w 848277"/>
                <a:gd name="connsiteY61" fmla="*/ 179215 h 991649"/>
                <a:gd name="connsiteX62" fmla="*/ 301677 w 848277"/>
                <a:gd name="connsiteY62" fmla="*/ 95582 h 991649"/>
                <a:gd name="connsiteX63" fmla="*/ 386802 w 848277"/>
                <a:gd name="connsiteY63" fmla="*/ 52272 h 991649"/>
                <a:gd name="connsiteX64" fmla="*/ 418164 w 848277"/>
                <a:gd name="connsiteY64" fmla="*/ 26882 h 991649"/>
                <a:gd name="connsiteX65" fmla="*/ 439074 w 848277"/>
                <a:gd name="connsiteY65" fmla="*/ 11949 h 991649"/>
                <a:gd name="connsiteX66" fmla="*/ 459982 w 848277"/>
                <a:gd name="connsiteY66" fmla="*/ 2988 h 991649"/>
                <a:gd name="connsiteX67" fmla="*/ 468942 w 848277"/>
                <a:gd name="connsiteY67" fmla="*/ 0 h 99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848277" h="991649">
                  <a:moveTo>
                    <a:pt x="468942" y="0"/>
                  </a:moveTo>
                  <a:cubicBezTo>
                    <a:pt x="472925" y="1992"/>
                    <a:pt x="489850" y="4978"/>
                    <a:pt x="519719" y="8961"/>
                  </a:cubicBezTo>
                  <a:cubicBezTo>
                    <a:pt x="545605" y="8961"/>
                    <a:pt x="568505" y="10953"/>
                    <a:pt x="588418" y="14935"/>
                  </a:cubicBezTo>
                  <a:cubicBezTo>
                    <a:pt x="624261" y="20910"/>
                    <a:pt x="643177" y="23896"/>
                    <a:pt x="645169" y="23896"/>
                  </a:cubicBezTo>
                  <a:cubicBezTo>
                    <a:pt x="669065" y="27878"/>
                    <a:pt x="683004" y="30865"/>
                    <a:pt x="686986" y="32857"/>
                  </a:cubicBezTo>
                  <a:cubicBezTo>
                    <a:pt x="692959" y="36839"/>
                    <a:pt x="696443" y="40821"/>
                    <a:pt x="697439" y="44804"/>
                  </a:cubicBezTo>
                  <a:cubicBezTo>
                    <a:pt x="698435" y="48786"/>
                    <a:pt x="697937" y="55757"/>
                    <a:pt x="695947" y="65713"/>
                  </a:cubicBezTo>
                  <a:cubicBezTo>
                    <a:pt x="695947" y="79651"/>
                    <a:pt x="689972" y="96578"/>
                    <a:pt x="678025" y="116490"/>
                  </a:cubicBezTo>
                  <a:cubicBezTo>
                    <a:pt x="660104" y="146358"/>
                    <a:pt x="646165" y="174734"/>
                    <a:pt x="636208" y="201616"/>
                  </a:cubicBezTo>
                  <a:cubicBezTo>
                    <a:pt x="626251" y="228499"/>
                    <a:pt x="604347" y="297694"/>
                    <a:pt x="570497" y="409205"/>
                  </a:cubicBezTo>
                  <a:cubicBezTo>
                    <a:pt x="562532" y="431109"/>
                    <a:pt x="555063" y="474917"/>
                    <a:pt x="548095" y="540628"/>
                  </a:cubicBezTo>
                  <a:cubicBezTo>
                    <a:pt x="541124" y="606339"/>
                    <a:pt x="537640" y="654131"/>
                    <a:pt x="537640" y="684000"/>
                  </a:cubicBezTo>
                  <a:lnTo>
                    <a:pt x="540628" y="710882"/>
                  </a:lnTo>
                  <a:lnTo>
                    <a:pt x="552575" y="698933"/>
                  </a:lnTo>
                  <a:cubicBezTo>
                    <a:pt x="566514" y="688978"/>
                    <a:pt x="608330" y="636708"/>
                    <a:pt x="678025" y="542122"/>
                  </a:cubicBezTo>
                  <a:cubicBezTo>
                    <a:pt x="747719" y="447536"/>
                    <a:pt x="795509" y="379337"/>
                    <a:pt x="821395" y="337519"/>
                  </a:cubicBezTo>
                  <a:cubicBezTo>
                    <a:pt x="827370" y="327563"/>
                    <a:pt x="831850" y="321092"/>
                    <a:pt x="834836" y="318104"/>
                  </a:cubicBezTo>
                  <a:cubicBezTo>
                    <a:pt x="837822" y="315118"/>
                    <a:pt x="840313" y="316612"/>
                    <a:pt x="842303" y="322584"/>
                  </a:cubicBezTo>
                  <a:cubicBezTo>
                    <a:pt x="846287" y="334533"/>
                    <a:pt x="848277" y="349466"/>
                    <a:pt x="848277" y="367388"/>
                  </a:cubicBezTo>
                  <a:cubicBezTo>
                    <a:pt x="848277" y="403231"/>
                    <a:pt x="843797" y="442558"/>
                    <a:pt x="834836" y="485371"/>
                  </a:cubicBezTo>
                  <a:cubicBezTo>
                    <a:pt x="825875" y="528183"/>
                    <a:pt x="816417" y="556559"/>
                    <a:pt x="806462" y="570496"/>
                  </a:cubicBezTo>
                  <a:cubicBezTo>
                    <a:pt x="800487" y="582445"/>
                    <a:pt x="797501" y="589414"/>
                    <a:pt x="797501" y="591406"/>
                  </a:cubicBezTo>
                  <a:cubicBezTo>
                    <a:pt x="795509" y="603353"/>
                    <a:pt x="788540" y="621773"/>
                    <a:pt x="776591" y="646663"/>
                  </a:cubicBezTo>
                  <a:cubicBezTo>
                    <a:pt x="764645" y="671555"/>
                    <a:pt x="755684" y="687982"/>
                    <a:pt x="749709" y="695947"/>
                  </a:cubicBezTo>
                  <a:cubicBezTo>
                    <a:pt x="737762" y="713868"/>
                    <a:pt x="723823" y="735772"/>
                    <a:pt x="707894" y="761658"/>
                  </a:cubicBezTo>
                  <a:cubicBezTo>
                    <a:pt x="691963" y="787544"/>
                    <a:pt x="681012" y="806462"/>
                    <a:pt x="675037" y="818408"/>
                  </a:cubicBezTo>
                  <a:cubicBezTo>
                    <a:pt x="675037" y="818408"/>
                    <a:pt x="671055" y="824383"/>
                    <a:pt x="663090" y="836330"/>
                  </a:cubicBezTo>
                  <a:cubicBezTo>
                    <a:pt x="655126" y="848279"/>
                    <a:pt x="651143" y="857240"/>
                    <a:pt x="651143" y="863212"/>
                  </a:cubicBezTo>
                  <a:cubicBezTo>
                    <a:pt x="651143" y="869187"/>
                    <a:pt x="642183" y="883126"/>
                    <a:pt x="624261" y="905030"/>
                  </a:cubicBezTo>
                  <a:cubicBezTo>
                    <a:pt x="606340" y="918969"/>
                    <a:pt x="592400" y="936890"/>
                    <a:pt x="582444" y="958794"/>
                  </a:cubicBezTo>
                  <a:cubicBezTo>
                    <a:pt x="572489" y="980698"/>
                    <a:pt x="562532" y="991649"/>
                    <a:pt x="552575" y="991649"/>
                  </a:cubicBezTo>
                  <a:cubicBezTo>
                    <a:pt x="548593" y="991649"/>
                    <a:pt x="536646" y="987666"/>
                    <a:pt x="516732" y="979702"/>
                  </a:cubicBezTo>
                  <a:cubicBezTo>
                    <a:pt x="494829" y="969745"/>
                    <a:pt x="482882" y="961780"/>
                    <a:pt x="480889" y="955806"/>
                  </a:cubicBezTo>
                  <a:lnTo>
                    <a:pt x="462968" y="928926"/>
                  </a:lnTo>
                  <a:cubicBezTo>
                    <a:pt x="453011" y="914986"/>
                    <a:pt x="448035" y="907020"/>
                    <a:pt x="448035" y="905030"/>
                  </a:cubicBezTo>
                  <a:cubicBezTo>
                    <a:pt x="448035" y="899055"/>
                    <a:pt x="445046" y="895073"/>
                    <a:pt x="439074" y="893081"/>
                  </a:cubicBezTo>
                  <a:cubicBezTo>
                    <a:pt x="435090" y="893081"/>
                    <a:pt x="429117" y="887108"/>
                    <a:pt x="421153" y="875161"/>
                  </a:cubicBezTo>
                  <a:cubicBezTo>
                    <a:pt x="417170" y="865204"/>
                    <a:pt x="412192" y="860226"/>
                    <a:pt x="406217" y="860226"/>
                  </a:cubicBezTo>
                  <a:cubicBezTo>
                    <a:pt x="400243" y="860226"/>
                    <a:pt x="397257" y="858234"/>
                    <a:pt x="397257" y="854251"/>
                  </a:cubicBezTo>
                  <a:cubicBezTo>
                    <a:pt x="397257" y="850269"/>
                    <a:pt x="400243" y="848279"/>
                    <a:pt x="406217" y="848279"/>
                  </a:cubicBezTo>
                  <a:cubicBezTo>
                    <a:pt x="410200" y="848279"/>
                    <a:pt x="412192" y="846287"/>
                    <a:pt x="412192" y="842304"/>
                  </a:cubicBezTo>
                  <a:cubicBezTo>
                    <a:pt x="412192" y="840314"/>
                    <a:pt x="410200" y="837326"/>
                    <a:pt x="406217" y="833344"/>
                  </a:cubicBezTo>
                  <a:cubicBezTo>
                    <a:pt x="402235" y="829361"/>
                    <a:pt x="398253" y="826375"/>
                    <a:pt x="394270" y="824383"/>
                  </a:cubicBezTo>
                  <a:cubicBezTo>
                    <a:pt x="382321" y="818408"/>
                    <a:pt x="376349" y="812436"/>
                    <a:pt x="376349" y="806462"/>
                  </a:cubicBezTo>
                  <a:cubicBezTo>
                    <a:pt x="376349" y="800487"/>
                    <a:pt x="381327" y="792522"/>
                    <a:pt x="391282" y="782568"/>
                  </a:cubicBezTo>
                  <a:lnTo>
                    <a:pt x="412192" y="767632"/>
                  </a:lnTo>
                  <a:lnTo>
                    <a:pt x="418164" y="618288"/>
                  </a:lnTo>
                  <a:cubicBezTo>
                    <a:pt x="422147" y="510760"/>
                    <a:pt x="427125" y="440070"/>
                    <a:pt x="433100" y="406219"/>
                  </a:cubicBezTo>
                  <a:cubicBezTo>
                    <a:pt x="453011" y="282759"/>
                    <a:pt x="460978" y="216054"/>
                    <a:pt x="456993" y="206097"/>
                  </a:cubicBezTo>
                  <a:cubicBezTo>
                    <a:pt x="456993" y="206097"/>
                    <a:pt x="456497" y="205599"/>
                    <a:pt x="455501" y="204603"/>
                  </a:cubicBezTo>
                  <a:cubicBezTo>
                    <a:pt x="454505" y="203607"/>
                    <a:pt x="454007" y="203109"/>
                    <a:pt x="454007" y="203109"/>
                  </a:cubicBezTo>
                  <a:cubicBezTo>
                    <a:pt x="450025" y="203109"/>
                    <a:pt x="437082" y="210079"/>
                    <a:pt x="415178" y="224018"/>
                  </a:cubicBezTo>
                  <a:cubicBezTo>
                    <a:pt x="305659" y="295704"/>
                    <a:pt x="227003" y="334533"/>
                    <a:pt x="179213" y="340506"/>
                  </a:cubicBezTo>
                  <a:lnTo>
                    <a:pt x="164280" y="340506"/>
                  </a:lnTo>
                  <a:cubicBezTo>
                    <a:pt x="152331" y="340506"/>
                    <a:pt x="135405" y="336523"/>
                    <a:pt x="113501" y="328559"/>
                  </a:cubicBezTo>
                  <a:cubicBezTo>
                    <a:pt x="89608" y="318602"/>
                    <a:pt x="71188" y="309641"/>
                    <a:pt x="58245" y="301677"/>
                  </a:cubicBezTo>
                  <a:cubicBezTo>
                    <a:pt x="45302" y="293712"/>
                    <a:pt x="32855" y="280769"/>
                    <a:pt x="20908" y="262847"/>
                  </a:cubicBezTo>
                  <a:cubicBezTo>
                    <a:pt x="6969" y="246918"/>
                    <a:pt x="0" y="234969"/>
                    <a:pt x="0" y="227004"/>
                  </a:cubicBezTo>
                  <a:cubicBezTo>
                    <a:pt x="0" y="221030"/>
                    <a:pt x="4979" y="217546"/>
                    <a:pt x="14933" y="216550"/>
                  </a:cubicBezTo>
                  <a:cubicBezTo>
                    <a:pt x="24890" y="215556"/>
                    <a:pt x="31861" y="215058"/>
                    <a:pt x="35843" y="215058"/>
                  </a:cubicBezTo>
                  <a:cubicBezTo>
                    <a:pt x="51772" y="213065"/>
                    <a:pt x="66708" y="209581"/>
                    <a:pt x="80647" y="204603"/>
                  </a:cubicBezTo>
                  <a:cubicBezTo>
                    <a:pt x="94584" y="199624"/>
                    <a:pt x="112505" y="191162"/>
                    <a:pt x="134411" y="179215"/>
                  </a:cubicBezTo>
                  <a:lnTo>
                    <a:pt x="301677" y="95582"/>
                  </a:lnTo>
                  <a:cubicBezTo>
                    <a:pt x="339510" y="77660"/>
                    <a:pt x="367886" y="63223"/>
                    <a:pt x="386802" y="52272"/>
                  </a:cubicBezTo>
                  <a:cubicBezTo>
                    <a:pt x="405719" y="41319"/>
                    <a:pt x="416174" y="32857"/>
                    <a:pt x="418164" y="26882"/>
                  </a:cubicBezTo>
                  <a:cubicBezTo>
                    <a:pt x="418164" y="16927"/>
                    <a:pt x="425135" y="11949"/>
                    <a:pt x="439074" y="11949"/>
                  </a:cubicBezTo>
                  <a:cubicBezTo>
                    <a:pt x="453011" y="7967"/>
                    <a:pt x="459982" y="4978"/>
                    <a:pt x="459982" y="2988"/>
                  </a:cubicBezTo>
                  <a:cubicBezTo>
                    <a:pt x="459982" y="996"/>
                    <a:pt x="462968" y="0"/>
                    <a:pt x="4689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41" name="文本框 540">
              <a:extLst>
                <a:ext uri="{FF2B5EF4-FFF2-40B4-BE49-F238E27FC236}">
                  <a16:creationId xmlns:a16="http://schemas.microsoft.com/office/drawing/2014/main" id="{8ED120A2-62CB-C172-C124-17AC07398EF8}"/>
                </a:ext>
              </a:extLst>
            </p:cNvPr>
            <p:cNvSpPr txBox="1"/>
            <p:nvPr/>
          </p:nvSpPr>
          <p:spPr>
            <a:xfrm>
              <a:off x="5605835" y="5467067"/>
              <a:ext cx="331545" cy="313624"/>
            </a:xfrm>
            <a:custGeom>
              <a:avLst/>
              <a:gdLst>
                <a:gd name="connsiteX0" fmla="*/ 5974 w 331545"/>
                <a:gd name="connsiteY0" fmla="*/ 0 h 313624"/>
                <a:gd name="connsiteX1" fmla="*/ 95579 w 331545"/>
                <a:gd name="connsiteY1" fmla="*/ 10453 h 313624"/>
                <a:gd name="connsiteX2" fmla="*/ 176226 w 331545"/>
                <a:gd name="connsiteY2" fmla="*/ 44804 h 313624"/>
                <a:gd name="connsiteX3" fmla="*/ 235965 w 331545"/>
                <a:gd name="connsiteY3" fmla="*/ 65712 h 313624"/>
                <a:gd name="connsiteX4" fmla="*/ 297196 w 331545"/>
                <a:gd name="connsiteY4" fmla="*/ 95580 h 313624"/>
                <a:gd name="connsiteX5" fmla="*/ 325570 w 331545"/>
                <a:gd name="connsiteY5" fmla="*/ 146358 h 313624"/>
                <a:gd name="connsiteX6" fmla="*/ 331545 w 331545"/>
                <a:gd name="connsiteY6" fmla="*/ 179213 h 313624"/>
                <a:gd name="connsiteX7" fmla="*/ 313623 w 331545"/>
                <a:gd name="connsiteY7" fmla="*/ 232977 h 313624"/>
                <a:gd name="connsiteX8" fmla="*/ 295702 w 331545"/>
                <a:gd name="connsiteY8" fmla="*/ 265834 h 313624"/>
                <a:gd name="connsiteX9" fmla="*/ 229990 w 331545"/>
                <a:gd name="connsiteY9" fmla="*/ 313624 h 313624"/>
                <a:gd name="connsiteX10" fmla="*/ 197134 w 331545"/>
                <a:gd name="connsiteY10" fmla="*/ 301677 h 313624"/>
                <a:gd name="connsiteX11" fmla="*/ 158305 w 331545"/>
                <a:gd name="connsiteY11" fmla="*/ 280767 h 313624"/>
                <a:gd name="connsiteX12" fmla="*/ 95579 w 331545"/>
                <a:gd name="connsiteY12" fmla="*/ 167266 h 313624"/>
                <a:gd name="connsiteX13" fmla="*/ 65711 w 331545"/>
                <a:gd name="connsiteY13" fmla="*/ 113502 h 313624"/>
                <a:gd name="connsiteX14" fmla="*/ 41817 w 331545"/>
                <a:gd name="connsiteY14" fmla="*/ 55257 h 313624"/>
                <a:gd name="connsiteX15" fmla="*/ 14935 w 331545"/>
                <a:gd name="connsiteY15" fmla="*/ 20908 h 313624"/>
                <a:gd name="connsiteX16" fmla="*/ 0 w 331545"/>
                <a:gd name="connsiteY16" fmla="*/ 5973 h 313624"/>
                <a:gd name="connsiteX17" fmla="*/ 5974 w 331545"/>
                <a:gd name="connsiteY17" fmla="*/ 0 h 31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1545" h="313624">
                  <a:moveTo>
                    <a:pt x="5974" y="0"/>
                  </a:moveTo>
                  <a:cubicBezTo>
                    <a:pt x="41817" y="0"/>
                    <a:pt x="71685" y="3485"/>
                    <a:pt x="95579" y="10453"/>
                  </a:cubicBezTo>
                  <a:cubicBezTo>
                    <a:pt x="119475" y="17424"/>
                    <a:pt x="146358" y="28873"/>
                    <a:pt x="176226" y="44804"/>
                  </a:cubicBezTo>
                  <a:cubicBezTo>
                    <a:pt x="198130" y="56751"/>
                    <a:pt x="218043" y="63720"/>
                    <a:pt x="235965" y="65712"/>
                  </a:cubicBezTo>
                  <a:cubicBezTo>
                    <a:pt x="263841" y="73676"/>
                    <a:pt x="284253" y="83633"/>
                    <a:pt x="297196" y="95580"/>
                  </a:cubicBezTo>
                  <a:cubicBezTo>
                    <a:pt x="310139" y="107527"/>
                    <a:pt x="319598" y="124452"/>
                    <a:pt x="325570" y="146358"/>
                  </a:cubicBezTo>
                  <a:cubicBezTo>
                    <a:pt x="329552" y="162288"/>
                    <a:pt x="331545" y="173241"/>
                    <a:pt x="331545" y="179213"/>
                  </a:cubicBezTo>
                  <a:cubicBezTo>
                    <a:pt x="331545" y="197134"/>
                    <a:pt x="325570" y="215056"/>
                    <a:pt x="313623" y="232977"/>
                  </a:cubicBezTo>
                  <a:cubicBezTo>
                    <a:pt x="301676" y="246916"/>
                    <a:pt x="295702" y="257867"/>
                    <a:pt x="295702" y="265834"/>
                  </a:cubicBezTo>
                  <a:lnTo>
                    <a:pt x="229990" y="313624"/>
                  </a:lnTo>
                  <a:lnTo>
                    <a:pt x="197134" y="301677"/>
                  </a:lnTo>
                  <a:cubicBezTo>
                    <a:pt x="175230" y="293710"/>
                    <a:pt x="162287" y="286742"/>
                    <a:pt x="158305" y="280767"/>
                  </a:cubicBezTo>
                  <a:cubicBezTo>
                    <a:pt x="136401" y="236960"/>
                    <a:pt x="115493" y="199127"/>
                    <a:pt x="95579" y="167266"/>
                  </a:cubicBezTo>
                  <a:cubicBezTo>
                    <a:pt x="81642" y="145362"/>
                    <a:pt x="71685" y="127441"/>
                    <a:pt x="65711" y="113502"/>
                  </a:cubicBezTo>
                  <a:cubicBezTo>
                    <a:pt x="59736" y="93590"/>
                    <a:pt x="51772" y="74174"/>
                    <a:pt x="41817" y="55257"/>
                  </a:cubicBezTo>
                  <a:cubicBezTo>
                    <a:pt x="31860" y="36339"/>
                    <a:pt x="22899" y="24890"/>
                    <a:pt x="14935" y="20908"/>
                  </a:cubicBezTo>
                  <a:cubicBezTo>
                    <a:pt x="4978" y="14934"/>
                    <a:pt x="0" y="9955"/>
                    <a:pt x="0" y="5973"/>
                  </a:cubicBezTo>
                  <a:cubicBezTo>
                    <a:pt x="0" y="1991"/>
                    <a:pt x="1992" y="0"/>
                    <a:pt x="597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42" name="Freeform 12">
              <a:extLst>
                <a:ext uri="{FF2B5EF4-FFF2-40B4-BE49-F238E27FC236}">
                  <a16:creationId xmlns:a16="http://schemas.microsoft.com/office/drawing/2014/main" id="{63ED70A7-FFFE-2878-F1E2-EEC2C84B988E}"/>
                </a:ext>
              </a:extLst>
            </p:cNvPr>
            <p:cNvSpPr>
              <a:spLocks/>
            </p:cNvSpPr>
            <p:nvPr/>
          </p:nvSpPr>
          <p:spPr bwMode="auto">
            <a:xfrm rot="7221169" flipH="1">
              <a:off x="4583032" y="5903691"/>
              <a:ext cx="610560" cy="128443"/>
            </a:xfrm>
            <a:custGeom>
              <a:avLst/>
              <a:gdLst>
                <a:gd name="T0" fmla="*/ 150 w 427"/>
                <a:gd name="T1" fmla="*/ 12 h 199"/>
                <a:gd name="T2" fmla="*/ 144 w 427"/>
                <a:gd name="T3" fmla="*/ 2 h 199"/>
                <a:gd name="T4" fmla="*/ 91 w 427"/>
                <a:gd name="T5" fmla="*/ 2 h 199"/>
                <a:gd name="T6" fmla="*/ 26 w 427"/>
                <a:gd name="T7" fmla="*/ 25 h 199"/>
                <a:gd name="T8" fmla="*/ 22 w 427"/>
                <a:gd name="T9" fmla="*/ 44 h 199"/>
                <a:gd name="T10" fmla="*/ 33 w 427"/>
                <a:gd name="T11" fmla="*/ 69 h 199"/>
                <a:gd name="T12" fmla="*/ 25 w 427"/>
                <a:gd name="T13" fmla="*/ 80 h 199"/>
                <a:gd name="T14" fmla="*/ 41 w 427"/>
                <a:gd name="T15" fmla="*/ 90 h 199"/>
                <a:gd name="T16" fmla="*/ 25 w 427"/>
                <a:gd name="T17" fmla="*/ 102 h 199"/>
                <a:gd name="T18" fmla="*/ 17 w 427"/>
                <a:gd name="T19" fmla="*/ 115 h 199"/>
                <a:gd name="T20" fmla="*/ 8 w 427"/>
                <a:gd name="T21" fmla="*/ 130 h 199"/>
                <a:gd name="T22" fmla="*/ 11 w 427"/>
                <a:gd name="T23" fmla="*/ 155 h 199"/>
                <a:gd name="T24" fmla="*/ 23 w 427"/>
                <a:gd name="T25" fmla="*/ 174 h 199"/>
                <a:gd name="T26" fmla="*/ 19 w 427"/>
                <a:gd name="T27" fmla="*/ 187 h 199"/>
                <a:gd name="T28" fmla="*/ 63 w 427"/>
                <a:gd name="T29" fmla="*/ 196 h 199"/>
                <a:gd name="T30" fmla="*/ 95 w 427"/>
                <a:gd name="T31" fmla="*/ 197 h 199"/>
                <a:gd name="T32" fmla="*/ 135 w 427"/>
                <a:gd name="T33" fmla="*/ 191 h 199"/>
                <a:gd name="T34" fmla="*/ 181 w 427"/>
                <a:gd name="T35" fmla="*/ 189 h 199"/>
                <a:gd name="T36" fmla="*/ 220 w 427"/>
                <a:gd name="T37" fmla="*/ 191 h 199"/>
                <a:gd name="T38" fmla="*/ 272 w 427"/>
                <a:gd name="T39" fmla="*/ 189 h 199"/>
                <a:gd name="T40" fmla="*/ 311 w 427"/>
                <a:gd name="T41" fmla="*/ 181 h 199"/>
                <a:gd name="T42" fmla="*/ 354 w 427"/>
                <a:gd name="T43" fmla="*/ 190 h 199"/>
                <a:gd name="T44" fmla="*/ 402 w 427"/>
                <a:gd name="T45" fmla="*/ 181 h 199"/>
                <a:gd name="T46" fmla="*/ 420 w 427"/>
                <a:gd name="T47" fmla="*/ 174 h 199"/>
                <a:gd name="T48" fmla="*/ 405 w 427"/>
                <a:gd name="T49" fmla="*/ 160 h 199"/>
                <a:gd name="T50" fmla="*/ 376 w 427"/>
                <a:gd name="T51" fmla="*/ 151 h 199"/>
                <a:gd name="T52" fmla="*/ 371 w 427"/>
                <a:gd name="T53" fmla="*/ 158 h 199"/>
                <a:gd name="T54" fmla="*/ 331 w 427"/>
                <a:gd name="T55" fmla="*/ 150 h 199"/>
                <a:gd name="T56" fmla="*/ 354 w 427"/>
                <a:gd name="T57" fmla="*/ 136 h 199"/>
                <a:gd name="T58" fmla="*/ 328 w 427"/>
                <a:gd name="T59" fmla="*/ 138 h 199"/>
                <a:gd name="T60" fmla="*/ 344 w 427"/>
                <a:gd name="T61" fmla="*/ 133 h 199"/>
                <a:gd name="T62" fmla="*/ 340 w 427"/>
                <a:gd name="T63" fmla="*/ 122 h 199"/>
                <a:gd name="T64" fmla="*/ 348 w 427"/>
                <a:gd name="T65" fmla="*/ 112 h 199"/>
                <a:gd name="T66" fmla="*/ 323 w 427"/>
                <a:gd name="T67" fmla="*/ 105 h 199"/>
                <a:gd name="T68" fmla="*/ 295 w 427"/>
                <a:gd name="T69" fmla="*/ 100 h 199"/>
                <a:gd name="T70" fmla="*/ 241 w 427"/>
                <a:gd name="T71" fmla="*/ 107 h 199"/>
                <a:gd name="T72" fmla="*/ 230 w 427"/>
                <a:gd name="T73" fmla="*/ 100 h 199"/>
                <a:gd name="T74" fmla="*/ 240 w 427"/>
                <a:gd name="T75" fmla="*/ 91 h 199"/>
                <a:gd name="T76" fmla="*/ 261 w 427"/>
                <a:gd name="T77" fmla="*/ 94 h 199"/>
                <a:gd name="T78" fmla="*/ 286 w 427"/>
                <a:gd name="T79" fmla="*/ 92 h 199"/>
                <a:gd name="T80" fmla="*/ 211 w 427"/>
                <a:gd name="T81" fmla="*/ 81 h 199"/>
                <a:gd name="T82" fmla="*/ 233 w 427"/>
                <a:gd name="T83" fmla="*/ 81 h 199"/>
                <a:gd name="T84" fmla="*/ 223 w 427"/>
                <a:gd name="T85" fmla="*/ 77 h 199"/>
                <a:gd name="T86" fmla="*/ 268 w 427"/>
                <a:gd name="T87" fmla="*/ 81 h 199"/>
                <a:gd name="T88" fmla="*/ 279 w 427"/>
                <a:gd name="T89" fmla="*/ 82 h 199"/>
                <a:gd name="T90" fmla="*/ 266 w 427"/>
                <a:gd name="T91" fmla="*/ 73 h 199"/>
                <a:gd name="T92" fmla="*/ 220 w 427"/>
                <a:gd name="T93" fmla="*/ 74 h 199"/>
                <a:gd name="T94" fmla="*/ 193 w 427"/>
                <a:gd name="T95" fmla="*/ 69 h 199"/>
                <a:gd name="T96" fmla="*/ 174 w 427"/>
                <a:gd name="T97" fmla="*/ 58 h 199"/>
                <a:gd name="T98" fmla="*/ 194 w 427"/>
                <a:gd name="T99" fmla="*/ 63 h 199"/>
                <a:gd name="T100" fmla="*/ 233 w 427"/>
                <a:gd name="T101" fmla="*/ 54 h 199"/>
                <a:gd name="T102" fmla="*/ 239 w 427"/>
                <a:gd name="T103" fmla="*/ 46 h 199"/>
                <a:gd name="T104" fmla="*/ 283 w 427"/>
                <a:gd name="T105" fmla="*/ 45 h 199"/>
                <a:gd name="T106" fmla="*/ 279 w 427"/>
                <a:gd name="T107" fmla="*/ 44 h 199"/>
                <a:gd name="T108" fmla="*/ 255 w 427"/>
                <a:gd name="T109" fmla="*/ 39 h 199"/>
                <a:gd name="T110" fmla="*/ 241 w 427"/>
                <a:gd name="T111" fmla="*/ 32 h 199"/>
                <a:gd name="T112" fmla="*/ 229 w 427"/>
                <a:gd name="T113" fmla="*/ 39 h 199"/>
                <a:gd name="T114" fmla="*/ 215 w 427"/>
                <a:gd name="T115" fmla="*/ 27 h 199"/>
                <a:gd name="T116" fmla="*/ 190 w 427"/>
                <a:gd name="T117" fmla="*/ 22 h 199"/>
                <a:gd name="T118" fmla="*/ 197 w 427"/>
                <a:gd name="T119" fmla="*/ 11 h 199"/>
                <a:gd name="T120" fmla="*/ 226 w 427"/>
                <a:gd name="T121" fmla="*/ 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7" h="199">
                  <a:moveTo>
                    <a:pt x="211" y="4"/>
                  </a:moveTo>
                  <a:cubicBezTo>
                    <a:pt x="210" y="4"/>
                    <a:pt x="210" y="4"/>
                    <a:pt x="210" y="4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195" y="2"/>
                    <a:pt x="202" y="12"/>
                    <a:pt x="189" y="9"/>
                  </a:cubicBezTo>
                  <a:cubicBezTo>
                    <a:pt x="186" y="9"/>
                    <a:pt x="189" y="10"/>
                    <a:pt x="187" y="10"/>
                  </a:cubicBezTo>
                  <a:cubicBezTo>
                    <a:pt x="184" y="9"/>
                    <a:pt x="176" y="9"/>
                    <a:pt x="171" y="8"/>
                  </a:cubicBezTo>
                  <a:cubicBezTo>
                    <a:pt x="163" y="9"/>
                    <a:pt x="161" y="13"/>
                    <a:pt x="158" y="15"/>
                  </a:cubicBezTo>
                  <a:cubicBezTo>
                    <a:pt x="154" y="14"/>
                    <a:pt x="150" y="13"/>
                    <a:pt x="147" y="13"/>
                  </a:cubicBezTo>
                  <a:cubicBezTo>
                    <a:pt x="149" y="13"/>
                    <a:pt x="143" y="10"/>
                    <a:pt x="149" y="10"/>
                  </a:cubicBezTo>
                  <a:cubicBezTo>
                    <a:pt x="151" y="11"/>
                    <a:pt x="150" y="12"/>
                    <a:pt x="150" y="12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3" y="11"/>
                    <a:pt x="157" y="10"/>
                    <a:pt x="154" y="9"/>
                  </a:cubicBezTo>
                  <a:cubicBezTo>
                    <a:pt x="145" y="10"/>
                    <a:pt x="136" y="12"/>
                    <a:pt x="127" y="9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6" y="7"/>
                    <a:pt x="138" y="8"/>
                    <a:pt x="141" y="8"/>
                  </a:cubicBezTo>
                  <a:cubicBezTo>
                    <a:pt x="141" y="7"/>
                    <a:pt x="142" y="6"/>
                    <a:pt x="143" y="6"/>
                  </a:cubicBezTo>
                  <a:cubicBezTo>
                    <a:pt x="142" y="6"/>
                    <a:pt x="139" y="6"/>
                    <a:pt x="138" y="6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5"/>
                    <a:pt x="137" y="5"/>
                    <a:pt x="133" y="4"/>
                  </a:cubicBezTo>
                  <a:cubicBezTo>
                    <a:pt x="138" y="4"/>
                    <a:pt x="145" y="3"/>
                    <a:pt x="144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7" y="5"/>
                    <a:pt x="128" y="0"/>
                    <a:pt x="125" y="0"/>
                  </a:cubicBezTo>
                  <a:cubicBezTo>
                    <a:pt x="125" y="2"/>
                    <a:pt x="123" y="2"/>
                    <a:pt x="127" y="4"/>
                  </a:cubicBezTo>
                  <a:cubicBezTo>
                    <a:pt x="122" y="5"/>
                    <a:pt x="118" y="3"/>
                    <a:pt x="113" y="3"/>
                  </a:cubicBezTo>
                  <a:cubicBezTo>
                    <a:pt x="112" y="3"/>
                    <a:pt x="112" y="3"/>
                    <a:pt x="112" y="4"/>
                  </a:cubicBezTo>
                  <a:cubicBezTo>
                    <a:pt x="108" y="5"/>
                    <a:pt x="105" y="3"/>
                    <a:pt x="101" y="2"/>
                  </a:cubicBezTo>
                  <a:cubicBezTo>
                    <a:pt x="102" y="2"/>
                    <a:pt x="102" y="2"/>
                    <a:pt x="104" y="2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72" y="4"/>
                    <a:pt x="44" y="2"/>
                    <a:pt x="29" y="7"/>
                  </a:cubicBezTo>
                  <a:cubicBezTo>
                    <a:pt x="36" y="8"/>
                    <a:pt x="24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1" y="13"/>
                    <a:pt x="25" y="14"/>
                  </a:cubicBezTo>
                  <a:cubicBezTo>
                    <a:pt x="26" y="15"/>
                    <a:pt x="21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2"/>
                    <a:pt x="24" y="23"/>
                    <a:pt x="30" y="25"/>
                  </a:cubicBezTo>
                  <a:cubicBezTo>
                    <a:pt x="30" y="25"/>
                    <a:pt x="28" y="25"/>
                    <a:pt x="26" y="25"/>
                  </a:cubicBezTo>
                  <a:cubicBezTo>
                    <a:pt x="25" y="25"/>
                    <a:pt x="22" y="25"/>
                    <a:pt x="23" y="26"/>
                  </a:cubicBezTo>
                  <a:cubicBezTo>
                    <a:pt x="26" y="27"/>
                    <a:pt x="30" y="27"/>
                    <a:pt x="32" y="27"/>
                  </a:cubicBezTo>
                  <a:cubicBezTo>
                    <a:pt x="29" y="27"/>
                    <a:pt x="30" y="30"/>
                    <a:pt x="25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1"/>
                    <a:pt x="29" y="31"/>
                    <a:pt x="27" y="32"/>
                  </a:cubicBezTo>
                  <a:cubicBezTo>
                    <a:pt x="23" y="32"/>
                    <a:pt x="18" y="29"/>
                    <a:pt x="15" y="32"/>
                  </a:cubicBezTo>
                  <a:cubicBezTo>
                    <a:pt x="15" y="32"/>
                    <a:pt x="18" y="33"/>
                    <a:pt x="21" y="34"/>
                  </a:cubicBezTo>
                  <a:cubicBezTo>
                    <a:pt x="23" y="35"/>
                    <a:pt x="24" y="36"/>
                    <a:pt x="24" y="38"/>
                  </a:cubicBezTo>
                  <a:cubicBezTo>
                    <a:pt x="24" y="40"/>
                    <a:pt x="19" y="41"/>
                    <a:pt x="17" y="4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5"/>
                    <a:pt x="20" y="46"/>
                    <a:pt x="17" y="46"/>
                  </a:cubicBezTo>
                  <a:cubicBezTo>
                    <a:pt x="20" y="47"/>
                    <a:pt x="22" y="47"/>
                    <a:pt x="23" y="48"/>
                  </a:cubicBezTo>
                  <a:cubicBezTo>
                    <a:pt x="22" y="49"/>
                    <a:pt x="18" y="49"/>
                    <a:pt x="18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9" y="51"/>
                    <a:pt x="18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7" y="55"/>
                    <a:pt x="23" y="58"/>
                    <a:pt x="25" y="59"/>
                  </a:cubicBezTo>
                  <a:cubicBezTo>
                    <a:pt x="24" y="61"/>
                    <a:pt x="16" y="60"/>
                    <a:pt x="16" y="63"/>
                  </a:cubicBezTo>
                  <a:cubicBezTo>
                    <a:pt x="17" y="66"/>
                    <a:pt x="27" y="67"/>
                    <a:pt x="33" y="69"/>
                  </a:cubicBezTo>
                  <a:cubicBezTo>
                    <a:pt x="38" y="72"/>
                    <a:pt x="48" y="69"/>
                    <a:pt x="55" y="71"/>
                  </a:cubicBezTo>
                  <a:cubicBezTo>
                    <a:pt x="55" y="74"/>
                    <a:pt x="47" y="72"/>
                    <a:pt x="43" y="73"/>
                  </a:cubicBezTo>
                  <a:cubicBezTo>
                    <a:pt x="37" y="75"/>
                    <a:pt x="26" y="71"/>
                    <a:pt x="23" y="75"/>
                  </a:cubicBezTo>
                  <a:cubicBezTo>
                    <a:pt x="23" y="75"/>
                    <a:pt x="22" y="74"/>
                    <a:pt x="2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4" y="75"/>
                    <a:pt x="24" y="76"/>
                    <a:pt x="22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2" y="78"/>
                    <a:pt x="21" y="7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1" y="83"/>
                    <a:pt x="19" y="83"/>
                    <a:pt x="18" y="83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5"/>
                    <a:pt x="23" y="85"/>
                    <a:pt x="21" y="85"/>
                  </a:cubicBezTo>
                  <a:cubicBezTo>
                    <a:pt x="21" y="85"/>
                    <a:pt x="20" y="85"/>
                    <a:pt x="19" y="85"/>
                  </a:cubicBezTo>
                  <a:cubicBezTo>
                    <a:pt x="24" y="86"/>
                    <a:pt x="24" y="88"/>
                    <a:pt x="29" y="89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6" y="91"/>
                    <a:pt x="26" y="91"/>
                    <a:pt x="27" y="92"/>
                  </a:cubicBezTo>
                  <a:cubicBezTo>
                    <a:pt x="32" y="92"/>
                    <a:pt x="40" y="92"/>
                    <a:pt x="41" y="90"/>
                  </a:cubicBezTo>
                  <a:cubicBezTo>
                    <a:pt x="42" y="90"/>
                    <a:pt x="43" y="90"/>
                    <a:pt x="44" y="90"/>
                  </a:cubicBezTo>
                  <a:cubicBezTo>
                    <a:pt x="44" y="91"/>
                    <a:pt x="44" y="91"/>
                    <a:pt x="43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5"/>
                    <a:pt x="57" y="94"/>
                    <a:pt x="63" y="96"/>
                  </a:cubicBezTo>
                  <a:cubicBezTo>
                    <a:pt x="61" y="96"/>
                    <a:pt x="61" y="97"/>
                    <a:pt x="64" y="9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7"/>
                    <a:pt x="69" y="97"/>
                    <a:pt x="71" y="98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52" y="102"/>
                    <a:pt x="38" y="99"/>
                    <a:pt x="23" y="101"/>
                  </a:cubicBezTo>
                  <a:cubicBezTo>
                    <a:pt x="24" y="101"/>
                    <a:pt x="26" y="101"/>
                    <a:pt x="25" y="102"/>
                  </a:cubicBezTo>
                  <a:cubicBezTo>
                    <a:pt x="24" y="103"/>
                    <a:pt x="22" y="103"/>
                    <a:pt x="20" y="103"/>
                  </a:cubicBezTo>
                  <a:cubicBezTo>
                    <a:pt x="21" y="104"/>
                    <a:pt x="21" y="106"/>
                    <a:pt x="25" y="106"/>
                  </a:cubicBezTo>
                  <a:cubicBezTo>
                    <a:pt x="22" y="106"/>
                    <a:pt x="20" y="106"/>
                    <a:pt x="17" y="107"/>
                  </a:cubicBezTo>
                  <a:cubicBezTo>
                    <a:pt x="19" y="107"/>
                    <a:pt x="21" y="108"/>
                    <a:pt x="23" y="108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2" y="111"/>
                    <a:pt x="11" y="109"/>
                    <a:pt x="9" y="110"/>
                  </a:cubicBezTo>
                  <a:cubicBezTo>
                    <a:pt x="12" y="110"/>
                    <a:pt x="17" y="110"/>
                    <a:pt x="19" y="111"/>
                  </a:cubicBezTo>
                  <a:cubicBezTo>
                    <a:pt x="17" y="112"/>
                    <a:pt x="14" y="111"/>
                    <a:pt x="12" y="111"/>
                  </a:cubicBezTo>
                  <a:cubicBezTo>
                    <a:pt x="15" y="111"/>
                    <a:pt x="18" y="112"/>
                    <a:pt x="20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8" y="115"/>
                    <a:pt x="20" y="116"/>
                    <a:pt x="22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6" y="117"/>
                    <a:pt x="31" y="117"/>
                    <a:pt x="29" y="118"/>
                  </a:cubicBezTo>
                  <a:cubicBezTo>
                    <a:pt x="27" y="119"/>
                    <a:pt x="27" y="122"/>
                    <a:pt x="22" y="120"/>
                  </a:cubicBezTo>
                  <a:cubicBezTo>
                    <a:pt x="16" y="122"/>
                    <a:pt x="20" y="125"/>
                    <a:pt x="11" y="124"/>
                  </a:cubicBezTo>
                  <a:cubicBezTo>
                    <a:pt x="13" y="126"/>
                    <a:pt x="19" y="125"/>
                    <a:pt x="21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0"/>
                    <a:pt x="10" y="131"/>
                    <a:pt x="11" y="132"/>
                  </a:cubicBezTo>
                  <a:cubicBezTo>
                    <a:pt x="10" y="132"/>
                    <a:pt x="9" y="133"/>
                    <a:pt x="8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3" y="136"/>
                    <a:pt x="21" y="137"/>
                    <a:pt x="27" y="138"/>
                  </a:cubicBezTo>
                  <a:cubicBezTo>
                    <a:pt x="24" y="141"/>
                    <a:pt x="14" y="140"/>
                    <a:pt x="7" y="141"/>
                  </a:cubicBezTo>
                  <a:cubicBezTo>
                    <a:pt x="7" y="142"/>
                    <a:pt x="7" y="142"/>
                    <a:pt x="9" y="143"/>
                  </a:cubicBezTo>
                  <a:cubicBezTo>
                    <a:pt x="2" y="144"/>
                    <a:pt x="11" y="145"/>
                    <a:pt x="12" y="147"/>
                  </a:cubicBezTo>
                  <a:cubicBezTo>
                    <a:pt x="10" y="149"/>
                    <a:pt x="7" y="149"/>
                    <a:pt x="7" y="151"/>
                  </a:cubicBezTo>
                  <a:cubicBezTo>
                    <a:pt x="9" y="152"/>
                    <a:pt x="11" y="154"/>
                    <a:pt x="15" y="154"/>
                  </a:cubicBezTo>
                  <a:cubicBezTo>
                    <a:pt x="16" y="155"/>
                    <a:pt x="11" y="154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5" y="157"/>
                    <a:pt x="13" y="160"/>
                    <a:pt x="12" y="162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2" y="164"/>
                    <a:pt x="9" y="164"/>
                    <a:pt x="8" y="163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3" y="166"/>
                    <a:pt x="3" y="168"/>
                    <a:pt x="5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1" y="172"/>
                    <a:pt x="19" y="172"/>
                    <a:pt x="23" y="174"/>
                  </a:cubicBezTo>
                  <a:cubicBezTo>
                    <a:pt x="23" y="174"/>
                    <a:pt x="22" y="174"/>
                    <a:pt x="22" y="174"/>
                  </a:cubicBezTo>
                  <a:cubicBezTo>
                    <a:pt x="23" y="175"/>
                    <a:pt x="26" y="175"/>
                    <a:pt x="24" y="176"/>
                  </a:cubicBezTo>
                  <a:cubicBezTo>
                    <a:pt x="22" y="176"/>
                    <a:pt x="20" y="177"/>
                    <a:pt x="18" y="176"/>
                  </a:cubicBezTo>
                  <a:cubicBezTo>
                    <a:pt x="17" y="177"/>
                    <a:pt x="21" y="176"/>
                    <a:pt x="21" y="177"/>
                  </a:cubicBezTo>
                  <a:cubicBezTo>
                    <a:pt x="21" y="177"/>
                    <a:pt x="20" y="177"/>
                    <a:pt x="20" y="178"/>
                  </a:cubicBezTo>
                  <a:cubicBezTo>
                    <a:pt x="24" y="178"/>
                    <a:pt x="25" y="180"/>
                    <a:pt x="28" y="181"/>
                  </a:cubicBezTo>
                  <a:cubicBezTo>
                    <a:pt x="25" y="182"/>
                    <a:pt x="22" y="185"/>
                    <a:pt x="19" y="184"/>
                  </a:cubicBezTo>
                  <a:cubicBezTo>
                    <a:pt x="19" y="185"/>
                    <a:pt x="19" y="185"/>
                    <a:pt x="19" y="185"/>
                  </a:cubicBezTo>
                  <a:cubicBezTo>
                    <a:pt x="18" y="186"/>
                    <a:pt x="17" y="185"/>
                    <a:pt x="16" y="185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14" y="187"/>
                    <a:pt x="8" y="186"/>
                    <a:pt x="5" y="185"/>
                  </a:cubicBezTo>
                  <a:cubicBezTo>
                    <a:pt x="4" y="185"/>
                    <a:pt x="2" y="185"/>
                    <a:pt x="1" y="186"/>
                  </a:cubicBezTo>
                  <a:cubicBezTo>
                    <a:pt x="3" y="186"/>
                    <a:pt x="4" y="186"/>
                    <a:pt x="6" y="18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" y="192"/>
                    <a:pt x="19" y="192"/>
                    <a:pt x="29" y="194"/>
                  </a:cubicBezTo>
                  <a:cubicBezTo>
                    <a:pt x="28" y="193"/>
                    <a:pt x="25" y="193"/>
                    <a:pt x="24" y="192"/>
                  </a:cubicBezTo>
                  <a:cubicBezTo>
                    <a:pt x="28" y="192"/>
                    <a:pt x="30" y="191"/>
                    <a:pt x="34" y="192"/>
                  </a:cubicBezTo>
                  <a:cubicBezTo>
                    <a:pt x="36" y="192"/>
                    <a:pt x="38" y="193"/>
                    <a:pt x="38" y="194"/>
                  </a:cubicBezTo>
                  <a:cubicBezTo>
                    <a:pt x="43" y="195"/>
                    <a:pt x="47" y="195"/>
                    <a:pt x="53" y="194"/>
                  </a:cubicBezTo>
                  <a:cubicBezTo>
                    <a:pt x="55" y="197"/>
                    <a:pt x="59" y="196"/>
                    <a:pt x="63" y="196"/>
                  </a:cubicBezTo>
                  <a:cubicBezTo>
                    <a:pt x="63" y="196"/>
                    <a:pt x="59" y="195"/>
                    <a:pt x="62" y="194"/>
                  </a:cubicBezTo>
                  <a:cubicBezTo>
                    <a:pt x="66" y="193"/>
                    <a:pt x="70" y="195"/>
                    <a:pt x="73" y="196"/>
                  </a:cubicBezTo>
                  <a:cubicBezTo>
                    <a:pt x="72" y="196"/>
                    <a:pt x="72" y="197"/>
                    <a:pt x="71" y="196"/>
                  </a:cubicBezTo>
                  <a:cubicBezTo>
                    <a:pt x="74" y="196"/>
                    <a:pt x="75" y="198"/>
                    <a:pt x="79" y="198"/>
                  </a:cubicBezTo>
                  <a:cubicBezTo>
                    <a:pt x="82" y="197"/>
                    <a:pt x="87" y="197"/>
                    <a:pt x="85" y="195"/>
                  </a:cubicBezTo>
                  <a:cubicBezTo>
                    <a:pt x="89" y="191"/>
                    <a:pt x="96" y="196"/>
                    <a:pt x="102" y="194"/>
                  </a:cubicBezTo>
                  <a:cubicBezTo>
                    <a:pt x="103" y="194"/>
                    <a:pt x="104" y="194"/>
                    <a:pt x="104" y="195"/>
                  </a:cubicBezTo>
                  <a:cubicBezTo>
                    <a:pt x="103" y="195"/>
                    <a:pt x="103" y="195"/>
                    <a:pt x="102" y="195"/>
                  </a:cubicBezTo>
                  <a:cubicBezTo>
                    <a:pt x="103" y="195"/>
                    <a:pt x="104" y="195"/>
                    <a:pt x="105" y="196"/>
                  </a:cubicBezTo>
                  <a:cubicBezTo>
                    <a:pt x="104" y="197"/>
                    <a:pt x="98" y="197"/>
                    <a:pt x="95" y="197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03" y="197"/>
                    <a:pt x="110" y="197"/>
                    <a:pt x="116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5"/>
                    <a:pt x="109" y="195"/>
                    <a:pt x="111" y="194"/>
                  </a:cubicBezTo>
                  <a:cubicBezTo>
                    <a:pt x="115" y="193"/>
                    <a:pt x="120" y="192"/>
                    <a:pt x="125" y="194"/>
                  </a:cubicBezTo>
                  <a:cubicBezTo>
                    <a:pt x="124" y="195"/>
                    <a:pt x="125" y="196"/>
                    <a:pt x="124" y="196"/>
                  </a:cubicBezTo>
                  <a:cubicBezTo>
                    <a:pt x="126" y="196"/>
                    <a:pt x="126" y="196"/>
                    <a:pt x="126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34" y="196"/>
                    <a:pt x="133" y="192"/>
                    <a:pt x="135" y="191"/>
                  </a:cubicBezTo>
                  <a:cubicBezTo>
                    <a:pt x="143" y="192"/>
                    <a:pt x="136" y="194"/>
                    <a:pt x="135" y="195"/>
                  </a:cubicBezTo>
                  <a:cubicBezTo>
                    <a:pt x="137" y="196"/>
                    <a:pt x="139" y="196"/>
                    <a:pt x="139" y="197"/>
                  </a:cubicBezTo>
                  <a:cubicBezTo>
                    <a:pt x="142" y="197"/>
                    <a:pt x="145" y="197"/>
                    <a:pt x="146" y="197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1" y="193"/>
                    <a:pt x="162" y="191"/>
                    <a:pt x="173" y="193"/>
                  </a:cubicBezTo>
                  <a:cubicBezTo>
                    <a:pt x="171" y="194"/>
                    <a:pt x="166" y="192"/>
                    <a:pt x="165" y="194"/>
                  </a:cubicBezTo>
                  <a:cubicBezTo>
                    <a:pt x="169" y="197"/>
                    <a:pt x="173" y="194"/>
                    <a:pt x="178" y="194"/>
                  </a:cubicBezTo>
                  <a:cubicBezTo>
                    <a:pt x="180" y="193"/>
                    <a:pt x="178" y="192"/>
                    <a:pt x="179" y="191"/>
                  </a:cubicBezTo>
                  <a:cubicBezTo>
                    <a:pt x="181" y="190"/>
                    <a:pt x="184" y="191"/>
                    <a:pt x="185" y="190"/>
                  </a:cubicBezTo>
                  <a:cubicBezTo>
                    <a:pt x="184" y="190"/>
                    <a:pt x="182" y="190"/>
                    <a:pt x="181" y="189"/>
                  </a:cubicBezTo>
                  <a:cubicBezTo>
                    <a:pt x="184" y="189"/>
                    <a:pt x="187" y="188"/>
                    <a:pt x="190" y="189"/>
                  </a:cubicBezTo>
                  <a:cubicBezTo>
                    <a:pt x="190" y="189"/>
                    <a:pt x="190" y="189"/>
                    <a:pt x="190" y="189"/>
                  </a:cubicBezTo>
                  <a:cubicBezTo>
                    <a:pt x="190" y="190"/>
                    <a:pt x="190" y="190"/>
                    <a:pt x="189" y="190"/>
                  </a:cubicBezTo>
                  <a:cubicBezTo>
                    <a:pt x="196" y="189"/>
                    <a:pt x="188" y="194"/>
                    <a:pt x="198" y="192"/>
                  </a:cubicBezTo>
                  <a:cubicBezTo>
                    <a:pt x="199" y="193"/>
                    <a:pt x="201" y="193"/>
                    <a:pt x="201" y="193"/>
                  </a:cubicBezTo>
                  <a:cubicBezTo>
                    <a:pt x="201" y="193"/>
                    <a:pt x="202" y="192"/>
                    <a:pt x="199" y="191"/>
                  </a:cubicBezTo>
                  <a:cubicBezTo>
                    <a:pt x="200" y="191"/>
                    <a:pt x="200" y="191"/>
                    <a:pt x="200" y="191"/>
                  </a:cubicBezTo>
                  <a:cubicBezTo>
                    <a:pt x="202" y="190"/>
                    <a:pt x="204" y="191"/>
                    <a:pt x="206" y="192"/>
                  </a:cubicBezTo>
                  <a:cubicBezTo>
                    <a:pt x="211" y="190"/>
                    <a:pt x="216" y="189"/>
                    <a:pt x="222" y="190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26" y="191"/>
                    <a:pt x="226" y="188"/>
                    <a:pt x="231" y="188"/>
                  </a:cubicBezTo>
                  <a:cubicBezTo>
                    <a:pt x="231" y="189"/>
                    <a:pt x="236" y="189"/>
                    <a:pt x="235" y="190"/>
                  </a:cubicBezTo>
                  <a:cubicBezTo>
                    <a:pt x="232" y="191"/>
                    <a:pt x="231" y="192"/>
                    <a:pt x="229" y="193"/>
                  </a:cubicBezTo>
                  <a:cubicBezTo>
                    <a:pt x="230" y="193"/>
                    <a:pt x="232" y="192"/>
                    <a:pt x="233" y="193"/>
                  </a:cubicBezTo>
                  <a:cubicBezTo>
                    <a:pt x="239" y="193"/>
                    <a:pt x="240" y="187"/>
                    <a:pt x="246" y="191"/>
                  </a:cubicBezTo>
                  <a:cubicBezTo>
                    <a:pt x="244" y="188"/>
                    <a:pt x="255" y="190"/>
                    <a:pt x="258" y="188"/>
                  </a:cubicBezTo>
                  <a:cubicBezTo>
                    <a:pt x="267" y="192"/>
                    <a:pt x="250" y="189"/>
                    <a:pt x="249" y="191"/>
                  </a:cubicBezTo>
                  <a:cubicBezTo>
                    <a:pt x="254" y="191"/>
                    <a:pt x="259" y="191"/>
                    <a:pt x="264" y="191"/>
                  </a:cubicBezTo>
                  <a:cubicBezTo>
                    <a:pt x="265" y="190"/>
                    <a:pt x="266" y="188"/>
                    <a:pt x="270" y="188"/>
                  </a:cubicBezTo>
                  <a:cubicBezTo>
                    <a:pt x="271" y="188"/>
                    <a:pt x="272" y="189"/>
                    <a:pt x="272" y="189"/>
                  </a:cubicBezTo>
                  <a:cubicBezTo>
                    <a:pt x="275" y="187"/>
                    <a:pt x="279" y="188"/>
                    <a:pt x="282" y="189"/>
                  </a:cubicBezTo>
                  <a:cubicBezTo>
                    <a:pt x="284" y="190"/>
                    <a:pt x="279" y="190"/>
                    <a:pt x="279" y="191"/>
                  </a:cubicBezTo>
                  <a:cubicBezTo>
                    <a:pt x="283" y="191"/>
                    <a:pt x="286" y="190"/>
                    <a:pt x="287" y="189"/>
                  </a:cubicBezTo>
                  <a:cubicBezTo>
                    <a:pt x="291" y="188"/>
                    <a:pt x="297" y="188"/>
                    <a:pt x="298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298" y="188"/>
                    <a:pt x="302" y="187"/>
                    <a:pt x="302" y="187"/>
                  </a:cubicBezTo>
                  <a:cubicBezTo>
                    <a:pt x="295" y="186"/>
                    <a:pt x="301" y="184"/>
                    <a:pt x="299" y="183"/>
                  </a:cubicBezTo>
                  <a:cubicBezTo>
                    <a:pt x="307" y="181"/>
                    <a:pt x="296" y="180"/>
                    <a:pt x="302" y="178"/>
                  </a:cubicBezTo>
                  <a:cubicBezTo>
                    <a:pt x="304" y="178"/>
                    <a:pt x="307" y="178"/>
                    <a:pt x="308" y="178"/>
                  </a:cubicBezTo>
                  <a:cubicBezTo>
                    <a:pt x="312" y="179"/>
                    <a:pt x="311" y="180"/>
                    <a:pt x="311" y="181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5" y="182"/>
                    <a:pt x="319" y="181"/>
                    <a:pt x="318" y="183"/>
                  </a:cubicBezTo>
                  <a:cubicBezTo>
                    <a:pt x="315" y="184"/>
                    <a:pt x="316" y="189"/>
                    <a:pt x="309" y="187"/>
                  </a:cubicBezTo>
                  <a:cubicBezTo>
                    <a:pt x="310" y="192"/>
                    <a:pt x="320" y="187"/>
                    <a:pt x="326" y="188"/>
                  </a:cubicBezTo>
                  <a:cubicBezTo>
                    <a:pt x="327" y="187"/>
                    <a:pt x="324" y="186"/>
                    <a:pt x="325" y="184"/>
                  </a:cubicBezTo>
                  <a:cubicBezTo>
                    <a:pt x="333" y="184"/>
                    <a:pt x="333" y="184"/>
                    <a:pt x="333" y="184"/>
                  </a:cubicBezTo>
                  <a:cubicBezTo>
                    <a:pt x="332" y="181"/>
                    <a:pt x="341" y="183"/>
                    <a:pt x="342" y="181"/>
                  </a:cubicBezTo>
                  <a:cubicBezTo>
                    <a:pt x="346" y="181"/>
                    <a:pt x="354" y="181"/>
                    <a:pt x="356" y="182"/>
                  </a:cubicBezTo>
                  <a:cubicBezTo>
                    <a:pt x="351" y="183"/>
                    <a:pt x="351" y="185"/>
                    <a:pt x="348" y="187"/>
                  </a:cubicBezTo>
                  <a:cubicBezTo>
                    <a:pt x="353" y="186"/>
                    <a:pt x="355" y="189"/>
                    <a:pt x="354" y="190"/>
                  </a:cubicBezTo>
                  <a:cubicBezTo>
                    <a:pt x="356" y="190"/>
                    <a:pt x="356" y="190"/>
                    <a:pt x="356" y="190"/>
                  </a:cubicBezTo>
                  <a:cubicBezTo>
                    <a:pt x="361" y="185"/>
                    <a:pt x="373" y="189"/>
                    <a:pt x="378" y="187"/>
                  </a:cubicBezTo>
                  <a:cubicBezTo>
                    <a:pt x="381" y="185"/>
                    <a:pt x="384" y="188"/>
                    <a:pt x="386" y="189"/>
                  </a:cubicBezTo>
                  <a:cubicBezTo>
                    <a:pt x="387" y="187"/>
                    <a:pt x="390" y="185"/>
                    <a:pt x="388" y="184"/>
                  </a:cubicBezTo>
                  <a:cubicBezTo>
                    <a:pt x="390" y="183"/>
                    <a:pt x="397" y="183"/>
                    <a:pt x="394" y="180"/>
                  </a:cubicBezTo>
                  <a:cubicBezTo>
                    <a:pt x="389" y="181"/>
                    <a:pt x="394" y="178"/>
                    <a:pt x="389" y="178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90" y="173"/>
                    <a:pt x="398" y="173"/>
                    <a:pt x="403" y="173"/>
                  </a:cubicBezTo>
                  <a:cubicBezTo>
                    <a:pt x="404" y="177"/>
                    <a:pt x="404" y="177"/>
                    <a:pt x="404" y="177"/>
                  </a:cubicBezTo>
                  <a:cubicBezTo>
                    <a:pt x="400" y="178"/>
                    <a:pt x="408" y="180"/>
                    <a:pt x="402" y="181"/>
                  </a:cubicBezTo>
                  <a:cubicBezTo>
                    <a:pt x="408" y="182"/>
                    <a:pt x="413" y="181"/>
                    <a:pt x="419" y="182"/>
                  </a:cubicBezTo>
                  <a:cubicBezTo>
                    <a:pt x="421" y="181"/>
                    <a:pt x="421" y="181"/>
                    <a:pt x="421" y="181"/>
                  </a:cubicBezTo>
                  <a:cubicBezTo>
                    <a:pt x="419" y="180"/>
                    <a:pt x="419" y="180"/>
                    <a:pt x="419" y="180"/>
                  </a:cubicBezTo>
                  <a:cubicBezTo>
                    <a:pt x="418" y="180"/>
                    <a:pt x="417" y="180"/>
                    <a:pt x="416" y="181"/>
                  </a:cubicBezTo>
                  <a:cubicBezTo>
                    <a:pt x="412" y="179"/>
                    <a:pt x="412" y="179"/>
                    <a:pt x="412" y="179"/>
                  </a:cubicBezTo>
                  <a:cubicBezTo>
                    <a:pt x="405" y="183"/>
                    <a:pt x="406" y="177"/>
                    <a:pt x="409" y="178"/>
                  </a:cubicBezTo>
                  <a:cubicBezTo>
                    <a:pt x="409" y="178"/>
                    <a:pt x="409" y="178"/>
                    <a:pt x="409" y="178"/>
                  </a:cubicBezTo>
                  <a:cubicBezTo>
                    <a:pt x="409" y="177"/>
                    <a:pt x="410" y="177"/>
                    <a:pt x="411" y="177"/>
                  </a:cubicBezTo>
                  <a:cubicBezTo>
                    <a:pt x="409" y="174"/>
                    <a:pt x="419" y="175"/>
                    <a:pt x="422" y="174"/>
                  </a:cubicBezTo>
                  <a:cubicBezTo>
                    <a:pt x="421" y="174"/>
                    <a:pt x="420" y="174"/>
                    <a:pt x="420" y="174"/>
                  </a:cubicBezTo>
                  <a:cubicBezTo>
                    <a:pt x="420" y="173"/>
                    <a:pt x="419" y="172"/>
                    <a:pt x="421" y="172"/>
                  </a:cubicBezTo>
                  <a:cubicBezTo>
                    <a:pt x="422" y="173"/>
                    <a:pt x="422" y="173"/>
                    <a:pt x="422" y="173"/>
                  </a:cubicBezTo>
                  <a:cubicBezTo>
                    <a:pt x="423" y="172"/>
                    <a:pt x="423" y="172"/>
                    <a:pt x="423" y="172"/>
                  </a:cubicBezTo>
                  <a:cubicBezTo>
                    <a:pt x="421" y="171"/>
                    <a:pt x="414" y="171"/>
                    <a:pt x="410" y="171"/>
                  </a:cubicBezTo>
                  <a:cubicBezTo>
                    <a:pt x="409" y="169"/>
                    <a:pt x="419" y="168"/>
                    <a:pt x="416" y="166"/>
                  </a:cubicBezTo>
                  <a:cubicBezTo>
                    <a:pt x="417" y="164"/>
                    <a:pt x="410" y="164"/>
                    <a:pt x="408" y="163"/>
                  </a:cubicBezTo>
                  <a:cubicBezTo>
                    <a:pt x="409" y="163"/>
                    <a:pt x="411" y="161"/>
                    <a:pt x="414" y="162"/>
                  </a:cubicBezTo>
                  <a:cubicBezTo>
                    <a:pt x="419" y="162"/>
                    <a:pt x="415" y="163"/>
                    <a:pt x="419" y="164"/>
                  </a:cubicBezTo>
                  <a:cubicBezTo>
                    <a:pt x="420" y="162"/>
                    <a:pt x="427" y="164"/>
                    <a:pt x="424" y="163"/>
                  </a:cubicBezTo>
                  <a:cubicBezTo>
                    <a:pt x="425" y="159"/>
                    <a:pt x="409" y="162"/>
                    <a:pt x="405" y="160"/>
                  </a:cubicBezTo>
                  <a:cubicBezTo>
                    <a:pt x="411" y="158"/>
                    <a:pt x="400" y="158"/>
                    <a:pt x="400" y="156"/>
                  </a:cubicBezTo>
                  <a:cubicBezTo>
                    <a:pt x="401" y="156"/>
                    <a:pt x="402" y="155"/>
                    <a:pt x="403" y="155"/>
                  </a:cubicBezTo>
                  <a:cubicBezTo>
                    <a:pt x="395" y="155"/>
                    <a:pt x="395" y="155"/>
                    <a:pt x="395" y="155"/>
                  </a:cubicBezTo>
                  <a:cubicBezTo>
                    <a:pt x="397" y="157"/>
                    <a:pt x="397" y="160"/>
                    <a:pt x="401" y="163"/>
                  </a:cubicBezTo>
                  <a:cubicBezTo>
                    <a:pt x="398" y="164"/>
                    <a:pt x="392" y="165"/>
                    <a:pt x="389" y="164"/>
                  </a:cubicBezTo>
                  <a:cubicBezTo>
                    <a:pt x="388" y="163"/>
                    <a:pt x="390" y="163"/>
                    <a:pt x="389" y="163"/>
                  </a:cubicBezTo>
                  <a:cubicBezTo>
                    <a:pt x="388" y="161"/>
                    <a:pt x="389" y="158"/>
                    <a:pt x="385" y="158"/>
                  </a:cubicBezTo>
                  <a:cubicBezTo>
                    <a:pt x="381" y="156"/>
                    <a:pt x="375" y="155"/>
                    <a:pt x="376" y="153"/>
                  </a:cubicBezTo>
                  <a:cubicBezTo>
                    <a:pt x="378" y="151"/>
                    <a:pt x="382" y="153"/>
                    <a:pt x="384" y="153"/>
                  </a:cubicBezTo>
                  <a:cubicBezTo>
                    <a:pt x="386" y="151"/>
                    <a:pt x="380" y="151"/>
                    <a:pt x="376" y="151"/>
                  </a:cubicBezTo>
                  <a:cubicBezTo>
                    <a:pt x="374" y="150"/>
                    <a:pt x="373" y="150"/>
                    <a:pt x="374" y="149"/>
                  </a:cubicBezTo>
                  <a:cubicBezTo>
                    <a:pt x="370" y="149"/>
                    <a:pt x="368" y="151"/>
                    <a:pt x="365" y="150"/>
                  </a:cubicBezTo>
                  <a:cubicBezTo>
                    <a:pt x="365" y="149"/>
                    <a:pt x="361" y="150"/>
                    <a:pt x="360" y="149"/>
                  </a:cubicBezTo>
                  <a:cubicBezTo>
                    <a:pt x="362" y="148"/>
                    <a:pt x="362" y="148"/>
                    <a:pt x="362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55" y="146"/>
                    <a:pt x="353" y="150"/>
                    <a:pt x="348" y="150"/>
                  </a:cubicBezTo>
                  <a:cubicBezTo>
                    <a:pt x="350" y="150"/>
                    <a:pt x="352" y="150"/>
                    <a:pt x="354" y="150"/>
                  </a:cubicBezTo>
                  <a:cubicBezTo>
                    <a:pt x="354" y="156"/>
                    <a:pt x="376" y="149"/>
                    <a:pt x="373" y="155"/>
                  </a:cubicBezTo>
                  <a:cubicBezTo>
                    <a:pt x="370" y="158"/>
                    <a:pt x="361" y="157"/>
                    <a:pt x="358" y="158"/>
                  </a:cubicBezTo>
                  <a:cubicBezTo>
                    <a:pt x="362" y="161"/>
                    <a:pt x="367" y="157"/>
                    <a:pt x="371" y="158"/>
                  </a:cubicBezTo>
                  <a:cubicBezTo>
                    <a:pt x="372" y="158"/>
                    <a:pt x="373" y="160"/>
                    <a:pt x="370" y="161"/>
                  </a:cubicBezTo>
                  <a:cubicBezTo>
                    <a:pt x="361" y="161"/>
                    <a:pt x="353" y="160"/>
                    <a:pt x="348" y="157"/>
                  </a:cubicBezTo>
                  <a:cubicBezTo>
                    <a:pt x="349" y="157"/>
                    <a:pt x="349" y="157"/>
                    <a:pt x="350" y="157"/>
                  </a:cubicBezTo>
                  <a:cubicBezTo>
                    <a:pt x="349" y="157"/>
                    <a:pt x="347" y="157"/>
                    <a:pt x="346" y="157"/>
                  </a:cubicBezTo>
                  <a:cubicBezTo>
                    <a:pt x="344" y="158"/>
                    <a:pt x="338" y="158"/>
                    <a:pt x="336" y="157"/>
                  </a:cubicBezTo>
                  <a:cubicBezTo>
                    <a:pt x="339" y="156"/>
                    <a:pt x="343" y="156"/>
                    <a:pt x="343" y="155"/>
                  </a:cubicBezTo>
                  <a:cubicBezTo>
                    <a:pt x="339" y="154"/>
                    <a:pt x="334" y="153"/>
                    <a:pt x="332" y="152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344" y="151"/>
                    <a:pt x="344" y="151"/>
                    <a:pt x="344" y="151"/>
                  </a:cubicBezTo>
                  <a:cubicBezTo>
                    <a:pt x="342" y="148"/>
                    <a:pt x="335" y="151"/>
                    <a:pt x="331" y="150"/>
                  </a:cubicBezTo>
                  <a:cubicBezTo>
                    <a:pt x="335" y="148"/>
                    <a:pt x="340" y="148"/>
                    <a:pt x="346" y="147"/>
                  </a:cubicBezTo>
                  <a:cubicBezTo>
                    <a:pt x="346" y="146"/>
                    <a:pt x="352" y="146"/>
                    <a:pt x="354" y="145"/>
                  </a:cubicBezTo>
                  <a:cubicBezTo>
                    <a:pt x="354" y="144"/>
                    <a:pt x="354" y="144"/>
                    <a:pt x="353" y="143"/>
                  </a:cubicBezTo>
                  <a:cubicBezTo>
                    <a:pt x="350" y="143"/>
                    <a:pt x="350" y="141"/>
                    <a:pt x="354" y="140"/>
                  </a:cubicBezTo>
                  <a:cubicBezTo>
                    <a:pt x="354" y="139"/>
                    <a:pt x="358" y="139"/>
                    <a:pt x="355" y="138"/>
                  </a:cubicBezTo>
                  <a:cubicBezTo>
                    <a:pt x="358" y="137"/>
                    <a:pt x="361" y="137"/>
                    <a:pt x="361" y="135"/>
                  </a:cubicBezTo>
                  <a:cubicBezTo>
                    <a:pt x="359" y="135"/>
                    <a:pt x="356" y="135"/>
                    <a:pt x="355" y="134"/>
                  </a:cubicBezTo>
                  <a:cubicBezTo>
                    <a:pt x="354" y="135"/>
                    <a:pt x="353" y="135"/>
                    <a:pt x="352" y="135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4" y="136"/>
                    <a:pt x="354" y="136"/>
                    <a:pt x="354" y="136"/>
                  </a:cubicBezTo>
                  <a:cubicBezTo>
                    <a:pt x="357" y="141"/>
                    <a:pt x="338" y="138"/>
                    <a:pt x="332" y="139"/>
                  </a:cubicBezTo>
                  <a:cubicBezTo>
                    <a:pt x="334" y="140"/>
                    <a:pt x="329" y="141"/>
                    <a:pt x="329" y="143"/>
                  </a:cubicBezTo>
                  <a:cubicBezTo>
                    <a:pt x="329" y="144"/>
                    <a:pt x="323" y="145"/>
                    <a:pt x="325" y="146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9" y="145"/>
                    <a:pt x="332" y="146"/>
                    <a:pt x="334" y="147"/>
                  </a:cubicBezTo>
                  <a:cubicBezTo>
                    <a:pt x="333" y="147"/>
                    <a:pt x="332" y="147"/>
                    <a:pt x="331" y="147"/>
                  </a:cubicBezTo>
                  <a:cubicBezTo>
                    <a:pt x="326" y="146"/>
                    <a:pt x="316" y="147"/>
                    <a:pt x="318" y="144"/>
                  </a:cubicBezTo>
                  <a:cubicBezTo>
                    <a:pt x="320" y="142"/>
                    <a:pt x="318" y="142"/>
                    <a:pt x="319" y="140"/>
                  </a:cubicBezTo>
                  <a:cubicBezTo>
                    <a:pt x="323" y="142"/>
                    <a:pt x="325" y="139"/>
                    <a:pt x="329" y="138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23" y="137"/>
                    <a:pt x="322" y="139"/>
                    <a:pt x="320" y="140"/>
                  </a:cubicBezTo>
                  <a:cubicBezTo>
                    <a:pt x="317" y="140"/>
                    <a:pt x="316" y="139"/>
                    <a:pt x="314" y="139"/>
                  </a:cubicBezTo>
                  <a:cubicBezTo>
                    <a:pt x="314" y="138"/>
                    <a:pt x="314" y="137"/>
                    <a:pt x="316" y="136"/>
                  </a:cubicBezTo>
                  <a:cubicBezTo>
                    <a:pt x="315" y="137"/>
                    <a:pt x="314" y="136"/>
                    <a:pt x="314" y="136"/>
                  </a:cubicBezTo>
                  <a:cubicBezTo>
                    <a:pt x="322" y="135"/>
                    <a:pt x="322" y="135"/>
                    <a:pt x="322" y="135"/>
                  </a:cubicBezTo>
                  <a:cubicBezTo>
                    <a:pt x="321" y="134"/>
                    <a:pt x="321" y="133"/>
                    <a:pt x="319" y="134"/>
                  </a:cubicBezTo>
                  <a:cubicBezTo>
                    <a:pt x="317" y="133"/>
                    <a:pt x="318" y="132"/>
                    <a:pt x="318" y="132"/>
                  </a:cubicBezTo>
                  <a:cubicBezTo>
                    <a:pt x="318" y="130"/>
                    <a:pt x="322" y="130"/>
                    <a:pt x="324" y="130"/>
                  </a:cubicBezTo>
                  <a:cubicBezTo>
                    <a:pt x="326" y="134"/>
                    <a:pt x="336" y="130"/>
                    <a:pt x="342" y="131"/>
                  </a:cubicBezTo>
                  <a:cubicBezTo>
                    <a:pt x="344" y="131"/>
                    <a:pt x="345" y="132"/>
                    <a:pt x="344" y="133"/>
                  </a:cubicBezTo>
                  <a:cubicBezTo>
                    <a:pt x="354" y="132"/>
                    <a:pt x="342" y="129"/>
                    <a:pt x="344" y="127"/>
                  </a:cubicBezTo>
                  <a:cubicBezTo>
                    <a:pt x="332" y="130"/>
                    <a:pt x="332" y="130"/>
                    <a:pt x="332" y="130"/>
                  </a:cubicBezTo>
                  <a:cubicBezTo>
                    <a:pt x="328" y="130"/>
                    <a:pt x="328" y="128"/>
                    <a:pt x="326" y="127"/>
                  </a:cubicBezTo>
                  <a:cubicBezTo>
                    <a:pt x="323" y="127"/>
                    <a:pt x="324" y="129"/>
                    <a:pt x="321" y="129"/>
                  </a:cubicBezTo>
                  <a:cubicBezTo>
                    <a:pt x="320" y="128"/>
                    <a:pt x="318" y="127"/>
                    <a:pt x="320" y="126"/>
                  </a:cubicBezTo>
                  <a:cubicBezTo>
                    <a:pt x="325" y="126"/>
                    <a:pt x="329" y="128"/>
                    <a:pt x="335" y="127"/>
                  </a:cubicBezTo>
                  <a:cubicBezTo>
                    <a:pt x="334" y="127"/>
                    <a:pt x="333" y="127"/>
                    <a:pt x="334" y="126"/>
                  </a:cubicBezTo>
                  <a:cubicBezTo>
                    <a:pt x="347" y="125"/>
                    <a:pt x="347" y="125"/>
                    <a:pt x="347" y="125"/>
                  </a:cubicBezTo>
                  <a:cubicBezTo>
                    <a:pt x="344" y="123"/>
                    <a:pt x="336" y="126"/>
                    <a:pt x="333" y="124"/>
                  </a:cubicBezTo>
                  <a:cubicBezTo>
                    <a:pt x="336" y="123"/>
                    <a:pt x="340" y="124"/>
                    <a:pt x="340" y="122"/>
                  </a:cubicBezTo>
                  <a:cubicBezTo>
                    <a:pt x="345" y="121"/>
                    <a:pt x="343" y="124"/>
                    <a:pt x="347" y="123"/>
                  </a:cubicBezTo>
                  <a:cubicBezTo>
                    <a:pt x="347" y="122"/>
                    <a:pt x="345" y="122"/>
                    <a:pt x="343" y="122"/>
                  </a:cubicBezTo>
                  <a:cubicBezTo>
                    <a:pt x="344" y="120"/>
                    <a:pt x="347" y="120"/>
                    <a:pt x="348" y="119"/>
                  </a:cubicBezTo>
                  <a:cubicBezTo>
                    <a:pt x="345" y="118"/>
                    <a:pt x="347" y="117"/>
                    <a:pt x="346" y="116"/>
                  </a:cubicBezTo>
                  <a:cubicBezTo>
                    <a:pt x="356" y="115"/>
                    <a:pt x="344" y="110"/>
                    <a:pt x="354" y="110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0"/>
                    <a:pt x="352" y="110"/>
                    <a:pt x="352" y="110"/>
                  </a:cubicBezTo>
                  <a:cubicBezTo>
                    <a:pt x="350" y="111"/>
                    <a:pt x="349" y="110"/>
                    <a:pt x="348" y="110"/>
                  </a:cubicBezTo>
                  <a:cubicBezTo>
                    <a:pt x="347" y="110"/>
                    <a:pt x="347" y="110"/>
                    <a:pt x="347" y="110"/>
                  </a:cubicBezTo>
                  <a:cubicBezTo>
                    <a:pt x="347" y="111"/>
                    <a:pt x="347" y="112"/>
                    <a:pt x="348" y="112"/>
                  </a:cubicBezTo>
                  <a:cubicBezTo>
                    <a:pt x="344" y="115"/>
                    <a:pt x="341" y="118"/>
                    <a:pt x="333" y="118"/>
                  </a:cubicBezTo>
                  <a:cubicBezTo>
                    <a:pt x="329" y="119"/>
                    <a:pt x="327" y="118"/>
                    <a:pt x="325" y="117"/>
                  </a:cubicBezTo>
                  <a:cubicBezTo>
                    <a:pt x="325" y="115"/>
                    <a:pt x="333" y="116"/>
                    <a:pt x="336" y="115"/>
                  </a:cubicBezTo>
                  <a:cubicBezTo>
                    <a:pt x="337" y="114"/>
                    <a:pt x="340" y="113"/>
                    <a:pt x="337" y="112"/>
                  </a:cubicBezTo>
                  <a:cubicBezTo>
                    <a:pt x="337" y="111"/>
                    <a:pt x="342" y="110"/>
                    <a:pt x="345" y="110"/>
                  </a:cubicBezTo>
                  <a:cubicBezTo>
                    <a:pt x="344" y="110"/>
                    <a:pt x="344" y="110"/>
                    <a:pt x="344" y="110"/>
                  </a:cubicBezTo>
                  <a:cubicBezTo>
                    <a:pt x="339" y="111"/>
                    <a:pt x="334" y="109"/>
                    <a:pt x="329" y="109"/>
                  </a:cubicBezTo>
                  <a:cubicBezTo>
                    <a:pt x="327" y="105"/>
                    <a:pt x="315" y="109"/>
                    <a:pt x="309" y="106"/>
                  </a:cubicBezTo>
                  <a:cubicBezTo>
                    <a:pt x="317" y="104"/>
                    <a:pt x="323" y="107"/>
                    <a:pt x="332" y="105"/>
                  </a:cubicBezTo>
                  <a:cubicBezTo>
                    <a:pt x="323" y="105"/>
                    <a:pt x="323" y="105"/>
                    <a:pt x="323" y="105"/>
                  </a:cubicBezTo>
                  <a:cubicBezTo>
                    <a:pt x="328" y="104"/>
                    <a:pt x="328" y="104"/>
                    <a:pt x="328" y="104"/>
                  </a:cubicBezTo>
                  <a:cubicBezTo>
                    <a:pt x="324" y="103"/>
                    <a:pt x="325" y="101"/>
                    <a:pt x="322" y="101"/>
                  </a:cubicBezTo>
                  <a:cubicBezTo>
                    <a:pt x="320" y="103"/>
                    <a:pt x="312" y="104"/>
                    <a:pt x="308" y="106"/>
                  </a:cubicBezTo>
                  <a:cubicBezTo>
                    <a:pt x="304" y="107"/>
                    <a:pt x="313" y="108"/>
                    <a:pt x="310" y="109"/>
                  </a:cubicBezTo>
                  <a:cubicBezTo>
                    <a:pt x="306" y="109"/>
                    <a:pt x="304" y="108"/>
                    <a:pt x="301" y="107"/>
                  </a:cubicBezTo>
                  <a:cubicBezTo>
                    <a:pt x="306" y="107"/>
                    <a:pt x="302" y="106"/>
                    <a:pt x="304" y="105"/>
                  </a:cubicBezTo>
                  <a:cubicBezTo>
                    <a:pt x="297" y="105"/>
                    <a:pt x="297" y="105"/>
                    <a:pt x="297" y="105"/>
                  </a:cubicBezTo>
                  <a:cubicBezTo>
                    <a:pt x="297" y="105"/>
                    <a:pt x="295" y="105"/>
                    <a:pt x="295" y="104"/>
                  </a:cubicBezTo>
                  <a:cubicBezTo>
                    <a:pt x="296" y="104"/>
                    <a:pt x="296" y="104"/>
                    <a:pt x="297" y="104"/>
                  </a:cubicBezTo>
                  <a:cubicBezTo>
                    <a:pt x="297" y="102"/>
                    <a:pt x="299" y="101"/>
                    <a:pt x="295" y="100"/>
                  </a:cubicBezTo>
                  <a:cubicBezTo>
                    <a:pt x="292" y="101"/>
                    <a:pt x="290" y="99"/>
                    <a:pt x="288" y="101"/>
                  </a:cubicBezTo>
                  <a:cubicBezTo>
                    <a:pt x="291" y="103"/>
                    <a:pt x="291" y="105"/>
                    <a:pt x="296" y="106"/>
                  </a:cubicBezTo>
                  <a:cubicBezTo>
                    <a:pt x="297" y="107"/>
                    <a:pt x="295" y="108"/>
                    <a:pt x="292" y="109"/>
                  </a:cubicBezTo>
                  <a:cubicBezTo>
                    <a:pt x="283" y="108"/>
                    <a:pt x="269" y="111"/>
                    <a:pt x="264" y="107"/>
                  </a:cubicBezTo>
                  <a:cubicBezTo>
                    <a:pt x="266" y="104"/>
                    <a:pt x="256" y="105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7" y="103"/>
                    <a:pt x="259" y="101"/>
                    <a:pt x="261" y="99"/>
                  </a:cubicBezTo>
                  <a:cubicBezTo>
                    <a:pt x="255" y="99"/>
                    <a:pt x="252" y="101"/>
                    <a:pt x="246" y="101"/>
                  </a:cubicBezTo>
                  <a:cubicBezTo>
                    <a:pt x="250" y="103"/>
                    <a:pt x="244" y="105"/>
                    <a:pt x="241" y="107"/>
                  </a:cubicBezTo>
                  <a:cubicBezTo>
                    <a:pt x="242" y="108"/>
                    <a:pt x="242" y="109"/>
                    <a:pt x="240" y="109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39" y="112"/>
                    <a:pt x="233" y="113"/>
                    <a:pt x="228" y="111"/>
                  </a:cubicBezTo>
                  <a:cubicBezTo>
                    <a:pt x="229" y="109"/>
                    <a:pt x="235" y="110"/>
                    <a:pt x="237" y="109"/>
                  </a:cubicBezTo>
                  <a:cubicBezTo>
                    <a:pt x="232" y="107"/>
                    <a:pt x="228" y="111"/>
                    <a:pt x="224" y="109"/>
                  </a:cubicBezTo>
                  <a:cubicBezTo>
                    <a:pt x="227" y="108"/>
                    <a:pt x="232" y="108"/>
                    <a:pt x="233" y="106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28" y="100"/>
                    <a:pt x="240" y="101"/>
                    <a:pt x="243" y="97"/>
                  </a:cubicBezTo>
                  <a:cubicBezTo>
                    <a:pt x="237" y="95"/>
                    <a:pt x="235" y="100"/>
                    <a:pt x="230" y="100"/>
                  </a:cubicBezTo>
                  <a:cubicBezTo>
                    <a:pt x="226" y="99"/>
                    <a:pt x="232" y="98"/>
                    <a:pt x="230" y="98"/>
                  </a:cubicBezTo>
                  <a:cubicBezTo>
                    <a:pt x="227" y="99"/>
                    <a:pt x="223" y="97"/>
                    <a:pt x="226" y="96"/>
                  </a:cubicBezTo>
                  <a:cubicBezTo>
                    <a:pt x="231" y="97"/>
                    <a:pt x="234" y="95"/>
                    <a:pt x="238" y="94"/>
                  </a:cubicBezTo>
                  <a:cubicBezTo>
                    <a:pt x="230" y="94"/>
                    <a:pt x="222" y="94"/>
                    <a:pt x="215" y="95"/>
                  </a:cubicBezTo>
                  <a:cubicBezTo>
                    <a:pt x="216" y="96"/>
                    <a:pt x="217" y="95"/>
                    <a:pt x="219" y="95"/>
                  </a:cubicBezTo>
                  <a:cubicBezTo>
                    <a:pt x="220" y="95"/>
                    <a:pt x="223" y="96"/>
                    <a:pt x="222" y="97"/>
                  </a:cubicBezTo>
                  <a:cubicBezTo>
                    <a:pt x="217" y="97"/>
                    <a:pt x="210" y="98"/>
                    <a:pt x="207" y="96"/>
                  </a:cubicBezTo>
                  <a:cubicBezTo>
                    <a:pt x="200" y="90"/>
                    <a:pt x="218" y="94"/>
                    <a:pt x="223" y="92"/>
                  </a:cubicBezTo>
                  <a:cubicBezTo>
                    <a:pt x="224" y="93"/>
                    <a:pt x="225" y="93"/>
                    <a:pt x="227" y="93"/>
                  </a:cubicBezTo>
                  <a:cubicBezTo>
                    <a:pt x="230" y="91"/>
                    <a:pt x="237" y="94"/>
                    <a:pt x="240" y="91"/>
                  </a:cubicBezTo>
                  <a:cubicBezTo>
                    <a:pt x="244" y="91"/>
                    <a:pt x="248" y="91"/>
                    <a:pt x="250" y="92"/>
                  </a:cubicBezTo>
                  <a:cubicBezTo>
                    <a:pt x="255" y="94"/>
                    <a:pt x="246" y="94"/>
                    <a:pt x="246" y="96"/>
                  </a:cubicBezTo>
                  <a:cubicBezTo>
                    <a:pt x="245" y="99"/>
                    <a:pt x="254" y="98"/>
                    <a:pt x="257" y="98"/>
                  </a:cubicBezTo>
                  <a:cubicBezTo>
                    <a:pt x="258" y="97"/>
                    <a:pt x="255" y="97"/>
                    <a:pt x="254" y="97"/>
                  </a:cubicBezTo>
                  <a:cubicBezTo>
                    <a:pt x="255" y="96"/>
                    <a:pt x="255" y="96"/>
                    <a:pt x="255" y="96"/>
                  </a:cubicBezTo>
                  <a:cubicBezTo>
                    <a:pt x="256" y="96"/>
                    <a:pt x="258" y="96"/>
                    <a:pt x="259" y="97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6"/>
                    <a:pt x="262" y="96"/>
                    <a:pt x="263" y="96"/>
                  </a:cubicBezTo>
                  <a:cubicBezTo>
                    <a:pt x="265" y="96"/>
                    <a:pt x="267" y="95"/>
                    <a:pt x="266" y="94"/>
                  </a:cubicBezTo>
                  <a:cubicBezTo>
                    <a:pt x="261" y="94"/>
                    <a:pt x="261" y="94"/>
                    <a:pt x="261" y="94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0" y="95"/>
                    <a:pt x="259" y="95"/>
                    <a:pt x="258" y="95"/>
                  </a:cubicBezTo>
                  <a:cubicBezTo>
                    <a:pt x="256" y="95"/>
                    <a:pt x="250" y="93"/>
                    <a:pt x="255" y="92"/>
                  </a:cubicBezTo>
                  <a:cubicBezTo>
                    <a:pt x="257" y="92"/>
                    <a:pt x="260" y="92"/>
                    <a:pt x="261" y="93"/>
                  </a:cubicBezTo>
                  <a:cubicBezTo>
                    <a:pt x="265" y="92"/>
                    <a:pt x="263" y="90"/>
                    <a:pt x="268" y="90"/>
                  </a:cubicBezTo>
                  <a:cubicBezTo>
                    <a:pt x="269" y="90"/>
                    <a:pt x="269" y="91"/>
                    <a:pt x="269" y="91"/>
                  </a:cubicBezTo>
                  <a:cubicBezTo>
                    <a:pt x="273" y="91"/>
                    <a:pt x="273" y="91"/>
                    <a:pt x="273" y="91"/>
                  </a:cubicBezTo>
                  <a:cubicBezTo>
                    <a:pt x="277" y="91"/>
                    <a:pt x="279" y="91"/>
                    <a:pt x="281" y="92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4" y="91"/>
                    <a:pt x="285" y="91"/>
                    <a:pt x="286" y="92"/>
                  </a:cubicBezTo>
                  <a:cubicBezTo>
                    <a:pt x="288" y="91"/>
                    <a:pt x="288" y="91"/>
                    <a:pt x="288" y="91"/>
                  </a:cubicBezTo>
                  <a:cubicBezTo>
                    <a:pt x="292" y="91"/>
                    <a:pt x="299" y="91"/>
                    <a:pt x="302" y="90"/>
                  </a:cubicBezTo>
                  <a:cubicBezTo>
                    <a:pt x="305" y="92"/>
                    <a:pt x="308" y="92"/>
                    <a:pt x="311" y="90"/>
                  </a:cubicBezTo>
                  <a:cubicBezTo>
                    <a:pt x="310" y="90"/>
                    <a:pt x="310" y="90"/>
                    <a:pt x="310" y="90"/>
                  </a:cubicBezTo>
                  <a:cubicBezTo>
                    <a:pt x="304" y="91"/>
                    <a:pt x="296" y="90"/>
                    <a:pt x="290" y="89"/>
                  </a:cubicBezTo>
                  <a:cubicBezTo>
                    <a:pt x="286" y="92"/>
                    <a:pt x="278" y="89"/>
                    <a:pt x="272" y="89"/>
                  </a:cubicBezTo>
                  <a:cubicBezTo>
                    <a:pt x="257" y="90"/>
                    <a:pt x="240" y="89"/>
                    <a:pt x="226" y="90"/>
                  </a:cubicBezTo>
                  <a:cubicBezTo>
                    <a:pt x="221" y="87"/>
                    <a:pt x="212" y="90"/>
                    <a:pt x="206" y="87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6" y="86"/>
                    <a:pt x="209" y="83"/>
                    <a:pt x="211" y="81"/>
                  </a:cubicBezTo>
                  <a:cubicBezTo>
                    <a:pt x="209" y="81"/>
                    <a:pt x="206" y="81"/>
                    <a:pt x="205" y="81"/>
                  </a:cubicBezTo>
                  <a:cubicBezTo>
                    <a:pt x="207" y="79"/>
                    <a:pt x="215" y="81"/>
                    <a:pt x="217" y="78"/>
                  </a:cubicBezTo>
                  <a:cubicBezTo>
                    <a:pt x="221" y="78"/>
                    <a:pt x="220" y="80"/>
                    <a:pt x="223" y="80"/>
                  </a:cubicBezTo>
                  <a:cubicBezTo>
                    <a:pt x="212" y="83"/>
                    <a:pt x="227" y="84"/>
                    <a:pt x="223" y="86"/>
                  </a:cubicBezTo>
                  <a:cubicBezTo>
                    <a:pt x="221" y="87"/>
                    <a:pt x="218" y="86"/>
                    <a:pt x="217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26" y="88"/>
                    <a:pt x="233" y="88"/>
                    <a:pt x="239" y="87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29" y="85"/>
                    <a:pt x="238" y="82"/>
                    <a:pt x="232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5" y="81"/>
                    <a:pt x="238" y="80"/>
                    <a:pt x="239" y="81"/>
                  </a:cubicBezTo>
                  <a:cubicBezTo>
                    <a:pt x="239" y="81"/>
                    <a:pt x="238" y="81"/>
                    <a:pt x="238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6" y="80"/>
                    <a:pt x="240" y="80"/>
                    <a:pt x="238" y="79"/>
                  </a:cubicBezTo>
                  <a:cubicBezTo>
                    <a:pt x="240" y="79"/>
                    <a:pt x="240" y="78"/>
                    <a:pt x="240" y="77"/>
                  </a:cubicBezTo>
                  <a:cubicBezTo>
                    <a:pt x="234" y="75"/>
                    <a:pt x="230" y="80"/>
                    <a:pt x="227" y="77"/>
                  </a:cubicBezTo>
                  <a:cubicBezTo>
                    <a:pt x="231" y="77"/>
                    <a:pt x="232" y="75"/>
                    <a:pt x="236" y="76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29" y="73"/>
                    <a:pt x="230" y="78"/>
                    <a:pt x="223" y="77"/>
                  </a:cubicBezTo>
                  <a:cubicBezTo>
                    <a:pt x="216" y="75"/>
                    <a:pt x="228" y="76"/>
                    <a:pt x="228" y="74"/>
                  </a:cubicBezTo>
                  <a:cubicBezTo>
                    <a:pt x="232" y="73"/>
                    <a:pt x="236" y="71"/>
                    <a:pt x="242" y="72"/>
                  </a:cubicBezTo>
                  <a:cubicBezTo>
                    <a:pt x="246" y="72"/>
                    <a:pt x="248" y="74"/>
                    <a:pt x="246" y="75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57" y="87"/>
                    <a:pt x="262" y="86"/>
                    <a:pt x="264" y="84"/>
                  </a:cubicBezTo>
                  <a:cubicBezTo>
                    <a:pt x="276" y="83"/>
                    <a:pt x="264" y="88"/>
                    <a:pt x="275" y="88"/>
                  </a:cubicBezTo>
                  <a:cubicBezTo>
                    <a:pt x="274" y="87"/>
                    <a:pt x="276" y="86"/>
                    <a:pt x="278" y="85"/>
                  </a:cubicBezTo>
                  <a:cubicBezTo>
                    <a:pt x="274" y="85"/>
                    <a:pt x="269" y="83"/>
                    <a:pt x="268" y="81"/>
                  </a:cubicBezTo>
                  <a:cubicBezTo>
                    <a:pt x="273" y="80"/>
                    <a:pt x="273" y="80"/>
                    <a:pt x="273" y="80"/>
                  </a:cubicBezTo>
                  <a:cubicBezTo>
                    <a:pt x="270" y="79"/>
                    <a:pt x="264" y="79"/>
                    <a:pt x="261" y="80"/>
                  </a:cubicBezTo>
                  <a:cubicBezTo>
                    <a:pt x="259" y="78"/>
                    <a:pt x="253" y="77"/>
                    <a:pt x="255" y="75"/>
                  </a:cubicBezTo>
                  <a:cubicBezTo>
                    <a:pt x="258" y="74"/>
                    <a:pt x="264" y="74"/>
                    <a:pt x="267" y="74"/>
                  </a:cubicBezTo>
                  <a:cubicBezTo>
                    <a:pt x="264" y="76"/>
                    <a:pt x="264" y="77"/>
                    <a:pt x="264" y="78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68" y="78"/>
                    <a:pt x="269" y="76"/>
                    <a:pt x="269" y="74"/>
                  </a:cubicBezTo>
                  <a:cubicBezTo>
                    <a:pt x="272" y="75"/>
                    <a:pt x="276" y="75"/>
                    <a:pt x="280" y="76"/>
                  </a:cubicBezTo>
                  <a:cubicBezTo>
                    <a:pt x="277" y="78"/>
                    <a:pt x="277" y="78"/>
                    <a:pt x="277" y="78"/>
                  </a:cubicBezTo>
                  <a:cubicBezTo>
                    <a:pt x="282" y="78"/>
                    <a:pt x="277" y="80"/>
                    <a:pt x="279" y="82"/>
                  </a:cubicBezTo>
                  <a:cubicBezTo>
                    <a:pt x="284" y="85"/>
                    <a:pt x="282" y="80"/>
                    <a:pt x="286" y="81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4" y="77"/>
                    <a:pt x="280" y="76"/>
                    <a:pt x="277" y="74"/>
                  </a:cubicBezTo>
                  <a:cubicBezTo>
                    <a:pt x="278" y="73"/>
                    <a:pt x="269" y="72"/>
                    <a:pt x="274" y="70"/>
                  </a:cubicBezTo>
                  <a:cubicBezTo>
                    <a:pt x="279" y="71"/>
                    <a:pt x="281" y="69"/>
                    <a:pt x="283" y="68"/>
                  </a:cubicBezTo>
                  <a:cubicBezTo>
                    <a:pt x="280" y="68"/>
                    <a:pt x="280" y="66"/>
                    <a:pt x="277" y="66"/>
                  </a:cubicBezTo>
                  <a:cubicBezTo>
                    <a:pt x="274" y="69"/>
                    <a:pt x="267" y="68"/>
                    <a:pt x="261" y="68"/>
                  </a:cubicBezTo>
                  <a:cubicBezTo>
                    <a:pt x="263" y="70"/>
                    <a:pt x="274" y="71"/>
                    <a:pt x="271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1" y="74"/>
                    <a:pt x="258" y="72"/>
                    <a:pt x="255" y="72"/>
                  </a:cubicBezTo>
                  <a:cubicBezTo>
                    <a:pt x="257" y="71"/>
                    <a:pt x="258" y="70"/>
                    <a:pt x="258" y="69"/>
                  </a:cubicBezTo>
                  <a:cubicBezTo>
                    <a:pt x="258" y="68"/>
                    <a:pt x="253" y="68"/>
                    <a:pt x="251" y="68"/>
                  </a:cubicBezTo>
                  <a:cubicBezTo>
                    <a:pt x="245" y="69"/>
                    <a:pt x="254" y="70"/>
                    <a:pt x="251" y="72"/>
                  </a:cubicBezTo>
                  <a:cubicBezTo>
                    <a:pt x="242" y="73"/>
                    <a:pt x="243" y="69"/>
                    <a:pt x="237" y="68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6"/>
                    <a:pt x="239" y="66"/>
                    <a:pt x="237" y="66"/>
                  </a:cubicBezTo>
                  <a:cubicBezTo>
                    <a:pt x="239" y="68"/>
                    <a:pt x="234" y="67"/>
                    <a:pt x="233" y="68"/>
                  </a:cubicBezTo>
                  <a:cubicBezTo>
                    <a:pt x="232" y="71"/>
                    <a:pt x="226" y="73"/>
                    <a:pt x="220" y="74"/>
                  </a:cubicBezTo>
                  <a:cubicBezTo>
                    <a:pt x="217" y="74"/>
                    <a:pt x="213" y="74"/>
                    <a:pt x="214" y="73"/>
                  </a:cubicBezTo>
                  <a:cubicBezTo>
                    <a:pt x="215" y="72"/>
                    <a:pt x="217" y="72"/>
                    <a:pt x="219" y="72"/>
                  </a:cubicBezTo>
                  <a:cubicBezTo>
                    <a:pt x="221" y="71"/>
                    <a:pt x="226" y="70"/>
                    <a:pt x="226" y="68"/>
                  </a:cubicBezTo>
                  <a:cubicBezTo>
                    <a:pt x="220" y="66"/>
                    <a:pt x="218" y="69"/>
                    <a:pt x="218" y="71"/>
                  </a:cubicBezTo>
                  <a:cubicBezTo>
                    <a:pt x="213" y="72"/>
                    <a:pt x="213" y="69"/>
                    <a:pt x="211" y="69"/>
                  </a:cubicBezTo>
                  <a:cubicBezTo>
                    <a:pt x="207" y="67"/>
                    <a:pt x="204" y="69"/>
                    <a:pt x="201" y="70"/>
                  </a:cubicBezTo>
                  <a:cubicBezTo>
                    <a:pt x="198" y="73"/>
                    <a:pt x="197" y="78"/>
                    <a:pt x="185" y="78"/>
                  </a:cubicBezTo>
                  <a:cubicBezTo>
                    <a:pt x="184" y="77"/>
                    <a:pt x="182" y="77"/>
                    <a:pt x="182" y="76"/>
                  </a:cubicBezTo>
                  <a:cubicBezTo>
                    <a:pt x="187" y="75"/>
                    <a:pt x="182" y="74"/>
                    <a:pt x="181" y="73"/>
                  </a:cubicBezTo>
                  <a:cubicBezTo>
                    <a:pt x="185" y="72"/>
                    <a:pt x="196" y="71"/>
                    <a:pt x="193" y="69"/>
                  </a:cubicBezTo>
                  <a:cubicBezTo>
                    <a:pt x="190" y="68"/>
                    <a:pt x="186" y="67"/>
                    <a:pt x="183" y="67"/>
                  </a:cubicBezTo>
                  <a:cubicBezTo>
                    <a:pt x="184" y="67"/>
                    <a:pt x="183" y="68"/>
                    <a:pt x="182" y="68"/>
                  </a:cubicBezTo>
                  <a:cubicBezTo>
                    <a:pt x="181" y="68"/>
                    <a:pt x="179" y="68"/>
                    <a:pt x="179" y="67"/>
                  </a:cubicBezTo>
                  <a:cubicBezTo>
                    <a:pt x="175" y="66"/>
                    <a:pt x="181" y="65"/>
                    <a:pt x="177" y="65"/>
                  </a:cubicBezTo>
                  <a:cubicBezTo>
                    <a:pt x="178" y="64"/>
                    <a:pt x="179" y="64"/>
                    <a:pt x="180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5" y="61"/>
                    <a:pt x="181" y="61"/>
                    <a:pt x="183" y="60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7" y="57"/>
                    <a:pt x="183" y="58"/>
                    <a:pt x="182" y="57"/>
                  </a:cubicBezTo>
                  <a:cubicBezTo>
                    <a:pt x="179" y="56"/>
                    <a:pt x="175" y="57"/>
                    <a:pt x="174" y="58"/>
                  </a:cubicBezTo>
                  <a:cubicBezTo>
                    <a:pt x="172" y="58"/>
                    <a:pt x="171" y="58"/>
                    <a:pt x="171" y="58"/>
                  </a:cubicBezTo>
                  <a:cubicBezTo>
                    <a:pt x="158" y="52"/>
                    <a:pt x="181" y="56"/>
                    <a:pt x="185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5" y="51"/>
                    <a:pt x="183" y="50"/>
                    <a:pt x="184" y="50"/>
                  </a:cubicBezTo>
                  <a:cubicBezTo>
                    <a:pt x="187" y="50"/>
                    <a:pt x="190" y="49"/>
                    <a:pt x="191" y="50"/>
                  </a:cubicBezTo>
                  <a:cubicBezTo>
                    <a:pt x="187" y="53"/>
                    <a:pt x="194" y="54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80" y="58"/>
                    <a:pt x="195" y="63"/>
                    <a:pt x="183" y="64"/>
                  </a:cubicBezTo>
                  <a:cubicBezTo>
                    <a:pt x="188" y="65"/>
                    <a:pt x="190" y="63"/>
                    <a:pt x="194" y="63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7" y="62"/>
                    <a:pt x="204" y="60"/>
                    <a:pt x="210" y="61"/>
                  </a:cubicBezTo>
                  <a:cubicBezTo>
                    <a:pt x="213" y="62"/>
                    <a:pt x="209" y="64"/>
                    <a:pt x="209" y="65"/>
                  </a:cubicBezTo>
                  <a:cubicBezTo>
                    <a:pt x="213" y="68"/>
                    <a:pt x="221" y="66"/>
                    <a:pt x="229" y="66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6" y="65"/>
                    <a:pt x="224" y="62"/>
                    <a:pt x="222" y="64"/>
                  </a:cubicBezTo>
                  <a:cubicBezTo>
                    <a:pt x="221" y="63"/>
                    <a:pt x="218" y="63"/>
                    <a:pt x="219" y="62"/>
                  </a:cubicBezTo>
                  <a:cubicBezTo>
                    <a:pt x="215" y="61"/>
                    <a:pt x="221" y="61"/>
                    <a:pt x="222" y="60"/>
                  </a:cubicBezTo>
                  <a:cubicBezTo>
                    <a:pt x="223" y="56"/>
                    <a:pt x="230" y="60"/>
                    <a:pt x="234" y="59"/>
                  </a:cubicBezTo>
                  <a:cubicBezTo>
                    <a:pt x="235" y="57"/>
                    <a:pt x="228" y="56"/>
                    <a:pt x="233" y="54"/>
                  </a:cubicBezTo>
                  <a:cubicBezTo>
                    <a:pt x="233" y="54"/>
                    <a:pt x="232" y="54"/>
                    <a:pt x="231" y="54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30" y="55"/>
                    <a:pt x="229" y="55"/>
                    <a:pt x="227" y="55"/>
                  </a:cubicBezTo>
                  <a:cubicBezTo>
                    <a:pt x="218" y="53"/>
                    <a:pt x="230" y="52"/>
                    <a:pt x="230" y="50"/>
                  </a:cubicBezTo>
                  <a:cubicBezTo>
                    <a:pt x="235" y="50"/>
                    <a:pt x="232" y="52"/>
                    <a:pt x="233" y="53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36" y="52"/>
                    <a:pt x="238" y="50"/>
                    <a:pt x="234" y="49"/>
                  </a:cubicBezTo>
                  <a:cubicBezTo>
                    <a:pt x="238" y="49"/>
                    <a:pt x="238" y="48"/>
                    <a:pt x="240" y="47"/>
                  </a:cubicBezTo>
                  <a:cubicBezTo>
                    <a:pt x="239" y="47"/>
                    <a:pt x="237" y="48"/>
                    <a:pt x="236" y="47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45" y="46"/>
                    <a:pt x="247" y="46"/>
                    <a:pt x="248" y="48"/>
                  </a:cubicBezTo>
                  <a:cubicBezTo>
                    <a:pt x="246" y="49"/>
                    <a:pt x="245" y="50"/>
                    <a:pt x="245" y="51"/>
                  </a:cubicBezTo>
                  <a:cubicBezTo>
                    <a:pt x="246" y="49"/>
                    <a:pt x="253" y="50"/>
                    <a:pt x="256" y="49"/>
                  </a:cubicBezTo>
                  <a:cubicBezTo>
                    <a:pt x="257" y="48"/>
                    <a:pt x="255" y="48"/>
                    <a:pt x="254" y="48"/>
                  </a:cubicBezTo>
                  <a:cubicBezTo>
                    <a:pt x="257" y="46"/>
                    <a:pt x="259" y="48"/>
                    <a:pt x="262" y="48"/>
                  </a:cubicBezTo>
                  <a:cubicBezTo>
                    <a:pt x="264" y="47"/>
                    <a:pt x="272" y="48"/>
                    <a:pt x="269" y="46"/>
                  </a:cubicBezTo>
                  <a:cubicBezTo>
                    <a:pt x="272" y="44"/>
                    <a:pt x="274" y="46"/>
                    <a:pt x="278" y="46"/>
                  </a:cubicBezTo>
                  <a:cubicBezTo>
                    <a:pt x="278" y="47"/>
                    <a:pt x="274" y="46"/>
                    <a:pt x="274" y="47"/>
                  </a:cubicBezTo>
                  <a:cubicBezTo>
                    <a:pt x="273" y="48"/>
                    <a:pt x="275" y="49"/>
                    <a:pt x="276" y="50"/>
                  </a:cubicBezTo>
                  <a:cubicBezTo>
                    <a:pt x="274" y="47"/>
                    <a:pt x="282" y="47"/>
                    <a:pt x="283" y="45"/>
                  </a:cubicBezTo>
                  <a:cubicBezTo>
                    <a:pt x="282" y="43"/>
                    <a:pt x="292" y="43"/>
                    <a:pt x="292" y="41"/>
                  </a:cubicBezTo>
                  <a:cubicBezTo>
                    <a:pt x="293" y="41"/>
                    <a:pt x="293" y="42"/>
                    <a:pt x="294" y="41"/>
                  </a:cubicBezTo>
                  <a:cubicBezTo>
                    <a:pt x="298" y="40"/>
                    <a:pt x="295" y="39"/>
                    <a:pt x="293" y="38"/>
                  </a:cubicBezTo>
                  <a:cubicBezTo>
                    <a:pt x="287" y="38"/>
                    <a:pt x="288" y="35"/>
                    <a:pt x="282" y="34"/>
                  </a:cubicBezTo>
                  <a:cubicBezTo>
                    <a:pt x="280" y="36"/>
                    <a:pt x="282" y="38"/>
                    <a:pt x="282" y="39"/>
                  </a:cubicBezTo>
                  <a:cubicBezTo>
                    <a:pt x="289" y="39"/>
                    <a:pt x="289" y="39"/>
                    <a:pt x="289" y="39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88" y="41"/>
                    <a:pt x="285" y="40"/>
                    <a:pt x="283" y="41"/>
                  </a:cubicBezTo>
                  <a:cubicBezTo>
                    <a:pt x="281" y="41"/>
                    <a:pt x="281" y="42"/>
                    <a:pt x="282" y="43"/>
                  </a:cubicBezTo>
                  <a:cubicBezTo>
                    <a:pt x="281" y="43"/>
                    <a:pt x="280" y="44"/>
                    <a:pt x="279" y="44"/>
                  </a:cubicBezTo>
                  <a:cubicBezTo>
                    <a:pt x="275" y="43"/>
                    <a:pt x="271" y="42"/>
                    <a:pt x="273" y="41"/>
                  </a:cubicBezTo>
                  <a:cubicBezTo>
                    <a:pt x="267" y="42"/>
                    <a:pt x="268" y="44"/>
                    <a:pt x="266" y="46"/>
                  </a:cubicBezTo>
                  <a:cubicBezTo>
                    <a:pt x="265" y="46"/>
                    <a:pt x="264" y="46"/>
                    <a:pt x="263" y="45"/>
                  </a:cubicBezTo>
                  <a:cubicBezTo>
                    <a:pt x="259" y="46"/>
                    <a:pt x="259" y="46"/>
                    <a:pt x="259" y="46"/>
                  </a:cubicBezTo>
                  <a:cubicBezTo>
                    <a:pt x="257" y="44"/>
                    <a:pt x="249" y="45"/>
                    <a:pt x="246" y="44"/>
                  </a:cubicBezTo>
                  <a:cubicBezTo>
                    <a:pt x="248" y="44"/>
                    <a:pt x="250" y="43"/>
                    <a:pt x="251" y="44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46" y="42"/>
                    <a:pt x="253" y="41"/>
                    <a:pt x="252" y="40"/>
                  </a:cubicBezTo>
                  <a:cubicBezTo>
                    <a:pt x="255" y="39"/>
                    <a:pt x="257" y="41"/>
                    <a:pt x="259" y="39"/>
                  </a:cubicBezTo>
                  <a:cubicBezTo>
                    <a:pt x="259" y="38"/>
                    <a:pt x="257" y="40"/>
                    <a:pt x="255" y="39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5" y="38"/>
                    <a:pt x="253" y="36"/>
                    <a:pt x="250" y="36"/>
                  </a:cubicBezTo>
                  <a:cubicBezTo>
                    <a:pt x="254" y="34"/>
                    <a:pt x="254" y="34"/>
                    <a:pt x="254" y="34"/>
                  </a:cubicBezTo>
                  <a:cubicBezTo>
                    <a:pt x="255" y="34"/>
                    <a:pt x="256" y="33"/>
                    <a:pt x="253" y="33"/>
                  </a:cubicBezTo>
                  <a:cubicBezTo>
                    <a:pt x="254" y="33"/>
                    <a:pt x="254" y="32"/>
                    <a:pt x="254" y="32"/>
                  </a:cubicBezTo>
                  <a:cubicBezTo>
                    <a:pt x="247" y="33"/>
                    <a:pt x="248" y="30"/>
                    <a:pt x="245" y="29"/>
                  </a:cubicBezTo>
                  <a:cubicBezTo>
                    <a:pt x="237" y="31"/>
                    <a:pt x="233" y="24"/>
                    <a:pt x="228" y="29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35" y="28"/>
                    <a:pt x="239" y="30"/>
                    <a:pt x="241" y="32"/>
                  </a:cubicBezTo>
                  <a:cubicBezTo>
                    <a:pt x="240" y="32"/>
                    <a:pt x="238" y="32"/>
                    <a:pt x="236" y="32"/>
                  </a:cubicBezTo>
                  <a:cubicBezTo>
                    <a:pt x="237" y="33"/>
                    <a:pt x="241" y="33"/>
                    <a:pt x="240" y="34"/>
                  </a:cubicBezTo>
                  <a:cubicBezTo>
                    <a:pt x="258" y="36"/>
                    <a:pt x="239" y="41"/>
                    <a:pt x="241" y="45"/>
                  </a:cubicBezTo>
                  <a:cubicBezTo>
                    <a:pt x="239" y="45"/>
                    <a:pt x="235" y="45"/>
                    <a:pt x="233" y="44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5"/>
                    <a:pt x="226" y="44"/>
                    <a:pt x="227" y="42"/>
                  </a:cubicBezTo>
                  <a:cubicBezTo>
                    <a:pt x="209" y="39"/>
                    <a:pt x="237" y="40"/>
                    <a:pt x="236" y="37"/>
                  </a:cubicBezTo>
                  <a:cubicBezTo>
                    <a:pt x="235" y="36"/>
                    <a:pt x="232" y="36"/>
                    <a:pt x="230" y="36"/>
                  </a:cubicBezTo>
                  <a:cubicBezTo>
                    <a:pt x="232" y="37"/>
                    <a:pt x="231" y="38"/>
                    <a:pt x="229" y="39"/>
                  </a:cubicBezTo>
                  <a:cubicBezTo>
                    <a:pt x="226" y="39"/>
                    <a:pt x="224" y="39"/>
                    <a:pt x="223" y="38"/>
                  </a:cubicBezTo>
                  <a:cubicBezTo>
                    <a:pt x="221" y="37"/>
                    <a:pt x="221" y="35"/>
                    <a:pt x="225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2" y="33"/>
                    <a:pt x="221" y="32"/>
                    <a:pt x="224" y="32"/>
                  </a:cubicBezTo>
                  <a:cubicBezTo>
                    <a:pt x="222" y="31"/>
                    <a:pt x="221" y="31"/>
                    <a:pt x="220" y="31"/>
                  </a:cubicBezTo>
                  <a:cubicBezTo>
                    <a:pt x="223" y="29"/>
                    <a:pt x="225" y="27"/>
                    <a:pt x="223" y="26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23" y="27"/>
                    <a:pt x="223" y="27"/>
                    <a:pt x="223" y="27"/>
                  </a:cubicBezTo>
                  <a:cubicBezTo>
                    <a:pt x="223" y="29"/>
                    <a:pt x="217" y="27"/>
                    <a:pt x="214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4" y="25"/>
                    <a:pt x="218" y="25"/>
                    <a:pt x="222" y="25"/>
                  </a:cubicBezTo>
                  <a:cubicBezTo>
                    <a:pt x="222" y="25"/>
                    <a:pt x="222" y="24"/>
                    <a:pt x="221" y="24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16" y="23"/>
                    <a:pt x="209" y="25"/>
                    <a:pt x="209" y="22"/>
                  </a:cubicBezTo>
                  <a:cubicBezTo>
                    <a:pt x="208" y="22"/>
                    <a:pt x="206" y="22"/>
                    <a:pt x="205" y="22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7" y="24"/>
                    <a:pt x="205" y="24"/>
                    <a:pt x="203" y="24"/>
                  </a:cubicBezTo>
                  <a:cubicBezTo>
                    <a:pt x="202" y="21"/>
                    <a:pt x="194" y="23"/>
                    <a:pt x="191" y="21"/>
                  </a:cubicBezTo>
                  <a:cubicBezTo>
                    <a:pt x="192" y="22"/>
                    <a:pt x="191" y="22"/>
                    <a:pt x="190" y="22"/>
                  </a:cubicBezTo>
                  <a:cubicBezTo>
                    <a:pt x="190" y="22"/>
                    <a:pt x="189" y="22"/>
                    <a:pt x="189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5" y="16"/>
                    <a:pt x="200" y="21"/>
                    <a:pt x="201" y="16"/>
                  </a:cubicBezTo>
                  <a:cubicBezTo>
                    <a:pt x="202" y="14"/>
                    <a:pt x="196" y="16"/>
                    <a:pt x="194" y="14"/>
                  </a:cubicBezTo>
                  <a:cubicBezTo>
                    <a:pt x="197" y="13"/>
                    <a:pt x="192" y="12"/>
                    <a:pt x="193" y="12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1" y="13"/>
                    <a:pt x="189" y="13"/>
                    <a:pt x="188" y="13"/>
                  </a:cubicBezTo>
                  <a:cubicBezTo>
                    <a:pt x="188" y="12"/>
                    <a:pt x="189" y="12"/>
                    <a:pt x="189" y="12"/>
                  </a:cubicBezTo>
                  <a:cubicBezTo>
                    <a:pt x="187" y="11"/>
                    <a:pt x="187" y="11"/>
                    <a:pt x="187" y="11"/>
                  </a:cubicBezTo>
                  <a:cubicBezTo>
                    <a:pt x="190" y="9"/>
                    <a:pt x="193" y="11"/>
                    <a:pt x="197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7"/>
                    <a:pt x="203" y="11"/>
                    <a:pt x="205" y="11"/>
                  </a:cubicBezTo>
                  <a:cubicBezTo>
                    <a:pt x="206" y="9"/>
                    <a:pt x="209" y="10"/>
                    <a:pt x="211" y="9"/>
                  </a:cubicBezTo>
                  <a:cubicBezTo>
                    <a:pt x="207" y="10"/>
                    <a:pt x="205" y="8"/>
                    <a:pt x="203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7" y="7"/>
                    <a:pt x="210" y="7"/>
                    <a:pt x="212" y="8"/>
                  </a:cubicBezTo>
                  <a:cubicBezTo>
                    <a:pt x="212" y="8"/>
                    <a:pt x="213" y="7"/>
                    <a:pt x="214" y="7"/>
                  </a:cubicBezTo>
                  <a:cubicBezTo>
                    <a:pt x="213" y="7"/>
                    <a:pt x="211" y="7"/>
                    <a:pt x="210" y="6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3" y="5"/>
                    <a:pt x="220" y="4"/>
                    <a:pt x="218" y="5"/>
                  </a:cubicBezTo>
                  <a:cubicBezTo>
                    <a:pt x="216" y="5"/>
                    <a:pt x="217" y="4"/>
                    <a:pt x="217" y="4"/>
                  </a:cubicBezTo>
                  <a:cubicBezTo>
                    <a:pt x="219" y="2"/>
                    <a:pt x="224" y="3"/>
                    <a:pt x="227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2"/>
                    <a:pt x="225" y="2"/>
                    <a:pt x="225" y="2"/>
                  </a:cubicBezTo>
                  <a:cubicBezTo>
                    <a:pt x="222" y="2"/>
                    <a:pt x="221" y="1"/>
                    <a:pt x="219" y="1"/>
                  </a:cubicBezTo>
                  <a:cubicBezTo>
                    <a:pt x="220" y="4"/>
                    <a:pt x="213" y="3"/>
                    <a:pt x="211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3" name="Freeform 12">
              <a:extLst>
                <a:ext uri="{FF2B5EF4-FFF2-40B4-BE49-F238E27FC236}">
                  <a16:creationId xmlns:a16="http://schemas.microsoft.com/office/drawing/2014/main" id="{BD49B534-B62E-9482-9224-B08DDF5DD97E}"/>
                </a:ext>
              </a:extLst>
            </p:cNvPr>
            <p:cNvSpPr>
              <a:spLocks/>
            </p:cNvSpPr>
            <p:nvPr/>
          </p:nvSpPr>
          <p:spPr bwMode="auto">
            <a:xfrm rot="7417302">
              <a:off x="5064697" y="4631215"/>
              <a:ext cx="594454" cy="279383"/>
            </a:xfrm>
            <a:custGeom>
              <a:avLst/>
              <a:gdLst>
                <a:gd name="T0" fmla="*/ 150 w 427"/>
                <a:gd name="T1" fmla="*/ 12 h 199"/>
                <a:gd name="T2" fmla="*/ 144 w 427"/>
                <a:gd name="T3" fmla="*/ 2 h 199"/>
                <a:gd name="T4" fmla="*/ 91 w 427"/>
                <a:gd name="T5" fmla="*/ 2 h 199"/>
                <a:gd name="T6" fmla="*/ 26 w 427"/>
                <a:gd name="T7" fmla="*/ 25 h 199"/>
                <a:gd name="T8" fmla="*/ 22 w 427"/>
                <a:gd name="T9" fmla="*/ 44 h 199"/>
                <a:gd name="T10" fmla="*/ 33 w 427"/>
                <a:gd name="T11" fmla="*/ 69 h 199"/>
                <a:gd name="T12" fmla="*/ 25 w 427"/>
                <a:gd name="T13" fmla="*/ 80 h 199"/>
                <a:gd name="T14" fmla="*/ 41 w 427"/>
                <a:gd name="T15" fmla="*/ 90 h 199"/>
                <a:gd name="T16" fmla="*/ 25 w 427"/>
                <a:gd name="T17" fmla="*/ 102 h 199"/>
                <a:gd name="T18" fmla="*/ 17 w 427"/>
                <a:gd name="T19" fmla="*/ 115 h 199"/>
                <a:gd name="T20" fmla="*/ 8 w 427"/>
                <a:gd name="T21" fmla="*/ 130 h 199"/>
                <a:gd name="T22" fmla="*/ 11 w 427"/>
                <a:gd name="T23" fmla="*/ 155 h 199"/>
                <a:gd name="T24" fmla="*/ 23 w 427"/>
                <a:gd name="T25" fmla="*/ 174 h 199"/>
                <a:gd name="T26" fmla="*/ 19 w 427"/>
                <a:gd name="T27" fmla="*/ 187 h 199"/>
                <a:gd name="T28" fmla="*/ 63 w 427"/>
                <a:gd name="T29" fmla="*/ 196 h 199"/>
                <a:gd name="T30" fmla="*/ 95 w 427"/>
                <a:gd name="T31" fmla="*/ 197 h 199"/>
                <a:gd name="T32" fmla="*/ 135 w 427"/>
                <a:gd name="T33" fmla="*/ 191 h 199"/>
                <a:gd name="T34" fmla="*/ 181 w 427"/>
                <a:gd name="T35" fmla="*/ 189 h 199"/>
                <a:gd name="T36" fmla="*/ 220 w 427"/>
                <a:gd name="T37" fmla="*/ 191 h 199"/>
                <a:gd name="T38" fmla="*/ 272 w 427"/>
                <a:gd name="T39" fmla="*/ 189 h 199"/>
                <a:gd name="T40" fmla="*/ 311 w 427"/>
                <a:gd name="T41" fmla="*/ 181 h 199"/>
                <a:gd name="T42" fmla="*/ 354 w 427"/>
                <a:gd name="T43" fmla="*/ 190 h 199"/>
                <a:gd name="T44" fmla="*/ 402 w 427"/>
                <a:gd name="T45" fmla="*/ 181 h 199"/>
                <a:gd name="T46" fmla="*/ 420 w 427"/>
                <a:gd name="T47" fmla="*/ 174 h 199"/>
                <a:gd name="T48" fmla="*/ 405 w 427"/>
                <a:gd name="T49" fmla="*/ 160 h 199"/>
                <a:gd name="T50" fmla="*/ 376 w 427"/>
                <a:gd name="T51" fmla="*/ 151 h 199"/>
                <a:gd name="T52" fmla="*/ 371 w 427"/>
                <a:gd name="T53" fmla="*/ 158 h 199"/>
                <a:gd name="T54" fmla="*/ 331 w 427"/>
                <a:gd name="T55" fmla="*/ 150 h 199"/>
                <a:gd name="T56" fmla="*/ 354 w 427"/>
                <a:gd name="T57" fmla="*/ 136 h 199"/>
                <a:gd name="T58" fmla="*/ 328 w 427"/>
                <a:gd name="T59" fmla="*/ 138 h 199"/>
                <a:gd name="T60" fmla="*/ 344 w 427"/>
                <a:gd name="T61" fmla="*/ 133 h 199"/>
                <a:gd name="T62" fmla="*/ 340 w 427"/>
                <a:gd name="T63" fmla="*/ 122 h 199"/>
                <a:gd name="T64" fmla="*/ 348 w 427"/>
                <a:gd name="T65" fmla="*/ 112 h 199"/>
                <a:gd name="T66" fmla="*/ 323 w 427"/>
                <a:gd name="T67" fmla="*/ 105 h 199"/>
                <a:gd name="T68" fmla="*/ 295 w 427"/>
                <a:gd name="T69" fmla="*/ 100 h 199"/>
                <a:gd name="T70" fmla="*/ 241 w 427"/>
                <a:gd name="T71" fmla="*/ 107 h 199"/>
                <a:gd name="T72" fmla="*/ 230 w 427"/>
                <a:gd name="T73" fmla="*/ 100 h 199"/>
                <a:gd name="T74" fmla="*/ 240 w 427"/>
                <a:gd name="T75" fmla="*/ 91 h 199"/>
                <a:gd name="T76" fmla="*/ 261 w 427"/>
                <a:gd name="T77" fmla="*/ 94 h 199"/>
                <a:gd name="T78" fmla="*/ 286 w 427"/>
                <a:gd name="T79" fmla="*/ 92 h 199"/>
                <a:gd name="T80" fmla="*/ 211 w 427"/>
                <a:gd name="T81" fmla="*/ 81 h 199"/>
                <a:gd name="T82" fmla="*/ 233 w 427"/>
                <a:gd name="T83" fmla="*/ 81 h 199"/>
                <a:gd name="T84" fmla="*/ 223 w 427"/>
                <a:gd name="T85" fmla="*/ 77 h 199"/>
                <a:gd name="T86" fmla="*/ 268 w 427"/>
                <a:gd name="T87" fmla="*/ 81 h 199"/>
                <a:gd name="T88" fmla="*/ 279 w 427"/>
                <a:gd name="T89" fmla="*/ 82 h 199"/>
                <a:gd name="T90" fmla="*/ 266 w 427"/>
                <a:gd name="T91" fmla="*/ 73 h 199"/>
                <a:gd name="T92" fmla="*/ 220 w 427"/>
                <a:gd name="T93" fmla="*/ 74 h 199"/>
                <a:gd name="T94" fmla="*/ 193 w 427"/>
                <a:gd name="T95" fmla="*/ 69 h 199"/>
                <a:gd name="T96" fmla="*/ 174 w 427"/>
                <a:gd name="T97" fmla="*/ 58 h 199"/>
                <a:gd name="T98" fmla="*/ 194 w 427"/>
                <a:gd name="T99" fmla="*/ 63 h 199"/>
                <a:gd name="T100" fmla="*/ 233 w 427"/>
                <a:gd name="T101" fmla="*/ 54 h 199"/>
                <a:gd name="T102" fmla="*/ 239 w 427"/>
                <a:gd name="T103" fmla="*/ 46 h 199"/>
                <a:gd name="T104" fmla="*/ 283 w 427"/>
                <a:gd name="T105" fmla="*/ 45 h 199"/>
                <a:gd name="T106" fmla="*/ 279 w 427"/>
                <a:gd name="T107" fmla="*/ 44 h 199"/>
                <a:gd name="T108" fmla="*/ 255 w 427"/>
                <a:gd name="T109" fmla="*/ 39 h 199"/>
                <a:gd name="T110" fmla="*/ 241 w 427"/>
                <a:gd name="T111" fmla="*/ 32 h 199"/>
                <a:gd name="T112" fmla="*/ 229 w 427"/>
                <a:gd name="T113" fmla="*/ 39 h 199"/>
                <a:gd name="T114" fmla="*/ 215 w 427"/>
                <a:gd name="T115" fmla="*/ 27 h 199"/>
                <a:gd name="T116" fmla="*/ 190 w 427"/>
                <a:gd name="T117" fmla="*/ 22 h 199"/>
                <a:gd name="T118" fmla="*/ 197 w 427"/>
                <a:gd name="T119" fmla="*/ 11 h 199"/>
                <a:gd name="T120" fmla="*/ 226 w 427"/>
                <a:gd name="T121" fmla="*/ 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7" h="199">
                  <a:moveTo>
                    <a:pt x="211" y="4"/>
                  </a:moveTo>
                  <a:cubicBezTo>
                    <a:pt x="210" y="4"/>
                    <a:pt x="210" y="4"/>
                    <a:pt x="210" y="4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195" y="2"/>
                    <a:pt x="202" y="12"/>
                    <a:pt x="189" y="9"/>
                  </a:cubicBezTo>
                  <a:cubicBezTo>
                    <a:pt x="186" y="9"/>
                    <a:pt x="189" y="10"/>
                    <a:pt x="187" y="10"/>
                  </a:cubicBezTo>
                  <a:cubicBezTo>
                    <a:pt x="184" y="9"/>
                    <a:pt x="176" y="9"/>
                    <a:pt x="171" y="8"/>
                  </a:cubicBezTo>
                  <a:cubicBezTo>
                    <a:pt x="163" y="9"/>
                    <a:pt x="161" y="13"/>
                    <a:pt x="158" y="15"/>
                  </a:cubicBezTo>
                  <a:cubicBezTo>
                    <a:pt x="154" y="14"/>
                    <a:pt x="150" y="13"/>
                    <a:pt x="147" y="13"/>
                  </a:cubicBezTo>
                  <a:cubicBezTo>
                    <a:pt x="149" y="13"/>
                    <a:pt x="143" y="10"/>
                    <a:pt x="149" y="10"/>
                  </a:cubicBezTo>
                  <a:cubicBezTo>
                    <a:pt x="151" y="11"/>
                    <a:pt x="150" y="12"/>
                    <a:pt x="150" y="12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3" y="11"/>
                    <a:pt x="157" y="10"/>
                    <a:pt x="154" y="9"/>
                  </a:cubicBezTo>
                  <a:cubicBezTo>
                    <a:pt x="145" y="10"/>
                    <a:pt x="136" y="12"/>
                    <a:pt x="127" y="9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6" y="7"/>
                    <a:pt x="138" y="8"/>
                    <a:pt x="141" y="8"/>
                  </a:cubicBezTo>
                  <a:cubicBezTo>
                    <a:pt x="141" y="7"/>
                    <a:pt x="142" y="6"/>
                    <a:pt x="143" y="6"/>
                  </a:cubicBezTo>
                  <a:cubicBezTo>
                    <a:pt x="142" y="6"/>
                    <a:pt x="139" y="6"/>
                    <a:pt x="138" y="6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5"/>
                    <a:pt x="137" y="5"/>
                    <a:pt x="133" y="4"/>
                  </a:cubicBezTo>
                  <a:cubicBezTo>
                    <a:pt x="138" y="4"/>
                    <a:pt x="145" y="3"/>
                    <a:pt x="144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7" y="5"/>
                    <a:pt x="128" y="0"/>
                    <a:pt x="125" y="0"/>
                  </a:cubicBezTo>
                  <a:cubicBezTo>
                    <a:pt x="125" y="2"/>
                    <a:pt x="123" y="2"/>
                    <a:pt x="127" y="4"/>
                  </a:cubicBezTo>
                  <a:cubicBezTo>
                    <a:pt x="122" y="5"/>
                    <a:pt x="118" y="3"/>
                    <a:pt x="113" y="3"/>
                  </a:cubicBezTo>
                  <a:cubicBezTo>
                    <a:pt x="112" y="3"/>
                    <a:pt x="112" y="3"/>
                    <a:pt x="112" y="4"/>
                  </a:cubicBezTo>
                  <a:cubicBezTo>
                    <a:pt x="108" y="5"/>
                    <a:pt x="105" y="3"/>
                    <a:pt x="101" y="2"/>
                  </a:cubicBezTo>
                  <a:cubicBezTo>
                    <a:pt x="102" y="2"/>
                    <a:pt x="102" y="2"/>
                    <a:pt x="104" y="2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72" y="4"/>
                    <a:pt x="44" y="2"/>
                    <a:pt x="29" y="7"/>
                  </a:cubicBezTo>
                  <a:cubicBezTo>
                    <a:pt x="36" y="8"/>
                    <a:pt x="24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1" y="13"/>
                    <a:pt x="25" y="14"/>
                  </a:cubicBezTo>
                  <a:cubicBezTo>
                    <a:pt x="26" y="15"/>
                    <a:pt x="21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2"/>
                    <a:pt x="24" y="23"/>
                    <a:pt x="30" y="25"/>
                  </a:cubicBezTo>
                  <a:cubicBezTo>
                    <a:pt x="30" y="25"/>
                    <a:pt x="28" y="25"/>
                    <a:pt x="26" y="25"/>
                  </a:cubicBezTo>
                  <a:cubicBezTo>
                    <a:pt x="25" y="25"/>
                    <a:pt x="22" y="25"/>
                    <a:pt x="23" y="26"/>
                  </a:cubicBezTo>
                  <a:cubicBezTo>
                    <a:pt x="26" y="27"/>
                    <a:pt x="30" y="27"/>
                    <a:pt x="32" y="27"/>
                  </a:cubicBezTo>
                  <a:cubicBezTo>
                    <a:pt x="29" y="27"/>
                    <a:pt x="30" y="30"/>
                    <a:pt x="25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1"/>
                    <a:pt x="29" y="31"/>
                    <a:pt x="27" y="32"/>
                  </a:cubicBezTo>
                  <a:cubicBezTo>
                    <a:pt x="23" y="32"/>
                    <a:pt x="18" y="29"/>
                    <a:pt x="15" y="32"/>
                  </a:cubicBezTo>
                  <a:cubicBezTo>
                    <a:pt x="15" y="32"/>
                    <a:pt x="18" y="33"/>
                    <a:pt x="21" y="34"/>
                  </a:cubicBezTo>
                  <a:cubicBezTo>
                    <a:pt x="23" y="35"/>
                    <a:pt x="24" y="36"/>
                    <a:pt x="24" y="38"/>
                  </a:cubicBezTo>
                  <a:cubicBezTo>
                    <a:pt x="24" y="40"/>
                    <a:pt x="19" y="41"/>
                    <a:pt x="17" y="4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5"/>
                    <a:pt x="20" y="46"/>
                    <a:pt x="17" y="46"/>
                  </a:cubicBezTo>
                  <a:cubicBezTo>
                    <a:pt x="20" y="47"/>
                    <a:pt x="22" y="47"/>
                    <a:pt x="23" y="48"/>
                  </a:cubicBezTo>
                  <a:cubicBezTo>
                    <a:pt x="22" y="49"/>
                    <a:pt x="18" y="49"/>
                    <a:pt x="18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9" y="51"/>
                    <a:pt x="18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7" y="55"/>
                    <a:pt x="23" y="58"/>
                    <a:pt x="25" y="59"/>
                  </a:cubicBezTo>
                  <a:cubicBezTo>
                    <a:pt x="24" y="61"/>
                    <a:pt x="16" y="60"/>
                    <a:pt x="16" y="63"/>
                  </a:cubicBezTo>
                  <a:cubicBezTo>
                    <a:pt x="17" y="66"/>
                    <a:pt x="27" y="67"/>
                    <a:pt x="33" y="69"/>
                  </a:cubicBezTo>
                  <a:cubicBezTo>
                    <a:pt x="38" y="72"/>
                    <a:pt x="48" y="69"/>
                    <a:pt x="55" y="71"/>
                  </a:cubicBezTo>
                  <a:cubicBezTo>
                    <a:pt x="55" y="74"/>
                    <a:pt x="47" y="72"/>
                    <a:pt x="43" y="73"/>
                  </a:cubicBezTo>
                  <a:cubicBezTo>
                    <a:pt x="37" y="75"/>
                    <a:pt x="26" y="71"/>
                    <a:pt x="23" y="75"/>
                  </a:cubicBezTo>
                  <a:cubicBezTo>
                    <a:pt x="23" y="75"/>
                    <a:pt x="22" y="74"/>
                    <a:pt x="2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4" y="75"/>
                    <a:pt x="24" y="76"/>
                    <a:pt x="22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2" y="78"/>
                    <a:pt x="21" y="7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1" y="83"/>
                    <a:pt x="19" y="83"/>
                    <a:pt x="18" y="83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5"/>
                    <a:pt x="23" y="85"/>
                    <a:pt x="21" y="85"/>
                  </a:cubicBezTo>
                  <a:cubicBezTo>
                    <a:pt x="21" y="85"/>
                    <a:pt x="20" y="85"/>
                    <a:pt x="19" y="85"/>
                  </a:cubicBezTo>
                  <a:cubicBezTo>
                    <a:pt x="24" y="86"/>
                    <a:pt x="24" y="88"/>
                    <a:pt x="29" y="89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6" y="91"/>
                    <a:pt x="26" y="91"/>
                    <a:pt x="27" y="92"/>
                  </a:cubicBezTo>
                  <a:cubicBezTo>
                    <a:pt x="32" y="92"/>
                    <a:pt x="40" y="92"/>
                    <a:pt x="41" y="90"/>
                  </a:cubicBezTo>
                  <a:cubicBezTo>
                    <a:pt x="42" y="90"/>
                    <a:pt x="43" y="90"/>
                    <a:pt x="44" y="90"/>
                  </a:cubicBezTo>
                  <a:cubicBezTo>
                    <a:pt x="44" y="91"/>
                    <a:pt x="44" y="91"/>
                    <a:pt x="43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5"/>
                    <a:pt x="57" y="94"/>
                    <a:pt x="63" y="96"/>
                  </a:cubicBezTo>
                  <a:cubicBezTo>
                    <a:pt x="61" y="96"/>
                    <a:pt x="61" y="97"/>
                    <a:pt x="64" y="9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7"/>
                    <a:pt x="69" y="97"/>
                    <a:pt x="71" y="98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52" y="102"/>
                    <a:pt x="38" y="99"/>
                    <a:pt x="23" y="101"/>
                  </a:cubicBezTo>
                  <a:cubicBezTo>
                    <a:pt x="24" y="101"/>
                    <a:pt x="26" y="101"/>
                    <a:pt x="25" y="102"/>
                  </a:cubicBezTo>
                  <a:cubicBezTo>
                    <a:pt x="24" y="103"/>
                    <a:pt x="22" y="103"/>
                    <a:pt x="20" y="103"/>
                  </a:cubicBezTo>
                  <a:cubicBezTo>
                    <a:pt x="21" y="104"/>
                    <a:pt x="21" y="106"/>
                    <a:pt x="25" y="106"/>
                  </a:cubicBezTo>
                  <a:cubicBezTo>
                    <a:pt x="22" y="106"/>
                    <a:pt x="20" y="106"/>
                    <a:pt x="17" y="107"/>
                  </a:cubicBezTo>
                  <a:cubicBezTo>
                    <a:pt x="19" y="107"/>
                    <a:pt x="21" y="108"/>
                    <a:pt x="23" y="108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2" y="111"/>
                    <a:pt x="11" y="109"/>
                    <a:pt x="9" y="110"/>
                  </a:cubicBezTo>
                  <a:cubicBezTo>
                    <a:pt x="12" y="110"/>
                    <a:pt x="17" y="110"/>
                    <a:pt x="19" y="111"/>
                  </a:cubicBezTo>
                  <a:cubicBezTo>
                    <a:pt x="17" y="112"/>
                    <a:pt x="14" y="111"/>
                    <a:pt x="12" y="111"/>
                  </a:cubicBezTo>
                  <a:cubicBezTo>
                    <a:pt x="15" y="111"/>
                    <a:pt x="18" y="112"/>
                    <a:pt x="20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8" y="115"/>
                    <a:pt x="20" y="116"/>
                    <a:pt x="22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6" y="117"/>
                    <a:pt x="31" y="117"/>
                    <a:pt x="29" y="118"/>
                  </a:cubicBezTo>
                  <a:cubicBezTo>
                    <a:pt x="27" y="119"/>
                    <a:pt x="27" y="122"/>
                    <a:pt x="22" y="120"/>
                  </a:cubicBezTo>
                  <a:cubicBezTo>
                    <a:pt x="16" y="122"/>
                    <a:pt x="20" y="125"/>
                    <a:pt x="11" y="124"/>
                  </a:cubicBezTo>
                  <a:cubicBezTo>
                    <a:pt x="13" y="126"/>
                    <a:pt x="19" y="125"/>
                    <a:pt x="21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0"/>
                    <a:pt x="10" y="131"/>
                    <a:pt x="11" y="132"/>
                  </a:cubicBezTo>
                  <a:cubicBezTo>
                    <a:pt x="10" y="132"/>
                    <a:pt x="9" y="133"/>
                    <a:pt x="8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3" y="136"/>
                    <a:pt x="21" y="137"/>
                    <a:pt x="27" y="138"/>
                  </a:cubicBezTo>
                  <a:cubicBezTo>
                    <a:pt x="24" y="141"/>
                    <a:pt x="14" y="140"/>
                    <a:pt x="7" y="141"/>
                  </a:cubicBezTo>
                  <a:cubicBezTo>
                    <a:pt x="7" y="142"/>
                    <a:pt x="7" y="142"/>
                    <a:pt x="9" y="143"/>
                  </a:cubicBezTo>
                  <a:cubicBezTo>
                    <a:pt x="2" y="144"/>
                    <a:pt x="11" y="145"/>
                    <a:pt x="12" y="147"/>
                  </a:cubicBezTo>
                  <a:cubicBezTo>
                    <a:pt x="10" y="149"/>
                    <a:pt x="7" y="149"/>
                    <a:pt x="7" y="151"/>
                  </a:cubicBezTo>
                  <a:cubicBezTo>
                    <a:pt x="9" y="152"/>
                    <a:pt x="11" y="154"/>
                    <a:pt x="15" y="154"/>
                  </a:cubicBezTo>
                  <a:cubicBezTo>
                    <a:pt x="16" y="155"/>
                    <a:pt x="11" y="154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5" y="157"/>
                    <a:pt x="13" y="160"/>
                    <a:pt x="12" y="162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2" y="164"/>
                    <a:pt x="9" y="164"/>
                    <a:pt x="8" y="163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3" y="166"/>
                    <a:pt x="3" y="168"/>
                    <a:pt x="5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1" y="172"/>
                    <a:pt x="19" y="172"/>
                    <a:pt x="23" y="174"/>
                  </a:cubicBezTo>
                  <a:cubicBezTo>
                    <a:pt x="23" y="174"/>
                    <a:pt x="22" y="174"/>
                    <a:pt x="22" y="174"/>
                  </a:cubicBezTo>
                  <a:cubicBezTo>
                    <a:pt x="23" y="175"/>
                    <a:pt x="26" y="175"/>
                    <a:pt x="24" y="176"/>
                  </a:cubicBezTo>
                  <a:cubicBezTo>
                    <a:pt x="22" y="176"/>
                    <a:pt x="20" y="177"/>
                    <a:pt x="18" y="176"/>
                  </a:cubicBezTo>
                  <a:cubicBezTo>
                    <a:pt x="17" y="177"/>
                    <a:pt x="21" y="176"/>
                    <a:pt x="21" y="177"/>
                  </a:cubicBezTo>
                  <a:cubicBezTo>
                    <a:pt x="21" y="177"/>
                    <a:pt x="20" y="177"/>
                    <a:pt x="20" y="178"/>
                  </a:cubicBezTo>
                  <a:cubicBezTo>
                    <a:pt x="24" y="178"/>
                    <a:pt x="25" y="180"/>
                    <a:pt x="28" y="181"/>
                  </a:cubicBezTo>
                  <a:cubicBezTo>
                    <a:pt x="25" y="182"/>
                    <a:pt x="22" y="185"/>
                    <a:pt x="19" y="184"/>
                  </a:cubicBezTo>
                  <a:cubicBezTo>
                    <a:pt x="19" y="185"/>
                    <a:pt x="19" y="185"/>
                    <a:pt x="19" y="185"/>
                  </a:cubicBezTo>
                  <a:cubicBezTo>
                    <a:pt x="18" y="186"/>
                    <a:pt x="17" y="185"/>
                    <a:pt x="16" y="185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14" y="187"/>
                    <a:pt x="8" y="186"/>
                    <a:pt x="5" y="185"/>
                  </a:cubicBezTo>
                  <a:cubicBezTo>
                    <a:pt x="4" y="185"/>
                    <a:pt x="2" y="185"/>
                    <a:pt x="1" y="186"/>
                  </a:cubicBezTo>
                  <a:cubicBezTo>
                    <a:pt x="3" y="186"/>
                    <a:pt x="4" y="186"/>
                    <a:pt x="6" y="18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" y="192"/>
                    <a:pt x="19" y="192"/>
                    <a:pt x="29" y="194"/>
                  </a:cubicBezTo>
                  <a:cubicBezTo>
                    <a:pt x="28" y="193"/>
                    <a:pt x="25" y="193"/>
                    <a:pt x="24" y="192"/>
                  </a:cubicBezTo>
                  <a:cubicBezTo>
                    <a:pt x="28" y="192"/>
                    <a:pt x="30" y="191"/>
                    <a:pt x="34" y="192"/>
                  </a:cubicBezTo>
                  <a:cubicBezTo>
                    <a:pt x="36" y="192"/>
                    <a:pt x="38" y="193"/>
                    <a:pt x="38" y="194"/>
                  </a:cubicBezTo>
                  <a:cubicBezTo>
                    <a:pt x="43" y="195"/>
                    <a:pt x="47" y="195"/>
                    <a:pt x="53" y="194"/>
                  </a:cubicBezTo>
                  <a:cubicBezTo>
                    <a:pt x="55" y="197"/>
                    <a:pt x="59" y="196"/>
                    <a:pt x="63" y="196"/>
                  </a:cubicBezTo>
                  <a:cubicBezTo>
                    <a:pt x="63" y="196"/>
                    <a:pt x="59" y="195"/>
                    <a:pt x="62" y="194"/>
                  </a:cubicBezTo>
                  <a:cubicBezTo>
                    <a:pt x="66" y="193"/>
                    <a:pt x="70" y="195"/>
                    <a:pt x="73" y="196"/>
                  </a:cubicBezTo>
                  <a:cubicBezTo>
                    <a:pt x="72" y="196"/>
                    <a:pt x="72" y="197"/>
                    <a:pt x="71" y="196"/>
                  </a:cubicBezTo>
                  <a:cubicBezTo>
                    <a:pt x="74" y="196"/>
                    <a:pt x="75" y="198"/>
                    <a:pt x="79" y="198"/>
                  </a:cubicBezTo>
                  <a:cubicBezTo>
                    <a:pt x="82" y="197"/>
                    <a:pt x="87" y="197"/>
                    <a:pt x="85" y="195"/>
                  </a:cubicBezTo>
                  <a:cubicBezTo>
                    <a:pt x="89" y="191"/>
                    <a:pt x="96" y="196"/>
                    <a:pt x="102" y="194"/>
                  </a:cubicBezTo>
                  <a:cubicBezTo>
                    <a:pt x="103" y="194"/>
                    <a:pt x="104" y="194"/>
                    <a:pt x="104" y="195"/>
                  </a:cubicBezTo>
                  <a:cubicBezTo>
                    <a:pt x="103" y="195"/>
                    <a:pt x="103" y="195"/>
                    <a:pt x="102" y="195"/>
                  </a:cubicBezTo>
                  <a:cubicBezTo>
                    <a:pt x="103" y="195"/>
                    <a:pt x="104" y="195"/>
                    <a:pt x="105" y="196"/>
                  </a:cubicBezTo>
                  <a:cubicBezTo>
                    <a:pt x="104" y="197"/>
                    <a:pt x="98" y="197"/>
                    <a:pt x="95" y="197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03" y="197"/>
                    <a:pt x="110" y="197"/>
                    <a:pt x="116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5"/>
                    <a:pt x="109" y="195"/>
                    <a:pt x="111" y="194"/>
                  </a:cubicBezTo>
                  <a:cubicBezTo>
                    <a:pt x="115" y="193"/>
                    <a:pt x="120" y="192"/>
                    <a:pt x="125" y="194"/>
                  </a:cubicBezTo>
                  <a:cubicBezTo>
                    <a:pt x="124" y="195"/>
                    <a:pt x="125" y="196"/>
                    <a:pt x="124" y="196"/>
                  </a:cubicBezTo>
                  <a:cubicBezTo>
                    <a:pt x="126" y="196"/>
                    <a:pt x="126" y="196"/>
                    <a:pt x="126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34" y="196"/>
                    <a:pt x="133" y="192"/>
                    <a:pt x="135" y="191"/>
                  </a:cubicBezTo>
                  <a:cubicBezTo>
                    <a:pt x="143" y="192"/>
                    <a:pt x="136" y="194"/>
                    <a:pt x="135" y="195"/>
                  </a:cubicBezTo>
                  <a:cubicBezTo>
                    <a:pt x="137" y="196"/>
                    <a:pt x="139" y="196"/>
                    <a:pt x="139" y="197"/>
                  </a:cubicBezTo>
                  <a:cubicBezTo>
                    <a:pt x="142" y="197"/>
                    <a:pt x="145" y="197"/>
                    <a:pt x="146" y="197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1" y="193"/>
                    <a:pt x="162" y="191"/>
                    <a:pt x="173" y="193"/>
                  </a:cubicBezTo>
                  <a:cubicBezTo>
                    <a:pt x="171" y="194"/>
                    <a:pt x="166" y="192"/>
                    <a:pt x="165" y="194"/>
                  </a:cubicBezTo>
                  <a:cubicBezTo>
                    <a:pt x="169" y="197"/>
                    <a:pt x="173" y="194"/>
                    <a:pt x="178" y="194"/>
                  </a:cubicBezTo>
                  <a:cubicBezTo>
                    <a:pt x="180" y="193"/>
                    <a:pt x="178" y="192"/>
                    <a:pt x="179" y="191"/>
                  </a:cubicBezTo>
                  <a:cubicBezTo>
                    <a:pt x="181" y="190"/>
                    <a:pt x="184" y="191"/>
                    <a:pt x="185" y="190"/>
                  </a:cubicBezTo>
                  <a:cubicBezTo>
                    <a:pt x="184" y="190"/>
                    <a:pt x="182" y="190"/>
                    <a:pt x="181" y="189"/>
                  </a:cubicBezTo>
                  <a:cubicBezTo>
                    <a:pt x="184" y="189"/>
                    <a:pt x="187" y="188"/>
                    <a:pt x="190" y="189"/>
                  </a:cubicBezTo>
                  <a:cubicBezTo>
                    <a:pt x="190" y="189"/>
                    <a:pt x="190" y="189"/>
                    <a:pt x="190" y="189"/>
                  </a:cubicBezTo>
                  <a:cubicBezTo>
                    <a:pt x="190" y="190"/>
                    <a:pt x="190" y="190"/>
                    <a:pt x="189" y="190"/>
                  </a:cubicBezTo>
                  <a:cubicBezTo>
                    <a:pt x="196" y="189"/>
                    <a:pt x="188" y="194"/>
                    <a:pt x="198" y="192"/>
                  </a:cubicBezTo>
                  <a:cubicBezTo>
                    <a:pt x="199" y="193"/>
                    <a:pt x="201" y="193"/>
                    <a:pt x="201" y="193"/>
                  </a:cubicBezTo>
                  <a:cubicBezTo>
                    <a:pt x="201" y="193"/>
                    <a:pt x="202" y="192"/>
                    <a:pt x="199" y="191"/>
                  </a:cubicBezTo>
                  <a:cubicBezTo>
                    <a:pt x="200" y="191"/>
                    <a:pt x="200" y="191"/>
                    <a:pt x="200" y="191"/>
                  </a:cubicBezTo>
                  <a:cubicBezTo>
                    <a:pt x="202" y="190"/>
                    <a:pt x="204" y="191"/>
                    <a:pt x="206" y="192"/>
                  </a:cubicBezTo>
                  <a:cubicBezTo>
                    <a:pt x="211" y="190"/>
                    <a:pt x="216" y="189"/>
                    <a:pt x="222" y="190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26" y="191"/>
                    <a:pt x="226" y="188"/>
                    <a:pt x="231" y="188"/>
                  </a:cubicBezTo>
                  <a:cubicBezTo>
                    <a:pt x="231" y="189"/>
                    <a:pt x="236" y="189"/>
                    <a:pt x="235" y="190"/>
                  </a:cubicBezTo>
                  <a:cubicBezTo>
                    <a:pt x="232" y="191"/>
                    <a:pt x="231" y="192"/>
                    <a:pt x="229" y="193"/>
                  </a:cubicBezTo>
                  <a:cubicBezTo>
                    <a:pt x="230" y="193"/>
                    <a:pt x="232" y="192"/>
                    <a:pt x="233" y="193"/>
                  </a:cubicBezTo>
                  <a:cubicBezTo>
                    <a:pt x="239" y="193"/>
                    <a:pt x="240" y="187"/>
                    <a:pt x="246" y="191"/>
                  </a:cubicBezTo>
                  <a:cubicBezTo>
                    <a:pt x="244" y="188"/>
                    <a:pt x="255" y="190"/>
                    <a:pt x="258" y="188"/>
                  </a:cubicBezTo>
                  <a:cubicBezTo>
                    <a:pt x="267" y="192"/>
                    <a:pt x="250" y="189"/>
                    <a:pt x="249" y="191"/>
                  </a:cubicBezTo>
                  <a:cubicBezTo>
                    <a:pt x="254" y="191"/>
                    <a:pt x="259" y="191"/>
                    <a:pt x="264" y="191"/>
                  </a:cubicBezTo>
                  <a:cubicBezTo>
                    <a:pt x="265" y="190"/>
                    <a:pt x="266" y="188"/>
                    <a:pt x="270" y="188"/>
                  </a:cubicBezTo>
                  <a:cubicBezTo>
                    <a:pt x="271" y="188"/>
                    <a:pt x="272" y="189"/>
                    <a:pt x="272" y="189"/>
                  </a:cubicBezTo>
                  <a:cubicBezTo>
                    <a:pt x="275" y="187"/>
                    <a:pt x="279" y="188"/>
                    <a:pt x="282" y="189"/>
                  </a:cubicBezTo>
                  <a:cubicBezTo>
                    <a:pt x="284" y="190"/>
                    <a:pt x="279" y="190"/>
                    <a:pt x="279" y="191"/>
                  </a:cubicBezTo>
                  <a:cubicBezTo>
                    <a:pt x="283" y="191"/>
                    <a:pt x="286" y="190"/>
                    <a:pt x="287" y="189"/>
                  </a:cubicBezTo>
                  <a:cubicBezTo>
                    <a:pt x="291" y="188"/>
                    <a:pt x="297" y="188"/>
                    <a:pt x="298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298" y="188"/>
                    <a:pt x="302" y="187"/>
                    <a:pt x="302" y="187"/>
                  </a:cubicBezTo>
                  <a:cubicBezTo>
                    <a:pt x="295" y="186"/>
                    <a:pt x="301" y="184"/>
                    <a:pt x="299" y="183"/>
                  </a:cubicBezTo>
                  <a:cubicBezTo>
                    <a:pt x="307" y="181"/>
                    <a:pt x="296" y="180"/>
                    <a:pt x="302" y="178"/>
                  </a:cubicBezTo>
                  <a:cubicBezTo>
                    <a:pt x="304" y="178"/>
                    <a:pt x="307" y="178"/>
                    <a:pt x="308" y="178"/>
                  </a:cubicBezTo>
                  <a:cubicBezTo>
                    <a:pt x="312" y="179"/>
                    <a:pt x="311" y="180"/>
                    <a:pt x="311" y="181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5" y="182"/>
                    <a:pt x="319" y="181"/>
                    <a:pt x="318" y="183"/>
                  </a:cubicBezTo>
                  <a:cubicBezTo>
                    <a:pt x="315" y="184"/>
                    <a:pt x="316" y="189"/>
                    <a:pt x="309" y="187"/>
                  </a:cubicBezTo>
                  <a:cubicBezTo>
                    <a:pt x="310" y="192"/>
                    <a:pt x="320" y="187"/>
                    <a:pt x="326" y="188"/>
                  </a:cubicBezTo>
                  <a:cubicBezTo>
                    <a:pt x="327" y="187"/>
                    <a:pt x="324" y="186"/>
                    <a:pt x="325" y="184"/>
                  </a:cubicBezTo>
                  <a:cubicBezTo>
                    <a:pt x="333" y="184"/>
                    <a:pt x="333" y="184"/>
                    <a:pt x="333" y="184"/>
                  </a:cubicBezTo>
                  <a:cubicBezTo>
                    <a:pt x="332" y="181"/>
                    <a:pt x="341" y="183"/>
                    <a:pt x="342" y="181"/>
                  </a:cubicBezTo>
                  <a:cubicBezTo>
                    <a:pt x="346" y="181"/>
                    <a:pt x="354" y="181"/>
                    <a:pt x="356" y="182"/>
                  </a:cubicBezTo>
                  <a:cubicBezTo>
                    <a:pt x="351" y="183"/>
                    <a:pt x="351" y="185"/>
                    <a:pt x="348" y="187"/>
                  </a:cubicBezTo>
                  <a:cubicBezTo>
                    <a:pt x="353" y="186"/>
                    <a:pt x="355" y="189"/>
                    <a:pt x="354" y="190"/>
                  </a:cubicBezTo>
                  <a:cubicBezTo>
                    <a:pt x="356" y="190"/>
                    <a:pt x="356" y="190"/>
                    <a:pt x="356" y="190"/>
                  </a:cubicBezTo>
                  <a:cubicBezTo>
                    <a:pt x="361" y="185"/>
                    <a:pt x="373" y="189"/>
                    <a:pt x="378" y="187"/>
                  </a:cubicBezTo>
                  <a:cubicBezTo>
                    <a:pt x="381" y="185"/>
                    <a:pt x="384" y="188"/>
                    <a:pt x="386" y="189"/>
                  </a:cubicBezTo>
                  <a:cubicBezTo>
                    <a:pt x="387" y="187"/>
                    <a:pt x="390" y="185"/>
                    <a:pt x="388" y="184"/>
                  </a:cubicBezTo>
                  <a:cubicBezTo>
                    <a:pt x="390" y="183"/>
                    <a:pt x="397" y="183"/>
                    <a:pt x="394" y="180"/>
                  </a:cubicBezTo>
                  <a:cubicBezTo>
                    <a:pt x="389" y="181"/>
                    <a:pt x="394" y="178"/>
                    <a:pt x="389" y="178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90" y="173"/>
                    <a:pt x="398" y="173"/>
                    <a:pt x="403" y="173"/>
                  </a:cubicBezTo>
                  <a:cubicBezTo>
                    <a:pt x="404" y="177"/>
                    <a:pt x="404" y="177"/>
                    <a:pt x="404" y="177"/>
                  </a:cubicBezTo>
                  <a:cubicBezTo>
                    <a:pt x="400" y="178"/>
                    <a:pt x="408" y="180"/>
                    <a:pt x="402" y="181"/>
                  </a:cubicBezTo>
                  <a:cubicBezTo>
                    <a:pt x="408" y="182"/>
                    <a:pt x="413" y="181"/>
                    <a:pt x="419" y="182"/>
                  </a:cubicBezTo>
                  <a:cubicBezTo>
                    <a:pt x="421" y="181"/>
                    <a:pt x="421" y="181"/>
                    <a:pt x="421" y="181"/>
                  </a:cubicBezTo>
                  <a:cubicBezTo>
                    <a:pt x="419" y="180"/>
                    <a:pt x="419" y="180"/>
                    <a:pt x="419" y="180"/>
                  </a:cubicBezTo>
                  <a:cubicBezTo>
                    <a:pt x="418" y="180"/>
                    <a:pt x="417" y="180"/>
                    <a:pt x="416" y="181"/>
                  </a:cubicBezTo>
                  <a:cubicBezTo>
                    <a:pt x="412" y="179"/>
                    <a:pt x="412" y="179"/>
                    <a:pt x="412" y="179"/>
                  </a:cubicBezTo>
                  <a:cubicBezTo>
                    <a:pt x="405" y="183"/>
                    <a:pt x="406" y="177"/>
                    <a:pt x="409" y="178"/>
                  </a:cubicBezTo>
                  <a:cubicBezTo>
                    <a:pt x="409" y="178"/>
                    <a:pt x="409" y="178"/>
                    <a:pt x="409" y="178"/>
                  </a:cubicBezTo>
                  <a:cubicBezTo>
                    <a:pt x="409" y="177"/>
                    <a:pt x="410" y="177"/>
                    <a:pt x="411" y="177"/>
                  </a:cubicBezTo>
                  <a:cubicBezTo>
                    <a:pt x="409" y="174"/>
                    <a:pt x="419" y="175"/>
                    <a:pt x="422" y="174"/>
                  </a:cubicBezTo>
                  <a:cubicBezTo>
                    <a:pt x="421" y="174"/>
                    <a:pt x="420" y="174"/>
                    <a:pt x="420" y="174"/>
                  </a:cubicBezTo>
                  <a:cubicBezTo>
                    <a:pt x="420" y="173"/>
                    <a:pt x="419" y="172"/>
                    <a:pt x="421" y="172"/>
                  </a:cubicBezTo>
                  <a:cubicBezTo>
                    <a:pt x="422" y="173"/>
                    <a:pt x="422" y="173"/>
                    <a:pt x="422" y="173"/>
                  </a:cubicBezTo>
                  <a:cubicBezTo>
                    <a:pt x="423" y="172"/>
                    <a:pt x="423" y="172"/>
                    <a:pt x="423" y="172"/>
                  </a:cubicBezTo>
                  <a:cubicBezTo>
                    <a:pt x="421" y="171"/>
                    <a:pt x="414" y="171"/>
                    <a:pt x="410" y="171"/>
                  </a:cubicBezTo>
                  <a:cubicBezTo>
                    <a:pt x="409" y="169"/>
                    <a:pt x="419" y="168"/>
                    <a:pt x="416" y="166"/>
                  </a:cubicBezTo>
                  <a:cubicBezTo>
                    <a:pt x="417" y="164"/>
                    <a:pt x="410" y="164"/>
                    <a:pt x="408" y="163"/>
                  </a:cubicBezTo>
                  <a:cubicBezTo>
                    <a:pt x="409" y="163"/>
                    <a:pt x="411" y="161"/>
                    <a:pt x="414" y="162"/>
                  </a:cubicBezTo>
                  <a:cubicBezTo>
                    <a:pt x="419" y="162"/>
                    <a:pt x="415" y="163"/>
                    <a:pt x="419" y="164"/>
                  </a:cubicBezTo>
                  <a:cubicBezTo>
                    <a:pt x="420" y="162"/>
                    <a:pt x="427" y="164"/>
                    <a:pt x="424" y="163"/>
                  </a:cubicBezTo>
                  <a:cubicBezTo>
                    <a:pt x="425" y="159"/>
                    <a:pt x="409" y="162"/>
                    <a:pt x="405" y="160"/>
                  </a:cubicBezTo>
                  <a:cubicBezTo>
                    <a:pt x="411" y="158"/>
                    <a:pt x="400" y="158"/>
                    <a:pt x="400" y="156"/>
                  </a:cubicBezTo>
                  <a:cubicBezTo>
                    <a:pt x="401" y="156"/>
                    <a:pt x="402" y="155"/>
                    <a:pt x="403" y="155"/>
                  </a:cubicBezTo>
                  <a:cubicBezTo>
                    <a:pt x="395" y="155"/>
                    <a:pt x="395" y="155"/>
                    <a:pt x="395" y="155"/>
                  </a:cubicBezTo>
                  <a:cubicBezTo>
                    <a:pt x="397" y="157"/>
                    <a:pt x="397" y="160"/>
                    <a:pt x="401" y="163"/>
                  </a:cubicBezTo>
                  <a:cubicBezTo>
                    <a:pt x="398" y="164"/>
                    <a:pt x="392" y="165"/>
                    <a:pt x="389" y="164"/>
                  </a:cubicBezTo>
                  <a:cubicBezTo>
                    <a:pt x="388" y="163"/>
                    <a:pt x="390" y="163"/>
                    <a:pt x="389" y="163"/>
                  </a:cubicBezTo>
                  <a:cubicBezTo>
                    <a:pt x="388" y="161"/>
                    <a:pt x="389" y="158"/>
                    <a:pt x="385" y="158"/>
                  </a:cubicBezTo>
                  <a:cubicBezTo>
                    <a:pt x="381" y="156"/>
                    <a:pt x="375" y="155"/>
                    <a:pt x="376" y="153"/>
                  </a:cubicBezTo>
                  <a:cubicBezTo>
                    <a:pt x="378" y="151"/>
                    <a:pt x="382" y="153"/>
                    <a:pt x="384" y="153"/>
                  </a:cubicBezTo>
                  <a:cubicBezTo>
                    <a:pt x="386" y="151"/>
                    <a:pt x="380" y="151"/>
                    <a:pt x="376" y="151"/>
                  </a:cubicBezTo>
                  <a:cubicBezTo>
                    <a:pt x="374" y="150"/>
                    <a:pt x="373" y="150"/>
                    <a:pt x="374" y="149"/>
                  </a:cubicBezTo>
                  <a:cubicBezTo>
                    <a:pt x="370" y="149"/>
                    <a:pt x="368" y="151"/>
                    <a:pt x="365" y="150"/>
                  </a:cubicBezTo>
                  <a:cubicBezTo>
                    <a:pt x="365" y="149"/>
                    <a:pt x="361" y="150"/>
                    <a:pt x="360" y="149"/>
                  </a:cubicBezTo>
                  <a:cubicBezTo>
                    <a:pt x="362" y="148"/>
                    <a:pt x="362" y="148"/>
                    <a:pt x="362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55" y="146"/>
                    <a:pt x="353" y="150"/>
                    <a:pt x="348" y="150"/>
                  </a:cubicBezTo>
                  <a:cubicBezTo>
                    <a:pt x="350" y="150"/>
                    <a:pt x="352" y="150"/>
                    <a:pt x="354" y="150"/>
                  </a:cubicBezTo>
                  <a:cubicBezTo>
                    <a:pt x="354" y="156"/>
                    <a:pt x="376" y="149"/>
                    <a:pt x="373" y="155"/>
                  </a:cubicBezTo>
                  <a:cubicBezTo>
                    <a:pt x="370" y="158"/>
                    <a:pt x="361" y="157"/>
                    <a:pt x="358" y="158"/>
                  </a:cubicBezTo>
                  <a:cubicBezTo>
                    <a:pt x="362" y="161"/>
                    <a:pt x="367" y="157"/>
                    <a:pt x="371" y="158"/>
                  </a:cubicBezTo>
                  <a:cubicBezTo>
                    <a:pt x="372" y="158"/>
                    <a:pt x="373" y="160"/>
                    <a:pt x="370" y="161"/>
                  </a:cubicBezTo>
                  <a:cubicBezTo>
                    <a:pt x="361" y="161"/>
                    <a:pt x="353" y="160"/>
                    <a:pt x="348" y="157"/>
                  </a:cubicBezTo>
                  <a:cubicBezTo>
                    <a:pt x="349" y="157"/>
                    <a:pt x="349" y="157"/>
                    <a:pt x="350" y="157"/>
                  </a:cubicBezTo>
                  <a:cubicBezTo>
                    <a:pt x="349" y="157"/>
                    <a:pt x="347" y="157"/>
                    <a:pt x="346" y="157"/>
                  </a:cubicBezTo>
                  <a:cubicBezTo>
                    <a:pt x="344" y="158"/>
                    <a:pt x="338" y="158"/>
                    <a:pt x="336" y="157"/>
                  </a:cubicBezTo>
                  <a:cubicBezTo>
                    <a:pt x="339" y="156"/>
                    <a:pt x="343" y="156"/>
                    <a:pt x="343" y="155"/>
                  </a:cubicBezTo>
                  <a:cubicBezTo>
                    <a:pt x="339" y="154"/>
                    <a:pt x="334" y="153"/>
                    <a:pt x="332" y="152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344" y="151"/>
                    <a:pt x="344" y="151"/>
                    <a:pt x="344" y="151"/>
                  </a:cubicBezTo>
                  <a:cubicBezTo>
                    <a:pt x="342" y="148"/>
                    <a:pt x="335" y="151"/>
                    <a:pt x="331" y="150"/>
                  </a:cubicBezTo>
                  <a:cubicBezTo>
                    <a:pt x="335" y="148"/>
                    <a:pt x="340" y="148"/>
                    <a:pt x="346" y="147"/>
                  </a:cubicBezTo>
                  <a:cubicBezTo>
                    <a:pt x="346" y="146"/>
                    <a:pt x="352" y="146"/>
                    <a:pt x="354" y="145"/>
                  </a:cubicBezTo>
                  <a:cubicBezTo>
                    <a:pt x="354" y="144"/>
                    <a:pt x="354" y="144"/>
                    <a:pt x="353" y="143"/>
                  </a:cubicBezTo>
                  <a:cubicBezTo>
                    <a:pt x="350" y="143"/>
                    <a:pt x="350" y="141"/>
                    <a:pt x="354" y="140"/>
                  </a:cubicBezTo>
                  <a:cubicBezTo>
                    <a:pt x="354" y="139"/>
                    <a:pt x="358" y="139"/>
                    <a:pt x="355" y="138"/>
                  </a:cubicBezTo>
                  <a:cubicBezTo>
                    <a:pt x="358" y="137"/>
                    <a:pt x="361" y="137"/>
                    <a:pt x="361" y="135"/>
                  </a:cubicBezTo>
                  <a:cubicBezTo>
                    <a:pt x="359" y="135"/>
                    <a:pt x="356" y="135"/>
                    <a:pt x="355" y="134"/>
                  </a:cubicBezTo>
                  <a:cubicBezTo>
                    <a:pt x="354" y="135"/>
                    <a:pt x="353" y="135"/>
                    <a:pt x="352" y="135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4" y="136"/>
                    <a:pt x="354" y="136"/>
                    <a:pt x="354" y="136"/>
                  </a:cubicBezTo>
                  <a:cubicBezTo>
                    <a:pt x="357" y="141"/>
                    <a:pt x="338" y="138"/>
                    <a:pt x="332" y="139"/>
                  </a:cubicBezTo>
                  <a:cubicBezTo>
                    <a:pt x="334" y="140"/>
                    <a:pt x="329" y="141"/>
                    <a:pt x="329" y="143"/>
                  </a:cubicBezTo>
                  <a:cubicBezTo>
                    <a:pt x="329" y="144"/>
                    <a:pt x="323" y="145"/>
                    <a:pt x="325" y="146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9" y="145"/>
                    <a:pt x="332" y="146"/>
                    <a:pt x="334" y="147"/>
                  </a:cubicBezTo>
                  <a:cubicBezTo>
                    <a:pt x="333" y="147"/>
                    <a:pt x="332" y="147"/>
                    <a:pt x="331" y="147"/>
                  </a:cubicBezTo>
                  <a:cubicBezTo>
                    <a:pt x="326" y="146"/>
                    <a:pt x="316" y="147"/>
                    <a:pt x="318" y="144"/>
                  </a:cubicBezTo>
                  <a:cubicBezTo>
                    <a:pt x="320" y="142"/>
                    <a:pt x="318" y="142"/>
                    <a:pt x="319" y="140"/>
                  </a:cubicBezTo>
                  <a:cubicBezTo>
                    <a:pt x="323" y="142"/>
                    <a:pt x="325" y="139"/>
                    <a:pt x="329" y="138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23" y="137"/>
                    <a:pt x="322" y="139"/>
                    <a:pt x="320" y="140"/>
                  </a:cubicBezTo>
                  <a:cubicBezTo>
                    <a:pt x="317" y="140"/>
                    <a:pt x="316" y="139"/>
                    <a:pt x="314" y="139"/>
                  </a:cubicBezTo>
                  <a:cubicBezTo>
                    <a:pt x="314" y="138"/>
                    <a:pt x="314" y="137"/>
                    <a:pt x="316" y="136"/>
                  </a:cubicBezTo>
                  <a:cubicBezTo>
                    <a:pt x="315" y="137"/>
                    <a:pt x="314" y="136"/>
                    <a:pt x="314" y="136"/>
                  </a:cubicBezTo>
                  <a:cubicBezTo>
                    <a:pt x="322" y="135"/>
                    <a:pt x="322" y="135"/>
                    <a:pt x="322" y="135"/>
                  </a:cubicBezTo>
                  <a:cubicBezTo>
                    <a:pt x="321" y="134"/>
                    <a:pt x="321" y="133"/>
                    <a:pt x="319" y="134"/>
                  </a:cubicBezTo>
                  <a:cubicBezTo>
                    <a:pt x="317" y="133"/>
                    <a:pt x="318" y="132"/>
                    <a:pt x="318" y="132"/>
                  </a:cubicBezTo>
                  <a:cubicBezTo>
                    <a:pt x="318" y="130"/>
                    <a:pt x="322" y="130"/>
                    <a:pt x="324" y="130"/>
                  </a:cubicBezTo>
                  <a:cubicBezTo>
                    <a:pt x="326" y="134"/>
                    <a:pt x="336" y="130"/>
                    <a:pt x="342" y="131"/>
                  </a:cubicBezTo>
                  <a:cubicBezTo>
                    <a:pt x="344" y="131"/>
                    <a:pt x="345" y="132"/>
                    <a:pt x="344" y="133"/>
                  </a:cubicBezTo>
                  <a:cubicBezTo>
                    <a:pt x="354" y="132"/>
                    <a:pt x="342" y="129"/>
                    <a:pt x="344" y="127"/>
                  </a:cubicBezTo>
                  <a:cubicBezTo>
                    <a:pt x="332" y="130"/>
                    <a:pt x="332" y="130"/>
                    <a:pt x="332" y="130"/>
                  </a:cubicBezTo>
                  <a:cubicBezTo>
                    <a:pt x="328" y="130"/>
                    <a:pt x="328" y="128"/>
                    <a:pt x="326" y="127"/>
                  </a:cubicBezTo>
                  <a:cubicBezTo>
                    <a:pt x="323" y="127"/>
                    <a:pt x="324" y="129"/>
                    <a:pt x="321" y="129"/>
                  </a:cubicBezTo>
                  <a:cubicBezTo>
                    <a:pt x="320" y="128"/>
                    <a:pt x="318" y="127"/>
                    <a:pt x="320" y="126"/>
                  </a:cubicBezTo>
                  <a:cubicBezTo>
                    <a:pt x="325" y="126"/>
                    <a:pt x="329" y="128"/>
                    <a:pt x="335" y="127"/>
                  </a:cubicBezTo>
                  <a:cubicBezTo>
                    <a:pt x="334" y="127"/>
                    <a:pt x="333" y="127"/>
                    <a:pt x="334" y="126"/>
                  </a:cubicBezTo>
                  <a:cubicBezTo>
                    <a:pt x="347" y="125"/>
                    <a:pt x="347" y="125"/>
                    <a:pt x="347" y="125"/>
                  </a:cubicBezTo>
                  <a:cubicBezTo>
                    <a:pt x="344" y="123"/>
                    <a:pt x="336" y="126"/>
                    <a:pt x="333" y="124"/>
                  </a:cubicBezTo>
                  <a:cubicBezTo>
                    <a:pt x="336" y="123"/>
                    <a:pt x="340" y="124"/>
                    <a:pt x="340" y="122"/>
                  </a:cubicBezTo>
                  <a:cubicBezTo>
                    <a:pt x="345" y="121"/>
                    <a:pt x="343" y="124"/>
                    <a:pt x="347" y="123"/>
                  </a:cubicBezTo>
                  <a:cubicBezTo>
                    <a:pt x="347" y="122"/>
                    <a:pt x="345" y="122"/>
                    <a:pt x="343" y="122"/>
                  </a:cubicBezTo>
                  <a:cubicBezTo>
                    <a:pt x="344" y="120"/>
                    <a:pt x="347" y="120"/>
                    <a:pt x="348" y="119"/>
                  </a:cubicBezTo>
                  <a:cubicBezTo>
                    <a:pt x="345" y="118"/>
                    <a:pt x="347" y="117"/>
                    <a:pt x="346" y="116"/>
                  </a:cubicBezTo>
                  <a:cubicBezTo>
                    <a:pt x="356" y="115"/>
                    <a:pt x="344" y="110"/>
                    <a:pt x="354" y="110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0"/>
                    <a:pt x="352" y="110"/>
                    <a:pt x="352" y="110"/>
                  </a:cubicBezTo>
                  <a:cubicBezTo>
                    <a:pt x="350" y="111"/>
                    <a:pt x="349" y="110"/>
                    <a:pt x="348" y="110"/>
                  </a:cubicBezTo>
                  <a:cubicBezTo>
                    <a:pt x="347" y="110"/>
                    <a:pt x="347" y="110"/>
                    <a:pt x="347" y="110"/>
                  </a:cubicBezTo>
                  <a:cubicBezTo>
                    <a:pt x="347" y="111"/>
                    <a:pt x="347" y="112"/>
                    <a:pt x="348" y="112"/>
                  </a:cubicBezTo>
                  <a:cubicBezTo>
                    <a:pt x="344" y="115"/>
                    <a:pt x="341" y="118"/>
                    <a:pt x="333" y="118"/>
                  </a:cubicBezTo>
                  <a:cubicBezTo>
                    <a:pt x="329" y="119"/>
                    <a:pt x="327" y="118"/>
                    <a:pt x="325" y="117"/>
                  </a:cubicBezTo>
                  <a:cubicBezTo>
                    <a:pt x="325" y="115"/>
                    <a:pt x="333" y="116"/>
                    <a:pt x="336" y="115"/>
                  </a:cubicBezTo>
                  <a:cubicBezTo>
                    <a:pt x="337" y="114"/>
                    <a:pt x="340" y="113"/>
                    <a:pt x="337" y="112"/>
                  </a:cubicBezTo>
                  <a:cubicBezTo>
                    <a:pt x="337" y="111"/>
                    <a:pt x="342" y="110"/>
                    <a:pt x="345" y="110"/>
                  </a:cubicBezTo>
                  <a:cubicBezTo>
                    <a:pt x="344" y="110"/>
                    <a:pt x="344" y="110"/>
                    <a:pt x="344" y="110"/>
                  </a:cubicBezTo>
                  <a:cubicBezTo>
                    <a:pt x="339" y="111"/>
                    <a:pt x="334" y="109"/>
                    <a:pt x="329" y="109"/>
                  </a:cubicBezTo>
                  <a:cubicBezTo>
                    <a:pt x="327" y="105"/>
                    <a:pt x="315" y="109"/>
                    <a:pt x="309" y="106"/>
                  </a:cubicBezTo>
                  <a:cubicBezTo>
                    <a:pt x="317" y="104"/>
                    <a:pt x="323" y="107"/>
                    <a:pt x="332" y="105"/>
                  </a:cubicBezTo>
                  <a:cubicBezTo>
                    <a:pt x="323" y="105"/>
                    <a:pt x="323" y="105"/>
                    <a:pt x="323" y="105"/>
                  </a:cubicBezTo>
                  <a:cubicBezTo>
                    <a:pt x="328" y="104"/>
                    <a:pt x="328" y="104"/>
                    <a:pt x="328" y="104"/>
                  </a:cubicBezTo>
                  <a:cubicBezTo>
                    <a:pt x="324" y="103"/>
                    <a:pt x="325" y="101"/>
                    <a:pt x="322" y="101"/>
                  </a:cubicBezTo>
                  <a:cubicBezTo>
                    <a:pt x="320" y="103"/>
                    <a:pt x="312" y="104"/>
                    <a:pt x="308" y="106"/>
                  </a:cubicBezTo>
                  <a:cubicBezTo>
                    <a:pt x="304" y="107"/>
                    <a:pt x="313" y="108"/>
                    <a:pt x="310" y="109"/>
                  </a:cubicBezTo>
                  <a:cubicBezTo>
                    <a:pt x="306" y="109"/>
                    <a:pt x="304" y="108"/>
                    <a:pt x="301" y="107"/>
                  </a:cubicBezTo>
                  <a:cubicBezTo>
                    <a:pt x="306" y="107"/>
                    <a:pt x="302" y="106"/>
                    <a:pt x="304" y="105"/>
                  </a:cubicBezTo>
                  <a:cubicBezTo>
                    <a:pt x="297" y="105"/>
                    <a:pt x="297" y="105"/>
                    <a:pt x="297" y="105"/>
                  </a:cubicBezTo>
                  <a:cubicBezTo>
                    <a:pt x="297" y="105"/>
                    <a:pt x="295" y="105"/>
                    <a:pt x="295" y="104"/>
                  </a:cubicBezTo>
                  <a:cubicBezTo>
                    <a:pt x="296" y="104"/>
                    <a:pt x="296" y="104"/>
                    <a:pt x="297" y="104"/>
                  </a:cubicBezTo>
                  <a:cubicBezTo>
                    <a:pt x="297" y="102"/>
                    <a:pt x="299" y="101"/>
                    <a:pt x="295" y="100"/>
                  </a:cubicBezTo>
                  <a:cubicBezTo>
                    <a:pt x="292" y="101"/>
                    <a:pt x="290" y="99"/>
                    <a:pt x="288" y="101"/>
                  </a:cubicBezTo>
                  <a:cubicBezTo>
                    <a:pt x="291" y="103"/>
                    <a:pt x="291" y="105"/>
                    <a:pt x="296" y="106"/>
                  </a:cubicBezTo>
                  <a:cubicBezTo>
                    <a:pt x="297" y="107"/>
                    <a:pt x="295" y="108"/>
                    <a:pt x="292" y="109"/>
                  </a:cubicBezTo>
                  <a:cubicBezTo>
                    <a:pt x="283" y="108"/>
                    <a:pt x="269" y="111"/>
                    <a:pt x="264" y="107"/>
                  </a:cubicBezTo>
                  <a:cubicBezTo>
                    <a:pt x="266" y="104"/>
                    <a:pt x="256" y="105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7" y="103"/>
                    <a:pt x="259" y="101"/>
                    <a:pt x="261" y="99"/>
                  </a:cubicBezTo>
                  <a:cubicBezTo>
                    <a:pt x="255" y="99"/>
                    <a:pt x="252" y="101"/>
                    <a:pt x="246" y="101"/>
                  </a:cubicBezTo>
                  <a:cubicBezTo>
                    <a:pt x="250" y="103"/>
                    <a:pt x="244" y="105"/>
                    <a:pt x="241" y="107"/>
                  </a:cubicBezTo>
                  <a:cubicBezTo>
                    <a:pt x="242" y="108"/>
                    <a:pt x="242" y="109"/>
                    <a:pt x="240" y="109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39" y="112"/>
                    <a:pt x="233" y="113"/>
                    <a:pt x="228" y="111"/>
                  </a:cubicBezTo>
                  <a:cubicBezTo>
                    <a:pt x="229" y="109"/>
                    <a:pt x="235" y="110"/>
                    <a:pt x="237" y="109"/>
                  </a:cubicBezTo>
                  <a:cubicBezTo>
                    <a:pt x="232" y="107"/>
                    <a:pt x="228" y="111"/>
                    <a:pt x="224" y="109"/>
                  </a:cubicBezTo>
                  <a:cubicBezTo>
                    <a:pt x="227" y="108"/>
                    <a:pt x="232" y="108"/>
                    <a:pt x="233" y="106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28" y="100"/>
                    <a:pt x="240" y="101"/>
                    <a:pt x="243" y="97"/>
                  </a:cubicBezTo>
                  <a:cubicBezTo>
                    <a:pt x="237" y="95"/>
                    <a:pt x="235" y="100"/>
                    <a:pt x="230" y="100"/>
                  </a:cubicBezTo>
                  <a:cubicBezTo>
                    <a:pt x="226" y="99"/>
                    <a:pt x="232" y="98"/>
                    <a:pt x="230" y="98"/>
                  </a:cubicBezTo>
                  <a:cubicBezTo>
                    <a:pt x="227" y="99"/>
                    <a:pt x="223" y="97"/>
                    <a:pt x="226" y="96"/>
                  </a:cubicBezTo>
                  <a:cubicBezTo>
                    <a:pt x="231" y="97"/>
                    <a:pt x="234" y="95"/>
                    <a:pt x="238" y="94"/>
                  </a:cubicBezTo>
                  <a:cubicBezTo>
                    <a:pt x="230" y="94"/>
                    <a:pt x="222" y="94"/>
                    <a:pt x="215" y="95"/>
                  </a:cubicBezTo>
                  <a:cubicBezTo>
                    <a:pt x="216" y="96"/>
                    <a:pt x="217" y="95"/>
                    <a:pt x="219" y="95"/>
                  </a:cubicBezTo>
                  <a:cubicBezTo>
                    <a:pt x="220" y="95"/>
                    <a:pt x="223" y="96"/>
                    <a:pt x="222" y="97"/>
                  </a:cubicBezTo>
                  <a:cubicBezTo>
                    <a:pt x="217" y="97"/>
                    <a:pt x="210" y="98"/>
                    <a:pt x="207" y="96"/>
                  </a:cubicBezTo>
                  <a:cubicBezTo>
                    <a:pt x="200" y="90"/>
                    <a:pt x="218" y="94"/>
                    <a:pt x="223" y="92"/>
                  </a:cubicBezTo>
                  <a:cubicBezTo>
                    <a:pt x="224" y="93"/>
                    <a:pt x="225" y="93"/>
                    <a:pt x="227" y="93"/>
                  </a:cubicBezTo>
                  <a:cubicBezTo>
                    <a:pt x="230" y="91"/>
                    <a:pt x="237" y="94"/>
                    <a:pt x="240" y="91"/>
                  </a:cubicBezTo>
                  <a:cubicBezTo>
                    <a:pt x="244" y="91"/>
                    <a:pt x="248" y="91"/>
                    <a:pt x="250" y="92"/>
                  </a:cubicBezTo>
                  <a:cubicBezTo>
                    <a:pt x="255" y="94"/>
                    <a:pt x="246" y="94"/>
                    <a:pt x="246" y="96"/>
                  </a:cubicBezTo>
                  <a:cubicBezTo>
                    <a:pt x="245" y="99"/>
                    <a:pt x="254" y="98"/>
                    <a:pt x="257" y="98"/>
                  </a:cubicBezTo>
                  <a:cubicBezTo>
                    <a:pt x="258" y="97"/>
                    <a:pt x="255" y="97"/>
                    <a:pt x="254" y="97"/>
                  </a:cubicBezTo>
                  <a:cubicBezTo>
                    <a:pt x="255" y="96"/>
                    <a:pt x="255" y="96"/>
                    <a:pt x="255" y="96"/>
                  </a:cubicBezTo>
                  <a:cubicBezTo>
                    <a:pt x="256" y="96"/>
                    <a:pt x="258" y="96"/>
                    <a:pt x="259" y="97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6"/>
                    <a:pt x="262" y="96"/>
                    <a:pt x="263" y="96"/>
                  </a:cubicBezTo>
                  <a:cubicBezTo>
                    <a:pt x="265" y="96"/>
                    <a:pt x="267" y="95"/>
                    <a:pt x="266" y="94"/>
                  </a:cubicBezTo>
                  <a:cubicBezTo>
                    <a:pt x="261" y="94"/>
                    <a:pt x="261" y="94"/>
                    <a:pt x="261" y="94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0" y="95"/>
                    <a:pt x="259" y="95"/>
                    <a:pt x="258" y="95"/>
                  </a:cubicBezTo>
                  <a:cubicBezTo>
                    <a:pt x="256" y="95"/>
                    <a:pt x="250" y="93"/>
                    <a:pt x="255" y="92"/>
                  </a:cubicBezTo>
                  <a:cubicBezTo>
                    <a:pt x="257" y="92"/>
                    <a:pt x="260" y="92"/>
                    <a:pt x="261" y="93"/>
                  </a:cubicBezTo>
                  <a:cubicBezTo>
                    <a:pt x="265" y="92"/>
                    <a:pt x="263" y="90"/>
                    <a:pt x="268" y="90"/>
                  </a:cubicBezTo>
                  <a:cubicBezTo>
                    <a:pt x="269" y="90"/>
                    <a:pt x="269" y="91"/>
                    <a:pt x="269" y="91"/>
                  </a:cubicBezTo>
                  <a:cubicBezTo>
                    <a:pt x="273" y="91"/>
                    <a:pt x="273" y="91"/>
                    <a:pt x="273" y="91"/>
                  </a:cubicBezTo>
                  <a:cubicBezTo>
                    <a:pt x="277" y="91"/>
                    <a:pt x="279" y="91"/>
                    <a:pt x="281" y="92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4" y="91"/>
                    <a:pt x="285" y="91"/>
                    <a:pt x="286" y="92"/>
                  </a:cubicBezTo>
                  <a:cubicBezTo>
                    <a:pt x="288" y="91"/>
                    <a:pt x="288" y="91"/>
                    <a:pt x="288" y="91"/>
                  </a:cubicBezTo>
                  <a:cubicBezTo>
                    <a:pt x="292" y="91"/>
                    <a:pt x="299" y="91"/>
                    <a:pt x="302" y="90"/>
                  </a:cubicBezTo>
                  <a:cubicBezTo>
                    <a:pt x="305" y="92"/>
                    <a:pt x="308" y="92"/>
                    <a:pt x="311" y="90"/>
                  </a:cubicBezTo>
                  <a:cubicBezTo>
                    <a:pt x="310" y="90"/>
                    <a:pt x="310" y="90"/>
                    <a:pt x="310" y="90"/>
                  </a:cubicBezTo>
                  <a:cubicBezTo>
                    <a:pt x="304" y="91"/>
                    <a:pt x="296" y="90"/>
                    <a:pt x="290" y="89"/>
                  </a:cubicBezTo>
                  <a:cubicBezTo>
                    <a:pt x="286" y="92"/>
                    <a:pt x="278" y="89"/>
                    <a:pt x="272" y="89"/>
                  </a:cubicBezTo>
                  <a:cubicBezTo>
                    <a:pt x="257" y="90"/>
                    <a:pt x="240" y="89"/>
                    <a:pt x="226" y="90"/>
                  </a:cubicBezTo>
                  <a:cubicBezTo>
                    <a:pt x="221" y="87"/>
                    <a:pt x="212" y="90"/>
                    <a:pt x="206" y="87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6" y="86"/>
                    <a:pt x="209" y="83"/>
                    <a:pt x="211" y="81"/>
                  </a:cubicBezTo>
                  <a:cubicBezTo>
                    <a:pt x="209" y="81"/>
                    <a:pt x="206" y="81"/>
                    <a:pt x="205" y="81"/>
                  </a:cubicBezTo>
                  <a:cubicBezTo>
                    <a:pt x="207" y="79"/>
                    <a:pt x="215" y="81"/>
                    <a:pt x="217" y="78"/>
                  </a:cubicBezTo>
                  <a:cubicBezTo>
                    <a:pt x="221" y="78"/>
                    <a:pt x="220" y="80"/>
                    <a:pt x="223" y="80"/>
                  </a:cubicBezTo>
                  <a:cubicBezTo>
                    <a:pt x="212" y="83"/>
                    <a:pt x="227" y="84"/>
                    <a:pt x="223" y="86"/>
                  </a:cubicBezTo>
                  <a:cubicBezTo>
                    <a:pt x="221" y="87"/>
                    <a:pt x="218" y="86"/>
                    <a:pt x="217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26" y="88"/>
                    <a:pt x="233" y="88"/>
                    <a:pt x="239" y="87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29" y="85"/>
                    <a:pt x="238" y="82"/>
                    <a:pt x="232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5" y="81"/>
                    <a:pt x="238" y="80"/>
                    <a:pt x="239" y="81"/>
                  </a:cubicBezTo>
                  <a:cubicBezTo>
                    <a:pt x="239" y="81"/>
                    <a:pt x="238" y="81"/>
                    <a:pt x="238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6" y="80"/>
                    <a:pt x="240" y="80"/>
                    <a:pt x="238" y="79"/>
                  </a:cubicBezTo>
                  <a:cubicBezTo>
                    <a:pt x="240" y="79"/>
                    <a:pt x="240" y="78"/>
                    <a:pt x="240" y="77"/>
                  </a:cubicBezTo>
                  <a:cubicBezTo>
                    <a:pt x="234" y="75"/>
                    <a:pt x="230" y="80"/>
                    <a:pt x="227" y="77"/>
                  </a:cubicBezTo>
                  <a:cubicBezTo>
                    <a:pt x="231" y="77"/>
                    <a:pt x="232" y="75"/>
                    <a:pt x="236" y="76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29" y="73"/>
                    <a:pt x="230" y="78"/>
                    <a:pt x="223" y="77"/>
                  </a:cubicBezTo>
                  <a:cubicBezTo>
                    <a:pt x="216" y="75"/>
                    <a:pt x="228" y="76"/>
                    <a:pt x="228" y="74"/>
                  </a:cubicBezTo>
                  <a:cubicBezTo>
                    <a:pt x="232" y="73"/>
                    <a:pt x="236" y="71"/>
                    <a:pt x="242" y="72"/>
                  </a:cubicBezTo>
                  <a:cubicBezTo>
                    <a:pt x="246" y="72"/>
                    <a:pt x="248" y="74"/>
                    <a:pt x="246" y="75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57" y="87"/>
                    <a:pt x="262" y="86"/>
                    <a:pt x="264" y="84"/>
                  </a:cubicBezTo>
                  <a:cubicBezTo>
                    <a:pt x="276" y="83"/>
                    <a:pt x="264" y="88"/>
                    <a:pt x="275" y="88"/>
                  </a:cubicBezTo>
                  <a:cubicBezTo>
                    <a:pt x="274" y="87"/>
                    <a:pt x="276" y="86"/>
                    <a:pt x="278" y="85"/>
                  </a:cubicBezTo>
                  <a:cubicBezTo>
                    <a:pt x="274" y="85"/>
                    <a:pt x="269" y="83"/>
                    <a:pt x="268" y="81"/>
                  </a:cubicBezTo>
                  <a:cubicBezTo>
                    <a:pt x="273" y="80"/>
                    <a:pt x="273" y="80"/>
                    <a:pt x="273" y="80"/>
                  </a:cubicBezTo>
                  <a:cubicBezTo>
                    <a:pt x="270" y="79"/>
                    <a:pt x="264" y="79"/>
                    <a:pt x="261" y="80"/>
                  </a:cubicBezTo>
                  <a:cubicBezTo>
                    <a:pt x="259" y="78"/>
                    <a:pt x="253" y="77"/>
                    <a:pt x="255" y="75"/>
                  </a:cubicBezTo>
                  <a:cubicBezTo>
                    <a:pt x="258" y="74"/>
                    <a:pt x="264" y="74"/>
                    <a:pt x="267" y="74"/>
                  </a:cubicBezTo>
                  <a:cubicBezTo>
                    <a:pt x="264" y="76"/>
                    <a:pt x="264" y="77"/>
                    <a:pt x="264" y="78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68" y="78"/>
                    <a:pt x="269" y="76"/>
                    <a:pt x="269" y="74"/>
                  </a:cubicBezTo>
                  <a:cubicBezTo>
                    <a:pt x="272" y="75"/>
                    <a:pt x="276" y="75"/>
                    <a:pt x="280" y="76"/>
                  </a:cubicBezTo>
                  <a:cubicBezTo>
                    <a:pt x="277" y="78"/>
                    <a:pt x="277" y="78"/>
                    <a:pt x="277" y="78"/>
                  </a:cubicBezTo>
                  <a:cubicBezTo>
                    <a:pt x="282" y="78"/>
                    <a:pt x="277" y="80"/>
                    <a:pt x="279" y="82"/>
                  </a:cubicBezTo>
                  <a:cubicBezTo>
                    <a:pt x="284" y="85"/>
                    <a:pt x="282" y="80"/>
                    <a:pt x="286" y="81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4" y="77"/>
                    <a:pt x="280" y="76"/>
                    <a:pt x="277" y="74"/>
                  </a:cubicBezTo>
                  <a:cubicBezTo>
                    <a:pt x="278" y="73"/>
                    <a:pt x="269" y="72"/>
                    <a:pt x="274" y="70"/>
                  </a:cubicBezTo>
                  <a:cubicBezTo>
                    <a:pt x="279" y="71"/>
                    <a:pt x="281" y="69"/>
                    <a:pt x="283" y="68"/>
                  </a:cubicBezTo>
                  <a:cubicBezTo>
                    <a:pt x="280" y="68"/>
                    <a:pt x="280" y="66"/>
                    <a:pt x="277" y="66"/>
                  </a:cubicBezTo>
                  <a:cubicBezTo>
                    <a:pt x="274" y="69"/>
                    <a:pt x="267" y="68"/>
                    <a:pt x="261" y="68"/>
                  </a:cubicBezTo>
                  <a:cubicBezTo>
                    <a:pt x="263" y="70"/>
                    <a:pt x="274" y="71"/>
                    <a:pt x="271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1" y="74"/>
                    <a:pt x="258" y="72"/>
                    <a:pt x="255" y="72"/>
                  </a:cubicBezTo>
                  <a:cubicBezTo>
                    <a:pt x="257" y="71"/>
                    <a:pt x="258" y="70"/>
                    <a:pt x="258" y="69"/>
                  </a:cubicBezTo>
                  <a:cubicBezTo>
                    <a:pt x="258" y="68"/>
                    <a:pt x="253" y="68"/>
                    <a:pt x="251" y="68"/>
                  </a:cubicBezTo>
                  <a:cubicBezTo>
                    <a:pt x="245" y="69"/>
                    <a:pt x="254" y="70"/>
                    <a:pt x="251" y="72"/>
                  </a:cubicBezTo>
                  <a:cubicBezTo>
                    <a:pt x="242" y="73"/>
                    <a:pt x="243" y="69"/>
                    <a:pt x="237" y="68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6"/>
                    <a:pt x="239" y="66"/>
                    <a:pt x="237" y="66"/>
                  </a:cubicBezTo>
                  <a:cubicBezTo>
                    <a:pt x="239" y="68"/>
                    <a:pt x="234" y="67"/>
                    <a:pt x="233" y="68"/>
                  </a:cubicBezTo>
                  <a:cubicBezTo>
                    <a:pt x="232" y="71"/>
                    <a:pt x="226" y="73"/>
                    <a:pt x="220" y="74"/>
                  </a:cubicBezTo>
                  <a:cubicBezTo>
                    <a:pt x="217" y="74"/>
                    <a:pt x="213" y="74"/>
                    <a:pt x="214" y="73"/>
                  </a:cubicBezTo>
                  <a:cubicBezTo>
                    <a:pt x="215" y="72"/>
                    <a:pt x="217" y="72"/>
                    <a:pt x="219" y="72"/>
                  </a:cubicBezTo>
                  <a:cubicBezTo>
                    <a:pt x="221" y="71"/>
                    <a:pt x="226" y="70"/>
                    <a:pt x="226" y="68"/>
                  </a:cubicBezTo>
                  <a:cubicBezTo>
                    <a:pt x="220" y="66"/>
                    <a:pt x="218" y="69"/>
                    <a:pt x="218" y="71"/>
                  </a:cubicBezTo>
                  <a:cubicBezTo>
                    <a:pt x="213" y="72"/>
                    <a:pt x="213" y="69"/>
                    <a:pt x="211" y="69"/>
                  </a:cubicBezTo>
                  <a:cubicBezTo>
                    <a:pt x="207" y="67"/>
                    <a:pt x="204" y="69"/>
                    <a:pt x="201" y="70"/>
                  </a:cubicBezTo>
                  <a:cubicBezTo>
                    <a:pt x="198" y="73"/>
                    <a:pt x="197" y="78"/>
                    <a:pt x="185" y="78"/>
                  </a:cubicBezTo>
                  <a:cubicBezTo>
                    <a:pt x="184" y="77"/>
                    <a:pt x="182" y="77"/>
                    <a:pt x="182" y="76"/>
                  </a:cubicBezTo>
                  <a:cubicBezTo>
                    <a:pt x="187" y="75"/>
                    <a:pt x="182" y="74"/>
                    <a:pt x="181" y="73"/>
                  </a:cubicBezTo>
                  <a:cubicBezTo>
                    <a:pt x="185" y="72"/>
                    <a:pt x="196" y="71"/>
                    <a:pt x="193" y="69"/>
                  </a:cubicBezTo>
                  <a:cubicBezTo>
                    <a:pt x="190" y="68"/>
                    <a:pt x="186" y="67"/>
                    <a:pt x="183" y="67"/>
                  </a:cubicBezTo>
                  <a:cubicBezTo>
                    <a:pt x="184" y="67"/>
                    <a:pt x="183" y="68"/>
                    <a:pt x="182" y="68"/>
                  </a:cubicBezTo>
                  <a:cubicBezTo>
                    <a:pt x="181" y="68"/>
                    <a:pt x="179" y="68"/>
                    <a:pt x="179" y="67"/>
                  </a:cubicBezTo>
                  <a:cubicBezTo>
                    <a:pt x="175" y="66"/>
                    <a:pt x="181" y="65"/>
                    <a:pt x="177" y="65"/>
                  </a:cubicBezTo>
                  <a:cubicBezTo>
                    <a:pt x="178" y="64"/>
                    <a:pt x="179" y="64"/>
                    <a:pt x="180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5" y="61"/>
                    <a:pt x="181" y="61"/>
                    <a:pt x="183" y="60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7" y="57"/>
                    <a:pt x="183" y="58"/>
                    <a:pt x="182" y="57"/>
                  </a:cubicBezTo>
                  <a:cubicBezTo>
                    <a:pt x="179" y="56"/>
                    <a:pt x="175" y="57"/>
                    <a:pt x="174" y="58"/>
                  </a:cubicBezTo>
                  <a:cubicBezTo>
                    <a:pt x="172" y="58"/>
                    <a:pt x="171" y="58"/>
                    <a:pt x="171" y="58"/>
                  </a:cubicBezTo>
                  <a:cubicBezTo>
                    <a:pt x="158" y="52"/>
                    <a:pt x="181" y="56"/>
                    <a:pt x="185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5" y="51"/>
                    <a:pt x="183" y="50"/>
                    <a:pt x="184" y="50"/>
                  </a:cubicBezTo>
                  <a:cubicBezTo>
                    <a:pt x="187" y="50"/>
                    <a:pt x="190" y="49"/>
                    <a:pt x="191" y="50"/>
                  </a:cubicBezTo>
                  <a:cubicBezTo>
                    <a:pt x="187" y="53"/>
                    <a:pt x="194" y="54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80" y="58"/>
                    <a:pt x="195" y="63"/>
                    <a:pt x="183" y="64"/>
                  </a:cubicBezTo>
                  <a:cubicBezTo>
                    <a:pt x="188" y="65"/>
                    <a:pt x="190" y="63"/>
                    <a:pt x="194" y="63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7" y="62"/>
                    <a:pt x="204" y="60"/>
                    <a:pt x="210" y="61"/>
                  </a:cubicBezTo>
                  <a:cubicBezTo>
                    <a:pt x="213" y="62"/>
                    <a:pt x="209" y="64"/>
                    <a:pt x="209" y="65"/>
                  </a:cubicBezTo>
                  <a:cubicBezTo>
                    <a:pt x="213" y="68"/>
                    <a:pt x="221" y="66"/>
                    <a:pt x="229" y="66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6" y="65"/>
                    <a:pt x="224" y="62"/>
                    <a:pt x="222" y="64"/>
                  </a:cubicBezTo>
                  <a:cubicBezTo>
                    <a:pt x="221" y="63"/>
                    <a:pt x="218" y="63"/>
                    <a:pt x="219" y="62"/>
                  </a:cubicBezTo>
                  <a:cubicBezTo>
                    <a:pt x="215" y="61"/>
                    <a:pt x="221" y="61"/>
                    <a:pt x="222" y="60"/>
                  </a:cubicBezTo>
                  <a:cubicBezTo>
                    <a:pt x="223" y="56"/>
                    <a:pt x="230" y="60"/>
                    <a:pt x="234" y="59"/>
                  </a:cubicBezTo>
                  <a:cubicBezTo>
                    <a:pt x="235" y="57"/>
                    <a:pt x="228" y="56"/>
                    <a:pt x="233" y="54"/>
                  </a:cubicBezTo>
                  <a:cubicBezTo>
                    <a:pt x="233" y="54"/>
                    <a:pt x="232" y="54"/>
                    <a:pt x="231" y="54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30" y="55"/>
                    <a:pt x="229" y="55"/>
                    <a:pt x="227" y="55"/>
                  </a:cubicBezTo>
                  <a:cubicBezTo>
                    <a:pt x="218" y="53"/>
                    <a:pt x="230" y="52"/>
                    <a:pt x="230" y="50"/>
                  </a:cubicBezTo>
                  <a:cubicBezTo>
                    <a:pt x="235" y="50"/>
                    <a:pt x="232" y="52"/>
                    <a:pt x="233" y="53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36" y="52"/>
                    <a:pt x="238" y="50"/>
                    <a:pt x="234" y="49"/>
                  </a:cubicBezTo>
                  <a:cubicBezTo>
                    <a:pt x="238" y="49"/>
                    <a:pt x="238" y="48"/>
                    <a:pt x="240" y="47"/>
                  </a:cubicBezTo>
                  <a:cubicBezTo>
                    <a:pt x="239" y="47"/>
                    <a:pt x="237" y="48"/>
                    <a:pt x="236" y="47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45" y="46"/>
                    <a:pt x="247" y="46"/>
                    <a:pt x="248" y="48"/>
                  </a:cubicBezTo>
                  <a:cubicBezTo>
                    <a:pt x="246" y="49"/>
                    <a:pt x="245" y="50"/>
                    <a:pt x="245" y="51"/>
                  </a:cubicBezTo>
                  <a:cubicBezTo>
                    <a:pt x="246" y="49"/>
                    <a:pt x="253" y="50"/>
                    <a:pt x="256" y="49"/>
                  </a:cubicBezTo>
                  <a:cubicBezTo>
                    <a:pt x="257" y="48"/>
                    <a:pt x="255" y="48"/>
                    <a:pt x="254" y="48"/>
                  </a:cubicBezTo>
                  <a:cubicBezTo>
                    <a:pt x="257" y="46"/>
                    <a:pt x="259" y="48"/>
                    <a:pt x="262" y="48"/>
                  </a:cubicBezTo>
                  <a:cubicBezTo>
                    <a:pt x="264" y="47"/>
                    <a:pt x="272" y="48"/>
                    <a:pt x="269" y="46"/>
                  </a:cubicBezTo>
                  <a:cubicBezTo>
                    <a:pt x="272" y="44"/>
                    <a:pt x="274" y="46"/>
                    <a:pt x="278" y="46"/>
                  </a:cubicBezTo>
                  <a:cubicBezTo>
                    <a:pt x="278" y="47"/>
                    <a:pt x="274" y="46"/>
                    <a:pt x="274" y="47"/>
                  </a:cubicBezTo>
                  <a:cubicBezTo>
                    <a:pt x="273" y="48"/>
                    <a:pt x="275" y="49"/>
                    <a:pt x="276" y="50"/>
                  </a:cubicBezTo>
                  <a:cubicBezTo>
                    <a:pt x="274" y="47"/>
                    <a:pt x="282" y="47"/>
                    <a:pt x="283" y="45"/>
                  </a:cubicBezTo>
                  <a:cubicBezTo>
                    <a:pt x="282" y="43"/>
                    <a:pt x="292" y="43"/>
                    <a:pt x="292" y="41"/>
                  </a:cubicBezTo>
                  <a:cubicBezTo>
                    <a:pt x="293" y="41"/>
                    <a:pt x="293" y="42"/>
                    <a:pt x="294" y="41"/>
                  </a:cubicBezTo>
                  <a:cubicBezTo>
                    <a:pt x="298" y="40"/>
                    <a:pt x="295" y="39"/>
                    <a:pt x="293" y="38"/>
                  </a:cubicBezTo>
                  <a:cubicBezTo>
                    <a:pt x="287" y="38"/>
                    <a:pt x="288" y="35"/>
                    <a:pt x="282" y="34"/>
                  </a:cubicBezTo>
                  <a:cubicBezTo>
                    <a:pt x="280" y="36"/>
                    <a:pt x="282" y="38"/>
                    <a:pt x="282" y="39"/>
                  </a:cubicBezTo>
                  <a:cubicBezTo>
                    <a:pt x="289" y="39"/>
                    <a:pt x="289" y="39"/>
                    <a:pt x="289" y="39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88" y="41"/>
                    <a:pt x="285" y="40"/>
                    <a:pt x="283" y="41"/>
                  </a:cubicBezTo>
                  <a:cubicBezTo>
                    <a:pt x="281" y="41"/>
                    <a:pt x="281" y="42"/>
                    <a:pt x="282" y="43"/>
                  </a:cubicBezTo>
                  <a:cubicBezTo>
                    <a:pt x="281" y="43"/>
                    <a:pt x="280" y="44"/>
                    <a:pt x="279" y="44"/>
                  </a:cubicBezTo>
                  <a:cubicBezTo>
                    <a:pt x="275" y="43"/>
                    <a:pt x="271" y="42"/>
                    <a:pt x="273" y="41"/>
                  </a:cubicBezTo>
                  <a:cubicBezTo>
                    <a:pt x="267" y="42"/>
                    <a:pt x="268" y="44"/>
                    <a:pt x="266" y="46"/>
                  </a:cubicBezTo>
                  <a:cubicBezTo>
                    <a:pt x="265" y="46"/>
                    <a:pt x="264" y="46"/>
                    <a:pt x="263" y="45"/>
                  </a:cubicBezTo>
                  <a:cubicBezTo>
                    <a:pt x="259" y="46"/>
                    <a:pt x="259" y="46"/>
                    <a:pt x="259" y="46"/>
                  </a:cubicBezTo>
                  <a:cubicBezTo>
                    <a:pt x="257" y="44"/>
                    <a:pt x="249" y="45"/>
                    <a:pt x="246" y="44"/>
                  </a:cubicBezTo>
                  <a:cubicBezTo>
                    <a:pt x="248" y="44"/>
                    <a:pt x="250" y="43"/>
                    <a:pt x="251" y="44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46" y="42"/>
                    <a:pt x="253" y="41"/>
                    <a:pt x="252" y="40"/>
                  </a:cubicBezTo>
                  <a:cubicBezTo>
                    <a:pt x="255" y="39"/>
                    <a:pt x="257" y="41"/>
                    <a:pt x="259" y="39"/>
                  </a:cubicBezTo>
                  <a:cubicBezTo>
                    <a:pt x="259" y="38"/>
                    <a:pt x="257" y="40"/>
                    <a:pt x="255" y="39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5" y="38"/>
                    <a:pt x="253" y="36"/>
                    <a:pt x="250" y="36"/>
                  </a:cubicBezTo>
                  <a:cubicBezTo>
                    <a:pt x="254" y="34"/>
                    <a:pt x="254" y="34"/>
                    <a:pt x="254" y="34"/>
                  </a:cubicBezTo>
                  <a:cubicBezTo>
                    <a:pt x="255" y="34"/>
                    <a:pt x="256" y="33"/>
                    <a:pt x="253" y="33"/>
                  </a:cubicBezTo>
                  <a:cubicBezTo>
                    <a:pt x="254" y="33"/>
                    <a:pt x="254" y="32"/>
                    <a:pt x="254" y="32"/>
                  </a:cubicBezTo>
                  <a:cubicBezTo>
                    <a:pt x="247" y="33"/>
                    <a:pt x="248" y="30"/>
                    <a:pt x="245" y="29"/>
                  </a:cubicBezTo>
                  <a:cubicBezTo>
                    <a:pt x="237" y="31"/>
                    <a:pt x="233" y="24"/>
                    <a:pt x="228" y="29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35" y="28"/>
                    <a:pt x="239" y="30"/>
                    <a:pt x="241" y="32"/>
                  </a:cubicBezTo>
                  <a:cubicBezTo>
                    <a:pt x="240" y="32"/>
                    <a:pt x="238" y="32"/>
                    <a:pt x="236" y="32"/>
                  </a:cubicBezTo>
                  <a:cubicBezTo>
                    <a:pt x="237" y="33"/>
                    <a:pt x="241" y="33"/>
                    <a:pt x="240" y="34"/>
                  </a:cubicBezTo>
                  <a:cubicBezTo>
                    <a:pt x="258" y="36"/>
                    <a:pt x="239" y="41"/>
                    <a:pt x="241" y="45"/>
                  </a:cubicBezTo>
                  <a:cubicBezTo>
                    <a:pt x="239" y="45"/>
                    <a:pt x="235" y="45"/>
                    <a:pt x="233" y="44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5"/>
                    <a:pt x="226" y="44"/>
                    <a:pt x="227" y="42"/>
                  </a:cubicBezTo>
                  <a:cubicBezTo>
                    <a:pt x="209" y="39"/>
                    <a:pt x="237" y="40"/>
                    <a:pt x="236" y="37"/>
                  </a:cubicBezTo>
                  <a:cubicBezTo>
                    <a:pt x="235" y="36"/>
                    <a:pt x="232" y="36"/>
                    <a:pt x="230" y="36"/>
                  </a:cubicBezTo>
                  <a:cubicBezTo>
                    <a:pt x="232" y="37"/>
                    <a:pt x="231" y="38"/>
                    <a:pt x="229" y="39"/>
                  </a:cubicBezTo>
                  <a:cubicBezTo>
                    <a:pt x="226" y="39"/>
                    <a:pt x="224" y="39"/>
                    <a:pt x="223" y="38"/>
                  </a:cubicBezTo>
                  <a:cubicBezTo>
                    <a:pt x="221" y="37"/>
                    <a:pt x="221" y="35"/>
                    <a:pt x="225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2" y="33"/>
                    <a:pt x="221" y="32"/>
                    <a:pt x="224" y="32"/>
                  </a:cubicBezTo>
                  <a:cubicBezTo>
                    <a:pt x="222" y="31"/>
                    <a:pt x="221" y="31"/>
                    <a:pt x="220" y="31"/>
                  </a:cubicBezTo>
                  <a:cubicBezTo>
                    <a:pt x="223" y="29"/>
                    <a:pt x="225" y="27"/>
                    <a:pt x="223" y="26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23" y="27"/>
                    <a:pt x="223" y="27"/>
                    <a:pt x="223" y="27"/>
                  </a:cubicBezTo>
                  <a:cubicBezTo>
                    <a:pt x="223" y="29"/>
                    <a:pt x="217" y="27"/>
                    <a:pt x="214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4" y="25"/>
                    <a:pt x="218" y="25"/>
                    <a:pt x="222" y="25"/>
                  </a:cubicBezTo>
                  <a:cubicBezTo>
                    <a:pt x="222" y="25"/>
                    <a:pt x="222" y="24"/>
                    <a:pt x="221" y="24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16" y="23"/>
                    <a:pt x="209" y="25"/>
                    <a:pt x="209" y="22"/>
                  </a:cubicBezTo>
                  <a:cubicBezTo>
                    <a:pt x="208" y="22"/>
                    <a:pt x="206" y="22"/>
                    <a:pt x="205" y="22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7" y="24"/>
                    <a:pt x="205" y="24"/>
                    <a:pt x="203" y="24"/>
                  </a:cubicBezTo>
                  <a:cubicBezTo>
                    <a:pt x="202" y="21"/>
                    <a:pt x="194" y="23"/>
                    <a:pt x="191" y="21"/>
                  </a:cubicBezTo>
                  <a:cubicBezTo>
                    <a:pt x="192" y="22"/>
                    <a:pt x="191" y="22"/>
                    <a:pt x="190" y="22"/>
                  </a:cubicBezTo>
                  <a:cubicBezTo>
                    <a:pt x="190" y="22"/>
                    <a:pt x="189" y="22"/>
                    <a:pt x="189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5" y="16"/>
                    <a:pt x="200" y="21"/>
                    <a:pt x="201" y="16"/>
                  </a:cubicBezTo>
                  <a:cubicBezTo>
                    <a:pt x="202" y="14"/>
                    <a:pt x="196" y="16"/>
                    <a:pt x="194" y="14"/>
                  </a:cubicBezTo>
                  <a:cubicBezTo>
                    <a:pt x="197" y="13"/>
                    <a:pt x="192" y="12"/>
                    <a:pt x="193" y="12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1" y="13"/>
                    <a:pt x="189" y="13"/>
                    <a:pt x="188" y="13"/>
                  </a:cubicBezTo>
                  <a:cubicBezTo>
                    <a:pt x="188" y="12"/>
                    <a:pt x="189" y="12"/>
                    <a:pt x="189" y="12"/>
                  </a:cubicBezTo>
                  <a:cubicBezTo>
                    <a:pt x="187" y="11"/>
                    <a:pt x="187" y="11"/>
                    <a:pt x="187" y="11"/>
                  </a:cubicBezTo>
                  <a:cubicBezTo>
                    <a:pt x="190" y="9"/>
                    <a:pt x="193" y="11"/>
                    <a:pt x="197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7"/>
                    <a:pt x="203" y="11"/>
                    <a:pt x="205" y="11"/>
                  </a:cubicBezTo>
                  <a:cubicBezTo>
                    <a:pt x="206" y="9"/>
                    <a:pt x="209" y="10"/>
                    <a:pt x="211" y="9"/>
                  </a:cubicBezTo>
                  <a:cubicBezTo>
                    <a:pt x="207" y="10"/>
                    <a:pt x="205" y="8"/>
                    <a:pt x="203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7" y="7"/>
                    <a:pt x="210" y="7"/>
                    <a:pt x="212" y="8"/>
                  </a:cubicBezTo>
                  <a:cubicBezTo>
                    <a:pt x="212" y="8"/>
                    <a:pt x="213" y="7"/>
                    <a:pt x="214" y="7"/>
                  </a:cubicBezTo>
                  <a:cubicBezTo>
                    <a:pt x="213" y="7"/>
                    <a:pt x="211" y="7"/>
                    <a:pt x="210" y="6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3" y="5"/>
                    <a:pt x="220" y="4"/>
                    <a:pt x="218" y="5"/>
                  </a:cubicBezTo>
                  <a:cubicBezTo>
                    <a:pt x="216" y="5"/>
                    <a:pt x="217" y="4"/>
                    <a:pt x="217" y="4"/>
                  </a:cubicBezTo>
                  <a:cubicBezTo>
                    <a:pt x="219" y="2"/>
                    <a:pt x="224" y="3"/>
                    <a:pt x="227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2"/>
                    <a:pt x="225" y="2"/>
                    <a:pt x="225" y="2"/>
                  </a:cubicBezTo>
                  <a:cubicBezTo>
                    <a:pt x="222" y="2"/>
                    <a:pt x="221" y="1"/>
                    <a:pt x="219" y="1"/>
                  </a:cubicBezTo>
                  <a:cubicBezTo>
                    <a:pt x="220" y="4"/>
                    <a:pt x="213" y="3"/>
                    <a:pt x="211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4" name="Freeform 12">
              <a:extLst>
                <a:ext uri="{FF2B5EF4-FFF2-40B4-BE49-F238E27FC236}">
                  <a16:creationId xmlns:a16="http://schemas.microsoft.com/office/drawing/2014/main" id="{BAB3E747-8CEA-5A82-A103-70D75030C99E}"/>
                </a:ext>
              </a:extLst>
            </p:cNvPr>
            <p:cNvSpPr>
              <a:spLocks/>
            </p:cNvSpPr>
            <p:nvPr/>
          </p:nvSpPr>
          <p:spPr bwMode="auto">
            <a:xfrm rot="7697009">
              <a:off x="4569390" y="4972414"/>
              <a:ext cx="401669" cy="138262"/>
            </a:xfrm>
            <a:custGeom>
              <a:avLst/>
              <a:gdLst>
                <a:gd name="T0" fmla="*/ 150 w 427"/>
                <a:gd name="T1" fmla="*/ 12 h 199"/>
                <a:gd name="T2" fmla="*/ 144 w 427"/>
                <a:gd name="T3" fmla="*/ 2 h 199"/>
                <a:gd name="T4" fmla="*/ 91 w 427"/>
                <a:gd name="T5" fmla="*/ 2 h 199"/>
                <a:gd name="T6" fmla="*/ 26 w 427"/>
                <a:gd name="T7" fmla="*/ 25 h 199"/>
                <a:gd name="T8" fmla="*/ 22 w 427"/>
                <a:gd name="T9" fmla="*/ 44 h 199"/>
                <a:gd name="T10" fmla="*/ 33 w 427"/>
                <a:gd name="T11" fmla="*/ 69 h 199"/>
                <a:gd name="T12" fmla="*/ 25 w 427"/>
                <a:gd name="T13" fmla="*/ 80 h 199"/>
                <a:gd name="T14" fmla="*/ 41 w 427"/>
                <a:gd name="T15" fmla="*/ 90 h 199"/>
                <a:gd name="T16" fmla="*/ 25 w 427"/>
                <a:gd name="T17" fmla="*/ 102 h 199"/>
                <a:gd name="T18" fmla="*/ 17 w 427"/>
                <a:gd name="T19" fmla="*/ 115 h 199"/>
                <a:gd name="T20" fmla="*/ 8 w 427"/>
                <a:gd name="T21" fmla="*/ 130 h 199"/>
                <a:gd name="T22" fmla="*/ 11 w 427"/>
                <a:gd name="T23" fmla="*/ 155 h 199"/>
                <a:gd name="T24" fmla="*/ 23 w 427"/>
                <a:gd name="T25" fmla="*/ 174 h 199"/>
                <a:gd name="T26" fmla="*/ 19 w 427"/>
                <a:gd name="T27" fmla="*/ 187 h 199"/>
                <a:gd name="T28" fmla="*/ 63 w 427"/>
                <a:gd name="T29" fmla="*/ 196 h 199"/>
                <a:gd name="T30" fmla="*/ 95 w 427"/>
                <a:gd name="T31" fmla="*/ 197 h 199"/>
                <a:gd name="T32" fmla="*/ 135 w 427"/>
                <a:gd name="T33" fmla="*/ 191 h 199"/>
                <a:gd name="T34" fmla="*/ 181 w 427"/>
                <a:gd name="T35" fmla="*/ 189 h 199"/>
                <a:gd name="T36" fmla="*/ 220 w 427"/>
                <a:gd name="T37" fmla="*/ 191 h 199"/>
                <a:gd name="T38" fmla="*/ 272 w 427"/>
                <a:gd name="T39" fmla="*/ 189 h 199"/>
                <a:gd name="T40" fmla="*/ 311 w 427"/>
                <a:gd name="T41" fmla="*/ 181 h 199"/>
                <a:gd name="T42" fmla="*/ 354 w 427"/>
                <a:gd name="T43" fmla="*/ 190 h 199"/>
                <a:gd name="T44" fmla="*/ 402 w 427"/>
                <a:gd name="T45" fmla="*/ 181 h 199"/>
                <a:gd name="T46" fmla="*/ 420 w 427"/>
                <a:gd name="T47" fmla="*/ 174 h 199"/>
                <a:gd name="T48" fmla="*/ 405 w 427"/>
                <a:gd name="T49" fmla="*/ 160 h 199"/>
                <a:gd name="T50" fmla="*/ 376 w 427"/>
                <a:gd name="T51" fmla="*/ 151 h 199"/>
                <a:gd name="T52" fmla="*/ 371 w 427"/>
                <a:gd name="T53" fmla="*/ 158 h 199"/>
                <a:gd name="T54" fmla="*/ 331 w 427"/>
                <a:gd name="T55" fmla="*/ 150 h 199"/>
                <a:gd name="T56" fmla="*/ 354 w 427"/>
                <a:gd name="T57" fmla="*/ 136 h 199"/>
                <a:gd name="T58" fmla="*/ 328 w 427"/>
                <a:gd name="T59" fmla="*/ 138 h 199"/>
                <a:gd name="T60" fmla="*/ 344 w 427"/>
                <a:gd name="T61" fmla="*/ 133 h 199"/>
                <a:gd name="T62" fmla="*/ 340 w 427"/>
                <a:gd name="T63" fmla="*/ 122 h 199"/>
                <a:gd name="T64" fmla="*/ 348 w 427"/>
                <a:gd name="T65" fmla="*/ 112 h 199"/>
                <a:gd name="T66" fmla="*/ 323 w 427"/>
                <a:gd name="T67" fmla="*/ 105 h 199"/>
                <a:gd name="T68" fmla="*/ 295 w 427"/>
                <a:gd name="T69" fmla="*/ 100 h 199"/>
                <a:gd name="T70" fmla="*/ 241 w 427"/>
                <a:gd name="T71" fmla="*/ 107 h 199"/>
                <a:gd name="T72" fmla="*/ 230 w 427"/>
                <a:gd name="T73" fmla="*/ 100 h 199"/>
                <a:gd name="T74" fmla="*/ 240 w 427"/>
                <a:gd name="T75" fmla="*/ 91 h 199"/>
                <a:gd name="T76" fmla="*/ 261 w 427"/>
                <a:gd name="T77" fmla="*/ 94 h 199"/>
                <a:gd name="T78" fmla="*/ 286 w 427"/>
                <a:gd name="T79" fmla="*/ 92 h 199"/>
                <a:gd name="T80" fmla="*/ 211 w 427"/>
                <a:gd name="T81" fmla="*/ 81 h 199"/>
                <a:gd name="T82" fmla="*/ 233 w 427"/>
                <a:gd name="T83" fmla="*/ 81 h 199"/>
                <a:gd name="T84" fmla="*/ 223 w 427"/>
                <a:gd name="T85" fmla="*/ 77 h 199"/>
                <a:gd name="T86" fmla="*/ 268 w 427"/>
                <a:gd name="T87" fmla="*/ 81 h 199"/>
                <a:gd name="T88" fmla="*/ 279 w 427"/>
                <a:gd name="T89" fmla="*/ 82 h 199"/>
                <a:gd name="T90" fmla="*/ 266 w 427"/>
                <a:gd name="T91" fmla="*/ 73 h 199"/>
                <a:gd name="T92" fmla="*/ 220 w 427"/>
                <a:gd name="T93" fmla="*/ 74 h 199"/>
                <a:gd name="T94" fmla="*/ 193 w 427"/>
                <a:gd name="T95" fmla="*/ 69 h 199"/>
                <a:gd name="T96" fmla="*/ 174 w 427"/>
                <a:gd name="T97" fmla="*/ 58 h 199"/>
                <a:gd name="T98" fmla="*/ 194 w 427"/>
                <a:gd name="T99" fmla="*/ 63 h 199"/>
                <a:gd name="T100" fmla="*/ 233 w 427"/>
                <a:gd name="T101" fmla="*/ 54 h 199"/>
                <a:gd name="T102" fmla="*/ 239 w 427"/>
                <a:gd name="T103" fmla="*/ 46 h 199"/>
                <a:gd name="T104" fmla="*/ 283 w 427"/>
                <a:gd name="T105" fmla="*/ 45 h 199"/>
                <a:gd name="T106" fmla="*/ 279 w 427"/>
                <a:gd name="T107" fmla="*/ 44 h 199"/>
                <a:gd name="T108" fmla="*/ 255 w 427"/>
                <a:gd name="T109" fmla="*/ 39 h 199"/>
                <a:gd name="T110" fmla="*/ 241 w 427"/>
                <a:gd name="T111" fmla="*/ 32 h 199"/>
                <a:gd name="T112" fmla="*/ 229 w 427"/>
                <a:gd name="T113" fmla="*/ 39 h 199"/>
                <a:gd name="T114" fmla="*/ 215 w 427"/>
                <a:gd name="T115" fmla="*/ 27 h 199"/>
                <a:gd name="T116" fmla="*/ 190 w 427"/>
                <a:gd name="T117" fmla="*/ 22 h 199"/>
                <a:gd name="T118" fmla="*/ 197 w 427"/>
                <a:gd name="T119" fmla="*/ 11 h 199"/>
                <a:gd name="T120" fmla="*/ 226 w 427"/>
                <a:gd name="T121" fmla="*/ 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7" h="199">
                  <a:moveTo>
                    <a:pt x="211" y="4"/>
                  </a:moveTo>
                  <a:cubicBezTo>
                    <a:pt x="210" y="4"/>
                    <a:pt x="210" y="4"/>
                    <a:pt x="210" y="4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195" y="2"/>
                    <a:pt x="202" y="12"/>
                    <a:pt x="189" y="9"/>
                  </a:cubicBezTo>
                  <a:cubicBezTo>
                    <a:pt x="186" y="9"/>
                    <a:pt x="189" y="10"/>
                    <a:pt x="187" y="10"/>
                  </a:cubicBezTo>
                  <a:cubicBezTo>
                    <a:pt x="184" y="9"/>
                    <a:pt x="176" y="9"/>
                    <a:pt x="171" y="8"/>
                  </a:cubicBezTo>
                  <a:cubicBezTo>
                    <a:pt x="163" y="9"/>
                    <a:pt x="161" y="13"/>
                    <a:pt x="158" y="15"/>
                  </a:cubicBezTo>
                  <a:cubicBezTo>
                    <a:pt x="154" y="14"/>
                    <a:pt x="150" y="13"/>
                    <a:pt x="147" y="13"/>
                  </a:cubicBezTo>
                  <a:cubicBezTo>
                    <a:pt x="149" y="13"/>
                    <a:pt x="143" y="10"/>
                    <a:pt x="149" y="10"/>
                  </a:cubicBezTo>
                  <a:cubicBezTo>
                    <a:pt x="151" y="11"/>
                    <a:pt x="150" y="12"/>
                    <a:pt x="150" y="12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3" y="11"/>
                    <a:pt x="157" y="10"/>
                    <a:pt x="154" y="9"/>
                  </a:cubicBezTo>
                  <a:cubicBezTo>
                    <a:pt x="145" y="10"/>
                    <a:pt x="136" y="12"/>
                    <a:pt x="127" y="9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6" y="7"/>
                    <a:pt x="138" y="8"/>
                    <a:pt x="141" y="8"/>
                  </a:cubicBezTo>
                  <a:cubicBezTo>
                    <a:pt x="141" y="7"/>
                    <a:pt x="142" y="6"/>
                    <a:pt x="143" y="6"/>
                  </a:cubicBezTo>
                  <a:cubicBezTo>
                    <a:pt x="142" y="6"/>
                    <a:pt x="139" y="6"/>
                    <a:pt x="138" y="6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5"/>
                    <a:pt x="137" y="5"/>
                    <a:pt x="133" y="4"/>
                  </a:cubicBezTo>
                  <a:cubicBezTo>
                    <a:pt x="138" y="4"/>
                    <a:pt x="145" y="3"/>
                    <a:pt x="144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7" y="5"/>
                    <a:pt x="128" y="0"/>
                    <a:pt x="125" y="0"/>
                  </a:cubicBezTo>
                  <a:cubicBezTo>
                    <a:pt x="125" y="2"/>
                    <a:pt x="123" y="2"/>
                    <a:pt x="127" y="4"/>
                  </a:cubicBezTo>
                  <a:cubicBezTo>
                    <a:pt x="122" y="5"/>
                    <a:pt x="118" y="3"/>
                    <a:pt x="113" y="3"/>
                  </a:cubicBezTo>
                  <a:cubicBezTo>
                    <a:pt x="112" y="3"/>
                    <a:pt x="112" y="3"/>
                    <a:pt x="112" y="4"/>
                  </a:cubicBezTo>
                  <a:cubicBezTo>
                    <a:pt x="108" y="5"/>
                    <a:pt x="105" y="3"/>
                    <a:pt x="101" y="2"/>
                  </a:cubicBezTo>
                  <a:cubicBezTo>
                    <a:pt x="102" y="2"/>
                    <a:pt x="102" y="2"/>
                    <a:pt x="104" y="2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72" y="4"/>
                    <a:pt x="44" y="2"/>
                    <a:pt x="29" y="7"/>
                  </a:cubicBezTo>
                  <a:cubicBezTo>
                    <a:pt x="36" y="8"/>
                    <a:pt x="24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1" y="13"/>
                    <a:pt x="25" y="14"/>
                  </a:cubicBezTo>
                  <a:cubicBezTo>
                    <a:pt x="26" y="15"/>
                    <a:pt x="21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2"/>
                    <a:pt x="24" y="23"/>
                    <a:pt x="30" y="25"/>
                  </a:cubicBezTo>
                  <a:cubicBezTo>
                    <a:pt x="30" y="25"/>
                    <a:pt x="28" y="25"/>
                    <a:pt x="26" y="25"/>
                  </a:cubicBezTo>
                  <a:cubicBezTo>
                    <a:pt x="25" y="25"/>
                    <a:pt x="22" y="25"/>
                    <a:pt x="23" y="26"/>
                  </a:cubicBezTo>
                  <a:cubicBezTo>
                    <a:pt x="26" y="27"/>
                    <a:pt x="30" y="27"/>
                    <a:pt x="32" y="27"/>
                  </a:cubicBezTo>
                  <a:cubicBezTo>
                    <a:pt x="29" y="27"/>
                    <a:pt x="30" y="30"/>
                    <a:pt x="25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1"/>
                    <a:pt x="29" y="31"/>
                    <a:pt x="27" y="32"/>
                  </a:cubicBezTo>
                  <a:cubicBezTo>
                    <a:pt x="23" y="32"/>
                    <a:pt x="18" y="29"/>
                    <a:pt x="15" y="32"/>
                  </a:cubicBezTo>
                  <a:cubicBezTo>
                    <a:pt x="15" y="32"/>
                    <a:pt x="18" y="33"/>
                    <a:pt x="21" y="34"/>
                  </a:cubicBezTo>
                  <a:cubicBezTo>
                    <a:pt x="23" y="35"/>
                    <a:pt x="24" y="36"/>
                    <a:pt x="24" y="38"/>
                  </a:cubicBezTo>
                  <a:cubicBezTo>
                    <a:pt x="24" y="40"/>
                    <a:pt x="19" y="41"/>
                    <a:pt x="17" y="4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5"/>
                    <a:pt x="20" y="46"/>
                    <a:pt x="17" y="46"/>
                  </a:cubicBezTo>
                  <a:cubicBezTo>
                    <a:pt x="20" y="47"/>
                    <a:pt x="22" y="47"/>
                    <a:pt x="23" y="48"/>
                  </a:cubicBezTo>
                  <a:cubicBezTo>
                    <a:pt x="22" y="49"/>
                    <a:pt x="18" y="49"/>
                    <a:pt x="18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9" y="51"/>
                    <a:pt x="18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7" y="55"/>
                    <a:pt x="23" y="58"/>
                    <a:pt x="25" y="59"/>
                  </a:cubicBezTo>
                  <a:cubicBezTo>
                    <a:pt x="24" y="61"/>
                    <a:pt x="16" y="60"/>
                    <a:pt x="16" y="63"/>
                  </a:cubicBezTo>
                  <a:cubicBezTo>
                    <a:pt x="17" y="66"/>
                    <a:pt x="27" y="67"/>
                    <a:pt x="33" y="69"/>
                  </a:cubicBezTo>
                  <a:cubicBezTo>
                    <a:pt x="38" y="72"/>
                    <a:pt x="48" y="69"/>
                    <a:pt x="55" y="71"/>
                  </a:cubicBezTo>
                  <a:cubicBezTo>
                    <a:pt x="55" y="74"/>
                    <a:pt x="47" y="72"/>
                    <a:pt x="43" y="73"/>
                  </a:cubicBezTo>
                  <a:cubicBezTo>
                    <a:pt x="37" y="75"/>
                    <a:pt x="26" y="71"/>
                    <a:pt x="23" y="75"/>
                  </a:cubicBezTo>
                  <a:cubicBezTo>
                    <a:pt x="23" y="75"/>
                    <a:pt x="22" y="74"/>
                    <a:pt x="2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4" y="75"/>
                    <a:pt x="24" y="76"/>
                    <a:pt x="22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2" y="78"/>
                    <a:pt x="21" y="7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1" y="83"/>
                    <a:pt x="19" y="83"/>
                    <a:pt x="18" y="83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5"/>
                    <a:pt x="23" y="85"/>
                    <a:pt x="21" y="85"/>
                  </a:cubicBezTo>
                  <a:cubicBezTo>
                    <a:pt x="21" y="85"/>
                    <a:pt x="20" y="85"/>
                    <a:pt x="19" y="85"/>
                  </a:cubicBezTo>
                  <a:cubicBezTo>
                    <a:pt x="24" y="86"/>
                    <a:pt x="24" y="88"/>
                    <a:pt x="29" y="89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6" y="91"/>
                    <a:pt x="26" y="91"/>
                    <a:pt x="27" y="92"/>
                  </a:cubicBezTo>
                  <a:cubicBezTo>
                    <a:pt x="32" y="92"/>
                    <a:pt x="40" y="92"/>
                    <a:pt x="41" y="90"/>
                  </a:cubicBezTo>
                  <a:cubicBezTo>
                    <a:pt x="42" y="90"/>
                    <a:pt x="43" y="90"/>
                    <a:pt x="44" y="90"/>
                  </a:cubicBezTo>
                  <a:cubicBezTo>
                    <a:pt x="44" y="91"/>
                    <a:pt x="44" y="91"/>
                    <a:pt x="43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5"/>
                    <a:pt x="57" y="94"/>
                    <a:pt x="63" y="96"/>
                  </a:cubicBezTo>
                  <a:cubicBezTo>
                    <a:pt x="61" y="96"/>
                    <a:pt x="61" y="97"/>
                    <a:pt x="64" y="9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7"/>
                    <a:pt x="69" y="97"/>
                    <a:pt x="71" y="98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52" y="102"/>
                    <a:pt x="38" y="99"/>
                    <a:pt x="23" y="101"/>
                  </a:cubicBezTo>
                  <a:cubicBezTo>
                    <a:pt x="24" y="101"/>
                    <a:pt x="26" y="101"/>
                    <a:pt x="25" y="102"/>
                  </a:cubicBezTo>
                  <a:cubicBezTo>
                    <a:pt x="24" y="103"/>
                    <a:pt x="22" y="103"/>
                    <a:pt x="20" y="103"/>
                  </a:cubicBezTo>
                  <a:cubicBezTo>
                    <a:pt x="21" y="104"/>
                    <a:pt x="21" y="106"/>
                    <a:pt x="25" y="106"/>
                  </a:cubicBezTo>
                  <a:cubicBezTo>
                    <a:pt x="22" y="106"/>
                    <a:pt x="20" y="106"/>
                    <a:pt x="17" y="107"/>
                  </a:cubicBezTo>
                  <a:cubicBezTo>
                    <a:pt x="19" y="107"/>
                    <a:pt x="21" y="108"/>
                    <a:pt x="23" y="108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2" y="111"/>
                    <a:pt x="11" y="109"/>
                    <a:pt x="9" y="110"/>
                  </a:cubicBezTo>
                  <a:cubicBezTo>
                    <a:pt x="12" y="110"/>
                    <a:pt x="17" y="110"/>
                    <a:pt x="19" y="111"/>
                  </a:cubicBezTo>
                  <a:cubicBezTo>
                    <a:pt x="17" y="112"/>
                    <a:pt x="14" y="111"/>
                    <a:pt x="12" y="111"/>
                  </a:cubicBezTo>
                  <a:cubicBezTo>
                    <a:pt x="15" y="111"/>
                    <a:pt x="18" y="112"/>
                    <a:pt x="20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8" y="115"/>
                    <a:pt x="20" y="116"/>
                    <a:pt x="22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6" y="117"/>
                    <a:pt x="31" y="117"/>
                    <a:pt x="29" y="118"/>
                  </a:cubicBezTo>
                  <a:cubicBezTo>
                    <a:pt x="27" y="119"/>
                    <a:pt x="27" y="122"/>
                    <a:pt x="22" y="120"/>
                  </a:cubicBezTo>
                  <a:cubicBezTo>
                    <a:pt x="16" y="122"/>
                    <a:pt x="20" y="125"/>
                    <a:pt x="11" y="124"/>
                  </a:cubicBezTo>
                  <a:cubicBezTo>
                    <a:pt x="13" y="126"/>
                    <a:pt x="19" y="125"/>
                    <a:pt x="21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0"/>
                    <a:pt x="10" y="131"/>
                    <a:pt x="11" y="132"/>
                  </a:cubicBezTo>
                  <a:cubicBezTo>
                    <a:pt x="10" y="132"/>
                    <a:pt x="9" y="133"/>
                    <a:pt x="8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3" y="136"/>
                    <a:pt x="21" y="137"/>
                    <a:pt x="27" y="138"/>
                  </a:cubicBezTo>
                  <a:cubicBezTo>
                    <a:pt x="24" y="141"/>
                    <a:pt x="14" y="140"/>
                    <a:pt x="7" y="141"/>
                  </a:cubicBezTo>
                  <a:cubicBezTo>
                    <a:pt x="7" y="142"/>
                    <a:pt x="7" y="142"/>
                    <a:pt x="9" y="143"/>
                  </a:cubicBezTo>
                  <a:cubicBezTo>
                    <a:pt x="2" y="144"/>
                    <a:pt x="11" y="145"/>
                    <a:pt x="12" y="147"/>
                  </a:cubicBezTo>
                  <a:cubicBezTo>
                    <a:pt x="10" y="149"/>
                    <a:pt x="7" y="149"/>
                    <a:pt x="7" y="151"/>
                  </a:cubicBezTo>
                  <a:cubicBezTo>
                    <a:pt x="9" y="152"/>
                    <a:pt x="11" y="154"/>
                    <a:pt x="15" y="154"/>
                  </a:cubicBezTo>
                  <a:cubicBezTo>
                    <a:pt x="16" y="155"/>
                    <a:pt x="11" y="154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5" y="157"/>
                    <a:pt x="13" y="160"/>
                    <a:pt x="12" y="162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2" y="164"/>
                    <a:pt x="9" y="164"/>
                    <a:pt x="8" y="163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3" y="166"/>
                    <a:pt x="3" y="168"/>
                    <a:pt x="5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1" y="172"/>
                    <a:pt x="19" y="172"/>
                    <a:pt x="23" y="174"/>
                  </a:cubicBezTo>
                  <a:cubicBezTo>
                    <a:pt x="23" y="174"/>
                    <a:pt x="22" y="174"/>
                    <a:pt x="22" y="174"/>
                  </a:cubicBezTo>
                  <a:cubicBezTo>
                    <a:pt x="23" y="175"/>
                    <a:pt x="26" y="175"/>
                    <a:pt x="24" y="176"/>
                  </a:cubicBezTo>
                  <a:cubicBezTo>
                    <a:pt x="22" y="176"/>
                    <a:pt x="20" y="177"/>
                    <a:pt x="18" y="176"/>
                  </a:cubicBezTo>
                  <a:cubicBezTo>
                    <a:pt x="17" y="177"/>
                    <a:pt x="21" y="176"/>
                    <a:pt x="21" y="177"/>
                  </a:cubicBezTo>
                  <a:cubicBezTo>
                    <a:pt x="21" y="177"/>
                    <a:pt x="20" y="177"/>
                    <a:pt x="20" y="178"/>
                  </a:cubicBezTo>
                  <a:cubicBezTo>
                    <a:pt x="24" y="178"/>
                    <a:pt x="25" y="180"/>
                    <a:pt x="28" y="181"/>
                  </a:cubicBezTo>
                  <a:cubicBezTo>
                    <a:pt x="25" y="182"/>
                    <a:pt x="22" y="185"/>
                    <a:pt x="19" y="184"/>
                  </a:cubicBezTo>
                  <a:cubicBezTo>
                    <a:pt x="19" y="185"/>
                    <a:pt x="19" y="185"/>
                    <a:pt x="19" y="185"/>
                  </a:cubicBezTo>
                  <a:cubicBezTo>
                    <a:pt x="18" y="186"/>
                    <a:pt x="17" y="185"/>
                    <a:pt x="16" y="185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14" y="187"/>
                    <a:pt x="8" y="186"/>
                    <a:pt x="5" y="185"/>
                  </a:cubicBezTo>
                  <a:cubicBezTo>
                    <a:pt x="4" y="185"/>
                    <a:pt x="2" y="185"/>
                    <a:pt x="1" y="186"/>
                  </a:cubicBezTo>
                  <a:cubicBezTo>
                    <a:pt x="3" y="186"/>
                    <a:pt x="4" y="186"/>
                    <a:pt x="6" y="18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" y="192"/>
                    <a:pt x="19" y="192"/>
                    <a:pt x="29" y="194"/>
                  </a:cubicBezTo>
                  <a:cubicBezTo>
                    <a:pt x="28" y="193"/>
                    <a:pt x="25" y="193"/>
                    <a:pt x="24" y="192"/>
                  </a:cubicBezTo>
                  <a:cubicBezTo>
                    <a:pt x="28" y="192"/>
                    <a:pt x="30" y="191"/>
                    <a:pt x="34" y="192"/>
                  </a:cubicBezTo>
                  <a:cubicBezTo>
                    <a:pt x="36" y="192"/>
                    <a:pt x="38" y="193"/>
                    <a:pt x="38" y="194"/>
                  </a:cubicBezTo>
                  <a:cubicBezTo>
                    <a:pt x="43" y="195"/>
                    <a:pt x="47" y="195"/>
                    <a:pt x="53" y="194"/>
                  </a:cubicBezTo>
                  <a:cubicBezTo>
                    <a:pt x="55" y="197"/>
                    <a:pt x="59" y="196"/>
                    <a:pt x="63" y="196"/>
                  </a:cubicBezTo>
                  <a:cubicBezTo>
                    <a:pt x="63" y="196"/>
                    <a:pt x="59" y="195"/>
                    <a:pt x="62" y="194"/>
                  </a:cubicBezTo>
                  <a:cubicBezTo>
                    <a:pt x="66" y="193"/>
                    <a:pt x="70" y="195"/>
                    <a:pt x="73" y="196"/>
                  </a:cubicBezTo>
                  <a:cubicBezTo>
                    <a:pt x="72" y="196"/>
                    <a:pt x="72" y="197"/>
                    <a:pt x="71" y="196"/>
                  </a:cubicBezTo>
                  <a:cubicBezTo>
                    <a:pt x="74" y="196"/>
                    <a:pt x="75" y="198"/>
                    <a:pt x="79" y="198"/>
                  </a:cubicBezTo>
                  <a:cubicBezTo>
                    <a:pt x="82" y="197"/>
                    <a:pt x="87" y="197"/>
                    <a:pt x="85" y="195"/>
                  </a:cubicBezTo>
                  <a:cubicBezTo>
                    <a:pt x="89" y="191"/>
                    <a:pt x="96" y="196"/>
                    <a:pt x="102" y="194"/>
                  </a:cubicBezTo>
                  <a:cubicBezTo>
                    <a:pt x="103" y="194"/>
                    <a:pt x="104" y="194"/>
                    <a:pt x="104" y="195"/>
                  </a:cubicBezTo>
                  <a:cubicBezTo>
                    <a:pt x="103" y="195"/>
                    <a:pt x="103" y="195"/>
                    <a:pt x="102" y="195"/>
                  </a:cubicBezTo>
                  <a:cubicBezTo>
                    <a:pt x="103" y="195"/>
                    <a:pt x="104" y="195"/>
                    <a:pt x="105" y="196"/>
                  </a:cubicBezTo>
                  <a:cubicBezTo>
                    <a:pt x="104" y="197"/>
                    <a:pt x="98" y="197"/>
                    <a:pt x="95" y="197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03" y="197"/>
                    <a:pt x="110" y="197"/>
                    <a:pt x="116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5"/>
                    <a:pt x="109" y="195"/>
                    <a:pt x="111" y="194"/>
                  </a:cubicBezTo>
                  <a:cubicBezTo>
                    <a:pt x="115" y="193"/>
                    <a:pt x="120" y="192"/>
                    <a:pt x="125" y="194"/>
                  </a:cubicBezTo>
                  <a:cubicBezTo>
                    <a:pt x="124" y="195"/>
                    <a:pt x="125" y="196"/>
                    <a:pt x="124" y="196"/>
                  </a:cubicBezTo>
                  <a:cubicBezTo>
                    <a:pt x="126" y="196"/>
                    <a:pt x="126" y="196"/>
                    <a:pt x="126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34" y="196"/>
                    <a:pt x="133" y="192"/>
                    <a:pt x="135" y="191"/>
                  </a:cubicBezTo>
                  <a:cubicBezTo>
                    <a:pt x="143" y="192"/>
                    <a:pt x="136" y="194"/>
                    <a:pt x="135" y="195"/>
                  </a:cubicBezTo>
                  <a:cubicBezTo>
                    <a:pt x="137" y="196"/>
                    <a:pt x="139" y="196"/>
                    <a:pt x="139" y="197"/>
                  </a:cubicBezTo>
                  <a:cubicBezTo>
                    <a:pt x="142" y="197"/>
                    <a:pt x="145" y="197"/>
                    <a:pt x="146" y="197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1" y="193"/>
                    <a:pt x="162" y="191"/>
                    <a:pt x="173" y="193"/>
                  </a:cubicBezTo>
                  <a:cubicBezTo>
                    <a:pt x="171" y="194"/>
                    <a:pt x="166" y="192"/>
                    <a:pt x="165" y="194"/>
                  </a:cubicBezTo>
                  <a:cubicBezTo>
                    <a:pt x="169" y="197"/>
                    <a:pt x="173" y="194"/>
                    <a:pt x="178" y="194"/>
                  </a:cubicBezTo>
                  <a:cubicBezTo>
                    <a:pt x="180" y="193"/>
                    <a:pt x="178" y="192"/>
                    <a:pt x="179" y="191"/>
                  </a:cubicBezTo>
                  <a:cubicBezTo>
                    <a:pt x="181" y="190"/>
                    <a:pt x="184" y="191"/>
                    <a:pt x="185" y="190"/>
                  </a:cubicBezTo>
                  <a:cubicBezTo>
                    <a:pt x="184" y="190"/>
                    <a:pt x="182" y="190"/>
                    <a:pt x="181" y="189"/>
                  </a:cubicBezTo>
                  <a:cubicBezTo>
                    <a:pt x="184" y="189"/>
                    <a:pt x="187" y="188"/>
                    <a:pt x="190" y="189"/>
                  </a:cubicBezTo>
                  <a:cubicBezTo>
                    <a:pt x="190" y="189"/>
                    <a:pt x="190" y="189"/>
                    <a:pt x="190" y="189"/>
                  </a:cubicBezTo>
                  <a:cubicBezTo>
                    <a:pt x="190" y="190"/>
                    <a:pt x="190" y="190"/>
                    <a:pt x="189" y="190"/>
                  </a:cubicBezTo>
                  <a:cubicBezTo>
                    <a:pt x="196" y="189"/>
                    <a:pt x="188" y="194"/>
                    <a:pt x="198" y="192"/>
                  </a:cubicBezTo>
                  <a:cubicBezTo>
                    <a:pt x="199" y="193"/>
                    <a:pt x="201" y="193"/>
                    <a:pt x="201" y="193"/>
                  </a:cubicBezTo>
                  <a:cubicBezTo>
                    <a:pt x="201" y="193"/>
                    <a:pt x="202" y="192"/>
                    <a:pt x="199" y="191"/>
                  </a:cubicBezTo>
                  <a:cubicBezTo>
                    <a:pt x="200" y="191"/>
                    <a:pt x="200" y="191"/>
                    <a:pt x="200" y="191"/>
                  </a:cubicBezTo>
                  <a:cubicBezTo>
                    <a:pt x="202" y="190"/>
                    <a:pt x="204" y="191"/>
                    <a:pt x="206" y="192"/>
                  </a:cubicBezTo>
                  <a:cubicBezTo>
                    <a:pt x="211" y="190"/>
                    <a:pt x="216" y="189"/>
                    <a:pt x="222" y="190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26" y="191"/>
                    <a:pt x="226" y="188"/>
                    <a:pt x="231" y="188"/>
                  </a:cubicBezTo>
                  <a:cubicBezTo>
                    <a:pt x="231" y="189"/>
                    <a:pt x="236" y="189"/>
                    <a:pt x="235" y="190"/>
                  </a:cubicBezTo>
                  <a:cubicBezTo>
                    <a:pt x="232" y="191"/>
                    <a:pt x="231" y="192"/>
                    <a:pt x="229" y="193"/>
                  </a:cubicBezTo>
                  <a:cubicBezTo>
                    <a:pt x="230" y="193"/>
                    <a:pt x="232" y="192"/>
                    <a:pt x="233" y="193"/>
                  </a:cubicBezTo>
                  <a:cubicBezTo>
                    <a:pt x="239" y="193"/>
                    <a:pt x="240" y="187"/>
                    <a:pt x="246" y="191"/>
                  </a:cubicBezTo>
                  <a:cubicBezTo>
                    <a:pt x="244" y="188"/>
                    <a:pt x="255" y="190"/>
                    <a:pt x="258" y="188"/>
                  </a:cubicBezTo>
                  <a:cubicBezTo>
                    <a:pt x="267" y="192"/>
                    <a:pt x="250" y="189"/>
                    <a:pt x="249" y="191"/>
                  </a:cubicBezTo>
                  <a:cubicBezTo>
                    <a:pt x="254" y="191"/>
                    <a:pt x="259" y="191"/>
                    <a:pt x="264" y="191"/>
                  </a:cubicBezTo>
                  <a:cubicBezTo>
                    <a:pt x="265" y="190"/>
                    <a:pt x="266" y="188"/>
                    <a:pt x="270" y="188"/>
                  </a:cubicBezTo>
                  <a:cubicBezTo>
                    <a:pt x="271" y="188"/>
                    <a:pt x="272" y="189"/>
                    <a:pt x="272" y="189"/>
                  </a:cubicBezTo>
                  <a:cubicBezTo>
                    <a:pt x="275" y="187"/>
                    <a:pt x="279" y="188"/>
                    <a:pt x="282" y="189"/>
                  </a:cubicBezTo>
                  <a:cubicBezTo>
                    <a:pt x="284" y="190"/>
                    <a:pt x="279" y="190"/>
                    <a:pt x="279" y="191"/>
                  </a:cubicBezTo>
                  <a:cubicBezTo>
                    <a:pt x="283" y="191"/>
                    <a:pt x="286" y="190"/>
                    <a:pt x="287" y="189"/>
                  </a:cubicBezTo>
                  <a:cubicBezTo>
                    <a:pt x="291" y="188"/>
                    <a:pt x="297" y="188"/>
                    <a:pt x="298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298" y="188"/>
                    <a:pt x="302" y="187"/>
                    <a:pt x="302" y="187"/>
                  </a:cubicBezTo>
                  <a:cubicBezTo>
                    <a:pt x="295" y="186"/>
                    <a:pt x="301" y="184"/>
                    <a:pt x="299" y="183"/>
                  </a:cubicBezTo>
                  <a:cubicBezTo>
                    <a:pt x="307" y="181"/>
                    <a:pt x="296" y="180"/>
                    <a:pt x="302" y="178"/>
                  </a:cubicBezTo>
                  <a:cubicBezTo>
                    <a:pt x="304" y="178"/>
                    <a:pt x="307" y="178"/>
                    <a:pt x="308" y="178"/>
                  </a:cubicBezTo>
                  <a:cubicBezTo>
                    <a:pt x="312" y="179"/>
                    <a:pt x="311" y="180"/>
                    <a:pt x="311" y="181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5" y="182"/>
                    <a:pt x="319" y="181"/>
                    <a:pt x="318" y="183"/>
                  </a:cubicBezTo>
                  <a:cubicBezTo>
                    <a:pt x="315" y="184"/>
                    <a:pt x="316" y="189"/>
                    <a:pt x="309" y="187"/>
                  </a:cubicBezTo>
                  <a:cubicBezTo>
                    <a:pt x="310" y="192"/>
                    <a:pt x="320" y="187"/>
                    <a:pt x="326" y="188"/>
                  </a:cubicBezTo>
                  <a:cubicBezTo>
                    <a:pt x="327" y="187"/>
                    <a:pt x="324" y="186"/>
                    <a:pt x="325" y="184"/>
                  </a:cubicBezTo>
                  <a:cubicBezTo>
                    <a:pt x="333" y="184"/>
                    <a:pt x="333" y="184"/>
                    <a:pt x="333" y="184"/>
                  </a:cubicBezTo>
                  <a:cubicBezTo>
                    <a:pt x="332" y="181"/>
                    <a:pt x="341" y="183"/>
                    <a:pt x="342" y="181"/>
                  </a:cubicBezTo>
                  <a:cubicBezTo>
                    <a:pt x="346" y="181"/>
                    <a:pt x="354" y="181"/>
                    <a:pt x="356" y="182"/>
                  </a:cubicBezTo>
                  <a:cubicBezTo>
                    <a:pt x="351" y="183"/>
                    <a:pt x="351" y="185"/>
                    <a:pt x="348" y="187"/>
                  </a:cubicBezTo>
                  <a:cubicBezTo>
                    <a:pt x="353" y="186"/>
                    <a:pt x="355" y="189"/>
                    <a:pt x="354" y="190"/>
                  </a:cubicBezTo>
                  <a:cubicBezTo>
                    <a:pt x="356" y="190"/>
                    <a:pt x="356" y="190"/>
                    <a:pt x="356" y="190"/>
                  </a:cubicBezTo>
                  <a:cubicBezTo>
                    <a:pt x="361" y="185"/>
                    <a:pt x="373" y="189"/>
                    <a:pt x="378" y="187"/>
                  </a:cubicBezTo>
                  <a:cubicBezTo>
                    <a:pt x="381" y="185"/>
                    <a:pt x="384" y="188"/>
                    <a:pt x="386" y="189"/>
                  </a:cubicBezTo>
                  <a:cubicBezTo>
                    <a:pt x="387" y="187"/>
                    <a:pt x="390" y="185"/>
                    <a:pt x="388" y="184"/>
                  </a:cubicBezTo>
                  <a:cubicBezTo>
                    <a:pt x="390" y="183"/>
                    <a:pt x="397" y="183"/>
                    <a:pt x="394" y="180"/>
                  </a:cubicBezTo>
                  <a:cubicBezTo>
                    <a:pt x="389" y="181"/>
                    <a:pt x="394" y="178"/>
                    <a:pt x="389" y="178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90" y="173"/>
                    <a:pt x="398" y="173"/>
                    <a:pt x="403" y="173"/>
                  </a:cubicBezTo>
                  <a:cubicBezTo>
                    <a:pt x="404" y="177"/>
                    <a:pt x="404" y="177"/>
                    <a:pt x="404" y="177"/>
                  </a:cubicBezTo>
                  <a:cubicBezTo>
                    <a:pt x="400" y="178"/>
                    <a:pt x="408" y="180"/>
                    <a:pt x="402" y="181"/>
                  </a:cubicBezTo>
                  <a:cubicBezTo>
                    <a:pt x="408" y="182"/>
                    <a:pt x="413" y="181"/>
                    <a:pt x="419" y="182"/>
                  </a:cubicBezTo>
                  <a:cubicBezTo>
                    <a:pt x="421" y="181"/>
                    <a:pt x="421" y="181"/>
                    <a:pt x="421" y="181"/>
                  </a:cubicBezTo>
                  <a:cubicBezTo>
                    <a:pt x="419" y="180"/>
                    <a:pt x="419" y="180"/>
                    <a:pt x="419" y="180"/>
                  </a:cubicBezTo>
                  <a:cubicBezTo>
                    <a:pt x="418" y="180"/>
                    <a:pt x="417" y="180"/>
                    <a:pt x="416" y="181"/>
                  </a:cubicBezTo>
                  <a:cubicBezTo>
                    <a:pt x="412" y="179"/>
                    <a:pt x="412" y="179"/>
                    <a:pt x="412" y="179"/>
                  </a:cubicBezTo>
                  <a:cubicBezTo>
                    <a:pt x="405" y="183"/>
                    <a:pt x="406" y="177"/>
                    <a:pt x="409" y="178"/>
                  </a:cubicBezTo>
                  <a:cubicBezTo>
                    <a:pt x="409" y="178"/>
                    <a:pt x="409" y="178"/>
                    <a:pt x="409" y="178"/>
                  </a:cubicBezTo>
                  <a:cubicBezTo>
                    <a:pt x="409" y="177"/>
                    <a:pt x="410" y="177"/>
                    <a:pt x="411" y="177"/>
                  </a:cubicBezTo>
                  <a:cubicBezTo>
                    <a:pt x="409" y="174"/>
                    <a:pt x="419" y="175"/>
                    <a:pt x="422" y="174"/>
                  </a:cubicBezTo>
                  <a:cubicBezTo>
                    <a:pt x="421" y="174"/>
                    <a:pt x="420" y="174"/>
                    <a:pt x="420" y="174"/>
                  </a:cubicBezTo>
                  <a:cubicBezTo>
                    <a:pt x="420" y="173"/>
                    <a:pt x="419" y="172"/>
                    <a:pt x="421" y="172"/>
                  </a:cubicBezTo>
                  <a:cubicBezTo>
                    <a:pt x="422" y="173"/>
                    <a:pt x="422" y="173"/>
                    <a:pt x="422" y="173"/>
                  </a:cubicBezTo>
                  <a:cubicBezTo>
                    <a:pt x="423" y="172"/>
                    <a:pt x="423" y="172"/>
                    <a:pt x="423" y="172"/>
                  </a:cubicBezTo>
                  <a:cubicBezTo>
                    <a:pt x="421" y="171"/>
                    <a:pt x="414" y="171"/>
                    <a:pt x="410" y="171"/>
                  </a:cubicBezTo>
                  <a:cubicBezTo>
                    <a:pt x="409" y="169"/>
                    <a:pt x="419" y="168"/>
                    <a:pt x="416" y="166"/>
                  </a:cubicBezTo>
                  <a:cubicBezTo>
                    <a:pt x="417" y="164"/>
                    <a:pt x="410" y="164"/>
                    <a:pt x="408" y="163"/>
                  </a:cubicBezTo>
                  <a:cubicBezTo>
                    <a:pt x="409" y="163"/>
                    <a:pt x="411" y="161"/>
                    <a:pt x="414" y="162"/>
                  </a:cubicBezTo>
                  <a:cubicBezTo>
                    <a:pt x="419" y="162"/>
                    <a:pt x="415" y="163"/>
                    <a:pt x="419" y="164"/>
                  </a:cubicBezTo>
                  <a:cubicBezTo>
                    <a:pt x="420" y="162"/>
                    <a:pt x="427" y="164"/>
                    <a:pt x="424" y="163"/>
                  </a:cubicBezTo>
                  <a:cubicBezTo>
                    <a:pt x="425" y="159"/>
                    <a:pt x="409" y="162"/>
                    <a:pt x="405" y="160"/>
                  </a:cubicBezTo>
                  <a:cubicBezTo>
                    <a:pt x="411" y="158"/>
                    <a:pt x="400" y="158"/>
                    <a:pt x="400" y="156"/>
                  </a:cubicBezTo>
                  <a:cubicBezTo>
                    <a:pt x="401" y="156"/>
                    <a:pt x="402" y="155"/>
                    <a:pt x="403" y="155"/>
                  </a:cubicBezTo>
                  <a:cubicBezTo>
                    <a:pt x="395" y="155"/>
                    <a:pt x="395" y="155"/>
                    <a:pt x="395" y="155"/>
                  </a:cubicBezTo>
                  <a:cubicBezTo>
                    <a:pt x="397" y="157"/>
                    <a:pt x="397" y="160"/>
                    <a:pt x="401" y="163"/>
                  </a:cubicBezTo>
                  <a:cubicBezTo>
                    <a:pt x="398" y="164"/>
                    <a:pt x="392" y="165"/>
                    <a:pt x="389" y="164"/>
                  </a:cubicBezTo>
                  <a:cubicBezTo>
                    <a:pt x="388" y="163"/>
                    <a:pt x="390" y="163"/>
                    <a:pt x="389" y="163"/>
                  </a:cubicBezTo>
                  <a:cubicBezTo>
                    <a:pt x="388" y="161"/>
                    <a:pt x="389" y="158"/>
                    <a:pt x="385" y="158"/>
                  </a:cubicBezTo>
                  <a:cubicBezTo>
                    <a:pt x="381" y="156"/>
                    <a:pt x="375" y="155"/>
                    <a:pt x="376" y="153"/>
                  </a:cubicBezTo>
                  <a:cubicBezTo>
                    <a:pt x="378" y="151"/>
                    <a:pt x="382" y="153"/>
                    <a:pt x="384" y="153"/>
                  </a:cubicBezTo>
                  <a:cubicBezTo>
                    <a:pt x="386" y="151"/>
                    <a:pt x="380" y="151"/>
                    <a:pt x="376" y="151"/>
                  </a:cubicBezTo>
                  <a:cubicBezTo>
                    <a:pt x="374" y="150"/>
                    <a:pt x="373" y="150"/>
                    <a:pt x="374" y="149"/>
                  </a:cubicBezTo>
                  <a:cubicBezTo>
                    <a:pt x="370" y="149"/>
                    <a:pt x="368" y="151"/>
                    <a:pt x="365" y="150"/>
                  </a:cubicBezTo>
                  <a:cubicBezTo>
                    <a:pt x="365" y="149"/>
                    <a:pt x="361" y="150"/>
                    <a:pt x="360" y="149"/>
                  </a:cubicBezTo>
                  <a:cubicBezTo>
                    <a:pt x="362" y="148"/>
                    <a:pt x="362" y="148"/>
                    <a:pt x="362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55" y="146"/>
                    <a:pt x="353" y="150"/>
                    <a:pt x="348" y="150"/>
                  </a:cubicBezTo>
                  <a:cubicBezTo>
                    <a:pt x="350" y="150"/>
                    <a:pt x="352" y="150"/>
                    <a:pt x="354" y="150"/>
                  </a:cubicBezTo>
                  <a:cubicBezTo>
                    <a:pt x="354" y="156"/>
                    <a:pt x="376" y="149"/>
                    <a:pt x="373" y="155"/>
                  </a:cubicBezTo>
                  <a:cubicBezTo>
                    <a:pt x="370" y="158"/>
                    <a:pt x="361" y="157"/>
                    <a:pt x="358" y="158"/>
                  </a:cubicBezTo>
                  <a:cubicBezTo>
                    <a:pt x="362" y="161"/>
                    <a:pt x="367" y="157"/>
                    <a:pt x="371" y="158"/>
                  </a:cubicBezTo>
                  <a:cubicBezTo>
                    <a:pt x="372" y="158"/>
                    <a:pt x="373" y="160"/>
                    <a:pt x="370" y="161"/>
                  </a:cubicBezTo>
                  <a:cubicBezTo>
                    <a:pt x="361" y="161"/>
                    <a:pt x="353" y="160"/>
                    <a:pt x="348" y="157"/>
                  </a:cubicBezTo>
                  <a:cubicBezTo>
                    <a:pt x="349" y="157"/>
                    <a:pt x="349" y="157"/>
                    <a:pt x="350" y="157"/>
                  </a:cubicBezTo>
                  <a:cubicBezTo>
                    <a:pt x="349" y="157"/>
                    <a:pt x="347" y="157"/>
                    <a:pt x="346" y="157"/>
                  </a:cubicBezTo>
                  <a:cubicBezTo>
                    <a:pt x="344" y="158"/>
                    <a:pt x="338" y="158"/>
                    <a:pt x="336" y="157"/>
                  </a:cubicBezTo>
                  <a:cubicBezTo>
                    <a:pt x="339" y="156"/>
                    <a:pt x="343" y="156"/>
                    <a:pt x="343" y="155"/>
                  </a:cubicBezTo>
                  <a:cubicBezTo>
                    <a:pt x="339" y="154"/>
                    <a:pt x="334" y="153"/>
                    <a:pt x="332" y="152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344" y="151"/>
                    <a:pt x="344" y="151"/>
                    <a:pt x="344" y="151"/>
                  </a:cubicBezTo>
                  <a:cubicBezTo>
                    <a:pt x="342" y="148"/>
                    <a:pt x="335" y="151"/>
                    <a:pt x="331" y="150"/>
                  </a:cubicBezTo>
                  <a:cubicBezTo>
                    <a:pt x="335" y="148"/>
                    <a:pt x="340" y="148"/>
                    <a:pt x="346" y="147"/>
                  </a:cubicBezTo>
                  <a:cubicBezTo>
                    <a:pt x="346" y="146"/>
                    <a:pt x="352" y="146"/>
                    <a:pt x="354" y="145"/>
                  </a:cubicBezTo>
                  <a:cubicBezTo>
                    <a:pt x="354" y="144"/>
                    <a:pt x="354" y="144"/>
                    <a:pt x="353" y="143"/>
                  </a:cubicBezTo>
                  <a:cubicBezTo>
                    <a:pt x="350" y="143"/>
                    <a:pt x="350" y="141"/>
                    <a:pt x="354" y="140"/>
                  </a:cubicBezTo>
                  <a:cubicBezTo>
                    <a:pt x="354" y="139"/>
                    <a:pt x="358" y="139"/>
                    <a:pt x="355" y="138"/>
                  </a:cubicBezTo>
                  <a:cubicBezTo>
                    <a:pt x="358" y="137"/>
                    <a:pt x="361" y="137"/>
                    <a:pt x="361" y="135"/>
                  </a:cubicBezTo>
                  <a:cubicBezTo>
                    <a:pt x="359" y="135"/>
                    <a:pt x="356" y="135"/>
                    <a:pt x="355" y="134"/>
                  </a:cubicBezTo>
                  <a:cubicBezTo>
                    <a:pt x="354" y="135"/>
                    <a:pt x="353" y="135"/>
                    <a:pt x="352" y="135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4" y="136"/>
                    <a:pt x="354" y="136"/>
                    <a:pt x="354" y="136"/>
                  </a:cubicBezTo>
                  <a:cubicBezTo>
                    <a:pt x="357" y="141"/>
                    <a:pt x="338" y="138"/>
                    <a:pt x="332" y="139"/>
                  </a:cubicBezTo>
                  <a:cubicBezTo>
                    <a:pt x="334" y="140"/>
                    <a:pt x="329" y="141"/>
                    <a:pt x="329" y="143"/>
                  </a:cubicBezTo>
                  <a:cubicBezTo>
                    <a:pt x="329" y="144"/>
                    <a:pt x="323" y="145"/>
                    <a:pt x="325" y="146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9" y="145"/>
                    <a:pt x="332" y="146"/>
                    <a:pt x="334" y="147"/>
                  </a:cubicBezTo>
                  <a:cubicBezTo>
                    <a:pt x="333" y="147"/>
                    <a:pt x="332" y="147"/>
                    <a:pt x="331" y="147"/>
                  </a:cubicBezTo>
                  <a:cubicBezTo>
                    <a:pt x="326" y="146"/>
                    <a:pt x="316" y="147"/>
                    <a:pt x="318" y="144"/>
                  </a:cubicBezTo>
                  <a:cubicBezTo>
                    <a:pt x="320" y="142"/>
                    <a:pt x="318" y="142"/>
                    <a:pt x="319" y="140"/>
                  </a:cubicBezTo>
                  <a:cubicBezTo>
                    <a:pt x="323" y="142"/>
                    <a:pt x="325" y="139"/>
                    <a:pt x="329" y="138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23" y="137"/>
                    <a:pt x="322" y="139"/>
                    <a:pt x="320" y="140"/>
                  </a:cubicBezTo>
                  <a:cubicBezTo>
                    <a:pt x="317" y="140"/>
                    <a:pt x="316" y="139"/>
                    <a:pt x="314" y="139"/>
                  </a:cubicBezTo>
                  <a:cubicBezTo>
                    <a:pt x="314" y="138"/>
                    <a:pt x="314" y="137"/>
                    <a:pt x="316" y="136"/>
                  </a:cubicBezTo>
                  <a:cubicBezTo>
                    <a:pt x="315" y="137"/>
                    <a:pt x="314" y="136"/>
                    <a:pt x="314" y="136"/>
                  </a:cubicBezTo>
                  <a:cubicBezTo>
                    <a:pt x="322" y="135"/>
                    <a:pt x="322" y="135"/>
                    <a:pt x="322" y="135"/>
                  </a:cubicBezTo>
                  <a:cubicBezTo>
                    <a:pt x="321" y="134"/>
                    <a:pt x="321" y="133"/>
                    <a:pt x="319" y="134"/>
                  </a:cubicBezTo>
                  <a:cubicBezTo>
                    <a:pt x="317" y="133"/>
                    <a:pt x="318" y="132"/>
                    <a:pt x="318" y="132"/>
                  </a:cubicBezTo>
                  <a:cubicBezTo>
                    <a:pt x="318" y="130"/>
                    <a:pt x="322" y="130"/>
                    <a:pt x="324" y="130"/>
                  </a:cubicBezTo>
                  <a:cubicBezTo>
                    <a:pt x="326" y="134"/>
                    <a:pt x="336" y="130"/>
                    <a:pt x="342" y="131"/>
                  </a:cubicBezTo>
                  <a:cubicBezTo>
                    <a:pt x="344" y="131"/>
                    <a:pt x="345" y="132"/>
                    <a:pt x="344" y="133"/>
                  </a:cubicBezTo>
                  <a:cubicBezTo>
                    <a:pt x="354" y="132"/>
                    <a:pt x="342" y="129"/>
                    <a:pt x="344" y="127"/>
                  </a:cubicBezTo>
                  <a:cubicBezTo>
                    <a:pt x="332" y="130"/>
                    <a:pt x="332" y="130"/>
                    <a:pt x="332" y="130"/>
                  </a:cubicBezTo>
                  <a:cubicBezTo>
                    <a:pt x="328" y="130"/>
                    <a:pt x="328" y="128"/>
                    <a:pt x="326" y="127"/>
                  </a:cubicBezTo>
                  <a:cubicBezTo>
                    <a:pt x="323" y="127"/>
                    <a:pt x="324" y="129"/>
                    <a:pt x="321" y="129"/>
                  </a:cubicBezTo>
                  <a:cubicBezTo>
                    <a:pt x="320" y="128"/>
                    <a:pt x="318" y="127"/>
                    <a:pt x="320" y="126"/>
                  </a:cubicBezTo>
                  <a:cubicBezTo>
                    <a:pt x="325" y="126"/>
                    <a:pt x="329" y="128"/>
                    <a:pt x="335" y="127"/>
                  </a:cubicBezTo>
                  <a:cubicBezTo>
                    <a:pt x="334" y="127"/>
                    <a:pt x="333" y="127"/>
                    <a:pt x="334" y="126"/>
                  </a:cubicBezTo>
                  <a:cubicBezTo>
                    <a:pt x="347" y="125"/>
                    <a:pt x="347" y="125"/>
                    <a:pt x="347" y="125"/>
                  </a:cubicBezTo>
                  <a:cubicBezTo>
                    <a:pt x="344" y="123"/>
                    <a:pt x="336" y="126"/>
                    <a:pt x="333" y="124"/>
                  </a:cubicBezTo>
                  <a:cubicBezTo>
                    <a:pt x="336" y="123"/>
                    <a:pt x="340" y="124"/>
                    <a:pt x="340" y="122"/>
                  </a:cubicBezTo>
                  <a:cubicBezTo>
                    <a:pt x="345" y="121"/>
                    <a:pt x="343" y="124"/>
                    <a:pt x="347" y="123"/>
                  </a:cubicBezTo>
                  <a:cubicBezTo>
                    <a:pt x="347" y="122"/>
                    <a:pt x="345" y="122"/>
                    <a:pt x="343" y="122"/>
                  </a:cubicBezTo>
                  <a:cubicBezTo>
                    <a:pt x="344" y="120"/>
                    <a:pt x="347" y="120"/>
                    <a:pt x="348" y="119"/>
                  </a:cubicBezTo>
                  <a:cubicBezTo>
                    <a:pt x="345" y="118"/>
                    <a:pt x="347" y="117"/>
                    <a:pt x="346" y="116"/>
                  </a:cubicBezTo>
                  <a:cubicBezTo>
                    <a:pt x="356" y="115"/>
                    <a:pt x="344" y="110"/>
                    <a:pt x="354" y="110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0"/>
                    <a:pt x="352" y="110"/>
                    <a:pt x="352" y="110"/>
                  </a:cubicBezTo>
                  <a:cubicBezTo>
                    <a:pt x="350" y="111"/>
                    <a:pt x="349" y="110"/>
                    <a:pt x="348" y="110"/>
                  </a:cubicBezTo>
                  <a:cubicBezTo>
                    <a:pt x="347" y="110"/>
                    <a:pt x="347" y="110"/>
                    <a:pt x="347" y="110"/>
                  </a:cubicBezTo>
                  <a:cubicBezTo>
                    <a:pt x="347" y="111"/>
                    <a:pt x="347" y="112"/>
                    <a:pt x="348" y="112"/>
                  </a:cubicBezTo>
                  <a:cubicBezTo>
                    <a:pt x="344" y="115"/>
                    <a:pt x="341" y="118"/>
                    <a:pt x="333" y="118"/>
                  </a:cubicBezTo>
                  <a:cubicBezTo>
                    <a:pt x="329" y="119"/>
                    <a:pt x="327" y="118"/>
                    <a:pt x="325" y="117"/>
                  </a:cubicBezTo>
                  <a:cubicBezTo>
                    <a:pt x="325" y="115"/>
                    <a:pt x="333" y="116"/>
                    <a:pt x="336" y="115"/>
                  </a:cubicBezTo>
                  <a:cubicBezTo>
                    <a:pt x="337" y="114"/>
                    <a:pt x="340" y="113"/>
                    <a:pt x="337" y="112"/>
                  </a:cubicBezTo>
                  <a:cubicBezTo>
                    <a:pt x="337" y="111"/>
                    <a:pt x="342" y="110"/>
                    <a:pt x="345" y="110"/>
                  </a:cubicBezTo>
                  <a:cubicBezTo>
                    <a:pt x="344" y="110"/>
                    <a:pt x="344" y="110"/>
                    <a:pt x="344" y="110"/>
                  </a:cubicBezTo>
                  <a:cubicBezTo>
                    <a:pt x="339" y="111"/>
                    <a:pt x="334" y="109"/>
                    <a:pt x="329" y="109"/>
                  </a:cubicBezTo>
                  <a:cubicBezTo>
                    <a:pt x="327" y="105"/>
                    <a:pt x="315" y="109"/>
                    <a:pt x="309" y="106"/>
                  </a:cubicBezTo>
                  <a:cubicBezTo>
                    <a:pt x="317" y="104"/>
                    <a:pt x="323" y="107"/>
                    <a:pt x="332" y="105"/>
                  </a:cubicBezTo>
                  <a:cubicBezTo>
                    <a:pt x="323" y="105"/>
                    <a:pt x="323" y="105"/>
                    <a:pt x="323" y="105"/>
                  </a:cubicBezTo>
                  <a:cubicBezTo>
                    <a:pt x="328" y="104"/>
                    <a:pt x="328" y="104"/>
                    <a:pt x="328" y="104"/>
                  </a:cubicBezTo>
                  <a:cubicBezTo>
                    <a:pt x="324" y="103"/>
                    <a:pt x="325" y="101"/>
                    <a:pt x="322" y="101"/>
                  </a:cubicBezTo>
                  <a:cubicBezTo>
                    <a:pt x="320" y="103"/>
                    <a:pt x="312" y="104"/>
                    <a:pt x="308" y="106"/>
                  </a:cubicBezTo>
                  <a:cubicBezTo>
                    <a:pt x="304" y="107"/>
                    <a:pt x="313" y="108"/>
                    <a:pt x="310" y="109"/>
                  </a:cubicBezTo>
                  <a:cubicBezTo>
                    <a:pt x="306" y="109"/>
                    <a:pt x="304" y="108"/>
                    <a:pt x="301" y="107"/>
                  </a:cubicBezTo>
                  <a:cubicBezTo>
                    <a:pt x="306" y="107"/>
                    <a:pt x="302" y="106"/>
                    <a:pt x="304" y="105"/>
                  </a:cubicBezTo>
                  <a:cubicBezTo>
                    <a:pt x="297" y="105"/>
                    <a:pt x="297" y="105"/>
                    <a:pt x="297" y="105"/>
                  </a:cubicBezTo>
                  <a:cubicBezTo>
                    <a:pt x="297" y="105"/>
                    <a:pt x="295" y="105"/>
                    <a:pt x="295" y="104"/>
                  </a:cubicBezTo>
                  <a:cubicBezTo>
                    <a:pt x="296" y="104"/>
                    <a:pt x="296" y="104"/>
                    <a:pt x="297" y="104"/>
                  </a:cubicBezTo>
                  <a:cubicBezTo>
                    <a:pt x="297" y="102"/>
                    <a:pt x="299" y="101"/>
                    <a:pt x="295" y="100"/>
                  </a:cubicBezTo>
                  <a:cubicBezTo>
                    <a:pt x="292" y="101"/>
                    <a:pt x="290" y="99"/>
                    <a:pt x="288" y="101"/>
                  </a:cubicBezTo>
                  <a:cubicBezTo>
                    <a:pt x="291" y="103"/>
                    <a:pt x="291" y="105"/>
                    <a:pt x="296" y="106"/>
                  </a:cubicBezTo>
                  <a:cubicBezTo>
                    <a:pt x="297" y="107"/>
                    <a:pt x="295" y="108"/>
                    <a:pt x="292" y="109"/>
                  </a:cubicBezTo>
                  <a:cubicBezTo>
                    <a:pt x="283" y="108"/>
                    <a:pt x="269" y="111"/>
                    <a:pt x="264" y="107"/>
                  </a:cubicBezTo>
                  <a:cubicBezTo>
                    <a:pt x="266" y="104"/>
                    <a:pt x="256" y="105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7" y="103"/>
                    <a:pt x="259" y="101"/>
                    <a:pt x="261" y="99"/>
                  </a:cubicBezTo>
                  <a:cubicBezTo>
                    <a:pt x="255" y="99"/>
                    <a:pt x="252" y="101"/>
                    <a:pt x="246" y="101"/>
                  </a:cubicBezTo>
                  <a:cubicBezTo>
                    <a:pt x="250" y="103"/>
                    <a:pt x="244" y="105"/>
                    <a:pt x="241" y="107"/>
                  </a:cubicBezTo>
                  <a:cubicBezTo>
                    <a:pt x="242" y="108"/>
                    <a:pt x="242" y="109"/>
                    <a:pt x="240" y="109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39" y="112"/>
                    <a:pt x="233" y="113"/>
                    <a:pt x="228" y="111"/>
                  </a:cubicBezTo>
                  <a:cubicBezTo>
                    <a:pt x="229" y="109"/>
                    <a:pt x="235" y="110"/>
                    <a:pt x="237" y="109"/>
                  </a:cubicBezTo>
                  <a:cubicBezTo>
                    <a:pt x="232" y="107"/>
                    <a:pt x="228" y="111"/>
                    <a:pt x="224" y="109"/>
                  </a:cubicBezTo>
                  <a:cubicBezTo>
                    <a:pt x="227" y="108"/>
                    <a:pt x="232" y="108"/>
                    <a:pt x="233" y="106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28" y="100"/>
                    <a:pt x="240" y="101"/>
                    <a:pt x="243" y="97"/>
                  </a:cubicBezTo>
                  <a:cubicBezTo>
                    <a:pt x="237" y="95"/>
                    <a:pt x="235" y="100"/>
                    <a:pt x="230" y="100"/>
                  </a:cubicBezTo>
                  <a:cubicBezTo>
                    <a:pt x="226" y="99"/>
                    <a:pt x="232" y="98"/>
                    <a:pt x="230" y="98"/>
                  </a:cubicBezTo>
                  <a:cubicBezTo>
                    <a:pt x="227" y="99"/>
                    <a:pt x="223" y="97"/>
                    <a:pt x="226" y="96"/>
                  </a:cubicBezTo>
                  <a:cubicBezTo>
                    <a:pt x="231" y="97"/>
                    <a:pt x="234" y="95"/>
                    <a:pt x="238" y="94"/>
                  </a:cubicBezTo>
                  <a:cubicBezTo>
                    <a:pt x="230" y="94"/>
                    <a:pt x="222" y="94"/>
                    <a:pt x="215" y="95"/>
                  </a:cubicBezTo>
                  <a:cubicBezTo>
                    <a:pt x="216" y="96"/>
                    <a:pt x="217" y="95"/>
                    <a:pt x="219" y="95"/>
                  </a:cubicBezTo>
                  <a:cubicBezTo>
                    <a:pt x="220" y="95"/>
                    <a:pt x="223" y="96"/>
                    <a:pt x="222" y="97"/>
                  </a:cubicBezTo>
                  <a:cubicBezTo>
                    <a:pt x="217" y="97"/>
                    <a:pt x="210" y="98"/>
                    <a:pt x="207" y="96"/>
                  </a:cubicBezTo>
                  <a:cubicBezTo>
                    <a:pt x="200" y="90"/>
                    <a:pt x="218" y="94"/>
                    <a:pt x="223" y="92"/>
                  </a:cubicBezTo>
                  <a:cubicBezTo>
                    <a:pt x="224" y="93"/>
                    <a:pt x="225" y="93"/>
                    <a:pt x="227" y="93"/>
                  </a:cubicBezTo>
                  <a:cubicBezTo>
                    <a:pt x="230" y="91"/>
                    <a:pt x="237" y="94"/>
                    <a:pt x="240" y="91"/>
                  </a:cubicBezTo>
                  <a:cubicBezTo>
                    <a:pt x="244" y="91"/>
                    <a:pt x="248" y="91"/>
                    <a:pt x="250" y="92"/>
                  </a:cubicBezTo>
                  <a:cubicBezTo>
                    <a:pt x="255" y="94"/>
                    <a:pt x="246" y="94"/>
                    <a:pt x="246" y="96"/>
                  </a:cubicBezTo>
                  <a:cubicBezTo>
                    <a:pt x="245" y="99"/>
                    <a:pt x="254" y="98"/>
                    <a:pt x="257" y="98"/>
                  </a:cubicBezTo>
                  <a:cubicBezTo>
                    <a:pt x="258" y="97"/>
                    <a:pt x="255" y="97"/>
                    <a:pt x="254" y="97"/>
                  </a:cubicBezTo>
                  <a:cubicBezTo>
                    <a:pt x="255" y="96"/>
                    <a:pt x="255" y="96"/>
                    <a:pt x="255" y="96"/>
                  </a:cubicBezTo>
                  <a:cubicBezTo>
                    <a:pt x="256" y="96"/>
                    <a:pt x="258" y="96"/>
                    <a:pt x="259" y="97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6"/>
                    <a:pt x="262" y="96"/>
                    <a:pt x="263" y="96"/>
                  </a:cubicBezTo>
                  <a:cubicBezTo>
                    <a:pt x="265" y="96"/>
                    <a:pt x="267" y="95"/>
                    <a:pt x="266" y="94"/>
                  </a:cubicBezTo>
                  <a:cubicBezTo>
                    <a:pt x="261" y="94"/>
                    <a:pt x="261" y="94"/>
                    <a:pt x="261" y="94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0" y="95"/>
                    <a:pt x="259" y="95"/>
                    <a:pt x="258" y="95"/>
                  </a:cubicBezTo>
                  <a:cubicBezTo>
                    <a:pt x="256" y="95"/>
                    <a:pt x="250" y="93"/>
                    <a:pt x="255" y="92"/>
                  </a:cubicBezTo>
                  <a:cubicBezTo>
                    <a:pt x="257" y="92"/>
                    <a:pt x="260" y="92"/>
                    <a:pt x="261" y="93"/>
                  </a:cubicBezTo>
                  <a:cubicBezTo>
                    <a:pt x="265" y="92"/>
                    <a:pt x="263" y="90"/>
                    <a:pt x="268" y="90"/>
                  </a:cubicBezTo>
                  <a:cubicBezTo>
                    <a:pt x="269" y="90"/>
                    <a:pt x="269" y="91"/>
                    <a:pt x="269" y="91"/>
                  </a:cubicBezTo>
                  <a:cubicBezTo>
                    <a:pt x="273" y="91"/>
                    <a:pt x="273" y="91"/>
                    <a:pt x="273" y="91"/>
                  </a:cubicBezTo>
                  <a:cubicBezTo>
                    <a:pt x="277" y="91"/>
                    <a:pt x="279" y="91"/>
                    <a:pt x="281" y="92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4" y="91"/>
                    <a:pt x="285" y="91"/>
                    <a:pt x="286" y="92"/>
                  </a:cubicBezTo>
                  <a:cubicBezTo>
                    <a:pt x="288" y="91"/>
                    <a:pt x="288" y="91"/>
                    <a:pt x="288" y="91"/>
                  </a:cubicBezTo>
                  <a:cubicBezTo>
                    <a:pt x="292" y="91"/>
                    <a:pt x="299" y="91"/>
                    <a:pt x="302" y="90"/>
                  </a:cubicBezTo>
                  <a:cubicBezTo>
                    <a:pt x="305" y="92"/>
                    <a:pt x="308" y="92"/>
                    <a:pt x="311" y="90"/>
                  </a:cubicBezTo>
                  <a:cubicBezTo>
                    <a:pt x="310" y="90"/>
                    <a:pt x="310" y="90"/>
                    <a:pt x="310" y="90"/>
                  </a:cubicBezTo>
                  <a:cubicBezTo>
                    <a:pt x="304" y="91"/>
                    <a:pt x="296" y="90"/>
                    <a:pt x="290" y="89"/>
                  </a:cubicBezTo>
                  <a:cubicBezTo>
                    <a:pt x="286" y="92"/>
                    <a:pt x="278" y="89"/>
                    <a:pt x="272" y="89"/>
                  </a:cubicBezTo>
                  <a:cubicBezTo>
                    <a:pt x="257" y="90"/>
                    <a:pt x="240" y="89"/>
                    <a:pt x="226" y="90"/>
                  </a:cubicBezTo>
                  <a:cubicBezTo>
                    <a:pt x="221" y="87"/>
                    <a:pt x="212" y="90"/>
                    <a:pt x="206" y="87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6" y="86"/>
                    <a:pt x="209" y="83"/>
                    <a:pt x="211" y="81"/>
                  </a:cubicBezTo>
                  <a:cubicBezTo>
                    <a:pt x="209" y="81"/>
                    <a:pt x="206" y="81"/>
                    <a:pt x="205" y="81"/>
                  </a:cubicBezTo>
                  <a:cubicBezTo>
                    <a:pt x="207" y="79"/>
                    <a:pt x="215" y="81"/>
                    <a:pt x="217" y="78"/>
                  </a:cubicBezTo>
                  <a:cubicBezTo>
                    <a:pt x="221" y="78"/>
                    <a:pt x="220" y="80"/>
                    <a:pt x="223" y="80"/>
                  </a:cubicBezTo>
                  <a:cubicBezTo>
                    <a:pt x="212" y="83"/>
                    <a:pt x="227" y="84"/>
                    <a:pt x="223" y="86"/>
                  </a:cubicBezTo>
                  <a:cubicBezTo>
                    <a:pt x="221" y="87"/>
                    <a:pt x="218" y="86"/>
                    <a:pt x="217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26" y="88"/>
                    <a:pt x="233" y="88"/>
                    <a:pt x="239" y="87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29" y="85"/>
                    <a:pt x="238" y="82"/>
                    <a:pt x="232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5" y="81"/>
                    <a:pt x="238" y="80"/>
                    <a:pt x="239" y="81"/>
                  </a:cubicBezTo>
                  <a:cubicBezTo>
                    <a:pt x="239" y="81"/>
                    <a:pt x="238" y="81"/>
                    <a:pt x="238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6" y="80"/>
                    <a:pt x="240" y="80"/>
                    <a:pt x="238" y="79"/>
                  </a:cubicBezTo>
                  <a:cubicBezTo>
                    <a:pt x="240" y="79"/>
                    <a:pt x="240" y="78"/>
                    <a:pt x="240" y="77"/>
                  </a:cubicBezTo>
                  <a:cubicBezTo>
                    <a:pt x="234" y="75"/>
                    <a:pt x="230" y="80"/>
                    <a:pt x="227" y="77"/>
                  </a:cubicBezTo>
                  <a:cubicBezTo>
                    <a:pt x="231" y="77"/>
                    <a:pt x="232" y="75"/>
                    <a:pt x="236" y="76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29" y="73"/>
                    <a:pt x="230" y="78"/>
                    <a:pt x="223" y="77"/>
                  </a:cubicBezTo>
                  <a:cubicBezTo>
                    <a:pt x="216" y="75"/>
                    <a:pt x="228" y="76"/>
                    <a:pt x="228" y="74"/>
                  </a:cubicBezTo>
                  <a:cubicBezTo>
                    <a:pt x="232" y="73"/>
                    <a:pt x="236" y="71"/>
                    <a:pt x="242" y="72"/>
                  </a:cubicBezTo>
                  <a:cubicBezTo>
                    <a:pt x="246" y="72"/>
                    <a:pt x="248" y="74"/>
                    <a:pt x="246" y="75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57" y="87"/>
                    <a:pt x="262" y="86"/>
                    <a:pt x="264" y="84"/>
                  </a:cubicBezTo>
                  <a:cubicBezTo>
                    <a:pt x="276" y="83"/>
                    <a:pt x="264" y="88"/>
                    <a:pt x="275" y="88"/>
                  </a:cubicBezTo>
                  <a:cubicBezTo>
                    <a:pt x="274" y="87"/>
                    <a:pt x="276" y="86"/>
                    <a:pt x="278" y="85"/>
                  </a:cubicBezTo>
                  <a:cubicBezTo>
                    <a:pt x="274" y="85"/>
                    <a:pt x="269" y="83"/>
                    <a:pt x="268" y="81"/>
                  </a:cubicBezTo>
                  <a:cubicBezTo>
                    <a:pt x="273" y="80"/>
                    <a:pt x="273" y="80"/>
                    <a:pt x="273" y="80"/>
                  </a:cubicBezTo>
                  <a:cubicBezTo>
                    <a:pt x="270" y="79"/>
                    <a:pt x="264" y="79"/>
                    <a:pt x="261" y="80"/>
                  </a:cubicBezTo>
                  <a:cubicBezTo>
                    <a:pt x="259" y="78"/>
                    <a:pt x="253" y="77"/>
                    <a:pt x="255" y="75"/>
                  </a:cubicBezTo>
                  <a:cubicBezTo>
                    <a:pt x="258" y="74"/>
                    <a:pt x="264" y="74"/>
                    <a:pt x="267" y="74"/>
                  </a:cubicBezTo>
                  <a:cubicBezTo>
                    <a:pt x="264" y="76"/>
                    <a:pt x="264" y="77"/>
                    <a:pt x="264" y="78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68" y="78"/>
                    <a:pt x="269" y="76"/>
                    <a:pt x="269" y="74"/>
                  </a:cubicBezTo>
                  <a:cubicBezTo>
                    <a:pt x="272" y="75"/>
                    <a:pt x="276" y="75"/>
                    <a:pt x="280" y="76"/>
                  </a:cubicBezTo>
                  <a:cubicBezTo>
                    <a:pt x="277" y="78"/>
                    <a:pt x="277" y="78"/>
                    <a:pt x="277" y="78"/>
                  </a:cubicBezTo>
                  <a:cubicBezTo>
                    <a:pt x="282" y="78"/>
                    <a:pt x="277" y="80"/>
                    <a:pt x="279" y="82"/>
                  </a:cubicBezTo>
                  <a:cubicBezTo>
                    <a:pt x="284" y="85"/>
                    <a:pt x="282" y="80"/>
                    <a:pt x="286" y="81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4" y="77"/>
                    <a:pt x="280" y="76"/>
                    <a:pt x="277" y="74"/>
                  </a:cubicBezTo>
                  <a:cubicBezTo>
                    <a:pt x="278" y="73"/>
                    <a:pt x="269" y="72"/>
                    <a:pt x="274" y="70"/>
                  </a:cubicBezTo>
                  <a:cubicBezTo>
                    <a:pt x="279" y="71"/>
                    <a:pt x="281" y="69"/>
                    <a:pt x="283" y="68"/>
                  </a:cubicBezTo>
                  <a:cubicBezTo>
                    <a:pt x="280" y="68"/>
                    <a:pt x="280" y="66"/>
                    <a:pt x="277" y="66"/>
                  </a:cubicBezTo>
                  <a:cubicBezTo>
                    <a:pt x="274" y="69"/>
                    <a:pt x="267" y="68"/>
                    <a:pt x="261" y="68"/>
                  </a:cubicBezTo>
                  <a:cubicBezTo>
                    <a:pt x="263" y="70"/>
                    <a:pt x="274" y="71"/>
                    <a:pt x="271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1" y="74"/>
                    <a:pt x="258" y="72"/>
                    <a:pt x="255" y="72"/>
                  </a:cubicBezTo>
                  <a:cubicBezTo>
                    <a:pt x="257" y="71"/>
                    <a:pt x="258" y="70"/>
                    <a:pt x="258" y="69"/>
                  </a:cubicBezTo>
                  <a:cubicBezTo>
                    <a:pt x="258" y="68"/>
                    <a:pt x="253" y="68"/>
                    <a:pt x="251" y="68"/>
                  </a:cubicBezTo>
                  <a:cubicBezTo>
                    <a:pt x="245" y="69"/>
                    <a:pt x="254" y="70"/>
                    <a:pt x="251" y="72"/>
                  </a:cubicBezTo>
                  <a:cubicBezTo>
                    <a:pt x="242" y="73"/>
                    <a:pt x="243" y="69"/>
                    <a:pt x="237" y="68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6"/>
                    <a:pt x="239" y="66"/>
                    <a:pt x="237" y="66"/>
                  </a:cubicBezTo>
                  <a:cubicBezTo>
                    <a:pt x="239" y="68"/>
                    <a:pt x="234" y="67"/>
                    <a:pt x="233" y="68"/>
                  </a:cubicBezTo>
                  <a:cubicBezTo>
                    <a:pt x="232" y="71"/>
                    <a:pt x="226" y="73"/>
                    <a:pt x="220" y="74"/>
                  </a:cubicBezTo>
                  <a:cubicBezTo>
                    <a:pt x="217" y="74"/>
                    <a:pt x="213" y="74"/>
                    <a:pt x="214" y="73"/>
                  </a:cubicBezTo>
                  <a:cubicBezTo>
                    <a:pt x="215" y="72"/>
                    <a:pt x="217" y="72"/>
                    <a:pt x="219" y="72"/>
                  </a:cubicBezTo>
                  <a:cubicBezTo>
                    <a:pt x="221" y="71"/>
                    <a:pt x="226" y="70"/>
                    <a:pt x="226" y="68"/>
                  </a:cubicBezTo>
                  <a:cubicBezTo>
                    <a:pt x="220" y="66"/>
                    <a:pt x="218" y="69"/>
                    <a:pt x="218" y="71"/>
                  </a:cubicBezTo>
                  <a:cubicBezTo>
                    <a:pt x="213" y="72"/>
                    <a:pt x="213" y="69"/>
                    <a:pt x="211" y="69"/>
                  </a:cubicBezTo>
                  <a:cubicBezTo>
                    <a:pt x="207" y="67"/>
                    <a:pt x="204" y="69"/>
                    <a:pt x="201" y="70"/>
                  </a:cubicBezTo>
                  <a:cubicBezTo>
                    <a:pt x="198" y="73"/>
                    <a:pt x="197" y="78"/>
                    <a:pt x="185" y="78"/>
                  </a:cubicBezTo>
                  <a:cubicBezTo>
                    <a:pt x="184" y="77"/>
                    <a:pt x="182" y="77"/>
                    <a:pt x="182" y="76"/>
                  </a:cubicBezTo>
                  <a:cubicBezTo>
                    <a:pt x="187" y="75"/>
                    <a:pt x="182" y="74"/>
                    <a:pt x="181" y="73"/>
                  </a:cubicBezTo>
                  <a:cubicBezTo>
                    <a:pt x="185" y="72"/>
                    <a:pt x="196" y="71"/>
                    <a:pt x="193" y="69"/>
                  </a:cubicBezTo>
                  <a:cubicBezTo>
                    <a:pt x="190" y="68"/>
                    <a:pt x="186" y="67"/>
                    <a:pt x="183" y="67"/>
                  </a:cubicBezTo>
                  <a:cubicBezTo>
                    <a:pt x="184" y="67"/>
                    <a:pt x="183" y="68"/>
                    <a:pt x="182" y="68"/>
                  </a:cubicBezTo>
                  <a:cubicBezTo>
                    <a:pt x="181" y="68"/>
                    <a:pt x="179" y="68"/>
                    <a:pt x="179" y="67"/>
                  </a:cubicBezTo>
                  <a:cubicBezTo>
                    <a:pt x="175" y="66"/>
                    <a:pt x="181" y="65"/>
                    <a:pt x="177" y="65"/>
                  </a:cubicBezTo>
                  <a:cubicBezTo>
                    <a:pt x="178" y="64"/>
                    <a:pt x="179" y="64"/>
                    <a:pt x="180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5" y="61"/>
                    <a:pt x="181" y="61"/>
                    <a:pt x="183" y="60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7" y="57"/>
                    <a:pt x="183" y="58"/>
                    <a:pt x="182" y="57"/>
                  </a:cubicBezTo>
                  <a:cubicBezTo>
                    <a:pt x="179" y="56"/>
                    <a:pt x="175" y="57"/>
                    <a:pt x="174" y="58"/>
                  </a:cubicBezTo>
                  <a:cubicBezTo>
                    <a:pt x="172" y="58"/>
                    <a:pt x="171" y="58"/>
                    <a:pt x="171" y="58"/>
                  </a:cubicBezTo>
                  <a:cubicBezTo>
                    <a:pt x="158" y="52"/>
                    <a:pt x="181" y="56"/>
                    <a:pt x="185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5" y="51"/>
                    <a:pt x="183" y="50"/>
                    <a:pt x="184" y="50"/>
                  </a:cubicBezTo>
                  <a:cubicBezTo>
                    <a:pt x="187" y="50"/>
                    <a:pt x="190" y="49"/>
                    <a:pt x="191" y="50"/>
                  </a:cubicBezTo>
                  <a:cubicBezTo>
                    <a:pt x="187" y="53"/>
                    <a:pt x="194" y="54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80" y="58"/>
                    <a:pt x="195" y="63"/>
                    <a:pt x="183" y="64"/>
                  </a:cubicBezTo>
                  <a:cubicBezTo>
                    <a:pt x="188" y="65"/>
                    <a:pt x="190" y="63"/>
                    <a:pt x="194" y="63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7" y="62"/>
                    <a:pt x="204" y="60"/>
                    <a:pt x="210" y="61"/>
                  </a:cubicBezTo>
                  <a:cubicBezTo>
                    <a:pt x="213" y="62"/>
                    <a:pt x="209" y="64"/>
                    <a:pt x="209" y="65"/>
                  </a:cubicBezTo>
                  <a:cubicBezTo>
                    <a:pt x="213" y="68"/>
                    <a:pt x="221" y="66"/>
                    <a:pt x="229" y="66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6" y="65"/>
                    <a:pt x="224" y="62"/>
                    <a:pt x="222" y="64"/>
                  </a:cubicBezTo>
                  <a:cubicBezTo>
                    <a:pt x="221" y="63"/>
                    <a:pt x="218" y="63"/>
                    <a:pt x="219" y="62"/>
                  </a:cubicBezTo>
                  <a:cubicBezTo>
                    <a:pt x="215" y="61"/>
                    <a:pt x="221" y="61"/>
                    <a:pt x="222" y="60"/>
                  </a:cubicBezTo>
                  <a:cubicBezTo>
                    <a:pt x="223" y="56"/>
                    <a:pt x="230" y="60"/>
                    <a:pt x="234" y="59"/>
                  </a:cubicBezTo>
                  <a:cubicBezTo>
                    <a:pt x="235" y="57"/>
                    <a:pt x="228" y="56"/>
                    <a:pt x="233" y="54"/>
                  </a:cubicBezTo>
                  <a:cubicBezTo>
                    <a:pt x="233" y="54"/>
                    <a:pt x="232" y="54"/>
                    <a:pt x="231" y="54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30" y="55"/>
                    <a:pt x="229" y="55"/>
                    <a:pt x="227" y="55"/>
                  </a:cubicBezTo>
                  <a:cubicBezTo>
                    <a:pt x="218" y="53"/>
                    <a:pt x="230" y="52"/>
                    <a:pt x="230" y="50"/>
                  </a:cubicBezTo>
                  <a:cubicBezTo>
                    <a:pt x="235" y="50"/>
                    <a:pt x="232" y="52"/>
                    <a:pt x="233" y="53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36" y="52"/>
                    <a:pt x="238" y="50"/>
                    <a:pt x="234" y="49"/>
                  </a:cubicBezTo>
                  <a:cubicBezTo>
                    <a:pt x="238" y="49"/>
                    <a:pt x="238" y="48"/>
                    <a:pt x="240" y="47"/>
                  </a:cubicBezTo>
                  <a:cubicBezTo>
                    <a:pt x="239" y="47"/>
                    <a:pt x="237" y="48"/>
                    <a:pt x="236" y="47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45" y="46"/>
                    <a:pt x="247" y="46"/>
                    <a:pt x="248" y="48"/>
                  </a:cubicBezTo>
                  <a:cubicBezTo>
                    <a:pt x="246" y="49"/>
                    <a:pt x="245" y="50"/>
                    <a:pt x="245" y="51"/>
                  </a:cubicBezTo>
                  <a:cubicBezTo>
                    <a:pt x="246" y="49"/>
                    <a:pt x="253" y="50"/>
                    <a:pt x="256" y="49"/>
                  </a:cubicBezTo>
                  <a:cubicBezTo>
                    <a:pt x="257" y="48"/>
                    <a:pt x="255" y="48"/>
                    <a:pt x="254" y="48"/>
                  </a:cubicBezTo>
                  <a:cubicBezTo>
                    <a:pt x="257" y="46"/>
                    <a:pt x="259" y="48"/>
                    <a:pt x="262" y="48"/>
                  </a:cubicBezTo>
                  <a:cubicBezTo>
                    <a:pt x="264" y="47"/>
                    <a:pt x="272" y="48"/>
                    <a:pt x="269" y="46"/>
                  </a:cubicBezTo>
                  <a:cubicBezTo>
                    <a:pt x="272" y="44"/>
                    <a:pt x="274" y="46"/>
                    <a:pt x="278" y="46"/>
                  </a:cubicBezTo>
                  <a:cubicBezTo>
                    <a:pt x="278" y="47"/>
                    <a:pt x="274" y="46"/>
                    <a:pt x="274" y="47"/>
                  </a:cubicBezTo>
                  <a:cubicBezTo>
                    <a:pt x="273" y="48"/>
                    <a:pt x="275" y="49"/>
                    <a:pt x="276" y="50"/>
                  </a:cubicBezTo>
                  <a:cubicBezTo>
                    <a:pt x="274" y="47"/>
                    <a:pt x="282" y="47"/>
                    <a:pt x="283" y="45"/>
                  </a:cubicBezTo>
                  <a:cubicBezTo>
                    <a:pt x="282" y="43"/>
                    <a:pt x="292" y="43"/>
                    <a:pt x="292" y="41"/>
                  </a:cubicBezTo>
                  <a:cubicBezTo>
                    <a:pt x="293" y="41"/>
                    <a:pt x="293" y="42"/>
                    <a:pt x="294" y="41"/>
                  </a:cubicBezTo>
                  <a:cubicBezTo>
                    <a:pt x="298" y="40"/>
                    <a:pt x="295" y="39"/>
                    <a:pt x="293" y="38"/>
                  </a:cubicBezTo>
                  <a:cubicBezTo>
                    <a:pt x="287" y="38"/>
                    <a:pt x="288" y="35"/>
                    <a:pt x="282" y="34"/>
                  </a:cubicBezTo>
                  <a:cubicBezTo>
                    <a:pt x="280" y="36"/>
                    <a:pt x="282" y="38"/>
                    <a:pt x="282" y="39"/>
                  </a:cubicBezTo>
                  <a:cubicBezTo>
                    <a:pt x="289" y="39"/>
                    <a:pt x="289" y="39"/>
                    <a:pt x="289" y="39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88" y="41"/>
                    <a:pt x="285" y="40"/>
                    <a:pt x="283" y="41"/>
                  </a:cubicBezTo>
                  <a:cubicBezTo>
                    <a:pt x="281" y="41"/>
                    <a:pt x="281" y="42"/>
                    <a:pt x="282" y="43"/>
                  </a:cubicBezTo>
                  <a:cubicBezTo>
                    <a:pt x="281" y="43"/>
                    <a:pt x="280" y="44"/>
                    <a:pt x="279" y="44"/>
                  </a:cubicBezTo>
                  <a:cubicBezTo>
                    <a:pt x="275" y="43"/>
                    <a:pt x="271" y="42"/>
                    <a:pt x="273" y="41"/>
                  </a:cubicBezTo>
                  <a:cubicBezTo>
                    <a:pt x="267" y="42"/>
                    <a:pt x="268" y="44"/>
                    <a:pt x="266" y="46"/>
                  </a:cubicBezTo>
                  <a:cubicBezTo>
                    <a:pt x="265" y="46"/>
                    <a:pt x="264" y="46"/>
                    <a:pt x="263" y="45"/>
                  </a:cubicBezTo>
                  <a:cubicBezTo>
                    <a:pt x="259" y="46"/>
                    <a:pt x="259" y="46"/>
                    <a:pt x="259" y="46"/>
                  </a:cubicBezTo>
                  <a:cubicBezTo>
                    <a:pt x="257" y="44"/>
                    <a:pt x="249" y="45"/>
                    <a:pt x="246" y="44"/>
                  </a:cubicBezTo>
                  <a:cubicBezTo>
                    <a:pt x="248" y="44"/>
                    <a:pt x="250" y="43"/>
                    <a:pt x="251" y="44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46" y="42"/>
                    <a:pt x="253" y="41"/>
                    <a:pt x="252" y="40"/>
                  </a:cubicBezTo>
                  <a:cubicBezTo>
                    <a:pt x="255" y="39"/>
                    <a:pt x="257" y="41"/>
                    <a:pt x="259" y="39"/>
                  </a:cubicBezTo>
                  <a:cubicBezTo>
                    <a:pt x="259" y="38"/>
                    <a:pt x="257" y="40"/>
                    <a:pt x="255" y="39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5" y="38"/>
                    <a:pt x="253" y="36"/>
                    <a:pt x="250" y="36"/>
                  </a:cubicBezTo>
                  <a:cubicBezTo>
                    <a:pt x="254" y="34"/>
                    <a:pt x="254" y="34"/>
                    <a:pt x="254" y="34"/>
                  </a:cubicBezTo>
                  <a:cubicBezTo>
                    <a:pt x="255" y="34"/>
                    <a:pt x="256" y="33"/>
                    <a:pt x="253" y="33"/>
                  </a:cubicBezTo>
                  <a:cubicBezTo>
                    <a:pt x="254" y="33"/>
                    <a:pt x="254" y="32"/>
                    <a:pt x="254" y="32"/>
                  </a:cubicBezTo>
                  <a:cubicBezTo>
                    <a:pt x="247" y="33"/>
                    <a:pt x="248" y="30"/>
                    <a:pt x="245" y="29"/>
                  </a:cubicBezTo>
                  <a:cubicBezTo>
                    <a:pt x="237" y="31"/>
                    <a:pt x="233" y="24"/>
                    <a:pt x="228" y="29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35" y="28"/>
                    <a:pt x="239" y="30"/>
                    <a:pt x="241" y="32"/>
                  </a:cubicBezTo>
                  <a:cubicBezTo>
                    <a:pt x="240" y="32"/>
                    <a:pt x="238" y="32"/>
                    <a:pt x="236" y="32"/>
                  </a:cubicBezTo>
                  <a:cubicBezTo>
                    <a:pt x="237" y="33"/>
                    <a:pt x="241" y="33"/>
                    <a:pt x="240" y="34"/>
                  </a:cubicBezTo>
                  <a:cubicBezTo>
                    <a:pt x="258" y="36"/>
                    <a:pt x="239" y="41"/>
                    <a:pt x="241" y="45"/>
                  </a:cubicBezTo>
                  <a:cubicBezTo>
                    <a:pt x="239" y="45"/>
                    <a:pt x="235" y="45"/>
                    <a:pt x="233" y="44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5"/>
                    <a:pt x="226" y="44"/>
                    <a:pt x="227" y="42"/>
                  </a:cubicBezTo>
                  <a:cubicBezTo>
                    <a:pt x="209" y="39"/>
                    <a:pt x="237" y="40"/>
                    <a:pt x="236" y="37"/>
                  </a:cubicBezTo>
                  <a:cubicBezTo>
                    <a:pt x="235" y="36"/>
                    <a:pt x="232" y="36"/>
                    <a:pt x="230" y="36"/>
                  </a:cubicBezTo>
                  <a:cubicBezTo>
                    <a:pt x="232" y="37"/>
                    <a:pt x="231" y="38"/>
                    <a:pt x="229" y="39"/>
                  </a:cubicBezTo>
                  <a:cubicBezTo>
                    <a:pt x="226" y="39"/>
                    <a:pt x="224" y="39"/>
                    <a:pt x="223" y="38"/>
                  </a:cubicBezTo>
                  <a:cubicBezTo>
                    <a:pt x="221" y="37"/>
                    <a:pt x="221" y="35"/>
                    <a:pt x="225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2" y="33"/>
                    <a:pt x="221" y="32"/>
                    <a:pt x="224" y="32"/>
                  </a:cubicBezTo>
                  <a:cubicBezTo>
                    <a:pt x="222" y="31"/>
                    <a:pt x="221" y="31"/>
                    <a:pt x="220" y="31"/>
                  </a:cubicBezTo>
                  <a:cubicBezTo>
                    <a:pt x="223" y="29"/>
                    <a:pt x="225" y="27"/>
                    <a:pt x="223" y="26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23" y="27"/>
                    <a:pt x="223" y="27"/>
                    <a:pt x="223" y="27"/>
                  </a:cubicBezTo>
                  <a:cubicBezTo>
                    <a:pt x="223" y="29"/>
                    <a:pt x="217" y="27"/>
                    <a:pt x="214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4" y="25"/>
                    <a:pt x="218" y="25"/>
                    <a:pt x="222" y="25"/>
                  </a:cubicBezTo>
                  <a:cubicBezTo>
                    <a:pt x="222" y="25"/>
                    <a:pt x="222" y="24"/>
                    <a:pt x="221" y="24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16" y="23"/>
                    <a:pt x="209" y="25"/>
                    <a:pt x="209" y="22"/>
                  </a:cubicBezTo>
                  <a:cubicBezTo>
                    <a:pt x="208" y="22"/>
                    <a:pt x="206" y="22"/>
                    <a:pt x="205" y="22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7" y="24"/>
                    <a:pt x="205" y="24"/>
                    <a:pt x="203" y="24"/>
                  </a:cubicBezTo>
                  <a:cubicBezTo>
                    <a:pt x="202" y="21"/>
                    <a:pt x="194" y="23"/>
                    <a:pt x="191" y="21"/>
                  </a:cubicBezTo>
                  <a:cubicBezTo>
                    <a:pt x="192" y="22"/>
                    <a:pt x="191" y="22"/>
                    <a:pt x="190" y="22"/>
                  </a:cubicBezTo>
                  <a:cubicBezTo>
                    <a:pt x="190" y="22"/>
                    <a:pt x="189" y="22"/>
                    <a:pt x="189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5" y="16"/>
                    <a:pt x="200" y="21"/>
                    <a:pt x="201" y="16"/>
                  </a:cubicBezTo>
                  <a:cubicBezTo>
                    <a:pt x="202" y="14"/>
                    <a:pt x="196" y="16"/>
                    <a:pt x="194" y="14"/>
                  </a:cubicBezTo>
                  <a:cubicBezTo>
                    <a:pt x="197" y="13"/>
                    <a:pt x="192" y="12"/>
                    <a:pt x="193" y="12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1" y="13"/>
                    <a:pt x="189" y="13"/>
                    <a:pt x="188" y="13"/>
                  </a:cubicBezTo>
                  <a:cubicBezTo>
                    <a:pt x="188" y="12"/>
                    <a:pt x="189" y="12"/>
                    <a:pt x="189" y="12"/>
                  </a:cubicBezTo>
                  <a:cubicBezTo>
                    <a:pt x="187" y="11"/>
                    <a:pt x="187" y="11"/>
                    <a:pt x="187" y="11"/>
                  </a:cubicBezTo>
                  <a:cubicBezTo>
                    <a:pt x="190" y="9"/>
                    <a:pt x="193" y="11"/>
                    <a:pt x="197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7"/>
                    <a:pt x="203" y="11"/>
                    <a:pt x="205" y="11"/>
                  </a:cubicBezTo>
                  <a:cubicBezTo>
                    <a:pt x="206" y="9"/>
                    <a:pt x="209" y="10"/>
                    <a:pt x="211" y="9"/>
                  </a:cubicBezTo>
                  <a:cubicBezTo>
                    <a:pt x="207" y="10"/>
                    <a:pt x="205" y="8"/>
                    <a:pt x="203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7" y="7"/>
                    <a:pt x="210" y="7"/>
                    <a:pt x="212" y="8"/>
                  </a:cubicBezTo>
                  <a:cubicBezTo>
                    <a:pt x="212" y="8"/>
                    <a:pt x="213" y="7"/>
                    <a:pt x="214" y="7"/>
                  </a:cubicBezTo>
                  <a:cubicBezTo>
                    <a:pt x="213" y="7"/>
                    <a:pt x="211" y="7"/>
                    <a:pt x="210" y="6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3" y="5"/>
                    <a:pt x="220" y="4"/>
                    <a:pt x="218" y="5"/>
                  </a:cubicBezTo>
                  <a:cubicBezTo>
                    <a:pt x="216" y="5"/>
                    <a:pt x="217" y="4"/>
                    <a:pt x="217" y="4"/>
                  </a:cubicBezTo>
                  <a:cubicBezTo>
                    <a:pt x="219" y="2"/>
                    <a:pt x="224" y="3"/>
                    <a:pt x="227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2"/>
                    <a:pt x="225" y="2"/>
                    <a:pt x="225" y="2"/>
                  </a:cubicBezTo>
                  <a:cubicBezTo>
                    <a:pt x="222" y="2"/>
                    <a:pt x="221" y="1"/>
                    <a:pt x="219" y="1"/>
                  </a:cubicBezTo>
                  <a:cubicBezTo>
                    <a:pt x="220" y="4"/>
                    <a:pt x="213" y="3"/>
                    <a:pt x="211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5" name="Freeform 12">
              <a:extLst>
                <a:ext uri="{FF2B5EF4-FFF2-40B4-BE49-F238E27FC236}">
                  <a16:creationId xmlns:a16="http://schemas.microsoft.com/office/drawing/2014/main" id="{718635C2-869D-27F4-D687-8A24B56B1DDF}"/>
                </a:ext>
              </a:extLst>
            </p:cNvPr>
            <p:cNvSpPr>
              <a:spLocks/>
            </p:cNvSpPr>
            <p:nvPr/>
          </p:nvSpPr>
          <p:spPr bwMode="auto">
            <a:xfrm rot="3488581" flipH="1">
              <a:off x="5630180" y="5464813"/>
              <a:ext cx="341379" cy="138262"/>
            </a:xfrm>
            <a:custGeom>
              <a:avLst/>
              <a:gdLst>
                <a:gd name="T0" fmla="*/ 150 w 427"/>
                <a:gd name="T1" fmla="*/ 12 h 199"/>
                <a:gd name="T2" fmla="*/ 144 w 427"/>
                <a:gd name="T3" fmla="*/ 2 h 199"/>
                <a:gd name="T4" fmla="*/ 91 w 427"/>
                <a:gd name="T5" fmla="*/ 2 h 199"/>
                <a:gd name="T6" fmla="*/ 26 w 427"/>
                <a:gd name="T7" fmla="*/ 25 h 199"/>
                <a:gd name="T8" fmla="*/ 22 w 427"/>
                <a:gd name="T9" fmla="*/ 44 h 199"/>
                <a:gd name="T10" fmla="*/ 33 w 427"/>
                <a:gd name="T11" fmla="*/ 69 h 199"/>
                <a:gd name="T12" fmla="*/ 25 w 427"/>
                <a:gd name="T13" fmla="*/ 80 h 199"/>
                <a:gd name="T14" fmla="*/ 41 w 427"/>
                <a:gd name="T15" fmla="*/ 90 h 199"/>
                <a:gd name="T16" fmla="*/ 25 w 427"/>
                <a:gd name="T17" fmla="*/ 102 h 199"/>
                <a:gd name="T18" fmla="*/ 17 w 427"/>
                <a:gd name="T19" fmla="*/ 115 h 199"/>
                <a:gd name="T20" fmla="*/ 8 w 427"/>
                <a:gd name="T21" fmla="*/ 130 h 199"/>
                <a:gd name="T22" fmla="*/ 11 w 427"/>
                <a:gd name="T23" fmla="*/ 155 h 199"/>
                <a:gd name="T24" fmla="*/ 23 w 427"/>
                <a:gd name="T25" fmla="*/ 174 h 199"/>
                <a:gd name="T26" fmla="*/ 19 w 427"/>
                <a:gd name="T27" fmla="*/ 187 h 199"/>
                <a:gd name="T28" fmla="*/ 63 w 427"/>
                <a:gd name="T29" fmla="*/ 196 h 199"/>
                <a:gd name="T30" fmla="*/ 95 w 427"/>
                <a:gd name="T31" fmla="*/ 197 h 199"/>
                <a:gd name="T32" fmla="*/ 135 w 427"/>
                <a:gd name="T33" fmla="*/ 191 h 199"/>
                <a:gd name="T34" fmla="*/ 181 w 427"/>
                <a:gd name="T35" fmla="*/ 189 h 199"/>
                <a:gd name="T36" fmla="*/ 220 w 427"/>
                <a:gd name="T37" fmla="*/ 191 h 199"/>
                <a:gd name="T38" fmla="*/ 272 w 427"/>
                <a:gd name="T39" fmla="*/ 189 h 199"/>
                <a:gd name="T40" fmla="*/ 311 w 427"/>
                <a:gd name="T41" fmla="*/ 181 h 199"/>
                <a:gd name="T42" fmla="*/ 354 w 427"/>
                <a:gd name="T43" fmla="*/ 190 h 199"/>
                <a:gd name="T44" fmla="*/ 402 w 427"/>
                <a:gd name="T45" fmla="*/ 181 h 199"/>
                <a:gd name="T46" fmla="*/ 420 w 427"/>
                <a:gd name="T47" fmla="*/ 174 h 199"/>
                <a:gd name="T48" fmla="*/ 405 w 427"/>
                <a:gd name="T49" fmla="*/ 160 h 199"/>
                <a:gd name="T50" fmla="*/ 376 w 427"/>
                <a:gd name="T51" fmla="*/ 151 h 199"/>
                <a:gd name="T52" fmla="*/ 371 w 427"/>
                <a:gd name="T53" fmla="*/ 158 h 199"/>
                <a:gd name="T54" fmla="*/ 331 w 427"/>
                <a:gd name="T55" fmla="*/ 150 h 199"/>
                <a:gd name="T56" fmla="*/ 354 w 427"/>
                <a:gd name="T57" fmla="*/ 136 h 199"/>
                <a:gd name="T58" fmla="*/ 328 w 427"/>
                <a:gd name="T59" fmla="*/ 138 h 199"/>
                <a:gd name="T60" fmla="*/ 344 w 427"/>
                <a:gd name="T61" fmla="*/ 133 h 199"/>
                <a:gd name="T62" fmla="*/ 340 w 427"/>
                <a:gd name="T63" fmla="*/ 122 h 199"/>
                <a:gd name="T64" fmla="*/ 348 w 427"/>
                <a:gd name="T65" fmla="*/ 112 h 199"/>
                <a:gd name="T66" fmla="*/ 323 w 427"/>
                <a:gd name="T67" fmla="*/ 105 h 199"/>
                <a:gd name="T68" fmla="*/ 295 w 427"/>
                <a:gd name="T69" fmla="*/ 100 h 199"/>
                <a:gd name="T70" fmla="*/ 241 w 427"/>
                <a:gd name="T71" fmla="*/ 107 h 199"/>
                <a:gd name="T72" fmla="*/ 230 w 427"/>
                <a:gd name="T73" fmla="*/ 100 h 199"/>
                <a:gd name="T74" fmla="*/ 240 w 427"/>
                <a:gd name="T75" fmla="*/ 91 h 199"/>
                <a:gd name="T76" fmla="*/ 261 w 427"/>
                <a:gd name="T77" fmla="*/ 94 h 199"/>
                <a:gd name="T78" fmla="*/ 286 w 427"/>
                <a:gd name="T79" fmla="*/ 92 h 199"/>
                <a:gd name="T80" fmla="*/ 211 w 427"/>
                <a:gd name="T81" fmla="*/ 81 h 199"/>
                <a:gd name="T82" fmla="*/ 233 w 427"/>
                <a:gd name="T83" fmla="*/ 81 h 199"/>
                <a:gd name="T84" fmla="*/ 223 w 427"/>
                <a:gd name="T85" fmla="*/ 77 h 199"/>
                <a:gd name="T86" fmla="*/ 268 w 427"/>
                <a:gd name="T87" fmla="*/ 81 h 199"/>
                <a:gd name="T88" fmla="*/ 279 w 427"/>
                <a:gd name="T89" fmla="*/ 82 h 199"/>
                <a:gd name="T90" fmla="*/ 266 w 427"/>
                <a:gd name="T91" fmla="*/ 73 h 199"/>
                <a:gd name="T92" fmla="*/ 220 w 427"/>
                <a:gd name="T93" fmla="*/ 74 h 199"/>
                <a:gd name="T94" fmla="*/ 193 w 427"/>
                <a:gd name="T95" fmla="*/ 69 h 199"/>
                <a:gd name="T96" fmla="*/ 174 w 427"/>
                <a:gd name="T97" fmla="*/ 58 h 199"/>
                <a:gd name="T98" fmla="*/ 194 w 427"/>
                <a:gd name="T99" fmla="*/ 63 h 199"/>
                <a:gd name="T100" fmla="*/ 233 w 427"/>
                <a:gd name="T101" fmla="*/ 54 h 199"/>
                <a:gd name="T102" fmla="*/ 239 w 427"/>
                <a:gd name="T103" fmla="*/ 46 h 199"/>
                <a:gd name="T104" fmla="*/ 283 w 427"/>
                <a:gd name="T105" fmla="*/ 45 h 199"/>
                <a:gd name="T106" fmla="*/ 279 w 427"/>
                <a:gd name="T107" fmla="*/ 44 h 199"/>
                <a:gd name="T108" fmla="*/ 255 w 427"/>
                <a:gd name="T109" fmla="*/ 39 h 199"/>
                <a:gd name="T110" fmla="*/ 241 w 427"/>
                <a:gd name="T111" fmla="*/ 32 h 199"/>
                <a:gd name="T112" fmla="*/ 229 w 427"/>
                <a:gd name="T113" fmla="*/ 39 h 199"/>
                <a:gd name="T114" fmla="*/ 215 w 427"/>
                <a:gd name="T115" fmla="*/ 27 h 199"/>
                <a:gd name="T116" fmla="*/ 190 w 427"/>
                <a:gd name="T117" fmla="*/ 22 h 199"/>
                <a:gd name="T118" fmla="*/ 197 w 427"/>
                <a:gd name="T119" fmla="*/ 11 h 199"/>
                <a:gd name="T120" fmla="*/ 226 w 427"/>
                <a:gd name="T121" fmla="*/ 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7" h="199">
                  <a:moveTo>
                    <a:pt x="211" y="4"/>
                  </a:moveTo>
                  <a:cubicBezTo>
                    <a:pt x="210" y="4"/>
                    <a:pt x="210" y="4"/>
                    <a:pt x="210" y="4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195" y="2"/>
                    <a:pt x="202" y="12"/>
                    <a:pt x="189" y="9"/>
                  </a:cubicBezTo>
                  <a:cubicBezTo>
                    <a:pt x="186" y="9"/>
                    <a:pt x="189" y="10"/>
                    <a:pt x="187" y="10"/>
                  </a:cubicBezTo>
                  <a:cubicBezTo>
                    <a:pt x="184" y="9"/>
                    <a:pt x="176" y="9"/>
                    <a:pt x="171" y="8"/>
                  </a:cubicBezTo>
                  <a:cubicBezTo>
                    <a:pt x="163" y="9"/>
                    <a:pt x="161" y="13"/>
                    <a:pt x="158" y="15"/>
                  </a:cubicBezTo>
                  <a:cubicBezTo>
                    <a:pt x="154" y="14"/>
                    <a:pt x="150" y="13"/>
                    <a:pt x="147" y="13"/>
                  </a:cubicBezTo>
                  <a:cubicBezTo>
                    <a:pt x="149" y="13"/>
                    <a:pt x="143" y="10"/>
                    <a:pt x="149" y="10"/>
                  </a:cubicBezTo>
                  <a:cubicBezTo>
                    <a:pt x="151" y="11"/>
                    <a:pt x="150" y="12"/>
                    <a:pt x="150" y="12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3" y="11"/>
                    <a:pt x="157" y="10"/>
                    <a:pt x="154" y="9"/>
                  </a:cubicBezTo>
                  <a:cubicBezTo>
                    <a:pt x="145" y="10"/>
                    <a:pt x="136" y="12"/>
                    <a:pt x="127" y="9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6" y="7"/>
                    <a:pt x="138" y="8"/>
                    <a:pt x="141" y="8"/>
                  </a:cubicBezTo>
                  <a:cubicBezTo>
                    <a:pt x="141" y="7"/>
                    <a:pt x="142" y="6"/>
                    <a:pt x="143" y="6"/>
                  </a:cubicBezTo>
                  <a:cubicBezTo>
                    <a:pt x="142" y="6"/>
                    <a:pt x="139" y="6"/>
                    <a:pt x="138" y="6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5"/>
                    <a:pt x="137" y="5"/>
                    <a:pt x="133" y="4"/>
                  </a:cubicBezTo>
                  <a:cubicBezTo>
                    <a:pt x="138" y="4"/>
                    <a:pt x="145" y="3"/>
                    <a:pt x="144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7" y="5"/>
                    <a:pt x="128" y="0"/>
                    <a:pt x="125" y="0"/>
                  </a:cubicBezTo>
                  <a:cubicBezTo>
                    <a:pt x="125" y="2"/>
                    <a:pt x="123" y="2"/>
                    <a:pt x="127" y="4"/>
                  </a:cubicBezTo>
                  <a:cubicBezTo>
                    <a:pt x="122" y="5"/>
                    <a:pt x="118" y="3"/>
                    <a:pt x="113" y="3"/>
                  </a:cubicBezTo>
                  <a:cubicBezTo>
                    <a:pt x="112" y="3"/>
                    <a:pt x="112" y="3"/>
                    <a:pt x="112" y="4"/>
                  </a:cubicBezTo>
                  <a:cubicBezTo>
                    <a:pt x="108" y="5"/>
                    <a:pt x="105" y="3"/>
                    <a:pt x="101" y="2"/>
                  </a:cubicBezTo>
                  <a:cubicBezTo>
                    <a:pt x="102" y="2"/>
                    <a:pt x="102" y="2"/>
                    <a:pt x="104" y="2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72" y="4"/>
                    <a:pt x="44" y="2"/>
                    <a:pt x="29" y="7"/>
                  </a:cubicBezTo>
                  <a:cubicBezTo>
                    <a:pt x="36" y="8"/>
                    <a:pt x="24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1" y="13"/>
                    <a:pt x="25" y="14"/>
                  </a:cubicBezTo>
                  <a:cubicBezTo>
                    <a:pt x="26" y="15"/>
                    <a:pt x="21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2"/>
                    <a:pt x="24" y="23"/>
                    <a:pt x="30" y="25"/>
                  </a:cubicBezTo>
                  <a:cubicBezTo>
                    <a:pt x="30" y="25"/>
                    <a:pt x="28" y="25"/>
                    <a:pt x="26" y="25"/>
                  </a:cubicBezTo>
                  <a:cubicBezTo>
                    <a:pt x="25" y="25"/>
                    <a:pt x="22" y="25"/>
                    <a:pt x="23" y="26"/>
                  </a:cubicBezTo>
                  <a:cubicBezTo>
                    <a:pt x="26" y="27"/>
                    <a:pt x="30" y="27"/>
                    <a:pt x="32" y="27"/>
                  </a:cubicBezTo>
                  <a:cubicBezTo>
                    <a:pt x="29" y="27"/>
                    <a:pt x="30" y="30"/>
                    <a:pt x="25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1"/>
                    <a:pt x="29" y="31"/>
                    <a:pt x="27" y="32"/>
                  </a:cubicBezTo>
                  <a:cubicBezTo>
                    <a:pt x="23" y="32"/>
                    <a:pt x="18" y="29"/>
                    <a:pt x="15" y="32"/>
                  </a:cubicBezTo>
                  <a:cubicBezTo>
                    <a:pt x="15" y="32"/>
                    <a:pt x="18" y="33"/>
                    <a:pt x="21" y="34"/>
                  </a:cubicBezTo>
                  <a:cubicBezTo>
                    <a:pt x="23" y="35"/>
                    <a:pt x="24" y="36"/>
                    <a:pt x="24" y="38"/>
                  </a:cubicBezTo>
                  <a:cubicBezTo>
                    <a:pt x="24" y="40"/>
                    <a:pt x="19" y="41"/>
                    <a:pt x="17" y="4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5"/>
                    <a:pt x="20" y="46"/>
                    <a:pt x="17" y="46"/>
                  </a:cubicBezTo>
                  <a:cubicBezTo>
                    <a:pt x="20" y="47"/>
                    <a:pt x="22" y="47"/>
                    <a:pt x="23" y="48"/>
                  </a:cubicBezTo>
                  <a:cubicBezTo>
                    <a:pt x="22" y="49"/>
                    <a:pt x="18" y="49"/>
                    <a:pt x="18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9" y="51"/>
                    <a:pt x="18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7" y="55"/>
                    <a:pt x="23" y="58"/>
                    <a:pt x="25" y="59"/>
                  </a:cubicBezTo>
                  <a:cubicBezTo>
                    <a:pt x="24" y="61"/>
                    <a:pt x="16" y="60"/>
                    <a:pt x="16" y="63"/>
                  </a:cubicBezTo>
                  <a:cubicBezTo>
                    <a:pt x="17" y="66"/>
                    <a:pt x="27" y="67"/>
                    <a:pt x="33" y="69"/>
                  </a:cubicBezTo>
                  <a:cubicBezTo>
                    <a:pt x="38" y="72"/>
                    <a:pt x="48" y="69"/>
                    <a:pt x="55" y="71"/>
                  </a:cubicBezTo>
                  <a:cubicBezTo>
                    <a:pt x="55" y="74"/>
                    <a:pt x="47" y="72"/>
                    <a:pt x="43" y="73"/>
                  </a:cubicBezTo>
                  <a:cubicBezTo>
                    <a:pt x="37" y="75"/>
                    <a:pt x="26" y="71"/>
                    <a:pt x="23" y="75"/>
                  </a:cubicBezTo>
                  <a:cubicBezTo>
                    <a:pt x="23" y="75"/>
                    <a:pt x="22" y="74"/>
                    <a:pt x="2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4" y="75"/>
                    <a:pt x="24" y="76"/>
                    <a:pt x="22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2" y="78"/>
                    <a:pt x="21" y="7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1" y="83"/>
                    <a:pt x="19" y="83"/>
                    <a:pt x="18" y="83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5"/>
                    <a:pt x="23" y="85"/>
                    <a:pt x="21" y="85"/>
                  </a:cubicBezTo>
                  <a:cubicBezTo>
                    <a:pt x="21" y="85"/>
                    <a:pt x="20" y="85"/>
                    <a:pt x="19" y="85"/>
                  </a:cubicBezTo>
                  <a:cubicBezTo>
                    <a:pt x="24" y="86"/>
                    <a:pt x="24" y="88"/>
                    <a:pt x="29" y="89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6" y="91"/>
                    <a:pt x="26" y="91"/>
                    <a:pt x="27" y="92"/>
                  </a:cubicBezTo>
                  <a:cubicBezTo>
                    <a:pt x="32" y="92"/>
                    <a:pt x="40" y="92"/>
                    <a:pt x="41" y="90"/>
                  </a:cubicBezTo>
                  <a:cubicBezTo>
                    <a:pt x="42" y="90"/>
                    <a:pt x="43" y="90"/>
                    <a:pt x="44" y="90"/>
                  </a:cubicBezTo>
                  <a:cubicBezTo>
                    <a:pt x="44" y="91"/>
                    <a:pt x="44" y="91"/>
                    <a:pt x="43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5"/>
                    <a:pt x="57" y="94"/>
                    <a:pt x="63" y="96"/>
                  </a:cubicBezTo>
                  <a:cubicBezTo>
                    <a:pt x="61" y="96"/>
                    <a:pt x="61" y="97"/>
                    <a:pt x="64" y="9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7"/>
                    <a:pt x="69" y="97"/>
                    <a:pt x="71" y="98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52" y="102"/>
                    <a:pt x="38" y="99"/>
                    <a:pt x="23" y="101"/>
                  </a:cubicBezTo>
                  <a:cubicBezTo>
                    <a:pt x="24" y="101"/>
                    <a:pt x="26" y="101"/>
                    <a:pt x="25" y="102"/>
                  </a:cubicBezTo>
                  <a:cubicBezTo>
                    <a:pt x="24" y="103"/>
                    <a:pt x="22" y="103"/>
                    <a:pt x="20" y="103"/>
                  </a:cubicBezTo>
                  <a:cubicBezTo>
                    <a:pt x="21" y="104"/>
                    <a:pt x="21" y="106"/>
                    <a:pt x="25" y="106"/>
                  </a:cubicBezTo>
                  <a:cubicBezTo>
                    <a:pt x="22" y="106"/>
                    <a:pt x="20" y="106"/>
                    <a:pt x="17" y="107"/>
                  </a:cubicBezTo>
                  <a:cubicBezTo>
                    <a:pt x="19" y="107"/>
                    <a:pt x="21" y="108"/>
                    <a:pt x="23" y="108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2" y="111"/>
                    <a:pt x="11" y="109"/>
                    <a:pt x="9" y="110"/>
                  </a:cubicBezTo>
                  <a:cubicBezTo>
                    <a:pt x="12" y="110"/>
                    <a:pt x="17" y="110"/>
                    <a:pt x="19" y="111"/>
                  </a:cubicBezTo>
                  <a:cubicBezTo>
                    <a:pt x="17" y="112"/>
                    <a:pt x="14" y="111"/>
                    <a:pt x="12" y="111"/>
                  </a:cubicBezTo>
                  <a:cubicBezTo>
                    <a:pt x="15" y="111"/>
                    <a:pt x="18" y="112"/>
                    <a:pt x="20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8" y="115"/>
                    <a:pt x="20" y="116"/>
                    <a:pt x="22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6" y="117"/>
                    <a:pt x="31" y="117"/>
                    <a:pt x="29" y="118"/>
                  </a:cubicBezTo>
                  <a:cubicBezTo>
                    <a:pt x="27" y="119"/>
                    <a:pt x="27" y="122"/>
                    <a:pt x="22" y="120"/>
                  </a:cubicBezTo>
                  <a:cubicBezTo>
                    <a:pt x="16" y="122"/>
                    <a:pt x="20" y="125"/>
                    <a:pt x="11" y="124"/>
                  </a:cubicBezTo>
                  <a:cubicBezTo>
                    <a:pt x="13" y="126"/>
                    <a:pt x="19" y="125"/>
                    <a:pt x="21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0"/>
                    <a:pt x="10" y="131"/>
                    <a:pt x="11" y="132"/>
                  </a:cubicBezTo>
                  <a:cubicBezTo>
                    <a:pt x="10" y="132"/>
                    <a:pt x="9" y="133"/>
                    <a:pt x="8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3" y="136"/>
                    <a:pt x="21" y="137"/>
                    <a:pt x="27" y="138"/>
                  </a:cubicBezTo>
                  <a:cubicBezTo>
                    <a:pt x="24" y="141"/>
                    <a:pt x="14" y="140"/>
                    <a:pt x="7" y="141"/>
                  </a:cubicBezTo>
                  <a:cubicBezTo>
                    <a:pt x="7" y="142"/>
                    <a:pt x="7" y="142"/>
                    <a:pt x="9" y="143"/>
                  </a:cubicBezTo>
                  <a:cubicBezTo>
                    <a:pt x="2" y="144"/>
                    <a:pt x="11" y="145"/>
                    <a:pt x="12" y="147"/>
                  </a:cubicBezTo>
                  <a:cubicBezTo>
                    <a:pt x="10" y="149"/>
                    <a:pt x="7" y="149"/>
                    <a:pt x="7" y="151"/>
                  </a:cubicBezTo>
                  <a:cubicBezTo>
                    <a:pt x="9" y="152"/>
                    <a:pt x="11" y="154"/>
                    <a:pt x="15" y="154"/>
                  </a:cubicBezTo>
                  <a:cubicBezTo>
                    <a:pt x="16" y="155"/>
                    <a:pt x="11" y="154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5" y="157"/>
                    <a:pt x="13" y="160"/>
                    <a:pt x="12" y="162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2" y="164"/>
                    <a:pt x="9" y="164"/>
                    <a:pt x="8" y="163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3" y="166"/>
                    <a:pt x="3" y="168"/>
                    <a:pt x="5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1" y="172"/>
                    <a:pt x="19" y="172"/>
                    <a:pt x="23" y="174"/>
                  </a:cubicBezTo>
                  <a:cubicBezTo>
                    <a:pt x="23" y="174"/>
                    <a:pt x="22" y="174"/>
                    <a:pt x="22" y="174"/>
                  </a:cubicBezTo>
                  <a:cubicBezTo>
                    <a:pt x="23" y="175"/>
                    <a:pt x="26" y="175"/>
                    <a:pt x="24" y="176"/>
                  </a:cubicBezTo>
                  <a:cubicBezTo>
                    <a:pt x="22" y="176"/>
                    <a:pt x="20" y="177"/>
                    <a:pt x="18" y="176"/>
                  </a:cubicBezTo>
                  <a:cubicBezTo>
                    <a:pt x="17" y="177"/>
                    <a:pt x="21" y="176"/>
                    <a:pt x="21" y="177"/>
                  </a:cubicBezTo>
                  <a:cubicBezTo>
                    <a:pt x="21" y="177"/>
                    <a:pt x="20" y="177"/>
                    <a:pt x="20" y="178"/>
                  </a:cubicBezTo>
                  <a:cubicBezTo>
                    <a:pt x="24" y="178"/>
                    <a:pt x="25" y="180"/>
                    <a:pt x="28" y="181"/>
                  </a:cubicBezTo>
                  <a:cubicBezTo>
                    <a:pt x="25" y="182"/>
                    <a:pt x="22" y="185"/>
                    <a:pt x="19" y="184"/>
                  </a:cubicBezTo>
                  <a:cubicBezTo>
                    <a:pt x="19" y="185"/>
                    <a:pt x="19" y="185"/>
                    <a:pt x="19" y="185"/>
                  </a:cubicBezTo>
                  <a:cubicBezTo>
                    <a:pt x="18" y="186"/>
                    <a:pt x="17" y="185"/>
                    <a:pt x="16" y="185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14" y="187"/>
                    <a:pt x="8" y="186"/>
                    <a:pt x="5" y="185"/>
                  </a:cubicBezTo>
                  <a:cubicBezTo>
                    <a:pt x="4" y="185"/>
                    <a:pt x="2" y="185"/>
                    <a:pt x="1" y="186"/>
                  </a:cubicBezTo>
                  <a:cubicBezTo>
                    <a:pt x="3" y="186"/>
                    <a:pt x="4" y="186"/>
                    <a:pt x="6" y="18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" y="192"/>
                    <a:pt x="19" y="192"/>
                    <a:pt x="29" y="194"/>
                  </a:cubicBezTo>
                  <a:cubicBezTo>
                    <a:pt x="28" y="193"/>
                    <a:pt x="25" y="193"/>
                    <a:pt x="24" y="192"/>
                  </a:cubicBezTo>
                  <a:cubicBezTo>
                    <a:pt x="28" y="192"/>
                    <a:pt x="30" y="191"/>
                    <a:pt x="34" y="192"/>
                  </a:cubicBezTo>
                  <a:cubicBezTo>
                    <a:pt x="36" y="192"/>
                    <a:pt x="38" y="193"/>
                    <a:pt x="38" y="194"/>
                  </a:cubicBezTo>
                  <a:cubicBezTo>
                    <a:pt x="43" y="195"/>
                    <a:pt x="47" y="195"/>
                    <a:pt x="53" y="194"/>
                  </a:cubicBezTo>
                  <a:cubicBezTo>
                    <a:pt x="55" y="197"/>
                    <a:pt x="59" y="196"/>
                    <a:pt x="63" y="196"/>
                  </a:cubicBezTo>
                  <a:cubicBezTo>
                    <a:pt x="63" y="196"/>
                    <a:pt x="59" y="195"/>
                    <a:pt x="62" y="194"/>
                  </a:cubicBezTo>
                  <a:cubicBezTo>
                    <a:pt x="66" y="193"/>
                    <a:pt x="70" y="195"/>
                    <a:pt x="73" y="196"/>
                  </a:cubicBezTo>
                  <a:cubicBezTo>
                    <a:pt x="72" y="196"/>
                    <a:pt x="72" y="197"/>
                    <a:pt x="71" y="196"/>
                  </a:cubicBezTo>
                  <a:cubicBezTo>
                    <a:pt x="74" y="196"/>
                    <a:pt x="75" y="198"/>
                    <a:pt x="79" y="198"/>
                  </a:cubicBezTo>
                  <a:cubicBezTo>
                    <a:pt x="82" y="197"/>
                    <a:pt x="87" y="197"/>
                    <a:pt x="85" y="195"/>
                  </a:cubicBezTo>
                  <a:cubicBezTo>
                    <a:pt x="89" y="191"/>
                    <a:pt x="96" y="196"/>
                    <a:pt x="102" y="194"/>
                  </a:cubicBezTo>
                  <a:cubicBezTo>
                    <a:pt x="103" y="194"/>
                    <a:pt x="104" y="194"/>
                    <a:pt x="104" y="195"/>
                  </a:cubicBezTo>
                  <a:cubicBezTo>
                    <a:pt x="103" y="195"/>
                    <a:pt x="103" y="195"/>
                    <a:pt x="102" y="195"/>
                  </a:cubicBezTo>
                  <a:cubicBezTo>
                    <a:pt x="103" y="195"/>
                    <a:pt x="104" y="195"/>
                    <a:pt x="105" y="196"/>
                  </a:cubicBezTo>
                  <a:cubicBezTo>
                    <a:pt x="104" y="197"/>
                    <a:pt x="98" y="197"/>
                    <a:pt x="95" y="197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03" y="197"/>
                    <a:pt x="110" y="197"/>
                    <a:pt x="116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5"/>
                    <a:pt x="109" y="195"/>
                    <a:pt x="111" y="194"/>
                  </a:cubicBezTo>
                  <a:cubicBezTo>
                    <a:pt x="115" y="193"/>
                    <a:pt x="120" y="192"/>
                    <a:pt x="125" y="194"/>
                  </a:cubicBezTo>
                  <a:cubicBezTo>
                    <a:pt x="124" y="195"/>
                    <a:pt x="125" y="196"/>
                    <a:pt x="124" y="196"/>
                  </a:cubicBezTo>
                  <a:cubicBezTo>
                    <a:pt x="126" y="196"/>
                    <a:pt x="126" y="196"/>
                    <a:pt x="126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34" y="196"/>
                    <a:pt x="133" y="192"/>
                    <a:pt x="135" y="191"/>
                  </a:cubicBezTo>
                  <a:cubicBezTo>
                    <a:pt x="143" y="192"/>
                    <a:pt x="136" y="194"/>
                    <a:pt x="135" y="195"/>
                  </a:cubicBezTo>
                  <a:cubicBezTo>
                    <a:pt x="137" y="196"/>
                    <a:pt x="139" y="196"/>
                    <a:pt x="139" y="197"/>
                  </a:cubicBezTo>
                  <a:cubicBezTo>
                    <a:pt x="142" y="197"/>
                    <a:pt x="145" y="197"/>
                    <a:pt x="146" y="197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1" y="193"/>
                    <a:pt x="162" y="191"/>
                    <a:pt x="173" y="193"/>
                  </a:cubicBezTo>
                  <a:cubicBezTo>
                    <a:pt x="171" y="194"/>
                    <a:pt x="166" y="192"/>
                    <a:pt x="165" y="194"/>
                  </a:cubicBezTo>
                  <a:cubicBezTo>
                    <a:pt x="169" y="197"/>
                    <a:pt x="173" y="194"/>
                    <a:pt x="178" y="194"/>
                  </a:cubicBezTo>
                  <a:cubicBezTo>
                    <a:pt x="180" y="193"/>
                    <a:pt x="178" y="192"/>
                    <a:pt x="179" y="191"/>
                  </a:cubicBezTo>
                  <a:cubicBezTo>
                    <a:pt x="181" y="190"/>
                    <a:pt x="184" y="191"/>
                    <a:pt x="185" y="190"/>
                  </a:cubicBezTo>
                  <a:cubicBezTo>
                    <a:pt x="184" y="190"/>
                    <a:pt x="182" y="190"/>
                    <a:pt x="181" y="189"/>
                  </a:cubicBezTo>
                  <a:cubicBezTo>
                    <a:pt x="184" y="189"/>
                    <a:pt x="187" y="188"/>
                    <a:pt x="190" y="189"/>
                  </a:cubicBezTo>
                  <a:cubicBezTo>
                    <a:pt x="190" y="189"/>
                    <a:pt x="190" y="189"/>
                    <a:pt x="190" y="189"/>
                  </a:cubicBezTo>
                  <a:cubicBezTo>
                    <a:pt x="190" y="190"/>
                    <a:pt x="190" y="190"/>
                    <a:pt x="189" y="190"/>
                  </a:cubicBezTo>
                  <a:cubicBezTo>
                    <a:pt x="196" y="189"/>
                    <a:pt x="188" y="194"/>
                    <a:pt x="198" y="192"/>
                  </a:cubicBezTo>
                  <a:cubicBezTo>
                    <a:pt x="199" y="193"/>
                    <a:pt x="201" y="193"/>
                    <a:pt x="201" y="193"/>
                  </a:cubicBezTo>
                  <a:cubicBezTo>
                    <a:pt x="201" y="193"/>
                    <a:pt x="202" y="192"/>
                    <a:pt x="199" y="191"/>
                  </a:cubicBezTo>
                  <a:cubicBezTo>
                    <a:pt x="200" y="191"/>
                    <a:pt x="200" y="191"/>
                    <a:pt x="200" y="191"/>
                  </a:cubicBezTo>
                  <a:cubicBezTo>
                    <a:pt x="202" y="190"/>
                    <a:pt x="204" y="191"/>
                    <a:pt x="206" y="192"/>
                  </a:cubicBezTo>
                  <a:cubicBezTo>
                    <a:pt x="211" y="190"/>
                    <a:pt x="216" y="189"/>
                    <a:pt x="222" y="190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26" y="191"/>
                    <a:pt x="226" y="188"/>
                    <a:pt x="231" y="188"/>
                  </a:cubicBezTo>
                  <a:cubicBezTo>
                    <a:pt x="231" y="189"/>
                    <a:pt x="236" y="189"/>
                    <a:pt x="235" y="190"/>
                  </a:cubicBezTo>
                  <a:cubicBezTo>
                    <a:pt x="232" y="191"/>
                    <a:pt x="231" y="192"/>
                    <a:pt x="229" y="193"/>
                  </a:cubicBezTo>
                  <a:cubicBezTo>
                    <a:pt x="230" y="193"/>
                    <a:pt x="232" y="192"/>
                    <a:pt x="233" y="193"/>
                  </a:cubicBezTo>
                  <a:cubicBezTo>
                    <a:pt x="239" y="193"/>
                    <a:pt x="240" y="187"/>
                    <a:pt x="246" y="191"/>
                  </a:cubicBezTo>
                  <a:cubicBezTo>
                    <a:pt x="244" y="188"/>
                    <a:pt x="255" y="190"/>
                    <a:pt x="258" y="188"/>
                  </a:cubicBezTo>
                  <a:cubicBezTo>
                    <a:pt x="267" y="192"/>
                    <a:pt x="250" y="189"/>
                    <a:pt x="249" y="191"/>
                  </a:cubicBezTo>
                  <a:cubicBezTo>
                    <a:pt x="254" y="191"/>
                    <a:pt x="259" y="191"/>
                    <a:pt x="264" y="191"/>
                  </a:cubicBezTo>
                  <a:cubicBezTo>
                    <a:pt x="265" y="190"/>
                    <a:pt x="266" y="188"/>
                    <a:pt x="270" y="188"/>
                  </a:cubicBezTo>
                  <a:cubicBezTo>
                    <a:pt x="271" y="188"/>
                    <a:pt x="272" y="189"/>
                    <a:pt x="272" y="189"/>
                  </a:cubicBezTo>
                  <a:cubicBezTo>
                    <a:pt x="275" y="187"/>
                    <a:pt x="279" y="188"/>
                    <a:pt x="282" y="189"/>
                  </a:cubicBezTo>
                  <a:cubicBezTo>
                    <a:pt x="284" y="190"/>
                    <a:pt x="279" y="190"/>
                    <a:pt x="279" y="191"/>
                  </a:cubicBezTo>
                  <a:cubicBezTo>
                    <a:pt x="283" y="191"/>
                    <a:pt x="286" y="190"/>
                    <a:pt x="287" y="189"/>
                  </a:cubicBezTo>
                  <a:cubicBezTo>
                    <a:pt x="291" y="188"/>
                    <a:pt x="297" y="188"/>
                    <a:pt x="298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298" y="188"/>
                    <a:pt x="302" y="187"/>
                    <a:pt x="302" y="187"/>
                  </a:cubicBezTo>
                  <a:cubicBezTo>
                    <a:pt x="295" y="186"/>
                    <a:pt x="301" y="184"/>
                    <a:pt x="299" y="183"/>
                  </a:cubicBezTo>
                  <a:cubicBezTo>
                    <a:pt x="307" y="181"/>
                    <a:pt x="296" y="180"/>
                    <a:pt x="302" y="178"/>
                  </a:cubicBezTo>
                  <a:cubicBezTo>
                    <a:pt x="304" y="178"/>
                    <a:pt x="307" y="178"/>
                    <a:pt x="308" y="178"/>
                  </a:cubicBezTo>
                  <a:cubicBezTo>
                    <a:pt x="312" y="179"/>
                    <a:pt x="311" y="180"/>
                    <a:pt x="311" y="181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5" y="182"/>
                    <a:pt x="319" y="181"/>
                    <a:pt x="318" y="183"/>
                  </a:cubicBezTo>
                  <a:cubicBezTo>
                    <a:pt x="315" y="184"/>
                    <a:pt x="316" y="189"/>
                    <a:pt x="309" y="187"/>
                  </a:cubicBezTo>
                  <a:cubicBezTo>
                    <a:pt x="310" y="192"/>
                    <a:pt x="320" y="187"/>
                    <a:pt x="326" y="188"/>
                  </a:cubicBezTo>
                  <a:cubicBezTo>
                    <a:pt x="327" y="187"/>
                    <a:pt x="324" y="186"/>
                    <a:pt x="325" y="184"/>
                  </a:cubicBezTo>
                  <a:cubicBezTo>
                    <a:pt x="333" y="184"/>
                    <a:pt x="333" y="184"/>
                    <a:pt x="333" y="184"/>
                  </a:cubicBezTo>
                  <a:cubicBezTo>
                    <a:pt x="332" y="181"/>
                    <a:pt x="341" y="183"/>
                    <a:pt x="342" y="181"/>
                  </a:cubicBezTo>
                  <a:cubicBezTo>
                    <a:pt x="346" y="181"/>
                    <a:pt x="354" y="181"/>
                    <a:pt x="356" y="182"/>
                  </a:cubicBezTo>
                  <a:cubicBezTo>
                    <a:pt x="351" y="183"/>
                    <a:pt x="351" y="185"/>
                    <a:pt x="348" y="187"/>
                  </a:cubicBezTo>
                  <a:cubicBezTo>
                    <a:pt x="353" y="186"/>
                    <a:pt x="355" y="189"/>
                    <a:pt x="354" y="190"/>
                  </a:cubicBezTo>
                  <a:cubicBezTo>
                    <a:pt x="356" y="190"/>
                    <a:pt x="356" y="190"/>
                    <a:pt x="356" y="190"/>
                  </a:cubicBezTo>
                  <a:cubicBezTo>
                    <a:pt x="361" y="185"/>
                    <a:pt x="373" y="189"/>
                    <a:pt x="378" y="187"/>
                  </a:cubicBezTo>
                  <a:cubicBezTo>
                    <a:pt x="381" y="185"/>
                    <a:pt x="384" y="188"/>
                    <a:pt x="386" y="189"/>
                  </a:cubicBezTo>
                  <a:cubicBezTo>
                    <a:pt x="387" y="187"/>
                    <a:pt x="390" y="185"/>
                    <a:pt x="388" y="184"/>
                  </a:cubicBezTo>
                  <a:cubicBezTo>
                    <a:pt x="390" y="183"/>
                    <a:pt x="397" y="183"/>
                    <a:pt x="394" y="180"/>
                  </a:cubicBezTo>
                  <a:cubicBezTo>
                    <a:pt x="389" y="181"/>
                    <a:pt x="394" y="178"/>
                    <a:pt x="389" y="178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90" y="173"/>
                    <a:pt x="398" y="173"/>
                    <a:pt x="403" y="173"/>
                  </a:cubicBezTo>
                  <a:cubicBezTo>
                    <a:pt x="404" y="177"/>
                    <a:pt x="404" y="177"/>
                    <a:pt x="404" y="177"/>
                  </a:cubicBezTo>
                  <a:cubicBezTo>
                    <a:pt x="400" y="178"/>
                    <a:pt x="408" y="180"/>
                    <a:pt x="402" y="181"/>
                  </a:cubicBezTo>
                  <a:cubicBezTo>
                    <a:pt x="408" y="182"/>
                    <a:pt x="413" y="181"/>
                    <a:pt x="419" y="182"/>
                  </a:cubicBezTo>
                  <a:cubicBezTo>
                    <a:pt x="421" y="181"/>
                    <a:pt x="421" y="181"/>
                    <a:pt x="421" y="181"/>
                  </a:cubicBezTo>
                  <a:cubicBezTo>
                    <a:pt x="419" y="180"/>
                    <a:pt x="419" y="180"/>
                    <a:pt x="419" y="180"/>
                  </a:cubicBezTo>
                  <a:cubicBezTo>
                    <a:pt x="418" y="180"/>
                    <a:pt x="417" y="180"/>
                    <a:pt x="416" y="181"/>
                  </a:cubicBezTo>
                  <a:cubicBezTo>
                    <a:pt x="412" y="179"/>
                    <a:pt x="412" y="179"/>
                    <a:pt x="412" y="179"/>
                  </a:cubicBezTo>
                  <a:cubicBezTo>
                    <a:pt x="405" y="183"/>
                    <a:pt x="406" y="177"/>
                    <a:pt x="409" y="178"/>
                  </a:cubicBezTo>
                  <a:cubicBezTo>
                    <a:pt x="409" y="178"/>
                    <a:pt x="409" y="178"/>
                    <a:pt x="409" y="178"/>
                  </a:cubicBezTo>
                  <a:cubicBezTo>
                    <a:pt x="409" y="177"/>
                    <a:pt x="410" y="177"/>
                    <a:pt x="411" y="177"/>
                  </a:cubicBezTo>
                  <a:cubicBezTo>
                    <a:pt x="409" y="174"/>
                    <a:pt x="419" y="175"/>
                    <a:pt x="422" y="174"/>
                  </a:cubicBezTo>
                  <a:cubicBezTo>
                    <a:pt x="421" y="174"/>
                    <a:pt x="420" y="174"/>
                    <a:pt x="420" y="174"/>
                  </a:cubicBezTo>
                  <a:cubicBezTo>
                    <a:pt x="420" y="173"/>
                    <a:pt x="419" y="172"/>
                    <a:pt x="421" y="172"/>
                  </a:cubicBezTo>
                  <a:cubicBezTo>
                    <a:pt x="422" y="173"/>
                    <a:pt x="422" y="173"/>
                    <a:pt x="422" y="173"/>
                  </a:cubicBezTo>
                  <a:cubicBezTo>
                    <a:pt x="423" y="172"/>
                    <a:pt x="423" y="172"/>
                    <a:pt x="423" y="172"/>
                  </a:cubicBezTo>
                  <a:cubicBezTo>
                    <a:pt x="421" y="171"/>
                    <a:pt x="414" y="171"/>
                    <a:pt x="410" y="171"/>
                  </a:cubicBezTo>
                  <a:cubicBezTo>
                    <a:pt x="409" y="169"/>
                    <a:pt x="419" y="168"/>
                    <a:pt x="416" y="166"/>
                  </a:cubicBezTo>
                  <a:cubicBezTo>
                    <a:pt x="417" y="164"/>
                    <a:pt x="410" y="164"/>
                    <a:pt x="408" y="163"/>
                  </a:cubicBezTo>
                  <a:cubicBezTo>
                    <a:pt x="409" y="163"/>
                    <a:pt x="411" y="161"/>
                    <a:pt x="414" y="162"/>
                  </a:cubicBezTo>
                  <a:cubicBezTo>
                    <a:pt x="419" y="162"/>
                    <a:pt x="415" y="163"/>
                    <a:pt x="419" y="164"/>
                  </a:cubicBezTo>
                  <a:cubicBezTo>
                    <a:pt x="420" y="162"/>
                    <a:pt x="427" y="164"/>
                    <a:pt x="424" y="163"/>
                  </a:cubicBezTo>
                  <a:cubicBezTo>
                    <a:pt x="425" y="159"/>
                    <a:pt x="409" y="162"/>
                    <a:pt x="405" y="160"/>
                  </a:cubicBezTo>
                  <a:cubicBezTo>
                    <a:pt x="411" y="158"/>
                    <a:pt x="400" y="158"/>
                    <a:pt x="400" y="156"/>
                  </a:cubicBezTo>
                  <a:cubicBezTo>
                    <a:pt x="401" y="156"/>
                    <a:pt x="402" y="155"/>
                    <a:pt x="403" y="155"/>
                  </a:cubicBezTo>
                  <a:cubicBezTo>
                    <a:pt x="395" y="155"/>
                    <a:pt x="395" y="155"/>
                    <a:pt x="395" y="155"/>
                  </a:cubicBezTo>
                  <a:cubicBezTo>
                    <a:pt x="397" y="157"/>
                    <a:pt x="397" y="160"/>
                    <a:pt x="401" y="163"/>
                  </a:cubicBezTo>
                  <a:cubicBezTo>
                    <a:pt x="398" y="164"/>
                    <a:pt x="392" y="165"/>
                    <a:pt x="389" y="164"/>
                  </a:cubicBezTo>
                  <a:cubicBezTo>
                    <a:pt x="388" y="163"/>
                    <a:pt x="390" y="163"/>
                    <a:pt x="389" y="163"/>
                  </a:cubicBezTo>
                  <a:cubicBezTo>
                    <a:pt x="388" y="161"/>
                    <a:pt x="389" y="158"/>
                    <a:pt x="385" y="158"/>
                  </a:cubicBezTo>
                  <a:cubicBezTo>
                    <a:pt x="381" y="156"/>
                    <a:pt x="375" y="155"/>
                    <a:pt x="376" y="153"/>
                  </a:cubicBezTo>
                  <a:cubicBezTo>
                    <a:pt x="378" y="151"/>
                    <a:pt x="382" y="153"/>
                    <a:pt x="384" y="153"/>
                  </a:cubicBezTo>
                  <a:cubicBezTo>
                    <a:pt x="386" y="151"/>
                    <a:pt x="380" y="151"/>
                    <a:pt x="376" y="151"/>
                  </a:cubicBezTo>
                  <a:cubicBezTo>
                    <a:pt x="374" y="150"/>
                    <a:pt x="373" y="150"/>
                    <a:pt x="374" y="149"/>
                  </a:cubicBezTo>
                  <a:cubicBezTo>
                    <a:pt x="370" y="149"/>
                    <a:pt x="368" y="151"/>
                    <a:pt x="365" y="150"/>
                  </a:cubicBezTo>
                  <a:cubicBezTo>
                    <a:pt x="365" y="149"/>
                    <a:pt x="361" y="150"/>
                    <a:pt x="360" y="149"/>
                  </a:cubicBezTo>
                  <a:cubicBezTo>
                    <a:pt x="362" y="148"/>
                    <a:pt x="362" y="148"/>
                    <a:pt x="362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55" y="146"/>
                    <a:pt x="353" y="150"/>
                    <a:pt x="348" y="150"/>
                  </a:cubicBezTo>
                  <a:cubicBezTo>
                    <a:pt x="350" y="150"/>
                    <a:pt x="352" y="150"/>
                    <a:pt x="354" y="150"/>
                  </a:cubicBezTo>
                  <a:cubicBezTo>
                    <a:pt x="354" y="156"/>
                    <a:pt x="376" y="149"/>
                    <a:pt x="373" y="155"/>
                  </a:cubicBezTo>
                  <a:cubicBezTo>
                    <a:pt x="370" y="158"/>
                    <a:pt x="361" y="157"/>
                    <a:pt x="358" y="158"/>
                  </a:cubicBezTo>
                  <a:cubicBezTo>
                    <a:pt x="362" y="161"/>
                    <a:pt x="367" y="157"/>
                    <a:pt x="371" y="158"/>
                  </a:cubicBezTo>
                  <a:cubicBezTo>
                    <a:pt x="372" y="158"/>
                    <a:pt x="373" y="160"/>
                    <a:pt x="370" y="161"/>
                  </a:cubicBezTo>
                  <a:cubicBezTo>
                    <a:pt x="361" y="161"/>
                    <a:pt x="353" y="160"/>
                    <a:pt x="348" y="157"/>
                  </a:cubicBezTo>
                  <a:cubicBezTo>
                    <a:pt x="349" y="157"/>
                    <a:pt x="349" y="157"/>
                    <a:pt x="350" y="157"/>
                  </a:cubicBezTo>
                  <a:cubicBezTo>
                    <a:pt x="349" y="157"/>
                    <a:pt x="347" y="157"/>
                    <a:pt x="346" y="157"/>
                  </a:cubicBezTo>
                  <a:cubicBezTo>
                    <a:pt x="344" y="158"/>
                    <a:pt x="338" y="158"/>
                    <a:pt x="336" y="157"/>
                  </a:cubicBezTo>
                  <a:cubicBezTo>
                    <a:pt x="339" y="156"/>
                    <a:pt x="343" y="156"/>
                    <a:pt x="343" y="155"/>
                  </a:cubicBezTo>
                  <a:cubicBezTo>
                    <a:pt x="339" y="154"/>
                    <a:pt x="334" y="153"/>
                    <a:pt x="332" y="152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344" y="151"/>
                    <a:pt x="344" y="151"/>
                    <a:pt x="344" y="151"/>
                  </a:cubicBezTo>
                  <a:cubicBezTo>
                    <a:pt x="342" y="148"/>
                    <a:pt x="335" y="151"/>
                    <a:pt x="331" y="150"/>
                  </a:cubicBezTo>
                  <a:cubicBezTo>
                    <a:pt x="335" y="148"/>
                    <a:pt x="340" y="148"/>
                    <a:pt x="346" y="147"/>
                  </a:cubicBezTo>
                  <a:cubicBezTo>
                    <a:pt x="346" y="146"/>
                    <a:pt x="352" y="146"/>
                    <a:pt x="354" y="145"/>
                  </a:cubicBezTo>
                  <a:cubicBezTo>
                    <a:pt x="354" y="144"/>
                    <a:pt x="354" y="144"/>
                    <a:pt x="353" y="143"/>
                  </a:cubicBezTo>
                  <a:cubicBezTo>
                    <a:pt x="350" y="143"/>
                    <a:pt x="350" y="141"/>
                    <a:pt x="354" y="140"/>
                  </a:cubicBezTo>
                  <a:cubicBezTo>
                    <a:pt x="354" y="139"/>
                    <a:pt x="358" y="139"/>
                    <a:pt x="355" y="138"/>
                  </a:cubicBezTo>
                  <a:cubicBezTo>
                    <a:pt x="358" y="137"/>
                    <a:pt x="361" y="137"/>
                    <a:pt x="361" y="135"/>
                  </a:cubicBezTo>
                  <a:cubicBezTo>
                    <a:pt x="359" y="135"/>
                    <a:pt x="356" y="135"/>
                    <a:pt x="355" y="134"/>
                  </a:cubicBezTo>
                  <a:cubicBezTo>
                    <a:pt x="354" y="135"/>
                    <a:pt x="353" y="135"/>
                    <a:pt x="352" y="135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4" y="136"/>
                    <a:pt x="354" y="136"/>
                    <a:pt x="354" y="136"/>
                  </a:cubicBezTo>
                  <a:cubicBezTo>
                    <a:pt x="357" y="141"/>
                    <a:pt x="338" y="138"/>
                    <a:pt x="332" y="139"/>
                  </a:cubicBezTo>
                  <a:cubicBezTo>
                    <a:pt x="334" y="140"/>
                    <a:pt x="329" y="141"/>
                    <a:pt x="329" y="143"/>
                  </a:cubicBezTo>
                  <a:cubicBezTo>
                    <a:pt x="329" y="144"/>
                    <a:pt x="323" y="145"/>
                    <a:pt x="325" y="146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9" y="145"/>
                    <a:pt x="332" y="146"/>
                    <a:pt x="334" y="147"/>
                  </a:cubicBezTo>
                  <a:cubicBezTo>
                    <a:pt x="333" y="147"/>
                    <a:pt x="332" y="147"/>
                    <a:pt x="331" y="147"/>
                  </a:cubicBezTo>
                  <a:cubicBezTo>
                    <a:pt x="326" y="146"/>
                    <a:pt x="316" y="147"/>
                    <a:pt x="318" y="144"/>
                  </a:cubicBezTo>
                  <a:cubicBezTo>
                    <a:pt x="320" y="142"/>
                    <a:pt x="318" y="142"/>
                    <a:pt x="319" y="140"/>
                  </a:cubicBezTo>
                  <a:cubicBezTo>
                    <a:pt x="323" y="142"/>
                    <a:pt x="325" y="139"/>
                    <a:pt x="329" y="138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23" y="137"/>
                    <a:pt x="322" y="139"/>
                    <a:pt x="320" y="140"/>
                  </a:cubicBezTo>
                  <a:cubicBezTo>
                    <a:pt x="317" y="140"/>
                    <a:pt x="316" y="139"/>
                    <a:pt x="314" y="139"/>
                  </a:cubicBezTo>
                  <a:cubicBezTo>
                    <a:pt x="314" y="138"/>
                    <a:pt x="314" y="137"/>
                    <a:pt x="316" y="136"/>
                  </a:cubicBezTo>
                  <a:cubicBezTo>
                    <a:pt x="315" y="137"/>
                    <a:pt x="314" y="136"/>
                    <a:pt x="314" y="136"/>
                  </a:cubicBezTo>
                  <a:cubicBezTo>
                    <a:pt x="322" y="135"/>
                    <a:pt x="322" y="135"/>
                    <a:pt x="322" y="135"/>
                  </a:cubicBezTo>
                  <a:cubicBezTo>
                    <a:pt x="321" y="134"/>
                    <a:pt x="321" y="133"/>
                    <a:pt x="319" y="134"/>
                  </a:cubicBezTo>
                  <a:cubicBezTo>
                    <a:pt x="317" y="133"/>
                    <a:pt x="318" y="132"/>
                    <a:pt x="318" y="132"/>
                  </a:cubicBezTo>
                  <a:cubicBezTo>
                    <a:pt x="318" y="130"/>
                    <a:pt x="322" y="130"/>
                    <a:pt x="324" y="130"/>
                  </a:cubicBezTo>
                  <a:cubicBezTo>
                    <a:pt x="326" y="134"/>
                    <a:pt x="336" y="130"/>
                    <a:pt x="342" y="131"/>
                  </a:cubicBezTo>
                  <a:cubicBezTo>
                    <a:pt x="344" y="131"/>
                    <a:pt x="345" y="132"/>
                    <a:pt x="344" y="133"/>
                  </a:cubicBezTo>
                  <a:cubicBezTo>
                    <a:pt x="354" y="132"/>
                    <a:pt x="342" y="129"/>
                    <a:pt x="344" y="127"/>
                  </a:cubicBezTo>
                  <a:cubicBezTo>
                    <a:pt x="332" y="130"/>
                    <a:pt x="332" y="130"/>
                    <a:pt x="332" y="130"/>
                  </a:cubicBezTo>
                  <a:cubicBezTo>
                    <a:pt x="328" y="130"/>
                    <a:pt x="328" y="128"/>
                    <a:pt x="326" y="127"/>
                  </a:cubicBezTo>
                  <a:cubicBezTo>
                    <a:pt x="323" y="127"/>
                    <a:pt x="324" y="129"/>
                    <a:pt x="321" y="129"/>
                  </a:cubicBezTo>
                  <a:cubicBezTo>
                    <a:pt x="320" y="128"/>
                    <a:pt x="318" y="127"/>
                    <a:pt x="320" y="126"/>
                  </a:cubicBezTo>
                  <a:cubicBezTo>
                    <a:pt x="325" y="126"/>
                    <a:pt x="329" y="128"/>
                    <a:pt x="335" y="127"/>
                  </a:cubicBezTo>
                  <a:cubicBezTo>
                    <a:pt x="334" y="127"/>
                    <a:pt x="333" y="127"/>
                    <a:pt x="334" y="126"/>
                  </a:cubicBezTo>
                  <a:cubicBezTo>
                    <a:pt x="347" y="125"/>
                    <a:pt x="347" y="125"/>
                    <a:pt x="347" y="125"/>
                  </a:cubicBezTo>
                  <a:cubicBezTo>
                    <a:pt x="344" y="123"/>
                    <a:pt x="336" y="126"/>
                    <a:pt x="333" y="124"/>
                  </a:cubicBezTo>
                  <a:cubicBezTo>
                    <a:pt x="336" y="123"/>
                    <a:pt x="340" y="124"/>
                    <a:pt x="340" y="122"/>
                  </a:cubicBezTo>
                  <a:cubicBezTo>
                    <a:pt x="345" y="121"/>
                    <a:pt x="343" y="124"/>
                    <a:pt x="347" y="123"/>
                  </a:cubicBezTo>
                  <a:cubicBezTo>
                    <a:pt x="347" y="122"/>
                    <a:pt x="345" y="122"/>
                    <a:pt x="343" y="122"/>
                  </a:cubicBezTo>
                  <a:cubicBezTo>
                    <a:pt x="344" y="120"/>
                    <a:pt x="347" y="120"/>
                    <a:pt x="348" y="119"/>
                  </a:cubicBezTo>
                  <a:cubicBezTo>
                    <a:pt x="345" y="118"/>
                    <a:pt x="347" y="117"/>
                    <a:pt x="346" y="116"/>
                  </a:cubicBezTo>
                  <a:cubicBezTo>
                    <a:pt x="356" y="115"/>
                    <a:pt x="344" y="110"/>
                    <a:pt x="354" y="110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0"/>
                    <a:pt x="352" y="110"/>
                    <a:pt x="352" y="110"/>
                  </a:cubicBezTo>
                  <a:cubicBezTo>
                    <a:pt x="350" y="111"/>
                    <a:pt x="349" y="110"/>
                    <a:pt x="348" y="110"/>
                  </a:cubicBezTo>
                  <a:cubicBezTo>
                    <a:pt x="347" y="110"/>
                    <a:pt x="347" y="110"/>
                    <a:pt x="347" y="110"/>
                  </a:cubicBezTo>
                  <a:cubicBezTo>
                    <a:pt x="347" y="111"/>
                    <a:pt x="347" y="112"/>
                    <a:pt x="348" y="112"/>
                  </a:cubicBezTo>
                  <a:cubicBezTo>
                    <a:pt x="344" y="115"/>
                    <a:pt x="341" y="118"/>
                    <a:pt x="333" y="118"/>
                  </a:cubicBezTo>
                  <a:cubicBezTo>
                    <a:pt x="329" y="119"/>
                    <a:pt x="327" y="118"/>
                    <a:pt x="325" y="117"/>
                  </a:cubicBezTo>
                  <a:cubicBezTo>
                    <a:pt x="325" y="115"/>
                    <a:pt x="333" y="116"/>
                    <a:pt x="336" y="115"/>
                  </a:cubicBezTo>
                  <a:cubicBezTo>
                    <a:pt x="337" y="114"/>
                    <a:pt x="340" y="113"/>
                    <a:pt x="337" y="112"/>
                  </a:cubicBezTo>
                  <a:cubicBezTo>
                    <a:pt x="337" y="111"/>
                    <a:pt x="342" y="110"/>
                    <a:pt x="345" y="110"/>
                  </a:cubicBezTo>
                  <a:cubicBezTo>
                    <a:pt x="344" y="110"/>
                    <a:pt x="344" y="110"/>
                    <a:pt x="344" y="110"/>
                  </a:cubicBezTo>
                  <a:cubicBezTo>
                    <a:pt x="339" y="111"/>
                    <a:pt x="334" y="109"/>
                    <a:pt x="329" y="109"/>
                  </a:cubicBezTo>
                  <a:cubicBezTo>
                    <a:pt x="327" y="105"/>
                    <a:pt x="315" y="109"/>
                    <a:pt x="309" y="106"/>
                  </a:cubicBezTo>
                  <a:cubicBezTo>
                    <a:pt x="317" y="104"/>
                    <a:pt x="323" y="107"/>
                    <a:pt x="332" y="105"/>
                  </a:cubicBezTo>
                  <a:cubicBezTo>
                    <a:pt x="323" y="105"/>
                    <a:pt x="323" y="105"/>
                    <a:pt x="323" y="105"/>
                  </a:cubicBezTo>
                  <a:cubicBezTo>
                    <a:pt x="328" y="104"/>
                    <a:pt x="328" y="104"/>
                    <a:pt x="328" y="104"/>
                  </a:cubicBezTo>
                  <a:cubicBezTo>
                    <a:pt x="324" y="103"/>
                    <a:pt x="325" y="101"/>
                    <a:pt x="322" y="101"/>
                  </a:cubicBezTo>
                  <a:cubicBezTo>
                    <a:pt x="320" y="103"/>
                    <a:pt x="312" y="104"/>
                    <a:pt x="308" y="106"/>
                  </a:cubicBezTo>
                  <a:cubicBezTo>
                    <a:pt x="304" y="107"/>
                    <a:pt x="313" y="108"/>
                    <a:pt x="310" y="109"/>
                  </a:cubicBezTo>
                  <a:cubicBezTo>
                    <a:pt x="306" y="109"/>
                    <a:pt x="304" y="108"/>
                    <a:pt x="301" y="107"/>
                  </a:cubicBezTo>
                  <a:cubicBezTo>
                    <a:pt x="306" y="107"/>
                    <a:pt x="302" y="106"/>
                    <a:pt x="304" y="105"/>
                  </a:cubicBezTo>
                  <a:cubicBezTo>
                    <a:pt x="297" y="105"/>
                    <a:pt x="297" y="105"/>
                    <a:pt x="297" y="105"/>
                  </a:cubicBezTo>
                  <a:cubicBezTo>
                    <a:pt x="297" y="105"/>
                    <a:pt x="295" y="105"/>
                    <a:pt x="295" y="104"/>
                  </a:cubicBezTo>
                  <a:cubicBezTo>
                    <a:pt x="296" y="104"/>
                    <a:pt x="296" y="104"/>
                    <a:pt x="297" y="104"/>
                  </a:cubicBezTo>
                  <a:cubicBezTo>
                    <a:pt x="297" y="102"/>
                    <a:pt x="299" y="101"/>
                    <a:pt x="295" y="100"/>
                  </a:cubicBezTo>
                  <a:cubicBezTo>
                    <a:pt x="292" y="101"/>
                    <a:pt x="290" y="99"/>
                    <a:pt x="288" y="101"/>
                  </a:cubicBezTo>
                  <a:cubicBezTo>
                    <a:pt x="291" y="103"/>
                    <a:pt x="291" y="105"/>
                    <a:pt x="296" y="106"/>
                  </a:cubicBezTo>
                  <a:cubicBezTo>
                    <a:pt x="297" y="107"/>
                    <a:pt x="295" y="108"/>
                    <a:pt x="292" y="109"/>
                  </a:cubicBezTo>
                  <a:cubicBezTo>
                    <a:pt x="283" y="108"/>
                    <a:pt x="269" y="111"/>
                    <a:pt x="264" y="107"/>
                  </a:cubicBezTo>
                  <a:cubicBezTo>
                    <a:pt x="266" y="104"/>
                    <a:pt x="256" y="105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7" y="103"/>
                    <a:pt x="259" y="101"/>
                    <a:pt x="261" y="99"/>
                  </a:cubicBezTo>
                  <a:cubicBezTo>
                    <a:pt x="255" y="99"/>
                    <a:pt x="252" y="101"/>
                    <a:pt x="246" y="101"/>
                  </a:cubicBezTo>
                  <a:cubicBezTo>
                    <a:pt x="250" y="103"/>
                    <a:pt x="244" y="105"/>
                    <a:pt x="241" y="107"/>
                  </a:cubicBezTo>
                  <a:cubicBezTo>
                    <a:pt x="242" y="108"/>
                    <a:pt x="242" y="109"/>
                    <a:pt x="240" y="109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39" y="112"/>
                    <a:pt x="233" y="113"/>
                    <a:pt x="228" y="111"/>
                  </a:cubicBezTo>
                  <a:cubicBezTo>
                    <a:pt x="229" y="109"/>
                    <a:pt x="235" y="110"/>
                    <a:pt x="237" y="109"/>
                  </a:cubicBezTo>
                  <a:cubicBezTo>
                    <a:pt x="232" y="107"/>
                    <a:pt x="228" y="111"/>
                    <a:pt x="224" y="109"/>
                  </a:cubicBezTo>
                  <a:cubicBezTo>
                    <a:pt x="227" y="108"/>
                    <a:pt x="232" y="108"/>
                    <a:pt x="233" y="106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28" y="100"/>
                    <a:pt x="240" y="101"/>
                    <a:pt x="243" y="97"/>
                  </a:cubicBezTo>
                  <a:cubicBezTo>
                    <a:pt x="237" y="95"/>
                    <a:pt x="235" y="100"/>
                    <a:pt x="230" y="100"/>
                  </a:cubicBezTo>
                  <a:cubicBezTo>
                    <a:pt x="226" y="99"/>
                    <a:pt x="232" y="98"/>
                    <a:pt x="230" y="98"/>
                  </a:cubicBezTo>
                  <a:cubicBezTo>
                    <a:pt x="227" y="99"/>
                    <a:pt x="223" y="97"/>
                    <a:pt x="226" y="96"/>
                  </a:cubicBezTo>
                  <a:cubicBezTo>
                    <a:pt x="231" y="97"/>
                    <a:pt x="234" y="95"/>
                    <a:pt x="238" y="94"/>
                  </a:cubicBezTo>
                  <a:cubicBezTo>
                    <a:pt x="230" y="94"/>
                    <a:pt x="222" y="94"/>
                    <a:pt x="215" y="95"/>
                  </a:cubicBezTo>
                  <a:cubicBezTo>
                    <a:pt x="216" y="96"/>
                    <a:pt x="217" y="95"/>
                    <a:pt x="219" y="95"/>
                  </a:cubicBezTo>
                  <a:cubicBezTo>
                    <a:pt x="220" y="95"/>
                    <a:pt x="223" y="96"/>
                    <a:pt x="222" y="97"/>
                  </a:cubicBezTo>
                  <a:cubicBezTo>
                    <a:pt x="217" y="97"/>
                    <a:pt x="210" y="98"/>
                    <a:pt x="207" y="96"/>
                  </a:cubicBezTo>
                  <a:cubicBezTo>
                    <a:pt x="200" y="90"/>
                    <a:pt x="218" y="94"/>
                    <a:pt x="223" y="92"/>
                  </a:cubicBezTo>
                  <a:cubicBezTo>
                    <a:pt x="224" y="93"/>
                    <a:pt x="225" y="93"/>
                    <a:pt x="227" y="93"/>
                  </a:cubicBezTo>
                  <a:cubicBezTo>
                    <a:pt x="230" y="91"/>
                    <a:pt x="237" y="94"/>
                    <a:pt x="240" y="91"/>
                  </a:cubicBezTo>
                  <a:cubicBezTo>
                    <a:pt x="244" y="91"/>
                    <a:pt x="248" y="91"/>
                    <a:pt x="250" y="92"/>
                  </a:cubicBezTo>
                  <a:cubicBezTo>
                    <a:pt x="255" y="94"/>
                    <a:pt x="246" y="94"/>
                    <a:pt x="246" y="96"/>
                  </a:cubicBezTo>
                  <a:cubicBezTo>
                    <a:pt x="245" y="99"/>
                    <a:pt x="254" y="98"/>
                    <a:pt x="257" y="98"/>
                  </a:cubicBezTo>
                  <a:cubicBezTo>
                    <a:pt x="258" y="97"/>
                    <a:pt x="255" y="97"/>
                    <a:pt x="254" y="97"/>
                  </a:cubicBezTo>
                  <a:cubicBezTo>
                    <a:pt x="255" y="96"/>
                    <a:pt x="255" y="96"/>
                    <a:pt x="255" y="96"/>
                  </a:cubicBezTo>
                  <a:cubicBezTo>
                    <a:pt x="256" y="96"/>
                    <a:pt x="258" y="96"/>
                    <a:pt x="259" y="97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6"/>
                    <a:pt x="262" y="96"/>
                    <a:pt x="263" y="96"/>
                  </a:cubicBezTo>
                  <a:cubicBezTo>
                    <a:pt x="265" y="96"/>
                    <a:pt x="267" y="95"/>
                    <a:pt x="266" y="94"/>
                  </a:cubicBezTo>
                  <a:cubicBezTo>
                    <a:pt x="261" y="94"/>
                    <a:pt x="261" y="94"/>
                    <a:pt x="261" y="94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0" y="95"/>
                    <a:pt x="259" y="95"/>
                    <a:pt x="258" y="95"/>
                  </a:cubicBezTo>
                  <a:cubicBezTo>
                    <a:pt x="256" y="95"/>
                    <a:pt x="250" y="93"/>
                    <a:pt x="255" y="92"/>
                  </a:cubicBezTo>
                  <a:cubicBezTo>
                    <a:pt x="257" y="92"/>
                    <a:pt x="260" y="92"/>
                    <a:pt x="261" y="93"/>
                  </a:cubicBezTo>
                  <a:cubicBezTo>
                    <a:pt x="265" y="92"/>
                    <a:pt x="263" y="90"/>
                    <a:pt x="268" y="90"/>
                  </a:cubicBezTo>
                  <a:cubicBezTo>
                    <a:pt x="269" y="90"/>
                    <a:pt x="269" y="91"/>
                    <a:pt x="269" y="91"/>
                  </a:cubicBezTo>
                  <a:cubicBezTo>
                    <a:pt x="273" y="91"/>
                    <a:pt x="273" y="91"/>
                    <a:pt x="273" y="91"/>
                  </a:cubicBezTo>
                  <a:cubicBezTo>
                    <a:pt x="277" y="91"/>
                    <a:pt x="279" y="91"/>
                    <a:pt x="281" y="92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4" y="91"/>
                    <a:pt x="285" y="91"/>
                    <a:pt x="286" y="92"/>
                  </a:cubicBezTo>
                  <a:cubicBezTo>
                    <a:pt x="288" y="91"/>
                    <a:pt x="288" y="91"/>
                    <a:pt x="288" y="91"/>
                  </a:cubicBezTo>
                  <a:cubicBezTo>
                    <a:pt x="292" y="91"/>
                    <a:pt x="299" y="91"/>
                    <a:pt x="302" y="90"/>
                  </a:cubicBezTo>
                  <a:cubicBezTo>
                    <a:pt x="305" y="92"/>
                    <a:pt x="308" y="92"/>
                    <a:pt x="311" y="90"/>
                  </a:cubicBezTo>
                  <a:cubicBezTo>
                    <a:pt x="310" y="90"/>
                    <a:pt x="310" y="90"/>
                    <a:pt x="310" y="90"/>
                  </a:cubicBezTo>
                  <a:cubicBezTo>
                    <a:pt x="304" y="91"/>
                    <a:pt x="296" y="90"/>
                    <a:pt x="290" y="89"/>
                  </a:cubicBezTo>
                  <a:cubicBezTo>
                    <a:pt x="286" y="92"/>
                    <a:pt x="278" y="89"/>
                    <a:pt x="272" y="89"/>
                  </a:cubicBezTo>
                  <a:cubicBezTo>
                    <a:pt x="257" y="90"/>
                    <a:pt x="240" y="89"/>
                    <a:pt x="226" y="90"/>
                  </a:cubicBezTo>
                  <a:cubicBezTo>
                    <a:pt x="221" y="87"/>
                    <a:pt x="212" y="90"/>
                    <a:pt x="206" y="87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6" y="86"/>
                    <a:pt x="209" y="83"/>
                    <a:pt x="211" y="81"/>
                  </a:cubicBezTo>
                  <a:cubicBezTo>
                    <a:pt x="209" y="81"/>
                    <a:pt x="206" y="81"/>
                    <a:pt x="205" y="81"/>
                  </a:cubicBezTo>
                  <a:cubicBezTo>
                    <a:pt x="207" y="79"/>
                    <a:pt x="215" y="81"/>
                    <a:pt x="217" y="78"/>
                  </a:cubicBezTo>
                  <a:cubicBezTo>
                    <a:pt x="221" y="78"/>
                    <a:pt x="220" y="80"/>
                    <a:pt x="223" y="80"/>
                  </a:cubicBezTo>
                  <a:cubicBezTo>
                    <a:pt x="212" y="83"/>
                    <a:pt x="227" y="84"/>
                    <a:pt x="223" y="86"/>
                  </a:cubicBezTo>
                  <a:cubicBezTo>
                    <a:pt x="221" y="87"/>
                    <a:pt x="218" y="86"/>
                    <a:pt x="217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26" y="88"/>
                    <a:pt x="233" y="88"/>
                    <a:pt x="239" y="87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29" y="85"/>
                    <a:pt x="238" y="82"/>
                    <a:pt x="232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5" y="81"/>
                    <a:pt x="238" y="80"/>
                    <a:pt x="239" y="81"/>
                  </a:cubicBezTo>
                  <a:cubicBezTo>
                    <a:pt x="239" y="81"/>
                    <a:pt x="238" y="81"/>
                    <a:pt x="238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6" y="80"/>
                    <a:pt x="240" y="80"/>
                    <a:pt x="238" y="79"/>
                  </a:cubicBezTo>
                  <a:cubicBezTo>
                    <a:pt x="240" y="79"/>
                    <a:pt x="240" y="78"/>
                    <a:pt x="240" y="77"/>
                  </a:cubicBezTo>
                  <a:cubicBezTo>
                    <a:pt x="234" y="75"/>
                    <a:pt x="230" y="80"/>
                    <a:pt x="227" y="77"/>
                  </a:cubicBezTo>
                  <a:cubicBezTo>
                    <a:pt x="231" y="77"/>
                    <a:pt x="232" y="75"/>
                    <a:pt x="236" y="76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29" y="73"/>
                    <a:pt x="230" y="78"/>
                    <a:pt x="223" y="77"/>
                  </a:cubicBezTo>
                  <a:cubicBezTo>
                    <a:pt x="216" y="75"/>
                    <a:pt x="228" y="76"/>
                    <a:pt x="228" y="74"/>
                  </a:cubicBezTo>
                  <a:cubicBezTo>
                    <a:pt x="232" y="73"/>
                    <a:pt x="236" y="71"/>
                    <a:pt x="242" y="72"/>
                  </a:cubicBezTo>
                  <a:cubicBezTo>
                    <a:pt x="246" y="72"/>
                    <a:pt x="248" y="74"/>
                    <a:pt x="246" y="75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57" y="87"/>
                    <a:pt x="262" y="86"/>
                    <a:pt x="264" y="84"/>
                  </a:cubicBezTo>
                  <a:cubicBezTo>
                    <a:pt x="276" y="83"/>
                    <a:pt x="264" y="88"/>
                    <a:pt x="275" y="88"/>
                  </a:cubicBezTo>
                  <a:cubicBezTo>
                    <a:pt x="274" y="87"/>
                    <a:pt x="276" y="86"/>
                    <a:pt x="278" y="85"/>
                  </a:cubicBezTo>
                  <a:cubicBezTo>
                    <a:pt x="274" y="85"/>
                    <a:pt x="269" y="83"/>
                    <a:pt x="268" y="81"/>
                  </a:cubicBezTo>
                  <a:cubicBezTo>
                    <a:pt x="273" y="80"/>
                    <a:pt x="273" y="80"/>
                    <a:pt x="273" y="80"/>
                  </a:cubicBezTo>
                  <a:cubicBezTo>
                    <a:pt x="270" y="79"/>
                    <a:pt x="264" y="79"/>
                    <a:pt x="261" y="80"/>
                  </a:cubicBezTo>
                  <a:cubicBezTo>
                    <a:pt x="259" y="78"/>
                    <a:pt x="253" y="77"/>
                    <a:pt x="255" y="75"/>
                  </a:cubicBezTo>
                  <a:cubicBezTo>
                    <a:pt x="258" y="74"/>
                    <a:pt x="264" y="74"/>
                    <a:pt x="267" y="74"/>
                  </a:cubicBezTo>
                  <a:cubicBezTo>
                    <a:pt x="264" y="76"/>
                    <a:pt x="264" y="77"/>
                    <a:pt x="264" y="78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68" y="78"/>
                    <a:pt x="269" y="76"/>
                    <a:pt x="269" y="74"/>
                  </a:cubicBezTo>
                  <a:cubicBezTo>
                    <a:pt x="272" y="75"/>
                    <a:pt x="276" y="75"/>
                    <a:pt x="280" y="76"/>
                  </a:cubicBezTo>
                  <a:cubicBezTo>
                    <a:pt x="277" y="78"/>
                    <a:pt x="277" y="78"/>
                    <a:pt x="277" y="78"/>
                  </a:cubicBezTo>
                  <a:cubicBezTo>
                    <a:pt x="282" y="78"/>
                    <a:pt x="277" y="80"/>
                    <a:pt x="279" y="82"/>
                  </a:cubicBezTo>
                  <a:cubicBezTo>
                    <a:pt x="284" y="85"/>
                    <a:pt x="282" y="80"/>
                    <a:pt x="286" y="81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4" y="77"/>
                    <a:pt x="280" y="76"/>
                    <a:pt x="277" y="74"/>
                  </a:cubicBezTo>
                  <a:cubicBezTo>
                    <a:pt x="278" y="73"/>
                    <a:pt x="269" y="72"/>
                    <a:pt x="274" y="70"/>
                  </a:cubicBezTo>
                  <a:cubicBezTo>
                    <a:pt x="279" y="71"/>
                    <a:pt x="281" y="69"/>
                    <a:pt x="283" y="68"/>
                  </a:cubicBezTo>
                  <a:cubicBezTo>
                    <a:pt x="280" y="68"/>
                    <a:pt x="280" y="66"/>
                    <a:pt x="277" y="66"/>
                  </a:cubicBezTo>
                  <a:cubicBezTo>
                    <a:pt x="274" y="69"/>
                    <a:pt x="267" y="68"/>
                    <a:pt x="261" y="68"/>
                  </a:cubicBezTo>
                  <a:cubicBezTo>
                    <a:pt x="263" y="70"/>
                    <a:pt x="274" y="71"/>
                    <a:pt x="271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1" y="74"/>
                    <a:pt x="258" y="72"/>
                    <a:pt x="255" y="72"/>
                  </a:cubicBezTo>
                  <a:cubicBezTo>
                    <a:pt x="257" y="71"/>
                    <a:pt x="258" y="70"/>
                    <a:pt x="258" y="69"/>
                  </a:cubicBezTo>
                  <a:cubicBezTo>
                    <a:pt x="258" y="68"/>
                    <a:pt x="253" y="68"/>
                    <a:pt x="251" y="68"/>
                  </a:cubicBezTo>
                  <a:cubicBezTo>
                    <a:pt x="245" y="69"/>
                    <a:pt x="254" y="70"/>
                    <a:pt x="251" y="72"/>
                  </a:cubicBezTo>
                  <a:cubicBezTo>
                    <a:pt x="242" y="73"/>
                    <a:pt x="243" y="69"/>
                    <a:pt x="237" y="68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6"/>
                    <a:pt x="239" y="66"/>
                    <a:pt x="237" y="66"/>
                  </a:cubicBezTo>
                  <a:cubicBezTo>
                    <a:pt x="239" y="68"/>
                    <a:pt x="234" y="67"/>
                    <a:pt x="233" y="68"/>
                  </a:cubicBezTo>
                  <a:cubicBezTo>
                    <a:pt x="232" y="71"/>
                    <a:pt x="226" y="73"/>
                    <a:pt x="220" y="74"/>
                  </a:cubicBezTo>
                  <a:cubicBezTo>
                    <a:pt x="217" y="74"/>
                    <a:pt x="213" y="74"/>
                    <a:pt x="214" y="73"/>
                  </a:cubicBezTo>
                  <a:cubicBezTo>
                    <a:pt x="215" y="72"/>
                    <a:pt x="217" y="72"/>
                    <a:pt x="219" y="72"/>
                  </a:cubicBezTo>
                  <a:cubicBezTo>
                    <a:pt x="221" y="71"/>
                    <a:pt x="226" y="70"/>
                    <a:pt x="226" y="68"/>
                  </a:cubicBezTo>
                  <a:cubicBezTo>
                    <a:pt x="220" y="66"/>
                    <a:pt x="218" y="69"/>
                    <a:pt x="218" y="71"/>
                  </a:cubicBezTo>
                  <a:cubicBezTo>
                    <a:pt x="213" y="72"/>
                    <a:pt x="213" y="69"/>
                    <a:pt x="211" y="69"/>
                  </a:cubicBezTo>
                  <a:cubicBezTo>
                    <a:pt x="207" y="67"/>
                    <a:pt x="204" y="69"/>
                    <a:pt x="201" y="70"/>
                  </a:cubicBezTo>
                  <a:cubicBezTo>
                    <a:pt x="198" y="73"/>
                    <a:pt x="197" y="78"/>
                    <a:pt x="185" y="78"/>
                  </a:cubicBezTo>
                  <a:cubicBezTo>
                    <a:pt x="184" y="77"/>
                    <a:pt x="182" y="77"/>
                    <a:pt x="182" y="76"/>
                  </a:cubicBezTo>
                  <a:cubicBezTo>
                    <a:pt x="187" y="75"/>
                    <a:pt x="182" y="74"/>
                    <a:pt x="181" y="73"/>
                  </a:cubicBezTo>
                  <a:cubicBezTo>
                    <a:pt x="185" y="72"/>
                    <a:pt x="196" y="71"/>
                    <a:pt x="193" y="69"/>
                  </a:cubicBezTo>
                  <a:cubicBezTo>
                    <a:pt x="190" y="68"/>
                    <a:pt x="186" y="67"/>
                    <a:pt x="183" y="67"/>
                  </a:cubicBezTo>
                  <a:cubicBezTo>
                    <a:pt x="184" y="67"/>
                    <a:pt x="183" y="68"/>
                    <a:pt x="182" y="68"/>
                  </a:cubicBezTo>
                  <a:cubicBezTo>
                    <a:pt x="181" y="68"/>
                    <a:pt x="179" y="68"/>
                    <a:pt x="179" y="67"/>
                  </a:cubicBezTo>
                  <a:cubicBezTo>
                    <a:pt x="175" y="66"/>
                    <a:pt x="181" y="65"/>
                    <a:pt x="177" y="65"/>
                  </a:cubicBezTo>
                  <a:cubicBezTo>
                    <a:pt x="178" y="64"/>
                    <a:pt x="179" y="64"/>
                    <a:pt x="180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5" y="61"/>
                    <a:pt x="181" y="61"/>
                    <a:pt x="183" y="60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7" y="57"/>
                    <a:pt x="183" y="58"/>
                    <a:pt x="182" y="57"/>
                  </a:cubicBezTo>
                  <a:cubicBezTo>
                    <a:pt x="179" y="56"/>
                    <a:pt x="175" y="57"/>
                    <a:pt x="174" y="58"/>
                  </a:cubicBezTo>
                  <a:cubicBezTo>
                    <a:pt x="172" y="58"/>
                    <a:pt x="171" y="58"/>
                    <a:pt x="171" y="58"/>
                  </a:cubicBezTo>
                  <a:cubicBezTo>
                    <a:pt x="158" y="52"/>
                    <a:pt x="181" y="56"/>
                    <a:pt x="185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5" y="51"/>
                    <a:pt x="183" y="50"/>
                    <a:pt x="184" y="50"/>
                  </a:cubicBezTo>
                  <a:cubicBezTo>
                    <a:pt x="187" y="50"/>
                    <a:pt x="190" y="49"/>
                    <a:pt x="191" y="50"/>
                  </a:cubicBezTo>
                  <a:cubicBezTo>
                    <a:pt x="187" y="53"/>
                    <a:pt x="194" y="54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80" y="58"/>
                    <a:pt x="195" y="63"/>
                    <a:pt x="183" y="64"/>
                  </a:cubicBezTo>
                  <a:cubicBezTo>
                    <a:pt x="188" y="65"/>
                    <a:pt x="190" y="63"/>
                    <a:pt x="194" y="63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7" y="62"/>
                    <a:pt x="204" y="60"/>
                    <a:pt x="210" y="61"/>
                  </a:cubicBezTo>
                  <a:cubicBezTo>
                    <a:pt x="213" y="62"/>
                    <a:pt x="209" y="64"/>
                    <a:pt x="209" y="65"/>
                  </a:cubicBezTo>
                  <a:cubicBezTo>
                    <a:pt x="213" y="68"/>
                    <a:pt x="221" y="66"/>
                    <a:pt x="229" y="66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6" y="65"/>
                    <a:pt x="224" y="62"/>
                    <a:pt x="222" y="64"/>
                  </a:cubicBezTo>
                  <a:cubicBezTo>
                    <a:pt x="221" y="63"/>
                    <a:pt x="218" y="63"/>
                    <a:pt x="219" y="62"/>
                  </a:cubicBezTo>
                  <a:cubicBezTo>
                    <a:pt x="215" y="61"/>
                    <a:pt x="221" y="61"/>
                    <a:pt x="222" y="60"/>
                  </a:cubicBezTo>
                  <a:cubicBezTo>
                    <a:pt x="223" y="56"/>
                    <a:pt x="230" y="60"/>
                    <a:pt x="234" y="59"/>
                  </a:cubicBezTo>
                  <a:cubicBezTo>
                    <a:pt x="235" y="57"/>
                    <a:pt x="228" y="56"/>
                    <a:pt x="233" y="54"/>
                  </a:cubicBezTo>
                  <a:cubicBezTo>
                    <a:pt x="233" y="54"/>
                    <a:pt x="232" y="54"/>
                    <a:pt x="231" y="54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30" y="55"/>
                    <a:pt x="229" y="55"/>
                    <a:pt x="227" y="55"/>
                  </a:cubicBezTo>
                  <a:cubicBezTo>
                    <a:pt x="218" y="53"/>
                    <a:pt x="230" y="52"/>
                    <a:pt x="230" y="50"/>
                  </a:cubicBezTo>
                  <a:cubicBezTo>
                    <a:pt x="235" y="50"/>
                    <a:pt x="232" y="52"/>
                    <a:pt x="233" y="53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36" y="52"/>
                    <a:pt x="238" y="50"/>
                    <a:pt x="234" y="49"/>
                  </a:cubicBezTo>
                  <a:cubicBezTo>
                    <a:pt x="238" y="49"/>
                    <a:pt x="238" y="48"/>
                    <a:pt x="240" y="47"/>
                  </a:cubicBezTo>
                  <a:cubicBezTo>
                    <a:pt x="239" y="47"/>
                    <a:pt x="237" y="48"/>
                    <a:pt x="236" y="47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45" y="46"/>
                    <a:pt x="247" y="46"/>
                    <a:pt x="248" y="48"/>
                  </a:cubicBezTo>
                  <a:cubicBezTo>
                    <a:pt x="246" y="49"/>
                    <a:pt x="245" y="50"/>
                    <a:pt x="245" y="51"/>
                  </a:cubicBezTo>
                  <a:cubicBezTo>
                    <a:pt x="246" y="49"/>
                    <a:pt x="253" y="50"/>
                    <a:pt x="256" y="49"/>
                  </a:cubicBezTo>
                  <a:cubicBezTo>
                    <a:pt x="257" y="48"/>
                    <a:pt x="255" y="48"/>
                    <a:pt x="254" y="48"/>
                  </a:cubicBezTo>
                  <a:cubicBezTo>
                    <a:pt x="257" y="46"/>
                    <a:pt x="259" y="48"/>
                    <a:pt x="262" y="48"/>
                  </a:cubicBezTo>
                  <a:cubicBezTo>
                    <a:pt x="264" y="47"/>
                    <a:pt x="272" y="48"/>
                    <a:pt x="269" y="46"/>
                  </a:cubicBezTo>
                  <a:cubicBezTo>
                    <a:pt x="272" y="44"/>
                    <a:pt x="274" y="46"/>
                    <a:pt x="278" y="46"/>
                  </a:cubicBezTo>
                  <a:cubicBezTo>
                    <a:pt x="278" y="47"/>
                    <a:pt x="274" y="46"/>
                    <a:pt x="274" y="47"/>
                  </a:cubicBezTo>
                  <a:cubicBezTo>
                    <a:pt x="273" y="48"/>
                    <a:pt x="275" y="49"/>
                    <a:pt x="276" y="50"/>
                  </a:cubicBezTo>
                  <a:cubicBezTo>
                    <a:pt x="274" y="47"/>
                    <a:pt x="282" y="47"/>
                    <a:pt x="283" y="45"/>
                  </a:cubicBezTo>
                  <a:cubicBezTo>
                    <a:pt x="282" y="43"/>
                    <a:pt x="292" y="43"/>
                    <a:pt x="292" y="41"/>
                  </a:cubicBezTo>
                  <a:cubicBezTo>
                    <a:pt x="293" y="41"/>
                    <a:pt x="293" y="42"/>
                    <a:pt x="294" y="41"/>
                  </a:cubicBezTo>
                  <a:cubicBezTo>
                    <a:pt x="298" y="40"/>
                    <a:pt x="295" y="39"/>
                    <a:pt x="293" y="38"/>
                  </a:cubicBezTo>
                  <a:cubicBezTo>
                    <a:pt x="287" y="38"/>
                    <a:pt x="288" y="35"/>
                    <a:pt x="282" y="34"/>
                  </a:cubicBezTo>
                  <a:cubicBezTo>
                    <a:pt x="280" y="36"/>
                    <a:pt x="282" y="38"/>
                    <a:pt x="282" y="39"/>
                  </a:cubicBezTo>
                  <a:cubicBezTo>
                    <a:pt x="289" y="39"/>
                    <a:pt x="289" y="39"/>
                    <a:pt x="289" y="39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88" y="41"/>
                    <a:pt x="285" y="40"/>
                    <a:pt x="283" y="41"/>
                  </a:cubicBezTo>
                  <a:cubicBezTo>
                    <a:pt x="281" y="41"/>
                    <a:pt x="281" y="42"/>
                    <a:pt x="282" y="43"/>
                  </a:cubicBezTo>
                  <a:cubicBezTo>
                    <a:pt x="281" y="43"/>
                    <a:pt x="280" y="44"/>
                    <a:pt x="279" y="44"/>
                  </a:cubicBezTo>
                  <a:cubicBezTo>
                    <a:pt x="275" y="43"/>
                    <a:pt x="271" y="42"/>
                    <a:pt x="273" y="41"/>
                  </a:cubicBezTo>
                  <a:cubicBezTo>
                    <a:pt x="267" y="42"/>
                    <a:pt x="268" y="44"/>
                    <a:pt x="266" y="46"/>
                  </a:cubicBezTo>
                  <a:cubicBezTo>
                    <a:pt x="265" y="46"/>
                    <a:pt x="264" y="46"/>
                    <a:pt x="263" y="45"/>
                  </a:cubicBezTo>
                  <a:cubicBezTo>
                    <a:pt x="259" y="46"/>
                    <a:pt x="259" y="46"/>
                    <a:pt x="259" y="46"/>
                  </a:cubicBezTo>
                  <a:cubicBezTo>
                    <a:pt x="257" y="44"/>
                    <a:pt x="249" y="45"/>
                    <a:pt x="246" y="44"/>
                  </a:cubicBezTo>
                  <a:cubicBezTo>
                    <a:pt x="248" y="44"/>
                    <a:pt x="250" y="43"/>
                    <a:pt x="251" y="44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46" y="42"/>
                    <a:pt x="253" y="41"/>
                    <a:pt x="252" y="40"/>
                  </a:cubicBezTo>
                  <a:cubicBezTo>
                    <a:pt x="255" y="39"/>
                    <a:pt x="257" y="41"/>
                    <a:pt x="259" y="39"/>
                  </a:cubicBezTo>
                  <a:cubicBezTo>
                    <a:pt x="259" y="38"/>
                    <a:pt x="257" y="40"/>
                    <a:pt x="255" y="39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5" y="38"/>
                    <a:pt x="253" y="36"/>
                    <a:pt x="250" y="36"/>
                  </a:cubicBezTo>
                  <a:cubicBezTo>
                    <a:pt x="254" y="34"/>
                    <a:pt x="254" y="34"/>
                    <a:pt x="254" y="34"/>
                  </a:cubicBezTo>
                  <a:cubicBezTo>
                    <a:pt x="255" y="34"/>
                    <a:pt x="256" y="33"/>
                    <a:pt x="253" y="33"/>
                  </a:cubicBezTo>
                  <a:cubicBezTo>
                    <a:pt x="254" y="33"/>
                    <a:pt x="254" y="32"/>
                    <a:pt x="254" y="32"/>
                  </a:cubicBezTo>
                  <a:cubicBezTo>
                    <a:pt x="247" y="33"/>
                    <a:pt x="248" y="30"/>
                    <a:pt x="245" y="29"/>
                  </a:cubicBezTo>
                  <a:cubicBezTo>
                    <a:pt x="237" y="31"/>
                    <a:pt x="233" y="24"/>
                    <a:pt x="228" y="29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35" y="28"/>
                    <a:pt x="239" y="30"/>
                    <a:pt x="241" y="32"/>
                  </a:cubicBezTo>
                  <a:cubicBezTo>
                    <a:pt x="240" y="32"/>
                    <a:pt x="238" y="32"/>
                    <a:pt x="236" y="32"/>
                  </a:cubicBezTo>
                  <a:cubicBezTo>
                    <a:pt x="237" y="33"/>
                    <a:pt x="241" y="33"/>
                    <a:pt x="240" y="34"/>
                  </a:cubicBezTo>
                  <a:cubicBezTo>
                    <a:pt x="258" y="36"/>
                    <a:pt x="239" y="41"/>
                    <a:pt x="241" y="45"/>
                  </a:cubicBezTo>
                  <a:cubicBezTo>
                    <a:pt x="239" y="45"/>
                    <a:pt x="235" y="45"/>
                    <a:pt x="233" y="44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5"/>
                    <a:pt x="226" y="44"/>
                    <a:pt x="227" y="42"/>
                  </a:cubicBezTo>
                  <a:cubicBezTo>
                    <a:pt x="209" y="39"/>
                    <a:pt x="237" y="40"/>
                    <a:pt x="236" y="37"/>
                  </a:cubicBezTo>
                  <a:cubicBezTo>
                    <a:pt x="235" y="36"/>
                    <a:pt x="232" y="36"/>
                    <a:pt x="230" y="36"/>
                  </a:cubicBezTo>
                  <a:cubicBezTo>
                    <a:pt x="232" y="37"/>
                    <a:pt x="231" y="38"/>
                    <a:pt x="229" y="39"/>
                  </a:cubicBezTo>
                  <a:cubicBezTo>
                    <a:pt x="226" y="39"/>
                    <a:pt x="224" y="39"/>
                    <a:pt x="223" y="38"/>
                  </a:cubicBezTo>
                  <a:cubicBezTo>
                    <a:pt x="221" y="37"/>
                    <a:pt x="221" y="35"/>
                    <a:pt x="225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2" y="33"/>
                    <a:pt x="221" y="32"/>
                    <a:pt x="224" y="32"/>
                  </a:cubicBezTo>
                  <a:cubicBezTo>
                    <a:pt x="222" y="31"/>
                    <a:pt x="221" y="31"/>
                    <a:pt x="220" y="31"/>
                  </a:cubicBezTo>
                  <a:cubicBezTo>
                    <a:pt x="223" y="29"/>
                    <a:pt x="225" y="27"/>
                    <a:pt x="223" y="26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23" y="27"/>
                    <a:pt x="223" y="27"/>
                    <a:pt x="223" y="27"/>
                  </a:cubicBezTo>
                  <a:cubicBezTo>
                    <a:pt x="223" y="29"/>
                    <a:pt x="217" y="27"/>
                    <a:pt x="214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4" y="25"/>
                    <a:pt x="218" y="25"/>
                    <a:pt x="222" y="25"/>
                  </a:cubicBezTo>
                  <a:cubicBezTo>
                    <a:pt x="222" y="25"/>
                    <a:pt x="222" y="24"/>
                    <a:pt x="221" y="24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16" y="23"/>
                    <a:pt x="209" y="25"/>
                    <a:pt x="209" y="22"/>
                  </a:cubicBezTo>
                  <a:cubicBezTo>
                    <a:pt x="208" y="22"/>
                    <a:pt x="206" y="22"/>
                    <a:pt x="205" y="22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7" y="24"/>
                    <a:pt x="205" y="24"/>
                    <a:pt x="203" y="24"/>
                  </a:cubicBezTo>
                  <a:cubicBezTo>
                    <a:pt x="202" y="21"/>
                    <a:pt x="194" y="23"/>
                    <a:pt x="191" y="21"/>
                  </a:cubicBezTo>
                  <a:cubicBezTo>
                    <a:pt x="192" y="22"/>
                    <a:pt x="191" y="22"/>
                    <a:pt x="190" y="22"/>
                  </a:cubicBezTo>
                  <a:cubicBezTo>
                    <a:pt x="190" y="22"/>
                    <a:pt x="189" y="22"/>
                    <a:pt x="189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5" y="16"/>
                    <a:pt x="200" y="21"/>
                    <a:pt x="201" y="16"/>
                  </a:cubicBezTo>
                  <a:cubicBezTo>
                    <a:pt x="202" y="14"/>
                    <a:pt x="196" y="16"/>
                    <a:pt x="194" y="14"/>
                  </a:cubicBezTo>
                  <a:cubicBezTo>
                    <a:pt x="197" y="13"/>
                    <a:pt x="192" y="12"/>
                    <a:pt x="193" y="12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1" y="13"/>
                    <a:pt x="189" y="13"/>
                    <a:pt x="188" y="13"/>
                  </a:cubicBezTo>
                  <a:cubicBezTo>
                    <a:pt x="188" y="12"/>
                    <a:pt x="189" y="12"/>
                    <a:pt x="189" y="12"/>
                  </a:cubicBezTo>
                  <a:cubicBezTo>
                    <a:pt x="187" y="11"/>
                    <a:pt x="187" y="11"/>
                    <a:pt x="187" y="11"/>
                  </a:cubicBezTo>
                  <a:cubicBezTo>
                    <a:pt x="190" y="9"/>
                    <a:pt x="193" y="11"/>
                    <a:pt x="197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7"/>
                    <a:pt x="203" y="11"/>
                    <a:pt x="205" y="11"/>
                  </a:cubicBezTo>
                  <a:cubicBezTo>
                    <a:pt x="206" y="9"/>
                    <a:pt x="209" y="10"/>
                    <a:pt x="211" y="9"/>
                  </a:cubicBezTo>
                  <a:cubicBezTo>
                    <a:pt x="207" y="10"/>
                    <a:pt x="205" y="8"/>
                    <a:pt x="203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7" y="7"/>
                    <a:pt x="210" y="7"/>
                    <a:pt x="212" y="8"/>
                  </a:cubicBezTo>
                  <a:cubicBezTo>
                    <a:pt x="212" y="8"/>
                    <a:pt x="213" y="7"/>
                    <a:pt x="214" y="7"/>
                  </a:cubicBezTo>
                  <a:cubicBezTo>
                    <a:pt x="213" y="7"/>
                    <a:pt x="211" y="7"/>
                    <a:pt x="210" y="6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3" y="5"/>
                    <a:pt x="220" y="4"/>
                    <a:pt x="218" y="5"/>
                  </a:cubicBezTo>
                  <a:cubicBezTo>
                    <a:pt x="216" y="5"/>
                    <a:pt x="217" y="4"/>
                    <a:pt x="217" y="4"/>
                  </a:cubicBezTo>
                  <a:cubicBezTo>
                    <a:pt x="219" y="2"/>
                    <a:pt x="224" y="3"/>
                    <a:pt x="227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2"/>
                    <a:pt x="225" y="2"/>
                    <a:pt x="225" y="2"/>
                  </a:cubicBezTo>
                  <a:cubicBezTo>
                    <a:pt x="222" y="2"/>
                    <a:pt x="221" y="1"/>
                    <a:pt x="219" y="1"/>
                  </a:cubicBezTo>
                  <a:cubicBezTo>
                    <a:pt x="220" y="4"/>
                    <a:pt x="213" y="3"/>
                    <a:pt x="211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64" name="组合 463">
            <a:extLst>
              <a:ext uri="{FF2B5EF4-FFF2-40B4-BE49-F238E27FC236}">
                <a16:creationId xmlns:a16="http://schemas.microsoft.com/office/drawing/2014/main" id="{6AAD139B-21DD-4514-E81F-F752195FD4ED}"/>
              </a:ext>
            </a:extLst>
          </p:cNvPr>
          <p:cNvGrpSpPr/>
          <p:nvPr/>
        </p:nvGrpSpPr>
        <p:grpSpPr>
          <a:xfrm>
            <a:off x="4103253" y="1880134"/>
            <a:ext cx="2454046" cy="2006800"/>
            <a:chOff x="4161486" y="4473680"/>
            <a:chExt cx="2310547" cy="1889454"/>
          </a:xfrm>
        </p:grpSpPr>
        <p:sp>
          <p:nvSpPr>
            <p:cNvPr id="512" name="文本框 511">
              <a:extLst>
                <a:ext uri="{FF2B5EF4-FFF2-40B4-BE49-F238E27FC236}">
                  <a16:creationId xmlns:a16="http://schemas.microsoft.com/office/drawing/2014/main" id="{063EF872-87BD-6F15-BC2E-5B723EBD6C39}"/>
                </a:ext>
              </a:extLst>
            </p:cNvPr>
            <p:cNvSpPr txBox="1"/>
            <p:nvPr/>
          </p:nvSpPr>
          <p:spPr>
            <a:xfrm>
              <a:off x="4999257" y="4479898"/>
              <a:ext cx="585432" cy="495327"/>
            </a:xfrm>
            <a:custGeom>
              <a:avLst/>
              <a:gdLst>
                <a:gd name="connsiteX0" fmla="*/ 304665 w 585432"/>
                <a:gd name="connsiteY0" fmla="*/ 1493 h 495327"/>
                <a:gd name="connsiteX1" fmla="*/ 319598 w 585432"/>
                <a:gd name="connsiteY1" fmla="*/ 1493 h 495327"/>
                <a:gd name="connsiteX2" fmla="*/ 364402 w 585432"/>
                <a:gd name="connsiteY2" fmla="*/ 10454 h 495327"/>
                <a:gd name="connsiteX3" fmla="*/ 415180 w 585432"/>
                <a:gd name="connsiteY3" fmla="*/ 19415 h 495327"/>
                <a:gd name="connsiteX4" fmla="*/ 477903 w 585432"/>
                <a:gd name="connsiteY4" fmla="*/ 40325 h 495327"/>
                <a:gd name="connsiteX5" fmla="*/ 555564 w 585432"/>
                <a:gd name="connsiteY5" fmla="*/ 82140 h 495327"/>
                <a:gd name="connsiteX6" fmla="*/ 585432 w 585432"/>
                <a:gd name="connsiteY6" fmla="*/ 126944 h 495327"/>
                <a:gd name="connsiteX7" fmla="*/ 573485 w 585432"/>
                <a:gd name="connsiteY7" fmla="*/ 153826 h 495327"/>
                <a:gd name="connsiteX8" fmla="*/ 549589 w 585432"/>
                <a:gd name="connsiteY8" fmla="*/ 171747 h 495327"/>
                <a:gd name="connsiteX9" fmla="*/ 522707 w 585432"/>
                <a:gd name="connsiteY9" fmla="*/ 192655 h 495327"/>
                <a:gd name="connsiteX10" fmla="*/ 483878 w 585432"/>
                <a:gd name="connsiteY10" fmla="*/ 240445 h 495327"/>
                <a:gd name="connsiteX11" fmla="*/ 439074 w 585432"/>
                <a:gd name="connsiteY11" fmla="*/ 279276 h 495327"/>
                <a:gd name="connsiteX12" fmla="*/ 406217 w 585432"/>
                <a:gd name="connsiteY12" fmla="*/ 306158 h 495327"/>
                <a:gd name="connsiteX13" fmla="*/ 376349 w 585432"/>
                <a:gd name="connsiteY13" fmla="*/ 327066 h 495327"/>
                <a:gd name="connsiteX14" fmla="*/ 256873 w 585432"/>
                <a:gd name="connsiteY14" fmla="*/ 401738 h 495327"/>
                <a:gd name="connsiteX15" fmla="*/ 212070 w 585432"/>
                <a:gd name="connsiteY15" fmla="*/ 422646 h 495327"/>
                <a:gd name="connsiteX16" fmla="*/ 194148 w 585432"/>
                <a:gd name="connsiteY16" fmla="*/ 428620 h 495327"/>
                <a:gd name="connsiteX17" fmla="*/ 176227 w 585432"/>
                <a:gd name="connsiteY17" fmla="*/ 437581 h 495327"/>
                <a:gd name="connsiteX18" fmla="*/ 134411 w 585432"/>
                <a:gd name="connsiteY18" fmla="*/ 452516 h 495327"/>
                <a:gd name="connsiteX19" fmla="*/ 110515 w 585432"/>
                <a:gd name="connsiteY19" fmla="*/ 461475 h 495327"/>
                <a:gd name="connsiteX20" fmla="*/ 89608 w 585432"/>
                <a:gd name="connsiteY20" fmla="*/ 470435 h 495327"/>
                <a:gd name="connsiteX21" fmla="*/ 56751 w 585432"/>
                <a:gd name="connsiteY21" fmla="*/ 482384 h 495327"/>
                <a:gd name="connsiteX22" fmla="*/ 22402 w 585432"/>
                <a:gd name="connsiteY22" fmla="*/ 494331 h 495327"/>
                <a:gd name="connsiteX23" fmla="*/ 0 w 585432"/>
                <a:gd name="connsiteY23" fmla="*/ 491345 h 495327"/>
                <a:gd name="connsiteX24" fmla="*/ 20908 w 585432"/>
                <a:gd name="connsiteY24" fmla="*/ 461475 h 495327"/>
                <a:gd name="connsiteX25" fmla="*/ 47790 w 585432"/>
                <a:gd name="connsiteY25" fmla="*/ 428620 h 495327"/>
                <a:gd name="connsiteX26" fmla="*/ 92594 w 585432"/>
                <a:gd name="connsiteY26" fmla="*/ 383816 h 495327"/>
                <a:gd name="connsiteX27" fmla="*/ 298691 w 585432"/>
                <a:gd name="connsiteY27" fmla="*/ 91101 h 495327"/>
                <a:gd name="connsiteX28" fmla="*/ 313624 w 585432"/>
                <a:gd name="connsiteY28" fmla="*/ 58246 h 495327"/>
                <a:gd name="connsiteX29" fmla="*/ 289730 w 585432"/>
                <a:gd name="connsiteY29" fmla="*/ 28376 h 495327"/>
                <a:gd name="connsiteX30" fmla="*/ 283755 w 585432"/>
                <a:gd name="connsiteY30" fmla="*/ 4482 h 495327"/>
                <a:gd name="connsiteX31" fmla="*/ 304665 w 585432"/>
                <a:gd name="connsiteY31" fmla="*/ 1493 h 49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5432" h="495327">
                  <a:moveTo>
                    <a:pt x="304665" y="1493"/>
                  </a:moveTo>
                  <a:cubicBezTo>
                    <a:pt x="306655" y="-497"/>
                    <a:pt x="311634" y="-497"/>
                    <a:pt x="319598" y="1493"/>
                  </a:cubicBezTo>
                  <a:cubicBezTo>
                    <a:pt x="321591" y="3486"/>
                    <a:pt x="336524" y="6472"/>
                    <a:pt x="364402" y="10454"/>
                  </a:cubicBezTo>
                  <a:cubicBezTo>
                    <a:pt x="394270" y="14436"/>
                    <a:pt x="411196" y="17425"/>
                    <a:pt x="415180" y="19415"/>
                  </a:cubicBezTo>
                  <a:lnTo>
                    <a:pt x="477903" y="40325"/>
                  </a:lnTo>
                  <a:cubicBezTo>
                    <a:pt x="507772" y="50279"/>
                    <a:pt x="533660" y="64218"/>
                    <a:pt x="555564" y="82140"/>
                  </a:cubicBezTo>
                  <a:cubicBezTo>
                    <a:pt x="575475" y="102054"/>
                    <a:pt x="585432" y="116987"/>
                    <a:pt x="585432" y="126944"/>
                  </a:cubicBezTo>
                  <a:cubicBezTo>
                    <a:pt x="585432" y="136900"/>
                    <a:pt x="581450" y="145861"/>
                    <a:pt x="573485" y="153826"/>
                  </a:cubicBezTo>
                  <a:cubicBezTo>
                    <a:pt x="561536" y="165773"/>
                    <a:pt x="553571" y="171747"/>
                    <a:pt x="549589" y="171747"/>
                  </a:cubicBezTo>
                  <a:cubicBezTo>
                    <a:pt x="541625" y="171747"/>
                    <a:pt x="532664" y="178716"/>
                    <a:pt x="522707" y="192655"/>
                  </a:cubicBezTo>
                  <a:cubicBezTo>
                    <a:pt x="514742" y="206594"/>
                    <a:pt x="501799" y="222523"/>
                    <a:pt x="483878" y="240445"/>
                  </a:cubicBezTo>
                  <a:cubicBezTo>
                    <a:pt x="465956" y="258366"/>
                    <a:pt x="451023" y="271309"/>
                    <a:pt x="439074" y="279276"/>
                  </a:cubicBezTo>
                  <a:lnTo>
                    <a:pt x="406217" y="306158"/>
                  </a:lnTo>
                  <a:lnTo>
                    <a:pt x="376349" y="327066"/>
                  </a:lnTo>
                  <a:cubicBezTo>
                    <a:pt x="360420" y="335030"/>
                    <a:pt x="320595" y="359920"/>
                    <a:pt x="256873" y="401738"/>
                  </a:cubicBezTo>
                  <a:cubicBezTo>
                    <a:pt x="232979" y="415677"/>
                    <a:pt x="218044" y="422646"/>
                    <a:pt x="212070" y="422646"/>
                  </a:cubicBezTo>
                  <a:cubicBezTo>
                    <a:pt x="206097" y="422646"/>
                    <a:pt x="200123" y="424638"/>
                    <a:pt x="194148" y="428620"/>
                  </a:cubicBezTo>
                  <a:cubicBezTo>
                    <a:pt x="188176" y="432602"/>
                    <a:pt x="182201" y="435589"/>
                    <a:pt x="176227" y="437581"/>
                  </a:cubicBezTo>
                  <a:cubicBezTo>
                    <a:pt x="160297" y="447538"/>
                    <a:pt x="146358" y="452516"/>
                    <a:pt x="134411" y="452516"/>
                  </a:cubicBezTo>
                  <a:cubicBezTo>
                    <a:pt x="124455" y="452516"/>
                    <a:pt x="116490" y="455502"/>
                    <a:pt x="110515" y="461475"/>
                  </a:cubicBezTo>
                  <a:cubicBezTo>
                    <a:pt x="104543" y="467449"/>
                    <a:pt x="97572" y="470435"/>
                    <a:pt x="89608" y="470435"/>
                  </a:cubicBezTo>
                  <a:cubicBezTo>
                    <a:pt x="83633" y="470435"/>
                    <a:pt x="72682" y="474418"/>
                    <a:pt x="56751" y="482384"/>
                  </a:cubicBezTo>
                  <a:cubicBezTo>
                    <a:pt x="48786" y="488357"/>
                    <a:pt x="37337" y="492341"/>
                    <a:pt x="22402" y="494331"/>
                  </a:cubicBezTo>
                  <a:cubicBezTo>
                    <a:pt x="7469" y="496324"/>
                    <a:pt x="0" y="495328"/>
                    <a:pt x="0" y="491345"/>
                  </a:cubicBezTo>
                  <a:cubicBezTo>
                    <a:pt x="3983" y="485371"/>
                    <a:pt x="10953" y="475414"/>
                    <a:pt x="20908" y="461475"/>
                  </a:cubicBezTo>
                  <a:cubicBezTo>
                    <a:pt x="30865" y="447538"/>
                    <a:pt x="39826" y="436585"/>
                    <a:pt x="47790" y="428620"/>
                  </a:cubicBezTo>
                  <a:cubicBezTo>
                    <a:pt x="47790" y="428620"/>
                    <a:pt x="62726" y="413685"/>
                    <a:pt x="92594" y="383816"/>
                  </a:cubicBezTo>
                  <a:cubicBezTo>
                    <a:pt x="178219" y="286245"/>
                    <a:pt x="246916" y="188673"/>
                    <a:pt x="298691" y="91101"/>
                  </a:cubicBezTo>
                  <a:cubicBezTo>
                    <a:pt x="308646" y="75171"/>
                    <a:pt x="313624" y="64218"/>
                    <a:pt x="313624" y="58246"/>
                  </a:cubicBezTo>
                  <a:cubicBezTo>
                    <a:pt x="313624" y="50279"/>
                    <a:pt x="305659" y="40325"/>
                    <a:pt x="289730" y="28376"/>
                  </a:cubicBezTo>
                  <a:cubicBezTo>
                    <a:pt x="261852" y="8464"/>
                    <a:pt x="259860" y="499"/>
                    <a:pt x="283755" y="4482"/>
                  </a:cubicBezTo>
                  <a:cubicBezTo>
                    <a:pt x="293712" y="6472"/>
                    <a:pt x="300681" y="5476"/>
                    <a:pt x="304665" y="14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13" name="文本框 512">
              <a:extLst>
                <a:ext uri="{FF2B5EF4-FFF2-40B4-BE49-F238E27FC236}">
                  <a16:creationId xmlns:a16="http://schemas.microsoft.com/office/drawing/2014/main" id="{F7F31A53-E1A4-6DE8-4D5D-8488154E94E5}"/>
                </a:ext>
              </a:extLst>
            </p:cNvPr>
            <p:cNvSpPr txBox="1"/>
            <p:nvPr/>
          </p:nvSpPr>
          <p:spPr>
            <a:xfrm>
              <a:off x="5608821" y="4636710"/>
              <a:ext cx="863212" cy="1657727"/>
            </a:xfrm>
            <a:custGeom>
              <a:avLst/>
              <a:gdLst>
                <a:gd name="connsiteX0" fmla="*/ 319598 w 863212"/>
                <a:gd name="connsiteY0" fmla="*/ 0 h 1657727"/>
                <a:gd name="connsiteX1" fmla="*/ 376349 w 863212"/>
                <a:gd name="connsiteY1" fmla="*/ 5975 h 1657727"/>
                <a:gd name="connsiteX2" fmla="*/ 459981 w 863212"/>
                <a:gd name="connsiteY2" fmla="*/ 22402 h 1657727"/>
                <a:gd name="connsiteX3" fmla="*/ 543616 w 863212"/>
                <a:gd name="connsiteY3" fmla="*/ 59739 h 1657727"/>
                <a:gd name="connsiteX4" fmla="*/ 615300 w 863212"/>
                <a:gd name="connsiteY4" fmla="*/ 116489 h 1657727"/>
                <a:gd name="connsiteX5" fmla="*/ 630235 w 863212"/>
                <a:gd name="connsiteY5" fmla="*/ 146358 h 1657727"/>
                <a:gd name="connsiteX6" fmla="*/ 633221 w 863212"/>
                <a:gd name="connsiteY6" fmla="*/ 203108 h 1657727"/>
                <a:gd name="connsiteX7" fmla="*/ 627249 w 863212"/>
                <a:gd name="connsiteY7" fmla="*/ 286743 h 1657727"/>
                <a:gd name="connsiteX8" fmla="*/ 615300 w 863212"/>
                <a:gd name="connsiteY8" fmla="*/ 373362 h 1657727"/>
                <a:gd name="connsiteX9" fmla="*/ 612314 w 863212"/>
                <a:gd name="connsiteY9" fmla="*/ 415180 h 1657727"/>
                <a:gd name="connsiteX10" fmla="*/ 618288 w 863212"/>
                <a:gd name="connsiteY10" fmla="*/ 439074 h 1657727"/>
                <a:gd name="connsiteX11" fmla="*/ 642182 w 863212"/>
                <a:gd name="connsiteY11" fmla="*/ 442060 h 1657727"/>
                <a:gd name="connsiteX12" fmla="*/ 669064 w 863212"/>
                <a:gd name="connsiteY12" fmla="*/ 442060 h 1657727"/>
                <a:gd name="connsiteX13" fmla="*/ 776593 w 863212"/>
                <a:gd name="connsiteY13" fmla="*/ 468942 h 1657727"/>
                <a:gd name="connsiteX14" fmla="*/ 857240 w 863212"/>
                <a:gd name="connsiteY14" fmla="*/ 516734 h 1657727"/>
                <a:gd name="connsiteX15" fmla="*/ 863212 w 863212"/>
                <a:gd name="connsiteY15" fmla="*/ 534653 h 1657727"/>
                <a:gd name="connsiteX16" fmla="*/ 839318 w 863212"/>
                <a:gd name="connsiteY16" fmla="*/ 558549 h 1657727"/>
                <a:gd name="connsiteX17" fmla="*/ 818408 w 863212"/>
                <a:gd name="connsiteY17" fmla="*/ 567510 h 1657727"/>
                <a:gd name="connsiteX18" fmla="*/ 681013 w 863212"/>
                <a:gd name="connsiteY18" fmla="*/ 576471 h 1657727"/>
                <a:gd name="connsiteX19" fmla="*/ 618288 w 863212"/>
                <a:gd name="connsiteY19" fmla="*/ 582445 h 1657727"/>
                <a:gd name="connsiteX20" fmla="*/ 609327 w 863212"/>
                <a:gd name="connsiteY20" fmla="*/ 806461 h 1657727"/>
                <a:gd name="connsiteX21" fmla="*/ 600367 w 863212"/>
                <a:gd name="connsiteY21" fmla="*/ 1039438 h 1657727"/>
                <a:gd name="connsiteX22" fmla="*/ 594392 w 863212"/>
                <a:gd name="connsiteY22" fmla="*/ 1260470 h 1657727"/>
                <a:gd name="connsiteX23" fmla="*/ 579457 w 863212"/>
                <a:gd name="connsiteY23" fmla="*/ 1436697 h 1657727"/>
                <a:gd name="connsiteX24" fmla="*/ 567510 w 863212"/>
                <a:gd name="connsiteY24" fmla="*/ 1520329 h 1657727"/>
                <a:gd name="connsiteX25" fmla="*/ 549589 w 863212"/>
                <a:gd name="connsiteY25" fmla="*/ 1584547 h 1657727"/>
                <a:gd name="connsiteX26" fmla="*/ 501799 w 863212"/>
                <a:gd name="connsiteY26" fmla="*/ 1624870 h 1657727"/>
                <a:gd name="connsiteX27" fmla="*/ 462970 w 863212"/>
                <a:gd name="connsiteY27" fmla="*/ 1651752 h 1657727"/>
                <a:gd name="connsiteX28" fmla="*/ 456995 w 863212"/>
                <a:gd name="connsiteY28" fmla="*/ 1657727 h 1657727"/>
                <a:gd name="connsiteX29" fmla="*/ 431607 w 863212"/>
                <a:gd name="connsiteY29" fmla="*/ 1639805 h 1657727"/>
                <a:gd name="connsiteX30" fmla="*/ 409205 w 863212"/>
                <a:gd name="connsiteY30" fmla="*/ 1603962 h 1657727"/>
                <a:gd name="connsiteX31" fmla="*/ 398750 w 863212"/>
                <a:gd name="connsiteY31" fmla="*/ 1584547 h 1657727"/>
                <a:gd name="connsiteX32" fmla="*/ 376349 w 863212"/>
                <a:gd name="connsiteY32" fmla="*/ 1553184 h 1657727"/>
                <a:gd name="connsiteX33" fmla="*/ 334533 w 863212"/>
                <a:gd name="connsiteY33" fmla="*/ 1490461 h 1657727"/>
                <a:gd name="connsiteX34" fmla="*/ 295704 w 863212"/>
                <a:gd name="connsiteY34" fmla="*/ 1448644 h 1657727"/>
                <a:gd name="connsiteX35" fmla="*/ 262847 w 863212"/>
                <a:gd name="connsiteY35" fmla="*/ 1424748 h 1657727"/>
                <a:gd name="connsiteX36" fmla="*/ 265834 w 863212"/>
                <a:gd name="connsiteY36" fmla="*/ 1424748 h 1657727"/>
                <a:gd name="connsiteX37" fmla="*/ 313623 w 863212"/>
                <a:gd name="connsiteY37" fmla="*/ 1430722 h 1657727"/>
                <a:gd name="connsiteX38" fmla="*/ 385309 w 863212"/>
                <a:gd name="connsiteY38" fmla="*/ 1439683 h 1657727"/>
                <a:gd name="connsiteX39" fmla="*/ 425633 w 863212"/>
                <a:gd name="connsiteY39" fmla="*/ 1324688 h 1657727"/>
                <a:gd name="connsiteX40" fmla="*/ 445048 w 863212"/>
                <a:gd name="connsiteY40" fmla="*/ 1108138 h 1657727"/>
                <a:gd name="connsiteX41" fmla="*/ 451023 w 863212"/>
                <a:gd name="connsiteY41" fmla="*/ 845291 h 1657727"/>
                <a:gd name="connsiteX42" fmla="*/ 454009 w 863212"/>
                <a:gd name="connsiteY42" fmla="*/ 636210 h 1657727"/>
                <a:gd name="connsiteX43" fmla="*/ 445048 w 863212"/>
                <a:gd name="connsiteY43" fmla="*/ 603353 h 1657727"/>
                <a:gd name="connsiteX44" fmla="*/ 430113 w 863212"/>
                <a:gd name="connsiteY44" fmla="*/ 600367 h 1657727"/>
                <a:gd name="connsiteX45" fmla="*/ 355441 w 863212"/>
                <a:gd name="connsiteY45" fmla="*/ 624261 h 1657727"/>
                <a:gd name="connsiteX46" fmla="*/ 247912 w 863212"/>
                <a:gd name="connsiteY46" fmla="*/ 669064 h 1657727"/>
                <a:gd name="connsiteX47" fmla="*/ 164279 w 863212"/>
                <a:gd name="connsiteY47" fmla="*/ 692960 h 1657727"/>
                <a:gd name="connsiteX48" fmla="*/ 98568 w 863212"/>
                <a:gd name="connsiteY48" fmla="*/ 678025 h 1657727"/>
                <a:gd name="connsiteX49" fmla="*/ 43311 w 863212"/>
                <a:gd name="connsiteY49" fmla="*/ 643676 h 1657727"/>
                <a:gd name="connsiteX50" fmla="*/ 0 w 863212"/>
                <a:gd name="connsiteY50" fmla="*/ 594392 h 1657727"/>
                <a:gd name="connsiteX51" fmla="*/ 0 w 863212"/>
                <a:gd name="connsiteY51" fmla="*/ 588418 h 1657727"/>
                <a:gd name="connsiteX52" fmla="*/ 26882 w 863212"/>
                <a:gd name="connsiteY52" fmla="*/ 585432 h 1657727"/>
                <a:gd name="connsiteX53" fmla="*/ 140385 w 863212"/>
                <a:gd name="connsiteY53" fmla="*/ 555563 h 1657727"/>
                <a:gd name="connsiteX54" fmla="*/ 271808 w 863212"/>
                <a:gd name="connsiteY54" fmla="*/ 515240 h 1657727"/>
                <a:gd name="connsiteX55" fmla="*/ 409205 w 863212"/>
                <a:gd name="connsiteY55" fmla="*/ 480891 h 1657727"/>
                <a:gd name="connsiteX56" fmla="*/ 446540 w 863212"/>
                <a:gd name="connsiteY56" fmla="*/ 465956 h 1657727"/>
                <a:gd name="connsiteX57" fmla="*/ 448034 w 863212"/>
                <a:gd name="connsiteY57" fmla="*/ 427127 h 1657727"/>
                <a:gd name="connsiteX58" fmla="*/ 439074 w 863212"/>
                <a:gd name="connsiteY58" fmla="*/ 289730 h 1657727"/>
                <a:gd name="connsiteX59" fmla="*/ 409205 w 863212"/>
                <a:gd name="connsiteY59" fmla="*/ 80647 h 1657727"/>
                <a:gd name="connsiteX60" fmla="*/ 364402 w 863212"/>
                <a:gd name="connsiteY60" fmla="*/ 50778 h 1657727"/>
                <a:gd name="connsiteX61" fmla="*/ 313623 w 863212"/>
                <a:gd name="connsiteY61" fmla="*/ 20910 h 1657727"/>
                <a:gd name="connsiteX62" fmla="*/ 304665 w 863212"/>
                <a:gd name="connsiteY62" fmla="*/ 2988 h 1657727"/>
                <a:gd name="connsiteX63" fmla="*/ 319598 w 863212"/>
                <a:gd name="connsiteY63" fmla="*/ 0 h 165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863212" h="1657727">
                  <a:moveTo>
                    <a:pt x="319598" y="0"/>
                  </a:moveTo>
                  <a:cubicBezTo>
                    <a:pt x="335527" y="0"/>
                    <a:pt x="354445" y="1992"/>
                    <a:pt x="376349" y="5975"/>
                  </a:cubicBezTo>
                  <a:cubicBezTo>
                    <a:pt x="418166" y="11949"/>
                    <a:pt x="446044" y="17423"/>
                    <a:pt x="459981" y="22402"/>
                  </a:cubicBezTo>
                  <a:cubicBezTo>
                    <a:pt x="473920" y="27380"/>
                    <a:pt x="501799" y="39825"/>
                    <a:pt x="543616" y="59739"/>
                  </a:cubicBezTo>
                  <a:cubicBezTo>
                    <a:pt x="577467" y="75668"/>
                    <a:pt x="601363" y="94586"/>
                    <a:pt x="615300" y="116489"/>
                  </a:cubicBezTo>
                  <a:cubicBezTo>
                    <a:pt x="623267" y="126446"/>
                    <a:pt x="628243" y="136403"/>
                    <a:pt x="630235" y="146358"/>
                  </a:cubicBezTo>
                  <a:cubicBezTo>
                    <a:pt x="632227" y="156315"/>
                    <a:pt x="633221" y="175232"/>
                    <a:pt x="633221" y="203108"/>
                  </a:cubicBezTo>
                  <a:cubicBezTo>
                    <a:pt x="633221" y="238951"/>
                    <a:pt x="631231" y="266830"/>
                    <a:pt x="627249" y="286743"/>
                  </a:cubicBezTo>
                  <a:cubicBezTo>
                    <a:pt x="619282" y="302673"/>
                    <a:pt x="615300" y="331545"/>
                    <a:pt x="615300" y="373362"/>
                  </a:cubicBezTo>
                  <a:cubicBezTo>
                    <a:pt x="613310" y="385309"/>
                    <a:pt x="612314" y="399248"/>
                    <a:pt x="612314" y="415180"/>
                  </a:cubicBezTo>
                  <a:cubicBezTo>
                    <a:pt x="612314" y="429117"/>
                    <a:pt x="614306" y="437084"/>
                    <a:pt x="618288" y="439074"/>
                  </a:cubicBezTo>
                  <a:cubicBezTo>
                    <a:pt x="622271" y="441066"/>
                    <a:pt x="630235" y="442060"/>
                    <a:pt x="642182" y="442060"/>
                  </a:cubicBezTo>
                  <a:cubicBezTo>
                    <a:pt x="654131" y="442060"/>
                    <a:pt x="663092" y="442060"/>
                    <a:pt x="669064" y="442060"/>
                  </a:cubicBezTo>
                  <a:cubicBezTo>
                    <a:pt x="696943" y="442060"/>
                    <a:pt x="732786" y="451021"/>
                    <a:pt x="776593" y="468942"/>
                  </a:cubicBezTo>
                  <a:cubicBezTo>
                    <a:pt x="820401" y="486864"/>
                    <a:pt x="847283" y="502795"/>
                    <a:pt x="857240" y="516734"/>
                  </a:cubicBezTo>
                  <a:cubicBezTo>
                    <a:pt x="861222" y="524699"/>
                    <a:pt x="863212" y="530671"/>
                    <a:pt x="863212" y="534653"/>
                  </a:cubicBezTo>
                  <a:cubicBezTo>
                    <a:pt x="863212" y="546602"/>
                    <a:pt x="855247" y="554567"/>
                    <a:pt x="839318" y="558549"/>
                  </a:cubicBezTo>
                  <a:cubicBezTo>
                    <a:pt x="827371" y="562532"/>
                    <a:pt x="820401" y="565520"/>
                    <a:pt x="818408" y="567510"/>
                  </a:cubicBezTo>
                  <a:cubicBezTo>
                    <a:pt x="806462" y="577467"/>
                    <a:pt x="760662" y="580453"/>
                    <a:pt x="681013" y="576471"/>
                  </a:cubicBezTo>
                  <a:cubicBezTo>
                    <a:pt x="643178" y="576471"/>
                    <a:pt x="622271" y="578463"/>
                    <a:pt x="618288" y="582445"/>
                  </a:cubicBezTo>
                  <a:cubicBezTo>
                    <a:pt x="612314" y="584435"/>
                    <a:pt x="609327" y="659108"/>
                    <a:pt x="609327" y="806461"/>
                  </a:cubicBezTo>
                  <a:cubicBezTo>
                    <a:pt x="609327" y="951823"/>
                    <a:pt x="606339" y="1029484"/>
                    <a:pt x="600367" y="1039438"/>
                  </a:cubicBezTo>
                  <a:cubicBezTo>
                    <a:pt x="596384" y="1047405"/>
                    <a:pt x="594392" y="1121081"/>
                    <a:pt x="594392" y="1260470"/>
                  </a:cubicBezTo>
                  <a:cubicBezTo>
                    <a:pt x="594392" y="1330164"/>
                    <a:pt x="589414" y="1388905"/>
                    <a:pt x="579457" y="1436697"/>
                  </a:cubicBezTo>
                  <a:lnTo>
                    <a:pt x="567510" y="1520329"/>
                  </a:lnTo>
                  <a:cubicBezTo>
                    <a:pt x="563528" y="1550198"/>
                    <a:pt x="557553" y="1571604"/>
                    <a:pt x="549589" y="1584547"/>
                  </a:cubicBezTo>
                  <a:cubicBezTo>
                    <a:pt x="541624" y="1597490"/>
                    <a:pt x="525695" y="1610931"/>
                    <a:pt x="501799" y="1624870"/>
                  </a:cubicBezTo>
                  <a:cubicBezTo>
                    <a:pt x="475913" y="1638809"/>
                    <a:pt x="462970" y="1647770"/>
                    <a:pt x="462970" y="1651752"/>
                  </a:cubicBezTo>
                  <a:cubicBezTo>
                    <a:pt x="462970" y="1655734"/>
                    <a:pt x="460977" y="1657727"/>
                    <a:pt x="456995" y="1657727"/>
                  </a:cubicBezTo>
                  <a:cubicBezTo>
                    <a:pt x="451023" y="1657727"/>
                    <a:pt x="442558" y="1651752"/>
                    <a:pt x="431607" y="1639805"/>
                  </a:cubicBezTo>
                  <a:cubicBezTo>
                    <a:pt x="420654" y="1627856"/>
                    <a:pt x="413188" y="1615909"/>
                    <a:pt x="409205" y="1603962"/>
                  </a:cubicBezTo>
                  <a:cubicBezTo>
                    <a:pt x="407213" y="1599980"/>
                    <a:pt x="403729" y="1593507"/>
                    <a:pt x="398750" y="1584547"/>
                  </a:cubicBezTo>
                  <a:cubicBezTo>
                    <a:pt x="393772" y="1575586"/>
                    <a:pt x="386305" y="1565133"/>
                    <a:pt x="376349" y="1553184"/>
                  </a:cubicBezTo>
                  <a:cubicBezTo>
                    <a:pt x="366394" y="1541237"/>
                    <a:pt x="352455" y="1520329"/>
                    <a:pt x="334533" y="1490461"/>
                  </a:cubicBezTo>
                  <a:cubicBezTo>
                    <a:pt x="324576" y="1468555"/>
                    <a:pt x="311633" y="1454618"/>
                    <a:pt x="295704" y="1448644"/>
                  </a:cubicBezTo>
                  <a:cubicBezTo>
                    <a:pt x="273800" y="1432714"/>
                    <a:pt x="262847" y="1424748"/>
                    <a:pt x="262847" y="1424748"/>
                  </a:cubicBezTo>
                  <a:lnTo>
                    <a:pt x="265834" y="1424748"/>
                  </a:lnTo>
                  <a:lnTo>
                    <a:pt x="313623" y="1430722"/>
                  </a:lnTo>
                  <a:lnTo>
                    <a:pt x="385309" y="1439683"/>
                  </a:lnTo>
                  <a:cubicBezTo>
                    <a:pt x="399248" y="1433708"/>
                    <a:pt x="412689" y="1395377"/>
                    <a:pt x="425633" y="1324688"/>
                  </a:cubicBezTo>
                  <a:cubicBezTo>
                    <a:pt x="438576" y="1253998"/>
                    <a:pt x="445048" y="1181814"/>
                    <a:pt x="445048" y="1108138"/>
                  </a:cubicBezTo>
                  <a:lnTo>
                    <a:pt x="451023" y="845291"/>
                  </a:lnTo>
                  <a:cubicBezTo>
                    <a:pt x="456995" y="737764"/>
                    <a:pt x="457991" y="668068"/>
                    <a:pt x="454009" y="636210"/>
                  </a:cubicBezTo>
                  <a:cubicBezTo>
                    <a:pt x="450027" y="618288"/>
                    <a:pt x="447038" y="607335"/>
                    <a:pt x="445048" y="603353"/>
                  </a:cubicBezTo>
                  <a:cubicBezTo>
                    <a:pt x="443056" y="599371"/>
                    <a:pt x="438080" y="598375"/>
                    <a:pt x="430113" y="600367"/>
                  </a:cubicBezTo>
                  <a:cubicBezTo>
                    <a:pt x="418166" y="602357"/>
                    <a:pt x="393274" y="610322"/>
                    <a:pt x="355441" y="624261"/>
                  </a:cubicBezTo>
                  <a:cubicBezTo>
                    <a:pt x="317608" y="638200"/>
                    <a:pt x="281765" y="653135"/>
                    <a:pt x="247912" y="669064"/>
                  </a:cubicBezTo>
                  <a:cubicBezTo>
                    <a:pt x="212069" y="684996"/>
                    <a:pt x="184193" y="692960"/>
                    <a:pt x="164279" y="692960"/>
                  </a:cubicBezTo>
                  <a:cubicBezTo>
                    <a:pt x="146358" y="692960"/>
                    <a:pt x="124454" y="687982"/>
                    <a:pt x="98568" y="678025"/>
                  </a:cubicBezTo>
                  <a:cubicBezTo>
                    <a:pt x="82639" y="672051"/>
                    <a:pt x="64219" y="660602"/>
                    <a:pt x="43311" y="643676"/>
                  </a:cubicBezTo>
                  <a:cubicBezTo>
                    <a:pt x="22402" y="626751"/>
                    <a:pt x="7967" y="610322"/>
                    <a:pt x="0" y="594392"/>
                  </a:cubicBezTo>
                  <a:lnTo>
                    <a:pt x="0" y="588418"/>
                  </a:lnTo>
                  <a:cubicBezTo>
                    <a:pt x="0" y="586428"/>
                    <a:pt x="8961" y="585432"/>
                    <a:pt x="26882" y="585432"/>
                  </a:cubicBezTo>
                  <a:cubicBezTo>
                    <a:pt x="44804" y="585432"/>
                    <a:pt x="82639" y="575475"/>
                    <a:pt x="140385" y="555563"/>
                  </a:cubicBezTo>
                  <a:cubicBezTo>
                    <a:pt x="174236" y="543614"/>
                    <a:pt x="218044" y="530175"/>
                    <a:pt x="271808" y="515240"/>
                  </a:cubicBezTo>
                  <a:cubicBezTo>
                    <a:pt x="325572" y="500305"/>
                    <a:pt x="371370" y="488856"/>
                    <a:pt x="409205" y="480891"/>
                  </a:cubicBezTo>
                  <a:cubicBezTo>
                    <a:pt x="431109" y="476909"/>
                    <a:pt x="443554" y="471930"/>
                    <a:pt x="446540" y="465956"/>
                  </a:cubicBezTo>
                  <a:cubicBezTo>
                    <a:pt x="449529" y="459981"/>
                    <a:pt x="450027" y="447038"/>
                    <a:pt x="448034" y="427127"/>
                  </a:cubicBezTo>
                  <a:lnTo>
                    <a:pt x="439074" y="289730"/>
                  </a:lnTo>
                  <a:cubicBezTo>
                    <a:pt x="431109" y="178218"/>
                    <a:pt x="421152" y="108525"/>
                    <a:pt x="409205" y="80647"/>
                  </a:cubicBezTo>
                  <a:cubicBezTo>
                    <a:pt x="401241" y="68700"/>
                    <a:pt x="386305" y="58743"/>
                    <a:pt x="364402" y="50778"/>
                  </a:cubicBezTo>
                  <a:cubicBezTo>
                    <a:pt x="342498" y="40821"/>
                    <a:pt x="325572" y="30865"/>
                    <a:pt x="313623" y="20910"/>
                  </a:cubicBezTo>
                  <a:cubicBezTo>
                    <a:pt x="301676" y="10953"/>
                    <a:pt x="298690" y="4978"/>
                    <a:pt x="304665" y="2988"/>
                  </a:cubicBezTo>
                  <a:cubicBezTo>
                    <a:pt x="308647" y="996"/>
                    <a:pt x="313623" y="0"/>
                    <a:pt x="31959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14" name="文本框 513">
              <a:extLst>
                <a:ext uri="{FF2B5EF4-FFF2-40B4-BE49-F238E27FC236}">
                  <a16:creationId xmlns:a16="http://schemas.microsoft.com/office/drawing/2014/main" id="{63054060-0BF8-FEAB-E3AC-04CACE12E456}"/>
                </a:ext>
              </a:extLst>
            </p:cNvPr>
            <p:cNvSpPr txBox="1"/>
            <p:nvPr/>
          </p:nvSpPr>
          <p:spPr>
            <a:xfrm>
              <a:off x="4493031" y="4747225"/>
              <a:ext cx="412192" cy="368882"/>
            </a:xfrm>
            <a:custGeom>
              <a:avLst/>
              <a:gdLst>
                <a:gd name="connsiteX0" fmla="*/ 8961 w 412192"/>
                <a:gd name="connsiteY0" fmla="*/ 0 h 368882"/>
                <a:gd name="connsiteX1" fmla="*/ 83633 w 412192"/>
                <a:gd name="connsiteY1" fmla="*/ 8961 h 368882"/>
                <a:gd name="connsiteX2" fmla="*/ 218044 w 412192"/>
                <a:gd name="connsiteY2" fmla="*/ 38831 h 368882"/>
                <a:gd name="connsiteX3" fmla="*/ 253887 w 412192"/>
                <a:gd name="connsiteY3" fmla="*/ 53764 h 368882"/>
                <a:gd name="connsiteX4" fmla="*/ 313624 w 412192"/>
                <a:gd name="connsiteY4" fmla="*/ 71686 h 368882"/>
                <a:gd name="connsiteX5" fmla="*/ 382323 w 412192"/>
                <a:gd name="connsiteY5" fmla="*/ 97074 h 368882"/>
                <a:gd name="connsiteX6" fmla="*/ 409204 w 412192"/>
                <a:gd name="connsiteY6" fmla="*/ 134411 h 368882"/>
                <a:gd name="connsiteX7" fmla="*/ 412192 w 412192"/>
                <a:gd name="connsiteY7" fmla="*/ 155319 h 368882"/>
                <a:gd name="connsiteX8" fmla="*/ 373363 w 412192"/>
                <a:gd name="connsiteY8" fmla="*/ 224018 h 368882"/>
                <a:gd name="connsiteX9" fmla="*/ 334531 w 412192"/>
                <a:gd name="connsiteY9" fmla="*/ 262847 h 368882"/>
                <a:gd name="connsiteX10" fmla="*/ 298689 w 412192"/>
                <a:gd name="connsiteY10" fmla="*/ 297196 h 368882"/>
                <a:gd name="connsiteX11" fmla="*/ 268820 w 412192"/>
                <a:gd name="connsiteY11" fmla="*/ 319598 h 368882"/>
                <a:gd name="connsiteX12" fmla="*/ 227005 w 412192"/>
                <a:gd name="connsiteY12" fmla="*/ 346480 h 368882"/>
                <a:gd name="connsiteX13" fmla="*/ 186681 w 412192"/>
                <a:gd name="connsiteY13" fmla="*/ 367388 h 368882"/>
                <a:gd name="connsiteX14" fmla="*/ 116490 w 412192"/>
                <a:gd name="connsiteY14" fmla="*/ 367388 h 368882"/>
                <a:gd name="connsiteX15" fmla="*/ 92594 w 412192"/>
                <a:gd name="connsiteY15" fmla="*/ 337519 h 368882"/>
                <a:gd name="connsiteX16" fmla="*/ 116490 w 412192"/>
                <a:gd name="connsiteY16" fmla="*/ 218044 h 368882"/>
                <a:gd name="connsiteX17" fmla="*/ 98568 w 412192"/>
                <a:gd name="connsiteY17" fmla="*/ 125450 h 368882"/>
                <a:gd name="connsiteX18" fmla="*/ 41816 w 412192"/>
                <a:gd name="connsiteY18" fmla="*/ 53764 h 368882"/>
                <a:gd name="connsiteX19" fmla="*/ 0 w 412192"/>
                <a:gd name="connsiteY19" fmla="*/ 2988 h 368882"/>
                <a:gd name="connsiteX20" fmla="*/ 8961 w 412192"/>
                <a:gd name="connsiteY20" fmla="*/ 0 h 368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12192" h="368882">
                  <a:moveTo>
                    <a:pt x="8961" y="0"/>
                  </a:moveTo>
                  <a:cubicBezTo>
                    <a:pt x="20908" y="5974"/>
                    <a:pt x="45798" y="8961"/>
                    <a:pt x="83633" y="8961"/>
                  </a:cubicBezTo>
                  <a:cubicBezTo>
                    <a:pt x="137397" y="14935"/>
                    <a:pt x="182201" y="24892"/>
                    <a:pt x="218044" y="38831"/>
                  </a:cubicBezTo>
                  <a:cubicBezTo>
                    <a:pt x="224016" y="42813"/>
                    <a:pt x="235963" y="47792"/>
                    <a:pt x="253887" y="53764"/>
                  </a:cubicBezTo>
                  <a:cubicBezTo>
                    <a:pt x="255877" y="55757"/>
                    <a:pt x="275789" y="61729"/>
                    <a:pt x="313624" y="71686"/>
                  </a:cubicBezTo>
                  <a:cubicBezTo>
                    <a:pt x="345484" y="79650"/>
                    <a:pt x="368384" y="88113"/>
                    <a:pt x="382323" y="97074"/>
                  </a:cubicBezTo>
                  <a:cubicBezTo>
                    <a:pt x="396260" y="106035"/>
                    <a:pt x="405221" y="118482"/>
                    <a:pt x="409204" y="134411"/>
                  </a:cubicBezTo>
                  <a:cubicBezTo>
                    <a:pt x="411196" y="138393"/>
                    <a:pt x="412192" y="145364"/>
                    <a:pt x="412192" y="155319"/>
                  </a:cubicBezTo>
                  <a:cubicBezTo>
                    <a:pt x="412192" y="175232"/>
                    <a:pt x="399249" y="198132"/>
                    <a:pt x="373363" y="224018"/>
                  </a:cubicBezTo>
                  <a:cubicBezTo>
                    <a:pt x="347475" y="249904"/>
                    <a:pt x="334531" y="262847"/>
                    <a:pt x="334531" y="262847"/>
                  </a:cubicBezTo>
                  <a:cubicBezTo>
                    <a:pt x="324575" y="274794"/>
                    <a:pt x="312628" y="286245"/>
                    <a:pt x="298689" y="297196"/>
                  </a:cubicBezTo>
                  <a:cubicBezTo>
                    <a:pt x="284749" y="308149"/>
                    <a:pt x="274795" y="315616"/>
                    <a:pt x="268820" y="319598"/>
                  </a:cubicBezTo>
                  <a:cubicBezTo>
                    <a:pt x="266830" y="319598"/>
                    <a:pt x="252891" y="328559"/>
                    <a:pt x="227005" y="346480"/>
                  </a:cubicBezTo>
                  <a:cubicBezTo>
                    <a:pt x="209083" y="358427"/>
                    <a:pt x="195642" y="365398"/>
                    <a:pt x="186681" y="367388"/>
                  </a:cubicBezTo>
                  <a:cubicBezTo>
                    <a:pt x="177721" y="369380"/>
                    <a:pt x="154323" y="369380"/>
                    <a:pt x="116490" y="367388"/>
                  </a:cubicBezTo>
                  <a:cubicBezTo>
                    <a:pt x="86619" y="367388"/>
                    <a:pt x="78655" y="357433"/>
                    <a:pt x="92594" y="337519"/>
                  </a:cubicBezTo>
                  <a:cubicBezTo>
                    <a:pt x="108523" y="309641"/>
                    <a:pt x="116490" y="269816"/>
                    <a:pt x="116490" y="218044"/>
                  </a:cubicBezTo>
                  <a:cubicBezTo>
                    <a:pt x="116490" y="180211"/>
                    <a:pt x="110515" y="149346"/>
                    <a:pt x="98568" y="125450"/>
                  </a:cubicBezTo>
                  <a:cubicBezTo>
                    <a:pt x="92594" y="115493"/>
                    <a:pt x="73676" y="91599"/>
                    <a:pt x="41816" y="53764"/>
                  </a:cubicBezTo>
                  <a:cubicBezTo>
                    <a:pt x="13939" y="25888"/>
                    <a:pt x="0" y="8961"/>
                    <a:pt x="0" y="2988"/>
                  </a:cubicBezTo>
                  <a:cubicBezTo>
                    <a:pt x="0" y="996"/>
                    <a:pt x="2986" y="0"/>
                    <a:pt x="896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15" name="文本框 514">
              <a:extLst>
                <a:ext uri="{FF2B5EF4-FFF2-40B4-BE49-F238E27FC236}">
                  <a16:creationId xmlns:a16="http://schemas.microsoft.com/office/drawing/2014/main" id="{CC52CFC8-DD65-8054-F439-5D37FC731813}"/>
                </a:ext>
              </a:extLst>
            </p:cNvPr>
            <p:cNvSpPr txBox="1"/>
            <p:nvPr/>
          </p:nvSpPr>
          <p:spPr>
            <a:xfrm>
              <a:off x="4935613" y="4905104"/>
              <a:ext cx="669984" cy="1458030"/>
            </a:xfrm>
            <a:custGeom>
              <a:avLst/>
              <a:gdLst>
                <a:gd name="connsiteX0" fmla="*/ 454555 w 669984"/>
                <a:gd name="connsiteY0" fmla="*/ 53 h 1458030"/>
                <a:gd name="connsiteX1" fmla="*/ 495252 w 669984"/>
                <a:gd name="connsiteY1" fmla="*/ 1920 h 1458030"/>
                <a:gd name="connsiteX2" fmla="*/ 556483 w 669984"/>
                <a:gd name="connsiteY2" fmla="*/ 12375 h 1458030"/>
                <a:gd name="connsiteX3" fmla="*/ 586351 w 669984"/>
                <a:gd name="connsiteY3" fmla="*/ 15361 h 1458030"/>
                <a:gd name="connsiteX4" fmla="*/ 635635 w 669984"/>
                <a:gd name="connsiteY4" fmla="*/ 24322 h 1458030"/>
                <a:gd name="connsiteX5" fmla="*/ 664011 w 669984"/>
                <a:gd name="connsiteY5" fmla="*/ 45229 h 1458030"/>
                <a:gd name="connsiteX6" fmla="*/ 669984 w 669984"/>
                <a:gd name="connsiteY6" fmla="*/ 87047 h 1458030"/>
                <a:gd name="connsiteX7" fmla="*/ 655051 w 669984"/>
                <a:gd name="connsiteY7" fmla="*/ 236391 h 1458030"/>
                <a:gd name="connsiteX8" fmla="*/ 640115 w 669984"/>
                <a:gd name="connsiteY8" fmla="*/ 317038 h 1458030"/>
                <a:gd name="connsiteX9" fmla="*/ 625180 w 669984"/>
                <a:gd name="connsiteY9" fmla="*/ 455929 h 1458030"/>
                <a:gd name="connsiteX10" fmla="*/ 613233 w 669984"/>
                <a:gd name="connsiteY10" fmla="*/ 744164 h 1458030"/>
                <a:gd name="connsiteX11" fmla="*/ 592325 w 669984"/>
                <a:gd name="connsiteY11" fmla="*/ 983116 h 1458030"/>
                <a:gd name="connsiteX12" fmla="*/ 589337 w 669984"/>
                <a:gd name="connsiteY12" fmla="*/ 1042852 h 1458030"/>
                <a:gd name="connsiteX13" fmla="*/ 592325 w 669984"/>
                <a:gd name="connsiteY13" fmla="*/ 1138432 h 1458030"/>
                <a:gd name="connsiteX14" fmla="*/ 601286 w 669984"/>
                <a:gd name="connsiteY14" fmla="*/ 1290765 h 1458030"/>
                <a:gd name="connsiteX15" fmla="*/ 607259 w 669984"/>
                <a:gd name="connsiteY15" fmla="*/ 1365437 h 1458030"/>
                <a:gd name="connsiteX16" fmla="*/ 610247 w 669984"/>
                <a:gd name="connsiteY16" fmla="*/ 1377384 h 1458030"/>
                <a:gd name="connsiteX17" fmla="*/ 574404 w 669984"/>
                <a:gd name="connsiteY17" fmla="*/ 1437123 h 1458030"/>
                <a:gd name="connsiteX18" fmla="*/ 538561 w 669984"/>
                <a:gd name="connsiteY18" fmla="*/ 1458030 h 1458030"/>
                <a:gd name="connsiteX19" fmla="*/ 499732 w 669984"/>
                <a:gd name="connsiteY19" fmla="*/ 1422187 h 1458030"/>
                <a:gd name="connsiteX20" fmla="*/ 437007 w 669984"/>
                <a:gd name="connsiteY20" fmla="*/ 1356476 h 1458030"/>
                <a:gd name="connsiteX21" fmla="*/ 363827 w 669984"/>
                <a:gd name="connsiteY21" fmla="*/ 1272843 h 1458030"/>
                <a:gd name="connsiteX22" fmla="*/ 329478 w 669984"/>
                <a:gd name="connsiteY22" fmla="*/ 1216093 h 1458030"/>
                <a:gd name="connsiteX23" fmla="*/ 359346 w 669984"/>
                <a:gd name="connsiteY23" fmla="*/ 1210118 h 1458030"/>
                <a:gd name="connsiteX24" fmla="*/ 410125 w 669984"/>
                <a:gd name="connsiteY24" fmla="*/ 1199665 h 1458030"/>
                <a:gd name="connsiteX25" fmla="*/ 445968 w 669984"/>
                <a:gd name="connsiteY25" fmla="*/ 1183236 h 1458030"/>
                <a:gd name="connsiteX26" fmla="*/ 460901 w 669984"/>
                <a:gd name="connsiteY26" fmla="*/ 1126485 h 1458030"/>
                <a:gd name="connsiteX27" fmla="*/ 478824 w 669984"/>
                <a:gd name="connsiteY27" fmla="*/ 968180 h 1458030"/>
                <a:gd name="connsiteX28" fmla="*/ 490771 w 669984"/>
                <a:gd name="connsiteY28" fmla="*/ 848705 h 1458030"/>
                <a:gd name="connsiteX29" fmla="*/ 487783 w 669984"/>
                <a:gd name="connsiteY29" fmla="*/ 806887 h 1458030"/>
                <a:gd name="connsiteX30" fmla="*/ 414605 w 669984"/>
                <a:gd name="connsiteY30" fmla="*/ 874093 h 1458030"/>
                <a:gd name="connsiteX31" fmla="*/ 347399 w 669984"/>
                <a:gd name="connsiteY31" fmla="*/ 944284 h 1458030"/>
                <a:gd name="connsiteX32" fmla="*/ 323504 w 669984"/>
                <a:gd name="connsiteY32" fmla="*/ 959220 h 1458030"/>
                <a:gd name="connsiteX33" fmla="*/ 284674 w 669984"/>
                <a:gd name="connsiteY33" fmla="*/ 986102 h 1458030"/>
                <a:gd name="connsiteX34" fmla="*/ 204028 w 669984"/>
                <a:gd name="connsiteY34" fmla="*/ 1033892 h 1458030"/>
                <a:gd name="connsiteX35" fmla="*/ 150265 w 669984"/>
                <a:gd name="connsiteY35" fmla="*/ 1066748 h 1458030"/>
                <a:gd name="connsiteX36" fmla="*/ 114423 w 669984"/>
                <a:gd name="connsiteY36" fmla="*/ 1084670 h 1458030"/>
                <a:gd name="connsiteX37" fmla="*/ 84552 w 669984"/>
                <a:gd name="connsiteY37" fmla="*/ 1096617 h 1458030"/>
                <a:gd name="connsiteX38" fmla="*/ 60658 w 669984"/>
                <a:gd name="connsiteY38" fmla="*/ 1108564 h 1458030"/>
                <a:gd name="connsiteX39" fmla="*/ 144291 w 669984"/>
                <a:gd name="connsiteY39" fmla="*/ 1018957 h 1458030"/>
                <a:gd name="connsiteX40" fmla="*/ 257792 w 669984"/>
                <a:gd name="connsiteY40" fmla="*/ 905455 h 1458030"/>
                <a:gd name="connsiteX41" fmla="*/ 290649 w 669984"/>
                <a:gd name="connsiteY41" fmla="*/ 863640 h 1458030"/>
                <a:gd name="connsiteX42" fmla="*/ 351880 w 669984"/>
                <a:gd name="connsiteY42" fmla="*/ 774033 h 1458030"/>
                <a:gd name="connsiteX43" fmla="*/ 389217 w 669984"/>
                <a:gd name="connsiteY43" fmla="*/ 705333 h 1458030"/>
                <a:gd name="connsiteX44" fmla="*/ 341425 w 669984"/>
                <a:gd name="connsiteY44" fmla="*/ 720268 h 1458030"/>
                <a:gd name="connsiteX45" fmla="*/ 239871 w 669984"/>
                <a:gd name="connsiteY45" fmla="*/ 762084 h 1458030"/>
                <a:gd name="connsiteX46" fmla="*/ 220457 w 669984"/>
                <a:gd name="connsiteY46" fmla="*/ 775525 h 1458030"/>
                <a:gd name="connsiteX47" fmla="*/ 210002 w 669984"/>
                <a:gd name="connsiteY47" fmla="*/ 797927 h 1458030"/>
                <a:gd name="connsiteX48" fmla="*/ 171173 w 669984"/>
                <a:gd name="connsiteY48" fmla="*/ 842730 h 1458030"/>
                <a:gd name="connsiteX49" fmla="*/ 129356 w 669984"/>
                <a:gd name="connsiteY49" fmla="*/ 830783 h 1458030"/>
                <a:gd name="connsiteX50" fmla="*/ 78580 w 669984"/>
                <a:gd name="connsiteY50" fmla="*/ 809876 h 1458030"/>
                <a:gd name="connsiteX51" fmla="*/ 27804 w 669984"/>
                <a:gd name="connsiteY51" fmla="*/ 777019 h 1458030"/>
                <a:gd name="connsiteX52" fmla="*/ 919 w 669984"/>
                <a:gd name="connsiteY52" fmla="*/ 738190 h 1458030"/>
                <a:gd name="connsiteX53" fmla="*/ 21829 w 669984"/>
                <a:gd name="connsiteY53" fmla="*/ 738190 h 1458030"/>
                <a:gd name="connsiteX54" fmla="*/ 33776 w 669984"/>
                <a:gd name="connsiteY54" fmla="*/ 741176 h 1458030"/>
                <a:gd name="connsiteX55" fmla="*/ 63644 w 669984"/>
                <a:gd name="connsiteY55" fmla="*/ 735204 h 1458030"/>
                <a:gd name="connsiteX56" fmla="*/ 86046 w 669984"/>
                <a:gd name="connsiteY56" fmla="*/ 727735 h 1458030"/>
                <a:gd name="connsiteX57" fmla="*/ 93513 w 669984"/>
                <a:gd name="connsiteY57" fmla="*/ 705333 h 1458030"/>
                <a:gd name="connsiteX58" fmla="*/ 108448 w 669984"/>
                <a:gd name="connsiteY58" fmla="*/ 334959 h 1458030"/>
                <a:gd name="connsiteX59" fmla="*/ 102476 w 669984"/>
                <a:gd name="connsiteY59" fmla="*/ 197562 h 1458030"/>
                <a:gd name="connsiteX60" fmla="*/ 102476 w 669984"/>
                <a:gd name="connsiteY60" fmla="*/ 185615 h 1458030"/>
                <a:gd name="connsiteX61" fmla="*/ 168187 w 669984"/>
                <a:gd name="connsiteY61" fmla="*/ 236391 h 1458030"/>
                <a:gd name="connsiteX62" fmla="*/ 183120 w 669984"/>
                <a:gd name="connsiteY62" fmla="*/ 266259 h 1458030"/>
                <a:gd name="connsiteX63" fmla="*/ 269741 w 669984"/>
                <a:gd name="connsiteY63" fmla="*/ 218470 h 1458030"/>
                <a:gd name="connsiteX64" fmla="*/ 347399 w 669984"/>
                <a:gd name="connsiteY64" fmla="*/ 191587 h 1458030"/>
                <a:gd name="connsiteX65" fmla="*/ 410125 w 669984"/>
                <a:gd name="connsiteY65" fmla="*/ 191587 h 1458030"/>
                <a:gd name="connsiteX66" fmla="*/ 448954 w 669984"/>
                <a:gd name="connsiteY66" fmla="*/ 197562 h 1458030"/>
                <a:gd name="connsiteX67" fmla="*/ 481810 w 669984"/>
                <a:gd name="connsiteY67" fmla="*/ 206523 h 1458030"/>
                <a:gd name="connsiteX68" fmla="*/ 459409 w 669984"/>
                <a:gd name="connsiteY68" fmla="*/ 236391 h 1458030"/>
                <a:gd name="connsiteX69" fmla="*/ 425058 w 669984"/>
                <a:gd name="connsiteY69" fmla="*/ 257301 h 1458030"/>
                <a:gd name="connsiteX70" fmla="*/ 383242 w 669984"/>
                <a:gd name="connsiteY70" fmla="*/ 269248 h 1458030"/>
                <a:gd name="connsiteX71" fmla="*/ 322011 w 669984"/>
                <a:gd name="connsiteY71" fmla="*/ 284181 h 1458030"/>
                <a:gd name="connsiteX72" fmla="*/ 242859 w 669984"/>
                <a:gd name="connsiteY72" fmla="*/ 290155 h 1458030"/>
                <a:gd name="connsiteX73" fmla="*/ 207016 w 669984"/>
                <a:gd name="connsiteY73" fmla="*/ 284181 h 1458030"/>
                <a:gd name="connsiteX74" fmla="*/ 198055 w 669984"/>
                <a:gd name="connsiteY74" fmla="*/ 281195 h 1458030"/>
                <a:gd name="connsiteX75" fmla="*/ 198055 w 669984"/>
                <a:gd name="connsiteY75" fmla="*/ 317038 h 1458030"/>
                <a:gd name="connsiteX76" fmla="*/ 207016 w 669984"/>
                <a:gd name="connsiteY76" fmla="*/ 412617 h 1458030"/>
                <a:gd name="connsiteX77" fmla="*/ 215977 w 669984"/>
                <a:gd name="connsiteY77" fmla="*/ 481317 h 1458030"/>
                <a:gd name="connsiteX78" fmla="*/ 251820 w 669984"/>
                <a:gd name="connsiteY78" fmla="*/ 466382 h 1458030"/>
                <a:gd name="connsiteX79" fmla="*/ 332466 w 669984"/>
                <a:gd name="connsiteY79" fmla="*/ 417098 h 1458030"/>
                <a:gd name="connsiteX80" fmla="*/ 416099 w 669984"/>
                <a:gd name="connsiteY80" fmla="*/ 412617 h 1458030"/>
                <a:gd name="connsiteX81" fmla="*/ 502718 w 669984"/>
                <a:gd name="connsiteY81" fmla="*/ 412617 h 1458030"/>
                <a:gd name="connsiteX82" fmla="*/ 505704 w 669984"/>
                <a:gd name="connsiteY82" fmla="*/ 275220 h 1458030"/>
                <a:gd name="connsiteX83" fmla="*/ 498238 w 669984"/>
                <a:gd name="connsiteY83" fmla="*/ 87047 h 1458030"/>
                <a:gd name="connsiteX84" fmla="*/ 454928 w 669984"/>
                <a:gd name="connsiteY84" fmla="*/ 27310 h 1458030"/>
                <a:gd name="connsiteX85" fmla="*/ 437007 w 669984"/>
                <a:gd name="connsiteY85" fmla="*/ 3414 h 1458030"/>
                <a:gd name="connsiteX86" fmla="*/ 454555 w 669984"/>
                <a:gd name="connsiteY86" fmla="*/ 53 h 1458030"/>
                <a:gd name="connsiteX87" fmla="*/ 488531 w 669984"/>
                <a:gd name="connsiteY87" fmla="*/ 465636 h 1458030"/>
                <a:gd name="connsiteX88" fmla="*/ 478824 w 669984"/>
                <a:gd name="connsiteY88" fmla="*/ 469370 h 1458030"/>
                <a:gd name="connsiteX89" fmla="*/ 445968 w 669984"/>
                <a:gd name="connsiteY89" fmla="*/ 481317 h 1458030"/>
                <a:gd name="connsiteX90" fmla="*/ 353374 w 669984"/>
                <a:gd name="connsiteY90" fmla="*/ 514172 h 1458030"/>
                <a:gd name="connsiteX91" fmla="*/ 293635 w 669984"/>
                <a:gd name="connsiteY91" fmla="*/ 532093 h 1458030"/>
                <a:gd name="connsiteX92" fmla="*/ 254806 w 669984"/>
                <a:gd name="connsiteY92" fmla="*/ 535081 h 1458030"/>
                <a:gd name="connsiteX93" fmla="*/ 218963 w 669984"/>
                <a:gd name="connsiteY93" fmla="*/ 541054 h 1458030"/>
                <a:gd name="connsiteX94" fmla="*/ 215977 w 669984"/>
                <a:gd name="connsiteY94" fmla="*/ 609753 h 1458030"/>
                <a:gd name="connsiteX95" fmla="*/ 218963 w 669984"/>
                <a:gd name="connsiteY95" fmla="*/ 678451 h 1458030"/>
                <a:gd name="connsiteX96" fmla="*/ 290649 w 669984"/>
                <a:gd name="connsiteY96" fmla="*/ 656049 h 1458030"/>
                <a:gd name="connsiteX97" fmla="*/ 389217 w 669984"/>
                <a:gd name="connsiteY97" fmla="*/ 618714 h 1458030"/>
                <a:gd name="connsiteX98" fmla="*/ 442981 w 669984"/>
                <a:gd name="connsiteY98" fmla="*/ 612740 h 1458030"/>
                <a:gd name="connsiteX99" fmla="*/ 466875 w 669984"/>
                <a:gd name="connsiteY99" fmla="*/ 612740 h 1458030"/>
                <a:gd name="connsiteX100" fmla="*/ 493757 w 669984"/>
                <a:gd name="connsiteY100" fmla="*/ 606767 h 1458030"/>
                <a:gd name="connsiteX101" fmla="*/ 499732 w 669984"/>
                <a:gd name="connsiteY101" fmla="*/ 535081 h 1458030"/>
                <a:gd name="connsiteX102" fmla="*/ 493757 w 669984"/>
                <a:gd name="connsiteY102" fmla="*/ 466382 h 1458030"/>
                <a:gd name="connsiteX103" fmla="*/ 488531 w 669984"/>
                <a:gd name="connsiteY103" fmla="*/ 465636 h 145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69984" h="1458030">
                  <a:moveTo>
                    <a:pt x="454555" y="53"/>
                  </a:moveTo>
                  <a:cubicBezTo>
                    <a:pt x="464262" y="-195"/>
                    <a:pt x="477828" y="428"/>
                    <a:pt x="495252" y="1920"/>
                  </a:cubicBezTo>
                  <a:cubicBezTo>
                    <a:pt x="530098" y="4908"/>
                    <a:pt x="550508" y="8393"/>
                    <a:pt x="556483" y="12375"/>
                  </a:cubicBezTo>
                  <a:cubicBezTo>
                    <a:pt x="560465" y="14365"/>
                    <a:pt x="570422" y="15361"/>
                    <a:pt x="586351" y="15361"/>
                  </a:cubicBezTo>
                  <a:cubicBezTo>
                    <a:pt x="602280" y="15361"/>
                    <a:pt x="618710" y="18349"/>
                    <a:pt x="635635" y="24322"/>
                  </a:cubicBezTo>
                  <a:cubicBezTo>
                    <a:pt x="652560" y="30296"/>
                    <a:pt x="662019" y="37265"/>
                    <a:pt x="664011" y="45229"/>
                  </a:cubicBezTo>
                  <a:cubicBezTo>
                    <a:pt x="667994" y="57178"/>
                    <a:pt x="669984" y="71118"/>
                    <a:pt x="669984" y="87047"/>
                  </a:cubicBezTo>
                  <a:cubicBezTo>
                    <a:pt x="669984" y="126872"/>
                    <a:pt x="665005" y="176654"/>
                    <a:pt x="655051" y="236391"/>
                  </a:cubicBezTo>
                  <a:cubicBezTo>
                    <a:pt x="655051" y="238383"/>
                    <a:pt x="650072" y="265265"/>
                    <a:pt x="640115" y="317038"/>
                  </a:cubicBezTo>
                  <a:cubicBezTo>
                    <a:pt x="634141" y="344916"/>
                    <a:pt x="629162" y="391212"/>
                    <a:pt x="625180" y="455929"/>
                  </a:cubicBezTo>
                  <a:cubicBezTo>
                    <a:pt x="621198" y="520644"/>
                    <a:pt x="617215" y="616722"/>
                    <a:pt x="613233" y="744164"/>
                  </a:cubicBezTo>
                  <a:cubicBezTo>
                    <a:pt x="609251" y="835762"/>
                    <a:pt x="602280" y="915412"/>
                    <a:pt x="592325" y="983116"/>
                  </a:cubicBezTo>
                  <a:cubicBezTo>
                    <a:pt x="590333" y="1001035"/>
                    <a:pt x="589337" y="1020949"/>
                    <a:pt x="589337" y="1042852"/>
                  </a:cubicBezTo>
                  <a:lnTo>
                    <a:pt x="592325" y="1138432"/>
                  </a:lnTo>
                  <a:cubicBezTo>
                    <a:pt x="598298" y="1234014"/>
                    <a:pt x="601286" y="1284790"/>
                    <a:pt x="601286" y="1290765"/>
                  </a:cubicBezTo>
                  <a:cubicBezTo>
                    <a:pt x="601286" y="1336564"/>
                    <a:pt x="603276" y="1361454"/>
                    <a:pt x="607259" y="1365437"/>
                  </a:cubicBezTo>
                  <a:cubicBezTo>
                    <a:pt x="609251" y="1367429"/>
                    <a:pt x="610247" y="1371411"/>
                    <a:pt x="610247" y="1377384"/>
                  </a:cubicBezTo>
                  <a:cubicBezTo>
                    <a:pt x="610247" y="1397297"/>
                    <a:pt x="598298" y="1417209"/>
                    <a:pt x="574404" y="1437123"/>
                  </a:cubicBezTo>
                  <a:cubicBezTo>
                    <a:pt x="556483" y="1451062"/>
                    <a:pt x="544536" y="1458030"/>
                    <a:pt x="538561" y="1458030"/>
                  </a:cubicBezTo>
                  <a:cubicBezTo>
                    <a:pt x="530596" y="1458030"/>
                    <a:pt x="517653" y="1446083"/>
                    <a:pt x="499732" y="1422187"/>
                  </a:cubicBezTo>
                  <a:cubicBezTo>
                    <a:pt x="479818" y="1394311"/>
                    <a:pt x="458911" y="1372405"/>
                    <a:pt x="437007" y="1356476"/>
                  </a:cubicBezTo>
                  <a:cubicBezTo>
                    <a:pt x="415103" y="1336564"/>
                    <a:pt x="390709" y="1308686"/>
                    <a:pt x="363827" y="1272843"/>
                  </a:cubicBezTo>
                  <a:cubicBezTo>
                    <a:pt x="336945" y="1237000"/>
                    <a:pt x="325496" y="1218083"/>
                    <a:pt x="329478" y="1216093"/>
                  </a:cubicBezTo>
                  <a:cubicBezTo>
                    <a:pt x="333460" y="1212110"/>
                    <a:pt x="343417" y="1210118"/>
                    <a:pt x="359346" y="1210118"/>
                  </a:cubicBezTo>
                  <a:cubicBezTo>
                    <a:pt x="377268" y="1208128"/>
                    <a:pt x="394195" y="1204644"/>
                    <a:pt x="410125" y="1199665"/>
                  </a:cubicBezTo>
                  <a:cubicBezTo>
                    <a:pt x="426054" y="1194687"/>
                    <a:pt x="438003" y="1189210"/>
                    <a:pt x="445968" y="1183236"/>
                  </a:cubicBezTo>
                  <a:cubicBezTo>
                    <a:pt x="453932" y="1175271"/>
                    <a:pt x="458911" y="1156354"/>
                    <a:pt x="460901" y="1126485"/>
                  </a:cubicBezTo>
                  <a:cubicBezTo>
                    <a:pt x="460901" y="1104581"/>
                    <a:pt x="466875" y="1051813"/>
                    <a:pt x="478824" y="968180"/>
                  </a:cubicBezTo>
                  <a:cubicBezTo>
                    <a:pt x="484797" y="916408"/>
                    <a:pt x="488779" y="876583"/>
                    <a:pt x="490771" y="848705"/>
                  </a:cubicBezTo>
                  <a:cubicBezTo>
                    <a:pt x="492761" y="820826"/>
                    <a:pt x="491767" y="806887"/>
                    <a:pt x="487783" y="806887"/>
                  </a:cubicBezTo>
                  <a:cubicBezTo>
                    <a:pt x="483801" y="806887"/>
                    <a:pt x="459409" y="829289"/>
                    <a:pt x="414605" y="874093"/>
                  </a:cubicBezTo>
                  <a:cubicBezTo>
                    <a:pt x="369801" y="918896"/>
                    <a:pt x="347399" y="942294"/>
                    <a:pt x="347399" y="944284"/>
                  </a:cubicBezTo>
                  <a:lnTo>
                    <a:pt x="323504" y="959220"/>
                  </a:lnTo>
                  <a:cubicBezTo>
                    <a:pt x="307574" y="967184"/>
                    <a:pt x="294631" y="976145"/>
                    <a:pt x="284674" y="986102"/>
                  </a:cubicBezTo>
                  <a:cubicBezTo>
                    <a:pt x="266753" y="1004023"/>
                    <a:pt x="239871" y="1019953"/>
                    <a:pt x="204028" y="1033892"/>
                  </a:cubicBezTo>
                  <a:cubicBezTo>
                    <a:pt x="184116" y="1043849"/>
                    <a:pt x="166195" y="1054799"/>
                    <a:pt x="150265" y="1066748"/>
                  </a:cubicBezTo>
                  <a:cubicBezTo>
                    <a:pt x="134334" y="1078695"/>
                    <a:pt x="122387" y="1084670"/>
                    <a:pt x="114423" y="1084670"/>
                  </a:cubicBezTo>
                  <a:cubicBezTo>
                    <a:pt x="106458" y="1084670"/>
                    <a:pt x="96501" y="1088652"/>
                    <a:pt x="84552" y="1096617"/>
                  </a:cubicBezTo>
                  <a:cubicBezTo>
                    <a:pt x="72605" y="1104581"/>
                    <a:pt x="64640" y="1108564"/>
                    <a:pt x="60658" y="1108564"/>
                  </a:cubicBezTo>
                  <a:cubicBezTo>
                    <a:pt x="52694" y="1108564"/>
                    <a:pt x="80570" y="1078695"/>
                    <a:pt x="144291" y="1018957"/>
                  </a:cubicBezTo>
                  <a:cubicBezTo>
                    <a:pt x="144291" y="1018957"/>
                    <a:pt x="182124" y="981123"/>
                    <a:pt x="257792" y="905455"/>
                  </a:cubicBezTo>
                  <a:cubicBezTo>
                    <a:pt x="275714" y="881559"/>
                    <a:pt x="286667" y="867622"/>
                    <a:pt x="290649" y="863640"/>
                  </a:cubicBezTo>
                  <a:cubicBezTo>
                    <a:pt x="304588" y="847709"/>
                    <a:pt x="324998" y="817840"/>
                    <a:pt x="351880" y="774033"/>
                  </a:cubicBezTo>
                  <a:cubicBezTo>
                    <a:pt x="378762" y="730225"/>
                    <a:pt x="391207" y="707325"/>
                    <a:pt x="389217" y="705333"/>
                  </a:cubicBezTo>
                  <a:lnTo>
                    <a:pt x="341425" y="720268"/>
                  </a:lnTo>
                  <a:lnTo>
                    <a:pt x="239871" y="762084"/>
                  </a:lnTo>
                  <a:cubicBezTo>
                    <a:pt x="231906" y="766068"/>
                    <a:pt x="225436" y="770548"/>
                    <a:pt x="220457" y="775525"/>
                  </a:cubicBezTo>
                  <a:cubicBezTo>
                    <a:pt x="215479" y="780503"/>
                    <a:pt x="211994" y="787972"/>
                    <a:pt x="210002" y="797927"/>
                  </a:cubicBezTo>
                  <a:cubicBezTo>
                    <a:pt x="202038" y="827797"/>
                    <a:pt x="189095" y="842730"/>
                    <a:pt x="171173" y="842730"/>
                  </a:cubicBezTo>
                  <a:cubicBezTo>
                    <a:pt x="159226" y="842730"/>
                    <a:pt x="145287" y="838748"/>
                    <a:pt x="129356" y="830783"/>
                  </a:cubicBezTo>
                  <a:lnTo>
                    <a:pt x="78580" y="809876"/>
                  </a:lnTo>
                  <a:cubicBezTo>
                    <a:pt x="66633" y="807883"/>
                    <a:pt x="49705" y="796933"/>
                    <a:pt x="27804" y="777019"/>
                  </a:cubicBezTo>
                  <a:cubicBezTo>
                    <a:pt x="5898" y="757107"/>
                    <a:pt x="-3063" y="744164"/>
                    <a:pt x="919" y="738190"/>
                  </a:cubicBezTo>
                  <a:cubicBezTo>
                    <a:pt x="2911" y="732215"/>
                    <a:pt x="9880" y="732215"/>
                    <a:pt x="21829" y="738190"/>
                  </a:cubicBezTo>
                  <a:lnTo>
                    <a:pt x="33776" y="741176"/>
                  </a:lnTo>
                  <a:cubicBezTo>
                    <a:pt x="37758" y="741176"/>
                    <a:pt x="47715" y="739186"/>
                    <a:pt x="63644" y="735204"/>
                  </a:cubicBezTo>
                  <a:cubicBezTo>
                    <a:pt x="75593" y="733211"/>
                    <a:pt x="83060" y="730723"/>
                    <a:pt x="86046" y="727735"/>
                  </a:cubicBezTo>
                  <a:cubicBezTo>
                    <a:pt x="89032" y="724749"/>
                    <a:pt x="91523" y="717282"/>
                    <a:pt x="93513" y="705333"/>
                  </a:cubicBezTo>
                  <a:cubicBezTo>
                    <a:pt x="103470" y="603779"/>
                    <a:pt x="108448" y="480321"/>
                    <a:pt x="108448" y="334959"/>
                  </a:cubicBezTo>
                  <a:cubicBezTo>
                    <a:pt x="108448" y="253316"/>
                    <a:pt x="106458" y="207519"/>
                    <a:pt x="102476" y="197562"/>
                  </a:cubicBezTo>
                  <a:cubicBezTo>
                    <a:pt x="100483" y="189597"/>
                    <a:pt x="100483" y="185615"/>
                    <a:pt x="102476" y="185615"/>
                  </a:cubicBezTo>
                  <a:cubicBezTo>
                    <a:pt x="136326" y="185615"/>
                    <a:pt x="158230" y="202540"/>
                    <a:pt x="168187" y="236391"/>
                  </a:cubicBezTo>
                  <a:cubicBezTo>
                    <a:pt x="176152" y="256305"/>
                    <a:pt x="181130" y="266259"/>
                    <a:pt x="183120" y="266259"/>
                  </a:cubicBezTo>
                  <a:cubicBezTo>
                    <a:pt x="191085" y="268252"/>
                    <a:pt x="219959" y="252322"/>
                    <a:pt x="269741" y="218470"/>
                  </a:cubicBezTo>
                  <a:cubicBezTo>
                    <a:pt x="283678" y="208515"/>
                    <a:pt x="309566" y="199554"/>
                    <a:pt x="347399" y="191587"/>
                  </a:cubicBezTo>
                  <a:cubicBezTo>
                    <a:pt x="385235" y="183623"/>
                    <a:pt x="406142" y="183623"/>
                    <a:pt x="410125" y="191587"/>
                  </a:cubicBezTo>
                  <a:cubicBezTo>
                    <a:pt x="414107" y="195572"/>
                    <a:pt x="427050" y="197562"/>
                    <a:pt x="448954" y="197562"/>
                  </a:cubicBezTo>
                  <a:cubicBezTo>
                    <a:pt x="470858" y="197562"/>
                    <a:pt x="481810" y="200548"/>
                    <a:pt x="481810" y="206523"/>
                  </a:cubicBezTo>
                  <a:cubicBezTo>
                    <a:pt x="481810" y="212497"/>
                    <a:pt x="474342" y="222452"/>
                    <a:pt x="459409" y="236391"/>
                  </a:cubicBezTo>
                  <a:cubicBezTo>
                    <a:pt x="444473" y="250330"/>
                    <a:pt x="433024" y="257301"/>
                    <a:pt x="425058" y="257301"/>
                  </a:cubicBezTo>
                  <a:cubicBezTo>
                    <a:pt x="421078" y="257301"/>
                    <a:pt x="407138" y="261283"/>
                    <a:pt x="383242" y="269248"/>
                  </a:cubicBezTo>
                  <a:cubicBezTo>
                    <a:pt x="371295" y="275220"/>
                    <a:pt x="350884" y="280199"/>
                    <a:pt x="322011" y="284181"/>
                  </a:cubicBezTo>
                  <a:cubicBezTo>
                    <a:pt x="293137" y="288165"/>
                    <a:pt x="266753" y="290155"/>
                    <a:pt x="242859" y="290155"/>
                  </a:cubicBezTo>
                  <a:cubicBezTo>
                    <a:pt x="222945" y="290155"/>
                    <a:pt x="210998" y="288165"/>
                    <a:pt x="207016" y="284181"/>
                  </a:cubicBezTo>
                  <a:cubicBezTo>
                    <a:pt x="205024" y="282191"/>
                    <a:pt x="202038" y="281195"/>
                    <a:pt x="198055" y="281195"/>
                  </a:cubicBezTo>
                  <a:cubicBezTo>
                    <a:pt x="196063" y="281195"/>
                    <a:pt x="196063" y="293142"/>
                    <a:pt x="198055" y="317038"/>
                  </a:cubicBezTo>
                  <a:cubicBezTo>
                    <a:pt x="204028" y="346906"/>
                    <a:pt x="207016" y="378767"/>
                    <a:pt x="207016" y="412617"/>
                  </a:cubicBezTo>
                  <a:cubicBezTo>
                    <a:pt x="210998" y="456427"/>
                    <a:pt x="213985" y="479325"/>
                    <a:pt x="215977" y="481317"/>
                  </a:cubicBezTo>
                  <a:cubicBezTo>
                    <a:pt x="217967" y="483307"/>
                    <a:pt x="229916" y="478331"/>
                    <a:pt x="251820" y="466382"/>
                  </a:cubicBezTo>
                  <a:cubicBezTo>
                    <a:pt x="295627" y="436513"/>
                    <a:pt x="322509" y="420086"/>
                    <a:pt x="332466" y="417098"/>
                  </a:cubicBezTo>
                  <a:cubicBezTo>
                    <a:pt x="342421" y="414111"/>
                    <a:pt x="370299" y="412617"/>
                    <a:pt x="416099" y="412617"/>
                  </a:cubicBezTo>
                  <a:lnTo>
                    <a:pt x="502718" y="412617"/>
                  </a:lnTo>
                  <a:lnTo>
                    <a:pt x="505704" y="275220"/>
                  </a:lnTo>
                  <a:cubicBezTo>
                    <a:pt x="507697" y="181633"/>
                    <a:pt x="505206" y="118907"/>
                    <a:pt x="498238" y="87047"/>
                  </a:cubicBezTo>
                  <a:cubicBezTo>
                    <a:pt x="491269" y="55186"/>
                    <a:pt x="476832" y="35275"/>
                    <a:pt x="454928" y="27310"/>
                  </a:cubicBezTo>
                  <a:cubicBezTo>
                    <a:pt x="435015" y="17353"/>
                    <a:pt x="429042" y="9389"/>
                    <a:pt x="437007" y="3414"/>
                  </a:cubicBezTo>
                  <a:cubicBezTo>
                    <a:pt x="438997" y="1422"/>
                    <a:pt x="444846" y="303"/>
                    <a:pt x="454555" y="53"/>
                  </a:cubicBezTo>
                  <a:close/>
                  <a:moveTo>
                    <a:pt x="488531" y="465636"/>
                  </a:moveTo>
                  <a:cubicBezTo>
                    <a:pt x="486041" y="466134"/>
                    <a:pt x="482805" y="467378"/>
                    <a:pt x="478824" y="469370"/>
                  </a:cubicBezTo>
                  <a:cubicBezTo>
                    <a:pt x="470858" y="477335"/>
                    <a:pt x="459907" y="481317"/>
                    <a:pt x="445968" y="481317"/>
                  </a:cubicBezTo>
                  <a:lnTo>
                    <a:pt x="353374" y="514172"/>
                  </a:lnTo>
                  <a:cubicBezTo>
                    <a:pt x="327488" y="522138"/>
                    <a:pt x="307574" y="528111"/>
                    <a:pt x="293635" y="532093"/>
                  </a:cubicBezTo>
                  <a:cubicBezTo>
                    <a:pt x="279696" y="536077"/>
                    <a:pt x="266753" y="537071"/>
                    <a:pt x="254806" y="535081"/>
                  </a:cubicBezTo>
                  <a:cubicBezTo>
                    <a:pt x="234894" y="533089"/>
                    <a:pt x="222945" y="535081"/>
                    <a:pt x="218963" y="541054"/>
                  </a:cubicBezTo>
                  <a:cubicBezTo>
                    <a:pt x="216973" y="556985"/>
                    <a:pt x="215977" y="579885"/>
                    <a:pt x="215977" y="609753"/>
                  </a:cubicBezTo>
                  <a:cubicBezTo>
                    <a:pt x="215977" y="639622"/>
                    <a:pt x="216973" y="662522"/>
                    <a:pt x="218963" y="678451"/>
                  </a:cubicBezTo>
                  <a:cubicBezTo>
                    <a:pt x="220955" y="680443"/>
                    <a:pt x="244849" y="672976"/>
                    <a:pt x="290649" y="656049"/>
                  </a:cubicBezTo>
                  <a:cubicBezTo>
                    <a:pt x="336449" y="639124"/>
                    <a:pt x="369303" y="626679"/>
                    <a:pt x="389217" y="618714"/>
                  </a:cubicBezTo>
                  <a:cubicBezTo>
                    <a:pt x="393199" y="614732"/>
                    <a:pt x="411121" y="612740"/>
                    <a:pt x="442981" y="612740"/>
                  </a:cubicBezTo>
                  <a:lnTo>
                    <a:pt x="466875" y="612740"/>
                  </a:lnTo>
                  <a:cubicBezTo>
                    <a:pt x="480814" y="612740"/>
                    <a:pt x="489775" y="610749"/>
                    <a:pt x="493757" y="606767"/>
                  </a:cubicBezTo>
                  <a:cubicBezTo>
                    <a:pt x="497740" y="602783"/>
                    <a:pt x="499732" y="578889"/>
                    <a:pt x="499732" y="535081"/>
                  </a:cubicBezTo>
                  <a:cubicBezTo>
                    <a:pt x="499732" y="489282"/>
                    <a:pt x="497740" y="466382"/>
                    <a:pt x="493757" y="466382"/>
                  </a:cubicBezTo>
                  <a:cubicBezTo>
                    <a:pt x="492761" y="465388"/>
                    <a:pt x="491019" y="465138"/>
                    <a:pt x="488531" y="4656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17" name="文本框 516">
              <a:extLst>
                <a:ext uri="{FF2B5EF4-FFF2-40B4-BE49-F238E27FC236}">
                  <a16:creationId xmlns:a16="http://schemas.microsoft.com/office/drawing/2014/main" id="{49F1D6EF-7692-5EBE-FB67-929B1C88DE8D}"/>
                </a:ext>
              </a:extLst>
            </p:cNvPr>
            <p:cNvSpPr txBox="1"/>
            <p:nvPr/>
          </p:nvSpPr>
          <p:spPr>
            <a:xfrm>
              <a:off x="4161486" y="5216167"/>
              <a:ext cx="848277" cy="991649"/>
            </a:xfrm>
            <a:custGeom>
              <a:avLst/>
              <a:gdLst>
                <a:gd name="connsiteX0" fmla="*/ 468942 w 848277"/>
                <a:gd name="connsiteY0" fmla="*/ 0 h 991649"/>
                <a:gd name="connsiteX1" fmla="*/ 519719 w 848277"/>
                <a:gd name="connsiteY1" fmla="*/ 8961 h 991649"/>
                <a:gd name="connsiteX2" fmla="*/ 588418 w 848277"/>
                <a:gd name="connsiteY2" fmla="*/ 14935 h 991649"/>
                <a:gd name="connsiteX3" fmla="*/ 645169 w 848277"/>
                <a:gd name="connsiteY3" fmla="*/ 23896 h 991649"/>
                <a:gd name="connsiteX4" fmla="*/ 686986 w 848277"/>
                <a:gd name="connsiteY4" fmla="*/ 32857 h 991649"/>
                <a:gd name="connsiteX5" fmla="*/ 697439 w 848277"/>
                <a:gd name="connsiteY5" fmla="*/ 44804 h 991649"/>
                <a:gd name="connsiteX6" fmla="*/ 695947 w 848277"/>
                <a:gd name="connsiteY6" fmla="*/ 65713 h 991649"/>
                <a:gd name="connsiteX7" fmla="*/ 678025 w 848277"/>
                <a:gd name="connsiteY7" fmla="*/ 116490 h 991649"/>
                <a:gd name="connsiteX8" fmla="*/ 636208 w 848277"/>
                <a:gd name="connsiteY8" fmla="*/ 201616 h 991649"/>
                <a:gd name="connsiteX9" fmla="*/ 570497 w 848277"/>
                <a:gd name="connsiteY9" fmla="*/ 409205 h 991649"/>
                <a:gd name="connsiteX10" fmla="*/ 548095 w 848277"/>
                <a:gd name="connsiteY10" fmla="*/ 540628 h 991649"/>
                <a:gd name="connsiteX11" fmla="*/ 537640 w 848277"/>
                <a:gd name="connsiteY11" fmla="*/ 684000 h 991649"/>
                <a:gd name="connsiteX12" fmla="*/ 540628 w 848277"/>
                <a:gd name="connsiteY12" fmla="*/ 710882 h 991649"/>
                <a:gd name="connsiteX13" fmla="*/ 552575 w 848277"/>
                <a:gd name="connsiteY13" fmla="*/ 698933 h 991649"/>
                <a:gd name="connsiteX14" fmla="*/ 678025 w 848277"/>
                <a:gd name="connsiteY14" fmla="*/ 542122 h 991649"/>
                <a:gd name="connsiteX15" fmla="*/ 821395 w 848277"/>
                <a:gd name="connsiteY15" fmla="*/ 337519 h 991649"/>
                <a:gd name="connsiteX16" fmla="*/ 834836 w 848277"/>
                <a:gd name="connsiteY16" fmla="*/ 318104 h 991649"/>
                <a:gd name="connsiteX17" fmla="*/ 842303 w 848277"/>
                <a:gd name="connsiteY17" fmla="*/ 322584 h 991649"/>
                <a:gd name="connsiteX18" fmla="*/ 848277 w 848277"/>
                <a:gd name="connsiteY18" fmla="*/ 367388 h 991649"/>
                <a:gd name="connsiteX19" fmla="*/ 834836 w 848277"/>
                <a:gd name="connsiteY19" fmla="*/ 485371 h 991649"/>
                <a:gd name="connsiteX20" fmla="*/ 806462 w 848277"/>
                <a:gd name="connsiteY20" fmla="*/ 570496 h 991649"/>
                <a:gd name="connsiteX21" fmla="*/ 797501 w 848277"/>
                <a:gd name="connsiteY21" fmla="*/ 591406 h 991649"/>
                <a:gd name="connsiteX22" fmla="*/ 776591 w 848277"/>
                <a:gd name="connsiteY22" fmla="*/ 646663 h 991649"/>
                <a:gd name="connsiteX23" fmla="*/ 749709 w 848277"/>
                <a:gd name="connsiteY23" fmla="*/ 695947 h 991649"/>
                <a:gd name="connsiteX24" fmla="*/ 707894 w 848277"/>
                <a:gd name="connsiteY24" fmla="*/ 761658 h 991649"/>
                <a:gd name="connsiteX25" fmla="*/ 675037 w 848277"/>
                <a:gd name="connsiteY25" fmla="*/ 818408 h 991649"/>
                <a:gd name="connsiteX26" fmla="*/ 663090 w 848277"/>
                <a:gd name="connsiteY26" fmla="*/ 836330 h 991649"/>
                <a:gd name="connsiteX27" fmla="*/ 651143 w 848277"/>
                <a:gd name="connsiteY27" fmla="*/ 863212 h 991649"/>
                <a:gd name="connsiteX28" fmla="*/ 624261 w 848277"/>
                <a:gd name="connsiteY28" fmla="*/ 905030 h 991649"/>
                <a:gd name="connsiteX29" fmla="*/ 582444 w 848277"/>
                <a:gd name="connsiteY29" fmla="*/ 958794 h 991649"/>
                <a:gd name="connsiteX30" fmla="*/ 552575 w 848277"/>
                <a:gd name="connsiteY30" fmla="*/ 991649 h 991649"/>
                <a:gd name="connsiteX31" fmla="*/ 516732 w 848277"/>
                <a:gd name="connsiteY31" fmla="*/ 979702 h 991649"/>
                <a:gd name="connsiteX32" fmla="*/ 480889 w 848277"/>
                <a:gd name="connsiteY32" fmla="*/ 955806 h 991649"/>
                <a:gd name="connsiteX33" fmla="*/ 462968 w 848277"/>
                <a:gd name="connsiteY33" fmla="*/ 928926 h 991649"/>
                <a:gd name="connsiteX34" fmla="*/ 448035 w 848277"/>
                <a:gd name="connsiteY34" fmla="*/ 905030 h 991649"/>
                <a:gd name="connsiteX35" fmla="*/ 439074 w 848277"/>
                <a:gd name="connsiteY35" fmla="*/ 893081 h 991649"/>
                <a:gd name="connsiteX36" fmla="*/ 421153 w 848277"/>
                <a:gd name="connsiteY36" fmla="*/ 875161 h 991649"/>
                <a:gd name="connsiteX37" fmla="*/ 406217 w 848277"/>
                <a:gd name="connsiteY37" fmla="*/ 860226 h 991649"/>
                <a:gd name="connsiteX38" fmla="*/ 397257 w 848277"/>
                <a:gd name="connsiteY38" fmla="*/ 854251 h 991649"/>
                <a:gd name="connsiteX39" fmla="*/ 406217 w 848277"/>
                <a:gd name="connsiteY39" fmla="*/ 848279 h 991649"/>
                <a:gd name="connsiteX40" fmla="*/ 412192 w 848277"/>
                <a:gd name="connsiteY40" fmla="*/ 842304 h 991649"/>
                <a:gd name="connsiteX41" fmla="*/ 406217 w 848277"/>
                <a:gd name="connsiteY41" fmla="*/ 833344 h 991649"/>
                <a:gd name="connsiteX42" fmla="*/ 394270 w 848277"/>
                <a:gd name="connsiteY42" fmla="*/ 824383 h 991649"/>
                <a:gd name="connsiteX43" fmla="*/ 376349 w 848277"/>
                <a:gd name="connsiteY43" fmla="*/ 806462 h 991649"/>
                <a:gd name="connsiteX44" fmla="*/ 391282 w 848277"/>
                <a:gd name="connsiteY44" fmla="*/ 782568 h 991649"/>
                <a:gd name="connsiteX45" fmla="*/ 412192 w 848277"/>
                <a:gd name="connsiteY45" fmla="*/ 767632 h 991649"/>
                <a:gd name="connsiteX46" fmla="*/ 418164 w 848277"/>
                <a:gd name="connsiteY46" fmla="*/ 618288 h 991649"/>
                <a:gd name="connsiteX47" fmla="*/ 433100 w 848277"/>
                <a:gd name="connsiteY47" fmla="*/ 406219 h 991649"/>
                <a:gd name="connsiteX48" fmla="*/ 456993 w 848277"/>
                <a:gd name="connsiteY48" fmla="*/ 206097 h 991649"/>
                <a:gd name="connsiteX49" fmla="*/ 455501 w 848277"/>
                <a:gd name="connsiteY49" fmla="*/ 204603 h 991649"/>
                <a:gd name="connsiteX50" fmla="*/ 454007 w 848277"/>
                <a:gd name="connsiteY50" fmla="*/ 203109 h 991649"/>
                <a:gd name="connsiteX51" fmla="*/ 415178 w 848277"/>
                <a:gd name="connsiteY51" fmla="*/ 224018 h 991649"/>
                <a:gd name="connsiteX52" fmla="*/ 179213 w 848277"/>
                <a:gd name="connsiteY52" fmla="*/ 340506 h 991649"/>
                <a:gd name="connsiteX53" fmla="*/ 164280 w 848277"/>
                <a:gd name="connsiteY53" fmla="*/ 340506 h 991649"/>
                <a:gd name="connsiteX54" fmla="*/ 113501 w 848277"/>
                <a:gd name="connsiteY54" fmla="*/ 328559 h 991649"/>
                <a:gd name="connsiteX55" fmla="*/ 58245 w 848277"/>
                <a:gd name="connsiteY55" fmla="*/ 301677 h 991649"/>
                <a:gd name="connsiteX56" fmla="*/ 20908 w 848277"/>
                <a:gd name="connsiteY56" fmla="*/ 262847 h 991649"/>
                <a:gd name="connsiteX57" fmla="*/ 0 w 848277"/>
                <a:gd name="connsiteY57" fmla="*/ 227004 h 991649"/>
                <a:gd name="connsiteX58" fmla="*/ 14933 w 848277"/>
                <a:gd name="connsiteY58" fmla="*/ 216550 h 991649"/>
                <a:gd name="connsiteX59" fmla="*/ 35843 w 848277"/>
                <a:gd name="connsiteY59" fmla="*/ 215058 h 991649"/>
                <a:gd name="connsiteX60" fmla="*/ 80647 w 848277"/>
                <a:gd name="connsiteY60" fmla="*/ 204603 h 991649"/>
                <a:gd name="connsiteX61" fmla="*/ 134411 w 848277"/>
                <a:gd name="connsiteY61" fmla="*/ 179215 h 991649"/>
                <a:gd name="connsiteX62" fmla="*/ 301677 w 848277"/>
                <a:gd name="connsiteY62" fmla="*/ 95582 h 991649"/>
                <a:gd name="connsiteX63" fmla="*/ 386802 w 848277"/>
                <a:gd name="connsiteY63" fmla="*/ 52272 h 991649"/>
                <a:gd name="connsiteX64" fmla="*/ 418164 w 848277"/>
                <a:gd name="connsiteY64" fmla="*/ 26882 h 991649"/>
                <a:gd name="connsiteX65" fmla="*/ 439074 w 848277"/>
                <a:gd name="connsiteY65" fmla="*/ 11949 h 991649"/>
                <a:gd name="connsiteX66" fmla="*/ 459982 w 848277"/>
                <a:gd name="connsiteY66" fmla="*/ 2988 h 991649"/>
                <a:gd name="connsiteX67" fmla="*/ 468942 w 848277"/>
                <a:gd name="connsiteY67" fmla="*/ 0 h 99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848277" h="991649">
                  <a:moveTo>
                    <a:pt x="468942" y="0"/>
                  </a:moveTo>
                  <a:cubicBezTo>
                    <a:pt x="472925" y="1992"/>
                    <a:pt x="489850" y="4978"/>
                    <a:pt x="519719" y="8961"/>
                  </a:cubicBezTo>
                  <a:cubicBezTo>
                    <a:pt x="545605" y="8961"/>
                    <a:pt x="568505" y="10953"/>
                    <a:pt x="588418" y="14935"/>
                  </a:cubicBezTo>
                  <a:cubicBezTo>
                    <a:pt x="624261" y="20910"/>
                    <a:pt x="643177" y="23896"/>
                    <a:pt x="645169" y="23896"/>
                  </a:cubicBezTo>
                  <a:cubicBezTo>
                    <a:pt x="669065" y="27878"/>
                    <a:pt x="683004" y="30865"/>
                    <a:pt x="686986" y="32857"/>
                  </a:cubicBezTo>
                  <a:cubicBezTo>
                    <a:pt x="692959" y="36839"/>
                    <a:pt x="696443" y="40821"/>
                    <a:pt x="697439" y="44804"/>
                  </a:cubicBezTo>
                  <a:cubicBezTo>
                    <a:pt x="698435" y="48786"/>
                    <a:pt x="697937" y="55757"/>
                    <a:pt x="695947" y="65713"/>
                  </a:cubicBezTo>
                  <a:cubicBezTo>
                    <a:pt x="695947" y="79651"/>
                    <a:pt x="689972" y="96578"/>
                    <a:pt x="678025" y="116490"/>
                  </a:cubicBezTo>
                  <a:cubicBezTo>
                    <a:pt x="660104" y="146358"/>
                    <a:pt x="646165" y="174734"/>
                    <a:pt x="636208" y="201616"/>
                  </a:cubicBezTo>
                  <a:cubicBezTo>
                    <a:pt x="626251" y="228499"/>
                    <a:pt x="604347" y="297694"/>
                    <a:pt x="570497" y="409205"/>
                  </a:cubicBezTo>
                  <a:cubicBezTo>
                    <a:pt x="562532" y="431109"/>
                    <a:pt x="555063" y="474917"/>
                    <a:pt x="548095" y="540628"/>
                  </a:cubicBezTo>
                  <a:cubicBezTo>
                    <a:pt x="541124" y="606339"/>
                    <a:pt x="537640" y="654131"/>
                    <a:pt x="537640" y="684000"/>
                  </a:cubicBezTo>
                  <a:lnTo>
                    <a:pt x="540628" y="710882"/>
                  </a:lnTo>
                  <a:lnTo>
                    <a:pt x="552575" y="698933"/>
                  </a:lnTo>
                  <a:cubicBezTo>
                    <a:pt x="566514" y="688978"/>
                    <a:pt x="608330" y="636708"/>
                    <a:pt x="678025" y="542122"/>
                  </a:cubicBezTo>
                  <a:cubicBezTo>
                    <a:pt x="747719" y="447536"/>
                    <a:pt x="795509" y="379337"/>
                    <a:pt x="821395" y="337519"/>
                  </a:cubicBezTo>
                  <a:cubicBezTo>
                    <a:pt x="827370" y="327563"/>
                    <a:pt x="831850" y="321092"/>
                    <a:pt x="834836" y="318104"/>
                  </a:cubicBezTo>
                  <a:cubicBezTo>
                    <a:pt x="837822" y="315118"/>
                    <a:pt x="840313" y="316612"/>
                    <a:pt x="842303" y="322584"/>
                  </a:cubicBezTo>
                  <a:cubicBezTo>
                    <a:pt x="846287" y="334533"/>
                    <a:pt x="848277" y="349466"/>
                    <a:pt x="848277" y="367388"/>
                  </a:cubicBezTo>
                  <a:cubicBezTo>
                    <a:pt x="848277" y="403231"/>
                    <a:pt x="843797" y="442558"/>
                    <a:pt x="834836" y="485371"/>
                  </a:cubicBezTo>
                  <a:cubicBezTo>
                    <a:pt x="825875" y="528183"/>
                    <a:pt x="816417" y="556559"/>
                    <a:pt x="806462" y="570496"/>
                  </a:cubicBezTo>
                  <a:cubicBezTo>
                    <a:pt x="800487" y="582445"/>
                    <a:pt x="797501" y="589414"/>
                    <a:pt x="797501" y="591406"/>
                  </a:cubicBezTo>
                  <a:cubicBezTo>
                    <a:pt x="795509" y="603353"/>
                    <a:pt x="788540" y="621773"/>
                    <a:pt x="776591" y="646663"/>
                  </a:cubicBezTo>
                  <a:cubicBezTo>
                    <a:pt x="764645" y="671555"/>
                    <a:pt x="755684" y="687982"/>
                    <a:pt x="749709" y="695947"/>
                  </a:cubicBezTo>
                  <a:cubicBezTo>
                    <a:pt x="737762" y="713868"/>
                    <a:pt x="723823" y="735772"/>
                    <a:pt x="707894" y="761658"/>
                  </a:cubicBezTo>
                  <a:cubicBezTo>
                    <a:pt x="691963" y="787544"/>
                    <a:pt x="681012" y="806462"/>
                    <a:pt x="675037" y="818408"/>
                  </a:cubicBezTo>
                  <a:cubicBezTo>
                    <a:pt x="675037" y="818408"/>
                    <a:pt x="671055" y="824383"/>
                    <a:pt x="663090" y="836330"/>
                  </a:cubicBezTo>
                  <a:cubicBezTo>
                    <a:pt x="655126" y="848279"/>
                    <a:pt x="651143" y="857240"/>
                    <a:pt x="651143" y="863212"/>
                  </a:cubicBezTo>
                  <a:cubicBezTo>
                    <a:pt x="651143" y="869187"/>
                    <a:pt x="642183" y="883126"/>
                    <a:pt x="624261" y="905030"/>
                  </a:cubicBezTo>
                  <a:cubicBezTo>
                    <a:pt x="606340" y="918969"/>
                    <a:pt x="592400" y="936890"/>
                    <a:pt x="582444" y="958794"/>
                  </a:cubicBezTo>
                  <a:cubicBezTo>
                    <a:pt x="572489" y="980698"/>
                    <a:pt x="562532" y="991649"/>
                    <a:pt x="552575" y="991649"/>
                  </a:cubicBezTo>
                  <a:cubicBezTo>
                    <a:pt x="548593" y="991649"/>
                    <a:pt x="536646" y="987666"/>
                    <a:pt x="516732" y="979702"/>
                  </a:cubicBezTo>
                  <a:cubicBezTo>
                    <a:pt x="494829" y="969745"/>
                    <a:pt x="482882" y="961780"/>
                    <a:pt x="480889" y="955806"/>
                  </a:cubicBezTo>
                  <a:lnTo>
                    <a:pt x="462968" y="928926"/>
                  </a:lnTo>
                  <a:cubicBezTo>
                    <a:pt x="453011" y="914986"/>
                    <a:pt x="448035" y="907020"/>
                    <a:pt x="448035" y="905030"/>
                  </a:cubicBezTo>
                  <a:cubicBezTo>
                    <a:pt x="448035" y="899055"/>
                    <a:pt x="445046" y="895073"/>
                    <a:pt x="439074" y="893081"/>
                  </a:cubicBezTo>
                  <a:cubicBezTo>
                    <a:pt x="435090" y="893081"/>
                    <a:pt x="429117" y="887108"/>
                    <a:pt x="421153" y="875161"/>
                  </a:cubicBezTo>
                  <a:cubicBezTo>
                    <a:pt x="417170" y="865204"/>
                    <a:pt x="412192" y="860226"/>
                    <a:pt x="406217" y="860226"/>
                  </a:cubicBezTo>
                  <a:cubicBezTo>
                    <a:pt x="400243" y="860226"/>
                    <a:pt x="397257" y="858234"/>
                    <a:pt x="397257" y="854251"/>
                  </a:cubicBezTo>
                  <a:cubicBezTo>
                    <a:pt x="397257" y="850269"/>
                    <a:pt x="400243" y="848279"/>
                    <a:pt x="406217" y="848279"/>
                  </a:cubicBezTo>
                  <a:cubicBezTo>
                    <a:pt x="410200" y="848279"/>
                    <a:pt x="412192" y="846287"/>
                    <a:pt x="412192" y="842304"/>
                  </a:cubicBezTo>
                  <a:cubicBezTo>
                    <a:pt x="412192" y="840314"/>
                    <a:pt x="410200" y="837326"/>
                    <a:pt x="406217" y="833344"/>
                  </a:cubicBezTo>
                  <a:cubicBezTo>
                    <a:pt x="402235" y="829361"/>
                    <a:pt x="398253" y="826375"/>
                    <a:pt x="394270" y="824383"/>
                  </a:cubicBezTo>
                  <a:cubicBezTo>
                    <a:pt x="382321" y="818408"/>
                    <a:pt x="376349" y="812436"/>
                    <a:pt x="376349" y="806462"/>
                  </a:cubicBezTo>
                  <a:cubicBezTo>
                    <a:pt x="376349" y="800487"/>
                    <a:pt x="381327" y="792522"/>
                    <a:pt x="391282" y="782568"/>
                  </a:cubicBezTo>
                  <a:lnTo>
                    <a:pt x="412192" y="767632"/>
                  </a:lnTo>
                  <a:lnTo>
                    <a:pt x="418164" y="618288"/>
                  </a:lnTo>
                  <a:cubicBezTo>
                    <a:pt x="422147" y="510760"/>
                    <a:pt x="427125" y="440070"/>
                    <a:pt x="433100" y="406219"/>
                  </a:cubicBezTo>
                  <a:cubicBezTo>
                    <a:pt x="453011" y="282759"/>
                    <a:pt x="460978" y="216054"/>
                    <a:pt x="456993" y="206097"/>
                  </a:cubicBezTo>
                  <a:cubicBezTo>
                    <a:pt x="456993" y="206097"/>
                    <a:pt x="456497" y="205599"/>
                    <a:pt x="455501" y="204603"/>
                  </a:cubicBezTo>
                  <a:cubicBezTo>
                    <a:pt x="454505" y="203607"/>
                    <a:pt x="454007" y="203109"/>
                    <a:pt x="454007" y="203109"/>
                  </a:cubicBezTo>
                  <a:cubicBezTo>
                    <a:pt x="450025" y="203109"/>
                    <a:pt x="437082" y="210079"/>
                    <a:pt x="415178" y="224018"/>
                  </a:cubicBezTo>
                  <a:cubicBezTo>
                    <a:pt x="305659" y="295704"/>
                    <a:pt x="227003" y="334533"/>
                    <a:pt x="179213" y="340506"/>
                  </a:cubicBezTo>
                  <a:lnTo>
                    <a:pt x="164280" y="340506"/>
                  </a:lnTo>
                  <a:cubicBezTo>
                    <a:pt x="152331" y="340506"/>
                    <a:pt x="135405" y="336523"/>
                    <a:pt x="113501" y="328559"/>
                  </a:cubicBezTo>
                  <a:cubicBezTo>
                    <a:pt x="89608" y="318602"/>
                    <a:pt x="71188" y="309641"/>
                    <a:pt x="58245" y="301677"/>
                  </a:cubicBezTo>
                  <a:cubicBezTo>
                    <a:pt x="45302" y="293712"/>
                    <a:pt x="32855" y="280769"/>
                    <a:pt x="20908" y="262847"/>
                  </a:cubicBezTo>
                  <a:cubicBezTo>
                    <a:pt x="6969" y="246918"/>
                    <a:pt x="0" y="234969"/>
                    <a:pt x="0" y="227004"/>
                  </a:cubicBezTo>
                  <a:cubicBezTo>
                    <a:pt x="0" y="221030"/>
                    <a:pt x="4979" y="217546"/>
                    <a:pt x="14933" y="216550"/>
                  </a:cubicBezTo>
                  <a:cubicBezTo>
                    <a:pt x="24890" y="215556"/>
                    <a:pt x="31861" y="215058"/>
                    <a:pt x="35843" y="215058"/>
                  </a:cubicBezTo>
                  <a:cubicBezTo>
                    <a:pt x="51772" y="213065"/>
                    <a:pt x="66708" y="209581"/>
                    <a:pt x="80647" y="204603"/>
                  </a:cubicBezTo>
                  <a:cubicBezTo>
                    <a:pt x="94584" y="199624"/>
                    <a:pt x="112505" y="191162"/>
                    <a:pt x="134411" y="179215"/>
                  </a:cubicBezTo>
                  <a:lnTo>
                    <a:pt x="301677" y="95582"/>
                  </a:lnTo>
                  <a:cubicBezTo>
                    <a:pt x="339510" y="77660"/>
                    <a:pt x="367886" y="63223"/>
                    <a:pt x="386802" y="52272"/>
                  </a:cubicBezTo>
                  <a:cubicBezTo>
                    <a:pt x="405719" y="41319"/>
                    <a:pt x="416174" y="32857"/>
                    <a:pt x="418164" y="26882"/>
                  </a:cubicBezTo>
                  <a:cubicBezTo>
                    <a:pt x="418164" y="16927"/>
                    <a:pt x="425135" y="11949"/>
                    <a:pt x="439074" y="11949"/>
                  </a:cubicBezTo>
                  <a:cubicBezTo>
                    <a:pt x="453011" y="7967"/>
                    <a:pt x="459982" y="4978"/>
                    <a:pt x="459982" y="2988"/>
                  </a:cubicBezTo>
                  <a:cubicBezTo>
                    <a:pt x="459982" y="996"/>
                    <a:pt x="462968" y="0"/>
                    <a:pt x="4689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18" name="文本框 517">
              <a:extLst>
                <a:ext uri="{FF2B5EF4-FFF2-40B4-BE49-F238E27FC236}">
                  <a16:creationId xmlns:a16="http://schemas.microsoft.com/office/drawing/2014/main" id="{371EFCB6-C019-D1B8-4147-393C986A8094}"/>
                </a:ext>
              </a:extLst>
            </p:cNvPr>
            <p:cNvSpPr txBox="1"/>
            <p:nvPr/>
          </p:nvSpPr>
          <p:spPr>
            <a:xfrm>
              <a:off x="5605835" y="5467067"/>
              <a:ext cx="331545" cy="313624"/>
            </a:xfrm>
            <a:custGeom>
              <a:avLst/>
              <a:gdLst>
                <a:gd name="connsiteX0" fmla="*/ 5974 w 331545"/>
                <a:gd name="connsiteY0" fmla="*/ 0 h 313624"/>
                <a:gd name="connsiteX1" fmla="*/ 95579 w 331545"/>
                <a:gd name="connsiteY1" fmla="*/ 10453 h 313624"/>
                <a:gd name="connsiteX2" fmla="*/ 176226 w 331545"/>
                <a:gd name="connsiteY2" fmla="*/ 44804 h 313624"/>
                <a:gd name="connsiteX3" fmla="*/ 235965 w 331545"/>
                <a:gd name="connsiteY3" fmla="*/ 65712 h 313624"/>
                <a:gd name="connsiteX4" fmla="*/ 297196 w 331545"/>
                <a:gd name="connsiteY4" fmla="*/ 95580 h 313624"/>
                <a:gd name="connsiteX5" fmla="*/ 325570 w 331545"/>
                <a:gd name="connsiteY5" fmla="*/ 146358 h 313624"/>
                <a:gd name="connsiteX6" fmla="*/ 331545 w 331545"/>
                <a:gd name="connsiteY6" fmla="*/ 179213 h 313624"/>
                <a:gd name="connsiteX7" fmla="*/ 313623 w 331545"/>
                <a:gd name="connsiteY7" fmla="*/ 232977 h 313624"/>
                <a:gd name="connsiteX8" fmla="*/ 295702 w 331545"/>
                <a:gd name="connsiteY8" fmla="*/ 265834 h 313624"/>
                <a:gd name="connsiteX9" fmla="*/ 229990 w 331545"/>
                <a:gd name="connsiteY9" fmla="*/ 313624 h 313624"/>
                <a:gd name="connsiteX10" fmla="*/ 197134 w 331545"/>
                <a:gd name="connsiteY10" fmla="*/ 301677 h 313624"/>
                <a:gd name="connsiteX11" fmla="*/ 158305 w 331545"/>
                <a:gd name="connsiteY11" fmla="*/ 280767 h 313624"/>
                <a:gd name="connsiteX12" fmla="*/ 95579 w 331545"/>
                <a:gd name="connsiteY12" fmla="*/ 167266 h 313624"/>
                <a:gd name="connsiteX13" fmla="*/ 65711 w 331545"/>
                <a:gd name="connsiteY13" fmla="*/ 113502 h 313624"/>
                <a:gd name="connsiteX14" fmla="*/ 41817 w 331545"/>
                <a:gd name="connsiteY14" fmla="*/ 55257 h 313624"/>
                <a:gd name="connsiteX15" fmla="*/ 14935 w 331545"/>
                <a:gd name="connsiteY15" fmla="*/ 20908 h 313624"/>
                <a:gd name="connsiteX16" fmla="*/ 0 w 331545"/>
                <a:gd name="connsiteY16" fmla="*/ 5973 h 313624"/>
                <a:gd name="connsiteX17" fmla="*/ 5974 w 331545"/>
                <a:gd name="connsiteY17" fmla="*/ 0 h 31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1545" h="313624">
                  <a:moveTo>
                    <a:pt x="5974" y="0"/>
                  </a:moveTo>
                  <a:cubicBezTo>
                    <a:pt x="41817" y="0"/>
                    <a:pt x="71685" y="3485"/>
                    <a:pt x="95579" y="10453"/>
                  </a:cubicBezTo>
                  <a:cubicBezTo>
                    <a:pt x="119475" y="17424"/>
                    <a:pt x="146358" y="28873"/>
                    <a:pt x="176226" y="44804"/>
                  </a:cubicBezTo>
                  <a:cubicBezTo>
                    <a:pt x="198130" y="56751"/>
                    <a:pt x="218043" y="63720"/>
                    <a:pt x="235965" y="65712"/>
                  </a:cubicBezTo>
                  <a:cubicBezTo>
                    <a:pt x="263841" y="73676"/>
                    <a:pt x="284253" y="83633"/>
                    <a:pt x="297196" y="95580"/>
                  </a:cubicBezTo>
                  <a:cubicBezTo>
                    <a:pt x="310139" y="107527"/>
                    <a:pt x="319598" y="124452"/>
                    <a:pt x="325570" y="146358"/>
                  </a:cubicBezTo>
                  <a:cubicBezTo>
                    <a:pt x="329552" y="162288"/>
                    <a:pt x="331545" y="173241"/>
                    <a:pt x="331545" y="179213"/>
                  </a:cubicBezTo>
                  <a:cubicBezTo>
                    <a:pt x="331545" y="197134"/>
                    <a:pt x="325570" y="215056"/>
                    <a:pt x="313623" y="232977"/>
                  </a:cubicBezTo>
                  <a:cubicBezTo>
                    <a:pt x="301676" y="246916"/>
                    <a:pt x="295702" y="257867"/>
                    <a:pt x="295702" y="265834"/>
                  </a:cubicBezTo>
                  <a:lnTo>
                    <a:pt x="229990" y="313624"/>
                  </a:lnTo>
                  <a:lnTo>
                    <a:pt x="197134" y="301677"/>
                  </a:lnTo>
                  <a:cubicBezTo>
                    <a:pt x="175230" y="293710"/>
                    <a:pt x="162287" y="286742"/>
                    <a:pt x="158305" y="280767"/>
                  </a:cubicBezTo>
                  <a:cubicBezTo>
                    <a:pt x="136401" y="236960"/>
                    <a:pt x="115493" y="199127"/>
                    <a:pt x="95579" y="167266"/>
                  </a:cubicBezTo>
                  <a:cubicBezTo>
                    <a:pt x="81642" y="145362"/>
                    <a:pt x="71685" y="127441"/>
                    <a:pt x="65711" y="113502"/>
                  </a:cubicBezTo>
                  <a:cubicBezTo>
                    <a:pt x="59736" y="93590"/>
                    <a:pt x="51772" y="74174"/>
                    <a:pt x="41817" y="55257"/>
                  </a:cubicBezTo>
                  <a:cubicBezTo>
                    <a:pt x="31860" y="36339"/>
                    <a:pt x="22899" y="24890"/>
                    <a:pt x="14935" y="20908"/>
                  </a:cubicBezTo>
                  <a:cubicBezTo>
                    <a:pt x="4978" y="14934"/>
                    <a:pt x="0" y="9955"/>
                    <a:pt x="0" y="5973"/>
                  </a:cubicBezTo>
                  <a:cubicBezTo>
                    <a:pt x="0" y="1991"/>
                    <a:pt x="1992" y="0"/>
                    <a:pt x="597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19" name="Freeform 12">
              <a:extLst>
                <a:ext uri="{FF2B5EF4-FFF2-40B4-BE49-F238E27FC236}">
                  <a16:creationId xmlns:a16="http://schemas.microsoft.com/office/drawing/2014/main" id="{10514E27-FB7D-3215-E5F1-FE25515E09BC}"/>
                </a:ext>
              </a:extLst>
            </p:cNvPr>
            <p:cNvSpPr>
              <a:spLocks/>
            </p:cNvSpPr>
            <p:nvPr/>
          </p:nvSpPr>
          <p:spPr bwMode="auto">
            <a:xfrm rot="7221169" flipH="1">
              <a:off x="4583032" y="5903691"/>
              <a:ext cx="610560" cy="128443"/>
            </a:xfrm>
            <a:custGeom>
              <a:avLst/>
              <a:gdLst>
                <a:gd name="T0" fmla="*/ 150 w 427"/>
                <a:gd name="T1" fmla="*/ 12 h 199"/>
                <a:gd name="T2" fmla="*/ 144 w 427"/>
                <a:gd name="T3" fmla="*/ 2 h 199"/>
                <a:gd name="T4" fmla="*/ 91 w 427"/>
                <a:gd name="T5" fmla="*/ 2 h 199"/>
                <a:gd name="T6" fmla="*/ 26 w 427"/>
                <a:gd name="T7" fmla="*/ 25 h 199"/>
                <a:gd name="T8" fmla="*/ 22 w 427"/>
                <a:gd name="T9" fmla="*/ 44 h 199"/>
                <a:gd name="T10" fmla="*/ 33 w 427"/>
                <a:gd name="T11" fmla="*/ 69 h 199"/>
                <a:gd name="T12" fmla="*/ 25 w 427"/>
                <a:gd name="T13" fmla="*/ 80 h 199"/>
                <a:gd name="T14" fmla="*/ 41 w 427"/>
                <a:gd name="T15" fmla="*/ 90 h 199"/>
                <a:gd name="T16" fmla="*/ 25 w 427"/>
                <a:gd name="T17" fmla="*/ 102 h 199"/>
                <a:gd name="T18" fmla="*/ 17 w 427"/>
                <a:gd name="T19" fmla="*/ 115 h 199"/>
                <a:gd name="T20" fmla="*/ 8 w 427"/>
                <a:gd name="T21" fmla="*/ 130 h 199"/>
                <a:gd name="T22" fmla="*/ 11 w 427"/>
                <a:gd name="T23" fmla="*/ 155 h 199"/>
                <a:gd name="T24" fmla="*/ 23 w 427"/>
                <a:gd name="T25" fmla="*/ 174 h 199"/>
                <a:gd name="T26" fmla="*/ 19 w 427"/>
                <a:gd name="T27" fmla="*/ 187 h 199"/>
                <a:gd name="T28" fmla="*/ 63 w 427"/>
                <a:gd name="T29" fmla="*/ 196 h 199"/>
                <a:gd name="T30" fmla="*/ 95 w 427"/>
                <a:gd name="T31" fmla="*/ 197 h 199"/>
                <a:gd name="T32" fmla="*/ 135 w 427"/>
                <a:gd name="T33" fmla="*/ 191 h 199"/>
                <a:gd name="T34" fmla="*/ 181 w 427"/>
                <a:gd name="T35" fmla="*/ 189 h 199"/>
                <a:gd name="T36" fmla="*/ 220 w 427"/>
                <a:gd name="T37" fmla="*/ 191 h 199"/>
                <a:gd name="T38" fmla="*/ 272 w 427"/>
                <a:gd name="T39" fmla="*/ 189 h 199"/>
                <a:gd name="T40" fmla="*/ 311 w 427"/>
                <a:gd name="T41" fmla="*/ 181 h 199"/>
                <a:gd name="T42" fmla="*/ 354 w 427"/>
                <a:gd name="T43" fmla="*/ 190 h 199"/>
                <a:gd name="T44" fmla="*/ 402 w 427"/>
                <a:gd name="T45" fmla="*/ 181 h 199"/>
                <a:gd name="T46" fmla="*/ 420 w 427"/>
                <a:gd name="T47" fmla="*/ 174 h 199"/>
                <a:gd name="T48" fmla="*/ 405 w 427"/>
                <a:gd name="T49" fmla="*/ 160 h 199"/>
                <a:gd name="T50" fmla="*/ 376 w 427"/>
                <a:gd name="T51" fmla="*/ 151 h 199"/>
                <a:gd name="T52" fmla="*/ 371 w 427"/>
                <a:gd name="T53" fmla="*/ 158 h 199"/>
                <a:gd name="T54" fmla="*/ 331 w 427"/>
                <a:gd name="T55" fmla="*/ 150 h 199"/>
                <a:gd name="T56" fmla="*/ 354 w 427"/>
                <a:gd name="T57" fmla="*/ 136 h 199"/>
                <a:gd name="T58" fmla="*/ 328 w 427"/>
                <a:gd name="T59" fmla="*/ 138 h 199"/>
                <a:gd name="T60" fmla="*/ 344 w 427"/>
                <a:gd name="T61" fmla="*/ 133 h 199"/>
                <a:gd name="T62" fmla="*/ 340 w 427"/>
                <a:gd name="T63" fmla="*/ 122 h 199"/>
                <a:gd name="T64" fmla="*/ 348 w 427"/>
                <a:gd name="T65" fmla="*/ 112 h 199"/>
                <a:gd name="T66" fmla="*/ 323 w 427"/>
                <a:gd name="T67" fmla="*/ 105 h 199"/>
                <a:gd name="T68" fmla="*/ 295 w 427"/>
                <a:gd name="T69" fmla="*/ 100 h 199"/>
                <a:gd name="T70" fmla="*/ 241 w 427"/>
                <a:gd name="T71" fmla="*/ 107 h 199"/>
                <a:gd name="T72" fmla="*/ 230 w 427"/>
                <a:gd name="T73" fmla="*/ 100 h 199"/>
                <a:gd name="T74" fmla="*/ 240 w 427"/>
                <a:gd name="T75" fmla="*/ 91 h 199"/>
                <a:gd name="T76" fmla="*/ 261 w 427"/>
                <a:gd name="T77" fmla="*/ 94 h 199"/>
                <a:gd name="T78" fmla="*/ 286 w 427"/>
                <a:gd name="T79" fmla="*/ 92 h 199"/>
                <a:gd name="T80" fmla="*/ 211 w 427"/>
                <a:gd name="T81" fmla="*/ 81 h 199"/>
                <a:gd name="T82" fmla="*/ 233 w 427"/>
                <a:gd name="T83" fmla="*/ 81 h 199"/>
                <a:gd name="T84" fmla="*/ 223 w 427"/>
                <a:gd name="T85" fmla="*/ 77 h 199"/>
                <a:gd name="T86" fmla="*/ 268 w 427"/>
                <a:gd name="T87" fmla="*/ 81 h 199"/>
                <a:gd name="T88" fmla="*/ 279 w 427"/>
                <a:gd name="T89" fmla="*/ 82 h 199"/>
                <a:gd name="T90" fmla="*/ 266 w 427"/>
                <a:gd name="T91" fmla="*/ 73 h 199"/>
                <a:gd name="T92" fmla="*/ 220 w 427"/>
                <a:gd name="T93" fmla="*/ 74 h 199"/>
                <a:gd name="T94" fmla="*/ 193 w 427"/>
                <a:gd name="T95" fmla="*/ 69 h 199"/>
                <a:gd name="T96" fmla="*/ 174 w 427"/>
                <a:gd name="T97" fmla="*/ 58 h 199"/>
                <a:gd name="T98" fmla="*/ 194 w 427"/>
                <a:gd name="T99" fmla="*/ 63 h 199"/>
                <a:gd name="T100" fmla="*/ 233 w 427"/>
                <a:gd name="T101" fmla="*/ 54 h 199"/>
                <a:gd name="T102" fmla="*/ 239 w 427"/>
                <a:gd name="T103" fmla="*/ 46 h 199"/>
                <a:gd name="T104" fmla="*/ 283 w 427"/>
                <a:gd name="T105" fmla="*/ 45 h 199"/>
                <a:gd name="T106" fmla="*/ 279 w 427"/>
                <a:gd name="T107" fmla="*/ 44 h 199"/>
                <a:gd name="T108" fmla="*/ 255 w 427"/>
                <a:gd name="T109" fmla="*/ 39 h 199"/>
                <a:gd name="T110" fmla="*/ 241 w 427"/>
                <a:gd name="T111" fmla="*/ 32 h 199"/>
                <a:gd name="T112" fmla="*/ 229 w 427"/>
                <a:gd name="T113" fmla="*/ 39 h 199"/>
                <a:gd name="T114" fmla="*/ 215 w 427"/>
                <a:gd name="T115" fmla="*/ 27 h 199"/>
                <a:gd name="T116" fmla="*/ 190 w 427"/>
                <a:gd name="T117" fmla="*/ 22 h 199"/>
                <a:gd name="T118" fmla="*/ 197 w 427"/>
                <a:gd name="T119" fmla="*/ 11 h 199"/>
                <a:gd name="T120" fmla="*/ 226 w 427"/>
                <a:gd name="T121" fmla="*/ 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7" h="199">
                  <a:moveTo>
                    <a:pt x="211" y="4"/>
                  </a:moveTo>
                  <a:cubicBezTo>
                    <a:pt x="210" y="4"/>
                    <a:pt x="210" y="4"/>
                    <a:pt x="210" y="4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195" y="2"/>
                    <a:pt x="202" y="12"/>
                    <a:pt x="189" y="9"/>
                  </a:cubicBezTo>
                  <a:cubicBezTo>
                    <a:pt x="186" y="9"/>
                    <a:pt x="189" y="10"/>
                    <a:pt x="187" y="10"/>
                  </a:cubicBezTo>
                  <a:cubicBezTo>
                    <a:pt x="184" y="9"/>
                    <a:pt x="176" y="9"/>
                    <a:pt x="171" y="8"/>
                  </a:cubicBezTo>
                  <a:cubicBezTo>
                    <a:pt x="163" y="9"/>
                    <a:pt x="161" y="13"/>
                    <a:pt x="158" y="15"/>
                  </a:cubicBezTo>
                  <a:cubicBezTo>
                    <a:pt x="154" y="14"/>
                    <a:pt x="150" y="13"/>
                    <a:pt x="147" y="13"/>
                  </a:cubicBezTo>
                  <a:cubicBezTo>
                    <a:pt x="149" y="13"/>
                    <a:pt x="143" y="10"/>
                    <a:pt x="149" y="10"/>
                  </a:cubicBezTo>
                  <a:cubicBezTo>
                    <a:pt x="151" y="11"/>
                    <a:pt x="150" y="12"/>
                    <a:pt x="150" y="12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3" y="11"/>
                    <a:pt x="157" y="10"/>
                    <a:pt x="154" y="9"/>
                  </a:cubicBezTo>
                  <a:cubicBezTo>
                    <a:pt x="145" y="10"/>
                    <a:pt x="136" y="12"/>
                    <a:pt x="127" y="9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6" y="7"/>
                    <a:pt x="138" y="8"/>
                    <a:pt x="141" y="8"/>
                  </a:cubicBezTo>
                  <a:cubicBezTo>
                    <a:pt x="141" y="7"/>
                    <a:pt x="142" y="6"/>
                    <a:pt x="143" y="6"/>
                  </a:cubicBezTo>
                  <a:cubicBezTo>
                    <a:pt x="142" y="6"/>
                    <a:pt x="139" y="6"/>
                    <a:pt x="138" y="6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5"/>
                    <a:pt x="137" y="5"/>
                    <a:pt x="133" y="4"/>
                  </a:cubicBezTo>
                  <a:cubicBezTo>
                    <a:pt x="138" y="4"/>
                    <a:pt x="145" y="3"/>
                    <a:pt x="144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7" y="5"/>
                    <a:pt x="128" y="0"/>
                    <a:pt x="125" y="0"/>
                  </a:cubicBezTo>
                  <a:cubicBezTo>
                    <a:pt x="125" y="2"/>
                    <a:pt x="123" y="2"/>
                    <a:pt x="127" y="4"/>
                  </a:cubicBezTo>
                  <a:cubicBezTo>
                    <a:pt x="122" y="5"/>
                    <a:pt x="118" y="3"/>
                    <a:pt x="113" y="3"/>
                  </a:cubicBezTo>
                  <a:cubicBezTo>
                    <a:pt x="112" y="3"/>
                    <a:pt x="112" y="3"/>
                    <a:pt x="112" y="4"/>
                  </a:cubicBezTo>
                  <a:cubicBezTo>
                    <a:pt x="108" y="5"/>
                    <a:pt x="105" y="3"/>
                    <a:pt x="101" y="2"/>
                  </a:cubicBezTo>
                  <a:cubicBezTo>
                    <a:pt x="102" y="2"/>
                    <a:pt x="102" y="2"/>
                    <a:pt x="104" y="2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72" y="4"/>
                    <a:pt x="44" y="2"/>
                    <a:pt x="29" y="7"/>
                  </a:cubicBezTo>
                  <a:cubicBezTo>
                    <a:pt x="36" y="8"/>
                    <a:pt x="24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1" y="13"/>
                    <a:pt x="25" y="14"/>
                  </a:cubicBezTo>
                  <a:cubicBezTo>
                    <a:pt x="26" y="15"/>
                    <a:pt x="21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2"/>
                    <a:pt x="24" y="23"/>
                    <a:pt x="30" y="25"/>
                  </a:cubicBezTo>
                  <a:cubicBezTo>
                    <a:pt x="30" y="25"/>
                    <a:pt x="28" y="25"/>
                    <a:pt x="26" y="25"/>
                  </a:cubicBezTo>
                  <a:cubicBezTo>
                    <a:pt x="25" y="25"/>
                    <a:pt x="22" y="25"/>
                    <a:pt x="23" y="26"/>
                  </a:cubicBezTo>
                  <a:cubicBezTo>
                    <a:pt x="26" y="27"/>
                    <a:pt x="30" y="27"/>
                    <a:pt x="32" y="27"/>
                  </a:cubicBezTo>
                  <a:cubicBezTo>
                    <a:pt x="29" y="27"/>
                    <a:pt x="30" y="30"/>
                    <a:pt x="25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1"/>
                    <a:pt x="29" y="31"/>
                    <a:pt x="27" y="32"/>
                  </a:cubicBezTo>
                  <a:cubicBezTo>
                    <a:pt x="23" y="32"/>
                    <a:pt x="18" y="29"/>
                    <a:pt x="15" y="32"/>
                  </a:cubicBezTo>
                  <a:cubicBezTo>
                    <a:pt x="15" y="32"/>
                    <a:pt x="18" y="33"/>
                    <a:pt x="21" y="34"/>
                  </a:cubicBezTo>
                  <a:cubicBezTo>
                    <a:pt x="23" y="35"/>
                    <a:pt x="24" y="36"/>
                    <a:pt x="24" y="38"/>
                  </a:cubicBezTo>
                  <a:cubicBezTo>
                    <a:pt x="24" y="40"/>
                    <a:pt x="19" y="41"/>
                    <a:pt x="17" y="4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5"/>
                    <a:pt x="20" y="46"/>
                    <a:pt x="17" y="46"/>
                  </a:cubicBezTo>
                  <a:cubicBezTo>
                    <a:pt x="20" y="47"/>
                    <a:pt x="22" y="47"/>
                    <a:pt x="23" y="48"/>
                  </a:cubicBezTo>
                  <a:cubicBezTo>
                    <a:pt x="22" y="49"/>
                    <a:pt x="18" y="49"/>
                    <a:pt x="18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9" y="51"/>
                    <a:pt x="18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7" y="55"/>
                    <a:pt x="23" y="58"/>
                    <a:pt x="25" y="59"/>
                  </a:cubicBezTo>
                  <a:cubicBezTo>
                    <a:pt x="24" y="61"/>
                    <a:pt x="16" y="60"/>
                    <a:pt x="16" y="63"/>
                  </a:cubicBezTo>
                  <a:cubicBezTo>
                    <a:pt x="17" y="66"/>
                    <a:pt x="27" y="67"/>
                    <a:pt x="33" y="69"/>
                  </a:cubicBezTo>
                  <a:cubicBezTo>
                    <a:pt x="38" y="72"/>
                    <a:pt x="48" y="69"/>
                    <a:pt x="55" y="71"/>
                  </a:cubicBezTo>
                  <a:cubicBezTo>
                    <a:pt x="55" y="74"/>
                    <a:pt x="47" y="72"/>
                    <a:pt x="43" y="73"/>
                  </a:cubicBezTo>
                  <a:cubicBezTo>
                    <a:pt x="37" y="75"/>
                    <a:pt x="26" y="71"/>
                    <a:pt x="23" y="75"/>
                  </a:cubicBezTo>
                  <a:cubicBezTo>
                    <a:pt x="23" y="75"/>
                    <a:pt x="22" y="74"/>
                    <a:pt x="2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4" y="75"/>
                    <a:pt x="24" y="76"/>
                    <a:pt x="22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2" y="78"/>
                    <a:pt x="21" y="7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1" y="83"/>
                    <a:pt x="19" y="83"/>
                    <a:pt x="18" y="83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5"/>
                    <a:pt x="23" y="85"/>
                    <a:pt x="21" y="85"/>
                  </a:cubicBezTo>
                  <a:cubicBezTo>
                    <a:pt x="21" y="85"/>
                    <a:pt x="20" y="85"/>
                    <a:pt x="19" y="85"/>
                  </a:cubicBezTo>
                  <a:cubicBezTo>
                    <a:pt x="24" y="86"/>
                    <a:pt x="24" y="88"/>
                    <a:pt x="29" y="89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6" y="91"/>
                    <a:pt x="26" y="91"/>
                    <a:pt x="27" y="92"/>
                  </a:cubicBezTo>
                  <a:cubicBezTo>
                    <a:pt x="32" y="92"/>
                    <a:pt x="40" y="92"/>
                    <a:pt x="41" y="90"/>
                  </a:cubicBezTo>
                  <a:cubicBezTo>
                    <a:pt x="42" y="90"/>
                    <a:pt x="43" y="90"/>
                    <a:pt x="44" y="90"/>
                  </a:cubicBezTo>
                  <a:cubicBezTo>
                    <a:pt x="44" y="91"/>
                    <a:pt x="44" y="91"/>
                    <a:pt x="43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5"/>
                    <a:pt x="57" y="94"/>
                    <a:pt x="63" y="96"/>
                  </a:cubicBezTo>
                  <a:cubicBezTo>
                    <a:pt x="61" y="96"/>
                    <a:pt x="61" y="97"/>
                    <a:pt x="64" y="9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7"/>
                    <a:pt x="69" y="97"/>
                    <a:pt x="71" y="98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52" y="102"/>
                    <a:pt x="38" y="99"/>
                    <a:pt x="23" y="101"/>
                  </a:cubicBezTo>
                  <a:cubicBezTo>
                    <a:pt x="24" y="101"/>
                    <a:pt x="26" y="101"/>
                    <a:pt x="25" y="102"/>
                  </a:cubicBezTo>
                  <a:cubicBezTo>
                    <a:pt x="24" y="103"/>
                    <a:pt x="22" y="103"/>
                    <a:pt x="20" y="103"/>
                  </a:cubicBezTo>
                  <a:cubicBezTo>
                    <a:pt x="21" y="104"/>
                    <a:pt x="21" y="106"/>
                    <a:pt x="25" y="106"/>
                  </a:cubicBezTo>
                  <a:cubicBezTo>
                    <a:pt x="22" y="106"/>
                    <a:pt x="20" y="106"/>
                    <a:pt x="17" y="107"/>
                  </a:cubicBezTo>
                  <a:cubicBezTo>
                    <a:pt x="19" y="107"/>
                    <a:pt x="21" y="108"/>
                    <a:pt x="23" y="108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2" y="111"/>
                    <a:pt x="11" y="109"/>
                    <a:pt x="9" y="110"/>
                  </a:cubicBezTo>
                  <a:cubicBezTo>
                    <a:pt x="12" y="110"/>
                    <a:pt x="17" y="110"/>
                    <a:pt x="19" y="111"/>
                  </a:cubicBezTo>
                  <a:cubicBezTo>
                    <a:pt x="17" y="112"/>
                    <a:pt x="14" y="111"/>
                    <a:pt x="12" y="111"/>
                  </a:cubicBezTo>
                  <a:cubicBezTo>
                    <a:pt x="15" y="111"/>
                    <a:pt x="18" y="112"/>
                    <a:pt x="20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8" y="115"/>
                    <a:pt x="20" y="116"/>
                    <a:pt x="22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6" y="117"/>
                    <a:pt x="31" y="117"/>
                    <a:pt x="29" y="118"/>
                  </a:cubicBezTo>
                  <a:cubicBezTo>
                    <a:pt x="27" y="119"/>
                    <a:pt x="27" y="122"/>
                    <a:pt x="22" y="120"/>
                  </a:cubicBezTo>
                  <a:cubicBezTo>
                    <a:pt x="16" y="122"/>
                    <a:pt x="20" y="125"/>
                    <a:pt x="11" y="124"/>
                  </a:cubicBezTo>
                  <a:cubicBezTo>
                    <a:pt x="13" y="126"/>
                    <a:pt x="19" y="125"/>
                    <a:pt x="21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0"/>
                    <a:pt x="10" y="131"/>
                    <a:pt x="11" y="132"/>
                  </a:cubicBezTo>
                  <a:cubicBezTo>
                    <a:pt x="10" y="132"/>
                    <a:pt x="9" y="133"/>
                    <a:pt x="8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3" y="136"/>
                    <a:pt x="21" y="137"/>
                    <a:pt x="27" y="138"/>
                  </a:cubicBezTo>
                  <a:cubicBezTo>
                    <a:pt x="24" y="141"/>
                    <a:pt x="14" y="140"/>
                    <a:pt x="7" y="141"/>
                  </a:cubicBezTo>
                  <a:cubicBezTo>
                    <a:pt x="7" y="142"/>
                    <a:pt x="7" y="142"/>
                    <a:pt x="9" y="143"/>
                  </a:cubicBezTo>
                  <a:cubicBezTo>
                    <a:pt x="2" y="144"/>
                    <a:pt x="11" y="145"/>
                    <a:pt x="12" y="147"/>
                  </a:cubicBezTo>
                  <a:cubicBezTo>
                    <a:pt x="10" y="149"/>
                    <a:pt x="7" y="149"/>
                    <a:pt x="7" y="151"/>
                  </a:cubicBezTo>
                  <a:cubicBezTo>
                    <a:pt x="9" y="152"/>
                    <a:pt x="11" y="154"/>
                    <a:pt x="15" y="154"/>
                  </a:cubicBezTo>
                  <a:cubicBezTo>
                    <a:pt x="16" y="155"/>
                    <a:pt x="11" y="154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5" y="157"/>
                    <a:pt x="13" y="160"/>
                    <a:pt x="12" y="162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2" y="164"/>
                    <a:pt x="9" y="164"/>
                    <a:pt x="8" y="163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3" y="166"/>
                    <a:pt x="3" y="168"/>
                    <a:pt x="5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1" y="172"/>
                    <a:pt x="19" y="172"/>
                    <a:pt x="23" y="174"/>
                  </a:cubicBezTo>
                  <a:cubicBezTo>
                    <a:pt x="23" y="174"/>
                    <a:pt x="22" y="174"/>
                    <a:pt x="22" y="174"/>
                  </a:cubicBezTo>
                  <a:cubicBezTo>
                    <a:pt x="23" y="175"/>
                    <a:pt x="26" y="175"/>
                    <a:pt x="24" y="176"/>
                  </a:cubicBezTo>
                  <a:cubicBezTo>
                    <a:pt x="22" y="176"/>
                    <a:pt x="20" y="177"/>
                    <a:pt x="18" y="176"/>
                  </a:cubicBezTo>
                  <a:cubicBezTo>
                    <a:pt x="17" y="177"/>
                    <a:pt x="21" y="176"/>
                    <a:pt x="21" y="177"/>
                  </a:cubicBezTo>
                  <a:cubicBezTo>
                    <a:pt x="21" y="177"/>
                    <a:pt x="20" y="177"/>
                    <a:pt x="20" y="178"/>
                  </a:cubicBezTo>
                  <a:cubicBezTo>
                    <a:pt x="24" y="178"/>
                    <a:pt x="25" y="180"/>
                    <a:pt x="28" y="181"/>
                  </a:cubicBezTo>
                  <a:cubicBezTo>
                    <a:pt x="25" y="182"/>
                    <a:pt x="22" y="185"/>
                    <a:pt x="19" y="184"/>
                  </a:cubicBezTo>
                  <a:cubicBezTo>
                    <a:pt x="19" y="185"/>
                    <a:pt x="19" y="185"/>
                    <a:pt x="19" y="185"/>
                  </a:cubicBezTo>
                  <a:cubicBezTo>
                    <a:pt x="18" y="186"/>
                    <a:pt x="17" y="185"/>
                    <a:pt x="16" y="185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14" y="187"/>
                    <a:pt x="8" y="186"/>
                    <a:pt x="5" y="185"/>
                  </a:cubicBezTo>
                  <a:cubicBezTo>
                    <a:pt x="4" y="185"/>
                    <a:pt x="2" y="185"/>
                    <a:pt x="1" y="186"/>
                  </a:cubicBezTo>
                  <a:cubicBezTo>
                    <a:pt x="3" y="186"/>
                    <a:pt x="4" y="186"/>
                    <a:pt x="6" y="18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" y="192"/>
                    <a:pt x="19" y="192"/>
                    <a:pt x="29" y="194"/>
                  </a:cubicBezTo>
                  <a:cubicBezTo>
                    <a:pt x="28" y="193"/>
                    <a:pt x="25" y="193"/>
                    <a:pt x="24" y="192"/>
                  </a:cubicBezTo>
                  <a:cubicBezTo>
                    <a:pt x="28" y="192"/>
                    <a:pt x="30" y="191"/>
                    <a:pt x="34" y="192"/>
                  </a:cubicBezTo>
                  <a:cubicBezTo>
                    <a:pt x="36" y="192"/>
                    <a:pt x="38" y="193"/>
                    <a:pt x="38" y="194"/>
                  </a:cubicBezTo>
                  <a:cubicBezTo>
                    <a:pt x="43" y="195"/>
                    <a:pt x="47" y="195"/>
                    <a:pt x="53" y="194"/>
                  </a:cubicBezTo>
                  <a:cubicBezTo>
                    <a:pt x="55" y="197"/>
                    <a:pt x="59" y="196"/>
                    <a:pt x="63" y="196"/>
                  </a:cubicBezTo>
                  <a:cubicBezTo>
                    <a:pt x="63" y="196"/>
                    <a:pt x="59" y="195"/>
                    <a:pt x="62" y="194"/>
                  </a:cubicBezTo>
                  <a:cubicBezTo>
                    <a:pt x="66" y="193"/>
                    <a:pt x="70" y="195"/>
                    <a:pt x="73" y="196"/>
                  </a:cubicBezTo>
                  <a:cubicBezTo>
                    <a:pt x="72" y="196"/>
                    <a:pt x="72" y="197"/>
                    <a:pt x="71" y="196"/>
                  </a:cubicBezTo>
                  <a:cubicBezTo>
                    <a:pt x="74" y="196"/>
                    <a:pt x="75" y="198"/>
                    <a:pt x="79" y="198"/>
                  </a:cubicBezTo>
                  <a:cubicBezTo>
                    <a:pt x="82" y="197"/>
                    <a:pt x="87" y="197"/>
                    <a:pt x="85" y="195"/>
                  </a:cubicBezTo>
                  <a:cubicBezTo>
                    <a:pt x="89" y="191"/>
                    <a:pt x="96" y="196"/>
                    <a:pt x="102" y="194"/>
                  </a:cubicBezTo>
                  <a:cubicBezTo>
                    <a:pt x="103" y="194"/>
                    <a:pt x="104" y="194"/>
                    <a:pt x="104" y="195"/>
                  </a:cubicBezTo>
                  <a:cubicBezTo>
                    <a:pt x="103" y="195"/>
                    <a:pt x="103" y="195"/>
                    <a:pt x="102" y="195"/>
                  </a:cubicBezTo>
                  <a:cubicBezTo>
                    <a:pt x="103" y="195"/>
                    <a:pt x="104" y="195"/>
                    <a:pt x="105" y="196"/>
                  </a:cubicBezTo>
                  <a:cubicBezTo>
                    <a:pt x="104" y="197"/>
                    <a:pt x="98" y="197"/>
                    <a:pt x="95" y="197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03" y="197"/>
                    <a:pt x="110" y="197"/>
                    <a:pt x="116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5"/>
                    <a:pt x="109" y="195"/>
                    <a:pt x="111" y="194"/>
                  </a:cubicBezTo>
                  <a:cubicBezTo>
                    <a:pt x="115" y="193"/>
                    <a:pt x="120" y="192"/>
                    <a:pt x="125" y="194"/>
                  </a:cubicBezTo>
                  <a:cubicBezTo>
                    <a:pt x="124" y="195"/>
                    <a:pt x="125" y="196"/>
                    <a:pt x="124" y="196"/>
                  </a:cubicBezTo>
                  <a:cubicBezTo>
                    <a:pt x="126" y="196"/>
                    <a:pt x="126" y="196"/>
                    <a:pt x="126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34" y="196"/>
                    <a:pt x="133" y="192"/>
                    <a:pt x="135" y="191"/>
                  </a:cubicBezTo>
                  <a:cubicBezTo>
                    <a:pt x="143" y="192"/>
                    <a:pt x="136" y="194"/>
                    <a:pt x="135" y="195"/>
                  </a:cubicBezTo>
                  <a:cubicBezTo>
                    <a:pt x="137" y="196"/>
                    <a:pt x="139" y="196"/>
                    <a:pt x="139" y="197"/>
                  </a:cubicBezTo>
                  <a:cubicBezTo>
                    <a:pt x="142" y="197"/>
                    <a:pt x="145" y="197"/>
                    <a:pt x="146" y="197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1" y="193"/>
                    <a:pt x="162" y="191"/>
                    <a:pt x="173" y="193"/>
                  </a:cubicBezTo>
                  <a:cubicBezTo>
                    <a:pt x="171" y="194"/>
                    <a:pt x="166" y="192"/>
                    <a:pt x="165" y="194"/>
                  </a:cubicBezTo>
                  <a:cubicBezTo>
                    <a:pt x="169" y="197"/>
                    <a:pt x="173" y="194"/>
                    <a:pt x="178" y="194"/>
                  </a:cubicBezTo>
                  <a:cubicBezTo>
                    <a:pt x="180" y="193"/>
                    <a:pt x="178" y="192"/>
                    <a:pt x="179" y="191"/>
                  </a:cubicBezTo>
                  <a:cubicBezTo>
                    <a:pt x="181" y="190"/>
                    <a:pt x="184" y="191"/>
                    <a:pt x="185" y="190"/>
                  </a:cubicBezTo>
                  <a:cubicBezTo>
                    <a:pt x="184" y="190"/>
                    <a:pt x="182" y="190"/>
                    <a:pt x="181" y="189"/>
                  </a:cubicBezTo>
                  <a:cubicBezTo>
                    <a:pt x="184" y="189"/>
                    <a:pt x="187" y="188"/>
                    <a:pt x="190" y="189"/>
                  </a:cubicBezTo>
                  <a:cubicBezTo>
                    <a:pt x="190" y="189"/>
                    <a:pt x="190" y="189"/>
                    <a:pt x="190" y="189"/>
                  </a:cubicBezTo>
                  <a:cubicBezTo>
                    <a:pt x="190" y="190"/>
                    <a:pt x="190" y="190"/>
                    <a:pt x="189" y="190"/>
                  </a:cubicBezTo>
                  <a:cubicBezTo>
                    <a:pt x="196" y="189"/>
                    <a:pt x="188" y="194"/>
                    <a:pt x="198" y="192"/>
                  </a:cubicBezTo>
                  <a:cubicBezTo>
                    <a:pt x="199" y="193"/>
                    <a:pt x="201" y="193"/>
                    <a:pt x="201" y="193"/>
                  </a:cubicBezTo>
                  <a:cubicBezTo>
                    <a:pt x="201" y="193"/>
                    <a:pt x="202" y="192"/>
                    <a:pt x="199" y="191"/>
                  </a:cubicBezTo>
                  <a:cubicBezTo>
                    <a:pt x="200" y="191"/>
                    <a:pt x="200" y="191"/>
                    <a:pt x="200" y="191"/>
                  </a:cubicBezTo>
                  <a:cubicBezTo>
                    <a:pt x="202" y="190"/>
                    <a:pt x="204" y="191"/>
                    <a:pt x="206" y="192"/>
                  </a:cubicBezTo>
                  <a:cubicBezTo>
                    <a:pt x="211" y="190"/>
                    <a:pt x="216" y="189"/>
                    <a:pt x="222" y="190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26" y="191"/>
                    <a:pt x="226" y="188"/>
                    <a:pt x="231" y="188"/>
                  </a:cubicBezTo>
                  <a:cubicBezTo>
                    <a:pt x="231" y="189"/>
                    <a:pt x="236" y="189"/>
                    <a:pt x="235" y="190"/>
                  </a:cubicBezTo>
                  <a:cubicBezTo>
                    <a:pt x="232" y="191"/>
                    <a:pt x="231" y="192"/>
                    <a:pt x="229" y="193"/>
                  </a:cubicBezTo>
                  <a:cubicBezTo>
                    <a:pt x="230" y="193"/>
                    <a:pt x="232" y="192"/>
                    <a:pt x="233" y="193"/>
                  </a:cubicBezTo>
                  <a:cubicBezTo>
                    <a:pt x="239" y="193"/>
                    <a:pt x="240" y="187"/>
                    <a:pt x="246" y="191"/>
                  </a:cubicBezTo>
                  <a:cubicBezTo>
                    <a:pt x="244" y="188"/>
                    <a:pt x="255" y="190"/>
                    <a:pt x="258" y="188"/>
                  </a:cubicBezTo>
                  <a:cubicBezTo>
                    <a:pt x="267" y="192"/>
                    <a:pt x="250" y="189"/>
                    <a:pt x="249" y="191"/>
                  </a:cubicBezTo>
                  <a:cubicBezTo>
                    <a:pt x="254" y="191"/>
                    <a:pt x="259" y="191"/>
                    <a:pt x="264" y="191"/>
                  </a:cubicBezTo>
                  <a:cubicBezTo>
                    <a:pt x="265" y="190"/>
                    <a:pt x="266" y="188"/>
                    <a:pt x="270" y="188"/>
                  </a:cubicBezTo>
                  <a:cubicBezTo>
                    <a:pt x="271" y="188"/>
                    <a:pt x="272" y="189"/>
                    <a:pt x="272" y="189"/>
                  </a:cubicBezTo>
                  <a:cubicBezTo>
                    <a:pt x="275" y="187"/>
                    <a:pt x="279" y="188"/>
                    <a:pt x="282" y="189"/>
                  </a:cubicBezTo>
                  <a:cubicBezTo>
                    <a:pt x="284" y="190"/>
                    <a:pt x="279" y="190"/>
                    <a:pt x="279" y="191"/>
                  </a:cubicBezTo>
                  <a:cubicBezTo>
                    <a:pt x="283" y="191"/>
                    <a:pt x="286" y="190"/>
                    <a:pt x="287" y="189"/>
                  </a:cubicBezTo>
                  <a:cubicBezTo>
                    <a:pt x="291" y="188"/>
                    <a:pt x="297" y="188"/>
                    <a:pt x="298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298" y="188"/>
                    <a:pt x="302" y="187"/>
                    <a:pt x="302" y="187"/>
                  </a:cubicBezTo>
                  <a:cubicBezTo>
                    <a:pt x="295" y="186"/>
                    <a:pt x="301" y="184"/>
                    <a:pt x="299" y="183"/>
                  </a:cubicBezTo>
                  <a:cubicBezTo>
                    <a:pt x="307" y="181"/>
                    <a:pt x="296" y="180"/>
                    <a:pt x="302" y="178"/>
                  </a:cubicBezTo>
                  <a:cubicBezTo>
                    <a:pt x="304" y="178"/>
                    <a:pt x="307" y="178"/>
                    <a:pt x="308" y="178"/>
                  </a:cubicBezTo>
                  <a:cubicBezTo>
                    <a:pt x="312" y="179"/>
                    <a:pt x="311" y="180"/>
                    <a:pt x="311" y="181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5" y="182"/>
                    <a:pt x="319" y="181"/>
                    <a:pt x="318" y="183"/>
                  </a:cubicBezTo>
                  <a:cubicBezTo>
                    <a:pt x="315" y="184"/>
                    <a:pt x="316" y="189"/>
                    <a:pt x="309" y="187"/>
                  </a:cubicBezTo>
                  <a:cubicBezTo>
                    <a:pt x="310" y="192"/>
                    <a:pt x="320" y="187"/>
                    <a:pt x="326" y="188"/>
                  </a:cubicBezTo>
                  <a:cubicBezTo>
                    <a:pt x="327" y="187"/>
                    <a:pt x="324" y="186"/>
                    <a:pt x="325" y="184"/>
                  </a:cubicBezTo>
                  <a:cubicBezTo>
                    <a:pt x="333" y="184"/>
                    <a:pt x="333" y="184"/>
                    <a:pt x="333" y="184"/>
                  </a:cubicBezTo>
                  <a:cubicBezTo>
                    <a:pt x="332" y="181"/>
                    <a:pt x="341" y="183"/>
                    <a:pt x="342" y="181"/>
                  </a:cubicBezTo>
                  <a:cubicBezTo>
                    <a:pt x="346" y="181"/>
                    <a:pt x="354" y="181"/>
                    <a:pt x="356" y="182"/>
                  </a:cubicBezTo>
                  <a:cubicBezTo>
                    <a:pt x="351" y="183"/>
                    <a:pt x="351" y="185"/>
                    <a:pt x="348" y="187"/>
                  </a:cubicBezTo>
                  <a:cubicBezTo>
                    <a:pt x="353" y="186"/>
                    <a:pt x="355" y="189"/>
                    <a:pt x="354" y="190"/>
                  </a:cubicBezTo>
                  <a:cubicBezTo>
                    <a:pt x="356" y="190"/>
                    <a:pt x="356" y="190"/>
                    <a:pt x="356" y="190"/>
                  </a:cubicBezTo>
                  <a:cubicBezTo>
                    <a:pt x="361" y="185"/>
                    <a:pt x="373" y="189"/>
                    <a:pt x="378" y="187"/>
                  </a:cubicBezTo>
                  <a:cubicBezTo>
                    <a:pt x="381" y="185"/>
                    <a:pt x="384" y="188"/>
                    <a:pt x="386" y="189"/>
                  </a:cubicBezTo>
                  <a:cubicBezTo>
                    <a:pt x="387" y="187"/>
                    <a:pt x="390" y="185"/>
                    <a:pt x="388" y="184"/>
                  </a:cubicBezTo>
                  <a:cubicBezTo>
                    <a:pt x="390" y="183"/>
                    <a:pt x="397" y="183"/>
                    <a:pt x="394" y="180"/>
                  </a:cubicBezTo>
                  <a:cubicBezTo>
                    <a:pt x="389" y="181"/>
                    <a:pt x="394" y="178"/>
                    <a:pt x="389" y="178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90" y="173"/>
                    <a:pt x="398" y="173"/>
                    <a:pt x="403" y="173"/>
                  </a:cubicBezTo>
                  <a:cubicBezTo>
                    <a:pt x="404" y="177"/>
                    <a:pt x="404" y="177"/>
                    <a:pt x="404" y="177"/>
                  </a:cubicBezTo>
                  <a:cubicBezTo>
                    <a:pt x="400" y="178"/>
                    <a:pt x="408" y="180"/>
                    <a:pt x="402" y="181"/>
                  </a:cubicBezTo>
                  <a:cubicBezTo>
                    <a:pt x="408" y="182"/>
                    <a:pt x="413" y="181"/>
                    <a:pt x="419" y="182"/>
                  </a:cubicBezTo>
                  <a:cubicBezTo>
                    <a:pt x="421" y="181"/>
                    <a:pt x="421" y="181"/>
                    <a:pt x="421" y="181"/>
                  </a:cubicBezTo>
                  <a:cubicBezTo>
                    <a:pt x="419" y="180"/>
                    <a:pt x="419" y="180"/>
                    <a:pt x="419" y="180"/>
                  </a:cubicBezTo>
                  <a:cubicBezTo>
                    <a:pt x="418" y="180"/>
                    <a:pt x="417" y="180"/>
                    <a:pt x="416" y="181"/>
                  </a:cubicBezTo>
                  <a:cubicBezTo>
                    <a:pt x="412" y="179"/>
                    <a:pt x="412" y="179"/>
                    <a:pt x="412" y="179"/>
                  </a:cubicBezTo>
                  <a:cubicBezTo>
                    <a:pt x="405" y="183"/>
                    <a:pt x="406" y="177"/>
                    <a:pt x="409" y="178"/>
                  </a:cubicBezTo>
                  <a:cubicBezTo>
                    <a:pt x="409" y="178"/>
                    <a:pt x="409" y="178"/>
                    <a:pt x="409" y="178"/>
                  </a:cubicBezTo>
                  <a:cubicBezTo>
                    <a:pt x="409" y="177"/>
                    <a:pt x="410" y="177"/>
                    <a:pt x="411" y="177"/>
                  </a:cubicBezTo>
                  <a:cubicBezTo>
                    <a:pt x="409" y="174"/>
                    <a:pt x="419" y="175"/>
                    <a:pt x="422" y="174"/>
                  </a:cubicBezTo>
                  <a:cubicBezTo>
                    <a:pt x="421" y="174"/>
                    <a:pt x="420" y="174"/>
                    <a:pt x="420" y="174"/>
                  </a:cubicBezTo>
                  <a:cubicBezTo>
                    <a:pt x="420" y="173"/>
                    <a:pt x="419" y="172"/>
                    <a:pt x="421" y="172"/>
                  </a:cubicBezTo>
                  <a:cubicBezTo>
                    <a:pt x="422" y="173"/>
                    <a:pt x="422" y="173"/>
                    <a:pt x="422" y="173"/>
                  </a:cubicBezTo>
                  <a:cubicBezTo>
                    <a:pt x="423" y="172"/>
                    <a:pt x="423" y="172"/>
                    <a:pt x="423" y="172"/>
                  </a:cubicBezTo>
                  <a:cubicBezTo>
                    <a:pt x="421" y="171"/>
                    <a:pt x="414" y="171"/>
                    <a:pt x="410" y="171"/>
                  </a:cubicBezTo>
                  <a:cubicBezTo>
                    <a:pt x="409" y="169"/>
                    <a:pt x="419" y="168"/>
                    <a:pt x="416" y="166"/>
                  </a:cubicBezTo>
                  <a:cubicBezTo>
                    <a:pt x="417" y="164"/>
                    <a:pt x="410" y="164"/>
                    <a:pt x="408" y="163"/>
                  </a:cubicBezTo>
                  <a:cubicBezTo>
                    <a:pt x="409" y="163"/>
                    <a:pt x="411" y="161"/>
                    <a:pt x="414" y="162"/>
                  </a:cubicBezTo>
                  <a:cubicBezTo>
                    <a:pt x="419" y="162"/>
                    <a:pt x="415" y="163"/>
                    <a:pt x="419" y="164"/>
                  </a:cubicBezTo>
                  <a:cubicBezTo>
                    <a:pt x="420" y="162"/>
                    <a:pt x="427" y="164"/>
                    <a:pt x="424" y="163"/>
                  </a:cubicBezTo>
                  <a:cubicBezTo>
                    <a:pt x="425" y="159"/>
                    <a:pt x="409" y="162"/>
                    <a:pt x="405" y="160"/>
                  </a:cubicBezTo>
                  <a:cubicBezTo>
                    <a:pt x="411" y="158"/>
                    <a:pt x="400" y="158"/>
                    <a:pt x="400" y="156"/>
                  </a:cubicBezTo>
                  <a:cubicBezTo>
                    <a:pt x="401" y="156"/>
                    <a:pt x="402" y="155"/>
                    <a:pt x="403" y="155"/>
                  </a:cubicBezTo>
                  <a:cubicBezTo>
                    <a:pt x="395" y="155"/>
                    <a:pt x="395" y="155"/>
                    <a:pt x="395" y="155"/>
                  </a:cubicBezTo>
                  <a:cubicBezTo>
                    <a:pt x="397" y="157"/>
                    <a:pt x="397" y="160"/>
                    <a:pt x="401" y="163"/>
                  </a:cubicBezTo>
                  <a:cubicBezTo>
                    <a:pt x="398" y="164"/>
                    <a:pt x="392" y="165"/>
                    <a:pt x="389" y="164"/>
                  </a:cubicBezTo>
                  <a:cubicBezTo>
                    <a:pt x="388" y="163"/>
                    <a:pt x="390" y="163"/>
                    <a:pt x="389" y="163"/>
                  </a:cubicBezTo>
                  <a:cubicBezTo>
                    <a:pt x="388" y="161"/>
                    <a:pt x="389" y="158"/>
                    <a:pt x="385" y="158"/>
                  </a:cubicBezTo>
                  <a:cubicBezTo>
                    <a:pt x="381" y="156"/>
                    <a:pt x="375" y="155"/>
                    <a:pt x="376" y="153"/>
                  </a:cubicBezTo>
                  <a:cubicBezTo>
                    <a:pt x="378" y="151"/>
                    <a:pt x="382" y="153"/>
                    <a:pt x="384" y="153"/>
                  </a:cubicBezTo>
                  <a:cubicBezTo>
                    <a:pt x="386" y="151"/>
                    <a:pt x="380" y="151"/>
                    <a:pt x="376" y="151"/>
                  </a:cubicBezTo>
                  <a:cubicBezTo>
                    <a:pt x="374" y="150"/>
                    <a:pt x="373" y="150"/>
                    <a:pt x="374" y="149"/>
                  </a:cubicBezTo>
                  <a:cubicBezTo>
                    <a:pt x="370" y="149"/>
                    <a:pt x="368" y="151"/>
                    <a:pt x="365" y="150"/>
                  </a:cubicBezTo>
                  <a:cubicBezTo>
                    <a:pt x="365" y="149"/>
                    <a:pt x="361" y="150"/>
                    <a:pt x="360" y="149"/>
                  </a:cubicBezTo>
                  <a:cubicBezTo>
                    <a:pt x="362" y="148"/>
                    <a:pt x="362" y="148"/>
                    <a:pt x="362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55" y="146"/>
                    <a:pt x="353" y="150"/>
                    <a:pt x="348" y="150"/>
                  </a:cubicBezTo>
                  <a:cubicBezTo>
                    <a:pt x="350" y="150"/>
                    <a:pt x="352" y="150"/>
                    <a:pt x="354" y="150"/>
                  </a:cubicBezTo>
                  <a:cubicBezTo>
                    <a:pt x="354" y="156"/>
                    <a:pt x="376" y="149"/>
                    <a:pt x="373" y="155"/>
                  </a:cubicBezTo>
                  <a:cubicBezTo>
                    <a:pt x="370" y="158"/>
                    <a:pt x="361" y="157"/>
                    <a:pt x="358" y="158"/>
                  </a:cubicBezTo>
                  <a:cubicBezTo>
                    <a:pt x="362" y="161"/>
                    <a:pt x="367" y="157"/>
                    <a:pt x="371" y="158"/>
                  </a:cubicBezTo>
                  <a:cubicBezTo>
                    <a:pt x="372" y="158"/>
                    <a:pt x="373" y="160"/>
                    <a:pt x="370" y="161"/>
                  </a:cubicBezTo>
                  <a:cubicBezTo>
                    <a:pt x="361" y="161"/>
                    <a:pt x="353" y="160"/>
                    <a:pt x="348" y="157"/>
                  </a:cubicBezTo>
                  <a:cubicBezTo>
                    <a:pt x="349" y="157"/>
                    <a:pt x="349" y="157"/>
                    <a:pt x="350" y="157"/>
                  </a:cubicBezTo>
                  <a:cubicBezTo>
                    <a:pt x="349" y="157"/>
                    <a:pt x="347" y="157"/>
                    <a:pt x="346" y="157"/>
                  </a:cubicBezTo>
                  <a:cubicBezTo>
                    <a:pt x="344" y="158"/>
                    <a:pt x="338" y="158"/>
                    <a:pt x="336" y="157"/>
                  </a:cubicBezTo>
                  <a:cubicBezTo>
                    <a:pt x="339" y="156"/>
                    <a:pt x="343" y="156"/>
                    <a:pt x="343" y="155"/>
                  </a:cubicBezTo>
                  <a:cubicBezTo>
                    <a:pt x="339" y="154"/>
                    <a:pt x="334" y="153"/>
                    <a:pt x="332" y="152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344" y="151"/>
                    <a:pt x="344" y="151"/>
                    <a:pt x="344" y="151"/>
                  </a:cubicBezTo>
                  <a:cubicBezTo>
                    <a:pt x="342" y="148"/>
                    <a:pt x="335" y="151"/>
                    <a:pt x="331" y="150"/>
                  </a:cubicBezTo>
                  <a:cubicBezTo>
                    <a:pt x="335" y="148"/>
                    <a:pt x="340" y="148"/>
                    <a:pt x="346" y="147"/>
                  </a:cubicBezTo>
                  <a:cubicBezTo>
                    <a:pt x="346" y="146"/>
                    <a:pt x="352" y="146"/>
                    <a:pt x="354" y="145"/>
                  </a:cubicBezTo>
                  <a:cubicBezTo>
                    <a:pt x="354" y="144"/>
                    <a:pt x="354" y="144"/>
                    <a:pt x="353" y="143"/>
                  </a:cubicBezTo>
                  <a:cubicBezTo>
                    <a:pt x="350" y="143"/>
                    <a:pt x="350" y="141"/>
                    <a:pt x="354" y="140"/>
                  </a:cubicBezTo>
                  <a:cubicBezTo>
                    <a:pt x="354" y="139"/>
                    <a:pt x="358" y="139"/>
                    <a:pt x="355" y="138"/>
                  </a:cubicBezTo>
                  <a:cubicBezTo>
                    <a:pt x="358" y="137"/>
                    <a:pt x="361" y="137"/>
                    <a:pt x="361" y="135"/>
                  </a:cubicBezTo>
                  <a:cubicBezTo>
                    <a:pt x="359" y="135"/>
                    <a:pt x="356" y="135"/>
                    <a:pt x="355" y="134"/>
                  </a:cubicBezTo>
                  <a:cubicBezTo>
                    <a:pt x="354" y="135"/>
                    <a:pt x="353" y="135"/>
                    <a:pt x="352" y="135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4" y="136"/>
                    <a:pt x="354" y="136"/>
                    <a:pt x="354" y="136"/>
                  </a:cubicBezTo>
                  <a:cubicBezTo>
                    <a:pt x="357" y="141"/>
                    <a:pt x="338" y="138"/>
                    <a:pt x="332" y="139"/>
                  </a:cubicBezTo>
                  <a:cubicBezTo>
                    <a:pt x="334" y="140"/>
                    <a:pt x="329" y="141"/>
                    <a:pt x="329" y="143"/>
                  </a:cubicBezTo>
                  <a:cubicBezTo>
                    <a:pt x="329" y="144"/>
                    <a:pt x="323" y="145"/>
                    <a:pt x="325" y="146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9" y="145"/>
                    <a:pt x="332" y="146"/>
                    <a:pt x="334" y="147"/>
                  </a:cubicBezTo>
                  <a:cubicBezTo>
                    <a:pt x="333" y="147"/>
                    <a:pt x="332" y="147"/>
                    <a:pt x="331" y="147"/>
                  </a:cubicBezTo>
                  <a:cubicBezTo>
                    <a:pt x="326" y="146"/>
                    <a:pt x="316" y="147"/>
                    <a:pt x="318" y="144"/>
                  </a:cubicBezTo>
                  <a:cubicBezTo>
                    <a:pt x="320" y="142"/>
                    <a:pt x="318" y="142"/>
                    <a:pt x="319" y="140"/>
                  </a:cubicBezTo>
                  <a:cubicBezTo>
                    <a:pt x="323" y="142"/>
                    <a:pt x="325" y="139"/>
                    <a:pt x="329" y="138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23" y="137"/>
                    <a:pt x="322" y="139"/>
                    <a:pt x="320" y="140"/>
                  </a:cubicBezTo>
                  <a:cubicBezTo>
                    <a:pt x="317" y="140"/>
                    <a:pt x="316" y="139"/>
                    <a:pt x="314" y="139"/>
                  </a:cubicBezTo>
                  <a:cubicBezTo>
                    <a:pt x="314" y="138"/>
                    <a:pt x="314" y="137"/>
                    <a:pt x="316" y="136"/>
                  </a:cubicBezTo>
                  <a:cubicBezTo>
                    <a:pt x="315" y="137"/>
                    <a:pt x="314" y="136"/>
                    <a:pt x="314" y="136"/>
                  </a:cubicBezTo>
                  <a:cubicBezTo>
                    <a:pt x="322" y="135"/>
                    <a:pt x="322" y="135"/>
                    <a:pt x="322" y="135"/>
                  </a:cubicBezTo>
                  <a:cubicBezTo>
                    <a:pt x="321" y="134"/>
                    <a:pt x="321" y="133"/>
                    <a:pt x="319" y="134"/>
                  </a:cubicBezTo>
                  <a:cubicBezTo>
                    <a:pt x="317" y="133"/>
                    <a:pt x="318" y="132"/>
                    <a:pt x="318" y="132"/>
                  </a:cubicBezTo>
                  <a:cubicBezTo>
                    <a:pt x="318" y="130"/>
                    <a:pt x="322" y="130"/>
                    <a:pt x="324" y="130"/>
                  </a:cubicBezTo>
                  <a:cubicBezTo>
                    <a:pt x="326" y="134"/>
                    <a:pt x="336" y="130"/>
                    <a:pt x="342" y="131"/>
                  </a:cubicBezTo>
                  <a:cubicBezTo>
                    <a:pt x="344" y="131"/>
                    <a:pt x="345" y="132"/>
                    <a:pt x="344" y="133"/>
                  </a:cubicBezTo>
                  <a:cubicBezTo>
                    <a:pt x="354" y="132"/>
                    <a:pt x="342" y="129"/>
                    <a:pt x="344" y="127"/>
                  </a:cubicBezTo>
                  <a:cubicBezTo>
                    <a:pt x="332" y="130"/>
                    <a:pt x="332" y="130"/>
                    <a:pt x="332" y="130"/>
                  </a:cubicBezTo>
                  <a:cubicBezTo>
                    <a:pt x="328" y="130"/>
                    <a:pt x="328" y="128"/>
                    <a:pt x="326" y="127"/>
                  </a:cubicBezTo>
                  <a:cubicBezTo>
                    <a:pt x="323" y="127"/>
                    <a:pt x="324" y="129"/>
                    <a:pt x="321" y="129"/>
                  </a:cubicBezTo>
                  <a:cubicBezTo>
                    <a:pt x="320" y="128"/>
                    <a:pt x="318" y="127"/>
                    <a:pt x="320" y="126"/>
                  </a:cubicBezTo>
                  <a:cubicBezTo>
                    <a:pt x="325" y="126"/>
                    <a:pt x="329" y="128"/>
                    <a:pt x="335" y="127"/>
                  </a:cubicBezTo>
                  <a:cubicBezTo>
                    <a:pt x="334" y="127"/>
                    <a:pt x="333" y="127"/>
                    <a:pt x="334" y="126"/>
                  </a:cubicBezTo>
                  <a:cubicBezTo>
                    <a:pt x="347" y="125"/>
                    <a:pt x="347" y="125"/>
                    <a:pt x="347" y="125"/>
                  </a:cubicBezTo>
                  <a:cubicBezTo>
                    <a:pt x="344" y="123"/>
                    <a:pt x="336" y="126"/>
                    <a:pt x="333" y="124"/>
                  </a:cubicBezTo>
                  <a:cubicBezTo>
                    <a:pt x="336" y="123"/>
                    <a:pt x="340" y="124"/>
                    <a:pt x="340" y="122"/>
                  </a:cubicBezTo>
                  <a:cubicBezTo>
                    <a:pt x="345" y="121"/>
                    <a:pt x="343" y="124"/>
                    <a:pt x="347" y="123"/>
                  </a:cubicBezTo>
                  <a:cubicBezTo>
                    <a:pt x="347" y="122"/>
                    <a:pt x="345" y="122"/>
                    <a:pt x="343" y="122"/>
                  </a:cubicBezTo>
                  <a:cubicBezTo>
                    <a:pt x="344" y="120"/>
                    <a:pt x="347" y="120"/>
                    <a:pt x="348" y="119"/>
                  </a:cubicBezTo>
                  <a:cubicBezTo>
                    <a:pt x="345" y="118"/>
                    <a:pt x="347" y="117"/>
                    <a:pt x="346" y="116"/>
                  </a:cubicBezTo>
                  <a:cubicBezTo>
                    <a:pt x="356" y="115"/>
                    <a:pt x="344" y="110"/>
                    <a:pt x="354" y="110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0"/>
                    <a:pt x="352" y="110"/>
                    <a:pt x="352" y="110"/>
                  </a:cubicBezTo>
                  <a:cubicBezTo>
                    <a:pt x="350" y="111"/>
                    <a:pt x="349" y="110"/>
                    <a:pt x="348" y="110"/>
                  </a:cubicBezTo>
                  <a:cubicBezTo>
                    <a:pt x="347" y="110"/>
                    <a:pt x="347" y="110"/>
                    <a:pt x="347" y="110"/>
                  </a:cubicBezTo>
                  <a:cubicBezTo>
                    <a:pt x="347" y="111"/>
                    <a:pt x="347" y="112"/>
                    <a:pt x="348" y="112"/>
                  </a:cubicBezTo>
                  <a:cubicBezTo>
                    <a:pt x="344" y="115"/>
                    <a:pt x="341" y="118"/>
                    <a:pt x="333" y="118"/>
                  </a:cubicBezTo>
                  <a:cubicBezTo>
                    <a:pt x="329" y="119"/>
                    <a:pt x="327" y="118"/>
                    <a:pt x="325" y="117"/>
                  </a:cubicBezTo>
                  <a:cubicBezTo>
                    <a:pt x="325" y="115"/>
                    <a:pt x="333" y="116"/>
                    <a:pt x="336" y="115"/>
                  </a:cubicBezTo>
                  <a:cubicBezTo>
                    <a:pt x="337" y="114"/>
                    <a:pt x="340" y="113"/>
                    <a:pt x="337" y="112"/>
                  </a:cubicBezTo>
                  <a:cubicBezTo>
                    <a:pt x="337" y="111"/>
                    <a:pt x="342" y="110"/>
                    <a:pt x="345" y="110"/>
                  </a:cubicBezTo>
                  <a:cubicBezTo>
                    <a:pt x="344" y="110"/>
                    <a:pt x="344" y="110"/>
                    <a:pt x="344" y="110"/>
                  </a:cubicBezTo>
                  <a:cubicBezTo>
                    <a:pt x="339" y="111"/>
                    <a:pt x="334" y="109"/>
                    <a:pt x="329" y="109"/>
                  </a:cubicBezTo>
                  <a:cubicBezTo>
                    <a:pt x="327" y="105"/>
                    <a:pt x="315" y="109"/>
                    <a:pt x="309" y="106"/>
                  </a:cubicBezTo>
                  <a:cubicBezTo>
                    <a:pt x="317" y="104"/>
                    <a:pt x="323" y="107"/>
                    <a:pt x="332" y="105"/>
                  </a:cubicBezTo>
                  <a:cubicBezTo>
                    <a:pt x="323" y="105"/>
                    <a:pt x="323" y="105"/>
                    <a:pt x="323" y="105"/>
                  </a:cubicBezTo>
                  <a:cubicBezTo>
                    <a:pt x="328" y="104"/>
                    <a:pt x="328" y="104"/>
                    <a:pt x="328" y="104"/>
                  </a:cubicBezTo>
                  <a:cubicBezTo>
                    <a:pt x="324" y="103"/>
                    <a:pt x="325" y="101"/>
                    <a:pt x="322" y="101"/>
                  </a:cubicBezTo>
                  <a:cubicBezTo>
                    <a:pt x="320" y="103"/>
                    <a:pt x="312" y="104"/>
                    <a:pt x="308" y="106"/>
                  </a:cubicBezTo>
                  <a:cubicBezTo>
                    <a:pt x="304" y="107"/>
                    <a:pt x="313" y="108"/>
                    <a:pt x="310" y="109"/>
                  </a:cubicBezTo>
                  <a:cubicBezTo>
                    <a:pt x="306" y="109"/>
                    <a:pt x="304" y="108"/>
                    <a:pt x="301" y="107"/>
                  </a:cubicBezTo>
                  <a:cubicBezTo>
                    <a:pt x="306" y="107"/>
                    <a:pt x="302" y="106"/>
                    <a:pt x="304" y="105"/>
                  </a:cubicBezTo>
                  <a:cubicBezTo>
                    <a:pt x="297" y="105"/>
                    <a:pt x="297" y="105"/>
                    <a:pt x="297" y="105"/>
                  </a:cubicBezTo>
                  <a:cubicBezTo>
                    <a:pt x="297" y="105"/>
                    <a:pt x="295" y="105"/>
                    <a:pt x="295" y="104"/>
                  </a:cubicBezTo>
                  <a:cubicBezTo>
                    <a:pt x="296" y="104"/>
                    <a:pt x="296" y="104"/>
                    <a:pt x="297" y="104"/>
                  </a:cubicBezTo>
                  <a:cubicBezTo>
                    <a:pt x="297" y="102"/>
                    <a:pt x="299" y="101"/>
                    <a:pt x="295" y="100"/>
                  </a:cubicBezTo>
                  <a:cubicBezTo>
                    <a:pt x="292" y="101"/>
                    <a:pt x="290" y="99"/>
                    <a:pt x="288" y="101"/>
                  </a:cubicBezTo>
                  <a:cubicBezTo>
                    <a:pt x="291" y="103"/>
                    <a:pt x="291" y="105"/>
                    <a:pt x="296" y="106"/>
                  </a:cubicBezTo>
                  <a:cubicBezTo>
                    <a:pt x="297" y="107"/>
                    <a:pt x="295" y="108"/>
                    <a:pt x="292" y="109"/>
                  </a:cubicBezTo>
                  <a:cubicBezTo>
                    <a:pt x="283" y="108"/>
                    <a:pt x="269" y="111"/>
                    <a:pt x="264" y="107"/>
                  </a:cubicBezTo>
                  <a:cubicBezTo>
                    <a:pt x="266" y="104"/>
                    <a:pt x="256" y="105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7" y="103"/>
                    <a:pt x="259" y="101"/>
                    <a:pt x="261" y="99"/>
                  </a:cubicBezTo>
                  <a:cubicBezTo>
                    <a:pt x="255" y="99"/>
                    <a:pt x="252" y="101"/>
                    <a:pt x="246" y="101"/>
                  </a:cubicBezTo>
                  <a:cubicBezTo>
                    <a:pt x="250" y="103"/>
                    <a:pt x="244" y="105"/>
                    <a:pt x="241" y="107"/>
                  </a:cubicBezTo>
                  <a:cubicBezTo>
                    <a:pt x="242" y="108"/>
                    <a:pt x="242" y="109"/>
                    <a:pt x="240" y="109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39" y="112"/>
                    <a:pt x="233" y="113"/>
                    <a:pt x="228" y="111"/>
                  </a:cubicBezTo>
                  <a:cubicBezTo>
                    <a:pt x="229" y="109"/>
                    <a:pt x="235" y="110"/>
                    <a:pt x="237" y="109"/>
                  </a:cubicBezTo>
                  <a:cubicBezTo>
                    <a:pt x="232" y="107"/>
                    <a:pt x="228" y="111"/>
                    <a:pt x="224" y="109"/>
                  </a:cubicBezTo>
                  <a:cubicBezTo>
                    <a:pt x="227" y="108"/>
                    <a:pt x="232" y="108"/>
                    <a:pt x="233" y="106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28" y="100"/>
                    <a:pt x="240" y="101"/>
                    <a:pt x="243" y="97"/>
                  </a:cubicBezTo>
                  <a:cubicBezTo>
                    <a:pt x="237" y="95"/>
                    <a:pt x="235" y="100"/>
                    <a:pt x="230" y="100"/>
                  </a:cubicBezTo>
                  <a:cubicBezTo>
                    <a:pt x="226" y="99"/>
                    <a:pt x="232" y="98"/>
                    <a:pt x="230" y="98"/>
                  </a:cubicBezTo>
                  <a:cubicBezTo>
                    <a:pt x="227" y="99"/>
                    <a:pt x="223" y="97"/>
                    <a:pt x="226" y="96"/>
                  </a:cubicBezTo>
                  <a:cubicBezTo>
                    <a:pt x="231" y="97"/>
                    <a:pt x="234" y="95"/>
                    <a:pt x="238" y="94"/>
                  </a:cubicBezTo>
                  <a:cubicBezTo>
                    <a:pt x="230" y="94"/>
                    <a:pt x="222" y="94"/>
                    <a:pt x="215" y="95"/>
                  </a:cubicBezTo>
                  <a:cubicBezTo>
                    <a:pt x="216" y="96"/>
                    <a:pt x="217" y="95"/>
                    <a:pt x="219" y="95"/>
                  </a:cubicBezTo>
                  <a:cubicBezTo>
                    <a:pt x="220" y="95"/>
                    <a:pt x="223" y="96"/>
                    <a:pt x="222" y="97"/>
                  </a:cubicBezTo>
                  <a:cubicBezTo>
                    <a:pt x="217" y="97"/>
                    <a:pt x="210" y="98"/>
                    <a:pt x="207" y="96"/>
                  </a:cubicBezTo>
                  <a:cubicBezTo>
                    <a:pt x="200" y="90"/>
                    <a:pt x="218" y="94"/>
                    <a:pt x="223" y="92"/>
                  </a:cubicBezTo>
                  <a:cubicBezTo>
                    <a:pt x="224" y="93"/>
                    <a:pt x="225" y="93"/>
                    <a:pt x="227" y="93"/>
                  </a:cubicBezTo>
                  <a:cubicBezTo>
                    <a:pt x="230" y="91"/>
                    <a:pt x="237" y="94"/>
                    <a:pt x="240" y="91"/>
                  </a:cubicBezTo>
                  <a:cubicBezTo>
                    <a:pt x="244" y="91"/>
                    <a:pt x="248" y="91"/>
                    <a:pt x="250" y="92"/>
                  </a:cubicBezTo>
                  <a:cubicBezTo>
                    <a:pt x="255" y="94"/>
                    <a:pt x="246" y="94"/>
                    <a:pt x="246" y="96"/>
                  </a:cubicBezTo>
                  <a:cubicBezTo>
                    <a:pt x="245" y="99"/>
                    <a:pt x="254" y="98"/>
                    <a:pt x="257" y="98"/>
                  </a:cubicBezTo>
                  <a:cubicBezTo>
                    <a:pt x="258" y="97"/>
                    <a:pt x="255" y="97"/>
                    <a:pt x="254" y="97"/>
                  </a:cubicBezTo>
                  <a:cubicBezTo>
                    <a:pt x="255" y="96"/>
                    <a:pt x="255" y="96"/>
                    <a:pt x="255" y="96"/>
                  </a:cubicBezTo>
                  <a:cubicBezTo>
                    <a:pt x="256" y="96"/>
                    <a:pt x="258" y="96"/>
                    <a:pt x="259" y="97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6"/>
                    <a:pt x="262" y="96"/>
                    <a:pt x="263" y="96"/>
                  </a:cubicBezTo>
                  <a:cubicBezTo>
                    <a:pt x="265" y="96"/>
                    <a:pt x="267" y="95"/>
                    <a:pt x="266" y="94"/>
                  </a:cubicBezTo>
                  <a:cubicBezTo>
                    <a:pt x="261" y="94"/>
                    <a:pt x="261" y="94"/>
                    <a:pt x="261" y="94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0" y="95"/>
                    <a:pt x="259" y="95"/>
                    <a:pt x="258" y="95"/>
                  </a:cubicBezTo>
                  <a:cubicBezTo>
                    <a:pt x="256" y="95"/>
                    <a:pt x="250" y="93"/>
                    <a:pt x="255" y="92"/>
                  </a:cubicBezTo>
                  <a:cubicBezTo>
                    <a:pt x="257" y="92"/>
                    <a:pt x="260" y="92"/>
                    <a:pt x="261" y="93"/>
                  </a:cubicBezTo>
                  <a:cubicBezTo>
                    <a:pt x="265" y="92"/>
                    <a:pt x="263" y="90"/>
                    <a:pt x="268" y="90"/>
                  </a:cubicBezTo>
                  <a:cubicBezTo>
                    <a:pt x="269" y="90"/>
                    <a:pt x="269" y="91"/>
                    <a:pt x="269" y="91"/>
                  </a:cubicBezTo>
                  <a:cubicBezTo>
                    <a:pt x="273" y="91"/>
                    <a:pt x="273" y="91"/>
                    <a:pt x="273" y="91"/>
                  </a:cubicBezTo>
                  <a:cubicBezTo>
                    <a:pt x="277" y="91"/>
                    <a:pt x="279" y="91"/>
                    <a:pt x="281" y="92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4" y="91"/>
                    <a:pt x="285" y="91"/>
                    <a:pt x="286" y="92"/>
                  </a:cubicBezTo>
                  <a:cubicBezTo>
                    <a:pt x="288" y="91"/>
                    <a:pt x="288" y="91"/>
                    <a:pt x="288" y="91"/>
                  </a:cubicBezTo>
                  <a:cubicBezTo>
                    <a:pt x="292" y="91"/>
                    <a:pt x="299" y="91"/>
                    <a:pt x="302" y="90"/>
                  </a:cubicBezTo>
                  <a:cubicBezTo>
                    <a:pt x="305" y="92"/>
                    <a:pt x="308" y="92"/>
                    <a:pt x="311" y="90"/>
                  </a:cubicBezTo>
                  <a:cubicBezTo>
                    <a:pt x="310" y="90"/>
                    <a:pt x="310" y="90"/>
                    <a:pt x="310" y="90"/>
                  </a:cubicBezTo>
                  <a:cubicBezTo>
                    <a:pt x="304" y="91"/>
                    <a:pt x="296" y="90"/>
                    <a:pt x="290" y="89"/>
                  </a:cubicBezTo>
                  <a:cubicBezTo>
                    <a:pt x="286" y="92"/>
                    <a:pt x="278" y="89"/>
                    <a:pt x="272" y="89"/>
                  </a:cubicBezTo>
                  <a:cubicBezTo>
                    <a:pt x="257" y="90"/>
                    <a:pt x="240" y="89"/>
                    <a:pt x="226" y="90"/>
                  </a:cubicBezTo>
                  <a:cubicBezTo>
                    <a:pt x="221" y="87"/>
                    <a:pt x="212" y="90"/>
                    <a:pt x="206" y="87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6" y="86"/>
                    <a:pt x="209" y="83"/>
                    <a:pt x="211" y="81"/>
                  </a:cubicBezTo>
                  <a:cubicBezTo>
                    <a:pt x="209" y="81"/>
                    <a:pt x="206" y="81"/>
                    <a:pt x="205" y="81"/>
                  </a:cubicBezTo>
                  <a:cubicBezTo>
                    <a:pt x="207" y="79"/>
                    <a:pt x="215" y="81"/>
                    <a:pt x="217" y="78"/>
                  </a:cubicBezTo>
                  <a:cubicBezTo>
                    <a:pt x="221" y="78"/>
                    <a:pt x="220" y="80"/>
                    <a:pt x="223" y="80"/>
                  </a:cubicBezTo>
                  <a:cubicBezTo>
                    <a:pt x="212" y="83"/>
                    <a:pt x="227" y="84"/>
                    <a:pt x="223" y="86"/>
                  </a:cubicBezTo>
                  <a:cubicBezTo>
                    <a:pt x="221" y="87"/>
                    <a:pt x="218" y="86"/>
                    <a:pt x="217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26" y="88"/>
                    <a:pt x="233" y="88"/>
                    <a:pt x="239" y="87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29" y="85"/>
                    <a:pt x="238" y="82"/>
                    <a:pt x="232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5" y="81"/>
                    <a:pt x="238" y="80"/>
                    <a:pt x="239" y="81"/>
                  </a:cubicBezTo>
                  <a:cubicBezTo>
                    <a:pt x="239" y="81"/>
                    <a:pt x="238" y="81"/>
                    <a:pt x="238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6" y="80"/>
                    <a:pt x="240" y="80"/>
                    <a:pt x="238" y="79"/>
                  </a:cubicBezTo>
                  <a:cubicBezTo>
                    <a:pt x="240" y="79"/>
                    <a:pt x="240" y="78"/>
                    <a:pt x="240" y="77"/>
                  </a:cubicBezTo>
                  <a:cubicBezTo>
                    <a:pt x="234" y="75"/>
                    <a:pt x="230" y="80"/>
                    <a:pt x="227" y="77"/>
                  </a:cubicBezTo>
                  <a:cubicBezTo>
                    <a:pt x="231" y="77"/>
                    <a:pt x="232" y="75"/>
                    <a:pt x="236" y="76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29" y="73"/>
                    <a:pt x="230" y="78"/>
                    <a:pt x="223" y="77"/>
                  </a:cubicBezTo>
                  <a:cubicBezTo>
                    <a:pt x="216" y="75"/>
                    <a:pt x="228" y="76"/>
                    <a:pt x="228" y="74"/>
                  </a:cubicBezTo>
                  <a:cubicBezTo>
                    <a:pt x="232" y="73"/>
                    <a:pt x="236" y="71"/>
                    <a:pt x="242" y="72"/>
                  </a:cubicBezTo>
                  <a:cubicBezTo>
                    <a:pt x="246" y="72"/>
                    <a:pt x="248" y="74"/>
                    <a:pt x="246" y="75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57" y="87"/>
                    <a:pt x="262" y="86"/>
                    <a:pt x="264" y="84"/>
                  </a:cubicBezTo>
                  <a:cubicBezTo>
                    <a:pt x="276" y="83"/>
                    <a:pt x="264" y="88"/>
                    <a:pt x="275" y="88"/>
                  </a:cubicBezTo>
                  <a:cubicBezTo>
                    <a:pt x="274" y="87"/>
                    <a:pt x="276" y="86"/>
                    <a:pt x="278" y="85"/>
                  </a:cubicBezTo>
                  <a:cubicBezTo>
                    <a:pt x="274" y="85"/>
                    <a:pt x="269" y="83"/>
                    <a:pt x="268" y="81"/>
                  </a:cubicBezTo>
                  <a:cubicBezTo>
                    <a:pt x="273" y="80"/>
                    <a:pt x="273" y="80"/>
                    <a:pt x="273" y="80"/>
                  </a:cubicBezTo>
                  <a:cubicBezTo>
                    <a:pt x="270" y="79"/>
                    <a:pt x="264" y="79"/>
                    <a:pt x="261" y="80"/>
                  </a:cubicBezTo>
                  <a:cubicBezTo>
                    <a:pt x="259" y="78"/>
                    <a:pt x="253" y="77"/>
                    <a:pt x="255" y="75"/>
                  </a:cubicBezTo>
                  <a:cubicBezTo>
                    <a:pt x="258" y="74"/>
                    <a:pt x="264" y="74"/>
                    <a:pt x="267" y="74"/>
                  </a:cubicBezTo>
                  <a:cubicBezTo>
                    <a:pt x="264" y="76"/>
                    <a:pt x="264" y="77"/>
                    <a:pt x="264" y="78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68" y="78"/>
                    <a:pt x="269" y="76"/>
                    <a:pt x="269" y="74"/>
                  </a:cubicBezTo>
                  <a:cubicBezTo>
                    <a:pt x="272" y="75"/>
                    <a:pt x="276" y="75"/>
                    <a:pt x="280" y="76"/>
                  </a:cubicBezTo>
                  <a:cubicBezTo>
                    <a:pt x="277" y="78"/>
                    <a:pt x="277" y="78"/>
                    <a:pt x="277" y="78"/>
                  </a:cubicBezTo>
                  <a:cubicBezTo>
                    <a:pt x="282" y="78"/>
                    <a:pt x="277" y="80"/>
                    <a:pt x="279" y="82"/>
                  </a:cubicBezTo>
                  <a:cubicBezTo>
                    <a:pt x="284" y="85"/>
                    <a:pt x="282" y="80"/>
                    <a:pt x="286" y="81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4" y="77"/>
                    <a:pt x="280" y="76"/>
                    <a:pt x="277" y="74"/>
                  </a:cubicBezTo>
                  <a:cubicBezTo>
                    <a:pt x="278" y="73"/>
                    <a:pt x="269" y="72"/>
                    <a:pt x="274" y="70"/>
                  </a:cubicBezTo>
                  <a:cubicBezTo>
                    <a:pt x="279" y="71"/>
                    <a:pt x="281" y="69"/>
                    <a:pt x="283" y="68"/>
                  </a:cubicBezTo>
                  <a:cubicBezTo>
                    <a:pt x="280" y="68"/>
                    <a:pt x="280" y="66"/>
                    <a:pt x="277" y="66"/>
                  </a:cubicBezTo>
                  <a:cubicBezTo>
                    <a:pt x="274" y="69"/>
                    <a:pt x="267" y="68"/>
                    <a:pt x="261" y="68"/>
                  </a:cubicBezTo>
                  <a:cubicBezTo>
                    <a:pt x="263" y="70"/>
                    <a:pt x="274" y="71"/>
                    <a:pt x="271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1" y="74"/>
                    <a:pt x="258" y="72"/>
                    <a:pt x="255" y="72"/>
                  </a:cubicBezTo>
                  <a:cubicBezTo>
                    <a:pt x="257" y="71"/>
                    <a:pt x="258" y="70"/>
                    <a:pt x="258" y="69"/>
                  </a:cubicBezTo>
                  <a:cubicBezTo>
                    <a:pt x="258" y="68"/>
                    <a:pt x="253" y="68"/>
                    <a:pt x="251" y="68"/>
                  </a:cubicBezTo>
                  <a:cubicBezTo>
                    <a:pt x="245" y="69"/>
                    <a:pt x="254" y="70"/>
                    <a:pt x="251" y="72"/>
                  </a:cubicBezTo>
                  <a:cubicBezTo>
                    <a:pt x="242" y="73"/>
                    <a:pt x="243" y="69"/>
                    <a:pt x="237" y="68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6"/>
                    <a:pt x="239" y="66"/>
                    <a:pt x="237" y="66"/>
                  </a:cubicBezTo>
                  <a:cubicBezTo>
                    <a:pt x="239" y="68"/>
                    <a:pt x="234" y="67"/>
                    <a:pt x="233" y="68"/>
                  </a:cubicBezTo>
                  <a:cubicBezTo>
                    <a:pt x="232" y="71"/>
                    <a:pt x="226" y="73"/>
                    <a:pt x="220" y="74"/>
                  </a:cubicBezTo>
                  <a:cubicBezTo>
                    <a:pt x="217" y="74"/>
                    <a:pt x="213" y="74"/>
                    <a:pt x="214" y="73"/>
                  </a:cubicBezTo>
                  <a:cubicBezTo>
                    <a:pt x="215" y="72"/>
                    <a:pt x="217" y="72"/>
                    <a:pt x="219" y="72"/>
                  </a:cubicBezTo>
                  <a:cubicBezTo>
                    <a:pt x="221" y="71"/>
                    <a:pt x="226" y="70"/>
                    <a:pt x="226" y="68"/>
                  </a:cubicBezTo>
                  <a:cubicBezTo>
                    <a:pt x="220" y="66"/>
                    <a:pt x="218" y="69"/>
                    <a:pt x="218" y="71"/>
                  </a:cubicBezTo>
                  <a:cubicBezTo>
                    <a:pt x="213" y="72"/>
                    <a:pt x="213" y="69"/>
                    <a:pt x="211" y="69"/>
                  </a:cubicBezTo>
                  <a:cubicBezTo>
                    <a:pt x="207" y="67"/>
                    <a:pt x="204" y="69"/>
                    <a:pt x="201" y="70"/>
                  </a:cubicBezTo>
                  <a:cubicBezTo>
                    <a:pt x="198" y="73"/>
                    <a:pt x="197" y="78"/>
                    <a:pt x="185" y="78"/>
                  </a:cubicBezTo>
                  <a:cubicBezTo>
                    <a:pt x="184" y="77"/>
                    <a:pt x="182" y="77"/>
                    <a:pt x="182" y="76"/>
                  </a:cubicBezTo>
                  <a:cubicBezTo>
                    <a:pt x="187" y="75"/>
                    <a:pt x="182" y="74"/>
                    <a:pt x="181" y="73"/>
                  </a:cubicBezTo>
                  <a:cubicBezTo>
                    <a:pt x="185" y="72"/>
                    <a:pt x="196" y="71"/>
                    <a:pt x="193" y="69"/>
                  </a:cubicBezTo>
                  <a:cubicBezTo>
                    <a:pt x="190" y="68"/>
                    <a:pt x="186" y="67"/>
                    <a:pt x="183" y="67"/>
                  </a:cubicBezTo>
                  <a:cubicBezTo>
                    <a:pt x="184" y="67"/>
                    <a:pt x="183" y="68"/>
                    <a:pt x="182" y="68"/>
                  </a:cubicBezTo>
                  <a:cubicBezTo>
                    <a:pt x="181" y="68"/>
                    <a:pt x="179" y="68"/>
                    <a:pt x="179" y="67"/>
                  </a:cubicBezTo>
                  <a:cubicBezTo>
                    <a:pt x="175" y="66"/>
                    <a:pt x="181" y="65"/>
                    <a:pt x="177" y="65"/>
                  </a:cubicBezTo>
                  <a:cubicBezTo>
                    <a:pt x="178" y="64"/>
                    <a:pt x="179" y="64"/>
                    <a:pt x="180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5" y="61"/>
                    <a:pt x="181" y="61"/>
                    <a:pt x="183" y="60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7" y="57"/>
                    <a:pt x="183" y="58"/>
                    <a:pt x="182" y="57"/>
                  </a:cubicBezTo>
                  <a:cubicBezTo>
                    <a:pt x="179" y="56"/>
                    <a:pt x="175" y="57"/>
                    <a:pt x="174" y="58"/>
                  </a:cubicBezTo>
                  <a:cubicBezTo>
                    <a:pt x="172" y="58"/>
                    <a:pt x="171" y="58"/>
                    <a:pt x="171" y="58"/>
                  </a:cubicBezTo>
                  <a:cubicBezTo>
                    <a:pt x="158" y="52"/>
                    <a:pt x="181" y="56"/>
                    <a:pt x="185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5" y="51"/>
                    <a:pt x="183" y="50"/>
                    <a:pt x="184" y="50"/>
                  </a:cubicBezTo>
                  <a:cubicBezTo>
                    <a:pt x="187" y="50"/>
                    <a:pt x="190" y="49"/>
                    <a:pt x="191" y="50"/>
                  </a:cubicBezTo>
                  <a:cubicBezTo>
                    <a:pt x="187" y="53"/>
                    <a:pt x="194" y="54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80" y="58"/>
                    <a:pt x="195" y="63"/>
                    <a:pt x="183" y="64"/>
                  </a:cubicBezTo>
                  <a:cubicBezTo>
                    <a:pt x="188" y="65"/>
                    <a:pt x="190" y="63"/>
                    <a:pt x="194" y="63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7" y="62"/>
                    <a:pt x="204" y="60"/>
                    <a:pt x="210" y="61"/>
                  </a:cubicBezTo>
                  <a:cubicBezTo>
                    <a:pt x="213" y="62"/>
                    <a:pt x="209" y="64"/>
                    <a:pt x="209" y="65"/>
                  </a:cubicBezTo>
                  <a:cubicBezTo>
                    <a:pt x="213" y="68"/>
                    <a:pt x="221" y="66"/>
                    <a:pt x="229" y="66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6" y="65"/>
                    <a:pt x="224" y="62"/>
                    <a:pt x="222" y="64"/>
                  </a:cubicBezTo>
                  <a:cubicBezTo>
                    <a:pt x="221" y="63"/>
                    <a:pt x="218" y="63"/>
                    <a:pt x="219" y="62"/>
                  </a:cubicBezTo>
                  <a:cubicBezTo>
                    <a:pt x="215" y="61"/>
                    <a:pt x="221" y="61"/>
                    <a:pt x="222" y="60"/>
                  </a:cubicBezTo>
                  <a:cubicBezTo>
                    <a:pt x="223" y="56"/>
                    <a:pt x="230" y="60"/>
                    <a:pt x="234" y="59"/>
                  </a:cubicBezTo>
                  <a:cubicBezTo>
                    <a:pt x="235" y="57"/>
                    <a:pt x="228" y="56"/>
                    <a:pt x="233" y="54"/>
                  </a:cubicBezTo>
                  <a:cubicBezTo>
                    <a:pt x="233" y="54"/>
                    <a:pt x="232" y="54"/>
                    <a:pt x="231" y="54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30" y="55"/>
                    <a:pt x="229" y="55"/>
                    <a:pt x="227" y="55"/>
                  </a:cubicBezTo>
                  <a:cubicBezTo>
                    <a:pt x="218" y="53"/>
                    <a:pt x="230" y="52"/>
                    <a:pt x="230" y="50"/>
                  </a:cubicBezTo>
                  <a:cubicBezTo>
                    <a:pt x="235" y="50"/>
                    <a:pt x="232" y="52"/>
                    <a:pt x="233" y="53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36" y="52"/>
                    <a:pt x="238" y="50"/>
                    <a:pt x="234" y="49"/>
                  </a:cubicBezTo>
                  <a:cubicBezTo>
                    <a:pt x="238" y="49"/>
                    <a:pt x="238" y="48"/>
                    <a:pt x="240" y="47"/>
                  </a:cubicBezTo>
                  <a:cubicBezTo>
                    <a:pt x="239" y="47"/>
                    <a:pt x="237" y="48"/>
                    <a:pt x="236" y="47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45" y="46"/>
                    <a:pt x="247" y="46"/>
                    <a:pt x="248" y="48"/>
                  </a:cubicBezTo>
                  <a:cubicBezTo>
                    <a:pt x="246" y="49"/>
                    <a:pt x="245" y="50"/>
                    <a:pt x="245" y="51"/>
                  </a:cubicBezTo>
                  <a:cubicBezTo>
                    <a:pt x="246" y="49"/>
                    <a:pt x="253" y="50"/>
                    <a:pt x="256" y="49"/>
                  </a:cubicBezTo>
                  <a:cubicBezTo>
                    <a:pt x="257" y="48"/>
                    <a:pt x="255" y="48"/>
                    <a:pt x="254" y="48"/>
                  </a:cubicBezTo>
                  <a:cubicBezTo>
                    <a:pt x="257" y="46"/>
                    <a:pt x="259" y="48"/>
                    <a:pt x="262" y="48"/>
                  </a:cubicBezTo>
                  <a:cubicBezTo>
                    <a:pt x="264" y="47"/>
                    <a:pt x="272" y="48"/>
                    <a:pt x="269" y="46"/>
                  </a:cubicBezTo>
                  <a:cubicBezTo>
                    <a:pt x="272" y="44"/>
                    <a:pt x="274" y="46"/>
                    <a:pt x="278" y="46"/>
                  </a:cubicBezTo>
                  <a:cubicBezTo>
                    <a:pt x="278" y="47"/>
                    <a:pt x="274" y="46"/>
                    <a:pt x="274" y="47"/>
                  </a:cubicBezTo>
                  <a:cubicBezTo>
                    <a:pt x="273" y="48"/>
                    <a:pt x="275" y="49"/>
                    <a:pt x="276" y="50"/>
                  </a:cubicBezTo>
                  <a:cubicBezTo>
                    <a:pt x="274" y="47"/>
                    <a:pt x="282" y="47"/>
                    <a:pt x="283" y="45"/>
                  </a:cubicBezTo>
                  <a:cubicBezTo>
                    <a:pt x="282" y="43"/>
                    <a:pt x="292" y="43"/>
                    <a:pt x="292" y="41"/>
                  </a:cubicBezTo>
                  <a:cubicBezTo>
                    <a:pt x="293" y="41"/>
                    <a:pt x="293" y="42"/>
                    <a:pt x="294" y="41"/>
                  </a:cubicBezTo>
                  <a:cubicBezTo>
                    <a:pt x="298" y="40"/>
                    <a:pt x="295" y="39"/>
                    <a:pt x="293" y="38"/>
                  </a:cubicBezTo>
                  <a:cubicBezTo>
                    <a:pt x="287" y="38"/>
                    <a:pt x="288" y="35"/>
                    <a:pt x="282" y="34"/>
                  </a:cubicBezTo>
                  <a:cubicBezTo>
                    <a:pt x="280" y="36"/>
                    <a:pt x="282" y="38"/>
                    <a:pt x="282" y="39"/>
                  </a:cubicBezTo>
                  <a:cubicBezTo>
                    <a:pt x="289" y="39"/>
                    <a:pt x="289" y="39"/>
                    <a:pt x="289" y="39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88" y="41"/>
                    <a:pt x="285" y="40"/>
                    <a:pt x="283" y="41"/>
                  </a:cubicBezTo>
                  <a:cubicBezTo>
                    <a:pt x="281" y="41"/>
                    <a:pt x="281" y="42"/>
                    <a:pt x="282" y="43"/>
                  </a:cubicBezTo>
                  <a:cubicBezTo>
                    <a:pt x="281" y="43"/>
                    <a:pt x="280" y="44"/>
                    <a:pt x="279" y="44"/>
                  </a:cubicBezTo>
                  <a:cubicBezTo>
                    <a:pt x="275" y="43"/>
                    <a:pt x="271" y="42"/>
                    <a:pt x="273" y="41"/>
                  </a:cubicBezTo>
                  <a:cubicBezTo>
                    <a:pt x="267" y="42"/>
                    <a:pt x="268" y="44"/>
                    <a:pt x="266" y="46"/>
                  </a:cubicBezTo>
                  <a:cubicBezTo>
                    <a:pt x="265" y="46"/>
                    <a:pt x="264" y="46"/>
                    <a:pt x="263" y="45"/>
                  </a:cubicBezTo>
                  <a:cubicBezTo>
                    <a:pt x="259" y="46"/>
                    <a:pt x="259" y="46"/>
                    <a:pt x="259" y="46"/>
                  </a:cubicBezTo>
                  <a:cubicBezTo>
                    <a:pt x="257" y="44"/>
                    <a:pt x="249" y="45"/>
                    <a:pt x="246" y="44"/>
                  </a:cubicBezTo>
                  <a:cubicBezTo>
                    <a:pt x="248" y="44"/>
                    <a:pt x="250" y="43"/>
                    <a:pt x="251" y="44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46" y="42"/>
                    <a:pt x="253" y="41"/>
                    <a:pt x="252" y="40"/>
                  </a:cubicBezTo>
                  <a:cubicBezTo>
                    <a:pt x="255" y="39"/>
                    <a:pt x="257" y="41"/>
                    <a:pt x="259" y="39"/>
                  </a:cubicBezTo>
                  <a:cubicBezTo>
                    <a:pt x="259" y="38"/>
                    <a:pt x="257" y="40"/>
                    <a:pt x="255" y="39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5" y="38"/>
                    <a:pt x="253" y="36"/>
                    <a:pt x="250" y="36"/>
                  </a:cubicBezTo>
                  <a:cubicBezTo>
                    <a:pt x="254" y="34"/>
                    <a:pt x="254" y="34"/>
                    <a:pt x="254" y="34"/>
                  </a:cubicBezTo>
                  <a:cubicBezTo>
                    <a:pt x="255" y="34"/>
                    <a:pt x="256" y="33"/>
                    <a:pt x="253" y="33"/>
                  </a:cubicBezTo>
                  <a:cubicBezTo>
                    <a:pt x="254" y="33"/>
                    <a:pt x="254" y="32"/>
                    <a:pt x="254" y="32"/>
                  </a:cubicBezTo>
                  <a:cubicBezTo>
                    <a:pt x="247" y="33"/>
                    <a:pt x="248" y="30"/>
                    <a:pt x="245" y="29"/>
                  </a:cubicBezTo>
                  <a:cubicBezTo>
                    <a:pt x="237" y="31"/>
                    <a:pt x="233" y="24"/>
                    <a:pt x="228" y="29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35" y="28"/>
                    <a:pt x="239" y="30"/>
                    <a:pt x="241" y="32"/>
                  </a:cubicBezTo>
                  <a:cubicBezTo>
                    <a:pt x="240" y="32"/>
                    <a:pt x="238" y="32"/>
                    <a:pt x="236" y="32"/>
                  </a:cubicBezTo>
                  <a:cubicBezTo>
                    <a:pt x="237" y="33"/>
                    <a:pt x="241" y="33"/>
                    <a:pt x="240" y="34"/>
                  </a:cubicBezTo>
                  <a:cubicBezTo>
                    <a:pt x="258" y="36"/>
                    <a:pt x="239" y="41"/>
                    <a:pt x="241" y="45"/>
                  </a:cubicBezTo>
                  <a:cubicBezTo>
                    <a:pt x="239" y="45"/>
                    <a:pt x="235" y="45"/>
                    <a:pt x="233" y="44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5"/>
                    <a:pt x="226" y="44"/>
                    <a:pt x="227" y="42"/>
                  </a:cubicBezTo>
                  <a:cubicBezTo>
                    <a:pt x="209" y="39"/>
                    <a:pt x="237" y="40"/>
                    <a:pt x="236" y="37"/>
                  </a:cubicBezTo>
                  <a:cubicBezTo>
                    <a:pt x="235" y="36"/>
                    <a:pt x="232" y="36"/>
                    <a:pt x="230" y="36"/>
                  </a:cubicBezTo>
                  <a:cubicBezTo>
                    <a:pt x="232" y="37"/>
                    <a:pt x="231" y="38"/>
                    <a:pt x="229" y="39"/>
                  </a:cubicBezTo>
                  <a:cubicBezTo>
                    <a:pt x="226" y="39"/>
                    <a:pt x="224" y="39"/>
                    <a:pt x="223" y="38"/>
                  </a:cubicBezTo>
                  <a:cubicBezTo>
                    <a:pt x="221" y="37"/>
                    <a:pt x="221" y="35"/>
                    <a:pt x="225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2" y="33"/>
                    <a:pt x="221" y="32"/>
                    <a:pt x="224" y="32"/>
                  </a:cubicBezTo>
                  <a:cubicBezTo>
                    <a:pt x="222" y="31"/>
                    <a:pt x="221" y="31"/>
                    <a:pt x="220" y="31"/>
                  </a:cubicBezTo>
                  <a:cubicBezTo>
                    <a:pt x="223" y="29"/>
                    <a:pt x="225" y="27"/>
                    <a:pt x="223" y="26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23" y="27"/>
                    <a:pt x="223" y="27"/>
                    <a:pt x="223" y="27"/>
                  </a:cubicBezTo>
                  <a:cubicBezTo>
                    <a:pt x="223" y="29"/>
                    <a:pt x="217" y="27"/>
                    <a:pt x="214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4" y="25"/>
                    <a:pt x="218" y="25"/>
                    <a:pt x="222" y="25"/>
                  </a:cubicBezTo>
                  <a:cubicBezTo>
                    <a:pt x="222" y="25"/>
                    <a:pt x="222" y="24"/>
                    <a:pt x="221" y="24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16" y="23"/>
                    <a:pt x="209" y="25"/>
                    <a:pt x="209" y="22"/>
                  </a:cubicBezTo>
                  <a:cubicBezTo>
                    <a:pt x="208" y="22"/>
                    <a:pt x="206" y="22"/>
                    <a:pt x="205" y="22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7" y="24"/>
                    <a:pt x="205" y="24"/>
                    <a:pt x="203" y="24"/>
                  </a:cubicBezTo>
                  <a:cubicBezTo>
                    <a:pt x="202" y="21"/>
                    <a:pt x="194" y="23"/>
                    <a:pt x="191" y="21"/>
                  </a:cubicBezTo>
                  <a:cubicBezTo>
                    <a:pt x="192" y="22"/>
                    <a:pt x="191" y="22"/>
                    <a:pt x="190" y="22"/>
                  </a:cubicBezTo>
                  <a:cubicBezTo>
                    <a:pt x="190" y="22"/>
                    <a:pt x="189" y="22"/>
                    <a:pt x="189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5" y="16"/>
                    <a:pt x="200" y="21"/>
                    <a:pt x="201" y="16"/>
                  </a:cubicBezTo>
                  <a:cubicBezTo>
                    <a:pt x="202" y="14"/>
                    <a:pt x="196" y="16"/>
                    <a:pt x="194" y="14"/>
                  </a:cubicBezTo>
                  <a:cubicBezTo>
                    <a:pt x="197" y="13"/>
                    <a:pt x="192" y="12"/>
                    <a:pt x="193" y="12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1" y="13"/>
                    <a:pt x="189" y="13"/>
                    <a:pt x="188" y="13"/>
                  </a:cubicBezTo>
                  <a:cubicBezTo>
                    <a:pt x="188" y="12"/>
                    <a:pt x="189" y="12"/>
                    <a:pt x="189" y="12"/>
                  </a:cubicBezTo>
                  <a:cubicBezTo>
                    <a:pt x="187" y="11"/>
                    <a:pt x="187" y="11"/>
                    <a:pt x="187" y="11"/>
                  </a:cubicBezTo>
                  <a:cubicBezTo>
                    <a:pt x="190" y="9"/>
                    <a:pt x="193" y="11"/>
                    <a:pt x="197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7"/>
                    <a:pt x="203" y="11"/>
                    <a:pt x="205" y="11"/>
                  </a:cubicBezTo>
                  <a:cubicBezTo>
                    <a:pt x="206" y="9"/>
                    <a:pt x="209" y="10"/>
                    <a:pt x="211" y="9"/>
                  </a:cubicBezTo>
                  <a:cubicBezTo>
                    <a:pt x="207" y="10"/>
                    <a:pt x="205" y="8"/>
                    <a:pt x="203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7" y="7"/>
                    <a:pt x="210" y="7"/>
                    <a:pt x="212" y="8"/>
                  </a:cubicBezTo>
                  <a:cubicBezTo>
                    <a:pt x="212" y="8"/>
                    <a:pt x="213" y="7"/>
                    <a:pt x="214" y="7"/>
                  </a:cubicBezTo>
                  <a:cubicBezTo>
                    <a:pt x="213" y="7"/>
                    <a:pt x="211" y="7"/>
                    <a:pt x="210" y="6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3" y="5"/>
                    <a:pt x="220" y="4"/>
                    <a:pt x="218" y="5"/>
                  </a:cubicBezTo>
                  <a:cubicBezTo>
                    <a:pt x="216" y="5"/>
                    <a:pt x="217" y="4"/>
                    <a:pt x="217" y="4"/>
                  </a:cubicBezTo>
                  <a:cubicBezTo>
                    <a:pt x="219" y="2"/>
                    <a:pt x="224" y="3"/>
                    <a:pt x="227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2"/>
                    <a:pt x="225" y="2"/>
                    <a:pt x="225" y="2"/>
                  </a:cubicBezTo>
                  <a:cubicBezTo>
                    <a:pt x="222" y="2"/>
                    <a:pt x="221" y="1"/>
                    <a:pt x="219" y="1"/>
                  </a:cubicBezTo>
                  <a:cubicBezTo>
                    <a:pt x="220" y="4"/>
                    <a:pt x="213" y="3"/>
                    <a:pt x="211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3" name="Freeform 12">
              <a:extLst>
                <a:ext uri="{FF2B5EF4-FFF2-40B4-BE49-F238E27FC236}">
                  <a16:creationId xmlns:a16="http://schemas.microsoft.com/office/drawing/2014/main" id="{8DD6CF33-F3E7-B1AB-2C43-0207C526258A}"/>
                </a:ext>
              </a:extLst>
            </p:cNvPr>
            <p:cNvSpPr>
              <a:spLocks/>
            </p:cNvSpPr>
            <p:nvPr/>
          </p:nvSpPr>
          <p:spPr bwMode="auto">
            <a:xfrm rot="7417302">
              <a:off x="5064697" y="4631215"/>
              <a:ext cx="594454" cy="279383"/>
            </a:xfrm>
            <a:custGeom>
              <a:avLst/>
              <a:gdLst>
                <a:gd name="T0" fmla="*/ 150 w 427"/>
                <a:gd name="T1" fmla="*/ 12 h 199"/>
                <a:gd name="T2" fmla="*/ 144 w 427"/>
                <a:gd name="T3" fmla="*/ 2 h 199"/>
                <a:gd name="T4" fmla="*/ 91 w 427"/>
                <a:gd name="T5" fmla="*/ 2 h 199"/>
                <a:gd name="T6" fmla="*/ 26 w 427"/>
                <a:gd name="T7" fmla="*/ 25 h 199"/>
                <a:gd name="T8" fmla="*/ 22 w 427"/>
                <a:gd name="T9" fmla="*/ 44 h 199"/>
                <a:gd name="T10" fmla="*/ 33 w 427"/>
                <a:gd name="T11" fmla="*/ 69 h 199"/>
                <a:gd name="T12" fmla="*/ 25 w 427"/>
                <a:gd name="T13" fmla="*/ 80 h 199"/>
                <a:gd name="T14" fmla="*/ 41 w 427"/>
                <a:gd name="T15" fmla="*/ 90 h 199"/>
                <a:gd name="T16" fmla="*/ 25 w 427"/>
                <a:gd name="T17" fmla="*/ 102 h 199"/>
                <a:gd name="T18" fmla="*/ 17 w 427"/>
                <a:gd name="T19" fmla="*/ 115 h 199"/>
                <a:gd name="T20" fmla="*/ 8 w 427"/>
                <a:gd name="T21" fmla="*/ 130 h 199"/>
                <a:gd name="T22" fmla="*/ 11 w 427"/>
                <a:gd name="T23" fmla="*/ 155 h 199"/>
                <a:gd name="T24" fmla="*/ 23 w 427"/>
                <a:gd name="T25" fmla="*/ 174 h 199"/>
                <a:gd name="T26" fmla="*/ 19 w 427"/>
                <a:gd name="T27" fmla="*/ 187 h 199"/>
                <a:gd name="T28" fmla="*/ 63 w 427"/>
                <a:gd name="T29" fmla="*/ 196 h 199"/>
                <a:gd name="T30" fmla="*/ 95 w 427"/>
                <a:gd name="T31" fmla="*/ 197 h 199"/>
                <a:gd name="T32" fmla="*/ 135 w 427"/>
                <a:gd name="T33" fmla="*/ 191 h 199"/>
                <a:gd name="T34" fmla="*/ 181 w 427"/>
                <a:gd name="T35" fmla="*/ 189 h 199"/>
                <a:gd name="T36" fmla="*/ 220 w 427"/>
                <a:gd name="T37" fmla="*/ 191 h 199"/>
                <a:gd name="T38" fmla="*/ 272 w 427"/>
                <a:gd name="T39" fmla="*/ 189 h 199"/>
                <a:gd name="T40" fmla="*/ 311 w 427"/>
                <a:gd name="T41" fmla="*/ 181 h 199"/>
                <a:gd name="T42" fmla="*/ 354 w 427"/>
                <a:gd name="T43" fmla="*/ 190 h 199"/>
                <a:gd name="T44" fmla="*/ 402 w 427"/>
                <a:gd name="T45" fmla="*/ 181 h 199"/>
                <a:gd name="T46" fmla="*/ 420 w 427"/>
                <a:gd name="T47" fmla="*/ 174 h 199"/>
                <a:gd name="T48" fmla="*/ 405 w 427"/>
                <a:gd name="T49" fmla="*/ 160 h 199"/>
                <a:gd name="T50" fmla="*/ 376 w 427"/>
                <a:gd name="T51" fmla="*/ 151 h 199"/>
                <a:gd name="T52" fmla="*/ 371 w 427"/>
                <a:gd name="T53" fmla="*/ 158 h 199"/>
                <a:gd name="T54" fmla="*/ 331 w 427"/>
                <a:gd name="T55" fmla="*/ 150 h 199"/>
                <a:gd name="T56" fmla="*/ 354 w 427"/>
                <a:gd name="T57" fmla="*/ 136 h 199"/>
                <a:gd name="T58" fmla="*/ 328 w 427"/>
                <a:gd name="T59" fmla="*/ 138 h 199"/>
                <a:gd name="T60" fmla="*/ 344 w 427"/>
                <a:gd name="T61" fmla="*/ 133 h 199"/>
                <a:gd name="T62" fmla="*/ 340 w 427"/>
                <a:gd name="T63" fmla="*/ 122 h 199"/>
                <a:gd name="T64" fmla="*/ 348 w 427"/>
                <a:gd name="T65" fmla="*/ 112 h 199"/>
                <a:gd name="T66" fmla="*/ 323 w 427"/>
                <a:gd name="T67" fmla="*/ 105 h 199"/>
                <a:gd name="T68" fmla="*/ 295 w 427"/>
                <a:gd name="T69" fmla="*/ 100 h 199"/>
                <a:gd name="T70" fmla="*/ 241 w 427"/>
                <a:gd name="T71" fmla="*/ 107 h 199"/>
                <a:gd name="T72" fmla="*/ 230 w 427"/>
                <a:gd name="T73" fmla="*/ 100 h 199"/>
                <a:gd name="T74" fmla="*/ 240 w 427"/>
                <a:gd name="T75" fmla="*/ 91 h 199"/>
                <a:gd name="T76" fmla="*/ 261 w 427"/>
                <a:gd name="T77" fmla="*/ 94 h 199"/>
                <a:gd name="T78" fmla="*/ 286 w 427"/>
                <a:gd name="T79" fmla="*/ 92 h 199"/>
                <a:gd name="T80" fmla="*/ 211 w 427"/>
                <a:gd name="T81" fmla="*/ 81 h 199"/>
                <a:gd name="T82" fmla="*/ 233 w 427"/>
                <a:gd name="T83" fmla="*/ 81 h 199"/>
                <a:gd name="T84" fmla="*/ 223 w 427"/>
                <a:gd name="T85" fmla="*/ 77 h 199"/>
                <a:gd name="T86" fmla="*/ 268 w 427"/>
                <a:gd name="T87" fmla="*/ 81 h 199"/>
                <a:gd name="T88" fmla="*/ 279 w 427"/>
                <a:gd name="T89" fmla="*/ 82 h 199"/>
                <a:gd name="T90" fmla="*/ 266 w 427"/>
                <a:gd name="T91" fmla="*/ 73 h 199"/>
                <a:gd name="T92" fmla="*/ 220 w 427"/>
                <a:gd name="T93" fmla="*/ 74 h 199"/>
                <a:gd name="T94" fmla="*/ 193 w 427"/>
                <a:gd name="T95" fmla="*/ 69 h 199"/>
                <a:gd name="T96" fmla="*/ 174 w 427"/>
                <a:gd name="T97" fmla="*/ 58 h 199"/>
                <a:gd name="T98" fmla="*/ 194 w 427"/>
                <a:gd name="T99" fmla="*/ 63 h 199"/>
                <a:gd name="T100" fmla="*/ 233 w 427"/>
                <a:gd name="T101" fmla="*/ 54 h 199"/>
                <a:gd name="T102" fmla="*/ 239 w 427"/>
                <a:gd name="T103" fmla="*/ 46 h 199"/>
                <a:gd name="T104" fmla="*/ 283 w 427"/>
                <a:gd name="T105" fmla="*/ 45 h 199"/>
                <a:gd name="T106" fmla="*/ 279 w 427"/>
                <a:gd name="T107" fmla="*/ 44 h 199"/>
                <a:gd name="T108" fmla="*/ 255 w 427"/>
                <a:gd name="T109" fmla="*/ 39 h 199"/>
                <a:gd name="T110" fmla="*/ 241 w 427"/>
                <a:gd name="T111" fmla="*/ 32 h 199"/>
                <a:gd name="T112" fmla="*/ 229 w 427"/>
                <a:gd name="T113" fmla="*/ 39 h 199"/>
                <a:gd name="T114" fmla="*/ 215 w 427"/>
                <a:gd name="T115" fmla="*/ 27 h 199"/>
                <a:gd name="T116" fmla="*/ 190 w 427"/>
                <a:gd name="T117" fmla="*/ 22 h 199"/>
                <a:gd name="T118" fmla="*/ 197 w 427"/>
                <a:gd name="T119" fmla="*/ 11 h 199"/>
                <a:gd name="T120" fmla="*/ 226 w 427"/>
                <a:gd name="T121" fmla="*/ 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7" h="199">
                  <a:moveTo>
                    <a:pt x="211" y="4"/>
                  </a:moveTo>
                  <a:cubicBezTo>
                    <a:pt x="210" y="4"/>
                    <a:pt x="210" y="4"/>
                    <a:pt x="210" y="4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195" y="2"/>
                    <a:pt x="202" y="12"/>
                    <a:pt x="189" y="9"/>
                  </a:cubicBezTo>
                  <a:cubicBezTo>
                    <a:pt x="186" y="9"/>
                    <a:pt x="189" y="10"/>
                    <a:pt x="187" y="10"/>
                  </a:cubicBezTo>
                  <a:cubicBezTo>
                    <a:pt x="184" y="9"/>
                    <a:pt x="176" y="9"/>
                    <a:pt x="171" y="8"/>
                  </a:cubicBezTo>
                  <a:cubicBezTo>
                    <a:pt x="163" y="9"/>
                    <a:pt x="161" y="13"/>
                    <a:pt x="158" y="15"/>
                  </a:cubicBezTo>
                  <a:cubicBezTo>
                    <a:pt x="154" y="14"/>
                    <a:pt x="150" y="13"/>
                    <a:pt x="147" y="13"/>
                  </a:cubicBezTo>
                  <a:cubicBezTo>
                    <a:pt x="149" y="13"/>
                    <a:pt x="143" y="10"/>
                    <a:pt x="149" y="10"/>
                  </a:cubicBezTo>
                  <a:cubicBezTo>
                    <a:pt x="151" y="11"/>
                    <a:pt x="150" y="12"/>
                    <a:pt x="150" y="12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3" y="11"/>
                    <a:pt x="157" y="10"/>
                    <a:pt x="154" y="9"/>
                  </a:cubicBezTo>
                  <a:cubicBezTo>
                    <a:pt x="145" y="10"/>
                    <a:pt x="136" y="12"/>
                    <a:pt x="127" y="9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6" y="7"/>
                    <a:pt x="138" y="8"/>
                    <a:pt x="141" y="8"/>
                  </a:cubicBezTo>
                  <a:cubicBezTo>
                    <a:pt x="141" y="7"/>
                    <a:pt x="142" y="6"/>
                    <a:pt x="143" y="6"/>
                  </a:cubicBezTo>
                  <a:cubicBezTo>
                    <a:pt x="142" y="6"/>
                    <a:pt x="139" y="6"/>
                    <a:pt x="138" y="6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5"/>
                    <a:pt x="137" y="5"/>
                    <a:pt x="133" y="4"/>
                  </a:cubicBezTo>
                  <a:cubicBezTo>
                    <a:pt x="138" y="4"/>
                    <a:pt x="145" y="3"/>
                    <a:pt x="144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7" y="5"/>
                    <a:pt x="128" y="0"/>
                    <a:pt x="125" y="0"/>
                  </a:cubicBezTo>
                  <a:cubicBezTo>
                    <a:pt x="125" y="2"/>
                    <a:pt x="123" y="2"/>
                    <a:pt x="127" y="4"/>
                  </a:cubicBezTo>
                  <a:cubicBezTo>
                    <a:pt x="122" y="5"/>
                    <a:pt x="118" y="3"/>
                    <a:pt x="113" y="3"/>
                  </a:cubicBezTo>
                  <a:cubicBezTo>
                    <a:pt x="112" y="3"/>
                    <a:pt x="112" y="3"/>
                    <a:pt x="112" y="4"/>
                  </a:cubicBezTo>
                  <a:cubicBezTo>
                    <a:pt x="108" y="5"/>
                    <a:pt x="105" y="3"/>
                    <a:pt x="101" y="2"/>
                  </a:cubicBezTo>
                  <a:cubicBezTo>
                    <a:pt x="102" y="2"/>
                    <a:pt x="102" y="2"/>
                    <a:pt x="104" y="2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72" y="4"/>
                    <a:pt x="44" y="2"/>
                    <a:pt x="29" y="7"/>
                  </a:cubicBezTo>
                  <a:cubicBezTo>
                    <a:pt x="36" y="8"/>
                    <a:pt x="24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1" y="13"/>
                    <a:pt x="25" y="14"/>
                  </a:cubicBezTo>
                  <a:cubicBezTo>
                    <a:pt x="26" y="15"/>
                    <a:pt x="21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2"/>
                    <a:pt x="24" y="23"/>
                    <a:pt x="30" y="25"/>
                  </a:cubicBezTo>
                  <a:cubicBezTo>
                    <a:pt x="30" y="25"/>
                    <a:pt x="28" y="25"/>
                    <a:pt x="26" y="25"/>
                  </a:cubicBezTo>
                  <a:cubicBezTo>
                    <a:pt x="25" y="25"/>
                    <a:pt x="22" y="25"/>
                    <a:pt x="23" y="26"/>
                  </a:cubicBezTo>
                  <a:cubicBezTo>
                    <a:pt x="26" y="27"/>
                    <a:pt x="30" y="27"/>
                    <a:pt x="32" y="27"/>
                  </a:cubicBezTo>
                  <a:cubicBezTo>
                    <a:pt x="29" y="27"/>
                    <a:pt x="30" y="30"/>
                    <a:pt x="25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1"/>
                    <a:pt x="29" y="31"/>
                    <a:pt x="27" y="32"/>
                  </a:cubicBezTo>
                  <a:cubicBezTo>
                    <a:pt x="23" y="32"/>
                    <a:pt x="18" y="29"/>
                    <a:pt x="15" y="32"/>
                  </a:cubicBezTo>
                  <a:cubicBezTo>
                    <a:pt x="15" y="32"/>
                    <a:pt x="18" y="33"/>
                    <a:pt x="21" y="34"/>
                  </a:cubicBezTo>
                  <a:cubicBezTo>
                    <a:pt x="23" y="35"/>
                    <a:pt x="24" y="36"/>
                    <a:pt x="24" y="38"/>
                  </a:cubicBezTo>
                  <a:cubicBezTo>
                    <a:pt x="24" y="40"/>
                    <a:pt x="19" y="41"/>
                    <a:pt x="17" y="4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5"/>
                    <a:pt x="20" y="46"/>
                    <a:pt x="17" y="46"/>
                  </a:cubicBezTo>
                  <a:cubicBezTo>
                    <a:pt x="20" y="47"/>
                    <a:pt x="22" y="47"/>
                    <a:pt x="23" y="48"/>
                  </a:cubicBezTo>
                  <a:cubicBezTo>
                    <a:pt x="22" y="49"/>
                    <a:pt x="18" y="49"/>
                    <a:pt x="18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9" y="51"/>
                    <a:pt x="18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7" y="55"/>
                    <a:pt x="23" y="58"/>
                    <a:pt x="25" y="59"/>
                  </a:cubicBezTo>
                  <a:cubicBezTo>
                    <a:pt x="24" y="61"/>
                    <a:pt x="16" y="60"/>
                    <a:pt x="16" y="63"/>
                  </a:cubicBezTo>
                  <a:cubicBezTo>
                    <a:pt x="17" y="66"/>
                    <a:pt x="27" y="67"/>
                    <a:pt x="33" y="69"/>
                  </a:cubicBezTo>
                  <a:cubicBezTo>
                    <a:pt x="38" y="72"/>
                    <a:pt x="48" y="69"/>
                    <a:pt x="55" y="71"/>
                  </a:cubicBezTo>
                  <a:cubicBezTo>
                    <a:pt x="55" y="74"/>
                    <a:pt x="47" y="72"/>
                    <a:pt x="43" y="73"/>
                  </a:cubicBezTo>
                  <a:cubicBezTo>
                    <a:pt x="37" y="75"/>
                    <a:pt x="26" y="71"/>
                    <a:pt x="23" y="75"/>
                  </a:cubicBezTo>
                  <a:cubicBezTo>
                    <a:pt x="23" y="75"/>
                    <a:pt x="22" y="74"/>
                    <a:pt x="2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4" y="75"/>
                    <a:pt x="24" y="76"/>
                    <a:pt x="22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2" y="78"/>
                    <a:pt x="21" y="7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1" y="83"/>
                    <a:pt x="19" y="83"/>
                    <a:pt x="18" y="83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5"/>
                    <a:pt x="23" y="85"/>
                    <a:pt x="21" y="85"/>
                  </a:cubicBezTo>
                  <a:cubicBezTo>
                    <a:pt x="21" y="85"/>
                    <a:pt x="20" y="85"/>
                    <a:pt x="19" y="85"/>
                  </a:cubicBezTo>
                  <a:cubicBezTo>
                    <a:pt x="24" y="86"/>
                    <a:pt x="24" y="88"/>
                    <a:pt x="29" y="89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6" y="91"/>
                    <a:pt x="26" y="91"/>
                    <a:pt x="27" y="92"/>
                  </a:cubicBezTo>
                  <a:cubicBezTo>
                    <a:pt x="32" y="92"/>
                    <a:pt x="40" y="92"/>
                    <a:pt x="41" y="90"/>
                  </a:cubicBezTo>
                  <a:cubicBezTo>
                    <a:pt x="42" y="90"/>
                    <a:pt x="43" y="90"/>
                    <a:pt x="44" y="90"/>
                  </a:cubicBezTo>
                  <a:cubicBezTo>
                    <a:pt x="44" y="91"/>
                    <a:pt x="44" y="91"/>
                    <a:pt x="43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5"/>
                    <a:pt x="57" y="94"/>
                    <a:pt x="63" y="96"/>
                  </a:cubicBezTo>
                  <a:cubicBezTo>
                    <a:pt x="61" y="96"/>
                    <a:pt x="61" y="97"/>
                    <a:pt x="64" y="9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7"/>
                    <a:pt x="69" y="97"/>
                    <a:pt x="71" y="98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52" y="102"/>
                    <a:pt x="38" y="99"/>
                    <a:pt x="23" y="101"/>
                  </a:cubicBezTo>
                  <a:cubicBezTo>
                    <a:pt x="24" y="101"/>
                    <a:pt x="26" y="101"/>
                    <a:pt x="25" y="102"/>
                  </a:cubicBezTo>
                  <a:cubicBezTo>
                    <a:pt x="24" y="103"/>
                    <a:pt x="22" y="103"/>
                    <a:pt x="20" y="103"/>
                  </a:cubicBezTo>
                  <a:cubicBezTo>
                    <a:pt x="21" y="104"/>
                    <a:pt x="21" y="106"/>
                    <a:pt x="25" y="106"/>
                  </a:cubicBezTo>
                  <a:cubicBezTo>
                    <a:pt x="22" y="106"/>
                    <a:pt x="20" y="106"/>
                    <a:pt x="17" y="107"/>
                  </a:cubicBezTo>
                  <a:cubicBezTo>
                    <a:pt x="19" y="107"/>
                    <a:pt x="21" y="108"/>
                    <a:pt x="23" y="108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2" y="111"/>
                    <a:pt x="11" y="109"/>
                    <a:pt x="9" y="110"/>
                  </a:cubicBezTo>
                  <a:cubicBezTo>
                    <a:pt x="12" y="110"/>
                    <a:pt x="17" y="110"/>
                    <a:pt x="19" y="111"/>
                  </a:cubicBezTo>
                  <a:cubicBezTo>
                    <a:pt x="17" y="112"/>
                    <a:pt x="14" y="111"/>
                    <a:pt x="12" y="111"/>
                  </a:cubicBezTo>
                  <a:cubicBezTo>
                    <a:pt x="15" y="111"/>
                    <a:pt x="18" y="112"/>
                    <a:pt x="20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8" y="115"/>
                    <a:pt x="20" y="116"/>
                    <a:pt x="22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6" y="117"/>
                    <a:pt x="31" y="117"/>
                    <a:pt x="29" y="118"/>
                  </a:cubicBezTo>
                  <a:cubicBezTo>
                    <a:pt x="27" y="119"/>
                    <a:pt x="27" y="122"/>
                    <a:pt x="22" y="120"/>
                  </a:cubicBezTo>
                  <a:cubicBezTo>
                    <a:pt x="16" y="122"/>
                    <a:pt x="20" y="125"/>
                    <a:pt x="11" y="124"/>
                  </a:cubicBezTo>
                  <a:cubicBezTo>
                    <a:pt x="13" y="126"/>
                    <a:pt x="19" y="125"/>
                    <a:pt x="21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0"/>
                    <a:pt x="10" y="131"/>
                    <a:pt x="11" y="132"/>
                  </a:cubicBezTo>
                  <a:cubicBezTo>
                    <a:pt x="10" y="132"/>
                    <a:pt x="9" y="133"/>
                    <a:pt x="8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3" y="136"/>
                    <a:pt x="21" y="137"/>
                    <a:pt x="27" y="138"/>
                  </a:cubicBezTo>
                  <a:cubicBezTo>
                    <a:pt x="24" y="141"/>
                    <a:pt x="14" y="140"/>
                    <a:pt x="7" y="141"/>
                  </a:cubicBezTo>
                  <a:cubicBezTo>
                    <a:pt x="7" y="142"/>
                    <a:pt x="7" y="142"/>
                    <a:pt x="9" y="143"/>
                  </a:cubicBezTo>
                  <a:cubicBezTo>
                    <a:pt x="2" y="144"/>
                    <a:pt x="11" y="145"/>
                    <a:pt x="12" y="147"/>
                  </a:cubicBezTo>
                  <a:cubicBezTo>
                    <a:pt x="10" y="149"/>
                    <a:pt x="7" y="149"/>
                    <a:pt x="7" y="151"/>
                  </a:cubicBezTo>
                  <a:cubicBezTo>
                    <a:pt x="9" y="152"/>
                    <a:pt x="11" y="154"/>
                    <a:pt x="15" y="154"/>
                  </a:cubicBezTo>
                  <a:cubicBezTo>
                    <a:pt x="16" y="155"/>
                    <a:pt x="11" y="154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5" y="157"/>
                    <a:pt x="13" y="160"/>
                    <a:pt x="12" y="162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2" y="164"/>
                    <a:pt x="9" y="164"/>
                    <a:pt x="8" y="163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3" y="166"/>
                    <a:pt x="3" y="168"/>
                    <a:pt x="5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1" y="172"/>
                    <a:pt x="19" y="172"/>
                    <a:pt x="23" y="174"/>
                  </a:cubicBezTo>
                  <a:cubicBezTo>
                    <a:pt x="23" y="174"/>
                    <a:pt x="22" y="174"/>
                    <a:pt x="22" y="174"/>
                  </a:cubicBezTo>
                  <a:cubicBezTo>
                    <a:pt x="23" y="175"/>
                    <a:pt x="26" y="175"/>
                    <a:pt x="24" y="176"/>
                  </a:cubicBezTo>
                  <a:cubicBezTo>
                    <a:pt x="22" y="176"/>
                    <a:pt x="20" y="177"/>
                    <a:pt x="18" y="176"/>
                  </a:cubicBezTo>
                  <a:cubicBezTo>
                    <a:pt x="17" y="177"/>
                    <a:pt x="21" y="176"/>
                    <a:pt x="21" y="177"/>
                  </a:cubicBezTo>
                  <a:cubicBezTo>
                    <a:pt x="21" y="177"/>
                    <a:pt x="20" y="177"/>
                    <a:pt x="20" y="178"/>
                  </a:cubicBezTo>
                  <a:cubicBezTo>
                    <a:pt x="24" y="178"/>
                    <a:pt x="25" y="180"/>
                    <a:pt x="28" y="181"/>
                  </a:cubicBezTo>
                  <a:cubicBezTo>
                    <a:pt x="25" y="182"/>
                    <a:pt x="22" y="185"/>
                    <a:pt x="19" y="184"/>
                  </a:cubicBezTo>
                  <a:cubicBezTo>
                    <a:pt x="19" y="185"/>
                    <a:pt x="19" y="185"/>
                    <a:pt x="19" y="185"/>
                  </a:cubicBezTo>
                  <a:cubicBezTo>
                    <a:pt x="18" y="186"/>
                    <a:pt x="17" y="185"/>
                    <a:pt x="16" y="185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14" y="187"/>
                    <a:pt x="8" y="186"/>
                    <a:pt x="5" y="185"/>
                  </a:cubicBezTo>
                  <a:cubicBezTo>
                    <a:pt x="4" y="185"/>
                    <a:pt x="2" y="185"/>
                    <a:pt x="1" y="186"/>
                  </a:cubicBezTo>
                  <a:cubicBezTo>
                    <a:pt x="3" y="186"/>
                    <a:pt x="4" y="186"/>
                    <a:pt x="6" y="18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" y="192"/>
                    <a:pt x="19" y="192"/>
                    <a:pt x="29" y="194"/>
                  </a:cubicBezTo>
                  <a:cubicBezTo>
                    <a:pt x="28" y="193"/>
                    <a:pt x="25" y="193"/>
                    <a:pt x="24" y="192"/>
                  </a:cubicBezTo>
                  <a:cubicBezTo>
                    <a:pt x="28" y="192"/>
                    <a:pt x="30" y="191"/>
                    <a:pt x="34" y="192"/>
                  </a:cubicBezTo>
                  <a:cubicBezTo>
                    <a:pt x="36" y="192"/>
                    <a:pt x="38" y="193"/>
                    <a:pt x="38" y="194"/>
                  </a:cubicBezTo>
                  <a:cubicBezTo>
                    <a:pt x="43" y="195"/>
                    <a:pt x="47" y="195"/>
                    <a:pt x="53" y="194"/>
                  </a:cubicBezTo>
                  <a:cubicBezTo>
                    <a:pt x="55" y="197"/>
                    <a:pt x="59" y="196"/>
                    <a:pt x="63" y="196"/>
                  </a:cubicBezTo>
                  <a:cubicBezTo>
                    <a:pt x="63" y="196"/>
                    <a:pt x="59" y="195"/>
                    <a:pt x="62" y="194"/>
                  </a:cubicBezTo>
                  <a:cubicBezTo>
                    <a:pt x="66" y="193"/>
                    <a:pt x="70" y="195"/>
                    <a:pt x="73" y="196"/>
                  </a:cubicBezTo>
                  <a:cubicBezTo>
                    <a:pt x="72" y="196"/>
                    <a:pt x="72" y="197"/>
                    <a:pt x="71" y="196"/>
                  </a:cubicBezTo>
                  <a:cubicBezTo>
                    <a:pt x="74" y="196"/>
                    <a:pt x="75" y="198"/>
                    <a:pt x="79" y="198"/>
                  </a:cubicBezTo>
                  <a:cubicBezTo>
                    <a:pt x="82" y="197"/>
                    <a:pt x="87" y="197"/>
                    <a:pt x="85" y="195"/>
                  </a:cubicBezTo>
                  <a:cubicBezTo>
                    <a:pt x="89" y="191"/>
                    <a:pt x="96" y="196"/>
                    <a:pt x="102" y="194"/>
                  </a:cubicBezTo>
                  <a:cubicBezTo>
                    <a:pt x="103" y="194"/>
                    <a:pt x="104" y="194"/>
                    <a:pt x="104" y="195"/>
                  </a:cubicBezTo>
                  <a:cubicBezTo>
                    <a:pt x="103" y="195"/>
                    <a:pt x="103" y="195"/>
                    <a:pt x="102" y="195"/>
                  </a:cubicBezTo>
                  <a:cubicBezTo>
                    <a:pt x="103" y="195"/>
                    <a:pt x="104" y="195"/>
                    <a:pt x="105" y="196"/>
                  </a:cubicBezTo>
                  <a:cubicBezTo>
                    <a:pt x="104" y="197"/>
                    <a:pt x="98" y="197"/>
                    <a:pt x="95" y="197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03" y="197"/>
                    <a:pt x="110" y="197"/>
                    <a:pt x="116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5"/>
                    <a:pt x="109" y="195"/>
                    <a:pt x="111" y="194"/>
                  </a:cubicBezTo>
                  <a:cubicBezTo>
                    <a:pt x="115" y="193"/>
                    <a:pt x="120" y="192"/>
                    <a:pt x="125" y="194"/>
                  </a:cubicBezTo>
                  <a:cubicBezTo>
                    <a:pt x="124" y="195"/>
                    <a:pt x="125" y="196"/>
                    <a:pt x="124" y="196"/>
                  </a:cubicBezTo>
                  <a:cubicBezTo>
                    <a:pt x="126" y="196"/>
                    <a:pt x="126" y="196"/>
                    <a:pt x="126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34" y="196"/>
                    <a:pt x="133" y="192"/>
                    <a:pt x="135" y="191"/>
                  </a:cubicBezTo>
                  <a:cubicBezTo>
                    <a:pt x="143" y="192"/>
                    <a:pt x="136" y="194"/>
                    <a:pt x="135" y="195"/>
                  </a:cubicBezTo>
                  <a:cubicBezTo>
                    <a:pt x="137" y="196"/>
                    <a:pt x="139" y="196"/>
                    <a:pt x="139" y="197"/>
                  </a:cubicBezTo>
                  <a:cubicBezTo>
                    <a:pt x="142" y="197"/>
                    <a:pt x="145" y="197"/>
                    <a:pt x="146" y="197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1" y="193"/>
                    <a:pt x="162" y="191"/>
                    <a:pt x="173" y="193"/>
                  </a:cubicBezTo>
                  <a:cubicBezTo>
                    <a:pt x="171" y="194"/>
                    <a:pt x="166" y="192"/>
                    <a:pt x="165" y="194"/>
                  </a:cubicBezTo>
                  <a:cubicBezTo>
                    <a:pt x="169" y="197"/>
                    <a:pt x="173" y="194"/>
                    <a:pt x="178" y="194"/>
                  </a:cubicBezTo>
                  <a:cubicBezTo>
                    <a:pt x="180" y="193"/>
                    <a:pt x="178" y="192"/>
                    <a:pt x="179" y="191"/>
                  </a:cubicBezTo>
                  <a:cubicBezTo>
                    <a:pt x="181" y="190"/>
                    <a:pt x="184" y="191"/>
                    <a:pt x="185" y="190"/>
                  </a:cubicBezTo>
                  <a:cubicBezTo>
                    <a:pt x="184" y="190"/>
                    <a:pt x="182" y="190"/>
                    <a:pt x="181" y="189"/>
                  </a:cubicBezTo>
                  <a:cubicBezTo>
                    <a:pt x="184" y="189"/>
                    <a:pt x="187" y="188"/>
                    <a:pt x="190" y="189"/>
                  </a:cubicBezTo>
                  <a:cubicBezTo>
                    <a:pt x="190" y="189"/>
                    <a:pt x="190" y="189"/>
                    <a:pt x="190" y="189"/>
                  </a:cubicBezTo>
                  <a:cubicBezTo>
                    <a:pt x="190" y="190"/>
                    <a:pt x="190" y="190"/>
                    <a:pt x="189" y="190"/>
                  </a:cubicBezTo>
                  <a:cubicBezTo>
                    <a:pt x="196" y="189"/>
                    <a:pt x="188" y="194"/>
                    <a:pt x="198" y="192"/>
                  </a:cubicBezTo>
                  <a:cubicBezTo>
                    <a:pt x="199" y="193"/>
                    <a:pt x="201" y="193"/>
                    <a:pt x="201" y="193"/>
                  </a:cubicBezTo>
                  <a:cubicBezTo>
                    <a:pt x="201" y="193"/>
                    <a:pt x="202" y="192"/>
                    <a:pt x="199" y="191"/>
                  </a:cubicBezTo>
                  <a:cubicBezTo>
                    <a:pt x="200" y="191"/>
                    <a:pt x="200" y="191"/>
                    <a:pt x="200" y="191"/>
                  </a:cubicBezTo>
                  <a:cubicBezTo>
                    <a:pt x="202" y="190"/>
                    <a:pt x="204" y="191"/>
                    <a:pt x="206" y="192"/>
                  </a:cubicBezTo>
                  <a:cubicBezTo>
                    <a:pt x="211" y="190"/>
                    <a:pt x="216" y="189"/>
                    <a:pt x="222" y="190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26" y="191"/>
                    <a:pt x="226" y="188"/>
                    <a:pt x="231" y="188"/>
                  </a:cubicBezTo>
                  <a:cubicBezTo>
                    <a:pt x="231" y="189"/>
                    <a:pt x="236" y="189"/>
                    <a:pt x="235" y="190"/>
                  </a:cubicBezTo>
                  <a:cubicBezTo>
                    <a:pt x="232" y="191"/>
                    <a:pt x="231" y="192"/>
                    <a:pt x="229" y="193"/>
                  </a:cubicBezTo>
                  <a:cubicBezTo>
                    <a:pt x="230" y="193"/>
                    <a:pt x="232" y="192"/>
                    <a:pt x="233" y="193"/>
                  </a:cubicBezTo>
                  <a:cubicBezTo>
                    <a:pt x="239" y="193"/>
                    <a:pt x="240" y="187"/>
                    <a:pt x="246" y="191"/>
                  </a:cubicBezTo>
                  <a:cubicBezTo>
                    <a:pt x="244" y="188"/>
                    <a:pt x="255" y="190"/>
                    <a:pt x="258" y="188"/>
                  </a:cubicBezTo>
                  <a:cubicBezTo>
                    <a:pt x="267" y="192"/>
                    <a:pt x="250" y="189"/>
                    <a:pt x="249" y="191"/>
                  </a:cubicBezTo>
                  <a:cubicBezTo>
                    <a:pt x="254" y="191"/>
                    <a:pt x="259" y="191"/>
                    <a:pt x="264" y="191"/>
                  </a:cubicBezTo>
                  <a:cubicBezTo>
                    <a:pt x="265" y="190"/>
                    <a:pt x="266" y="188"/>
                    <a:pt x="270" y="188"/>
                  </a:cubicBezTo>
                  <a:cubicBezTo>
                    <a:pt x="271" y="188"/>
                    <a:pt x="272" y="189"/>
                    <a:pt x="272" y="189"/>
                  </a:cubicBezTo>
                  <a:cubicBezTo>
                    <a:pt x="275" y="187"/>
                    <a:pt x="279" y="188"/>
                    <a:pt x="282" y="189"/>
                  </a:cubicBezTo>
                  <a:cubicBezTo>
                    <a:pt x="284" y="190"/>
                    <a:pt x="279" y="190"/>
                    <a:pt x="279" y="191"/>
                  </a:cubicBezTo>
                  <a:cubicBezTo>
                    <a:pt x="283" y="191"/>
                    <a:pt x="286" y="190"/>
                    <a:pt x="287" y="189"/>
                  </a:cubicBezTo>
                  <a:cubicBezTo>
                    <a:pt x="291" y="188"/>
                    <a:pt x="297" y="188"/>
                    <a:pt x="298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298" y="188"/>
                    <a:pt x="302" y="187"/>
                    <a:pt x="302" y="187"/>
                  </a:cubicBezTo>
                  <a:cubicBezTo>
                    <a:pt x="295" y="186"/>
                    <a:pt x="301" y="184"/>
                    <a:pt x="299" y="183"/>
                  </a:cubicBezTo>
                  <a:cubicBezTo>
                    <a:pt x="307" y="181"/>
                    <a:pt x="296" y="180"/>
                    <a:pt x="302" y="178"/>
                  </a:cubicBezTo>
                  <a:cubicBezTo>
                    <a:pt x="304" y="178"/>
                    <a:pt x="307" y="178"/>
                    <a:pt x="308" y="178"/>
                  </a:cubicBezTo>
                  <a:cubicBezTo>
                    <a:pt x="312" y="179"/>
                    <a:pt x="311" y="180"/>
                    <a:pt x="311" y="181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5" y="182"/>
                    <a:pt x="319" y="181"/>
                    <a:pt x="318" y="183"/>
                  </a:cubicBezTo>
                  <a:cubicBezTo>
                    <a:pt x="315" y="184"/>
                    <a:pt x="316" y="189"/>
                    <a:pt x="309" y="187"/>
                  </a:cubicBezTo>
                  <a:cubicBezTo>
                    <a:pt x="310" y="192"/>
                    <a:pt x="320" y="187"/>
                    <a:pt x="326" y="188"/>
                  </a:cubicBezTo>
                  <a:cubicBezTo>
                    <a:pt x="327" y="187"/>
                    <a:pt x="324" y="186"/>
                    <a:pt x="325" y="184"/>
                  </a:cubicBezTo>
                  <a:cubicBezTo>
                    <a:pt x="333" y="184"/>
                    <a:pt x="333" y="184"/>
                    <a:pt x="333" y="184"/>
                  </a:cubicBezTo>
                  <a:cubicBezTo>
                    <a:pt x="332" y="181"/>
                    <a:pt x="341" y="183"/>
                    <a:pt x="342" y="181"/>
                  </a:cubicBezTo>
                  <a:cubicBezTo>
                    <a:pt x="346" y="181"/>
                    <a:pt x="354" y="181"/>
                    <a:pt x="356" y="182"/>
                  </a:cubicBezTo>
                  <a:cubicBezTo>
                    <a:pt x="351" y="183"/>
                    <a:pt x="351" y="185"/>
                    <a:pt x="348" y="187"/>
                  </a:cubicBezTo>
                  <a:cubicBezTo>
                    <a:pt x="353" y="186"/>
                    <a:pt x="355" y="189"/>
                    <a:pt x="354" y="190"/>
                  </a:cubicBezTo>
                  <a:cubicBezTo>
                    <a:pt x="356" y="190"/>
                    <a:pt x="356" y="190"/>
                    <a:pt x="356" y="190"/>
                  </a:cubicBezTo>
                  <a:cubicBezTo>
                    <a:pt x="361" y="185"/>
                    <a:pt x="373" y="189"/>
                    <a:pt x="378" y="187"/>
                  </a:cubicBezTo>
                  <a:cubicBezTo>
                    <a:pt x="381" y="185"/>
                    <a:pt x="384" y="188"/>
                    <a:pt x="386" y="189"/>
                  </a:cubicBezTo>
                  <a:cubicBezTo>
                    <a:pt x="387" y="187"/>
                    <a:pt x="390" y="185"/>
                    <a:pt x="388" y="184"/>
                  </a:cubicBezTo>
                  <a:cubicBezTo>
                    <a:pt x="390" y="183"/>
                    <a:pt x="397" y="183"/>
                    <a:pt x="394" y="180"/>
                  </a:cubicBezTo>
                  <a:cubicBezTo>
                    <a:pt x="389" y="181"/>
                    <a:pt x="394" y="178"/>
                    <a:pt x="389" y="178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90" y="173"/>
                    <a:pt x="398" y="173"/>
                    <a:pt x="403" y="173"/>
                  </a:cubicBezTo>
                  <a:cubicBezTo>
                    <a:pt x="404" y="177"/>
                    <a:pt x="404" y="177"/>
                    <a:pt x="404" y="177"/>
                  </a:cubicBezTo>
                  <a:cubicBezTo>
                    <a:pt x="400" y="178"/>
                    <a:pt x="408" y="180"/>
                    <a:pt x="402" y="181"/>
                  </a:cubicBezTo>
                  <a:cubicBezTo>
                    <a:pt x="408" y="182"/>
                    <a:pt x="413" y="181"/>
                    <a:pt x="419" y="182"/>
                  </a:cubicBezTo>
                  <a:cubicBezTo>
                    <a:pt x="421" y="181"/>
                    <a:pt x="421" y="181"/>
                    <a:pt x="421" y="181"/>
                  </a:cubicBezTo>
                  <a:cubicBezTo>
                    <a:pt x="419" y="180"/>
                    <a:pt x="419" y="180"/>
                    <a:pt x="419" y="180"/>
                  </a:cubicBezTo>
                  <a:cubicBezTo>
                    <a:pt x="418" y="180"/>
                    <a:pt x="417" y="180"/>
                    <a:pt x="416" y="181"/>
                  </a:cubicBezTo>
                  <a:cubicBezTo>
                    <a:pt x="412" y="179"/>
                    <a:pt x="412" y="179"/>
                    <a:pt x="412" y="179"/>
                  </a:cubicBezTo>
                  <a:cubicBezTo>
                    <a:pt x="405" y="183"/>
                    <a:pt x="406" y="177"/>
                    <a:pt x="409" y="178"/>
                  </a:cubicBezTo>
                  <a:cubicBezTo>
                    <a:pt x="409" y="178"/>
                    <a:pt x="409" y="178"/>
                    <a:pt x="409" y="178"/>
                  </a:cubicBezTo>
                  <a:cubicBezTo>
                    <a:pt x="409" y="177"/>
                    <a:pt x="410" y="177"/>
                    <a:pt x="411" y="177"/>
                  </a:cubicBezTo>
                  <a:cubicBezTo>
                    <a:pt x="409" y="174"/>
                    <a:pt x="419" y="175"/>
                    <a:pt x="422" y="174"/>
                  </a:cubicBezTo>
                  <a:cubicBezTo>
                    <a:pt x="421" y="174"/>
                    <a:pt x="420" y="174"/>
                    <a:pt x="420" y="174"/>
                  </a:cubicBezTo>
                  <a:cubicBezTo>
                    <a:pt x="420" y="173"/>
                    <a:pt x="419" y="172"/>
                    <a:pt x="421" y="172"/>
                  </a:cubicBezTo>
                  <a:cubicBezTo>
                    <a:pt x="422" y="173"/>
                    <a:pt x="422" y="173"/>
                    <a:pt x="422" y="173"/>
                  </a:cubicBezTo>
                  <a:cubicBezTo>
                    <a:pt x="423" y="172"/>
                    <a:pt x="423" y="172"/>
                    <a:pt x="423" y="172"/>
                  </a:cubicBezTo>
                  <a:cubicBezTo>
                    <a:pt x="421" y="171"/>
                    <a:pt x="414" y="171"/>
                    <a:pt x="410" y="171"/>
                  </a:cubicBezTo>
                  <a:cubicBezTo>
                    <a:pt x="409" y="169"/>
                    <a:pt x="419" y="168"/>
                    <a:pt x="416" y="166"/>
                  </a:cubicBezTo>
                  <a:cubicBezTo>
                    <a:pt x="417" y="164"/>
                    <a:pt x="410" y="164"/>
                    <a:pt x="408" y="163"/>
                  </a:cubicBezTo>
                  <a:cubicBezTo>
                    <a:pt x="409" y="163"/>
                    <a:pt x="411" y="161"/>
                    <a:pt x="414" y="162"/>
                  </a:cubicBezTo>
                  <a:cubicBezTo>
                    <a:pt x="419" y="162"/>
                    <a:pt x="415" y="163"/>
                    <a:pt x="419" y="164"/>
                  </a:cubicBezTo>
                  <a:cubicBezTo>
                    <a:pt x="420" y="162"/>
                    <a:pt x="427" y="164"/>
                    <a:pt x="424" y="163"/>
                  </a:cubicBezTo>
                  <a:cubicBezTo>
                    <a:pt x="425" y="159"/>
                    <a:pt x="409" y="162"/>
                    <a:pt x="405" y="160"/>
                  </a:cubicBezTo>
                  <a:cubicBezTo>
                    <a:pt x="411" y="158"/>
                    <a:pt x="400" y="158"/>
                    <a:pt x="400" y="156"/>
                  </a:cubicBezTo>
                  <a:cubicBezTo>
                    <a:pt x="401" y="156"/>
                    <a:pt x="402" y="155"/>
                    <a:pt x="403" y="155"/>
                  </a:cubicBezTo>
                  <a:cubicBezTo>
                    <a:pt x="395" y="155"/>
                    <a:pt x="395" y="155"/>
                    <a:pt x="395" y="155"/>
                  </a:cubicBezTo>
                  <a:cubicBezTo>
                    <a:pt x="397" y="157"/>
                    <a:pt x="397" y="160"/>
                    <a:pt x="401" y="163"/>
                  </a:cubicBezTo>
                  <a:cubicBezTo>
                    <a:pt x="398" y="164"/>
                    <a:pt x="392" y="165"/>
                    <a:pt x="389" y="164"/>
                  </a:cubicBezTo>
                  <a:cubicBezTo>
                    <a:pt x="388" y="163"/>
                    <a:pt x="390" y="163"/>
                    <a:pt x="389" y="163"/>
                  </a:cubicBezTo>
                  <a:cubicBezTo>
                    <a:pt x="388" y="161"/>
                    <a:pt x="389" y="158"/>
                    <a:pt x="385" y="158"/>
                  </a:cubicBezTo>
                  <a:cubicBezTo>
                    <a:pt x="381" y="156"/>
                    <a:pt x="375" y="155"/>
                    <a:pt x="376" y="153"/>
                  </a:cubicBezTo>
                  <a:cubicBezTo>
                    <a:pt x="378" y="151"/>
                    <a:pt x="382" y="153"/>
                    <a:pt x="384" y="153"/>
                  </a:cubicBezTo>
                  <a:cubicBezTo>
                    <a:pt x="386" y="151"/>
                    <a:pt x="380" y="151"/>
                    <a:pt x="376" y="151"/>
                  </a:cubicBezTo>
                  <a:cubicBezTo>
                    <a:pt x="374" y="150"/>
                    <a:pt x="373" y="150"/>
                    <a:pt x="374" y="149"/>
                  </a:cubicBezTo>
                  <a:cubicBezTo>
                    <a:pt x="370" y="149"/>
                    <a:pt x="368" y="151"/>
                    <a:pt x="365" y="150"/>
                  </a:cubicBezTo>
                  <a:cubicBezTo>
                    <a:pt x="365" y="149"/>
                    <a:pt x="361" y="150"/>
                    <a:pt x="360" y="149"/>
                  </a:cubicBezTo>
                  <a:cubicBezTo>
                    <a:pt x="362" y="148"/>
                    <a:pt x="362" y="148"/>
                    <a:pt x="362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55" y="146"/>
                    <a:pt x="353" y="150"/>
                    <a:pt x="348" y="150"/>
                  </a:cubicBezTo>
                  <a:cubicBezTo>
                    <a:pt x="350" y="150"/>
                    <a:pt x="352" y="150"/>
                    <a:pt x="354" y="150"/>
                  </a:cubicBezTo>
                  <a:cubicBezTo>
                    <a:pt x="354" y="156"/>
                    <a:pt x="376" y="149"/>
                    <a:pt x="373" y="155"/>
                  </a:cubicBezTo>
                  <a:cubicBezTo>
                    <a:pt x="370" y="158"/>
                    <a:pt x="361" y="157"/>
                    <a:pt x="358" y="158"/>
                  </a:cubicBezTo>
                  <a:cubicBezTo>
                    <a:pt x="362" y="161"/>
                    <a:pt x="367" y="157"/>
                    <a:pt x="371" y="158"/>
                  </a:cubicBezTo>
                  <a:cubicBezTo>
                    <a:pt x="372" y="158"/>
                    <a:pt x="373" y="160"/>
                    <a:pt x="370" y="161"/>
                  </a:cubicBezTo>
                  <a:cubicBezTo>
                    <a:pt x="361" y="161"/>
                    <a:pt x="353" y="160"/>
                    <a:pt x="348" y="157"/>
                  </a:cubicBezTo>
                  <a:cubicBezTo>
                    <a:pt x="349" y="157"/>
                    <a:pt x="349" y="157"/>
                    <a:pt x="350" y="157"/>
                  </a:cubicBezTo>
                  <a:cubicBezTo>
                    <a:pt x="349" y="157"/>
                    <a:pt x="347" y="157"/>
                    <a:pt x="346" y="157"/>
                  </a:cubicBezTo>
                  <a:cubicBezTo>
                    <a:pt x="344" y="158"/>
                    <a:pt x="338" y="158"/>
                    <a:pt x="336" y="157"/>
                  </a:cubicBezTo>
                  <a:cubicBezTo>
                    <a:pt x="339" y="156"/>
                    <a:pt x="343" y="156"/>
                    <a:pt x="343" y="155"/>
                  </a:cubicBezTo>
                  <a:cubicBezTo>
                    <a:pt x="339" y="154"/>
                    <a:pt x="334" y="153"/>
                    <a:pt x="332" y="152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344" y="151"/>
                    <a:pt x="344" y="151"/>
                    <a:pt x="344" y="151"/>
                  </a:cubicBezTo>
                  <a:cubicBezTo>
                    <a:pt x="342" y="148"/>
                    <a:pt x="335" y="151"/>
                    <a:pt x="331" y="150"/>
                  </a:cubicBezTo>
                  <a:cubicBezTo>
                    <a:pt x="335" y="148"/>
                    <a:pt x="340" y="148"/>
                    <a:pt x="346" y="147"/>
                  </a:cubicBezTo>
                  <a:cubicBezTo>
                    <a:pt x="346" y="146"/>
                    <a:pt x="352" y="146"/>
                    <a:pt x="354" y="145"/>
                  </a:cubicBezTo>
                  <a:cubicBezTo>
                    <a:pt x="354" y="144"/>
                    <a:pt x="354" y="144"/>
                    <a:pt x="353" y="143"/>
                  </a:cubicBezTo>
                  <a:cubicBezTo>
                    <a:pt x="350" y="143"/>
                    <a:pt x="350" y="141"/>
                    <a:pt x="354" y="140"/>
                  </a:cubicBezTo>
                  <a:cubicBezTo>
                    <a:pt x="354" y="139"/>
                    <a:pt x="358" y="139"/>
                    <a:pt x="355" y="138"/>
                  </a:cubicBezTo>
                  <a:cubicBezTo>
                    <a:pt x="358" y="137"/>
                    <a:pt x="361" y="137"/>
                    <a:pt x="361" y="135"/>
                  </a:cubicBezTo>
                  <a:cubicBezTo>
                    <a:pt x="359" y="135"/>
                    <a:pt x="356" y="135"/>
                    <a:pt x="355" y="134"/>
                  </a:cubicBezTo>
                  <a:cubicBezTo>
                    <a:pt x="354" y="135"/>
                    <a:pt x="353" y="135"/>
                    <a:pt x="352" y="135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4" y="136"/>
                    <a:pt x="354" y="136"/>
                    <a:pt x="354" y="136"/>
                  </a:cubicBezTo>
                  <a:cubicBezTo>
                    <a:pt x="357" y="141"/>
                    <a:pt x="338" y="138"/>
                    <a:pt x="332" y="139"/>
                  </a:cubicBezTo>
                  <a:cubicBezTo>
                    <a:pt x="334" y="140"/>
                    <a:pt x="329" y="141"/>
                    <a:pt x="329" y="143"/>
                  </a:cubicBezTo>
                  <a:cubicBezTo>
                    <a:pt x="329" y="144"/>
                    <a:pt x="323" y="145"/>
                    <a:pt x="325" y="146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9" y="145"/>
                    <a:pt x="332" y="146"/>
                    <a:pt x="334" y="147"/>
                  </a:cubicBezTo>
                  <a:cubicBezTo>
                    <a:pt x="333" y="147"/>
                    <a:pt x="332" y="147"/>
                    <a:pt x="331" y="147"/>
                  </a:cubicBezTo>
                  <a:cubicBezTo>
                    <a:pt x="326" y="146"/>
                    <a:pt x="316" y="147"/>
                    <a:pt x="318" y="144"/>
                  </a:cubicBezTo>
                  <a:cubicBezTo>
                    <a:pt x="320" y="142"/>
                    <a:pt x="318" y="142"/>
                    <a:pt x="319" y="140"/>
                  </a:cubicBezTo>
                  <a:cubicBezTo>
                    <a:pt x="323" y="142"/>
                    <a:pt x="325" y="139"/>
                    <a:pt x="329" y="138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23" y="137"/>
                    <a:pt x="322" y="139"/>
                    <a:pt x="320" y="140"/>
                  </a:cubicBezTo>
                  <a:cubicBezTo>
                    <a:pt x="317" y="140"/>
                    <a:pt x="316" y="139"/>
                    <a:pt x="314" y="139"/>
                  </a:cubicBezTo>
                  <a:cubicBezTo>
                    <a:pt x="314" y="138"/>
                    <a:pt x="314" y="137"/>
                    <a:pt x="316" y="136"/>
                  </a:cubicBezTo>
                  <a:cubicBezTo>
                    <a:pt x="315" y="137"/>
                    <a:pt x="314" y="136"/>
                    <a:pt x="314" y="136"/>
                  </a:cubicBezTo>
                  <a:cubicBezTo>
                    <a:pt x="322" y="135"/>
                    <a:pt x="322" y="135"/>
                    <a:pt x="322" y="135"/>
                  </a:cubicBezTo>
                  <a:cubicBezTo>
                    <a:pt x="321" y="134"/>
                    <a:pt x="321" y="133"/>
                    <a:pt x="319" y="134"/>
                  </a:cubicBezTo>
                  <a:cubicBezTo>
                    <a:pt x="317" y="133"/>
                    <a:pt x="318" y="132"/>
                    <a:pt x="318" y="132"/>
                  </a:cubicBezTo>
                  <a:cubicBezTo>
                    <a:pt x="318" y="130"/>
                    <a:pt x="322" y="130"/>
                    <a:pt x="324" y="130"/>
                  </a:cubicBezTo>
                  <a:cubicBezTo>
                    <a:pt x="326" y="134"/>
                    <a:pt x="336" y="130"/>
                    <a:pt x="342" y="131"/>
                  </a:cubicBezTo>
                  <a:cubicBezTo>
                    <a:pt x="344" y="131"/>
                    <a:pt x="345" y="132"/>
                    <a:pt x="344" y="133"/>
                  </a:cubicBezTo>
                  <a:cubicBezTo>
                    <a:pt x="354" y="132"/>
                    <a:pt x="342" y="129"/>
                    <a:pt x="344" y="127"/>
                  </a:cubicBezTo>
                  <a:cubicBezTo>
                    <a:pt x="332" y="130"/>
                    <a:pt x="332" y="130"/>
                    <a:pt x="332" y="130"/>
                  </a:cubicBezTo>
                  <a:cubicBezTo>
                    <a:pt x="328" y="130"/>
                    <a:pt x="328" y="128"/>
                    <a:pt x="326" y="127"/>
                  </a:cubicBezTo>
                  <a:cubicBezTo>
                    <a:pt x="323" y="127"/>
                    <a:pt x="324" y="129"/>
                    <a:pt x="321" y="129"/>
                  </a:cubicBezTo>
                  <a:cubicBezTo>
                    <a:pt x="320" y="128"/>
                    <a:pt x="318" y="127"/>
                    <a:pt x="320" y="126"/>
                  </a:cubicBezTo>
                  <a:cubicBezTo>
                    <a:pt x="325" y="126"/>
                    <a:pt x="329" y="128"/>
                    <a:pt x="335" y="127"/>
                  </a:cubicBezTo>
                  <a:cubicBezTo>
                    <a:pt x="334" y="127"/>
                    <a:pt x="333" y="127"/>
                    <a:pt x="334" y="126"/>
                  </a:cubicBezTo>
                  <a:cubicBezTo>
                    <a:pt x="347" y="125"/>
                    <a:pt x="347" y="125"/>
                    <a:pt x="347" y="125"/>
                  </a:cubicBezTo>
                  <a:cubicBezTo>
                    <a:pt x="344" y="123"/>
                    <a:pt x="336" y="126"/>
                    <a:pt x="333" y="124"/>
                  </a:cubicBezTo>
                  <a:cubicBezTo>
                    <a:pt x="336" y="123"/>
                    <a:pt x="340" y="124"/>
                    <a:pt x="340" y="122"/>
                  </a:cubicBezTo>
                  <a:cubicBezTo>
                    <a:pt x="345" y="121"/>
                    <a:pt x="343" y="124"/>
                    <a:pt x="347" y="123"/>
                  </a:cubicBezTo>
                  <a:cubicBezTo>
                    <a:pt x="347" y="122"/>
                    <a:pt x="345" y="122"/>
                    <a:pt x="343" y="122"/>
                  </a:cubicBezTo>
                  <a:cubicBezTo>
                    <a:pt x="344" y="120"/>
                    <a:pt x="347" y="120"/>
                    <a:pt x="348" y="119"/>
                  </a:cubicBezTo>
                  <a:cubicBezTo>
                    <a:pt x="345" y="118"/>
                    <a:pt x="347" y="117"/>
                    <a:pt x="346" y="116"/>
                  </a:cubicBezTo>
                  <a:cubicBezTo>
                    <a:pt x="356" y="115"/>
                    <a:pt x="344" y="110"/>
                    <a:pt x="354" y="110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0"/>
                    <a:pt x="352" y="110"/>
                    <a:pt x="352" y="110"/>
                  </a:cubicBezTo>
                  <a:cubicBezTo>
                    <a:pt x="350" y="111"/>
                    <a:pt x="349" y="110"/>
                    <a:pt x="348" y="110"/>
                  </a:cubicBezTo>
                  <a:cubicBezTo>
                    <a:pt x="347" y="110"/>
                    <a:pt x="347" y="110"/>
                    <a:pt x="347" y="110"/>
                  </a:cubicBezTo>
                  <a:cubicBezTo>
                    <a:pt x="347" y="111"/>
                    <a:pt x="347" y="112"/>
                    <a:pt x="348" y="112"/>
                  </a:cubicBezTo>
                  <a:cubicBezTo>
                    <a:pt x="344" y="115"/>
                    <a:pt x="341" y="118"/>
                    <a:pt x="333" y="118"/>
                  </a:cubicBezTo>
                  <a:cubicBezTo>
                    <a:pt x="329" y="119"/>
                    <a:pt x="327" y="118"/>
                    <a:pt x="325" y="117"/>
                  </a:cubicBezTo>
                  <a:cubicBezTo>
                    <a:pt x="325" y="115"/>
                    <a:pt x="333" y="116"/>
                    <a:pt x="336" y="115"/>
                  </a:cubicBezTo>
                  <a:cubicBezTo>
                    <a:pt x="337" y="114"/>
                    <a:pt x="340" y="113"/>
                    <a:pt x="337" y="112"/>
                  </a:cubicBezTo>
                  <a:cubicBezTo>
                    <a:pt x="337" y="111"/>
                    <a:pt x="342" y="110"/>
                    <a:pt x="345" y="110"/>
                  </a:cubicBezTo>
                  <a:cubicBezTo>
                    <a:pt x="344" y="110"/>
                    <a:pt x="344" y="110"/>
                    <a:pt x="344" y="110"/>
                  </a:cubicBezTo>
                  <a:cubicBezTo>
                    <a:pt x="339" y="111"/>
                    <a:pt x="334" y="109"/>
                    <a:pt x="329" y="109"/>
                  </a:cubicBezTo>
                  <a:cubicBezTo>
                    <a:pt x="327" y="105"/>
                    <a:pt x="315" y="109"/>
                    <a:pt x="309" y="106"/>
                  </a:cubicBezTo>
                  <a:cubicBezTo>
                    <a:pt x="317" y="104"/>
                    <a:pt x="323" y="107"/>
                    <a:pt x="332" y="105"/>
                  </a:cubicBezTo>
                  <a:cubicBezTo>
                    <a:pt x="323" y="105"/>
                    <a:pt x="323" y="105"/>
                    <a:pt x="323" y="105"/>
                  </a:cubicBezTo>
                  <a:cubicBezTo>
                    <a:pt x="328" y="104"/>
                    <a:pt x="328" y="104"/>
                    <a:pt x="328" y="104"/>
                  </a:cubicBezTo>
                  <a:cubicBezTo>
                    <a:pt x="324" y="103"/>
                    <a:pt x="325" y="101"/>
                    <a:pt x="322" y="101"/>
                  </a:cubicBezTo>
                  <a:cubicBezTo>
                    <a:pt x="320" y="103"/>
                    <a:pt x="312" y="104"/>
                    <a:pt x="308" y="106"/>
                  </a:cubicBezTo>
                  <a:cubicBezTo>
                    <a:pt x="304" y="107"/>
                    <a:pt x="313" y="108"/>
                    <a:pt x="310" y="109"/>
                  </a:cubicBezTo>
                  <a:cubicBezTo>
                    <a:pt x="306" y="109"/>
                    <a:pt x="304" y="108"/>
                    <a:pt x="301" y="107"/>
                  </a:cubicBezTo>
                  <a:cubicBezTo>
                    <a:pt x="306" y="107"/>
                    <a:pt x="302" y="106"/>
                    <a:pt x="304" y="105"/>
                  </a:cubicBezTo>
                  <a:cubicBezTo>
                    <a:pt x="297" y="105"/>
                    <a:pt x="297" y="105"/>
                    <a:pt x="297" y="105"/>
                  </a:cubicBezTo>
                  <a:cubicBezTo>
                    <a:pt x="297" y="105"/>
                    <a:pt x="295" y="105"/>
                    <a:pt x="295" y="104"/>
                  </a:cubicBezTo>
                  <a:cubicBezTo>
                    <a:pt x="296" y="104"/>
                    <a:pt x="296" y="104"/>
                    <a:pt x="297" y="104"/>
                  </a:cubicBezTo>
                  <a:cubicBezTo>
                    <a:pt x="297" y="102"/>
                    <a:pt x="299" y="101"/>
                    <a:pt x="295" y="100"/>
                  </a:cubicBezTo>
                  <a:cubicBezTo>
                    <a:pt x="292" y="101"/>
                    <a:pt x="290" y="99"/>
                    <a:pt x="288" y="101"/>
                  </a:cubicBezTo>
                  <a:cubicBezTo>
                    <a:pt x="291" y="103"/>
                    <a:pt x="291" y="105"/>
                    <a:pt x="296" y="106"/>
                  </a:cubicBezTo>
                  <a:cubicBezTo>
                    <a:pt x="297" y="107"/>
                    <a:pt x="295" y="108"/>
                    <a:pt x="292" y="109"/>
                  </a:cubicBezTo>
                  <a:cubicBezTo>
                    <a:pt x="283" y="108"/>
                    <a:pt x="269" y="111"/>
                    <a:pt x="264" y="107"/>
                  </a:cubicBezTo>
                  <a:cubicBezTo>
                    <a:pt x="266" y="104"/>
                    <a:pt x="256" y="105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7" y="103"/>
                    <a:pt x="259" y="101"/>
                    <a:pt x="261" y="99"/>
                  </a:cubicBezTo>
                  <a:cubicBezTo>
                    <a:pt x="255" y="99"/>
                    <a:pt x="252" y="101"/>
                    <a:pt x="246" y="101"/>
                  </a:cubicBezTo>
                  <a:cubicBezTo>
                    <a:pt x="250" y="103"/>
                    <a:pt x="244" y="105"/>
                    <a:pt x="241" y="107"/>
                  </a:cubicBezTo>
                  <a:cubicBezTo>
                    <a:pt x="242" y="108"/>
                    <a:pt x="242" y="109"/>
                    <a:pt x="240" y="109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39" y="112"/>
                    <a:pt x="233" y="113"/>
                    <a:pt x="228" y="111"/>
                  </a:cubicBezTo>
                  <a:cubicBezTo>
                    <a:pt x="229" y="109"/>
                    <a:pt x="235" y="110"/>
                    <a:pt x="237" y="109"/>
                  </a:cubicBezTo>
                  <a:cubicBezTo>
                    <a:pt x="232" y="107"/>
                    <a:pt x="228" y="111"/>
                    <a:pt x="224" y="109"/>
                  </a:cubicBezTo>
                  <a:cubicBezTo>
                    <a:pt x="227" y="108"/>
                    <a:pt x="232" y="108"/>
                    <a:pt x="233" y="106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28" y="100"/>
                    <a:pt x="240" y="101"/>
                    <a:pt x="243" y="97"/>
                  </a:cubicBezTo>
                  <a:cubicBezTo>
                    <a:pt x="237" y="95"/>
                    <a:pt x="235" y="100"/>
                    <a:pt x="230" y="100"/>
                  </a:cubicBezTo>
                  <a:cubicBezTo>
                    <a:pt x="226" y="99"/>
                    <a:pt x="232" y="98"/>
                    <a:pt x="230" y="98"/>
                  </a:cubicBezTo>
                  <a:cubicBezTo>
                    <a:pt x="227" y="99"/>
                    <a:pt x="223" y="97"/>
                    <a:pt x="226" y="96"/>
                  </a:cubicBezTo>
                  <a:cubicBezTo>
                    <a:pt x="231" y="97"/>
                    <a:pt x="234" y="95"/>
                    <a:pt x="238" y="94"/>
                  </a:cubicBezTo>
                  <a:cubicBezTo>
                    <a:pt x="230" y="94"/>
                    <a:pt x="222" y="94"/>
                    <a:pt x="215" y="95"/>
                  </a:cubicBezTo>
                  <a:cubicBezTo>
                    <a:pt x="216" y="96"/>
                    <a:pt x="217" y="95"/>
                    <a:pt x="219" y="95"/>
                  </a:cubicBezTo>
                  <a:cubicBezTo>
                    <a:pt x="220" y="95"/>
                    <a:pt x="223" y="96"/>
                    <a:pt x="222" y="97"/>
                  </a:cubicBezTo>
                  <a:cubicBezTo>
                    <a:pt x="217" y="97"/>
                    <a:pt x="210" y="98"/>
                    <a:pt x="207" y="96"/>
                  </a:cubicBezTo>
                  <a:cubicBezTo>
                    <a:pt x="200" y="90"/>
                    <a:pt x="218" y="94"/>
                    <a:pt x="223" y="92"/>
                  </a:cubicBezTo>
                  <a:cubicBezTo>
                    <a:pt x="224" y="93"/>
                    <a:pt x="225" y="93"/>
                    <a:pt x="227" y="93"/>
                  </a:cubicBezTo>
                  <a:cubicBezTo>
                    <a:pt x="230" y="91"/>
                    <a:pt x="237" y="94"/>
                    <a:pt x="240" y="91"/>
                  </a:cubicBezTo>
                  <a:cubicBezTo>
                    <a:pt x="244" y="91"/>
                    <a:pt x="248" y="91"/>
                    <a:pt x="250" y="92"/>
                  </a:cubicBezTo>
                  <a:cubicBezTo>
                    <a:pt x="255" y="94"/>
                    <a:pt x="246" y="94"/>
                    <a:pt x="246" y="96"/>
                  </a:cubicBezTo>
                  <a:cubicBezTo>
                    <a:pt x="245" y="99"/>
                    <a:pt x="254" y="98"/>
                    <a:pt x="257" y="98"/>
                  </a:cubicBezTo>
                  <a:cubicBezTo>
                    <a:pt x="258" y="97"/>
                    <a:pt x="255" y="97"/>
                    <a:pt x="254" y="97"/>
                  </a:cubicBezTo>
                  <a:cubicBezTo>
                    <a:pt x="255" y="96"/>
                    <a:pt x="255" y="96"/>
                    <a:pt x="255" y="96"/>
                  </a:cubicBezTo>
                  <a:cubicBezTo>
                    <a:pt x="256" y="96"/>
                    <a:pt x="258" y="96"/>
                    <a:pt x="259" y="97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6"/>
                    <a:pt x="262" y="96"/>
                    <a:pt x="263" y="96"/>
                  </a:cubicBezTo>
                  <a:cubicBezTo>
                    <a:pt x="265" y="96"/>
                    <a:pt x="267" y="95"/>
                    <a:pt x="266" y="94"/>
                  </a:cubicBezTo>
                  <a:cubicBezTo>
                    <a:pt x="261" y="94"/>
                    <a:pt x="261" y="94"/>
                    <a:pt x="261" y="94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0" y="95"/>
                    <a:pt x="259" y="95"/>
                    <a:pt x="258" y="95"/>
                  </a:cubicBezTo>
                  <a:cubicBezTo>
                    <a:pt x="256" y="95"/>
                    <a:pt x="250" y="93"/>
                    <a:pt x="255" y="92"/>
                  </a:cubicBezTo>
                  <a:cubicBezTo>
                    <a:pt x="257" y="92"/>
                    <a:pt x="260" y="92"/>
                    <a:pt x="261" y="93"/>
                  </a:cubicBezTo>
                  <a:cubicBezTo>
                    <a:pt x="265" y="92"/>
                    <a:pt x="263" y="90"/>
                    <a:pt x="268" y="90"/>
                  </a:cubicBezTo>
                  <a:cubicBezTo>
                    <a:pt x="269" y="90"/>
                    <a:pt x="269" y="91"/>
                    <a:pt x="269" y="91"/>
                  </a:cubicBezTo>
                  <a:cubicBezTo>
                    <a:pt x="273" y="91"/>
                    <a:pt x="273" y="91"/>
                    <a:pt x="273" y="91"/>
                  </a:cubicBezTo>
                  <a:cubicBezTo>
                    <a:pt x="277" y="91"/>
                    <a:pt x="279" y="91"/>
                    <a:pt x="281" y="92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4" y="91"/>
                    <a:pt x="285" y="91"/>
                    <a:pt x="286" y="92"/>
                  </a:cubicBezTo>
                  <a:cubicBezTo>
                    <a:pt x="288" y="91"/>
                    <a:pt x="288" y="91"/>
                    <a:pt x="288" y="91"/>
                  </a:cubicBezTo>
                  <a:cubicBezTo>
                    <a:pt x="292" y="91"/>
                    <a:pt x="299" y="91"/>
                    <a:pt x="302" y="90"/>
                  </a:cubicBezTo>
                  <a:cubicBezTo>
                    <a:pt x="305" y="92"/>
                    <a:pt x="308" y="92"/>
                    <a:pt x="311" y="90"/>
                  </a:cubicBezTo>
                  <a:cubicBezTo>
                    <a:pt x="310" y="90"/>
                    <a:pt x="310" y="90"/>
                    <a:pt x="310" y="90"/>
                  </a:cubicBezTo>
                  <a:cubicBezTo>
                    <a:pt x="304" y="91"/>
                    <a:pt x="296" y="90"/>
                    <a:pt x="290" y="89"/>
                  </a:cubicBezTo>
                  <a:cubicBezTo>
                    <a:pt x="286" y="92"/>
                    <a:pt x="278" y="89"/>
                    <a:pt x="272" y="89"/>
                  </a:cubicBezTo>
                  <a:cubicBezTo>
                    <a:pt x="257" y="90"/>
                    <a:pt x="240" y="89"/>
                    <a:pt x="226" y="90"/>
                  </a:cubicBezTo>
                  <a:cubicBezTo>
                    <a:pt x="221" y="87"/>
                    <a:pt x="212" y="90"/>
                    <a:pt x="206" y="87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6" y="86"/>
                    <a:pt x="209" y="83"/>
                    <a:pt x="211" y="81"/>
                  </a:cubicBezTo>
                  <a:cubicBezTo>
                    <a:pt x="209" y="81"/>
                    <a:pt x="206" y="81"/>
                    <a:pt x="205" y="81"/>
                  </a:cubicBezTo>
                  <a:cubicBezTo>
                    <a:pt x="207" y="79"/>
                    <a:pt x="215" y="81"/>
                    <a:pt x="217" y="78"/>
                  </a:cubicBezTo>
                  <a:cubicBezTo>
                    <a:pt x="221" y="78"/>
                    <a:pt x="220" y="80"/>
                    <a:pt x="223" y="80"/>
                  </a:cubicBezTo>
                  <a:cubicBezTo>
                    <a:pt x="212" y="83"/>
                    <a:pt x="227" y="84"/>
                    <a:pt x="223" y="86"/>
                  </a:cubicBezTo>
                  <a:cubicBezTo>
                    <a:pt x="221" y="87"/>
                    <a:pt x="218" y="86"/>
                    <a:pt x="217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26" y="88"/>
                    <a:pt x="233" y="88"/>
                    <a:pt x="239" y="87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29" y="85"/>
                    <a:pt x="238" y="82"/>
                    <a:pt x="232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5" y="81"/>
                    <a:pt x="238" y="80"/>
                    <a:pt x="239" y="81"/>
                  </a:cubicBezTo>
                  <a:cubicBezTo>
                    <a:pt x="239" y="81"/>
                    <a:pt x="238" y="81"/>
                    <a:pt x="238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6" y="80"/>
                    <a:pt x="240" y="80"/>
                    <a:pt x="238" y="79"/>
                  </a:cubicBezTo>
                  <a:cubicBezTo>
                    <a:pt x="240" y="79"/>
                    <a:pt x="240" y="78"/>
                    <a:pt x="240" y="77"/>
                  </a:cubicBezTo>
                  <a:cubicBezTo>
                    <a:pt x="234" y="75"/>
                    <a:pt x="230" y="80"/>
                    <a:pt x="227" y="77"/>
                  </a:cubicBezTo>
                  <a:cubicBezTo>
                    <a:pt x="231" y="77"/>
                    <a:pt x="232" y="75"/>
                    <a:pt x="236" y="76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29" y="73"/>
                    <a:pt x="230" y="78"/>
                    <a:pt x="223" y="77"/>
                  </a:cubicBezTo>
                  <a:cubicBezTo>
                    <a:pt x="216" y="75"/>
                    <a:pt x="228" y="76"/>
                    <a:pt x="228" y="74"/>
                  </a:cubicBezTo>
                  <a:cubicBezTo>
                    <a:pt x="232" y="73"/>
                    <a:pt x="236" y="71"/>
                    <a:pt x="242" y="72"/>
                  </a:cubicBezTo>
                  <a:cubicBezTo>
                    <a:pt x="246" y="72"/>
                    <a:pt x="248" y="74"/>
                    <a:pt x="246" y="75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57" y="87"/>
                    <a:pt x="262" y="86"/>
                    <a:pt x="264" y="84"/>
                  </a:cubicBezTo>
                  <a:cubicBezTo>
                    <a:pt x="276" y="83"/>
                    <a:pt x="264" y="88"/>
                    <a:pt x="275" y="88"/>
                  </a:cubicBezTo>
                  <a:cubicBezTo>
                    <a:pt x="274" y="87"/>
                    <a:pt x="276" y="86"/>
                    <a:pt x="278" y="85"/>
                  </a:cubicBezTo>
                  <a:cubicBezTo>
                    <a:pt x="274" y="85"/>
                    <a:pt x="269" y="83"/>
                    <a:pt x="268" y="81"/>
                  </a:cubicBezTo>
                  <a:cubicBezTo>
                    <a:pt x="273" y="80"/>
                    <a:pt x="273" y="80"/>
                    <a:pt x="273" y="80"/>
                  </a:cubicBezTo>
                  <a:cubicBezTo>
                    <a:pt x="270" y="79"/>
                    <a:pt x="264" y="79"/>
                    <a:pt x="261" y="80"/>
                  </a:cubicBezTo>
                  <a:cubicBezTo>
                    <a:pt x="259" y="78"/>
                    <a:pt x="253" y="77"/>
                    <a:pt x="255" y="75"/>
                  </a:cubicBezTo>
                  <a:cubicBezTo>
                    <a:pt x="258" y="74"/>
                    <a:pt x="264" y="74"/>
                    <a:pt x="267" y="74"/>
                  </a:cubicBezTo>
                  <a:cubicBezTo>
                    <a:pt x="264" y="76"/>
                    <a:pt x="264" y="77"/>
                    <a:pt x="264" y="78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68" y="78"/>
                    <a:pt x="269" y="76"/>
                    <a:pt x="269" y="74"/>
                  </a:cubicBezTo>
                  <a:cubicBezTo>
                    <a:pt x="272" y="75"/>
                    <a:pt x="276" y="75"/>
                    <a:pt x="280" y="76"/>
                  </a:cubicBezTo>
                  <a:cubicBezTo>
                    <a:pt x="277" y="78"/>
                    <a:pt x="277" y="78"/>
                    <a:pt x="277" y="78"/>
                  </a:cubicBezTo>
                  <a:cubicBezTo>
                    <a:pt x="282" y="78"/>
                    <a:pt x="277" y="80"/>
                    <a:pt x="279" y="82"/>
                  </a:cubicBezTo>
                  <a:cubicBezTo>
                    <a:pt x="284" y="85"/>
                    <a:pt x="282" y="80"/>
                    <a:pt x="286" y="81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4" y="77"/>
                    <a:pt x="280" y="76"/>
                    <a:pt x="277" y="74"/>
                  </a:cubicBezTo>
                  <a:cubicBezTo>
                    <a:pt x="278" y="73"/>
                    <a:pt x="269" y="72"/>
                    <a:pt x="274" y="70"/>
                  </a:cubicBezTo>
                  <a:cubicBezTo>
                    <a:pt x="279" y="71"/>
                    <a:pt x="281" y="69"/>
                    <a:pt x="283" y="68"/>
                  </a:cubicBezTo>
                  <a:cubicBezTo>
                    <a:pt x="280" y="68"/>
                    <a:pt x="280" y="66"/>
                    <a:pt x="277" y="66"/>
                  </a:cubicBezTo>
                  <a:cubicBezTo>
                    <a:pt x="274" y="69"/>
                    <a:pt x="267" y="68"/>
                    <a:pt x="261" y="68"/>
                  </a:cubicBezTo>
                  <a:cubicBezTo>
                    <a:pt x="263" y="70"/>
                    <a:pt x="274" y="71"/>
                    <a:pt x="271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1" y="74"/>
                    <a:pt x="258" y="72"/>
                    <a:pt x="255" y="72"/>
                  </a:cubicBezTo>
                  <a:cubicBezTo>
                    <a:pt x="257" y="71"/>
                    <a:pt x="258" y="70"/>
                    <a:pt x="258" y="69"/>
                  </a:cubicBezTo>
                  <a:cubicBezTo>
                    <a:pt x="258" y="68"/>
                    <a:pt x="253" y="68"/>
                    <a:pt x="251" y="68"/>
                  </a:cubicBezTo>
                  <a:cubicBezTo>
                    <a:pt x="245" y="69"/>
                    <a:pt x="254" y="70"/>
                    <a:pt x="251" y="72"/>
                  </a:cubicBezTo>
                  <a:cubicBezTo>
                    <a:pt x="242" y="73"/>
                    <a:pt x="243" y="69"/>
                    <a:pt x="237" y="68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6"/>
                    <a:pt x="239" y="66"/>
                    <a:pt x="237" y="66"/>
                  </a:cubicBezTo>
                  <a:cubicBezTo>
                    <a:pt x="239" y="68"/>
                    <a:pt x="234" y="67"/>
                    <a:pt x="233" y="68"/>
                  </a:cubicBezTo>
                  <a:cubicBezTo>
                    <a:pt x="232" y="71"/>
                    <a:pt x="226" y="73"/>
                    <a:pt x="220" y="74"/>
                  </a:cubicBezTo>
                  <a:cubicBezTo>
                    <a:pt x="217" y="74"/>
                    <a:pt x="213" y="74"/>
                    <a:pt x="214" y="73"/>
                  </a:cubicBezTo>
                  <a:cubicBezTo>
                    <a:pt x="215" y="72"/>
                    <a:pt x="217" y="72"/>
                    <a:pt x="219" y="72"/>
                  </a:cubicBezTo>
                  <a:cubicBezTo>
                    <a:pt x="221" y="71"/>
                    <a:pt x="226" y="70"/>
                    <a:pt x="226" y="68"/>
                  </a:cubicBezTo>
                  <a:cubicBezTo>
                    <a:pt x="220" y="66"/>
                    <a:pt x="218" y="69"/>
                    <a:pt x="218" y="71"/>
                  </a:cubicBezTo>
                  <a:cubicBezTo>
                    <a:pt x="213" y="72"/>
                    <a:pt x="213" y="69"/>
                    <a:pt x="211" y="69"/>
                  </a:cubicBezTo>
                  <a:cubicBezTo>
                    <a:pt x="207" y="67"/>
                    <a:pt x="204" y="69"/>
                    <a:pt x="201" y="70"/>
                  </a:cubicBezTo>
                  <a:cubicBezTo>
                    <a:pt x="198" y="73"/>
                    <a:pt x="197" y="78"/>
                    <a:pt x="185" y="78"/>
                  </a:cubicBezTo>
                  <a:cubicBezTo>
                    <a:pt x="184" y="77"/>
                    <a:pt x="182" y="77"/>
                    <a:pt x="182" y="76"/>
                  </a:cubicBezTo>
                  <a:cubicBezTo>
                    <a:pt x="187" y="75"/>
                    <a:pt x="182" y="74"/>
                    <a:pt x="181" y="73"/>
                  </a:cubicBezTo>
                  <a:cubicBezTo>
                    <a:pt x="185" y="72"/>
                    <a:pt x="196" y="71"/>
                    <a:pt x="193" y="69"/>
                  </a:cubicBezTo>
                  <a:cubicBezTo>
                    <a:pt x="190" y="68"/>
                    <a:pt x="186" y="67"/>
                    <a:pt x="183" y="67"/>
                  </a:cubicBezTo>
                  <a:cubicBezTo>
                    <a:pt x="184" y="67"/>
                    <a:pt x="183" y="68"/>
                    <a:pt x="182" y="68"/>
                  </a:cubicBezTo>
                  <a:cubicBezTo>
                    <a:pt x="181" y="68"/>
                    <a:pt x="179" y="68"/>
                    <a:pt x="179" y="67"/>
                  </a:cubicBezTo>
                  <a:cubicBezTo>
                    <a:pt x="175" y="66"/>
                    <a:pt x="181" y="65"/>
                    <a:pt x="177" y="65"/>
                  </a:cubicBezTo>
                  <a:cubicBezTo>
                    <a:pt x="178" y="64"/>
                    <a:pt x="179" y="64"/>
                    <a:pt x="180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5" y="61"/>
                    <a:pt x="181" y="61"/>
                    <a:pt x="183" y="60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7" y="57"/>
                    <a:pt x="183" y="58"/>
                    <a:pt x="182" y="57"/>
                  </a:cubicBezTo>
                  <a:cubicBezTo>
                    <a:pt x="179" y="56"/>
                    <a:pt x="175" y="57"/>
                    <a:pt x="174" y="58"/>
                  </a:cubicBezTo>
                  <a:cubicBezTo>
                    <a:pt x="172" y="58"/>
                    <a:pt x="171" y="58"/>
                    <a:pt x="171" y="58"/>
                  </a:cubicBezTo>
                  <a:cubicBezTo>
                    <a:pt x="158" y="52"/>
                    <a:pt x="181" y="56"/>
                    <a:pt x="185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5" y="51"/>
                    <a:pt x="183" y="50"/>
                    <a:pt x="184" y="50"/>
                  </a:cubicBezTo>
                  <a:cubicBezTo>
                    <a:pt x="187" y="50"/>
                    <a:pt x="190" y="49"/>
                    <a:pt x="191" y="50"/>
                  </a:cubicBezTo>
                  <a:cubicBezTo>
                    <a:pt x="187" y="53"/>
                    <a:pt x="194" y="54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80" y="58"/>
                    <a:pt x="195" y="63"/>
                    <a:pt x="183" y="64"/>
                  </a:cubicBezTo>
                  <a:cubicBezTo>
                    <a:pt x="188" y="65"/>
                    <a:pt x="190" y="63"/>
                    <a:pt x="194" y="63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7" y="62"/>
                    <a:pt x="204" y="60"/>
                    <a:pt x="210" y="61"/>
                  </a:cubicBezTo>
                  <a:cubicBezTo>
                    <a:pt x="213" y="62"/>
                    <a:pt x="209" y="64"/>
                    <a:pt x="209" y="65"/>
                  </a:cubicBezTo>
                  <a:cubicBezTo>
                    <a:pt x="213" y="68"/>
                    <a:pt x="221" y="66"/>
                    <a:pt x="229" y="66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6" y="65"/>
                    <a:pt x="224" y="62"/>
                    <a:pt x="222" y="64"/>
                  </a:cubicBezTo>
                  <a:cubicBezTo>
                    <a:pt x="221" y="63"/>
                    <a:pt x="218" y="63"/>
                    <a:pt x="219" y="62"/>
                  </a:cubicBezTo>
                  <a:cubicBezTo>
                    <a:pt x="215" y="61"/>
                    <a:pt x="221" y="61"/>
                    <a:pt x="222" y="60"/>
                  </a:cubicBezTo>
                  <a:cubicBezTo>
                    <a:pt x="223" y="56"/>
                    <a:pt x="230" y="60"/>
                    <a:pt x="234" y="59"/>
                  </a:cubicBezTo>
                  <a:cubicBezTo>
                    <a:pt x="235" y="57"/>
                    <a:pt x="228" y="56"/>
                    <a:pt x="233" y="54"/>
                  </a:cubicBezTo>
                  <a:cubicBezTo>
                    <a:pt x="233" y="54"/>
                    <a:pt x="232" y="54"/>
                    <a:pt x="231" y="54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30" y="55"/>
                    <a:pt x="229" y="55"/>
                    <a:pt x="227" y="55"/>
                  </a:cubicBezTo>
                  <a:cubicBezTo>
                    <a:pt x="218" y="53"/>
                    <a:pt x="230" y="52"/>
                    <a:pt x="230" y="50"/>
                  </a:cubicBezTo>
                  <a:cubicBezTo>
                    <a:pt x="235" y="50"/>
                    <a:pt x="232" y="52"/>
                    <a:pt x="233" y="53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36" y="52"/>
                    <a:pt x="238" y="50"/>
                    <a:pt x="234" y="49"/>
                  </a:cubicBezTo>
                  <a:cubicBezTo>
                    <a:pt x="238" y="49"/>
                    <a:pt x="238" y="48"/>
                    <a:pt x="240" y="47"/>
                  </a:cubicBezTo>
                  <a:cubicBezTo>
                    <a:pt x="239" y="47"/>
                    <a:pt x="237" y="48"/>
                    <a:pt x="236" y="47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45" y="46"/>
                    <a:pt x="247" y="46"/>
                    <a:pt x="248" y="48"/>
                  </a:cubicBezTo>
                  <a:cubicBezTo>
                    <a:pt x="246" y="49"/>
                    <a:pt x="245" y="50"/>
                    <a:pt x="245" y="51"/>
                  </a:cubicBezTo>
                  <a:cubicBezTo>
                    <a:pt x="246" y="49"/>
                    <a:pt x="253" y="50"/>
                    <a:pt x="256" y="49"/>
                  </a:cubicBezTo>
                  <a:cubicBezTo>
                    <a:pt x="257" y="48"/>
                    <a:pt x="255" y="48"/>
                    <a:pt x="254" y="48"/>
                  </a:cubicBezTo>
                  <a:cubicBezTo>
                    <a:pt x="257" y="46"/>
                    <a:pt x="259" y="48"/>
                    <a:pt x="262" y="48"/>
                  </a:cubicBezTo>
                  <a:cubicBezTo>
                    <a:pt x="264" y="47"/>
                    <a:pt x="272" y="48"/>
                    <a:pt x="269" y="46"/>
                  </a:cubicBezTo>
                  <a:cubicBezTo>
                    <a:pt x="272" y="44"/>
                    <a:pt x="274" y="46"/>
                    <a:pt x="278" y="46"/>
                  </a:cubicBezTo>
                  <a:cubicBezTo>
                    <a:pt x="278" y="47"/>
                    <a:pt x="274" y="46"/>
                    <a:pt x="274" y="47"/>
                  </a:cubicBezTo>
                  <a:cubicBezTo>
                    <a:pt x="273" y="48"/>
                    <a:pt x="275" y="49"/>
                    <a:pt x="276" y="50"/>
                  </a:cubicBezTo>
                  <a:cubicBezTo>
                    <a:pt x="274" y="47"/>
                    <a:pt x="282" y="47"/>
                    <a:pt x="283" y="45"/>
                  </a:cubicBezTo>
                  <a:cubicBezTo>
                    <a:pt x="282" y="43"/>
                    <a:pt x="292" y="43"/>
                    <a:pt x="292" y="41"/>
                  </a:cubicBezTo>
                  <a:cubicBezTo>
                    <a:pt x="293" y="41"/>
                    <a:pt x="293" y="42"/>
                    <a:pt x="294" y="41"/>
                  </a:cubicBezTo>
                  <a:cubicBezTo>
                    <a:pt x="298" y="40"/>
                    <a:pt x="295" y="39"/>
                    <a:pt x="293" y="38"/>
                  </a:cubicBezTo>
                  <a:cubicBezTo>
                    <a:pt x="287" y="38"/>
                    <a:pt x="288" y="35"/>
                    <a:pt x="282" y="34"/>
                  </a:cubicBezTo>
                  <a:cubicBezTo>
                    <a:pt x="280" y="36"/>
                    <a:pt x="282" y="38"/>
                    <a:pt x="282" y="39"/>
                  </a:cubicBezTo>
                  <a:cubicBezTo>
                    <a:pt x="289" y="39"/>
                    <a:pt x="289" y="39"/>
                    <a:pt x="289" y="39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88" y="41"/>
                    <a:pt x="285" y="40"/>
                    <a:pt x="283" y="41"/>
                  </a:cubicBezTo>
                  <a:cubicBezTo>
                    <a:pt x="281" y="41"/>
                    <a:pt x="281" y="42"/>
                    <a:pt x="282" y="43"/>
                  </a:cubicBezTo>
                  <a:cubicBezTo>
                    <a:pt x="281" y="43"/>
                    <a:pt x="280" y="44"/>
                    <a:pt x="279" y="44"/>
                  </a:cubicBezTo>
                  <a:cubicBezTo>
                    <a:pt x="275" y="43"/>
                    <a:pt x="271" y="42"/>
                    <a:pt x="273" y="41"/>
                  </a:cubicBezTo>
                  <a:cubicBezTo>
                    <a:pt x="267" y="42"/>
                    <a:pt x="268" y="44"/>
                    <a:pt x="266" y="46"/>
                  </a:cubicBezTo>
                  <a:cubicBezTo>
                    <a:pt x="265" y="46"/>
                    <a:pt x="264" y="46"/>
                    <a:pt x="263" y="45"/>
                  </a:cubicBezTo>
                  <a:cubicBezTo>
                    <a:pt x="259" y="46"/>
                    <a:pt x="259" y="46"/>
                    <a:pt x="259" y="46"/>
                  </a:cubicBezTo>
                  <a:cubicBezTo>
                    <a:pt x="257" y="44"/>
                    <a:pt x="249" y="45"/>
                    <a:pt x="246" y="44"/>
                  </a:cubicBezTo>
                  <a:cubicBezTo>
                    <a:pt x="248" y="44"/>
                    <a:pt x="250" y="43"/>
                    <a:pt x="251" y="44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46" y="42"/>
                    <a:pt x="253" y="41"/>
                    <a:pt x="252" y="40"/>
                  </a:cubicBezTo>
                  <a:cubicBezTo>
                    <a:pt x="255" y="39"/>
                    <a:pt x="257" y="41"/>
                    <a:pt x="259" y="39"/>
                  </a:cubicBezTo>
                  <a:cubicBezTo>
                    <a:pt x="259" y="38"/>
                    <a:pt x="257" y="40"/>
                    <a:pt x="255" y="39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5" y="38"/>
                    <a:pt x="253" y="36"/>
                    <a:pt x="250" y="36"/>
                  </a:cubicBezTo>
                  <a:cubicBezTo>
                    <a:pt x="254" y="34"/>
                    <a:pt x="254" y="34"/>
                    <a:pt x="254" y="34"/>
                  </a:cubicBezTo>
                  <a:cubicBezTo>
                    <a:pt x="255" y="34"/>
                    <a:pt x="256" y="33"/>
                    <a:pt x="253" y="33"/>
                  </a:cubicBezTo>
                  <a:cubicBezTo>
                    <a:pt x="254" y="33"/>
                    <a:pt x="254" y="32"/>
                    <a:pt x="254" y="32"/>
                  </a:cubicBezTo>
                  <a:cubicBezTo>
                    <a:pt x="247" y="33"/>
                    <a:pt x="248" y="30"/>
                    <a:pt x="245" y="29"/>
                  </a:cubicBezTo>
                  <a:cubicBezTo>
                    <a:pt x="237" y="31"/>
                    <a:pt x="233" y="24"/>
                    <a:pt x="228" y="29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35" y="28"/>
                    <a:pt x="239" y="30"/>
                    <a:pt x="241" y="32"/>
                  </a:cubicBezTo>
                  <a:cubicBezTo>
                    <a:pt x="240" y="32"/>
                    <a:pt x="238" y="32"/>
                    <a:pt x="236" y="32"/>
                  </a:cubicBezTo>
                  <a:cubicBezTo>
                    <a:pt x="237" y="33"/>
                    <a:pt x="241" y="33"/>
                    <a:pt x="240" y="34"/>
                  </a:cubicBezTo>
                  <a:cubicBezTo>
                    <a:pt x="258" y="36"/>
                    <a:pt x="239" y="41"/>
                    <a:pt x="241" y="45"/>
                  </a:cubicBezTo>
                  <a:cubicBezTo>
                    <a:pt x="239" y="45"/>
                    <a:pt x="235" y="45"/>
                    <a:pt x="233" y="44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5"/>
                    <a:pt x="226" y="44"/>
                    <a:pt x="227" y="42"/>
                  </a:cubicBezTo>
                  <a:cubicBezTo>
                    <a:pt x="209" y="39"/>
                    <a:pt x="237" y="40"/>
                    <a:pt x="236" y="37"/>
                  </a:cubicBezTo>
                  <a:cubicBezTo>
                    <a:pt x="235" y="36"/>
                    <a:pt x="232" y="36"/>
                    <a:pt x="230" y="36"/>
                  </a:cubicBezTo>
                  <a:cubicBezTo>
                    <a:pt x="232" y="37"/>
                    <a:pt x="231" y="38"/>
                    <a:pt x="229" y="39"/>
                  </a:cubicBezTo>
                  <a:cubicBezTo>
                    <a:pt x="226" y="39"/>
                    <a:pt x="224" y="39"/>
                    <a:pt x="223" y="38"/>
                  </a:cubicBezTo>
                  <a:cubicBezTo>
                    <a:pt x="221" y="37"/>
                    <a:pt x="221" y="35"/>
                    <a:pt x="225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2" y="33"/>
                    <a:pt x="221" y="32"/>
                    <a:pt x="224" y="32"/>
                  </a:cubicBezTo>
                  <a:cubicBezTo>
                    <a:pt x="222" y="31"/>
                    <a:pt x="221" y="31"/>
                    <a:pt x="220" y="31"/>
                  </a:cubicBezTo>
                  <a:cubicBezTo>
                    <a:pt x="223" y="29"/>
                    <a:pt x="225" y="27"/>
                    <a:pt x="223" y="26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23" y="27"/>
                    <a:pt x="223" y="27"/>
                    <a:pt x="223" y="27"/>
                  </a:cubicBezTo>
                  <a:cubicBezTo>
                    <a:pt x="223" y="29"/>
                    <a:pt x="217" y="27"/>
                    <a:pt x="214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4" y="25"/>
                    <a:pt x="218" y="25"/>
                    <a:pt x="222" y="25"/>
                  </a:cubicBezTo>
                  <a:cubicBezTo>
                    <a:pt x="222" y="25"/>
                    <a:pt x="222" y="24"/>
                    <a:pt x="221" y="24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16" y="23"/>
                    <a:pt x="209" y="25"/>
                    <a:pt x="209" y="22"/>
                  </a:cubicBezTo>
                  <a:cubicBezTo>
                    <a:pt x="208" y="22"/>
                    <a:pt x="206" y="22"/>
                    <a:pt x="205" y="22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7" y="24"/>
                    <a:pt x="205" y="24"/>
                    <a:pt x="203" y="24"/>
                  </a:cubicBezTo>
                  <a:cubicBezTo>
                    <a:pt x="202" y="21"/>
                    <a:pt x="194" y="23"/>
                    <a:pt x="191" y="21"/>
                  </a:cubicBezTo>
                  <a:cubicBezTo>
                    <a:pt x="192" y="22"/>
                    <a:pt x="191" y="22"/>
                    <a:pt x="190" y="22"/>
                  </a:cubicBezTo>
                  <a:cubicBezTo>
                    <a:pt x="190" y="22"/>
                    <a:pt x="189" y="22"/>
                    <a:pt x="189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5" y="16"/>
                    <a:pt x="200" y="21"/>
                    <a:pt x="201" y="16"/>
                  </a:cubicBezTo>
                  <a:cubicBezTo>
                    <a:pt x="202" y="14"/>
                    <a:pt x="196" y="16"/>
                    <a:pt x="194" y="14"/>
                  </a:cubicBezTo>
                  <a:cubicBezTo>
                    <a:pt x="197" y="13"/>
                    <a:pt x="192" y="12"/>
                    <a:pt x="193" y="12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1" y="13"/>
                    <a:pt x="189" y="13"/>
                    <a:pt x="188" y="13"/>
                  </a:cubicBezTo>
                  <a:cubicBezTo>
                    <a:pt x="188" y="12"/>
                    <a:pt x="189" y="12"/>
                    <a:pt x="189" y="12"/>
                  </a:cubicBezTo>
                  <a:cubicBezTo>
                    <a:pt x="187" y="11"/>
                    <a:pt x="187" y="11"/>
                    <a:pt x="187" y="11"/>
                  </a:cubicBezTo>
                  <a:cubicBezTo>
                    <a:pt x="190" y="9"/>
                    <a:pt x="193" y="11"/>
                    <a:pt x="197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7"/>
                    <a:pt x="203" y="11"/>
                    <a:pt x="205" y="11"/>
                  </a:cubicBezTo>
                  <a:cubicBezTo>
                    <a:pt x="206" y="9"/>
                    <a:pt x="209" y="10"/>
                    <a:pt x="211" y="9"/>
                  </a:cubicBezTo>
                  <a:cubicBezTo>
                    <a:pt x="207" y="10"/>
                    <a:pt x="205" y="8"/>
                    <a:pt x="203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7" y="7"/>
                    <a:pt x="210" y="7"/>
                    <a:pt x="212" y="8"/>
                  </a:cubicBezTo>
                  <a:cubicBezTo>
                    <a:pt x="212" y="8"/>
                    <a:pt x="213" y="7"/>
                    <a:pt x="214" y="7"/>
                  </a:cubicBezTo>
                  <a:cubicBezTo>
                    <a:pt x="213" y="7"/>
                    <a:pt x="211" y="7"/>
                    <a:pt x="210" y="6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3" y="5"/>
                    <a:pt x="220" y="4"/>
                    <a:pt x="218" y="5"/>
                  </a:cubicBezTo>
                  <a:cubicBezTo>
                    <a:pt x="216" y="5"/>
                    <a:pt x="217" y="4"/>
                    <a:pt x="217" y="4"/>
                  </a:cubicBezTo>
                  <a:cubicBezTo>
                    <a:pt x="219" y="2"/>
                    <a:pt x="224" y="3"/>
                    <a:pt x="227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2"/>
                    <a:pt x="225" y="2"/>
                    <a:pt x="225" y="2"/>
                  </a:cubicBezTo>
                  <a:cubicBezTo>
                    <a:pt x="222" y="2"/>
                    <a:pt x="221" y="1"/>
                    <a:pt x="219" y="1"/>
                  </a:cubicBezTo>
                  <a:cubicBezTo>
                    <a:pt x="220" y="4"/>
                    <a:pt x="213" y="3"/>
                    <a:pt x="211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4" name="Freeform 12">
              <a:extLst>
                <a:ext uri="{FF2B5EF4-FFF2-40B4-BE49-F238E27FC236}">
                  <a16:creationId xmlns:a16="http://schemas.microsoft.com/office/drawing/2014/main" id="{56D0E948-6C10-2C16-3B75-35429D09980A}"/>
                </a:ext>
              </a:extLst>
            </p:cNvPr>
            <p:cNvSpPr>
              <a:spLocks/>
            </p:cNvSpPr>
            <p:nvPr/>
          </p:nvSpPr>
          <p:spPr bwMode="auto">
            <a:xfrm rot="7697009">
              <a:off x="4569390" y="4972414"/>
              <a:ext cx="401669" cy="138262"/>
            </a:xfrm>
            <a:custGeom>
              <a:avLst/>
              <a:gdLst>
                <a:gd name="T0" fmla="*/ 150 w 427"/>
                <a:gd name="T1" fmla="*/ 12 h 199"/>
                <a:gd name="T2" fmla="*/ 144 w 427"/>
                <a:gd name="T3" fmla="*/ 2 h 199"/>
                <a:gd name="T4" fmla="*/ 91 w 427"/>
                <a:gd name="T5" fmla="*/ 2 h 199"/>
                <a:gd name="T6" fmla="*/ 26 w 427"/>
                <a:gd name="T7" fmla="*/ 25 h 199"/>
                <a:gd name="T8" fmla="*/ 22 w 427"/>
                <a:gd name="T9" fmla="*/ 44 h 199"/>
                <a:gd name="T10" fmla="*/ 33 w 427"/>
                <a:gd name="T11" fmla="*/ 69 h 199"/>
                <a:gd name="T12" fmla="*/ 25 w 427"/>
                <a:gd name="T13" fmla="*/ 80 h 199"/>
                <a:gd name="T14" fmla="*/ 41 w 427"/>
                <a:gd name="T15" fmla="*/ 90 h 199"/>
                <a:gd name="T16" fmla="*/ 25 w 427"/>
                <a:gd name="T17" fmla="*/ 102 h 199"/>
                <a:gd name="T18" fmla="*/ 17 w 427"/>
                <a:gd name="T19" fmla="*/ 115 h 199"/>
                <a:gd name="T20" fmla="*/ 8 w 427"/>
                <a:gd name="T21" fmla="*/ 130 h 199"/>
                <a:gd name="T22" fmla="*/ 11 w 427"/>
                <a:gd name="T23" fmla="*/ 155 h 199"/>
                <a:gd name="T24" fmla="*/ 23 w 427"/>
                <a:gd name="T25" fmla="*/ 174 h 199"/>
                <a:gd name="T26" fmla="*/ 19 w 427"/>
                <a:gd name="T27" fmla="*/ 187 h 199"/>
                <a:gd name="T28" fmla="*/ 63 w 427"/>
                <a:gd name="T29" fmla="*/ 196 h 199"/>
                <a:gd name="T30" fmla="*/ 95 w 427"/>
                <a:gd name="T31" fmla="*/ 197 h 199"/>
                <a:gd name="T32" fmla="*/ 135 w 427"/>
                <a:gd name="T33" fmla="*/ 191 h 199"/>
                <a:gd name="T34" fmla="*/ 181 w 427"/>
                <a:gd name="T35" fmla="*/ 189 h 199"/>
                <a:gd name="T36" fmla="*/ 220 w 427"/>
                <a:gd name="T37" fmla="*/ 191 h 199"/>
                <a:gd name="T38" fmla="*/ 272 w 427"/>
                <a:gd name="T39" fmla="*/ 189 h 199"/>
                <a:gd name="T40" fmla="*/ 311 w 427"/>
                <a:gd name="T41" fmla="*/ 181 h 199"/>
                <a:gd name="T42" fmla="*/ 354 w 427"/>
                <a:gd name="T43" fmla="*/ 190 h 199"/>
                <a:gd name="T44" fmla="*/ 402 w 427"/>
                <a:gd name="T45" fmla="*/ 181 h 199"/>
                <a:gd name="T46" fmla="*/ 420 w 427"/>
                <a:gd name="T47" fmla="*/ 174 h 199"/>
                <a:gd name="T48" fmla="*/ 405 w 427"/>
                <a:gd name="T49" fmla="*/ 160 h 199"/>
                <a:gd name="T50" fmla="*/ 376 w 427"/>
                <a:gd name="T51" fmla="*/ 151 h 199"/>
                <a:gd name="T52" fmla="*/ 371 w 427"/>
                <a:gd name="T53" fmla="*/ 158 h 199"/>
                <a:gd name="T54" fmla="*/ 331 w 427"/>
                <a:gd name="T55" fmla="*/ 150 h 199"/>
                <a:gd name="T56" fmla="*/ 354 w 427"/>
                <a:gd name="T57" fmla="*/ 136 h 199"/>
                <a:gd name="T58" fmla="*/ 328 w 427"/>
                <a:gd name="T59" fmla="*/ 138 h 199"/>
                <a:gd name="T60" fmla="*/ 344 w 427"/>
                <a:gd name="T61" fmla="*/ 133 h 199"/>
                <a:gd name="T62" fmla="*/ 340 w 427"/>
                <a:gd name="T63" fmla="*/ 122 h 199"/>
                <a:gd name="T64" fmla="*/ 348 w 427"/>
                <a:gd name="T65" fmla="*/ 112 h 199"/>
                <a:gd name="T66" fmla="*/ 323 w 427"/>
                <a:gd name="T67" fmla="*/ 105 h 199"/>
                <a:gd name="T68" fmla="*/ 295 w 427"/>
                <a:gd name="T69" fmla="*/ 100 h 199"/>
                <a:gd name="T70" fmla="*/ 241 w 427"/>
                <a:gd name="T71" fmla="*/ 107 h 199"/>
                <a:gd name="T72" fmla="*/ 230 w 427"/>
                <a:gd name="T73" fmla="*/ 100 h 199"/>
                <a:gd name="T74" fmla="*/ 240 w 427"/>
                <a:gd name="T75" fmla="*/ 91 h 199"/>
                <a:gd name="T76" fmla="*/ 261 w 427"/>
                <a:gd name="T77" fmla="*/ 94 h 199"/>
                <a:gd name="T78" fmla="*/ 286 w 427"/>
                <a:gd name="T79" fmla="*/ 92 h 199"/>
                <a:gd name="T80" fmla="*/ 211 w 427"/>
                <a:gd name="T81" fmla="*/ 81 h 199"/>
                <a:gd name="T82" fmla="*/ 233 w 427"/>
                <a:gd name="T83" fmla="*/ 81 h 199"/>
                <a:gd name="T84" fmla="*/ 223 w 427"/>
                <a:gd name="T85" fmla="*/ 77 h 199"/>
                <a:gd name="T86" fmla="*/ 268 w 427"/>
                <a:gd name="T87" fmla="*/ 81 h 199"/>
                <a:gd name="T88" fmla="*/ 279 w 427"/>
                <a:gd name="T89" fmla="*/ 82 h 199"/>
                <a:gd name="T90" fmla="*/ 266 w 427"/>
                <a:gd name="T91" fmla="*/ 73 h 199"/>
                <a:gd name="T92" fmla="*/ 220 w 427"/>
                <a:gd name="T93" fmla="*/ 74 h 199"/>
                <a:gd name="T94" fmla="*/ 193 w 427"/>
                <a:gd name="T95" fmla="*/ 69 h 199"/>
                <a:gd name="T96" fmla="*/ 174 w 427"/>
                <a:gd name="T97" fmla="*/ 58 h 199"/>
                <a:gd name="T98" fmla="*/ 194 w 427"/>
                <a:gd name="T99" fmla="*/ 63 h 199"/>
                <a:gd name="T100" fmla="*/ 233 w 427"/>
                <a:gd name="T101" fmla="*/ 54 h 199"/>
                <a:gd name="T102" fmla="*/ 239 w 427"/>
                <a:gd name="T103" fmla="*/ 46 h 199"/>
                <a:gd name="T104" fmla="*/ 283 w 427"/>
                <a:gd name="T105" fmla="*/ 45 h 199"/>
                <a:gd name="T106" fmla="*/ 279 w 427"/>
                <a:gd name="T107" fmla="*/ 44 h 199"/>
                <a:gd name="T108" fmla="*/ 255 w 427"/>
                <a:gd name="T109" fmla="*/ 39 h 199"/>
                <a:gd name="T110" fmla="*/ 241 w 427"/>
                <a:gd name="T111" fmla="*/ 32 h 199"/>
                <a:gd name="T112" fmla="*/ 229 w 427"/>
                <a:gd name="T113" fmla="*/ 39 h 199"/>
                <a:gd name="T114" fmla="*/ 215 w 427"/>
                <a:gd name="T115" fmla="*/ 27 h 199"/>
                <a:gd name="T116" fmla="*/ 190 w 427"/>
                <a:gd name="T117" fmla="*/ 22 h 199"/>
                <a:gd name="T118" fmla="*/ 197 w 427"/>
                <a:gd name="T119" fmla="*/ 11 h 199"/>
                <a:gd name="T120" fmla="*/ 226 w 427"/>
                <a:gd name="T121" fmla="*/ 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7" h="199">
                  <a:moveTo>
                    <a:pt x="211" y="4"/>
                  </a:moveTo>
                  <a:cubicBezTo>
                    <a:pt x="210" y="4"/>
                    <a:pt x="210" y="4"/>
                    <a:pt x="210" y="4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195" y="2"/>
                    <a:pt x="202" y="12"/>
                    <a:pt x="189" y="9"/>
                  </a:cubicBezTo>
                  <a:cubicBezTo>
                    <a:pt x="186" y="9"/>
                    <a:pt x="189" y="10"/>
                    <a:pt x="187" y="10"/>
                  </a:cubicBezTo>
                  <a:cubicBezTo>
                    <a:pt x="184" y="9"/>
                    <a:pt x="176" y="9"/>
                    <a:pt x="171" y="8"/>
                  </a:cubicBezTo>
                  <a:cubicBezTo>
                    <a:pt x="163" y="9"/>
                    <a:pt x="161" y="13"/>
                    <a:pt x="158" y="15"/>
                  </a:cubicBezTo>
                  <a:cubicBezTo>
                    <a:pt x="154" y="14"/>
                    <a:pt x="150" y="13"/>
                    <a:pt x="147" y="13"/>
                  </a:cubicBezTo>
                  <a:cubicBezTo>
                    <a:pt x="149" y="13"/>
                    <a:pt x="143" y="10"/>
                    <a:pt x="149" y="10"/>
                  </a:cubicBezTo>
                  <a:cubicBezTo>
                    <a:pt x="151" y="11"/>
                    <a:pt x="150" y="12"/>
                    <a:pt x="150" y="12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3" y="11"/>
                    <a:pt x="157" y="10"/>
                    <a:pt x="154" y="9"/>
                  </a:cubicBezTo>
                  <a:cubicBezTo>
                    <a:pt x="145" y="10"/>
                    <a:pt x="136" y="12"/>
                    <a:pt x="127" y="9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6" y="7"/>
                    <a:pt x="138" y="8"/>
                    <a:pt x="141" y="8"/>
                  </a:cubicBezTo>
                  <a:cubicBezTo>
                    <a:pt x="141" y="7"/>
                    <a:pt x="142" y="6"/>
                    <a:pt x="143" y="6"/>
                  </a:cubicBezTo>
                  <a:cubicBezTo>
                    <a:pt x="142" y="6"/>
                    <a:pt x="139" y="6"/>
                    <a:pt x="138" y="6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5"/>
                    <a:pt x="137" y="5"/>
                    <a:pt x="133" y="4"/>
                  </a:cubicBezTo>
                  <a:cubicBezTo>
                    <a:pt x="138" y="4"/>
                    <a:pt x="145" y="3"/>
                    <a:pt x="144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7" y="5"/>
                    <a:pt x="128" y="0"/>
                    <a:pt x="125" y="0"/>
                  </a:cubicBezTo>
                  <a:cubicBezTo>
                    <a:pt x="125" y="2"/>
                    <a:pt x="123" y="2"/>
                    <a:pt x="127" y="4"/>
                  </a:cubicBezTo>
                  <a:cubicBezTo>
                    <a:pt x="122" y="5"/>
                    <a:pt x="118" y="3"/>
                    <a:pt x="113" y="3"/>
                  </a:cubicBezTo>
                  <a:cubicBezTo>
                    <a:pt x="112" y="3"/>
                    <a:pt x="112" y="3"/>
                    <a:pt x="112" y="4"/>
                  </a:cubicBezTo>
                  <a:cubicBezTo>
                    <a:pt x="108" y="5"/>
                    <a:pt x="105" y="3"/>
                    <a:pt x="101" y="2"/>
                  </a:cubicBezTo>
                  <a:cubicBezTo>
                    <a:pt x="102" y="2"/>
                    <a:pt x="102" y="2"/>
                    <a:pt x="104" y="2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72" y="4"/>
                    <a:pt x="44" y="2"/>
                    <a:pt x="29" y="7"/>
                  </a:cubicBezTo>
                  <a:cubicBezTo>
                    <a:pt x="36" y="8"/>
                    <a:pt x="24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1" y="13"/>
                    <a:pt x="25" y="14"/>
                  </a:cubicBezTo>
                  <a:cubicBezTo>
                    <a:pt x="26" y="15"/>
                    <a:pt x="21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2"/>
                    <a:pt x="24" y="23"/>
                    <a:pt x="30" y="25"/>
                  </a:cubicBezTo>
                  <a:cubicBezTo>
                    <a:pt x="30" y="25"/>
                    <a:pt x="28" y="25"/>
                    <a:pt x="26" y="25"/>
                  </a:cubicBezTo>
                  <a:cubicBezTo>
                    <a:pt x="25" y="25"/>
                    <a:pt x="22" y="25"/>
                    <a:pt x="23" y="26"/>
                  </a:cubicBezTo>
                  <a:cubicBezTo>
                    <a:pt x="26" y="27"/>
                    <a:pt x="30" y="27"/>
                    <a:pt x="32" y="27"/>
                  </a:cubicBezTo>
                  <a:cubicBezTo>
                    <a:pt x="29" y="27"/>
                    <a:pt x="30" y="30"/>
                    <a:pt x="25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1"/>
                    <a:pt x="29" y="31"/>
                    <a:pt x="27" y="32"/>
                  </a:cubicBezTo>
                  <a:cubicBezTo>
                    <a:pt x="23" y="32"/>
                    <a:pt x="18" y="29"/>
                    <a:pt x="15" y="32"/>
                  </a:cubicBezTo>
                  <a:cubicBezTo>
                    <a:pt x="15" y="32"/>
                    <a:pt x="18" y="33"/>
                    <a:pt x="21" y="34"/>
                  </a:cubicBezTo>
                  <a:cubicBezTo>
                    <a:pt x="23" y="35"/>
                    <a:pt x="24" y="36"/>
                    <a:pt x="24" y="38"/>
                  </a:cubicBezTo>
                  <a:cubicBezTo>
                    <a:pt x="24" y="40"/>
                    <a:pt x="19" y="41"/>
                    <a:pt x="17" y="4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5"/>
                    <a:pt x="20" y="46"/>
                    <a:pt x="17" y="46"/>
                  </a:cubicBezTo>
                  <a:cubicBezTo>
                    <a:pt x="20" y="47"/>
                    <a:pt x="22" y="47"/>
                    <a:pt x="23" y="48"/>
                  </a:cubicBezTo>
                  <a:cubicBezTo>
                    <a:pt x="22" y="49"/>
                    <a:pt x="18" y="49"/>
                    <a:pt x="18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9" y="51"/>
                    <a:pt x="18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7" y="55"/>
                    <a:pt x="23" y="58"/>
                    <a:pt x="25" y="59"/>
                  </a:cubicBezTo>
                  <a:cubicBezTo>
                    <a:pt x="24" y="61"/>
                    <a:pt x="16" y="60"/>
                    <a:pt x="16" y="63"/>
                  </a:cubicBezTo>
                  <a:cubicBezTo>
                    <a:pt x="17" y="66"/>
                    <a:pt x="27" y="67"/>
                    <a:pt x="33" y="69"/>
                  </a:cubicBezTo>
                  <a:cubicBezTo>
                    <a:pt x="38" y="72"/>
                    <a:pt x="48" y="69"/>
                    <a:pt x="55" y="71"/>
                  </a:cubicBezTo>
                  <a:cubicBezTo>
                    <a:pt x="55" y="74"/>
                    <a:pt x="47" y="72"/>
                    <a:pt x="43" y="73"/>
                  </a:cubicBezTo>
                  <a:cubicBezTo>
                    <a:pt x="37" y="75"/>
                    <a:pt x="26" y="71"/>
                    <a:pt x="23" y="75"/>
                  </a:cubicBezTo>
                  <a:cubicBezTo>
                    <a:pt x="23" y="75"/>
                    <a:pt x="22" y="74"/>
                    <a:pt x="2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4" y="75"/>
                    <a:pt x="24" y="76"/>
                    <a:pt x="22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2" y="78"/>
                    <a:pt x="21" y="7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1" y="83"/>
                    <a:pt x="19" y="83"/>
                    <a:pt x="18" y="83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5"/>
                    <a:pt x="23" y="85"/>
                    <a:pt x="21" y="85"/>
                  </a:cubicBezTo>
                  <a:cubicBezTo>
                    <a:pt x="21" y="85"/>
                    <a:pt x="20" y="85"/>
                    <a:pt x="19" y="85"/>
                  </a:cubicBezTo>
                  <a:cubicBezTo>
                    <a:pt x="24" y="86"/>
                    <a:pt x="24" y="88"/>
                    <a:pt x="29" y="89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6" y="91"/>
                    <a:pt x="26" y="91"/>
                    <a:pt x="27" y="92"/>
                  </a:cubicBezTo>
                  <a:cubicBezTo>
                    <a:pt x="32" y="92"/>
                    <a:pt x="40" y="92"/>
                    <a:pt x="41" y="90"/>
                  </a:cubicBezTo>
                  <a:cubicBezTo>
                    <a:pt x="42" y="90"/>
                    <a:pt x="43" y="90"/>
                    <a:pt x="44" y="90"/>
                  </a:cubicBezTo>
                  <a:cubicBezTo>
                    <a:pt x="44" y="91"/>
                    <a:pt x="44" y="91"/>
                    <a:pt x="43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5"/>
                    <a:pt x="57" y="94"/>
                    <a:pt x="63" y="96"/>
                  </a:cubicBezTo>
                  <a:cubicBezTo>
                    <a:pt x="61" y="96"/>
                    <a:pt x="61" y="97"/>
                    <a:pt x="64" y="9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7"/>
                    <a:pt x="69" y="97"/>
                    <a:pt x="71" y="98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52" y="102"/>
                    <a:pt x="38" y="99"/>
                    <a:pt x="23" y="101"/>
                  </a:cubicBezTo>
                  <a:cubicBezTo>
                    <a:pt x="24" y="101"/>
                    <a:pt x="26" y="101"/>
                    <a:pt x="25" y="102"/>
                  </a:cubicBezTo>
                  <a:cubicBezTo>
                    <a:pt x="24" y="103"/>
                    <a:pt x="22" y="103"/>
                    <a:pt x="20" y="103"/>
                  </a:cubicBezTo>
                  <a:cubicBezTo>
                    <a:pt x="21" y="104"/>
                    <a:pt x="21" y="106"/>
                    <a:pt x="25" y="106"/>
                  </a:cubicBezTo>
                  <a:cubicBezTo>
                    <a:pt x="22" y="106"/>
                    <a:pt x="20" y="106"/>
                    <a:pt x="17" y="107"/>
                  </a:cubicBezTo>
                  <a:cubicBezTo>
                    <a:pt x="19" y="107"/>
                    <a:pt x="21" y="108"/>
                    <a:pt x="23" y="108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2" y="111"/>
                    <a:pt x="11" y="109"/>
                    <a:pt x="9" y="110"/>
                  </a:cubicBezTo>
                  <a:cubicBezTo>
                    <a:pt x="12" y="110"/>
                    <a:pt x="17" y="110"/>
                    <a:pt x="19" y="111"/>
                  </a:cubicBezTo>
                  <a:cubicBezTo>
                    <a:pt x="17" y="112"/>
                    <a:pt x="14" y="111"/>
                    <a:pt x="12" y="111"/>
                  </a:cubicBezTo>
                  <a:cubicBezTo>
                    <a:pt x="15" y="111"/>
                    <a:pt x="18" y="112"/>
                    <a:pt x="20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8" y="115"/>
                    <a:pt x="20" y="116"/>
                    <a:pt x="22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6" y="117"/>
                    <a:pt x="31" y="117"/>
                    <a:pt x="29" y="118"/>
                  </a:cubicBezTo>
                  <a:cubicBezTo>
                    <a:pt x="27" y="119"/>
                    <a:pt x="27" y="122"/>
                    <a:pt x="22" y="120"/>
                  </a:cubicBezTo>
                  <a:cubicBezTo>
                    <a:pt x="16" y="122"/>
                    <a:pt x="20" y="125"/>
                    <a:pt x="11" y="124"/>
                  </a:cubicBezTo>
                  <a:cubicBezTo>
                    <a:pt x="13" y="126"/>
                    <a:pt x="19" y="125"/>
                    <a:pt x="21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0"/>
                    <a:pt x="10" y="131"/>
                    <a:pt x="11" y="132"/>
                  </a:cubicBezTo>
                  <a:cubicBezTo>
                    <a:pt x="10" y="132"/>
                    <a:pt x="9" y="133"/>
                    <a:pt x="8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3" y="136"/>
                    <a:pt x="21" y="137"/>
                    <a:pt x="27" y="138"/>
                  </a:cubicBezTo>
                  <a:cubicBezTo>
                    <a:pt x="24" y="141"/>
                    <a:pt x="14" y="140"/>
                    <a:pt x="7" y="141"/>
                  </a:cubicBezTo>
                  <a:cubicBezTo>
                    <a:pt x="7" y="142"/>
                    <a:pt x="7" y="142"/>
                    <a:pt x="9" y="143"/>
                  </a:cubicBezTo>
                  <a:cubicBezTo>
                    <a:pt x="2" y="144"/>
                    <a:pt x="11" y="145"/>
                    <a:pt x="12" y="147"/>
                  </a:cubicBezTo>
                  <a:cubicBezTo>
                    <a:pt x="10" y="149"/>
                    <a:pt x="7" y="149"/>
                    <a:pt x="7" y="151"/>
                  </a:cubicBezTo>
                  <a:cubicBezTo>
                    <a:pt x="9" y="152"/>
                    <a:pt x="11" y="154"/>
                    <a:pt x="15" y="154"/>
                  </a:cubicBezTo>
                  <a:cubicBezTo>
                    <a:pt x="16" y="155"/>
                    <a:pt x="11" y="154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5" y="157"/>
                    <a:pt x="13" y="160"/>
                    <a:pt x="12" y="162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2" y="164"/>
                    <a:pt x="9" y="164"/>
                    <a:pt x="8" y="163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3" y="166"/>
                    <a:pt x="3" y="168"/>
                    <a:pt x="5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1" y="172"/>
                    <a:pt x="19" y="172"/>
                    <a:pt x="23" y="174"/>
                  </a:cubicBezTo>
                  <a:cubicBezTo>
                    <a:pt x="23" y="174"/>
                    <a:pt x="22" y="174"/>
                    <a:pt x="22" y="174"/>
                  </a:cubicBezTo>
                  <a:cubicBezTo>
                    <a:pt x="23" y="175"/>
                    <a:pt x="26" y="175"/>
                    <a:pt x="24" y="176"/>
                  </a:cubicBezTo>
                  <a:cubicBezTo>
                    <a:pt x="22" y="176"/>
                    <a:pt x="20" y="177"/>
                    <a:pt x="18" y="176"/>
                  </a:cubicBezTo>
                  <a:cubicBezTo>
                    <a:pt x="17" y="177"/>
                    <a:pt x="21" y="176"/>
                    <a:pt x="21" y="177"/>
                  </a:cubicBezTo>
                  <a:cubicBezTo>
                    <a:pt x="21" y="177"/>
                    <a:pt x="20" y="177"/>
                    <a:pt x="20" y="178"/>
                  </a:cubicBezTo>
                  <a:cubicBezTo>
                    <a:pt x="24" y="178"/>
                    <a:pt x="25" y="180"/>
                    <a:pt x="28" y="181"/>
                  </a:cubicBezTo>
                  <a:cubicBezTo>
                    <a:pt x="25" y="182"/>
                    <a:pt x="22" y="185"/>
                    <a:pt x="19" y="184"/>
                  </a:cubicBezTo>
                  <a:cubicBezTo>
                    <a:pt x="19" y="185"/>
                    <a:pt x="19" y="185"/>
                    <a:pt x="19" y="185"/>
                  </a:cubicBezTo>
                  <a:cubicBezTo>
                    <a:pt x="18" y="186"/>
                    <a:pt x="17" y="185"/>
                    <a:pt x="16" y="185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14" y="187"/>
                    <a:pt x="8" y="186"/>
                    <a:pt x="5" y="185"/>
                  </a:cubicBezTo>
                  <a:cubicBezTo>
                    <a:pt x="4" y="185"/>
                    <a:pt x="2" y="185"/>
                    <a:pt x="1" y="186"/>
                  </a:cubicBezTo>
                  <a:cubicBezTo>
                    <a:pt x="3" y="186"/>
                    <a:pt x="4" y="186"/>
                    <a:pt x="6" y="18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" y="192"/>
                    <a:pt x="19" y="192"/>
                    <a:pt x="29" y="194"/>
                  </a:cubicBezTo>
                  <a:cubicBezTo>
                    <a:pt x="28" y="193"/>
                    <a:pt x="25" y="193"/>
                    <a:pt x="24" y="192"/>
                  </a:cubicBezTo>
                  <a:cubicBezTo>
                    <a:pt x="28" y="192"/>
                    <a:pt x="30" y="191"/>
                    <a:pt x="34" y="192"/>
                  </a:cubicBezTo>
                  <a:cubicBezTo>
                    <a:pt x="36" y="192"/>
                    <a:pt x="38" y="193"/>
                    <a:pt x="38" y="194"/>
                  </a:cubicBezTo>
                  <a:cubicBezTo>
                    <a:pt x="43" y="195"/>
                    <a:pt x="47" y="195"/>
                    <a:pt x="53" y="194"/>
                  </a:cubicBezTo>
                  <a:cubicBezTo>
                    <a:pt x="55" y="197"/>
                    <a:pt x="59" y="196"/>
                    <a:pt x="63" y="196"/>
                  </a:cubicBezTo>
                  <a:cubicBezTo>
                    <a:pt x="63" y="196"/>
                    <a:pt x="59" y="195"/>
                    <a:pt x="62" y="194"/>
                  </a:cubicBezTo>
                  <a:cubicBezTo>
                    <a:pt x="66" y="193"/>
                    <a:pt x="70" y="195"/>
                    <a:pt x="73" y="196"/>
                  </a:cubicBezTo>
                  <a:cubicBezTo>
                    <a:pt x="72" y="196"/>
                    <a:pt x="72" y="197"/>
                    <a:pt x="71" y="196"/>
                  </a:cubicBezTo>
                  <a:cubicBezTo>
                    <a:pt x="74" y="196"/>
                    <a:pt x="75" y="198"/>
                    <a:pt x="79" y="198"/>
                  </a:cubicBezTo>
                  <a:cubicBezTo>
                    <a:pt x="82" y="197"/>
                    <a:pt x="87" y="197"/>
                    <a:pt x="85" y="195"/>
                  </a:cubicBezTo>
                  <a:cubicBezTo>
                    <a:pt x="89" y="191"/>
                    <a:pt x="96" y="196"/>
                    <a:pt x="102" y="194"/>
                  </a:cubicBezTo>
                  <a:cubicBezTo>
                    <a:pt x="103" y="194"/>
                    <a:pt x="104" y="194"/>
                    <a:pt x="104" y="195"/>
                  </a:cubicBezTo>
                  <a:cubicBezTo>
                    <a:pt x="103" y="195"/>
                    <a:pt x="103" y="195"/>
                    <a:pt x="102" y="195"/>
                  </a:cubicBezTo>
                  <a:cubicBezTo>
                    <a:pt x="103" y="195"/>
                    <a:pt x="104" y="195"/>
                    <a:pt x="105" y="196"/>
                  </a:cubicBezTo>
                  <a:cubicBezTo>
                    <a:pt x="104" y="197"/>
                    <a:pt x="98" y="197"/>
                    <a:pt x="95" y="197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03" y="197"/>
                    <a:pt x="110" y="197"/>
                    <a:pt x="116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5"/>
                    <a:pt x="109" y="195"/>
                    <a:pt x="111" y="194"/>
                  </a:cubicBezTo>
                  <a:cubicBezTo>
                    <a:pt x="115" y="193"/>
                    <a:pt x="120" y="192"/>
                    <a:pt x="125" y="194"/>
                  </a:cubicBezTo>
                  <a:cubicBezTo>
                    <a:pt x="124" y="195"/>
                    <a:pt x="125" y="196"/>
                    <a:pt x="124" y="196"/>
                  </a:cubicBezTo>
                  <a:cubicBezTo>
                    <a:pt x="126" y="196"/>
                    <a:pt x="126" y="196"/>
                    <a:pt x="126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34" y="196"/>
                    <a:pt x="133" y="192"/>
                    <a:pt x="135" y="191"/>
                  </a:cubicBezTo>
                  <a:cubicBezTo>
                    <a:pt x="143" y="192"/>
                    <a:pt x="136" y="194"/>
                    <a:pt x="135" y="195"/>
                  </a:cubicBezTo>
                  <a:cubicBezTo>
                    <a:pt x="137" y="196"/>
                    <a:pt x="139" y="196"/>
                    <a:pt x="139" y="197"/>
                  </a:cubicBezTo>
                  <a:cubicBezTo>
                    <a:pt x="142" y="197"/>
                    <a:pt x="145" y="197"/>
                    <a:pt x="146" y="197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1" y="193"/>
                    <a:pt x="162" y="191"/>
                    <a:pt x="173" y="193"/>
                  </a:cubicBezTo>
                  <a:cubicBezTo>
                    <a:pt x="171" y="194"/>
                    <a:pt x="166" y="192"/>
                    <a:pt x="165" y="194"/>
                  </a:cubicBezTo>
                  <a:cubicBezTo>
                    <a:pt x="169" y="197"/>
                    <a:pt x="173" y="194"/>
                    <a:pt x="178" y="194"/>
                  </a:cubicBezTo>
                  <a:cubicBezTo>
                    <a:pt x="180" y="193"/>
                    <a:pt x="178" y="192"/>
                    <a:pt x="179" y="191"/>
                  </a:cubicBezTo>
                  <a:cubicBezTo>
                    <a:pt x="181" y="190"/>
                    <a:pt x="184" y="191"/>
                    <a:pt x="185" y="190"/>
                  </a:cubicBezTo>
                  <a:cubicBezTo>
                    <a:pt x="184" y="190"/>
                    <a:pt x="182" y="190"/>
                    <a:pt x="181" y="189"/>
                  </a:cubicBezTo>
                  <a:cubicBezTo>
                    <a:pt x="184" y="189"/>
                    <a:pt x="187" y="188"/>
                    <a:pt x="190" y="189"/>
                  </a:cubicBezTo>
                  <a:cubicBezTo>
                    <a:pt x="190" y="189"/>
                    <a:pt x="190" y="189"/>
                    <a:pt x="190" y="189"/>
                  </a:cubicBezTo>
                  <a:cubicBezTo>
                    <a:pt x="190" y="190"/>
                    <a:pt x="190" y="190"/>
                    <a:pt x="189" y="190"/>
                  </a:cubicBezTo>
                  <a:cubicBezTo>
                    <a:pt x="196" y="189"/>
                    <a:pt x="188" y="194"/>
                    <a:pt x="198" y="192"/>
                  </a:cubicBezTo>
                  <a:cubicBezTo>
                    <a:pt x="199" y="193"/>
                    <a:pt x="201" y="193"/>
                    <a:pt x="201" y="193"/>
                  </a:cubicBezTo>
                  <a:cubicBezTo>
                    <a:pt x="201" y="193"/>
                    <a:pt x="202" y="192"/>
                    <a:pt x="199" y="191"/>
                  </a:cubicBezTo>
                  <a:cubicBezTo>
                    <a:pt x="200" y="191"/>
                    <a:pt x="200" y="191"/>
                    <a:pt x="200" y="191"/>
                  </a:cubicBezTo>
                  <a:cubicBezTo>
                    <a:pt x="202" y="190"/>
                    <a:pt x="204" y="191"/>
                    <a:pt x="206" y="192"/>
                  </a:cubicBezTo>
                  <a:cubicBezTo>
                    <a:pt x="211" y="190"/>
                    <a:pt x="216" y="189"/>
                    <a:pt x="222" y="190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26" y="191"/>
                    <a:pt x="226" y="188"/>
                    <a:pt x="231" y="188"/>
                  </a:cubicBezTo>
                  <a:cubicBezTo>
                    <a:pt x="231" y="189"/>
                    <a:pt x="236" y="189"/>
                    <a:pt x="235" y="190"/>
                  </a:cubicBezTo>
                  <a:cubicBezTo>
                    <a:pt x="232" y="191"/>
                    <a:pt x="231" y="192"/>
                    <a:pt x="229" y="193"/>
                  </a:cubicBezTo>
                  <a:cubicBezTo>
                    <a:pt x="230" y="193"/>
                    <a:pt x="232" y="192"/>
                    <a:pt x="233" y="193"/>
                  </a:cubicBezTo>
                  <a:cubicBezTo>
                    <a:pt x="239" y="193"/>
                    <a:pt x="240" y="187"/>
                    <a:pt x="246" y="191"/>
                  </a:cubicBezTo>
                  <a:cubicBezTo>
                    <a:pt x="244" y="188"/>
                    <a:pt x="255" y="190"/>
                    <a:pt x="258" y="188"/>
                  </a:cubicBezTo>
                  <a:cubicBezTo>
                    <a:pt x="267" y="192"/>
                    <a:pt x="250" y="189"/>
                    <a:pt x="249" y="191"/>
                  </a:cubicBezTo>
                  <a:cubicBezTo>
                    <a:pt x="254" y="191"/>
                    <a:pt x="259" y="191"/>
                    <a:pt x="264" y="191"/>
                  </a:cubicBezTo>
                  <a:cubicBezTo>
                    <a:pt x="265" y="190"/>
                    <a:pt x="266" y="188"/>
                    <a:pt x="270" y="188"/>
                  </a:cubicBezTo>
                  <a:cubicBezTo>
                    <a:pt x="271" y="188"/>
                    <a:pt x="272" y="189"/>
                    <a:pt x="272" y="189"/>
                  </a:cubicBezTo>
                  <a:cubicBezTo>
                    <a:pt x="275" y="187"/>
                    <a:pt x="279" y="188"/>
                    <a:pt x="282" y="189"/>
                  </a:cubicBezTo>
                  <a:cubicBezTo>
                    <a:pt x="284" y="190"/>
                    <a:pt x="279" y="190"/>
                    <a:pt x="279" y="191"/>
                  </a:cubicBezTo>
                  <a:cubicBezTo>
                    <a:pt x="283" y="191"/>
                    <a:pt x="286" y="190"/>
                    <a:pt x="287" y="189"/>
                  </a:cubicBezTo>
                  <a:cubicBezTo>
                    <a:pt x="291" y="188"/>
                    <a:pt x="297" y="188"/>
                    <a:pt x="298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298" y="188"/>
                    <a:pt x="302" y="187"/>
                    <a:pt x="302" y="187"/>
                  </a:cubicBezTo>
                  <a:cubicBezTo>
                    <a:pt x="295" y="186"/>
                    <a:pt x="301" y="184"/>
                    <a:pt x="299" y="183"/>
                  </a:cubicBezTo>
                  <a:cubicBezTo>
                    <a:pt x="307" y="181"/>
                    <a:pt x="296" y="180"/>
                    <a:pt x="302" y="178"/>
                  </a:cubicBezTo>
                  <a:cubicBezTo>
                    <a:pt x="304" y="178"/>
                    <a:pt x="307" y="178"/>
                    <a:pt x="308" y="178"/>
                  </a:cubicBezTo>
                  <a:cubicBezTo>
                    <a:pt x="312" y="179"/>
                    <a:pt x="311" y="180"/>
                    <a:pt x="311" y="181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5" y="182"/>
                    <a:pt x="319" y="181"/>
                    <a:pt x="318" y="183"/>
                  </a:cubicBezTo>
                  <a:cubicBezTo>
                    <a:pt x="315" y="184"/>
                    <a:pt x="316" y="189"/>
                    <a:pt x="309" y="187"/>
                  </a:cubicBezTo>
                  <a:cubicBezTo>
                    <a:pt x="310" y="192"/>
                    <a:pt x="320" y="187"/>
                    <a:pt x="326" y="188"/>
                  </a:cubicBezTo>
                  <a:cubicBezTo>
                    <a:pt x="327" y="187"/>
                    <a:pt x="324" y="186"/>
                    <a:pt x="325" y="184"/>
                  </a:cubicBezTo>
                  <a:cubicBezTo>
                    <a:pt x="333" y="184"/>
                    <a:pt x="333" y="184"/>
                    <a:pt x="333" y="184"/>
                  </a:cubicBezTo>
                  <a:cubicBezTo>
                    <a:pt x="332" y="181"/>
                    <a:pt x="341" y="183"/>
                    <a:pt x="342" y="181"/>
                  </a:cubicBezTo>
                  <a:cubicBezTo>
                    <a:pt x="346" y="181"/>
                    <a:pt x="354" y="181"/>
                    <a:pt x="356" y="182"/>
                  </a:cubicBezTo>
                  <a:cubicBezTo>
                    <a:pt x="351" y="183"/>
                    <a:pt x="351" y="185"/>
                    <a:pt x="348" y="187"/>
                  </a:cubicBezTo>
                  <a:cubicBezTo>
                    <a:pt x="353" y="186"/>
                    <a:pt x="355" y="189"/>
                    <a:pt x="354" y="190"/>
                  </a:cubicBezTo>
                  <a:cubicBezTo>
                    <a:pt x="356" y="190"/>
                    <a:pt x="356" y="190"/>
                    <a:pt x="356" y="190"/>
                  </a:cubicBezTo>
                  <a:cubicBezTo>
                    <a:pt x="361" y="185"/>
                    <a:pt x="373" y="189"/>
                    <a:pt x="378" y="187"/>
                  </a:cubicBezTo>
                  <a:cubicBezTo>
                    <a:pt x="381" y="185"/>
                    <a:pt x="384" y="188"/>
                    <a:pt x="386" y="189"/>
                  </a:cubicBezTo>
                  <a:cubicBezTo>
                    <a:pt x="387" y="187"/>
                    <a:pt x="390" y="185"/>
                    <a:pt x="388" y="184"/>
                  </a:cubicBezTo>
                  <a:cubicBezTo>
                    <a:pt x="390" y="183"/>
                    <a:pt x="397" y="183"/>
                    <a:pt x="394" y="180"/>
                  </a:cubicBezTo>
                  <a:cubicBezTo>
                    <a:pt x="389" y="181"/>
                    <a:pt x="394" y="178"/>
                    <a:pt x="389" y="178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90" y="173"/>
                    <a:pt x="398" y="173"/>
                    <a:pt x="403" y="173"/>
                  </a:cubicBezTo>
                  <a:cubicBezTo>
                    <a:pt x="404" y="177"/>
                    <a:pt x="404" y="177"/>
                    <a:pt x="404" y="177"/>
                  </a:cubicBezTo>
                  <a:cubicBezTo>
                    <a:pt x="400" y="178"/>
                    <a:pt x="408" y="180"/>
                    <a:pt x="402" y="181"/>
                  </a:cubicBezTo>
                  <a:cubicBezTo>
                    <a:pt x="408" y="182"/>
                    <a:pt x="413" y="181"/>
                    <a:pt x="419" y="182"/>
                  </a:cubicBezTo>
                  <a:cubicBezTo>
                    <a:pt x="421" y="181"/>
                    <a:pt x="421" y="181"/>
                    <a:pt x="421" y="181"/>
                  </a:cubicBezTo>
                  <a:cubicBezTo>
                    <a:pt x="419" y="180"/>
                    <a:pt x="419" y="180"/>
                    <a:pt x="419" y="180"/>
                  </a:cubicBezTo>
                  <a:cubicBezTo>
                    <a:pt x="418" y="180"/>
                    <a:pt x="417" y="180"/>
                    <a:pt x="416" y="181"/>
                  </a:cubicBezTo>
                  <a:cubicBezTo>
                    <a:pt x="412" y="179"/>
                    <a:pt x="412" y="179"/>
                    <a:pt x="412" y="179"/>
                  </a:cubicBezTo>
                  <a:cubicBezTo>
                    <a:pt x="405" y="183"/>
                    <a:pt x="406" y="177"/>
                    <a:pt x="409" y="178"/>
                  </a:cubicBezTo>
                  <a:cubicBezTo>
                    <a:pt x="409" y="178"/>
                    <a:pt x="409" y="178"/>
                    <a:pt x="409" y="178"/>
                  </a:cubicBezTo>
                  <a:cubicBezTo>
                    <a:pt x="409" y="177"/>
                    <a:pt x="410" y="177"/>
                    <a:pt x="411" y="177"/>
                  </a:cubicBezTo>
                  <a:cubicBezTo>
                    <a:pt x="409" y="174"/>
                    <a:pt x="419" y="175"/>
                    <a:pt x="422" y="174"/>
                  </a:cubicBezTo>
                  <a:cubicBezTo>
                    <a:pt x="421" y="174"/>
                    <a:pt x="420" y="174"/>
                    <a:pt x="420" y="174"/>
                  </a:cubicBezTo>
                  <a:cubicBezTo>
                    <a:pt x="420" y="173"/>
                    <a:pt x="419" y="172"/>
                    <a:pt x="421" y="172"/>
                  </a:cubicBezTo>
                  <a:cubicBezTo>
                    <a:pt x="422" y="173"/>
                    <a:pt x="422" y="173"/>
                    <a:pt x="422" y="173"/>
                  </a:cubicBezTo>
                  <a:cubicBezTo>
                    <a:pt x="423" y="172"/>
                    <a:pt x="423" y="172"/>
                    <a:pt x="423" y="172"/>
                  </a:cubicBezTo>
                  <a:cubicBezTo>
                    <a:pt x="421" y="171"/>
                    <a:pt x="414" y="171"/>
                    <a:pt x="410" y="171"/>
                  </a:cubicBezTo>
                  <a:cubicBezTo>
                    <a:pt x="409" y="169"/>
                    <a:pt x="419" y="168"/>
                    <a:pt x="416" y="166"/>
                  </a:cubicBezTo>
                  <a:cubicBezTo>
                    <a:pt x="417" y="164"/>
                    <a:pt x="410" y="164"/>
                    <a:pt x="408" y="163"/>
                  </a:cubicBezTo>
                  <a:cubicBezTo>
                    <a:pt x="409" y="163"/>
                    <a:pt x="411" y="161"/>
                    <a:pt x="414" y="162"/>
                  </a:cubicBezTo>
                  <a:cubicBezTo>
                    <a:pt x="419" y="162"/>
                    <a:pt x="415" y="163"/>
                    <a:pt x="419" y="164"/>
                  </a:cubicBezTo>
                  <a:cubicBezTo>
                    <a:pt x="420" y="162"/>
                    <a:pt x="427" y="164"/>
                    <a:pt x="424" y="163"/>
                  </a:cubicBezTo>
                  <a:cubicBezTo>
                    <a:pt x="425" y="159"/>
                    <a:pt x="409" y="162"/>
                    <a:pt x="405" y="160"/>
                  </a:cubicBezTo>
                  <a:cubicBezTo>
                    <a:pt x="411" y="158"/>
                    <a:pt x="400" y="158"/>
                    <a:pt x="400" y="156"/>
                  </a:cubicBezTo>
                  <a:cubicBezTo>
                    <a:pt x="401" y="156"/>
                    <a:pt x="402" y="155"/>
                    <a:pt x="403" y="155"/>
                  </a:cubicBezTo>
                  <a:cubicBezTo>
                    <a:pt x="395" y="155"/>
                    <a:pt x="395" y="155"/>
                    <a:pt x="395" y="155"/>
                  </a:cubicBezTo>
                  <a:cubicBezTo>
                    <a:pt x="397" y="157"/>
                    <a:pt x="397" y="160"/>
                    <a:pt x="401" y="163"/>
                  </a:cubicBezTo>
                  <a:cubicBezTo>
                    <a:pt x="398" y="164"/>
                    <a:pt x="392" y="165"/>
                    <a:pt x="389" y="164"/>
                  </a:cubicBezTo>
                  <a:cubicBezTo>
                    <a:pt x="388" y="163"/>
                    <a:pt x="390" y="163"/>
                    <a:pt x="389" y="163"/>
                  </a:cubicBezTo>
                  <a:cubicBezTo>
                    <a:pt x="388" y="161"/>
                    <a:pt x="389" y="158"/>
                    <a:pt x="385" y="158"/>
                  </a:cubicBezTo>
                  <a:cubicBezTo>
                    <a:pt x="381" y="156"/>
                    <a:pt x="375" y="155"/>
                    <a:pt x="376" y="153"/>
                  </a:cubicBezTo>
                  <a:cubicBezTo>
                    <a:pt x="378" y="151"/>
                    <a:pt x="382" y="153"/>
                    <a:pt x="384" y="153"/>
                  </a:cubicBezTo>
                  <a:cubicBezTo>
                    <a:pt x="386" y="151"/>
                    <a:pt x="380" y="151"/>
                    <a:pt x="376" y="151"/>
                  </a:cubicBezTo>
                  <a:cubicBezTo>
                    <a:pt x="374" y="150"/>
                    <a:pt x="373" y="150"/>
                    <a:pt x="374" y="149"/>
                  </a:cubicBezTo>
                  <a:cubicBezTo>
                    <a:pt x="370" y="149"/>
                    <a:pt x="368" y="151"/>
                    <a:pt x="365" y="150"/>
                  </a:cubicBezTo>
                  <a:cubicBezTo>
                    <a:pt x="365" y="149"/>
                    <a:pt x="361" y="150"/>
                    <a:pt x="360" y="149"/>
                  </a:cubicBezTo>
                  <a:cubicBezTo>
                    <a:pt x="362" y="148"/>
                    <a:pt x="362" y="148"/>
                    <a:pt x="362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55" y="146"/>
                    <a:pt x="353" y="150"/>
                    <a:pt x="348" y="150"/>
                  </a:cubicBezTo>
                  <a:cubicBezTo>
                    <a:pt x="350" y="150"/>
                    <a:pt x="352" y="150"/>
                    <a:pt x="354" y="150"/>
                  </a:cubicBezTo>
                  <a:cubicBezTo>
                    <a:pt x="354" y="156"/>
                    <a:pt x="376" y="149"/>
                    <a:pt x="373" y="155"/>
                  </a:cubicBezTo>
                  <a:cubicBezTo>
                    <a:pt x="370" y="158"/>
                    <a:pt x="361" y="157"/>
                    <a:pt x="358" y="158"/>
                  </a:cubicBezTo>
                  <a:cubicBezTo>
                    <a:pt x="362" y="161"/>
                    <a:pt x="367" y="157"/>
                    <a:pt x="371" y="158"/>
                  </a:cubicBezTo>
                  <a:cubicBezTo>
                    <a:pt x="372" y="158"/>
                    <a:pt x="373" y="160"/>
                    <a:pt x="370" y="161"/>
                  </a:cubicBezTo>
                  <a:cubicBezTo>
                    <a:pt x="361" y="161"/>
                    <a:pt x="353" y="160"/>
                    <a:pt x="348" y="157"/>
                  </a:cubicBezTo>
                  <a:cubicBezTo>
                    <a:pt x="349" y="157"/>
                    <a:pt x="349" y="157"/>
                    <a:pt x="350" y="157"/>
                  </a:cubicBezTo>
                  <a:cubicBezTo>
                    <a:pt x="349" y="157"/>
                    <a:pt x="347" y="157"/>
                    <a:pt x="346" y="157"/>
                  </a:cubicBezTo>
                  <a:cubicBezTo>
                    <a:pt x="344" y="158"/>
                    <a:pt x="338" y="158"/>
                    <a:pt x="336" y="157"/>
                  </a:cubicBezTo>
                  <a:cubicBezTo>
                    <a:pt x="339" y="156"/>
                    <a:pt x="343" y="156"/>
                    <a:pt x="343" y="155"/>
                  </a:cubicBezTo>
                  <a:cubicBezTo>
                    <a:pt x="339" y="154"/>
                    <a:pt x="334" y="153"/>
                    <a:pt x="332" y="152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344" y="151"/>
                    <a:pt x="344" y="151"/>
                    <a:pt x="344" y="151"/>
                  </a:cubicBezTo>
                  <a:cubicBezTo>
                    <a:pt x="342" y="148"/>
                    <a:pt x="335" y="151"/>
                    <a:pt x="331" y="150"/>
                  </a:cubicBezTo>
                  <a:cubicBezTo>
                    <a:pt x="335" y="148"/>
                    <a:pt x="340" y="148"/>
                    <a:pt x="346" y="147"/>
                  </a:cubicBezTo>
                  <a:cubicBezTo>
                    <a:pt x="346" y="146"/>
                    <a:pt x="352" y="146"/>
                    <a:pt x="354" y="145"/>
                  </a:cubicBezTo>
                  <a:cubicBezTo>
                    <a:pt x="354" y="144"/>
                    <a:pt x="354" y="144"/>
                    <a:pt x="353" y="143"/>
                  </a:cubicBezTo>
                  <a:cubicBezTo>
                    <a:pt x="350" y="143"/>
                    <a:pt x="350" y="141"/>
                    <a:pt x="354" y="140"/>
                  </a:cubicBezTo>
                  <a:cubicBezTo>
                    <a:pt x="354" y="139"/>
                    <a:pt x="358" y="139"/>
                    <a:pt x="355" y="138"/>
                  </a:cubicBezTo>
                  <a:cubicBezTo>
                    <a:pt x="358" y="137"/>
                    <a:pt x="361" y="137"/>
                    <a:pt x="361" y="135"/>
                  </a:cubicBezTo>
                  <a:cubicBezTo>
                    <a:pt x="359" y="135"/>
                    <a:pt x="356" y="135"/>
                    <a:pt x="355" y="134"/>
                  </a:cubicBezTo>
                  <a:cubicBezTo>
                    <a:pt x="354" y="135"/>
                    <a:pt x="353" y="135"/>
                    <a:pt x="352" y="135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4" y="136"/>
                    <a:pt x="354" y="136"/>
                    <a:pt x="354" y="136"/>
                  </a:cubicBezTo>
                  <a:cubicBezTo>
                    <a:pt x="357" y="141"/>
                    <a:pt x="338" y="138"/>
                    <a:pt x="332" y="139"/>
                  </a:cubicBezTo>
                  <a:cubicBezTo>
                    <a:pt x="334" y="140"/>
                    <a:pt x="329" y="141"/>
                    <a:pt x="329" y="143"/>
                  </a:cubicBezTo>
                  <a:cubicBezTo>
                    <a:pt x="329" y="144"/>
                    <a:pt x="323" y="145"/>
                    <a:pt x="325" y="146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9" y="145"/>
                    <a:pt x="332" y="146"/>
                    <a:pt x="334" y="147"/>
                  </a:cubicBezTo>
                  <a:cubicBezTo>
                    <a:pt x="333" y="147"/>
                    <a:pt x="332" y="147"/>
                    <a:pt x="331" y="147"/>
                  </a:cubicBezTo>
                  <a:cubicBezTo>
                    <a:pt x="326" y="146"/>
                    <a:pt x="316" y="147"/>
                    <a:pt x="318" y="144"/>
                  </a:cubicBezTo>
                  <a:cubicBezTo>
                    <a:pt x="320" y="142"/>
                    <a:pt x="318" y="142"/>
                    <a:pt x="319" y="140"/>
                  </a:cubicBezTo>
                  <a:cubicBezTo>
                    <a:pt x="323" y="142"/>
                    <a:pt x="325" y="139"/>
                    <a:pt x="329" y="138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23" y="137"/>
                    <a:pt x="322" y="139"/>
                    <a:pt x="320" y="140"/>
                  </a:cubicBezTo>
                  <a:cubicBezTo>
                    <a:pt x="317" y="140"/>
                    <a:pt x="316" y="139"/>
                    <a:pt x="314" y="139"/>
                  </a:cubicBezTo>
                  <a:cubicBezTo>
                    <a:pt x="314" y="138"/>
                    <a:pt x="314" y="137"/>
                    <a:pt x="316" y="136"/>
                  </a:cubicBezTo>
                  <a:cubicBezTo>
                    <a:pt x="315" y="137"/>
                    <a:pt x="314" y="136"/>
                    <a:pt x="314" y="136"/>
                  </a:cubicBezTo>
                  <a:cubicBezTo>
                    <a:pt x="322" y="135"/>
                    <a:pt x="322" y="135"/>
                    <a:pt x="322" y="135"/>
                  </a:cubicBezTo>
                  <a:cubicBezTo>
                    <a:pt x="321" y="134"/>
                    <a:pt x="321" y="133"/>
                    <a:pt x="319" y="134"/>
                  </a:cubicBezTo>
                  <a:cubicBezTo>
                    <a:pt x="317" y="133"/>
                    <a:pt x="318" y="132"/>
                    <a:pt x="318" y="132"/>
                  </a:cubicBezTo>
                  <a:cubicBezTo>
                    <a:pt x="318" y="130"/>
                    <a:pt x="322" y="130"/>
                    <a:pt x="324" y="130"/>
                  </a:cubicBezTo>
                  <a:cubicBezTo>
                    <a:pt x="326" y="134"/>
                    <a:pt x="336" y="130"/>
                    <a:pt x="342" y="131"/>
                  </a:cubicBezTo>
                  <a:cubicBezTo>
                    <a:pt x="344" y="131"/>
                    <a:pt x="345" y="132"/>
                    <a:pt x="344" y="133"/>
                  </a:cubicBezTo>
                  <a:cubicBezTo>
                    <a:pt x="354" y="132"/>
                    <a:pt x="342" y="129"/>
                    <a:pt x="344" y="127"/>
                  </a:cubicBezTo>
                  <a:cubicBezTo>
                    <a:pt x="332" y="130"/>
                    <a:pt x="332" y="130"/>
                    <a:pt x="332" y="130"/>
                  </a:cubicBezTo>
                  <a:cubicBezTo>
                    <a:pt x="328" y="130"/>
                    <a:pt x="328" y="128"/>
                    <a:pt x="326" y="127"/>
                  </a:cubicBezTo>
                  <a:cubicBezTo>
                    <a:pt x="323" y="127"/>
                    <a:pt x="324" y="129"/>
                    <a:pt x="321" y="129"/>
                  </a:cubicBezTo>
                  <a:cubicBezTo>
                    <a:pt x="320" y="128"/>
                    <a:pt x="318" y="127"/>
                    <a:pt x="320" y="126"/>
                  </a:cubicBezTo>
                  <a:cubicBezTo>
                    <a:pt x="325" y="126"/>
                    <a:pt x="329" y="128"/>
                    <a:pt x="335" y="127"/>
                  </a:cubicBezTo>
                  <a:cubicBezTo>
                    <a:pt x="334" y="127"/>
                    <a:pt x="333" y="127"/>
                    <a:pt x="334" y="126"/>
                  </a:cubicBezTo>
                  <a:cubicBezTo>
                    <a:pt x="347" y="125"/>
                    <a:pt x="347" y="125"/>
                    <a:pt x="347" y="125"/>
                  </a:cubicBezTo>
                  <a:cubicBezTo>
                    <a:pt x="344" y="123"/>
                    <a:pt x="336" y="126"/>
                    <a:pt x="333" y="124"/>
                  </a:cubicBezTo>
                  <a:cubicBezTo>
                    <a:pt x="336" y="123"/>
                    <a:pt x="340" y="124"/>
                    <a:pt x="340" y="122"/>
                  </a:cubicBezTo>
                  <a:cubicBezTo>
                    <a:pt x="345" y="121"/>
                    <a:pt x="343" y="124"/>
                    <a:pt x="347" y="123"/>
                  </a:cubicBezTo>
                  <a:cubicBezTo>
                    <a:pt x="347" y="122"/>
                    <a:pt x="345" y="122"/>
                    <a:pt x="343" y="122"/>
                  </a:cubicBezTo>
                  <a:cubicBezTo>
                    <a:pt x="344" y="120"/>
                    <a:pt x="347" y="120"/>
                    <a:pt x="348" y="119"/>
                  </a:cubicBezTo>
                  <a:cubicBezTo>
                    <a:pt x="345" y="118"/>
                    <a:pt x="347" y="117"/>
                    <a:pt x="346" y="116"/>
                  </a:cubicBezTo>
                  <a:cubicBezTo>
                    <a:pt x="356" y="115"/>
                    <a:pt x="344" y="110"/>
                    <a:pt x="354" y="110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0"/>
                    <a:pt x="352" y="110"/>
                    <a:pt x="352" y="110"/>
                  </a:cubicBezTo>
                  <a:cubicBezTo>
                    <a:pt x="350" y="111"/>
                    <a:pt x="349" y="110"/>
                    <a:pt x="348" y="110"/>
                  </a:cubicBezTo>
                  <a:cubicBezTo>
                    <a:pt x="347" y="110"/>
                    <a:pt x="347" y="110"/>
                    <a:pt x="347" y="110"/>
                  </a:cubicBezTo>
                  <a:cubicBezTo>
                    <a:pt x="347" y="111"/>
                    <a:pt x="347" y="112"/>
                    <a:pt x="348" y="112"/>
                  </a:cubicBezTo>
                  <a:cubicBezTo>
                    <a:pt x="344" y="115"/>
                    <a:pt x="341" y="118"/>
                    <a:pt x="333" y="118"/>
                  </a:cubicBezTo>
                  <a:cubicBezTo>
                    <a:pt x="329" y="119"/>
                    <a:pt x="327" y="118"/>
                    <a:pt x="325" y="117"/>
                  </a:cubicBezTo>
                  <a:cubicBezTo>
                    <a:pt x="325" y="115"/>
                    <a:pt x="333" y="116"/>
                    <a:pt x="336" y="115"/>
                  </a:cubicBezTo>
                  <a:cubicBezTo>
                    <a:pt x="337" y="114"/>
                    <a:pt x="340" y="113"/>
                    <a:pt x="337" y="112"/>
                  </a:cubicBezTo>
                  <a:cubicBezTo>
                    <a:pt x="337" y="111"/>
                    <a:pt x="342" y="110"/>
                    <a:pt x="345" y="110"/>
                  </a:cubicBezTo>
                  <a:cubicBezTo>
                    <a:pt x="344" y="110"/>
                    <a:pt x="344" y="110"/>
                    <a:pt x="344" y="110"/>
                  </a:cubicBezTo>
                  <a:cubicBezTo>
                    <a:pt x="339" y="111"/>
                    <a:pt x="334" y="109"/>
                    <a:pt x="329" y="109"/>
                  </a:cubicBezTo>
                  <a:cubicBezTo>
                    <a:pt x="327" y="105"/>
                    <a:pt x="315" y="109"/>
                    <a:pt x="309" y="106"/>
                  </a:cubicBezTo>
                  <a:cubicBezTo>
                    <a:pt x="317" y="104"/>
                    <a:pt x="323" y="107"/>
                    <a:pt x="332" y="105"/>
                  </a:cubicBezTo>
                  <a:cubicBezTo>
                    <a:pt x="323" y="105"/>
                    <a:pt x="323" y="105"/>
                    <a:pt x="323" y="105"/>
                  </a:cubicBezTo>
                  <a:cubicBezTo>
                    <a:pt x="328" y="104"/>
                    <a:pt x="328" y="104"/>
                    <a:pt x="328" y="104"/>
                  </a:cubicBezTo>
                  <a:cubicBezTo>
                    <a:pt x="324" y="103"/>
                    <a:pt x="325" y="101"/>
                    <a:pt x="322" y="101"/>
                  </a:cubicBezTo>
                  <a:cubicBezTo>
                    <a:pt x="320" y="103"/>
                    <a:pt x="312" y="104"/>
                    <a:pt x="308" y="106"/>
                  </a:cubicBezTo>
                  <a:cubicBezTo>
                    <a:pt x="304" y="107"/>
                    <a:pt x="313" y="108"/>
                    <a:pt x="310" y="109"/>
                  </a:cubicBezTo>
                  <a:cubicBezTo>
                    <a:pt x="306" y="109"/>
                    <a:pt x="304" y="108"/>
                    <a:pt x="301" y="107"/>
                  </a:cubicBezTo>
                  <a:cubicBezTo>
                    <a:pt x="306" y="107"/>
                    <a:pt x="302" y="106"/>
                    <a:pt x="304" y="105"/>
                  </a:cubicBezTo>
                  <a:cubicBezTo>
                    <a:pt x="297" y="105"/>
                    <a:pt x="297" y="105"/>
                    <a:pt x="297" y="105"/>
                  </a:cubicBezTo>
                  <a:cubicBezTo>
                    <a:pt x="297" y="105"/>
                    <a:pt x="295" y="105"/>
                    <a:pt x="295" y="104"/>
                  </a:cubicBezTo>
                  <a:cubicBezTo>
                    <a:pt x="296" y="104"/>
                    <a:pt x="296" y="104"/>
                    <a:pt x="297" y="104"/>
                  </a:cubicBezTo>
                  <a:cubicBezTo>
                    <a:pt x="297" y="102"/>
                    <a:pt x="299" y="101"/>
                    <a:pt x="295" y="100"/>
                  </a:cubicBezTo>
                  <a:cubicBezTo>
                    <a:pt x="292" y="101"/>
                    <a:pt x="290" y="99"/>
                    <a:pt x="288" y="101"/>
                  </a:cubicBezTo>
                  <a:cubicBezTo>
                    <a:pt x="291" y="103"/>
                    <a:pt x="291" y="105"/>
                    <a:pt x="296" y="106"/>
                  </a:cubicBezTo>
                  <a:cubicBezTo>
                    <a:pt x="297" y="107"/>
                    <a:pt x="295" y="108"/>
                    <a:pt x="292" y="109"/>
                  </a:cubicBezTo>
                  <a:cubicBezTo>
                    <a:pt x="283" y="108"/>
                    <a:pt x="269" y="111"/>
                    <a:pt x="264" y="107"/>
                  </a:cubicBezTo>
                  <a:cubicBezTo>
                    <a:pt x="266" y="104"/>
                    <a:pt x="256" y="105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7" y="103"/>
                    <a:pt x="259" y="101"/>
                    <a:pt x="261" y="99"/>
                  </a:cubicBezTo>
                  <a:cubicBezTo>
                    <a:pt x="255" y="99"/>
                    <a:pt x="252" y="101"/>
                    <a:pt x="246" y="101"/>
                  </a:cubicBezTo>
                  <a:cubicBezTo>
                    <a:pt x="250" y="103"/>
                    <a:pt x="244" y="105"/>
                    <a:pt x="241" y="107"/>
                  </a:cubicBezTo>
                  <a:cubicBezTo>
                    <a:pt x="242" y="108"/>
                    <a:pt x="242" y="109"/>
                    <a:pt x="240" y="109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39" y="112"/>
                    <a:pt x="233" y="113"/>
                    <a:pt x="228" y="111"/>
                  </a:cubicBezTo>
                  <a:cubicBezTo>
                    <a:pt x="229" y="109"/>
                    <a:pt x="235" y="110"/>
                    <a:pt x="237" y="109"/>
                  </a:cubicBezTo>
                  <a:cubicBezTo>
                    <a:pt x="232" y="107"/>
                    <a:pt x="228" y="111"/>
                    <a:pt x="224" y="109"/>
                  </a:cubicBezTo>
                  <a:cubicBezTo>
                    <a:pt x="227" y="108"/>
                    <a:pt x="232" y="108"/>
                    <a:pt x="233" y="106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28" y="100"/>
                    <a:pt x="240" y="101"/>
                    <a:pt x="243" y="97"/>
                  </a:cubicBezTo>
                  <a:cubicBezTo>
                    <a:pt x="237" y="95"/>
                    <a:pt x="235" y="100"/>
                    <a:pt x="230" y="100"/>
                  </a:cubicBezTo>
                  <a:cubicBezTo>
                    <a:pt x="226" y="99"/>
                    <a:pt x="232" y="98"/>
                    <a:pt x="230" y="98"/>
                  </a:cubicBezTo>
                  <a:cubicBezTo>
                    <a:pt x="227" y="99"/>
                    <a:pt x="223" y="97"/>
                    <a:pt x="226" y="96"/>
                  </a:cubicBezTo>
                  <a:cubicBezTo>
                    <a:pt x="231" y="97"/>
                    <a:pt x="234" y="95"/>
                    <a:pt x="238" y="94"/>
                  </a:cubicBezTo>
                  <a:cubicBezTo>
                    <a:pt x="230" y="94"/>
                    <a:pt x="222" y="94"/>
                    <a:pt x="215" y="95"/>
                  </a:cubicBezTo>
                  <a:cubicBezTo>
                    <a:pt x="216" y="96"/>
                    <a:pt x="217" y="95"/>
                    <a:pt x="219" y="95"/>
                  </a:cubicBezTo>
                  <a:cubicBezTo>
                    <a:pt x="220" y="95"/>
                    <a:pt x="223" y="96"/>
                    <a:pt x="222" y="97"/>
                  </a:cubicBezTo>
                  <a:cubicBezTo>
                    <a:pt x="217" y="97"/>
                    <a:pt x="210" y="98"/>
                    <a:pt x="207" y="96"/>
                  </a:cubicBezTo>
                  <a:cubicBezTo>
                    <a:pt x="200" y="90"/>
                    <a:pt x="218" y="94"/>
                    <a:pt x="223" y="92"/>
                  </a:cubicBezTo>
                  <a:cubicBezTo>
                    <a:pt x="224" y="93"/>
                    <a:pt x="225" y="93"/>
                    <a:pt x="227" y="93"/>
                  </a:cubicBezTo>
                  <a:cubicBezTo>
                    <a:pt x="230" y="91"/>
                    <a:pt x="237" y="94"/>
                    <a:pt x="240" y="91"/>
                  </a:cubicBezTo>
                  <a:cubicBezTo>
                    <a:pt x="244" y="91"/>
                    <a:pt x="248" y="91"/>
                    <a:pt x="250" y="92"/>
                  </a:cubicBezTo>
                  <a:cubicBezTo>
                    <a:pt x="255" y="94"/>
                    <a:pt x="246" y="94"/>
                    <a:pt x="246" y="96"/>
                  </a:cubicBezTo>
                  <a:cubicBezTo>
                    <a:pt x="245" y="99"/>
                    <a:pt x="254" y="98"/>
                    <a:pt x="257" y="98"/>
                  </a:cubicBezTo>
                  <a:cubicBezTo>
                    <a:pt x="258" y="97"/>
                    <a:pt x="255" y="97"/>
                    <a:pt x="254" y="97"/>
                  </a:cubicBezTo>
                  <a:cubicBezTo>
                    <a:pt x="255" y="96"/>
                    <a:pt x="255" y="96"/>
                    <a:pt x="255" y="96"/>
                  </a:cubicBezTo>
                  <a:cubicBezTo>
                    <a:pt x="256" y="96"/>
                    <a:pt x="258" y="96"/>
                    <a:pt x="259" y="97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6"/>
                    <a:pt x="262" y="96"/>
                    <a:pt x="263" y="96"/>
                  </a:cubicBezTo>
                  <a:cubicBezTo>
                    <a:pt x="265" y="96"/>
                    <a:pt x="267" y="95"/>
                    <a:pt x="266" y="94"/>
                  </a:cubicBezTo>
                  <a:cubicBezTo>
                    <a:pt x="261" y="94"/>
                    <a:pt x="261" y="94"/>
                    <a:pt x="261" y="94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0" y="95"/>
                    <a:pt x="259" y="95"/>
                    <a:pt x="258" y="95"/>
                  </a:cubicBezTo>
                  <a:cubicBezTo>
                    <a:pt x="256" y="95"/>
                    <a:pt x="250" y="93"/>
                    <a:pt x="255" y="92"/>
                  </a:cubicBezTo>
                  <a:cubicBezTo>
                    <a:pt x="257" y="92"/>
                    <a:pt x="260" y="92"/>
                    <a:pt x="261" y="93"/>
                  </a:cubicBezTo>
                  <a:cubicBezTo>
                    <a:pt x="265" y="92"/>
                    <a:pt x="263" y="90"/>
                    <a:pt x="268" y="90"/>
                  </a:cubicBezTo>
                  <a:cubicBezTo>
                    <a:pt x="269" y="90"/>
                    <a:pt x="269" y="91"/>
                    <a:pt x="269" y="91"/>
                  </a:cubicBezTo>
                  <a:cubicBezTo>
                    <a:pt x="273" y="91"/>
                    <a:pt x="273" y="91"/>
                    <a:pt x="273" y="91"/>
                  </a:cubicBezTo>
                  <a:cubicBezTo>
                    <a:pt x="277" y="91"/>
                    <a:pt x="279" y="91"/>
                    <a:pt x="281" y="92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4" y="91"/>
                    <a:pt x="285" y="91"/>
                    <a:pt x="286" y="92"/>
                  </a:cubicBezTo>
                  <a:cubicBezTo>
                    <a:pt x="288" y="91"/>
                    <a:pt x="288" y="91"/>
                    <a:pt x="288" y="91"/>
                  </a:cubicBezTo>
                  <a:cubicBezTo>
                    <a:pt x="292" y="91"/>
                    <a:pt x="299" y="91"/>
                    <a:pt x="302" y="90"/>
                  </a:cubicBezTo>
                  <a:cubicBezTo>
                    <a:pt x="305" y="92"/>
                    <a:pt x="308" y="92"/>
                    <a:pt x="311" y="90"/>
                  </a:cubicBezTo>
                  <a:cubicBezTo>
                    <a:pt x="310" y="90"/>
                    <a:pt x="310" y="90"/>
                    <a:pt x="310" y="90"/>
                  </a:cubicBezTo>
                  <a:cubicBezTo>
                    <a:pt x="304" y="91"/>
                    <a:pt x="296" y="90"/>
                    <a:pt x="290" y="89"/>
                  </a:cubicBezTo>
                  <a:cubicBezTo>
                    <a:pt x="286" y="92"/>
                    <a:pt x="278" y="89"/>
                    <a:pt x="272" y="89"/>
                  </a:cubicBezTo>
                  <a:cubicBezTo>
                    <a:pt x="257" y="90"/>
                    <a:pt x="240" y="89"/>
                    <a:pt x="226" y="90"/>
                  </a:cubicBezTo>
                  <a:cubicBezTo>
                    <a:pt x="221" y="87"/>
                    <a:pt x="212" y="90"/>
                    <a:pt x="206" y="87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6" y="86"/>
                    <a:pt x="209" y="83"/>
                    <a:pt x="211" y="81"/>
                  </a:cubicBezTo>
                  <a:cubicBezTo>
                    <a:pt x="209" y="81"/>
                    <a:pt x="206" y="81"/>
                    <a:pt x="205" y="81"/>
                  </a:cubicBezTo>
                  <a:cubicBezTo>
                    <a:pt x="207" y="79"/>
                    <a:pt x="215" y="81"/>
                    <a:pt x="217" y="78"/>
                  </a:cubicBezTo>
                  <a:cubicBezTo>
                    <a:pt x="221" y="78"/>
                    <a:pt x="220" y="80"/>
                    <a:pt x="223" y="80"/>
                  </a:cubicBezTo>
                  <a:cubicBezTo>
                    <a:pt x="212" y="83"/>
                    <a:pt x="227" y="84"/>
                    <a:pt x="223" y="86"/>
                  </a:cubicBezTo>
                  <a:cubicBezTo>
                    <a:pt x="221" y="87"/>
                    <a:pt x="218" y="86"/>
                    <a:pt x="217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26" y="88"/>
                    <a:pt x="233" y="88"/>
                    <a:pt x="239" y="87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29" y="85"/>
                    <a:pt x="238" y="82"/>
                    <a:pt x="232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5" y="81"/>
                    <a:pt x="238" y="80"/>
                    <a:pt x="239" y="81"/>
                  </a:cubicBezTo>
                  <a:cubicBezTo>
                    <a:pt x="239" y="81"/>
                    <a:pt x="238" y="81"/>
                    <a:pt x="238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6" y="80"/>
                    <a:pt x="240" y="80"/>
                    <a:pt x="238" y="79"/>
                  </a:cubicBezTo>
                  <a:cubicBezTo>
                    <a:pt x="240" y="79"/>
                    <a:pt x="240" y="78"/>
                    <a:pt x="240" y="77"/>
                  </a:cubicBezTo>
                  <a:cubicBezTo>
                    <a:pt x="234" y="75"/>
                    <a:pt x="230" y="80"/>
                    <a:pt x="227" y="77"/>
                  </a:cubicBezTo>
                  <a:cubicBezTo>
                    <a:pt x="231" y="77"/>
                    <a:pt x="232" y="75"/>
                    <a:pt x="236" y="76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29" y="73"/>
                    <a:pt x="230" y="78"/>
                    <a:pt x="223" y="77"/>
                  </a:cubicBezTo>
                  <a:cubicBezTo>
                    <a:pt x="216" y="75"/>
                    <a:pt x="228" y="76"/>
                    <a:pt x="228" y="74"/>
                  </a:cubicBezTo>
                  <a:cubicBezTo>
                    <a:pt x="232" y="73"/>
                    <a:pt x="236" y="71"/>
                    <a:pt x="242" y="72"/>
                  </a:cubicBezTo>
                  <a:cubicBezTo>
                    <a:pt x="246" y="72"/>
                    <a:pt x="248" y="74"/>
                    <a:pt x="246" y="75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57" y="87"/>
                    <a:pt x="262" y="86"/>
                    <a:pt x="264" y="84"/>
                  </a:cubicBezTo>
                  <a:cubicBezTo>
                    <a:pt x="276" y="83"/>
                    <a:pt x="264" y="88"/>
                    <a:pt x="275" y="88"/>
                  </a:cubicBezTo>
                  <a:cubicBezTo>
                    <a:pt x="274" y="87"/>
                    <a:pt x="276" y="86"/>
                    <a:pt x="278" y="85"/>
                  </a:cubicBezTo>
                  <a:cubicBezTo>
                    <a:pt x="274" y="85"/>
                    <a:pt x="269" y="83"/>
                    <a:pt x="268" y="81"/>
                  </a:cubicBezTo>
                  <a:cubicBezTo>
                    <a:pt x="273" y="80"/>
                    <a:pt x="273" y="80"/>
                    <a:pt x="273" y="80"/>
                  </a:cubicBezTo>
                  <a:cubicBezTo>
                    <a:pt x="270" y="79"/>
                    <a:pt x="264" y="79"/>
                    <a:pt x="261" y="80"/>
                  </a:cubicBezTo>
                  <a:cubicBezTo>
                    <a:pt x="259" y="78"/>
                    <a:pt x="253" y="77"/>
                    <a:pt x="255" y="75"/>
                  </a:cubicBezTo>
                  <a:cubicBezTo>
                    <a:pt x="258" y="74"/>
                    <a:pt x="264" y="74"/>
                    <a:pt x="267" y="74"/>
                  </a:cubicBezTo>
                  <a:cubicBezTo>
                    <a:pt x="264" y="76"/>
                    <a:pt x="264" y="77"/>
                    <a:pt x="264" y="78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68" y="78"/>
                    <a:pt x="269" y="76"/>
                    <a:pt x="269" y="74"/>
                  </a:cubicBezTo>
                  <a:cubicBezTo>
                    <a:pt x="272" y="75"/>
                    <a:pt x="276" y="75"/>
                    <a:pt x="280" y="76"/>
                  </a:cubicBezTo>
                  <a:cubicBezTo>
                    <a:pt x="277" y="78"/>
                    <a:pt x="277" y="78"/>
                    <a:pt x="277" y="78"/>
                  </a:cubicBezTo>
                  <a:cubicBezTo>
                    <a:pt x="282" y="78"/>
                    <a:pt x="277" y="80"/>
                    <a:pt x="279" y="82"/>
                  </a:cubicBezTo>
                  <a:cubicBezTo>
                    <a:pt x="284" y="85"/>
                    <a:pt x="282" y="80"/>
                    <a:pt x="286" y="81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4" y="77"/>
                    <a:pt x="280" y="76"/>
                    <a:pt x="277" y="74"/>
                  </a:cubicBezTo>
                  <a:cubicBezTo>
                    <a:pt x="278" y="73"/>
                    <a:pt x="269" y="72"/>
                    <a:pt x="274" y="70"/>
                  </a:cubicBezTo>
                  <a:cubicBezTo>
                    <a:pt x="279" y="71"/>
                    <a:pt x="281" y="69"/>
                    <a:pt x="283" y="68"/>
                  </a:cubicBezTo>
                  <a:cubicBezTo>
                    <a:pt x="280" y="68"/>
                    <a:pt x="280" y="66"/>
                    <a:pt x="277" y="66"/>
                  </a:cubicBezTo>
                  <a:cubicBezTo>
                    <a:pt x="274" y="69"/>
                    <a:pt x="267" y="68"/>
                    <a:pt x="261" y="68"/>
                  </a:cubicBezTo>
                  <a:cubicBezTo>
                    <a:pt x="263" y="70"/>
                    <a:pt x="274" y="71"/>
                    <a:pt x="271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1" y="74"/>
                    <a:pt x="258" y="72"/>
                    <a:pt x="255" y="72"/>
                  </a:cubicBezTo>
                  <a:cubicBezTo>
                    <a:pt x="257" y="71"/>
                    <a:pt x="258" y="70"/>
                    <a:pt x="258" y="69"/>
                  </a:cubicBezTo>
                  <a:cubicBezTo>
                    <a:pt x="258" y="68"/>
                    <a:pt x="253" y="68"/>
                    <a:pt x="251" y="68"/>
                  </a:cubicBezTo>
                  <a:cubicBezTo>
                    <a:pt x="245" y="69"/>
                    <a:pt x="254" y="70"/>
                    <a:pt x="251" y="72"/>
                  </a:cubicBezTo>
                  <a:cubicBezTo>
                    <a:pt x="242" y="73"/>
                    <a:pt x="243" y="69"/>
                    <a:pt x="237" y="68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6"/>
                    <a:pt x="239" y="66"/>
                    <a:pt x="237" y="66"/>
                  </a:cubicBezTo>
                  <a:cubicBezTo>
                    <a:pt x="239" y="68"/>
                    <a:pt x="234" y="67"/>
                    <a:pt x="233" y="68"/>
                  </a:cubicBezTo>
                  <a:cubicBezTo>
                    <a:pt x="232" y="71"/>
                    <a:pt x="226" y="73"/>
                    <a:pt x="220" y="74"/>
                  </a:cubicBezTo>
                  <a:cubicBezTo>
                    <a:pt x="217" y="74"/>
                    <a:pt x="213" y="74"/>
                    <a:pt x="214" y="73"/>
                  </a:cubicBezTo>
                  <a:cubicBezTo>
                    <a:pt x="215" y="72"/>
                    <a:pt x="217" y="72"/>
                    <a:pt x="219" y="72"/>
                  </a:cubicBezTo>
                  <a:cubicBezTo>
                    <a:pt x="221" y="71"/>
                    <a:pt x="226" y="70"/>
                    <a:pt x="226" y="68"/>
                  </a:cubicBezTo>
                  <a:cubicBezTo>
                    <a:pt x="220" y="66"/>
                    <a:pt x="218" y="69"/>
                    <a:pt x="218" y="71"/>
                  </a:cubicBezTo>
                  <a:cubicBezTo>
                    <a:pt x="213" y="72"/>
                    <a:pt x="213" y="69"/>
                    <a:pt x="211" y="69"/>
                  </a:cubicBezTo>
                  <a:cubicBezTo>
                    <a:pt x="207" y="67"/>
                    <a:pt x="204" y="69"/>
                    <a:pt x="201" y="70"/>
                  </a:cubicBezTo>
                  <a:cubicBezTo>
                    <a:pt x="198" y="73"/>
                    <a:pt x="197" y="78"/>
                    <a:pt x="185" y="78"/>
                  </a:cubicBezTo>
                  <a:cubicBezTo>
                    <a:pt x="184" y="77"/>
                    <a:pt x="182" y="77"/>
                    <a:pt x="182" y="76"/>
                  </a:cubicBezTo>
                  <a:cubicBezTo>
                    <a:pt x="187" y="75"/>
                    <a:pt x="182" y="74"/>
                    <a:pt x="181" y="73"/>
                  </a:cubicBezTo>
                  <a:cubicBezTo>
                    <a:pt x="185" y="72"/>
                    <a:pt x="196" y="71"/>
                    <a:pt x="193" y="69"/>
                  </a:cubicBezTo>
                  <a:cubicBezTo>
                    <a:pt x="190" y="68"/>
                    <a:pt x="186" y="67"/>
                    <a:pt x="183" y="67"/>
                  </a:cubicBezTo>
                  <a:cubicBezTo>
                    <a:pt x="184" y="67"/>
                    <a:pt x="183" y="68"/>
                    <a:pt x="182" y="68"/>
                  </a:cubicBezTo>
                  <a:cubicBezTo>
                    <a:pt x="181" y="68"/>
                    <a:pt x="179" y="68"/>
                    <a:pt x="179" y="67"/>
                  </a:cubicBezTo>
                  <a:cubicBezTo>
                    <a:pt x="175" y="66"/>
                    <a:pt x="181" y="65"/>
                    <a:pt x="177" y="65"/>
                  </a:cubicBezTo>
                  <a:cubicBezTo>
                    <a:pt x="178" y="64"/>
                    <a:pt x="179" y="64"/>
                    <a:pt x="180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5" y="61"/>
                    <a:pt x="181" y="61"/>
                    <a:pt x="183" y="60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7" y="57"/>
                    <a:pt x="183" y="58"/>
                    <a:pt x="182" y="57"/>
                  </a:cubicBezTo>
                  <a:cubicBezTo>
                    <a:pt x="179" y="56"/>
                    <a:pt x="175" y="57"/>
                    <a:pt x="174" y="58"/>
                  </a:cubicBezTo>
                  <a:cubicBezTo>
                    <a:pt x="172" y="58"/>
                    <a:pt x="171" y="58"/>
                    <a:pt x="171" y="58"/>
                  </a:cubicBezTo>
                  <a:cubicBezTo>
                    <a:pt x="158" y="52"/>
                    <a:pt x="181" y="56"/>
                    <a:pt x="185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5" y="51"/>
                    <a:pt x="183" y="50"/>
                    <a:pt x="184" y="50"/>
                  </a:cubicBezTo>
                  <a:cubicBezTo>
                    <a:pt x="187" y="50"/>
                    <a:pt x="190" y="49"/>
                    <a:pt x="191" y="50"/>
                  </a:cubicBezTo>
                  <a:cubicBezTo>
                    <a:pt x="187" y="53"/>
                    <a:pt x="194" y="54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80" y="58"/>
                    <a:pt x="195" y="63"/>
                    <a:pt x="183" y="64"/>
                  </a:cubicBezTo>
                  <a:cubicBezTo>
                    <a:pt x="188" y="65"/>
                    <a:pt x="190" y="63"/>
                    <a:pt x="194" y="63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7" y="62"/>
                    <a:pt x="204" y="60"/>
                    <a:pt x="210" y="61"/>
                  </a:cubicBezTo>
                  <a:cubicBezTo>
                    <a:pt x="213" y="62"/>
                    <a:pt x="209" y="64"/>
                    <a:pt x="209" y="65"/>
                  </a:cubicBezTo>
                  <a:cubicBezTo>
                    <a:pt x="213" y="68"/>
                    <a:pt x="221" y="66"/>
                    <a:pt x="229" y="66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6" y="65"/>
                    <a:pt x="224" y="62"/>
                    <a:pt x="222" y="64"/>
                  </a:cubicBezTo>
                  <a:cubicBezTo>
                    <a:pt x="221" y="63"/>
                    <a:pt x="218" y="63"/>
                    <a:pt x="219" y="62"/>
                  </a:cubicBezTo>
                  <a:cubicBezTo>
                    <a:pt x="215" y="61"/>
                    <a:pt x="221" y="61"/>
                    <a:pt x="222" y="60"/>
                  </a:cubicBezTo>
                  <a:cubicBezTo>
                    <a:pt x="223" y="56"/>
                    <a:pt x="230" y="60"/>
                    <a:pt x="234" y="59"/>
                  </a:cubicBezTo>
                  <a:cubicBezTo>
                    <a:pt x="235" y="57"/>
                    <a:pt x="228" y="56"/>
                    <a:pt x="233" y="54"/>
                  </a:cubicBezTo>
                  <a:cubicBezTo>
                    <a:pt x="233" y="54"/>
                    <a:pt x="232" y="54"/>
                    <a:pt x="231" y="54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30" y="55"/>
                    <a:pt x="229" y="55"/>
                    <a:pt x="227" y="55"/>
                  </a:cubicBezTo>
                  <a:cubicBezTo>
                    <a:pt x="218" y="53"/>
                    <a:pt x="230" y="52"/>
                    <a:pt x="230" y="50"/>
                  </a:cubicBezTo>
                  <a:cubicBezTo>
                    <a:pt x="235" y="50"/>
                    <a:pt x="232" y="52"/>
                    <a:pt x="233" y="53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36" y="52"/>
                    <a:pt x="238" y="50"/>
                    <a:pt x="234" y="49"/>
                  </a:cubicBezTo>
                  <a:cubicBezTo>
                    <a:pt x="238" y="49"/>
                    <a:pt x="238" y="48"/>
                    <a:pt x="240" y="47"/>
                  </a:cubicBezTo>
                  <a:cubicBezTo>
                    <a:pt x="239" y="47"/>
                    <a:pt x="237" y="48"/>
                    <a:pt x="236" y="47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45" y="46"/>
                    <a:pt x="247" y="46"/>
                    <a:pt x="248" y="48"/>
                  </a:cubicBezTo>
                  <a:cubicBezTo>
                    <a:pt x="246" y="49"/>
                    <a:pt x="245" y="50"/>
                    <a:pt x="245" y="51"/>
                  </a:cubicBezTo>
                  <a:cubicBezTo>
                    <a:pt x="246" y="49"/>
                    <a:pt x="253" y="50"/>
                    <a:pt x="256" y="49"/>
                  </a:cubicBezTo>
                  <a:cubicBezTo>
                    <a:pt x="257" y="48"/>
                    <a:pt x="255" y="48"/>
                    <a:pt x="254" y="48"/>
                  </a:cubicBezTo>
                  <a:cubicBezTo>
                    <a:pt x="257" y="46"/>
                    <a:pt x="259" y="48"/>
                    <a:pt x="262" y="48"/>
                  </a:cubicBezTo>
                  <a:cubicBezTo>
                    <a:pt x="264" y="47"/>
                    <a:pt x="272" y="48"/>
                    <a:pt x="269" y="46"/>
                  </a:cubicBezTo>
                  <a:cubicBezTo>
                    <a:pt x="272" y="44"/>
                    <a:pt x="274" y="46"/>
                    <a:pt x="278" y="46"/>
                  </a:cubicBezTo>
                  <a:cubicBezTo>
                    <a:pt x="278" y="47"/>
                    <a:pt x="274" y="46"/>
                    <a:pt x="274" y="47"/>
                  </a:cubicBezTo>
                  <a:cubicBezTo>
                    <a:pt x="273" y="48"/>
                    <a:pt x="275" y="49"/>
                    <a:pt x="276" y="50"/>
                  </a:cubicBezTo>
                  <a:cubicBezTo>
                    <a:pt x="274" y="47"/>
                    <a:pt x="282" y="47"/>
                    <a:pt x="283" y="45"/>
                  </a:cubicBezTo>
                  <a:cubicBezTo>
                    <a:pt x="282" y="43"/>
                    <a:pt x="292" y="43"/>
                    <a:pt x="292" y="41"/>
                  </a:cubicBezTo>
                  <a:cubicBezTo>
                    <a:pt x="293" y="41"/>
                    <a:pt x="293" y="42"/>
                    <a:pt x="294" y="41"/>
                  </a:cubicBezTo>
                  <a:cubicBezTo>
                    <a:pt x="298" y="40"/>
                    <a:pt x="295" y="39"/>
                    <a:pt x="293" y="38"/>
                  </a:cubicBezTo>
                  <a:cubicBezTo>
                    <a:pt x="287" y="38"/>
                    <a:pt x="288" y="35"/>
                    <a:pt x="282" y="34"/>
                  </a:cubicBezTo>
                  <a:cubicBezTo>
                    <a:pt x="280" y="36"/>
                    <a:pt x="282" y="38"/>
                    <a:pt x="282" y="39"/>
                  </a:cubicBezTo>
                  <a:cubicBezTo>
                    <a:pt x="289" y="39"/>
                    <a:pt x="289" y="39"/>
                    <a:pt x="289" y="39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88" y="41"/>
                    <a:pt x="285" y="40"/>
                    <a:pt x="283" y="41"/>
                  </a:cubicBezTo>
                  <a:cubicBezTo>
                    <a:pt x="281" y="41"/>
                    <a:pt x="281" y="42"/>
                    <a:pt x="282" y="43"/>
                  </a:cubicBezTo>
                  <a:cubicBezTo>
                    <a:pt x="281" y="43"/>
                    <a:pt x="280" y="44"/>
                    <a:pt x="279" y="44"/>
                  </a:cubicBezTo>
                  <a:cubicBezTo>
                    <a:pt x="275" y="43"/>
                    <a:pt x="271" y="42"/>
                    <a:pt x="273" y="41"/>
                  </a:cubicBezTo>
                  <a:cubicBezTo>
                    <a:pt x="267" y="42"/>
                    <a:pt x="268" y="44"/>
                    <a:pt x="266" y="46"/>
                  </a:cubicBezTo>
                  <a:cubicBezTo>
                    <a:pt x="265" y="46"/>
                    <a:pt x="264" y="46"/>
                    <a:pt x="263" y="45"/>
                  </a:cubicBezTo>
                  <a:cubicBezTo>
                    <a:pt x="259" y="46"/>
                    <a:pt x="259" y="46"/>
                    <a:pt x="259" y="46"/>
                  </a:cubicBezTo>
                  <a:cubicBezTo>
                    <a:pt x="257" y="44"/>
                    <a:pt x="249" y="45"/>
                    <a:pt x="246" y="44"/>
                  </a:cubicBezTo>
                  <a:cubicBezTo>
                    <a:pt x="248" y="44"/>
                    <a:pt x="250" y="43"/>
                    <a:pt x="251" y="44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46" y="42"/>
                    <a:pt x="253" y="41"/>
                    <a:pt x="252" y="40"/>
                  </a:cubicBezTo>
                  <a:cubicBezTo>
                    <a:pt x="255" y="39"/>
                    <a:pt x="257" y="41"/>
                    <a:pt x="259" y="39"/>
                  </a:cubicBezTo>
                  <a:cubicBezTo>
                    <a:pt x="259" y="38"/>
                    <a:pt x="257" y="40"/>
                    <a:pt x="255" y="39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5" y="38"/>
                    <a:pt x="253" y="36"/>
                    <a:pt x="250" y="36"/>
                  </a:cubicBezTo>
                  <a:cubicBezTo>
                    <a:pt x="254" y="34"/>
                    <a:pt x="254" y="34"/>
                    <a:pt x="254" y="34"/>
                  </a:cubicBezTo>
                  <a:cubicBezTo>
                    <a:pt x="255" y="34"/>
                    <a:pt x="256" y="33"/>
                    <a:pt x="253" y="33"/>
                  </a:cubicBezTo>
                  <a:cubicBezTo>
                    <a:pt x="254" y="33"/>
                    <a:pt x="254" y="32"/>
                    <a:pt x="254" y="32"/>
                  </a:cubicBezTo>
                  <a:cubicBezTo>
                    <a:pt x="247" y="33"/>
                    <a:pt x="248" y="30"/>
                    <a:pt x="245" y="29"/>
                  </a:cubicBezTo>
                  <a:cubicBezTo>
                    <a:pt x="237" y="31"/>
                    <a:pt x="233" y="24"/>
                    <a:pt x="228" y="29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35" y="28"/>
                    <a:pt x="239" y="30"/>
                    <a:pt x="241" y="32"/>
                  </a:cubicBezTo>
                  <a:cubicBezTo>
                    <a:pt x="240" y="32"/>
                    <a:pt x="238" y="32"/>
                    <a:pt x="236" y="32"/>
                  </a:cubicBezTo>
                  <a:cubicBezTo>
                    <a:pt x="237" y="33"/>
                    <a:pt x="241" y="33"/>
                    <a:pt x="240" y="34"/>
                  </a:cubicBezTo>
                  <a:cubicBezTo>
                    <a:pt x="258" y="36"/>
                    <a:pt x="239" y="41"/>
                    <a:pt x="241" y="45"/>
                  </a:cubicBezTo>
                  <a:cubicBezTo>
                    <a:pt x="239" y="45"/>
                    <a:pt x="235" y="45"/>
                    <a:pt x="233" y="44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5"/>
                    <a:pt x="226" y="44"/>
                    <a:pt x="227" y="42"/>
                  </a:cubicBezTo>
                  <a:cubicBezTo>
                    <a:pt x="209" y="39"/>
                    <a:pt x="237" y="40"/>
                    <a:pt x="236" y="37"/>
                  </a:cubicBezTo>
                  <a:cubicBezTo>
                    <a:pt x="235" y="36"/>
                    <a:pt x="232" y="36"/>
                    <a:pt x="230" y="36"/>
                  </a:cubicBezTo>
                  <a:cubicBezTo>
                    <a:pt x="232" y="37"/>
                    <a:pt x="231" y="38"/>
                    <a:pt x="229" y="39"/>
                  </a:cubicBezTo>
                  <a:cubicBezTo>
                    <a:pt x="226" y="39"/>
                    <a:pt x="224" y="39"/>
                    <a:pt x="223" y="38"/>
                  </a:cubicBezTo>
                  <a:cubicBezTo>
                    <a:pt x="221" y="37"/>
                    <a:pt x="221" y="35"/>
                    <a:pt x="225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2" y="33"/>
                    <a:pt x="221" y="32"/>
                    <a:pt x="224" y="32"/>
                  </a:cubicBezTo>
                  <a:cubicBezTo>
                    <a:pt x="222" y="31"/>
                    <a:pt x="221" y="31"/>
                    <a:pt x="220" y="31"/>
                  </a:cubicBezTo>
                  <a:cubicBezTo>
                    <a:pt x="223" y="29"/>
                    <a:pt x="225" y="27"/>
                    <a:pt x="223" y="26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23" y="27"/>
                    <a:pt x="223" y="27"/>
                    <a:pt x="223" y="27"/>
                  </a:cubicBezTo>
                  <a:cubicBezTo>
                    <a:pt x="223" y="29"/>
                    <a:pt x="217" y="27"/>
                    <a:pt x="214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4" y="25"/>
                    <a:pt x="218" y="25"/>
                    <a:pt x="222" y="25"/>
                  </a:cubicBezTo>
                  <a:cubicBezTo>
                    <a:pt x="222" y="25"/>
                    <a:pt x="222" y="24"/>
                    <a:pt x="221" y="24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16" y="23"/>
                    <a:pt x="209" y="25"/>
                    <a:pt x="209" y="22"/>
                  </a:cubicBezTo>
                  <a:cubicBezTo>
                    <a:pt x="208" y="22"/>
                    <a:pt x="206" y="22"/>
                    <a:pt x="205" y="22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7" y="24"/>
                    <a:pt x="205" y="24"/>
                    <a:pt x="203" y="24"/>
                  </a:cubicBezTo>
                  <a:cubicBezTo>
                    <a:pt x="202" y="21"/>
                    <a:pt x="194" y="23"/>
                    <a:pt x="191" y="21"/>
                  </a:cubicBezTo>
                  <a:cubicBezTo>
                    <a:pt x="192" y="22"/>
                    <a:pt x="191" y="22"/>
                    <a:pt x="190" y="22"/>
                  </a:cubicBezTo>
                  <a:cubicBezTo>
                    <a:pt x="190" y="22"/>
                    <a:pt x="189" y="22"/>
                    <a:pt x="189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5" y="16"/>
                    <a:pt x="200" y="21"/>
                    <a:pt x="201" y="16"/>
                  </a:cubicBezTo>
                  <a:cubicBezTo>
                    <a:pt x="202" y="14"/>
                    <a:pt x="196" y="16"/>
                    <a:pt x="194" y="14"/>
                  </a:cubicBezTo>
                  <a:cubicBezTo>
                    <a:pt x="197" y="13"/>
                    <a:pt x="192" y="12"/>
                    <a:pt x="193" y="12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1" y="13"/>
                    <a:pt x="189" y="13"/>
                    <a:pt x="188" y="13"/>
                  </a:cubicBezTo>
                  <a:cubicBezTo>
                    <a:pt x="188" y="12"/>
                    <a:pt x="189" y="12"/>
                    <a:pt x="189" y="12"/>
                  </a:cubicBezTo>
                  <a:cubicBezTo>
                    <a:pt x="187" y="11"/>
                    <a:pt x="187" y="11"/>
                    <a:pt x="187" y="11"/>
                  </a:cubicBezTo>
                  <a:cubicBezTo>
                    <a:pt x="190" y="9"/>
                    <a:pt x="193" y="11"/>
                    <a:pt x="197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7"/>
                    <a:pt x="203" y="11"/>
                    <a:pt x="205" y="11"/>
                  </a:cubicBezTo>
                  <a:cubicBezTo>
                    <a:pt x="206" y="9"/>
                    <a:pt x="209" y="10"/>
                    <a:pt x="211" y="9"/>
                  </a:cubicBezTo>
                  <a:cubicBezTo>
                    <a:pt x="207" y="10"/>
                    <a:pt x="205" y="8"/>
                    <a:pt x="203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7" y="7"/>
                    <a:pt x="210" y="7"/>
                    <a:pt x="212" y="8"/>
                  </a:cubicBezTo>
                  <a:cubicBezTo>
                    <a:pt x="212" y="8"/>
                    <a:pt x="213" y="7"/>
                    <a:pt x="214" y="7"/>
                  </a:cubicBezTo>
                  <a:cubicBezTo>
                    <a:pt x="213" y="7"/>
                    <a:pt x="211" y="7"/>
                    <a:pt x="210" y="6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3" y="5"/>
                    <a:pt x="220" y="4"/>
                    <a:pt x="218" y="5"/>
                  </a:cubicBezTo>
                  <a:cubicBezTo>
                    <a:pt x="216" y="5"/>
                    <a:pt x="217" y="4"/>
                    <a:pt x="217" y="4"/>
                  </a:cubicBezTo>
                  <a:cubicBezTo>
                    <a:pt x="219" y="2"/>
                    <a:pt x="224" y="3"/>
                    <a:pt x="227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2"/>
                    <a:pt x="225" y="2"/>
                    <a:pt x="225" y="2"/>
                  </a:cubicBezTo>
                  <a:cubicBezTo>
                    <a:pt x="222" y="2"/>
                    <a:pt x="221" y="1"/>
                    <a:pt x="219" y="1"/>
                  </a:cubicBezTo>
                  <a:cubicBezTo>
                    <a:pt x="220" y="4"/>
                    <a:pt x="213" y="3"/>
                    <a:pt x="211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5" name="Freeform 12">
              <a:extLst>
                <a:ext uri="{FF2B5EF4-FFF2-40B4-BE49-F238E27FC236}">
                  <a16:creationId xmlns:a16="http://schemas.microsoft.com/office/drawing/2014/main" id="{C8F7DBE8-5091-D9F3-13E4-B7999C47CB5B}"/>
                </a:ext>
              </a:extLst>
            </p:cNvPr>
            <p:cNvSpPr>
              <a:spLocks/>
            </p:cNvSpPr>
            <p:nvPr/>
          </p:nvSpPr>
          <p:spPr bwMode="auto">
            <a:xfrm rot="3488581" flipH="1">
              <a:off x="5630180" y="5464813"/>
              <a:ext cx="341379" cy="138262"/>
            </a:xfrm>
            <a:custGeom>
              <a:avLst/>
              <a:gdLst>
                <a:gd name="T0" fmla="*/ 150 w 427"/>
                <a:gd name="T1" fmla="*/ 12 h 199"/>
                <a:gd name="T2" fmla="*/ 144 w 427"/>
                <a:gd name="T3" fmla="*/ 2 h 199"/>
                <a:gd name="T4" fmla="*/ 91 w 427"/>
                <a:gd name="T5" fmla="*/ 2 h 199"/>
                <a:gd name="T6" fmla="*/ 26 w 427"/>
                <a:gd name="T7" fmla="*/ 25 h 199"/>
                <a:gd name="T8" fmla="*/ 22 w 427"/>
                <a:gd name="T9" fmla="*/ 44 h 199"/>
                <a:gd name="T10" fmla="*/ 33 w 427"/>
                <a:gd name="T11" fmla="*/ 69 h 199"/>
                <a:gd name="T12" fmla="*/ 25 w 427"/>
                <a:gd name="T13" fmla="*/ 80 h 199"/>
                <a:gd name="T14" fmla="*/ 41 w 427"/>
                <a:gd name="T15" fmla="*/ 90 h 199"/>
                <a:gd name="T16" fmla="*/ 25 w 427"/>
                <a:gd name="T17" fmla="*/ 102 h 199"/>
                <a:gd name="T18" fmla="*/ 17 w 427"/>
                <a:gd name="T19" fmla="*/ 115 h 199"/>
                <a:gd name="T20" fmla="*/ 8 w 427"/>
                <a:gd name="T21" fmla="*/ 130 h 199"/>
                <a:gd name="T22" fmla="*/ 11 w 427"/>
                <a:gd name="T23" fmla="*/ 155 h 199"/>
                <a:gd name="T24" fmla="*/ 23 w 427"/>
                <a:gd name="T25" fmla="*/ 174 h 199"/>
                <a:gd name="T26" fmla="*/ 19 w 427"/>
                <a:gd name="T27" fmla="*/ 187 h 199"/>
                <a:gd name="T28" fmla="*/ 63 w 427"/>
                <a:gd name="T29" fmla="*/ 196 h 199"/>
                <a:gd name="T30" fmla="*/ 95 w 427"/>
                <a:gd name="T31" fmla="*/ 197 h 199"/>
                <a:gd name="T32" fmla="*/ 135 w 427"/>
                <a:gd name="T33" fmla="*/ 191 h 199"/>
                <a:gd name="T34" fmla="*/ 181 w 427"/>
                <a:gd name="T35" fmla="*/ 189 h 199"/>
                <a:gd name="T36" fmla="*/ 220 w 427"/>
                <a:gd name="T37" fmla="*/ 191 h 199"/>
                <a:gd name="T38" fmla="*/ 272 w 427"/>
                <a:gd name="T39" fmla="*/ 189 h 199"/>
                <a:gd name="T40" fmla="*/ 311 w 427"/>
                <a:gd name="T41" fmla="*/ 181 h 199"/>
                <a:gd name="T42" fmla="*/ 354 w 427"/>
                <a:gd name="T43" fmla="*/ 190 h 199"/>
                <a:gd name="T44" fmla="*/ 402 w 427"/>
                <a:gd name="T45" fmla="*/ 181 h 199"/>
                <a:gd name="T46" fmla="*/ 420 w 427"/>
                <a:gd name="T47" fmla="*/ 174 h 199"/>
                <a:gd name="T48" fmla="*/ 405 w 427"/>
                <a:gd name="T49" fmla="*/ 160 h 199"/>
                <a:gd name="T50" fmla="*/ 376 w 427"/>
                <a:gd name="T51" fmla="*/ 151 h 199"/>
                <a:gd name="T52" fmla="*/ 371 w 427"/>
                <a:gd name="T53" fmla="*/ 158 h 199"/>
                <a:gd name="T54" fmla="*/ 331 w 427"/>
                <a:gd name="T55" fmla="*/ 150 h 199"/>
                <a:gd name="T56" fmla="*/ 354 w 427"/>
                <a:gd name="T57" fmla="*/ 136 h 199"/>
                <a:gd name="T58" fmla="*/ 328 w 427"/>
                <a:gd name="T59" fmla="*/ 138 h 199"/>
                <a:gd name="T60" fmla="*/ 344 w 427"/>
                <a:gd name="T61" fmla="*/ 133 h 199"/>
                <a:gd name="T62" fmla="*/ 340 w 427"/>
                <a:gd name="T63" fmla="*/ 122 h 199"/>
                <a:gd name="T64" fmla="*/ 348 w 427"/>
                <a:gd name="T65" fmla="*/ 112 h 199"/>
                <a:gd name="T66" fmla="*/ 323 w 427"/>
                <a:gd name="T67" fmla="*/ 105 h 199"/>
                <a:gd name="T68" fmla="*/ 295 w 427"/>
                <a:gd name="T69" fmla="*/ 100 h 199"/>
                <a:gd name="T70" fmla="*/ 241 w 427"/>
                <a:gd name="T71" fmla="*/ 107 h 199"/>
                <a:gd name="T72" fmla="*/ 230 w 427"/>
                <a:gd name="T73" fmla="*/ 100 h 199"/>
                <a:gd name="T74" fmla="*/ 240 w 427"/>
                <a:gd name="T75" fmla="*/ 91 h 199"/>
                <a:gd name="T76" fmla="*/ 261 w 427"/>
                <a:gd name="T77" fmla="*/ 94 h 199"/>
                <a:gd name="T78" fmla="*/ 286 w 427"/>
                <a:gd name="T79" fmla="*/ 92 h 199"/>
                <a:gd name="T80" fmla="*/ 211 w 427"/>
                <a:gd name="T81" fmla="*/ 81 h 199"/>
                <a:gd name="T82" fmla="*/ 233 w 427"/>
                <a:gd name="T83" fmla="*/ 81 h 199"/>
                <a:gd name="T84" fmla="*/ 223 w 427"/>
                <a:gd name="T85" fmla="*/ 77 h 199"/>
                <a:gd name="T86" fmla="*/ 268 w 427"/>
                <a:gd name="T87" fmla="*/ 81 h 199"/>
                <a:gd name="T88" fmla="*/ 279 w 427"/>
                <a:gd name="T89" fmla="*/ 82 h 199"/>
                <a:gd name="T90" fmla="*/ 266 w 427"/>
                <a:gd name="T91" fmla="*/ 73 h 199"/>
                <a:gd name="T92" fmla="*/ 220 w 427"/>
                <a:gd name="T93" fmla="*/ 74 h 199"/>
                <a:gd name="T94" fmla="*/ 193 w 427"/>
                <a:gd name="T95" fmla="*/ 69 h 199"/>
                <a:gd name="T96" fmla="*/ 174 w 427"/>
                <a:gd name="T97" fmla="*/ 58 h 199"/>
                <a:gd name="T98" fmla="*/ 194 w 427"/>
                <a:gd name="T99" fmla="*/ 63 h 199"/>
                <a:gd name="T100" fmla="*/ 233 w 427"/>
                <a:gd name="T101" fmla="*/ 54 h 199"/>
                <a:gd name="T102" fmla="*/ 239 w 427"/>
                <a:gd name="T103" fmla="*/ 46 h 199"/>
                <a:gd name="T104" fmla="*/ 283 w 427"/>
                <a:gd name="T105" fmla="*/ 45 h 199"/>
                <a:gd name="T106" fmla="*/ 279 w 427"/>
                <a:gd name="T107" fmla="*/ 44 h 199"/>
                <a:gd name="T108" fmla="*/ 255 w 427"/>
                <a:gd name="T109" fmla="*/ 39 h 199"/>
                <a:gd name="T110" fmla="*/ 241 w 427"/>
                <a:gd name="T111" fmla="*/ 32 h 199"/>
                <a:gd name="T112" fmla="*/ 229 w 427"/>
                <a:gd name="T113" fmla="*/ 39 h 199"/>
                <a:gd name="T114" fmla="*/ 215 w 427"/>
                <a:gd name="T115" fmla="*/ 27 h 199"/>
                <a:gd name="T116" fmla="*/ 190 w 427"/>
                <a:gd name="T117" fmla="*/ 22 h 199"/>
                <a:gd name="T118" fmla="*/ 197 w 427"/>
                <a:gd name="T119" fmla="*/ 11 h 199"/>
                <a:gd name="T120" fmla="*/ 226 w 427"/>
                <a:gd name="T121" fmla="*/ 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7" h="199">
                  <a:moveTo>
                    <a:pt x="211" y="4"/>
                  </a:moveTo>
                  <a:cubicBezTo>
                    <a:pt x="210" y="4"/>
                    <a:pt x="210" y="4"/>
                    <a:pt x="210" y="4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195" y="2"/>
                    <a:pt x="202" y="12"/>
                    <a:pt x="189" y="9"/>
                  </a:cubicBezTo>
                  <a:cubicBezTo>
                    <a:pt x="186" y="9"/>
                    <a:pt x="189" y="10"/>
                    <a:pt x="187" y="10"/>
                  </a:cubicBezTo>
                  <a:cubicBezTo>
                    <a:pt x="184" y="9"/>
                    <a:pt x="176" y="9"/>
                    <a:pt x="171" y="8"/>
                  </a:cubicBezTo>
                  <a:cubicBezTo>
                    <a:pt x="163" y="9"/>
                    <a:pt x="161" y="13"/>
                    <a:pt x="158" y="15"/>
                  </a:cubicBezTo>
                  <a:cubicBezTo>
                    <a:pt x="154" y="14"/>
                    <a:pt x="150" y="13"/>
                    <a:pt x="147" y="13"/>
                  </a:cubicBezTo>
                  <a:cubicBezTo>
                    <a:pt x="149" y="13"/>
                    <a:pt x="143" y="10"/>
                    <a:pt x="149" y="10"/>
                  </a:cubicBezTo>
                  <a:cubicBezTo>
                    <a:pt x="151" y="11"/>
                    <a:pt x="150" y="12"/>
                    <a:pt x="150" y="12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3" y="11"/>
                    <a:pt x="157" y="10"/>
                    <a:pt x="154" y="9"/>
                  </a:cubicBezTo>
                  <a:cubicBezTo>
                    <a:pt x="145" y="10"/>
                    <a:pt x="136" y="12"/>
                    <a:pt x="127" y="9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6" y="7"/>
                    <a:pt x="138" y="8"/>
                    <a:pt x="141" y="8"/>
                  </a:cubicBezTo>
                  <a:cubicBezTo>
                    <a:pt x="141" y="7"/>
                    <a:pt x="142" y="6"/>
                    <a:pt x="143" y="6"/>
                  </a:cubicBezTo>
                  <a:cubicBezTo>
                    <a:pt x="142" y="6"/>
                    <a:pt x="139" y="6"/>
                    <a:pt x="138" y="6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5"/>
                    <a:pt x="137" y="5"/>
                    <a:pt x="133" y="4"/>
                  </a:cubicBezTo>
                  <a:cubicBezTo>
                    <a:pt x="138" y="4"/>
                    <a:pt x="145" y="3"/>
                    <a:pt x="144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7" y="5"/>
                    <a:pt x="128" y="0"/>
                    <a:pt x="125" y="0"/>
                  </a:cubicBezTo>
                  <a:cubicBezTo>
                    <a:pt x="125" y="2"/>
                    <a:pt x="123" y="2"/>
                    <a:pt x="127" y="4"/>
                  </a:cubicBezTo>
                  <a:cubicBezTo>
                    <a:pt x="122" y="5"/>
                    <a:pt x="118" y="3"/>
                    <a:pt x="113" y="3"/>
                  </a:cubicBezTo>
                  <a:cubicBezTo>
                    <a:pt x="112" y="3"/>
                    <a:pt x="112" y="3"/>
                    <a:pt x="112" y="4"/>
                  </a:cubicBezTo>
                  <a:cubicBezTo>
                    <a:pt x="108" y="5"/>
                    <a:pt x="105" y="3"/>
                    <a:pt x="101" y="2"/>
                  </a:cubicBezTo>
                  <a:cubicBezTo>
                    <a:pt x="102" y="2"/>
                    <a:pt x="102" y="2"/>
                    <a:pt x="104" y="2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72" y="4"/>
                    <a:pt x="44" y="2"/>
                    <a:pt x="29" y="7"/>
                  </a:cubicBezTo>
                  <a:cubicBezTo>
                    <a:pt x="36" y="8"/>
                    <a:pt x="24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1" y="13"/>
                    <a:pt x="25" y="14"/>
                  </a:cubicBezTo>
                  <a:cubicBezTo>
                    <a:pt x="26" y="15"/>
                    <a:pt x="21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2"/>
                    <a:pt x="24" y="23"/>
                    <a:pt x="30" y="25"/>
                  </a:cubicBezTo>
                  <a:cubicBezTo>
                    <a:pt x="30" y="25"/>
                    <a:pt x="28" y="25"/>
                    <a:pt x="26" y="25"/>
                  </a:cubicBezTo>
                  <a:cubicBezTo>
                    <a:pt x="25" y="25"/>
                    <a:pt x="22" y="25"/>
                    <a:pt x="23" y="26"/>
                  </a:cubicBezTo>
                  <a:cubicBezTo>
                    <a:pt x="26" y="27"/>
                    <a:pt x="30" y="27"/>
                    <a:pt x="32" y="27"/>
                  </a:cubicBezTo>
                  <a:cubicBezTo>
                    <a:pt x="29" y="27"/>
                    <a:pt x="30" y="30"/>
                    <a:pt x="25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1"/>
                    <a:pt x="29" y="31"/>
                    <a:pt x="27" y="32"/>
                  </a:cubicBezTo>
                  <a:cubicBezTo>
                    <a:pt x="23" y="32"/>
                    <a:pt x="18" y="29"/>
                    <a:pt x="15" y="32"/>
                  </a:cubicBezTo>
                  <a:cubicBezTo>
                    <a:pt x="15" y="32"/>
                    <a:pt x="18" y="33"/>
                    <a:pt x="21" y="34"/>
                  </a:cubicBezTo>
                  <a:cubicBezTo>
                    <a:pt x="23" y="35"/>
                    <a:pt x="24" y="36"/>
                    <a:pt x="24" y="38"/>
                  </a:cubicBezTo>
                  <a:cubicBezTo>
                    <a:pt x="24" y="40"/>
                    <a:pt x="19" y="41"/>
                    <a:pt x="17" y="4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5"/>
                    <a:pt x="20" y="46"/>
                    <a:pt x="17" y="46"/>
                  </a:cubicBezTo>
                  <a:cubicBezTo>
                    <a:pt x="20" y="47"/>
                    <a:pt x="22" y="47"/>
                    <a:pt x="23" y="48"/>
                  </a:cubicBezTo>
                  <a:cubicBezTo>
                    <a:pt x="22" y="49"/>
                    <a:pt x="18" y="49"/>
                    <a:pt x="18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9" y="51"/>
                    <a:pt x="18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7" y="55"/>
                    <a:pt x="23" y="58"/>
                    <a:pt x="25" y="59"/>
                  </a:cubicBezTo>
                  <a:cubicBezTo>
                    <a:pt x="24" y="61"/>
                    <a:pt x="16" y="60"/>
                    <a:pt x="16" y="63"/>
                  </a:cubicBezTo>
                  <a:cubicBezTo>
                    <a:pt x="17" y="66"/>
                    <a:pt x="27" y="67"/>
                    <a:pt x="33" y="69"/>
                  </a:cubicBezTo>
                  <a:cubicBezTo>
                    <a:pt x="38" y="72"/>
                    <a:pt x="48" y="69"/>
                    <a:pt x="55" y="71"/>
                  </a:cubicBezTo>
                  <a:cubicBezTo>
                    <a:pt x="55" y="74"/>
                    <a:pt x="47" y="72"/>
                    <a:pt x="43" y="73"/>
                  </a:cubicBezTo>
                  <a:cubicBezTo>
                    <a:pt x="37" y="75"/>
                    <a:pt x="26" y="71"/>
                    <a:pt x="23" y="75"/>
                  </a:cubicBezTo>
                  <a:cubicBezTo>
                    <a:pt x="23" y="75"/>
                    <a:pt x="22" y="74"/>
                    <a:pt x="2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4" y="75"/>
                    <a:pt x="24" y="76"/>
                    <a:pt x="22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2" y="78"/>
                    <a:pt x="21" y="7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1" y="83"/>
                    <a:pt x="19" y="83"/>
                    <a:pt x="18" y="83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5"/>
                    <a:pt x="23" y="85"/>
                    <a:pt x="21" y="85"/>
                  </a:cubicBezTo>
                  <a:cubicBezTo>
                    <a:pt x="21" y="85"/>
                    <a:pt x="20" y="85"/>
                    <a:pt x="19" y="85"/>
                  </a:cubicBezTo>
                  <a:cubicBezTo>
                    <a:pt x="24" y="86"/>
                    <a:pt x="24" y="88"/>
                    <a:pt x="29" y="89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6" y="91"/>
                    <a:pt x="26" y="91"/>
                    <a:pt x="27" y="92"/>
                  </a:cubicBezTo>
                  <a:cubicBezTo>
                    <a:pt x="32" y="92"/>
                    <a:pt x="40" y="92"/>
                    <a:pt x="41" y="90"/>
                  </a:cubicBezTo>
                  <a:cubicBezTo>
                    <a:pt x="42" y="90"/>
                    <a:pt x="43" y="90"/>
                    <a:pt x="44" y="90"/>
                  </a:cubicBezTo>
                  <a:cubicBezTo>
                    <a:pt x="44" y="91"/>
                    <a:pt x="44" y="91"/>
                    <a:pt x="43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5"/>
                    <a:pt x="57" y="94"/>
                    <a:pt x="63" y="96"/>
                  </a:cubicBezTo>
                  <a:cubicBezTo>
                    <a:pt x="61" y="96"/>
                    <a:pt x="61" y="97"/>
                    <a:pt x="64" y="9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7"/>
                    <a:pt x="69" y="97"/>
                    <a:pt x="71" y="98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52" y="102"/>
                    <a:pt x="38" y="99"/>
                    <a:pt x="23" y="101"/>
                  </a:cubicBezTo>
                  <a:cubicBezTo>
                    <a:pt x="24" y="101"/>
                    <a:pt x="26" y="101"/>
                    <a:pt x="25" y="102"/>
                  </a:cubicBezTo>
                  <a:cubicBezTo>
                    <a:pt x="24" y="103"/>
                    <a:pt x="22" y="103"/>
                    <a:pt x="20" y="103"/>
                  </a:cubicBezTo>
                  <a:cubicBezTo>
                    <a:pt x="21" y="104"/>
                    <a:pt x="21" y="106"/>
                    <a:pt x="25" y="106"/>
                  </a:cubicBezTo>
                  <a:cubicBezTo>
                    <a:pt x="22" y="106"/>
                    <a:pt x="20" y="106"/>
                    <a:pt x="17" y="107"/>
                  </a:cubicBezTo>
                  <a:cubicBezTo>
                    <a:pt x="19" y="107"/>
                    <a:pt x="21" y="108"/>
                    <a:pt x="23" y="108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2" y="111"/>
                    <a:pt x="11" y="109"/>
                    <a:pt x="9" y="110"/>
                  </a:cubicBezTo>
                  <a:cubicBezTo>
                    <a:pt x="12" y="110"/>
                    <a:pt x="17" y="110"/>
                    <a:pt x="19" y="111"/>
                  </a:cubicBezTo>
                  <a:cubicBezTo>
                    <a:pt x="17" y="112"/>
                    <a:pt x="14" y="111"/>
                    <a:pt x="12" y="111"/>
                  </a:cubicBezTo>
                  <a:cubicBezTo>
                    <a:pt x="15" y="111"/>
                    <a:pt x="18" y="112"/>
                    <a:pt x="20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8" y="115"/>
                    <a:pt x="20" y="116"/>
                    <a:pt x="22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6" y="117"/>
                    <a:pt x="31" y="117"/>
                    <a:pt x="29" y="118"/>
                  </a:cubicBezTo>
                  <a:cubicBezTo>
                    <a:pt x="27" y="119"/>
                    <a:pt x="27" y="122"/>
                    <a:pt x="22" y="120"/>
                  </a:cubicBezTo>
                  <a:cubicBezTo>
                    <a:pt x="16" y="122"/>
                    <a:pt x="20" y="125"/>
                    <a:pt x="11" y="124"/>
                  </a:cubicBezTo>
                  <a:cubicBezTo>
                    <a:pt x="13" y="126"/>
                    <a:pt x="19" y="125"/>
                    <a:pt x="21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0"/>
                    <a:pt x="10" y="131"/>
                    <a:pt x="11" y="132"/>
                  </a:cubicBezTo>
                  <a:cubicBezTo>
                    <a:pt x="10" y="132"/>
                    <a:pt x="9" y="133"/>
                    <a:pt x="8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3" y="136"/>
                    <a:pt x="21" y="137"/>
                    <a:pt x="27" y="138"/>
                  </a:cubicBezTo>
                  <a:cubicBezTo>
                    <a:pt x="24" y="141"/>
                    <a:pt x="14" y="140"/>
                    <a:pt x="7" y="141"/>
                  </a:cubicBezTo>
                  <a:cubicBezTo>
                    <a:pt x="7" y="142"/>
                    <a:pt x="7" y="142"/>
                    <a:pt x="9" y="143"/>
                  </a:cubicBezTo>
                  <a:cubicBezTo>
                    <a:pt x="2" y="144"/>
                    <a:pt x="11" y="145"/>
                    <a:pt x="12" y="147"/>
                  </a:cubicBezTo>
                  <a:cubicBezTo>
                    <a:pt x="10" y="149"/>
                    <a:pt x="7" y="149"/>
                    <a:pt x="7" y="151"/>
                  </a:cubicBezTo>
                  <a:cubicBezTo>
                    <a:pt x="9" y="152"/>
                    <a:pt x="11" y="154"/>
                    <a:pt x="15" y="154"/>
                  </a:cubicBezTo>
                  <a:cubicBezTo>
                    <a:pt x="16" y="155"/>
                    <a:pt x="11" y="154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5" y="157"/>
                    <a:pt x="13" y="160"/>
                    <a:pt x="12" y="162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2" y="164"/>
                    <a:pt x="9" y="164"/>
                    <a:pt x="8" y="163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3" y="166"/>
                    <a:pt x="3" y="168"/>
                    <a:pt x="5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1" y="172"/>
                    <a:pt x="19" y="172"/>
                    <a:pt x="23" y="174"/>
                  </a:cubicBezTo>
                  <a:cubicBezTo>
                    <a:pt x="23" y="174"/>
                    <a:pt x="22" y="174"/>
                    <a:pt x="22" y="174"/>
                  </a:cubicBezTo>
                  <a:cubicBezTo>
                    <a:pt x="23" y="175"/>
                    <a:pt x="26" y="175"/>
                    <a:pt x="24" y="176"/>
                  </a:cubicBezTo>
                  <a:cubicBezTo>
                    <a:pt x="22" y="176"/>
                    <a:pt x="20" y="177"/>
                    <a:pt x="18" y="176"/>
                  </a:cubicBezTo>
                  <a:cubicBezTo>
                    <a:pt x="17" y="177"/>
                    <a:pt x="21" y="176"/>
                    <a:pt x="21" y="177"/>
                  </a:cubicBezTo>
                  <a:cubicBezTo>
                    <a:pt x="21" y="177"/>
                    <a:pt x="20" y="177"/>
                    <a:pt x="20" y="178"/>
                  </a:cubicBezTo>
                  <a:cubicBezTo>
                    <a:pt x="24" y="178"/>
                    <a:pt x="25" y="180"/>
                    <a:pt x="28" y="181"/>
                  </a:cubicBezTo>
                  <a:cubicBezTo>
                    <a:pt x="25" y="182"/>
                    <a:pt x="22" y="185"/>
                    <a:pt x="19" y="184"/>
                  </a:cubicBezTo>
                  <a:cubicBezTo>
                    <a:pt x="19" y="185"/>
                    <a:pt x="19" y="185"/>
                    <a:pt x="19" y="185"/>
                  </a:cubicBezTo>
                  <a:cubicBezTo>
                    <a:pt x="18" y="186"/>
                    <a:pt x="17" y="185"/>
                    <a:pt x="16" y="185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14" y="187"/>
                    <a:pt x="8" y="186"/>
                    <a:pt x="5" y="185"/>
                  </a:cubicBezTo>
                  <a:cubicBezTo>
                    <a:pt x="4" y="185"/>
                    <a:pt x="2" y="185"/>
                    <a:pt x="1" y="186"/>
                  </a:cubicBezTo>
                  <a:cubicBezTo>
                    <a:pt x="3" y="186"/>
                    <a:pt x="4" y="186"/>
                    <a:pt x="6" y="18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" y="192"/>
                    <a:pt x="19" y="192"/>
                    <a:pt x="29" y="194"/>
                  </a:cubicBezTo>
                  <a:cubicBezTo>
                    <a:pt x="28" y="193"/>
                    <a:pt x="25" y="193"/>
                    <a:pt x="24" y="192"/>
                  </a:cubicBezTo>
                  <a:cubicBezTo>
                    <a:pt x="28" y="192"/>
                    <a:pt x="30" y="191"/>
                    <a:pt x="34" y="192"/>
                  </a:cubicBezTo>
                  <a:cubicBezTo>
                    <a:pt x="36" y="192"/>
                    <a:pt x="38" y="193"/>
                    <a:pt x="38" y="194"/>
                  </a:cubicBezTo>
                  <a:cubicBezTo>
                    <a:pt x="43" y="195"/>
                    <a:pt x="47" y="195"/>
                    <a:pt x="53" y="194"/>
                  </a:cubicBezTo>
                  <a:cubicBezTo>
                    <a:pt x="55" y="197"/>
                    <a:pt x="59" y="196"/>
                    <a:pt x="63" y="196"/>
                  </a:cubicBezTo>
                  <a:cubicBezTo>
                    <a:pt x="63" y="196"/>
                    <a:pt x="59" y="195"/>
                    <a:pt x="62" y="194"/>
                  </a:cubicBezTo>
                  <a:cubicBezTo>
                    <a:pt x="66" y="193"/>
                    <a:pt x="70" y="195"/>
                    <a:pt x="73" y="196"/>
                  </a:cubicBezTo>
                  <a:cubicBezTo>
                    <a:pt x="72" y="196"/>
                    <a:pt x="72" y="197"/>
                    <a:pt x="71" y="196"/>
                  </a:cubicBezTo>
                  <a:cubicBezTo>
                    <a:pt x="74" y="196"/>
                    <a:pt x="75" y="198"/>
                    <a:pt x="79" y="198"/>
                  </a:cubicBezTo>
                  <a:cubicBezTo>
                    <a:pt x="82" y="197"/>
                    <a:pt x="87" y="197"/>
                    <a:pt x="85" y="195"/>
                  </a:cubicBezTo>
                  <a:cubicBezTo>
                    <a:pt x="89" y="191"/>
                    <a:pt x="96" y="196"/>
                    <a:pt x="102" y="194"/>
                  </a:cubicBezTo>
                  <a:cubicBezTo>
                    <a:pt x="103" y="194"/>
                    <a:pt x="104" y="194"/>
                    <a:pt x="104" y="195"/>
                  </a:cubicBezTo>
                  <a:cubicBezTo>
                    <a:pt x="103" y="195"/>
                    <a:pt x="103" y="195"/>
                    <a:pt x="102" y="195"/>
                  </a:cubicBezTo>
                  <a:cubicBezTo>
                    <a:pt x="103" y="195"/>
                    <a:pt x="104" y="195"/>
                    <a:pt x="105" y="196"/>
                  </a:cubicBezTo>
                  <a:cubicBezTo>
                    <a:pt x="104" y="197"/>
                    <a:pt x="98" y="197"/>
                    <a:pt x="95" y="197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03" y="197"/>
                    <a:pt x="110" y="197"/>
                    <a:pt x="116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5"/>
                    <a:pt x="109" y="195"/>
                    <a:pt x="111" y="194"/>
                  </a:cubicBezTo>
                  <a:cubicBezTo>
                    <a:pt x="115" y="193"/>
                    <a:pt x="120" y="192"/>
                    <a:pt x="125" y="194"/>
                  </a:cubicBezTo>
                  <a:cubicBezTo>
                    <a:pt x="124" y="195"/>
                    <a:pt x="125" y="196"/>
                    <a:pt x="124" y="196"/>
                  </a:cubicBezTo>
                  <a:cubicBezTo>
                    <a:pt x="126" y="196"/>
                    <a:pt x="126" y="196"/>
                    <a:pt x="126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34" y="196"/>
                    <a:pt x="133" y="192"/>
                    <a:pt x="135" y="191"/>
                  </a:cubicBezTo>
                  <a:cubicBezTo>
                    <a:pt x="143" y="192"/>
                    <a:pt x="136" y="194"/>
                    <a:pt x="135" y="195"/>
                  </a:cubicBezTo>
                  <a:cubicBezTo>
                    <a:pt x="137" y="196"/>
                    <a:pt x="139" y="196"/>
                    <a:pt x="139" y="197"/>
                  </a:cubicBezTo>
                  <a:cubicBezTo>
                    <a:pt x="142" y="197"/>
                    <a:pt x="145" y="197"/>
                    <a:pt x="146" y="197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1" y="193"/>
                    <a:pt x="162" y="191"/>
                    <a:pt x="173" y="193"/>
                  </a:cubicBezTo>
                  <a:cubicBezTo>
                    <a:pt x="171" y="194"/>
                    <a:pt x="166" y="192"/>
                    <a:pt x="165" y="194"/>
                  </a:cubicBezTo>
                  <a:cubicBezTo>
                    <a:pt x="169" y="197"/>
                    <a:pt x="173" y="194"/>
                    <a:pt x="178" y="194"/>
                  </a:cubicBezTo>
                  <a:cubicBezTo>
                    <a:pt x="180" y="193"/>
                    <a:pt x="178" y="192"/>
                    <a:pt x="179" y="191"/>
                  </a:cubicBezTo>
                  <a:cubicBezTo>
                    <a:pt x="181" y="190"/>
                    <a:pt x="184" y="191"/>
                    <a:pt x="185" y="190"/>
                  </a:cubicBezTo>
                  <a:cubicBezTo>
                    <a:pt x="184" y="190"/>
                    <a:pt x="182" y="190"/>
                    <a:pt x="181" y="189"/>
                  </a:cubicBezTo>
                  <a:cubicBezTo>
                    <a:pt x="184" y="189"/>
                    <a:pt x="187" y="188"/>
                    <a:pt x="190" y="189"/>
                  </a:cubicBezTo>
                  <a:cubicBezTo>
                    <a:pt x="190" y="189"/>
                    <a:pt x="190" y="189"/>
                    <a:pt x="190" y="189"/>
                  </a:cubicBezTo>
                  <a:cubicBezTo>
                    <a:pt x="190" y="190"/>
                    <a:pt x="190" y="190"/>
                    <a:pt x="189" y="190"/>
                  </a:cubicBezTo>
                  <a:cubicBezTo>
                    <a:pt x="196" y="189"/>
                    <a:pt x="188" y="194"/>
                    <a:pt x="198" y="192"/>
                  </a:cubicBezTo>
                  <a:cubicBezTo>
                    <a:pt x="199" y="193"/>
                    <a:pt x="201" y="193"/>
                    <a:pt x="201" y="193"/>
                  </a:cubicBezTo>
                  <a:cubicBezTo>
                    <a:pt x="201" y="193"/>
                    <a:pt x="202" y="192"/>
                    <a:pt x="199" y="191"/>
                  </a:cubicBezTo>
                  <a:cubicBezTo>
                    <a:pt x="200" y="191"/>
                    <a:pt x="200" y="191"/>
                    <a:pt x="200" y="191"/>
                  </a:cubicBezTo>
                  <a:cubicBezTo>
                    <a:pt x="202" y="190"/>
                    <a:pt x="204" y="191"/>
                    <a:pt x="206" y="192"/>
                  </a:cubicBezTo>
                  <a:cubicBezTo>
                    <a:pt x="211" y="190"/>
                    <a:pt x="216" y="189"/>
                    <a:pt x="222" y="190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26" y="191"/>
                    <a:pt x="226" y="188"/>
                    <a:pt x="231" y="188"/>
                  </a:cubicBezTo>
                  <a:cubicBezTo>
                    <a:pt x="231" y="189"/>
                    <a:pt x="236" y="189"/>
                    <a:pt x="235" y="190"/>
                  </a:cubicBezTo>
                  <a:cubicBezTo>
                    <a:pt x="232" y="191"/>
                    <a:pt x="231" y="192"/>
                    <a:pt x="229" y="193"/>
                  </a:cubicBezTo>
                  <a:cubicBezTo>
                    <a:pt x="230" y="193"/>
                    <a:pt x="232" y="192"/>
                    <a:pt x="233" y="193"/>
                  </a:cubicBezTo>
                  <a:cubicBezTo>
                    <a:pt x="239" y="193"/>
                    <a:pt x="240" y="187"/>
                    <a:pt x="246" y="191"/>
                  </a:cubicBezTo>
                  <a:cubicBezTo>
                    <a:pt x="244" y="188"/>
                    <a:pt x="255" y="190"/>
                    <a:pt x="258" y="188"/>
                  </a:cubicBezTo>
                  <a:cubicBezTo>
                    <a:pt x="267" y="192"/>
                    <a:pt x="250" y="189"/>
                    <a:pt x="249" y="191"/>
                  </a:cubicBezTo>
                  <a:cubicBezTo>
                    <a:pt x="254" y="191"/>
                    <a:pt x="259" y="191"/>
                    <a:pt x="264" y="191"/>
                  </a:cubicBezTo>
                  <a:cubicBezTo>
                    <a:pt x="265" y="190"/>
                    <a:pt x="266" y="188"/>
                    <a:pt x="270" y="188"/>
                  </a:cubicBezTo>
                  <a:cubicBezTo>
                    <a:pt x="271" y="188"/>
                    <a:pt x="272" y="189"/>
                    <a:pt x="272" y="189"/>
                  </a:cubicBezTo>
                  <a:cubicBezTo>
                    <a:pt x="275" y="187"/>
                    <a:pt x="279" y="188"/>
                    <a:pt x="282" y="189"/>
                  </a:cubicBezTo>
                  <a:cubicBezTo>
                    <a:pt x="284" y="190"/>
                    <a:pt x="279" y="190"/>
                    <a:pt x="279" y="191"/>
                  </a:cubicBezTo>
                  <a:cubicBezTo>
                    <a:pt x="283" y="191"/>
                    <a:pt x="286" y="190"/>
                    <a:pt x="287" y="189"/>
                  </a:cubicBezTo>
                  <a:cubicBezTo>
                    <a:pt x="291" y="188"/>
                    <a:pt x="297" y="188"/>
                    <a:pt x="298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298" y="188"/>
                    <a:pt x="302" y="187"/>
                    <a:pt x="302" y="187"/>
                  </a:cubicBezTo>
                  <a:cubicBezTo>
                    <a:pt x="295" y="186"/>
                    <a:pt x="301" y="184"/>
                    <a:pt x="299" y="183"/>
                  </a:cubicBezTo>
                  <a:cubicBezTo>
                    <a:pt x="307" y="181"/>
                    <a:pt x="296" y="180"/>
                    <a:pt x="302" y="178"/>
                  </a:cubicBezTo>
                  <a:cubicBezTo>
                    <a:pt x="304" y="178"/>
                    <a:pt x="307" y="178"/>
                    <a:pt x="308" y="178"/>
                  </a:cubicBezTo>
                  <a:cubicBezTo>
                    <a:pt x="312" y="179"/>
                    <a:pt x="311" y="180"/>
                    <a:pt x="311" y="181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5" y="182"/>
                    <a:pt x="319" y="181"/>
                    <a:pt x="318" y="183"/>
                  </a:cubicBezTo>
                  <a:cubicBezTo>
                    <a:pt x="315" y="184"/>
                    <a:pt x="316" y="189"/>
                    <a:pt x="309" y="187"/>
                  </a:cubicBezTo>
                  <a:cubicBezTo>
                    <a:pt x="310" y="192"/>
                    <a:pt x="320" y="187"/>
                    <a:pt x="326" y="188"/>
                  </a:cubicBezTo>
                  <a:cubicBezTo>
                    <a:pt x="327" y="187"/>
                    <a:pt x="324" y="186"/>
                    <a:pt x="325" y="184"/>
                  </a:cubicBezTo>
                  <a:cubicBezTo>
                    <a:pt x="333" y="184"/>
                    <a:pt x="333" y="184"/>
                    <a:pt x="333" y="184"/>
                  </a:cubicBezTo>
                  <a:cubicBezTo>
                    <a:pt x="332" y="181"/>
                    <a:pt x="341" y="183"/>
                    <a:pt x="342" y="181"/>
                  </a:cubicBezTo>
                  <a:cubicBezTo>
                    <a:pt x="346" y="181"/>
                    <a:pt x="354" y="181"/>
                    <a:pt x="356" y="182"/>
                  </a:cubicBezTo>
                  <a:cubicBezTo>
                    <a:pt x="351" y="183"/>
                    <a:pt x="351" y="185"/>
                    <a:pt x="348" y="187"/>
                  </a:cubicBezTo>
                  <a:cubicBezTo>
                    <a:pt x="353" y="186"/>
                    <a:pt x="355" y="189"/>
                    <a:pt x="354" y="190"/>
                  </a:cubicBezTo>
                  <a:cubicBezTo>
                    <a:pt x="356" y="190"/>
                    <a:pt x="356" y="190"/>
                    <a:pt x="356" y="190"/>
                  </a:cubicBezTo>
                  <a:cubicBezTo>
                    <a:pt x="361" y="185"/>
                    <a:pt x="373" y="189"/>
                    <a:pt x="378" y="187"/>
                  </a:cubicBezTo>
                  <a:cubicBezTo>
                    <a:pt x="381" y="185"/>
                    <a:pt x="384" y="188"/>
                    <a:pt x="386" y="189"/>
                  </a:cubicBezTo>
                  <a:cubicBezTo>
                    <a:pt x="387" y="187"/>
                    <a:pt x="390" y="185"/>
                    <a:pt x="388" y="184"/>
                  </a:cubicBezTo>
                  <a:cubicBezTo>
                    <a:pt x="390" y="183"/>
                    <a:pt x="397" y="183"/>
                    <a:pt x="394" y="180"/>
                  </a:cubicBezTo>
                  <a:cubicBezTo>
                    <a:pt x="389" y="181"/>
                    <a:pt x="394" y="178"/>
                    <a:pt x="389" y="178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90" y="173"/>
                    <a:pt x="398" y="173"/>
                    <a:pt x="403" y="173"/>
                  </a:cubicBezTo>
                  <a:cubicBezTo>
                    <a:pt x="404" y="177"/>
                    <a:pt x="404" y="177"/>
                    <a:pt x="404" y="177"/>
                  </a:cubicBezTo>
                  <a:cubicBezTo>
                    <a:pt x="400" y="178"/>
                    <a:pt x="408" y="180"/>
                    <a:pt x="402" y="181"/>
                  </a:cubicBezTo>
                  <a:cubicBezTo>
                    <a:pt x="408" y="182"/>
                    <a:pt x="413" y="181"/>
                    <a:pt x="419" y="182"/>
                  </a:cubicBezTo>
                  <a:cubicBezTo>
                    <a:pt x="421" y="181"/>
                    <a:pt x="421" y="181"/>
                    <a:pt x="421" y="181"/>
                  </a:cubicBezTo>
                  <a:cubicBezTo>
                    <a:pt x="419" y="180"/>
                    <a:pt x="419" y="180"/>
                    <a:pt x="419" y="180"/>
                  </a:cubicBezTo>
                  <a:cubicBezTo>
                    <a:pt x="418" y="180"/>
                    <a:pt x="417" y="180"/>
                    <a:pt x="416" y="181"/>
                  </a:cubicBezTo>
                  <a:cubicBezTo>
                    <a:pt x="412" y="179"/>
                    <a:pt x="412" y="179"/>
                    <a:pt x="412" y="179"/>
                  </a:cubicBezTo>
                  <a:cubicBezTo>
                    <a:pt x="405" y="183"/>
                    <a:pt x="406" y="177"/>
                    <a:pt x="409" y="178"/>
                  </a:cubicBezTo>
                  <a:cubicBezTo>
                    <a:pt x="409" y="178"/>
                    <a:pt x="409" y="178"/>
                    <a:pt x="409" y="178"/>
                  </a:cubicBezTo>
                  <a:cubicBezTo>
                    <a:pt x="409" y="177"/>
                    <a:pt x="410" y="177"/>
                    <a:pt x="411" y="177"/>
                  </a:cubicBezTo>
                  <a:cubicBezTo>
                    <a:pt x="409" y="174"/>
                    <a:pt x="419" y="175"/>
                    <a:pt x="422" y="174"/>
                  </a:cubicBezTo>
                  <a:cubicBezTo>
                    <a:pt x="421" y="174"/>
                    <a:pt x="420" y="174"/>
                    <a:pt x="420" y="174"/>
                  </a:cubicBezTo>
                  <a:cubicBezTo>
                    <a:pt x="420" y="173"/>
                    <a:pt x="419" y="172"/>
                    <a:pt x="421" y="172"/>
                  </a:cubicBezTo>
                  <a:cubicBezTo>
                    <a:pt x="422" y="173"/>
                    <a:pt x="422" y="173"/>
                    <a:pt x="422" y="173"/>
                  </a:cubicBezTo>
                  <a:cubicBezTo>
                    <a:pt x="423" y="172"/>
                    <a:pt x="423" y="172"/>
                    <a:pt x="423" y="172"/>
                  </a:cubicBezTo>
                  <a:cubicBezTo>
                    <a:pt x="421" y="171"/>
                    <a:pt x="414" y="171"/>
                    <a:pt x="410" y="171"/>
                  </a:cubicBezTo>
                  <a:cubicBezTo>
                    <a:pt x="409" y="169"/>
                    <a:pt x="419" y="168"/>
                    <a:pt x="416" y="166"/>
                  </a:cubicBezTo>
                  <a:cubicBezTo>
                    <a:pt x="417" y="164"/>
                    <a:pt x="410" y="164"/>
                    <a:pt x="408" y="163"/>
                  </a:cubicBezTo>
                  <a:cubicBezTo>
                    <a:pt x="409" y="163"/>
                    <a:pt x="411" y="161"/>
                    <a:pt x="414" y="162"/>
                  </a:cubicBezTo>
                  <a:cubicBezTo>
                    <a:pt x="419" y="162"/>
                    <a:pt x="415" y="163"/>
                    <a:pt x="419" y="164"/>
                  </a:cubicBezTo>
                  <a:cubicBezTo>
                    <a:pt x="420" y="162"/>
                    <a:pt x="427" y="164"/>
                    <a:pt x="424" y="163"/>
                  </a:cubicBezTo>
                  <a:cubicBezTo>
                    <a:pt x="425" y="159"/>
                    <a:pt x="409" y="162"/>
                    <a:pt x="405" y="160"/>
                  </a:cubicBezTo>
                  <a:cubicBezTo>
                    <a:pt x="411" y="158"/>
                    <a:pt x="400" y="158"/>
                    <a:pt x="400" y="156"/>
                  </a:cubicBezTo>
                  <a:cubicBezTo>
                    <a:pt x="401" y="156"/>
                    <a:pt x="402" y="155"/>
                    <a:pt x="403" y="155"/>
                  </a:cubicBezTo>
                  <a:cubicBezTo>
                    <a:pt x="395" y="155"/>
                    <a:pt x="395" y="155"/>
                    <a:pt x="395" y="155"/>
                  </a:cubicBezTo>
                  <a:cubicBezTo>
                    <a:pt x="397" y="157"/>
                    <a:pt x="397" y="160"/>
                    <a:pt x="401" y="163"/>
                  </a:cubicBezTo>
                  <a:cubicBezTo>
                    <a:pt x="398" y="164"/>
                    <a:pt x="392" y="165"/>
                    <a:pt x="389" y="164"/>
                  </a:cubicBezTo>
                  <a:cubicBezTo>
                    <a:pt x="388" y="163"/>
                    <a:pt x="390" y="163"/>
                    <a:pt x="389" y="163"/>
                  </a:cubicBezTo>
                  <a:cubicBezTo>
                    <a:pt x="388" y="161"/>
                    <a:pt x="389" y="158"/>
                    <a:pt x="385" y="158"/>
                  </a:cubicBezTo>
                  <a:cubicBezTo>
                    <a:pt x="381" y="156"/>
                    <a:pt x="375" y="155"/>
                    <a:pt x="376" y="153"/>
                  </a:cubicBezTo>
                  <a:cubicBezTo>
                    <a:pt x="378" y="151"/>
                    <a:pt x="382" y="153"/>
                    <a:pt x="384" y="153"/>
                  </a:cubicBezTo>
                  <a:cubicBezTo>
                    <a:pt x="386" y="151"/>
                    <a:pt x="380" y="151"/>
                    <a:pt x="376" y="151"/>
                  </a:cubicBezTo>
                  <a:cubicBezTo>
                    <a:pt x="374" y="150"/>
                    <a:pt x="373" y="150"/>
                    <a:pt x="374" y="149"/>
                  </a:cubicBezTo>
                  <a:cubicBezTo>
                    <a:pt x="370" y="149"/>
                    <a:pt x="368" y="151"/>
                    <a:pt x="365" y="150"/>
                  </a:cubicBezTo>
                  <a:cubicBezTo>
                    <a:pt x="365" y="149"/>
                    <a:pt x="361" y="150"/>
                    <a:pt x="360" y="149"/>
                  </a:cubicBezTo>
                  <a:cubicBezTo>
                    <a:pt x="362" y="148"/>
                    <a:pt x="362" y="148"/>
                    <a:pt x="362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55" y="146"/>
                    <a:pt x="353" y="150"/>
                    <a:pt x="348" y="150"/>
                  </a:cubicBezTo>
                  <a:cubicBezTo>
                    <a:pt x="350" y="150"/>
                    <a:pt x="352" y="150"/>
                    <a:pt x="354" y="150"/>
                  </a:cubicBezTo>
                  <a:cubicBezTo>
                    <a:pt x="354" y="156"/>
                    <a:pt x="376" y="149"/>
                    <a:pt x="373" y="155"/>
                  </a:cubicBezTo>
                  <a:cubicBezTo>
                    <a:pt x="370" y="158"/>
                    <a:pt x="361" y="157"/>
                    <a:pt x="358" y="158"/>
                  </a:cubicBezTo>
                  <a:cubicBezTo>
                    <a:pt x="362" y="161"/>
                    <a:pt x="367" y="157"/>
                    <a:pt x="371" y="158"/>
                  </a:cubicBezTo>
                  <a:cubicBezTo>
                    <a:pt x="372" y="158"/>
                    <a:pt x="373" y="160"/>
                    <a:pt x="370" y="161"/>
                  </a:cubicBezTo>
                  <a:cubicBezTo>
                    <a:pt x="361" y="161"/>
                    <a:pt x="353" y="160"/>
                    <a:pt x="348" y="157"/>
                  </a:cubicBezTo>
                  <a:cubicBezTo>
                    <a:pt x="349" y="157"/>
                    <a:pt x="349" y="157"/>
                    <a:pt x="350" y="157"/>
                  </a:cubicBezTo>
                  <a:cubicBezTo>
                    <a:pt x="349" y="157"/>
                    <a:pt x="347" y="157"/>
                    <a:pt x="346" y="157"/>
                  </a:cubicBezTo>
                  <a:cubicBezTo>
                    <a:pt x="344" y="158"/>
                    <a:pt x="338" y="158"/>
                    <a:pt x="336" y="157"/>
                  </a:cubicBezTo>
                  <a:cubicBezTo>
                    <a:pt x="339" y="156"/>
                    <a:pt x="343" y="156"/>
                    <a:pt x="343" y="155"/>
                  </a:cubicBezTo>
                  <a:cubicBezTo>
                    <a:pt x="339" y="154"/>
                    <a:pt x="334" y="153"/>
                    <a:pt x="332" y="152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344" y="151"/>
                    <a:pt x="344" y="151"/>
                    <a:pt x="344" y="151"/>
                  </a:cubicBezTo>
                  <a:cubicBezTo>
                    <a:pt x="342" y="148"/>
                    <a:pt x="335" y="151"/>
                    <a:pt x="331" y="150"/>
                  </a:cubicBezTo>
                  <a:cubicBezTo>
                    <a:pt x="335" y="148"/>
                    <a:pt x="340" y="148"/>
                    <a:pt x="346" y="147"/>
                  </a:cubicBezTo>
                  <a:cubicBezTo>
                    <a:pt x="346" y="146"/>
                    <a:pt x="352" y="146"/>
                    <a:pt x="354" y="145"/>
                  </a:cubicBezTo>
                  <a:cubicBezTo>
                    <a:pt x="354" y="144"/>
                    <a:pt x="354" y="144"/>
                    <a:pt x="353" y="143"/>
                  </a:cubicBezTo>
                  <a:cubicBezTo>
                    <a:pt x="350" y="143"/>
                    <a:pt x="350" y="141"/>
                    <a:pt x="354" y="140"/>
                  </a:cubicBezTo>
                  <a:cubicBezTo>
                    <a:pt x="354" y="139"/>
                    <a:pt x="358" y="139"/>
                    <a:pt x="355" y="138"/>
                  </a:cubicBezTo>
                  <a:cubicBezTo>
                    <a:pt x="358" y="137"/>
                    <a:pt x="361" y="137"/>
                    <a:pt x="361" y="135"/>
                  </a:cubicBezTo>
                  <a:cubicBezTo>
                    <a:pt x="359" y="135"/>
                    <a:pt x="356" y="135"/>
                    <a:pt x="355" y="134"/>
                  </a:cubicBezTo>
                  <a:cubicBezTo>
                    <a:pt x="354" y="135"/>
                    <a:pt x="353" y="135"/>
                    <a:pt x="352" y="135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4" y="136"/>
                    <a:pt x="354" y="136"/>
                    <a:pt x="354" y="136"/>
                  </a:cubicBezTo>
                  <a:cubicBezTo>
                    <a:pt x="357" y="141"/>
                    <a:pt x="338" y="138"/>
                    <a:pt x="332" y="139"/>
                  </a:cubicBezTo>
                  <a:cubicBezTo>
                    <a:pt x="334" y="140"/>
                    <a:pt x="329" y="141"/>
                    <a:pt x="329" y="143"/>
                  </a:cubicBezTo>
                  <a:cubicBezTo>
                    <a:pt x="329" y="144"/>
                    <a:pt x="323" y="145"/>
                    <a:pt x="325" y="146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9" y="145"/>
                    <a:pt x="332" y="146"/>
                    <a:pt x="334" y="147"/>
                  </a:cubicBezTo>
                  <a:cubicBezTo>
                    <a:pt x="333" y="147"/>
                    <a:pt x="332" y="147"/>
                    <a:pt x="331" y="147"/>
                  </a:cubicBezTo>
                  <a:cubicBezTo>
                    <a:pt x="326" y="146"/>
                    <a:pt x="316" y="147"/>
                    <a:pt x="318" y="144"/>
                  </a:cubicBezTo>
                  <a:cubicBezTo>
                    <a:pt x="320" y="142"/>
                    <a:pt x="318" y="142"/>
                    <a:pt x="319" y="140"/>
                  </a:cubicBezTo>
                  <a:cubicBezTo>
                    <a:pt x="323" y="142"/>
                    <a:pt x="325" y="139"/>
                    <a:pt x="329" y="138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23" y="137"/>
                    <a:pt x="322" y="139"/>
                    <a:pt x="320" y="140"/>
                  </a:cubicBezTo>
                  <a:cubicBezTo>
                    <a:pt x="317" y="140"/>
                    <a:pt x="316" y="139"/>
                    <a:pt x="314" y="139"/>
                  </a:cubicBezTo>
                  <a:cubicBezTo>
                    <a:pt x="314" y="138"/>
                    <a:pt x="314" y="137"/>
                    <a:pt x="316" y="136"/>
                  </a:cubicBezTo>
                  <a:cubicBezTo>
                    <a:pt x="315" y="137"/>
                    <a:pt x="314" y="136"/>
                    <a:pt x="314" y="136"/>
                  </a:cubicBezTo>
                  <a:cubicBezTo>
                    <a:pt x="322" y="135"/>
                    <a:pt x="322" y="135"/>
                    <a:pt x="322" y="135"/>
                  </a:cubicBezTo>
                  <a:cubicBezTo>
                    <a:pt x="321" y="134"/>
                    <a:pt x="321" y="133"/>
                    <a:pt x="319" y="134"/>
                  </a:cubicBezTo>
                  <a:cubicBezTo>
                    <a:pt x="317" y="133"/>
                    <a:pt x="318" y="132"/>
                    <a:pt x="318" y="132"/>
                  </a:cubicBezTo>
                  <a:cubicBezTo>
                    <a:pt x="318" y="130"/>
                    <a:pt x="322" y="130"/>
                    <a:pt x="324" y="130"/>
                  </a:cubicBezTo>
                  <a:cubicBezTo>
                    <a:pt x="326" y="134"/>
                    <a:pt x="336" y="130"/>
                    <a:pt x="342" y="131"/>
                  </a:cubicBezTo>
                  <a:cubicBezTo>
                    <a:pt x="344" y="131"/>
                    <a:pt x="345" y="132"/>
                    <a:pt x="344" y="133"/>
                  </a:cubicBezTo>
                  <a:cubicBezTo>
                    <a:pt x="354" y="132"/>
                    <a:pt x="342" y="129"/>
                    <a:pt x="344" y="127"/>
                  </a:cubicBezTo>
                  <a:cubicBezTo>
                    <a:pt x="332" y="130"/>
                    <a:pt x="332" y="130"/>
                    <a:pt x="332" y="130"/>
                  </a:cubicBezTo>
                  <a:cubicBezTo>
                    <a:pt x="328" y="130"/>
                    <a:pt x="328" y="128"/>
                    <a:pt x="326" y="127"/>
                  </a:cubicBezTo>
                  <a:cubicBezTo>
                    <a:pt x="323" y="127"/>
                    <a:pt x="324" y="129"/>
                    <a:pt x="321" y="129"/>
                  </a:cubicBezTo>
                  <a:cubicBezTo>
                    <a:pt x="320" y="128"/>
                    <a:pt x="318" y="127"/>
                    <a:pt x="320" y="126"/>
                  </a:cubicBezTo>
                  <a:cubicBezTo>
                    <a:pt x="325" y="126"/>
                    <a:pt x="329" y="128"/>
                    <a:pt x="335" y="127"/>
                  </a:cubicBezTo>
                  <a:cubicBezTo>
                    <a:pt x="334" y="127"/>
                    <a:pt x="333" y="127"/>
                    <a:pt x="334" y="126"/>
                  </a:cubicBezTo>
                  <a:cubicBezTo>
                    <a:pt x="347" y="125"/>
                    <a:pt x="347" y="125"/>
                    <a:pt x="347" y="125"/>
                  </a:cubicBezTo>
                  <a:cubicBezTo>
                    <a:pt x="344" y="123"/>
                    <a:pt x="336" y="126"/>
                    <a:pt x="333" y="124"/>
                  </a:cubicBezTo>
                  <a:cubicBezTo>
                    <a:pt x="336" y="123"/>
                    <a:pt x="340" y="124"/>
                    <a:pt x="340" y="122"/>
                  </a:cubicBezTo>
                  <a:cubicBezTo>
                    <a:pt x="345" y="121"/>
                    <a:pt x="343" y="124"/>
                    <a:pt x="347" y="123"/>
                  </a:cubicBezTo>
                  <a:cubicBezTo>
                    <a:pt x="347" y="122"/>
                    <a:pt x="345" y="122"/>
                    <a:pt x="343" y="122"/>
                  </a:cubicBezTo>
                  <a:cubicBezTo>
                    <a:pt x="344" y="120"/>
                    <a:pt x="347" y="120"/>
                    <a:pt x="348" y="119"/>
                  </a:cubicBezTo>
                  <a:cubicBezTo>
                    <a:pt x="345" y="118"/>
                    <a:pt x="347" y="117"/>
                    <a:pt x="346" y="116"/>
                  </a:cubicBezTo>
                  <a:cubicBezTo>
                    <a:pt x="356" y="115"/>
                    <a:pt x="344" y="110"/>
                    <a:pt x="354" y="110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0"/>
                    <a:pt x="352" y="110"/>
                    <a:pt x="352" y="110"/>
                  </a:cubicBezTo>
                  <a:cubicBezTo>
                    <a:pt x="350" y="111"/>
                    <a:pt x="349" y="110"/>
                    <a:pt x="348" y="110"/>
                  </a:cubicBezTo>
                  <a:cubicBezTo>
                    <a:pt x="347" y="110"/>
                    <a:pt x="347" y="110"/>
                    <a:pt x="347" y="110"/>
                  </a:cubicBezTo>
                  <a:cubicBezTo>
                    <a:pt x="347" y="111"/>
                    <a:pt x="347" y="112"/>
                    <a:pt x="348" y="112"/>
                  </a:cubicBezTo>
                  <a:cubicBezTo>
                    <a:pt x="344" y="115"/>
                    <a:pt x="341" y="118"/>
                    <a:pt x="333" y="118"/>
                  </a:cubicBezTo>
                  <a:cubicBezTo>
                    <a:pt x="329" y="119"/>
                    <a:pt x="327" y="118"/>
                    <a:pt x="325" y="117"/>
                  </a:cubicBezTo>
                  <a:cubicBezTo>
                    <a:pt x="325" y="115"/>
                    <a:pt x="333" y="116"/>
                    <a:pt x="336" y="115"/>
                  </a:cubicBezTo>
                  <a:cubicBezTo>
                    <a:pt x="337" y="114"/>
                    <a:pt x="340" y="113"/>
                    <a:pt x="337" y="112"/>
                  </a:cubicBezTo>
                  <a:cubicBezTo>
                    <a:pt x="337" y="111"/>
                    <a:pt x="342" y="110"/>
                    <a:pt x="345" y="110"/>
                  </a:cubicBezTo>
                  <a:cubicBezTo>
                    <a:pt x="344" y="110"/>
                    <a:pt x="344" y="110"/>
                    <a:pt x="344" y="110"/>
                  </a:cubicBezTo>
                  <a:cubicBezTo>
                    <a:pt x="339" y="111"/>
                    <a:pt x="334" y="109"/>
                    <a:pt x="329" y="109"/>
                  </a:cubicBezTo>
                  <a:cubicBezTo>
                    <a:pt x="327" y="105"/>
                    <a:pt x="315" y="109"/>
                    <a:pt x="309" y="106"/>
                  </a:cubicBezTo>
                  <a:cubicBezTo>
                    <a:pt x="317" y="104"/>
                    <a:pt x="323" y="107"/>
                    <a:pt x="332" y="105"/>
                  </a:cubicBezTo>
                  <a:cubicBezTo>
                    <a:pt x="323" y="105"/>
                    <a:pt x="323" y="105"/>
                    <a:pt x="323" y="105"/>
                  </a:cubicBezTo>
                  <a:cubicBezTo>
                    <a:pt x="328" y="104"/>
                    <a:pt x="328" y="104"/>
                    <a:pt x="328" y="104"/>
                  </a:cubicBezTo>
                  <a:cubicBezTo>
                    <a:pt x="324" y="103"/>
                    <a:pt x="325" y="101"/>
                    <a:pt x="322" y="101"/>
                  </a:cubicBezTo>
                  <a:cubicBezTo>
                    <a:pt x="320" y="103"/>
                    <a:pt x="312" y="104"/>
                    <a:pt x="308" y="106"/>
                  </a:cubicBezTo>
                  <a:cubicBezTo>
                    <a:pt x="304" y="107"/>
                    <a:pt x="313" y="108"/>
                    <a:pt x="310" y="109"/>
                  </a:cubicBezTo>
                  <a:cubicBezTo>
                    <a:pt x="306" y="109"/>
                    <a:pt x="304" y="108"/>
                    <a:pt x="301" y="107"/>
                  </a:cubicBezTo>
                  <a:cubicBezTo>
                    <a:pt x="306" y="107"/>
                    <a:pt x="302" y="106"/>
                    <a:pt x="304" y="105"/>
                  </a:cubicBezTo>
                  <a:cubicBezTo>
                    <a:pt x="297" y="105"/>
                    <a:pt x="297" y="105"/>
                    <a:pt x="297" y="105"/>
                  </a:cubicBezTo>
                  <a:cubicBezTo>
                    <a:pt x="297" y="105"/>
                    <a:pt x="295" y="105"/>
                    <a:pt x="295" y="104"/>
                  </a:cubicBezTo>
                  <a:cubicBezTo>
                    <a:pt x="296" y="104"/>
                    <a:pt x="296" y="104"/>
                    <a:pt x="297" y="104"/>
                  </a:cubicBezTo>
                  <a:cubicBezTo>
                    <a:pt x="297" y="102"/>
                    <a:pt x="299" y="101"/>
                    <a:pt x="295" y="100"/>
                  </a:cubicBezTo>
                  <a:cubicBezTo>
                    <a:pt x="292" y="101"/>
                    <a:pt x="290" y="99"/>
                    <a:pt x="288" y="101"/>
                  </a:cubicBezTo>
                  <a:cubicBezTo>
                    <a:pt x="291" y="103"/>
                    <a:pt x="291" y="105"/>
                    <a:pt x="296" y="106"/>
                  </a:cubicBezTo>
                  <a:cubicBezTo>
                    <a:pt x="297" y="107"/>
                    <a:pt x="295" y="108"/>
                    <a:pt x="292" y="109"/>
                  </a:cubicBezTo>
                  <a:cubicBezTo>
                    <a:pt x="283" y="108"/>
                    <a:pt x="269" y="111"/>
                    <a:pt x="264" y="107"/>
                  </a:cubicBezTo>
                  <a:cubicBezTo>
                    <a:pt x="266" y="104"/>
                    <a:pt x="256" y="105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7" y="103"/>
                    <a:pt x="259" y="101"/>
                    <a:pt x="261" y="99"/>
                  </a:cubicBezTo>
                  <a:cubicBezTo>
                    <a:pt x="255" y="99"/>
                    <a:pt x="252" y="101"/>
                    <a:pt x="246" y="101"/>
                  </a:cubicBezTo>
                  <a:cubicBezTo>
                    <a:pt x="250" y="103"/>
                    <a:pt x="244" y="105"/>
                    <a:pt x="241" y="107"/>
                  </a:cubicBezTo>
                  <a:cubicBezTo>
                    <a:pt x="242" y="108"/>
                    <a:pt x="242" y="109"/>
                    <a:pt x="240" y="109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39" y="112"/>
                    <a:pt x="233" y="113"/>
                    <a:pt x="228" y="111"/>
                  </a:cubicBezTo>
                  <a:cubicBezTo>
                    <a:pt x="229" y="109"/>
                    <a:pt x="235" y="110"/>
                    <a:pt x="237" y="109"/>
                  </a:cubicBezTo>
                  <a:cubicBezTo>
                    <a:pt x="232" y="107"/>
                    <a:pt x="228" y="111"/>
                    <a:pt x="224" y="109"/>
                  </a:cubicBezTo>
                  <a:cubicBezTo>
                    <a:pt x="227" y="108"/>
                    <a:pt x="232" y="108"/>
                    <a:pt x="233" y="106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28" y="100"/>
                    <a:pt x="240" y="101"/>
                    <a:pt x="243" y="97"/>
                  </a:cubicBezTo>
                  <a:cubicBezTo>
                    <a:pt x="237" y="95"/>
                    <a:pt x="235" y="100"/>
                    <a:pt x="230" y="100"/>
                  </a:cubicBezTo>
                  <a:cubicBezTo>
                    <a:pt x="226" y="99"/>
                    <a:pt x="232" y="98"/>
                    <a:pt x="230" y="98"/>
                  </a:cubicBezTo>
                  <a:cubicBezTo>
                    <a:pt x="227" y="99"/>
                    <a:pt x="223" y="97"/>
                    <a:pt x="226" y="96"/>
                  </a:cubicBezTo>
                  <a:cubicBezTo>
                    <a:pt x="231" y="97"/>
                    <a:pt x="234" y="95"/>
                    <a:pt x="238" y="94"/>
                  </a:cubicBezTo>
                  <a:cubicBezTo>
                    <a:pt x="230" y="94"/>
                    <a:pt x="222" y="94"/>
                    <a:pt x="215" y="95"/>
                  </a:cubicBezTo>
                  <a:cubicBezTo>
                    <a:pt x="216" y="96"/>
                    <a:pt x="217" y="95"/>
                    <a:pt x="219" y="95"/>
                  </a:cubicBezTo>
                  <a:cubicBezTo>
                    <a:pt x="220" y="95"/>
                    <a:pt x="223" y="96"/>
                    <a:pt x="222" y="97"/>
                  </a:cubicBezTo>
                  <a:cubicBezTo>
                    <a:pt x="217" y="97"/>
                    <a:pt x="210" y="98"/>
                    <a:pt x="207" y="96"/>
                  </a:cubicBezTo>
                  <a:cubicBezTo>
                    <a:pt x="200" y="90"/>
                    <a:pt x="218" y="94"/>
                    <a:pt x="223" y="92"/>
                  </a:cubicBezTo>
                  <a:cubicBezTo>
                    <a:pt x="224" y="93"/>
                    <a:pt x="225" y="93"/>
                    <a:pt x="227" y="93"/>
                  </a:cubicBezTo>
                  <a:cubicBezTo>
                    <a:pt x="230" y="91"/>
                    <a:pt x="237" y="94"/>
                    <a:pt x="240" y="91"/>
                  </a:cubicBezTo>
                  <a:cubicBezTo>
                    <a:pt x="244" y="91"/>
                    <a:pt x="248" y="91"/>
                    <a:pt x="250" y="92"/>
                  </a:cubicBezTo>
                  <a:cubicBezTo>
                    <a:pt x="255" y="94"/>
                    <a:pt x="246" y="94"/>
                    <a:pt x="246" y="96"/>
                  </a:cubicBezTo>
                  <a:cubicBezTo>
                    <a:pt x="245" y="99"/>
                    <a:pt x="254" y="98"/>
                    <a:pt x="257" y="98"/>
                  </a:cubicBezTo>
                  <a:cubicBezTo>
                    <a:pt x="258" y="97"/>
                    <a:pt x="255" y="97"/>
                    <a:pt x="254" y="97"/>
                  </a:cubicBezTo>
                  <a:cubicBezTo>
                    <a:pt x="255" y="96"/>
                    <a:pt x="255" y="96"/>
                    <a:pt x="255" y="96"/>
                  </a:cubicBezTo>
                  <a:cubicBezTo>
                    <a:pt x="256" y="96"/>
                    <a:pt x="258" y="96"/>
                    <a:pt x="259" y="97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6"/>
                    <a:pt x="262" y="96"/>
                    <a:pt x="263" y="96"/>
                  </a:cubicBezTo>
                  <a:cubicBezTo>
                    <a:pt x="265" y="96"/>
                    <a:pt x="267" y="95"/>
                    <a:pt x="266" y="94"/>
                  </a:cubicBezTo>
                  <a:cubicBezTo>
                    <a:pt x="261" y="94"/>
                    <a:pt x="261" y="94"/>
                    <a:pt x="261" y="94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0" y="95"/>
                    <a:pt x="259" y="95"/>
                    <a:pt x="258" y="95"/>
                  </a:cubicBezTo>
                  <a:cubicBezTo>
                    <a:pt x="256" y="95"/>
                    <a:pt x="250" y="93"/>
                    <a:pt x="255" y="92"/>
                  </a:cubicBezTo>
                  <a:cubicBezTo>
                    <a:pt x="257" y="92"/>
                    <a:pt x="260" y="92"/>
                    <a:pt x="261" y="93"/>
                  </a:cubicBezTo>
                  <a:cubicBezTo>
                    <a:pt x="265" y="92"/>
                    <a:pt x="263" y="90"/>
                    <a:pt x="268" y="90"/>
                  </a:cubicBezTo>
                  <a:cubicBezTo>
                    <a:pt x="269" y="90"/>
                    <a:pt x="269" y="91"/>
                    <a:pt x="269" y="91"/>
                  </a:cubicBezTo>
                  <a:cubicBezTo>
                    <a:pt x="273" y="91"/>
                    <a:pt x="273" y="91"/>
                    <a:pt x="273" y="91"/>
                  </a:cubicBezTo>
                  <a:cubicBezTo>
                    <a:pt x="277" y="91"/>
                    <a:pt x="279" y="91"/>
                    <a:pt x="281" y="92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4" y="91"/>
                    <a:pt x="285" y="91"/>
                    <a:pt x="286" y="92"/>
                  </a:cubicBezTo>
                  <a:cubicBezTo>
                    <a:pt x="288" y="91"/>
                    <a:pt x="288" y="91"/>
                    <a:pt x="288" y="91"/>
                  </a:cubicBezTo>
                  <a:cubicBezTo>
                    <a:pt x="292" y="91"/>
                    <a:pt x="299" y="91"/>
                    <a:pt x="302" y="90"/>
                  </a:cubicBezTo>
                  <a:cubicBezTo>
                    <a:pt x="305" y="92"/>
                    <a:pt x="308" y="92"/>
                    <a:pt x="311" y="90"/>
                  </a:cubicBezTo>
                  <a:cubicBezTo>
                    <a:pt x="310" y="90"/>
                    <a:pt x="310" y="90"/>
                    <a:pt x="310" y="90"/>
                  </a:cubicBezTo>
                  <a:cubicBezTo>
                    <a:pt x="304" y="91"/>
                    <a:pt x="296" y="90"/>
                    <a:pt x="290" y="89"/>
                  </a:cubicBezTo>
                  <a:cubicBezTo>
                    <a:pt x="286" y="92"/>
                    <a:pt x="278" y="89"/>
                    <a:pt x="272" y="89"/>
                  </a:cubicBezTo>
                  <a:cubicBezTo>
                    <a:pt x="257" y="90"/>
                    <a:pt x="240" y="89"/>
                    <a:pt x="226" y="90"/>
                  </a:cubicBezTo>
                  <a:cubicBezTo>
                    <a:pt x="221" y="87"/>
                    <a:pt x="212" y="90"/>
                    <a:pt x="206" y="87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6" y="86"/>
                    <a:pt x="209" y="83"/>
                    <a:pt x="211" y="81"/>
                  </a:cubicBezTo>
                  <a:cubicBezTo>
                    <a:pt x="209" y="81"/>
                    <a:pt x="206" y="81"/>
                    <a:pt x="205" y="81"/>
                  </a:cubicBezTo>
                  <a:cubicBezTo>
                    <a:pt x="207" y="79"/>
                    <a:pt x="215" y="81"/>
                    <a:pt x="217" y="78"/>
                  </a:cubicBezTo>
                  <a:cubicBezTo>
                    <a:pt x="221" y="78"/>
                    <a:pt x="220" y="80"/>
                    <a:pt x="223" y="80"/>
                  </a:cubicBezTo>
                  <a:cubicBezTo>
                    <a:pt x="212" y="83"/>
                    <a:pt x="227" y="84"/>
                    <a:pt x="223" y="86"/>
                  </a:cubicBezTo>
                  <a:cubicBezTo>
                    <a:pt x="221" y="87"/>
                    <a:pt x="218" y="86"/>
                    <a:pt x="217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26" y="88"/>
                    <a:pt x="233" y="88"/>
                    <a:pt x="239" y="87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29" y="85"/>
                    <a:pt x="238" y="82"/>
                    <a:pt x="232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5" y="81"/>
                    <a:pt x="238" y="80"/>
                    <a:pt x="239" y="81"/>
                  </a:cubicBezTo>
                  <a:cubicBezTo>
                    <a:pt x="239" y="81"/>
                    <a:pt x="238" y="81"/>
                    <a:pt x="238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6" y="80"/>
                    <a:pt x="240" y="80"/>
                    <a:pt x="238" y="79"/>
                  </a:cubicBezTo>
                  <a:cubicBezTo>
                    <a:pt x="240" y="79"/>
                    <a:pt x="240" y="78"/>
                    <a:pt x="240" y="77"/>
                  </a:cubicBezTo>
                  <a:cubicBezTo>
                    <a:pt x="234" y="75"/>
                    <a:pt x="230" y="80"/>
                    <a:pt x="227" y="77"/>
                  </a:cubicBezTo>
                  <a:cubicBezTo>
                    <a:pt x="231" y="77"/>
                    <a:pt x="232" y="75"/>
                    <a:pt x="236" y="76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29" y="73"/>
                    <a:pt x="230" y="78"/>
                    <a:pt x="223" y="77"/>
                  </a:cubicBezTo>
                  <a:cubicBezTo>
                    <a:pt x="216" y="75"/>
                    <a:pt x="228" y="76"/>
                    <a:pt x="228" y="74"/>
                  </a:cubicBezTo>
                  <a:cubicBezTo>
                    <a:pt x="232" y="73"/>
                    <a:pt x="236" y="71"/>
                    <a:pt x="242" y="72"/>
                  </a:cubicBezTo>
                  <a:cubicBezTo>
                    <a:pt x="246" y="72"/>
                    <a:pt x="248" y="74"/>
                    <a:pt x="246" y="75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57" y="87"/>
                    <a:pt x="262" y="86"/>
                    <a:pt x="264" y="84"/>
                  </a:cubicBezTo>
                  <a:cubicBezTo>
                    <a:pt x="276" y="83"/>
                    <a:pt x="264" y="88"/>
                    <a:pt x="275" y="88"/>
                  </a:cubicBezTo>
                  <a:cubicBezTo>
                    <a:pt x="274" y="87"/>
                    <a:pt x="276" y="86"/>
                    <a:pt x="278" y="85"/>
                  </a:cubicBezTo>
                  <a:cubicBezTo>
                    <a:pt x="274" y="85"/>
                    <a:pt x="269" y="83"/>
                    <a:pt x="268" y="81"/>
                  </a:cubicBezTo>
                  <a:cubicBezTo>
                    <a:pt x="273" y="80"/>
                    <a:pt x="273" y="80"/>
                    <a:pt x="273" y="80"/>
                  </a:cubicBezTo>
                  <a:cubicBezTo>
                    <a:pt x="270" y="79"/>
                    <a:pt x="264" y="79"/>
                    <a:pt x="261" y="80"/>
                  </a:cubicBezTo>
                  <a:cubicBezTo>
                    <a:pt x="259" y="78"/>
                    <a:pt x="253" y="77"/>
                    <a:pt x="255" y="75"/>
                  </a:cubicBezTo>
                  <a:cubicBezTo>
                    <a:pt x="258" y="74"/>
                    <a:pt x="264" y="74"/>
                    <a:pt x="267" y="74"/>
                  </a:cubicBezTo>
                  <a:cubicBezTo>
                    <a:pt x="264" y="76"/>
                    <a:pt x="264" y="77"/>
                    <a:pt x="264" y="78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68" y="78"/>
                    <a:pt x="269" y="76"/>
                    <a:pt x="269" y="74"/>
                  </a:cubicBezTo>
                  <a:cubicBezTo>
                    <a:pt x="272" y="75"/>
                    <a:pt x="276" y="75"/>
                    <a:pt x="280" y="76"/>
                  </a:cubicBezTo>
                  <a:cubicBezTo>
                    <a:pt x="277" y="78"/>
                    <a:pt x="277" y="78"/>
                    <a:pt x="277" y="78"/>
                  </a:cubicBezTo>
                  <a:cubicBezTo>
                    <a:pt x="282" y="78"/>
                    <a:pt x="277" y="80"/>
                    <a:pt x="279" y="82"/>
                  </a:cubicBezTo>
                  <a:cubicBezTo>
                    <a:pt x="284" y="85"/>
                    <a:pt x="282" y="80"/>
                    <a:pt x="286" y="81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4" y="77"/>
                    <a:pt x="280" y="76"/>
                    <a:pt x="277" y="74"/>
                  </a:cubicBezTo>
                  <a:cubicBezTo>
                    <a:pt x="278" y="73"/>
                    <a:pt x="269" y="72"/>
                    <a:pt x="274" y="70"/>
                  </a:cubicBezTo>
                  <a:cubicBezTo>
                    <a:pt x="279" y="71"/>
                    <a:pt x="281" y="69"/>
                    <a:pt x="283" y="68"/>
                  </a:cubicBezTo>
                  <a:cubicBezTo>
                    <a:pt x="280" y="68"/>
                    <a:pt x="280" y="66"/>
                    <a:pt x="277" y="66"/>
                  </a:cubicBezTo>
                  <a:cubicBezTo>
                    <a:pt x="274" y="69"/>
                    <a:pt x="267" y="68"/>
                    <a:pt x="261" y="68"/>
                  </a:cubicBezTo>
                  <a:cubicBezTo>
                    <a:pt x="263" y="70"/>
                    <a:pt x="274" y="71"/>
                    <a:pt x="271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1" y="74"/>
                    <a:pt x="258" y="72"/>
                    <a:pt x="255" y="72"/>
                  </a:cubicBezTo>
                  <a:cubicBezTo>
                    <a:pt x="257" y="71"/>
                    <a:pt x="258" y="70"/>
                    <a:pt x="258" y="69"/>
                  </a:cubicBezTo>
                  <a:cubicBezTo>
                    <a:pt x="258" y="68"/>
                    <a:pt x="253" y="68"/>
                    <a:pt x="251" y="68"/>
                  </a:cubicBezTo>
                  <a:cubicBezTo>
                    <a:pt x="245" y="69"/>
                    <a:pt x="254" y="70"/>
                    <a:pt x="251" y="72"/>
                  </a:cubicBezTo>
                  <a:cubicBezTo>
                    <a:pt x="242" y="73"/>
                    <a:pt x="243" y="69"/>
                    <a:pt x="237" y="68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6"/>
                    <a:pt x="239" y="66"/>
                    <a:pt x="237" y="66"/>
                  </a:cubicBezTo>
                  <a:cubicBezTo>
                    <a:pt x="239" y="68"/>
                    <a:pt x="234" y="67"/>
                    <a:pt x="233" y="68"/>
                  </a:cubicBezTo>
                  <a:cubicBezTo>
                    <a:pt x="232" y="71"/>
                    <a:pt x="226" y="73"/>
                    <a:pt x="220" y="74"/>
                  </a:cubicBezTo>
                  <a:cubicBezTo>
                    <a:pt x="217" y="74"/>
                    <a:pt x="213" y="74"/>
                    <a:pt x="214" y="73"/>
                  </a:cubicBezTo>
                  <a:cubicBezTo>
                    <a:pt x="215" y="72"/>
                    <a:pt x="217" y="72"/>
                    <a:pt x="219" y="72"/>
                  </a:cubicBezTo>
                  <a:cubicBezTo>
                    <a:pt x="221" y="71"/>
                    <a:pt x="226" y="70"/>
                    <a:pt x="226" y="68"/>
                  </a:cubicBezTo>
                  <a:cubicBezTo>
                    <a:pt x="220" y="66"/>
                    <a:pt x="218" y="69"/>
                    <a:pt x="218" y="71"/>
                  </a:cubicBezTo>
                  <a:cubicBezTo>
                    <a:pt x="213" y="72"/>
                    <a:pt x="213" y="69"/>
                    <a:pt x="211" y="69"/>
                  </a:cubicBezTo>
                  <a:cubicBezTo>
                    <a:pt x="207" y="67"/>
                    <a:pt x="204" y="69"/>
                    <a:pt x="201" y="70"/>
                  </a:cubicBezTo>
                  <a:cubicBezTo>
                    <a:pt x="198" y="73"/>
                    <a:pt x="197" y="78"/>
                    <a:pt x="185" y="78"/>
                  </a:cubicBezTo>
                  <a:cubicBezTo>
                    <a:pt x="184" y="77"/>
                    <a:pt x="182" y="77"/>
                    <a:pt x="182" y="76"/>
                  </a:cubicBezTo>
                  <a:cubicBezTo>
                    <a:pt x="187" y="75"/>
                    <a:pt x="182" y="74"/>
                    <a:pt x="181" y="73"/>
                  </a:cubicBezTo>
                  <a:cubicBezTo>
                    <a:pt x="185" y="72"/>
                    <a:pt x="196" y="71"/>
                    <a:pt x="193" y="69"/>
                  </a:cubicBezTo>
                  <a:cubicBezTo>
                    <a:pt x="190" y="68"/>
                    <a:pt x="186" y="67"/>
                    <a:pt x="183" y="67"/>
                  </a:cubicBezTo>
                  <a:cubicBezTo>
                    <a:pt x="184" y="67"/>
                    <a:pt x="183" y="68"/>
                    <a:pt x="182" y="68"/>
                  </a:cubicBezTo>
                  <a:cubicBezTo>
                    <a:pt x="181" y="68"/>
                    <a:pt x="179" y="68"/>
                    <a:pt x="179" y="67"/>
                  </a:cubicBezTo>
                  <a:cubicBezTo>
                    <a:pt x="175" y="66"/>
                    <a:pt x="181" y="65"/>
                    <a:pt x="177" y="65"/>
                  </a:cubicBezTo>
                  <a:cubicBezTo>
                    <a:pt x="178" y="64"/>
                    <a:pt x="179" y="64"/>
                    <a:pt x="180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5" y="61"/>
                    <a:pt x="181" y="61"/>
                    <a:pt x="183" y="60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7" y="57"/>
                    <a:pt x="183" y="58"/>
                    <a:pt x="182" y="57"/>
                  </a:cubicBezTo>
                  <a:cubicBezTo>
                    <a:pt x="179" y="56"/>
                    <a:pt x="175" y="57"/>
                    <a:pt x="174" y="58"/>
                  </a:cubicBezTo>
                  <a:cubicBezTo>
                    <a:pt x="172" y="58"/>
                    <a:pt x="171" y="58"/>
                    <a:pt x="171" y="58"/>
                  </a:cubicBezTo>
                  <a:cubicBezTo>
                    <a:pt x="158" y="52"/>
                    <a:pt x="181" y="56"/>
                    <a:pt x="185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5" y="51"/>
                    <a:pt x="183" y="50"/>
                    <a:pt x="184" y="50"/>
                  </a:cubicBezTo>
                  <a:cubicBezTo>
                    <a:pt x="187" y="50"/>
                    <a:pt x="190" y="49"/>
                    <a:pt x="191" y="50"/>
                  </a:cubicBezTo>
                  <a:cubicBezTo>
                    <a:pt x="187" y="53"/>
                    <a:pt x="194" y="54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80" y="58"/>
                    <a:pt x="195" y="63"/>
                    <a:pt x="183" y="64"/>
                  </a:cubicBezTo>
                  <a:cubicBezTo>
                    <a:pt x="188" y="65"/>
                    <a:pt x="190" y="63"/>
                    <a:pt x="194" y="63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7" y="62"/>
                    <a:pt x="204" y="60"/>
                    <a:pt x="210" y="61"/>
                  </a:cubicBezTo>
                  <a:cubicBezTo>
                    <a:pt x="213" y="62"/>
                    <a:pt x="209" y="64"/>
                    <a:pt x="209" y="65"/>
                  </a:cubicBezTo>
                  <a:cubicBezTo>
                    <a:pt x="213" y="68"/>
                    <a:pt x="221" y="66"/>
                    <a:pt x="229" y="66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6" y="65"/>
                    <a:pt x="224" y="62"/>
                    <a:pt x="222" y="64"/>
                  </a:cubicBezTo>
                  <a:cubicBezTo>
                    <a:pt x="221" y="63"/>
                    <a:pt x="218" y="63"/>
                    <a:pt x="219" y="62"/>
                  </a:cubicBezTo>
                  <a:cubicBezTo>
                    <a:pt x="215" y="61"/>
                    <a:pt x="221" y="61"/>
                    <a:pt x="222" y="60"/>
                  </a:cubicBezTo>
                  <a:cubicBezTo>
                    <a:pt x="223" y="56"/>
                    <a:pt x="230" y="60"/>
                    <a:pt x="234" y="59"/>
                  </a:cubicBezTo>
                  <a:cubicBezTo>
                    <a:pt x="235" y="57"/>
                    <a:pt x="228" y="56"/>
                    <a:pt x="233" y="54"/>
                  </a:cubicBezTo>
                  <a:cubicBezTo>
                    <a:pt x="233" y="54"/>
                    <a:pt x="232" y="54"/>
                    <a:pt x="231" y="54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30" y="55"/>
                    <a:pt x="229" y="55"/>
                    <a:pt x="227" y="55"/>
                  </a:cubicBezTo>
                  <a:cubicBezTo>
                    <a:pt x="218" y="53"/>
                    <a:pt x="230" y="52"/>
                    <a:pt x="230" y="50"/>
                  </a:cubicBezTo>
                  <a:cubicBezTo>
                    <a:pt x="235" y="50"/>
                    <a:pt x="232" y="52"/>
                    <a:pt x="233" y="53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36" y="52"/>
                    <a:pt x="238" y="50"/>
                    <a:pt x="234" y="49"/>
                  </a:cubicBezTo>
                  <a:cubicBezTo>
                    <a:pt x="238" y="49"/>
                    <a:pt x="238" y="48"/>
                    <a:pt x="240" y="47"/>
                  </a:cubicBezTo>
                  <a:cubicBezTo>
                    <a:pt x="239" y="47"/>
                    <a:pt x="237" y="48"/>
                    <a:pt x="236" y="47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45" y="46"/>
                    <a:pt x="247" y="46"/>
                    <a:pt x="248" y="48"/>
                  </a:cubicBezTo>
                  <a:cubicBezTo>
                    <a:pt x="246" y="49"/>
                    <a:pt x="245" y="50"/>
                    <a:pt x="245" y="51"/>
                  </a:cubicBezTo>
                  <a:cubicBezTo>
                    <a:pt x="246" y="49"/>
                    <a:pt x="253" y="50"/>
                    <a:pt x="256" y="49"/>
                  </a:cubicBezTo>
                  <a:cubicBezTo>
                    <a:pt x="257" y="48"/>
                    <a:pt x="255" y="48"/>
                    <a:pt x="254" y="48"/>
                  </a:cubicBezTo>
                  <a:cubicBezTo>
                    <a:pt x="257" y="46"/>
                    <a:pt x="259" y="48"/>
                    <a:pt x="262" y="48"/>
                  </a:cubicBezTo>
                  <a:cubicBezTo>
                    <a:pt x="264" y="47"/>
                    <a:pt x="272" y="48"/>
                    <a:pt x="269" y="46"/>
                  </a:cubicBezTo>
                  <a:cubicBezTo>
                    <a:pt x="272" y="44"/>
                    <a:pt x="274" y="46"/>
                    <a:pt x="278" y="46"/>
                  </a:cubicBezTo>
                  <a:cubicBezTo>
                    <a:pt x="278" y="47"/>
                    <a:pt x="274" y="46"/>
                    <a:pt x="274" y="47"/>
                  </a:cubicBezTo>
                  <a:cubicBezTo>
                    <a:pt x="273" y="48"/>
                    <a:pt x="275" y="49"/>
                    <a:pt x="276" y="50"/>
                  </a:cubicBezTo>
                  <a:cubicBezTo>
                    <a:pt x="274" y="47"/>
                    <a:pt x="282" y="47"/>
                    <a:pt x="283" y="45"/>
                  </a:cubicBezTo>
                  <a:cubicBezTo>
                    <a:pt x="282" y="43"/>
                    <a:pt x="292" y="43"/>
                    <a:pt x="292" y="41"/>
                  </a:cubicBezTo>
                  <a:cubicBezTo>
                    <a:pt x="293" y="41"/>
                    <a:pt x="293" y="42"/>
                    <a:pt x="294" y="41"/>
                  </a:cubicBezTo>
                  <a:cubicBezTo>
                    <a:pt x="298" y="40"/>
                    <a:pt x="295" y="39"/>
                    <a:pt x="293" y="38"/>
                  </a:cubicBezTo>
                  <a:cubicBezTo>
                    <a:pt x="287" y="38"/>
                    <a:pt x="288" y="35"/>
                    <a:pt x="282" y="34"/>
                  </a:cubicBezTo>
                  <a:cubicBezTo>
                    <a:pt x="280" y="36"/>
                    <a:pt x="282" y="38"/>
                    <a:pt x="282" y="39"/>
                  </a:cubicBezTo>
                  <a:cubicBezTo>
                    <a:pt x="289" y="39"/>
                    <a:pt x="289" y="39"/>
                    <a:pt x="289" y="39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88" y="41"/>
                    <a:pt x="285" y="40"/>
                    <a:pt x="283" y="41"/>
                  </a:cubicBezTo>
                  <a:cubicBezTo>
                    <a:pt x="281" y="41"/>
                    <a:pt x="281" y="42"/>
                    <a:pt x="282" y="43"/>
                  </a:cubicBezTo>
                  <a:cubicBezTo>
                    <a:pt x="281" y="43"/>
                    <a:pt x="280" y="44"/>
                    <a:pt x="279" y="44"/>
                  </a:cubicBezTo>
                  <a:cubicBezTo>
                    <a:pt x="275" y="43"/>
                    <a:pt x="271" y="42"/>
                    <a:pt x="273" y="41"/>
                  </a:cubicBezTo>
                  <a:cubicBezTo>
                    <a:pt x="267" y="42"/>
                    <a:pt x="268" y="44"/>
                    <a:pt x="266" y="46"/>
                  </a:cubicBezTo>
                  <a:cubicBezTo>
                    <a:pt x="265" y="46"/>
                    <a:pt x="264" y="46"/>
                    <a:pt x="263" y="45"/>
                  </a:cubicBezTo>
                  <a:cubicBezTo>
                    <a:pt x="259" y="46"/>
                    <a:pt x="259" y="46"/>
                    <a:pt x="259" y="46"/>
                  </a:cubicBezTo>
                  <a:cubicBezTo>
                    <a:pt x="257" y="44"/>
                    <a:pt x="249" y="45"/>
                    <a:pt x="246" y="44"/>
                  </a:cubicBezTo>
                  <a:cubicBezTo>
                    <a:pt x="248" y="44"/>
                    <a:pt x="250" y="43"/>
                    <a:pt x="251" y="44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46" y="42"/>
                    <a:pt x="253" y="41"/>
                    <a:pt x="252" y="40"/>
                  </a:cubicBezTo>
                  <a:cubicBezTo>
                    <a:pt x="255" y="39"/>
                    <a:pt x="257" y="41"/>
                    <a:pt x="259" y="39"/>
                  </a:cubicBezTo>
                  <a:cubicBezTo>
                    <a:pt x="259" y="38"/>
                    <a:pt x="257" y="40"/>
                    <a:pt x="255" y="39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5" y="38"/>
                    <a:pt x="253" y="36"/>
                    <a:pt x="250" y="36"/>
                  </a:cubicBezTo>
                  <a:cubicBezTo>
                    <a:pt x="254" y="34"/>
                    <a:pt x="254" y="34"/>
                    <a:pt x="254" y="34"/>
                  </a:cubicBezTo>
                  <a:cubicBezTo>
                    <a:pt x="255" y="34"/>
                    <a:pt x="256" y="33"/>
                    <a:pt x="253" y="33"/>
                  </a:cubicBezTo>
                  <a:cubicBezTo>
                    <a:pt x="254" y="33"/>
                    <a:pt x="254" y="32"/>
                    <a:pt x="254" y="32"/>
                  </a:cubicBezTo>
                  <a:cubicBezTo>
                    <a:pt x="247" y="33"/>
                    <a:pt x="248" y="30"/>
                    <a:pt x="245" y="29"/>
                  </a:cubicBezTo>
                  <a:cubicBezTo>
                    <a:pt x="237" y="31"/>
                    <a:pt x="233" y="24"/>
                    <a:pt x="228" y="29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35" y="28"/>
                    <a:pt x="239" y="30"/>
                    <a:pt x="241" y="32"/>
                  </a:cubicBezTo>
                  <a:cubicBezTo>
                    <a:pt x="240" y="32"/>
                    <a:pt x="238" y="32"/>
                    <a:pt x="236" y="32"/>
                  </a:cubicBezTo>
                  <a:cubicBezTo>
                    <a:pt x="237" y="33"/>
                    <a:pt x="241" y="33"/>
                    <a:pt x="240" y="34"/>
                  </a:cubicBezTo>
                  <a:cubicBezTo>
                    <a:pt x="258" y="36"/>
                    <a:pt x="239" y="41"/>
                    <a:pt x="241" y="45"/>
                  </a:cubicBezTo>
                  <a:cubicBezTo>
                    <a:pt x="239" y="45"/>
                    <a:pt x="235" y="45"/>
                    <a:pt x="233" y="44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5"/>
                    <a:pt x="226" y="44"/>
                    <a:pt x="227" y="42"/>
                  </a:cubicBezTo>
                  <a:cubicBezTo>
                    <a:pt x="209" y="39"/>
                    <a:pt x="237" y="40"/>
                    <a:pt x="236" y="37"/>
                  </a:cubicBezTo>
                  <a:cubicBezTo>
                    <a:pt x="235" y="36"/>
                    <a:pt x="232" y="36"/>
                    <a:pt x="230" y="36"/>
                  </a:cubicBezTo>
                  <a:cubicBezTo>
                    <a:pt x="232" y="37"/>
                    <a:pt x="231" y="38"/>
                    <a:pt x="229" y="39"/>
                  </a:cubicBezTo>
                  <a:cubicBezTo>
                    <a:pt x="226" y="39"/>
                    <a:pt x="224" y="39"/>
                    <a:pt x="223" y="38"/>
                  </a:cubicBezTo>
                  <a:cubicBezTo>
                    <a:pt x="221" y="37"/>
                    <a:pt x="221" y="35"/>
                    <a:pt x="225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2" y="33"/>
                    <a:pt x="221" y="32"/>
                    <a:pt x="224" y="32"/>
                  </a:cubicBezTo>
                  <a:cubicBezTo>
                    <a:pt x="222" y="31"/>
                    <a:pt x="221" y="31"/>
                    <a:pt x="220" y="31"/>
                  </a:cubicBezTo>
                  <a:cubicBezTo>
                    <a:pt x="223" y="29"/>
                    <a:pt x="225" y="27"/>
                    <a:pt x="223" y="26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23" y="27"/>
                    <a:pt x="223" y="27"/>
                    <a:pt x="223" y="27"/>
                  </a:cubicBezTo>
                  <a:cubicBezTo>
                    <a:pt x="223" y="29"/>
                    <a:pt x="217" y="27"/>
                    <a:pt x="214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4" y="25"/>
                    <a:pt x="218" y="25"/>
                    <a:pt x="222" y="25"/>
                  </a:cubicBezTo>
                  <a:cubicBezTo>
                    <a:pt x="222" y="25"/>
                    <a:pt x="222" y="24"/>
                    <a:pt x="221" y="24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16" y="23"/>
                    <a:pt x="209" y="25"/>
                    <a:pt x="209" y="22"/>
                  </a:cubicBezTo>
                  <a:cubicBezTo>
                    <a:pt x="208" y="22"/>
                    <a:pt x="206" y="22"/>
                    <a:pt x="205" y="22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7" y="24"/>
                    <a:pt x="205" y="24"/>
                    <a:pt x="203" y="24"/>
                  </a:cubicBezTo>
                  <a:cubicBezTo>
                    <a:pt x="202" y="21"/>
                    <a:pt x="194" y="23"/>
                    <a:pt x="191" y="21"/>
                  </a:cubicBezTo>
                  <a:cubicBezTo>
                    <a:pt x="192" y="22"/>
                    <a:pt x="191" y="22"/>
                    <a:pt x="190" y="22"/>
                  </a:cubicBezTo>
                  <a:cubicBezTo>
                    <a:pt x="190" y="22"/>
                    <a:pt x="189" y="22"/>
                    <a:pt x="189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5" y="16"/>
                    <a:pt x="200" y="21"/>
                    <a:pt x="201" y="16"/>
                  </a:cubicBezTo>
                  <a:cubicBezTo>
                    <a:pt x="202" y="14"/>
                    <a:pt x="196" y="16"/>
                    <a:pt x="194" y="14"/>
                  </a:cubicBezTo>
                  <a:cubicBezTo>
                    <a:pt x="197" y="13"/>
                    <a:pt x="192" y="12"/>
                    <a:pt x="193" y="12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1" y="13"/>
                    <a:pt x="189" y="13"/>
                    <a:pt x="188" y="13"/>
                  </a:cubicBezTo>
                  <a:cubicBezTo>
                    <a:pt x="188" y="12"/>
                    <a:pt x="189" y="12"/>
                    <a:pt x="189" y="12"/>
                  </a:cubicBezTo>
                  <a:cubicBezTo>
                    <a:pt x="187" y="11"/>
                    <a:pt x="187" y="11"/>
                    <a:pt x="187" y="11"/>
                  </a:cubicBezTo>
                  <a:cubicBezTo>
                    <a:pt x="190" y="9"/>
                    <a:pt x="193" y="11"/>
                    <a:pt x="197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7"/>
                    <a:pt x="203" y="11"/>
                    <a:pt x="205" y="11"/>
                  </a:cubicBezTo>
                  <a:cubicBezTo>
                    <a:pt x="206" y="9"/>
                    <a:pt x="209" y="10"/>
                    <a:pt x="211" y="9"/>
                  </a:cubicBezTo>
                  <a:cubicBezTo>
                    <a:pt x="207" y="10"/>
                    <a:pt x="205" y="8"/>
                    <a:pt x="203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7" y="7"/>
                    <a:pt x="210" y="7"/>
                    <a:pt x="212" y="8"/>
                  </a:cubicBezTo>
                  <a:cubicBezTo>
                    <a:pt x="212" y="8"/>
                    <a:pt x="213" y="7"/>
                    <a:pt x="214" y="7"/>
                  </a:cubicBezTo>
                  <a:cubicBezTo>
                    <a:pt x="213" y="7"/>
                    <a:pt x="211" y="7"/>
                    <a:pt x="210" y="6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3" y="5"/>
                    <a:pt x="220" y="4"/>
                    <a:pt x="218" y="5"/>
                  </a:cubicBezTo>
                  <a:cubicBezTo>
                    <a:pt x="216" y="5"/>
                    <a:pt x="217" y="4"/>
                    <a:pt x="217" y="4"/>
                  </a:cubicBezTo>
                  <a:cubicBezTo>
                    <a:pt x="219" y="2"/>
                    <a:pt x="224" y="3"/>
                    <a:pt x="227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2"/>
                    <a:pt x="225" y="2"/>
                    <a:pt x="225" y="2"/>
                  </a:cubicBezTo>
                  <a:cubicBezTo>
                    <a:pt x="222" y="2"/>
                    <a:pt x="221" y="1"/>
                    <a:pt x="219" y="1"/>
                  </a:cubicBezTo>
                  <a:cubicBezTo>
                    <a:pt x="220" y="4"/>
                    <a:pt x="213" y="3"/>
                    <a:pt x="211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50" name="组合 549">
            <a:extLst>
              <a:ext uri="{FF2B5EF4-FFF2-40B4-BE49-F238E27FC236}">
                <a16:creationId xmlns:a16="http://schemas.microsoft.com/office/drawing/2014/main" id="{F6A07570-7D83-BE44-F8B2-7C0371B6BB0B}"/>
              </a:ext>
            </a:extLst>
          </p:cNvPr>
          <p:cNvGrpSpPr/>
          <p:nvPr/>
        </p:nvGrpSpPr>
        <p:grpSpPr>
          <a:xfrm>
            <a:off x="6384930" y="1901019"/>
            <a:ext cx="2496674" cy="1860978"/>
            <a:chOff x="6384930" y="1850792"/>
            <a:chExt cx="2496674" cy="1860978"/>
          </a:xfrm>
        </p:grpSpPr>
        <p:sp>
          <p:nvSpPr>
            <p:cNvPr id="459" name="文本框 458">
              <a:extLst>
                <a:ext uri="{FF2B5EF4-FFF2-40B4-BE49-F238E27FC236}">
                  <a16:creationId xmlns:a16="http://schemas.microsoft.com/office/drawing/2014/main" id="{7A05ABDB-6A5D-FD3A-239E-CA626FE06240}"/>
                </a:ext>
              </a:extLst>
            </p:cNvPr>
            <p:cNvSpPr txBox="1"/>
            <p:nvPr/>
          </p:nvSpPr>
          <p:spPr>
            <a:xfrm>
              <a:off x="7666000" y="1850792"/>
              <a:ext cx="733401" cy="1385118"/>
            </a:xfrm>
            <a:custGeom>
              <a:avLst/>
              <a:gdLst>
                <a:gd name="connsiteX0" fmla="*/ 354118 w 690516"/>
                <a:gd name="connsiteY0" fmla="*/ 719 h 1304124"/>
                <a:gd name="connsiteX1" fmla="*/ 408255 w 690516"/>
                <a:gd name="connsiteY1" fmla="*/ 9304 h 1304124"/>
                <a:gd name="connsiteX2" fmla="*/ 496368 w 690516"/>
                <a:gd name="connsiteY2" fmla="*/ 37681 h 1304124"/>
                <a:gd name="connsiteX3" fmla="*/ 542666 w 690516"/>
                <a:gd name="connsiteY3" fmla="*/ 78004 h 1304124"/>
                <a:gd name="connsiteX4" fmla="*/ 568054 w 690516"/>
                <a:gd name="connsiteY4" fmla="*/ 109366 h 1304124"/>
                <a:gd name="connsiteX5" fmla="*/ 591948 w 690516"/>
                <a:gd name="connsiteY5" fmla="*/ 127288 h 1304124"/>
                <a:gd name="connsiteX6" fmla="*/ 618830 w 690516"/>
                <a:gd name="connsiteY6" fmla="*/ 157156 h 1304124"/>
                <a:gd name="connsiteX7" fmla="*/ 690516 w 690516"/>
                <a:gd name="connsiteY7" fmla="*/ 216895 h 1304124"/>
                <a:gd name="connsiteX8" fmla="*/ 690516 w 690516"/>
                <a:gd name="connsiteY8" fmla="*/ 219881 h 1304124"/>
                <a:gd name="connsiteX9" fmla="*/ 684542 w 690516"/>
                <a:gd name="connsiteY9" fmla="*/ 246764 h 1304124"/>
                <a:gd name="connsiteX10" fmla="*/ 669608 w 690516"/>
                <a:gd name="connsiteY10" fmla="*/ 333383 h 1304124"/>
                <a:gd name="connsiteX11" fmla="*/ 645712 w 690516"/>
                <a:gd name="connsiteY11" fmla="*/ 452858 h 1304124"/>
                <a:gd name="connsiteX12" fmla="*/ 630777 w 690516"/>
                <a:gd name="connsiteY12" fmla="*/ 539479 h 1304124"/>
                <a:gd name="connsiteX13" fmla="*/ 624805 w 690516"/>
                <a:gd name="connsiteY13" fmla="*/ 670902 h 1304124"/>
                <a:gd name="connsiteX14" fmla="*/ 618830 w 690516"/>
                <a:gd name="connsiteY14" fmla="*/ 693304 h 1304124"/>
                <a:gd name="connsiteX15" fmla="*/ 621818 w 690516"/>
                <a:gd name="connsiteY15" fmla="*/ 718692 h 1304124"/>
                <a:gd name="connsiteX16" fmla="*/ 621818 w 690516"/>
                <a:gd name="connsiteY16" fmla="*/ 727653 h 1304124"/>
                <a:gd name="connsiteX17" fmla="*/ 618830 w 690516"/>
                <a:gd name="connsiteY17" fmla="*/ 763496 h 1304124"/>
                <a:gd name="connsiteX18" fmla="*/ 609869 w 690516"/>
                <a:gd name="connsiteY18" fmla="*/ 838168 h 1304124"/>
                <a:gd name="connsiteX19" fmla="*/ 594936 w 690516"/>
                <a:gd name="connsiteY19" fmla="*/ 963618 h 1304124"/>
                <a:gd name="connsiteX20" fmla="*/ 585976 w 690516"/>
                <a:gd name="connsiteY20" fmla="*/ 1035304 h 1304124"/>
                <a:gd name="connsiteX21" fmla="*/ 568054 w 690516"/>
                <a:gd name="connsiteY21" fmla="*/ 1127897 h 1304124"/>
                <a:gd name="connsiteX22" fmla="*/ 556107 w 690516"/>
                <a:gd name="connsiteY22" fmla="*/ 1199581 h 1304124"/>
                <a:gd name="connsiteX23" fmla="*/ 541172 w 690516"/>
                <a:gd name="connsiteY23" fmla="*/ 1247373 h 1304124"/>
                <a:gd name="connsiteX24" fmla="*/ 517276 w 690516"/>
                <a:gd name="connsiteY24" fmla="*/ 1265295 h 1304124"/>
                <a:gd name="connsiteX25" fmla="*/ 490394 w 690516"/>
                <a:gd name="connsiteY25" fmla="*/ 1283216 h 1304124"/>
                <a:gd name="connsiteX26" fmla="*/ 448578 w 690516"/>
                <a:gd name="connsiteY26" fmla="*/ 1304124 h 1304124"/>
                <a:gd name="connsiteX27" fmla="*/ 400786 w 690516"/>
                <a:gd name="connsiteY27" fmla="*/ 1262306 h 1304124"/>
                <a:gd name="connsiteX28" fmla="*/ 379879 w 690516"/>
                <a:gd name="connsiteY28" fmla="*/ 1229452 h 1304124"/>
                <a:gd name="connsiteX29" fmla="*/ 354490 w 690516"/>
                <a:gd name="connsiteY29" fmla="*/ 1156272 h 1304124"/>
                <a:gd name="connsiteX30" fmla="*/ 344036 w 690516"/>
                <a:gd name="connsiteY30" fmla="*/ 1041276 h 1304124"/>
                <a:gd name="connsiteX31" fmla="*/ 347024 w 690516"/>
                <a:gd name="connsiteY31" fmla="*/ 978551 h 1304124"/>
                <a:gd name="connsiteX32" fmla="*/ 370918 w 690516"/>
                <a:gd name="connsiteY32" fmla="*/ 748560 h 1304124"/>
                <a:gd name="connsiteX33" fmla="*/ 376892 w 690516"/>
                <a:gd name="connsiteY33" fmla="*/ 521558 h 1304124"/>
                <a:gd name="connsiteX34" fmla="*/ 373906 w 690516"/>
                <a:gd name="connsiteY34" fmla="*/ 348318 h 1304124"/>
                <a:gd name="connsiteX35" fmla="*/ 367932 w 690516"/>
                <a:gd name="connsiteY35" fmla="*/ 225854 h 1304124"/>
                <a:gd name="connsiteX36" fmla="*/ 355985 w 690516"/>
                <a:gd name="connsiteY36" fmla="*/ 118327 h 1304124"/>
                <a:gd name="connsiteX37" fmla="*/ 350010 w 690516"/>
                <a:gd name="connsiteY37" fmla="*/ 118327 h 1304124"/>
                <a:gd name="connsiteX38" fmla="*/ 326114 w 690516"/>
                <a:gd name="connsiteY38" fmla="*/ 124300 h 1304124"/>
                <a:gd name="connsiteX39" fmla="*/ 269364 w 690516"/>
                <a:gd name="connsiteY39" fmla="*/ 139235 h 1304124"/>
                <a:gd name="connsiteX40" fmla="*/ 179756 w 690516"/>
                <a:gd name="connsiteY40" fmla="*/ 154170 h 1304124"/>
                <a:gd name="connsiteX41" fmla="*/ 108072 w 690516"/>
                <a:gd name="connsiteY41" fmla="*/ 163131 h 1304124"/>
                <a:gd name="connsiteX42" fmla="*/ 57294 w 690516"/>
                <a:gd name="connsiteY42" fmla="*/ 151182 h 1304124"/>
                <a:gd name="connsiteX43" fmla="*/ 39373 w 690516"/>
                <a:gd name="connsiteY43" fmla="*/ 142221 h 1304124"/>
                <a:gd name="connsiteX44" fmla="*/ 10998 w 690516"/>
                <a:gd name="connsiteY44" fmla="*/ 131768 h 1304124"/>
                <a:gd name="connsiteX45" fmla="*/ 544 w 690516"/>
                <a:gd name="connsiteY45" fmla="*/ 121313 h 1304124"/>
                <a:gd name="connsiteX46" fmla="*/ 173784 w 690516"/>
                <a:gd name="connsiteY46" fmla="*/ 55602 h 1304124"/>
                <a:gd name="connsiteX47" fmla="*/ 233521 w 690516"/>
                <a:gd name="connsiteY47" fmla="*/ 34694 h 1304124"/>
                <a:gd name="connsiteX48" fmla="*/ 273844 w 690516"/>
                <a:gd name="connsiteY48" fmla="*/ 16773 h 1304124"/>
                <a:gd name="connsiteX49" fmla="*/ 320142 w 690516"/>
                <a:gd name="connsiteY49" fmla="*/ 1838 h 1304124"/>
                <a:gd name="connsiteX50" fmla="*/ 354118 w 690516"/>
                <a:gd name="connsiteY50" fmla="*/ 719 h 1304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90516" h="1304124">
                  <a:moveTo>
                    <a:pt x="354118" y="719"/>
                  </a:moveTo>
                  <a:cubicBezTo>
                    <a:pt x="368803" y="1963"/>
                    <a:pt x="386847" y="4824"/>
                    <a:pt x="408255" y="9304"/>
                  </a:cubicBezTo>
                  <a:cubicBezTo>
                    <a:pt x="451066" y="18265"/>
                    <a:pt x="480437" y="27724"/>
                    <a:pt x="496368" y="37681"/>
                  </a:cubicBezTo>
                  <a:cubicBezTo>
                    <a:pt x="510307" y="47637"/>
                    <a:pt x="525738" y="61079"/>
                    <a:pt x="542666" y="78004"/>
                  </a:cubicBezTo>
                  <a:cubicBezTo>
                    <a:pt x="559589" y="94929"/>
                    <a:pt x="568054" y="105384"/>
                    <a:pt x="568054" y="109366"/>
                  </a:cubicBezTo>
                  <a:cubicBezTo>
                    <a:pt x="568054" y="109366"/>
                    <a:pt x="576019" y="115339"/>
                    <a:pt x="591948" y="127288"/>
                  </a:cubicBezTo>
                  <a:cubicBezTo>
                    <a:pt x="607879" y="139235"/>
                    <a:pt x="616838" y="149192"/>
                    <a:pt x="618830" y="157156"/>
                  </a:cubicBezTo>
                  <a:cubicBezTo>
                    <a:pt x="624805" y="171096"/>
                    <a:pt x="648698" y="191007"/>
                    <a:pt x="690516" y="216895"/>
                  </a:cubicBezTo>
                  <a:lnTo>
                    <a:pt x="690516" y="219881"/>
                  </a:lnTo>
                  <a:lnTo>
                    <a:pt x="684542" y="246764"/>
                  </a:lnTo>
                  <a:cubicBezTo>
                    <a:pt x="678569" y="258711"/>
                    <a:pt x="673591" y="287585"/>
                    <a:pt x="669608" y="333383"/>
                  </a:cubicBezTo>
                  <a:cubicBezTo>
                    <a:pt x="667616" y="365243"/>
                    <a:pt x="659652" y="405069"/>
                    <a:pt x="645712" y="452858"/>
                  </a:cubicBezTo>
                  <a:cubicBezTo>
                    <a:pt x="635756" y="506623"/>
                    <a:pt x="630777" y="535497"/>
                    <a:pt x="630777" y="539479"/>
                  </a:cubicBezTo>
                  <a:cubicBezTo>
                    <a:pt x="630777" y="619130"/>
                    <a:pt x="628787" y="662938"/>
                    <a:pt x="624805" y="670902"/>
                  </a:cubicBezTo>
                  <a:cubicBezTo>
                    <a:pt x="620822" y="676877"/>
                    <a:pt x="618830" y="684343"/>
                    <a:pt x="618830" y="693304"/>
                  </a:cubicBezTo>
                  <a:cubicBezTo>
                    <a:pt x="618830" y="702265"/>
                    <a:pt x="619826" y="710727"/>
                    <a:pt x="621818" y="718692"/>
                  </a:cubicBezTo>
                  <a:lnTo>
                    <a:pt x="621818" y="727653"/>
                  </a:lnTo>
                  <a:cubicBezTo>
                    <a:pt x="621818" y="743584"/>
                    <a:pt x="620822" y="755531"/>
                    <a:pt x="618830" y="763496"/>
                  </a:cubicBezTo>
                  <a:cubicBezTo>
                    <a:pt x="612858" y="793364"/>
                    <a:pt x="609869" y="818256"/>
                    <a:pt x="609869" y="838168"/>
                  </a:cubicBezTo>
                  <a:cubicBezTo>
                    <a:pt x="603897" y="905871"/>
                    <a:pt x="598916" y="947687"/>
                    <a:pt x="594936" y="963618"/>
                  </a:cubicBezTo>
                  <a:cubicBezTo>
                    <a:pt x="588962" y="987512"/>
                    <a:pt x="585976" y="1011408"/>
                    <a:pt x="585976" y="1035304"/>
                  </a:cubicBezTo>
                  <a:cubicBezTo>
                    <a:pt x="581991" y="1077119"/>
                    <a:pt x="576019" y="1107984"/>
                    <a:pt x="568054" y="1127897"/>
                  </a:cubicBezTo>
                  <a:cubicBezTo>
                    <a:pt x="560087" y="1163740"/>
                    <a:pt x="556107" y="1187634"/>
                    <a:pt x="556107" y="1199581"/>
                  </a:cubicBezTo>
                  <a:cubicBezTo>
                    <a:pt x="556107" y="1219495"/>
                    <a:pt x="551127" y="1235424"/>
                    <a:pt x="541172" y="1247373"/>
                  </a:cubicBezTo>
                  <a:cubicBezTo>
                    <a:pt x="529223" y="1259320"/>
                    <a:pt x="521258" y="1265295"/>
                    <a:pt x="517276" y="1265295"/>
                  </a:cubicBezTo>
                  <a:cubicBezTo>
                    <a:pt x="511303" y="1265295"/>
                    <a:pt x="502343" y="1271267"/>
                    <a:pt x="490394" y="1283216"/>
                  </a:cubicBezTo>
                  <a:cubicBezTo>
                    <a:pt x="474464" y="1297153"/>
                    <a:pt x="460525" y="1304124"/>
                    <a:pt x="448578" y="1304124"/>
                  </a:cubicBezTo>
                  <a:cubicBezTo>
                    <a:pt x="432647" y="1304124"/>
                    <a:pt x="416718" y="1290185"/>
                    <a:pt x="400786" y="1262306"/>
                  </a:cubicBezTo>
                  <a:cubicBezTo>
                    <a:pt x="392822" y="1246377"/>
                    <a:pt x="385853" y="1235424"/>
                    <a:pt x="379879" y="1229452"/>
                  </a:cubicBezTo>
                  <a:cubicBezTo>
                    <a:pt x="369922" y="1217503"/>
                    <a:pt x="361459" y="1193111"/>
                    <a:pt x="354490" y="1156272"/>
                  </a:cubicBezTo>
                  <a:cubicBezTo>
                    <a:pt x="347520" y="1119435"/>
                    <a:pt x="344036" y="1081102"/>
                    <a:pt x="344036" y="1041276"/>
                  </a:cubicBezTo>
                  <a:cubicBezTo>
                    <a:pt x="344036" y="1011408"/>
                    <a:pt x="345032" y="990500"/>
                    <a:pt x="347024" y="978551"/>
                  </a:cubicBezTo>
                  <a:cubicBezTo>
                    <a:pt x="358971" y="888946"/>
                    <a:pt x="366936" y="812282"/>
                    <a:pt x="370918" y="748560"/>
                  </a:cubicBezTo>
                  <a:cubicBezTo>
                    <a:pt x="374900" y="684841"/>
                    <a:pt x="376892" y="609173"/>
                    <a:pt x="376892" y="521558"/>
                  </a:cubicBezTo>
                  <a:cubicBezTo>
                    <a:pt x="376892" y="414029"/>
                    <a:pt x="375896" y="356283"/>
                    <a:pt x="373906" y="348318"/>
                  </a:cubicBezTo>
                  <a:lnTo>
                    <a:pt x="367932" y="225854"/>
                  </a:lnTo>
                  <a:cubicBezTo>
                    <a:pt x="365940" y="154170"/>
                    <a:pt x="361957" y="118327"/>
                    <a:pt x="355985" y="118327"/>
                  </a:cubicBezTo>
                  <a:lnTo>
                    <a:pt x="350010" y="118327"/>
                  </a:lnTo>
                  <a:lnTo>
                    <a:pt x="326114" y="124300"/>
                  </a:lnTo>
                  <a:cubicBezTo>
                    <a:pt x="282307" y="134256"/>
                    <a:pt x="263391" y="139235"/>
                    <a:pt x="269364" y="139235"/>
                  </a:cubicBezTo>
                  <a:lnTo>
                    <a:pt x="179756" y="154170"/>
                  </a:lnTo>
                  <a:cubicBezTo>
                    <a:pt x="155862" y="160143"/>
                    <a:pt x="131966" y="163131"/>
                    <a:pt x="108072" y="163131"/>
                  </a:cubicBezTo>
                  <a:cubicBezTo>
                    <a:pt x="82184" y="163131"/>
                    <a:pt x="65259" y="159149"/>
                    <a:pt x="57294" y="151182"/>
                  </a:cubicBezTo>
                  <a:cubicBezTo>
                    <a:pt x="55304" y="145209"/>
                    <a:pt x="49330" y="142221"/>
                    <a:pt x="39373" y="142221"/>
                  </a:cubicBezTo>
                  <a:cubicBezTo>
                    <a:pt x="29416" y="140231"/>
                    <a:pt x="19959" y="136747"/>
                    <a:pt x="10998" y="131768"/>
                  </a:cubicBezTo>
                  <a:cubicBezTo>
                    <a:pt x="2038" y="126790"/>
                    <a:pt x="-1448" y="123306"/>
                    <a:pt x="544" y="121313"/>
                  </a:cubicBezTo>
                  <a:cubicBezTo>
                    <a:pt x="8508" y="113349"/>
                    <a:pt x="66255" y="91445"/>
                    <a:pt x="173784" y="55602"/>
                  </a:cubicBezTo>
                  <a:lnTo>
                    <a:pt x="233521" y="34694"/>
                  </a:lnTo>
                  <a:cubicBezTo>
                    <a:pt x="243478" y="28720"/>
                    <a:pt x="256919" y="22745"/>
                    <a:pt x="273844" y="16773"/>
                  </a:cubicBezTo>
                  <a:cubicBezTo>
                    <a:pt x="290769" y="10798"/>
                    <a:pt x="306203" y="5820"/>
                    <a:pt x="320142" y="1838"/>
                  </a:cubicBezTo>
                  <a:cubicBezTo>
                    <a:pt x="328106" y="-152"/>
                    <a:pt x="339430" y="-527"/>
                    <a:pt x="354118" y="7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460" name="文本框 459">
              <a:extLst>
                <a:ext uri="{FF2B5EF4-FFF2-40B4-BE49-F238E27FC236}">
                  <a16:creationId xmlns:a16="http://schemas.microsoft.com/office/drawing/2014/main" id="{437D0267-AB8F-3278-08CE-D1DCF1D685AA}"/>
                </a:ext>
              </a:extLst>
            </p:cNvPr>
            <p:cNvSpPr txBox="1"/>
            <p:nvPr/>
          </p:nvSpPr>
          <p:spPr>
            <a:xfrm>
              <a:off x="6952788" y="1979640"/>
              <a:ext cx="1928816" cy="1732130"/>
            </a:xfrm>
            <a:custGeom>
              <a:avLst/>
              <a:gdLst>
                <a:gd name="connsiteX0" fmla="*/ 373360 w 1816030"/>
                <a:gd name="connsiteY0" fmla="*/ 0 h 1630845"/>
                <a:gd name="connsiteX1" fmla="*/ 430113 w 1816030"/>
                <a:gd name="connsiteY1" fmla="*/ 8961 h 1630845"/>
                <a:gd name="connsiteX2" fmla="*/ 524199 w 1816030"/>
                <a:gd name="connsiteY2" fmla="*/ 40324 h 1630845"/>
                <a:gd name="connsiteX3" fmla="*/ 609325 w 1816030"/>
                <a:gd name="connsiteY3" fmla="*/ 98568 h 1630845"/>
                <a:gd name="connsiteX4" fmla="*/ 675037 w 1816030"/>
                <a:gd name="connsiteY4" fmla="*/ 162786 h 1630845"/>
                <a:gd name="connsiteX5" fmla="*/ 672051 w 1816030"/>
                <a:gd name="connsiteY5" fmla="*/ 191162 h 1630845"/>
                <a:gd name="connsiteX6" fmla="*/ 663090 w 1816030"/>
                <a:gd name="connsiteY6" fmla="*/ 221030 h 1630845"/>
                <a:gd name="connsiteX7" fmla="*/ 654129 w 1816030"/>
                <a:gd name="connsiteY7" fmla="*/ 259860 h 1630845"/>
                <a:gd name="connsiteX8" fmla="*/ 648155 w 1816030"/>
                <a:gd name="connsiteY8" fmla="*/ 292716 h 1630845"/>
                <a:gd name="connsiteX9" fmla="*/ 654129 w 1816030"/>
                <a:gd name="connsiteY9" fmla="*/ 310638 h 1630845"/>
                <a:gd name="connsiteX10" fmla="*/ 648155 w 1816030"/>
                <a:gd name="connsiteY10" fmla="*/ 355441 h 1630845"/>
                <a:gd name="connsiteX11" fmla="*/ 639194 w 1816030"/>
                <a:gd name="connsiteY11" fmla="*/ 397257 h 1630845"/>
                <a:gd name="connsiteX12" fmla="*/ 615300 w 1816030"/>
                <a:gd name="connsiteY12" fmla="*/ 486864 h 1630845"/>
                <a:gd name="connsiteX13" fmla="*/ 609325 w 1816030"/>
                <a:gd name="connsiteY13" fmla="*/ 609326 h 1630845"/>
                <a:gd name="connsiteX14" fmla="*/ 624261 w 1816030"/>
                <a:gd name="connsiteY14" fmla="*/ 979702 h 1630845"/>
                <a:gd name="connsiteX15" fmla="*/ 627247 w 1816030"/>
                <a:gd name="connsiteY15" fmla="*/ 1036453 h 1630845"/>
                <a:gd name="connsiteX16" fmla="*/ 642182 w 1816030"/>
                <a:gd name="connsiteY16" fmla="*/ 1015545 h 1630845"/>
                <a:gd name="connsiteX17" fmla="*/ 697439 w 1816030"/>
                <a:gd name="connsiteY17" fmla="*/ 861719 h 1630845"/>
                <a:gd name="connsiteX18" fmla="*/ 740748 w 1816030"/>
                <a:gd name="connsiteY18" fmla="*/ 669065 h 1630845"/>
                <a:gd name="connsiteX19" fmla="*/ 743737 w 1816030"/>
                <a:gd name="connsiteY19" fmla="*/ 630236 h 1630845"/>
                <a:gd name="connsiteX20" fmla="*/ 716854 w 1816030"/>
                <a:gd name="connsiteY20" fmla="*/ 636208 h 1630845"/>
                <a:gd name="connsiteX21" fmla="*/ 701919 w 1816030"/>
                <a:gd name="connsiteY21" fmla="*/ 636208 h 1630845"/>
                <a:gd name="connsiteX22" fmla="*/ 663090 w 1816030"/>
                <a:gd name="connsiteY22" fmla="*/ 621275 h 1630845"/>
                <a:gd name="connsiteX23" fmla="*/ 636208 w 1816030"/>
                <a:gd name="connsiteY23" fmla="*/ 603354 h 1630845"/>
                <a:gd name="connsiteX24" fmla="*/ 660104 w 1816030"/>
                <a:gd name="connsiteY24" fmla="*/ 582446 h 1630845"/>
                <a:gd name="connsiteX25" fmla="*/ 686984 w 1816030"/>
                <a:gd name="connsiteY25" fmla="*/ 555564 h 1630845"/>
                <a:gd name="connsiteX26" fmla="*/ 698933 w 1816030"/>
                <a:gd name="connsiteY26" fmla="*/ 537642 h 1630845"/>
                <a:gd name="connsiteX27" fmla="*/ 725815 w 1816030"/>
                <a:gd name="connsiteY27" fmla="*/ 534654 h 1630845"/>
                <a:gd name="connsiteX28" fmla="*/ 788538 w 1816030"/>
                <a:gd name="connsiteY28" fmla="*/ 543615 h 1630845"/>
                <a:gd name="connsiteX29" fmla="*/ 931910 w 1816030"/>
                <a:gd name="connsiteY29" fmla="*/ 576471 h 1630845"/>
                <a:gd name="connsiteX30" fmla="*/ 937884 w 1816030"/>
                <a:gd name="connsiteY30" fmla="*/ 603354 h 1630845"/>
                <a:gd name="connsiteX31" fmla="*/ 921455 w 1816030"/>
                <a:gd name="connsiteY31" fmla="*/ 700427 h 1630845"/>
                <a:gd name="connsiteX32" fmla="*/ 878145 w 1816030"/>
                <a:gd name="connsiteY32" fmla="*/ 818409 h 1630845"/>
                <a:gd name="connsiteX33" fmla="*/ 854251 w 1816030"/>
                <a:gd name="connsiteY33" fmla="*/ 875160 h 1630845"/>
                <a:gd name="connsiteX34" fmla="*/ 836330 w 1816030"/>
                <a:gd name="connsiteY34" fmla="*/ 916977 h 1630845"/>
                <a:gd name="connsiteX35" fmla="*/ 812434 w 1816030"/>
                <a:gd name="connsiteY35" fmla="*/ 976714 h 1630845"/>
                <a:gd name="connsiteX36" fmla="*/ 791526 w 1816030"/>
                <a:gd name="connsiteY36" fmla="*/ 1027492 h 1630845"/>
                <a:gd name="connsiteX37" fmla="*/ 788538 w 1816030"/>
                <a:gd name="connsiteY37" fmla="*/ 1042427 h 1630845"/>
                <a:gd name="connsiteX38" fmla="*/ 839316 w 1816030"/>
                <a:gd name="connsiteY38" fmla="*/ 1051388 h 1630845"/>
                <a:gd name="connsiteX39" fmla="*/ 909508 w 1816030"/>
                <a:gd name="connsiteY39" fmla="*/ 1060349 h 1630845"/>
                <a:gd name="connsiteX40" fmla="*/ 949831 w 1816030"/>
                <a:gd name="connsiteY40" fmla="*/ 1087229 h 1630845"/>
                <a:gd name="connsiteX41" fmla="*/ 982688 w 1816030"/>
                <a:gd name="connsiteY41" fmla="*/ 1114111 h 1630845"/>
                <a:gd name="connsiteX42" fmla="*/ 997621 w 1816030"/>
                <a:gd name="connsiteY42" fmla="*/ 1132033 h 1630845"/>
                <a:gd name="connsiteX43" fmla="*/ 1005090 w 1816030"/>
                <a:gd name="connsiteY43" fmla="*/ 1146968 h 1630845"/>
                <a:gd name="connsiteX44" fmla="*/ 1002102 w 1816030"/>
                <a:gd name="connsiteY44" fmla="*/ 1155929 h 1630845"/>
                <a:gd name="connsiteX45" fmla="*/ 997621 w 1816030"/>
                <a:gd name="connsiteY45" fmla="*/ 1161903 h 1630845"/>
                <a:gd name="connsiteX46" fmla="*/ 970739 w 1816030"/>
                <a:gd name="connsiteY46" fmla="*/ 1230601 h 1630845"/>
                <a:gd name="connsiteX47" fmla="*/ 958792 w 1816030"/>
                <a:gd name="connsiteY47" fmla="*/ 1278390 h 1630845"/>
                <a:gd name="connsiteX48" fmla="*/ 933404 w 1816030"/>
                <a:gd name="connsiteY48" fmla="*/ 1342610 h 1630845"/>
                <a:gd name="connsiteX49" fmla="*/ 931910 w 1816030"/>
                <a:gd name="connsiteY49" fmla="*/ 1385919 h 1630845"/>
                <a:gd name="connsiteX50" fmla="*/ 943859 w 1816030"/>
                <a:gd name="connsiteY50" fmla="*/ 1424748 h 1630845"/>
                <a:gd name="connsiteX51" fmla="*/ 1015543 w 1816030"/>
                <a:gd name="connsiteY51" fmla="*/ 1475527 h 1630845"/>
                <a:gd name="connsiteX52" fmla="*/ 1090215 w 1816030"/>
                <a:gd name="connsiteY52" fmla="*/ 1499420 h 1630845"/>
                <a:gd name="connsiteX53" fmla="*/ 1191771 w 1816030"/>
                <a:gd name="connsiteY53" fmla="*/ 1508381 h 1630845"/>
                <a:gd name="connsiteX54" fmla="*/ 1362023 w 1816030"/>
                <a:gd name="connsiteY54" fmla="*/ 1490460 h 1630845"/>
                <a:gd name="connsiteX55" fmla="*/ 1441175 w 1816030"/>
                <a:gd name="connsiteY55" fmla="*/ 1471046 h 1630845"/>
                <a:gd name="connsiteX56" fmla="*/ 1499420 w 1816030"/>
                <a:gd name="connsiteY56" fmla="*/ 1445656 h 1630845"/>
                <a:gd name="connsiteX57" fmla="*/ 1578573 w 1816030"/>
                <a:gd name="connsiteY57" fmla="*/ 1390400 h 1630845"/>
                <a:gd name="connsiteX58" fmla="*/ 1627857 w 1816030"/>
                <a:gd name="connsiteY58" fmla="*/ 1317220 h 1630845"/>
                <a:gd name="connsiteX59" fmla="*/ 1663699 w 1816030"/>
                <a:gd name="connsiteY59" fmla="*/ 1242548 h 1630845"/>
                <a:gd name="connsiteX60" fmla="*/ 1693568 w 1816030"/>
                <a:gd name="connsiteY60" fmla="*/ 1179824 h 1630845"/>
                <a:gd name="connsiteX61" fmla="*/ 1729411 w 1816030"/>
                <a:gd name="connsiteY61" fmla="*/ 1096190 h 1630845"/>
                <a:gd name="connsiteX62" fmla="*/ 1747333 w 1816030"/>
                <a:gd name="connsiteY62" fmla="*/ 1054374 h 1630845"/>
                <a:gd name="connsiteX63" fmla="*/ 1753307 w 1816030"/>
                <a:gd name="connsiteY63" fmla="*/ 1078268 h 1630845"/>
                <a:gd name="connsiteX64" fmla="*/ 1774215 w 1816030"/>
                <a:gd name="connsiteY64" fmla="*/ 1126060 h 1630845"/>
                <a:gd name="connsiteX65" fmla="*/ 1792136 w 1816030"/>
                <a:gd name="connsiteY65" fmla="*/ 1188785 h 1630845"/>
                <a:gd name="connsiteX66" fmla="*/ 1813044 w 1816030"/>
                <a:gd name="connsiteY66" fmla="*/ 1454617 h 1630845"/>
                <a:gd name="connsiteX67" fmla="*/ 1816030 w 1816030"/>
                <a:gd name="connsiteY67" fmla="*/ 1469552 h 1630845"/>
                <a:gd name="connsiteX68" fmla="*/ 1804083 w 1816030"/>
                <a:gd name="connsiteY68" fmla="*/ 1502409 h 1630845"/>
                <a:gd name="connsiteX69" fmla="*/ 1786161 w 1816030"/>
                <a:gd name="connsiteY69" fmla="*/ 1550199 h 1630845"/>
                <a:gd name="connsiteX70" fmla="*/ 1750319 w 1816030"/>
                <a:gd name="connsiteY70" fmla="*/ 1589028 h 1630845"/>
                <a:gd name="connsiteX71" fmla="*/ 1726425 w 1816030"/>
                <a:gd name="connsiteY71" fmla="*/ 1600975 h 1630845"/>
                <a:gd name="connsiteX72" fmla="*/ 1683113 w 1816030"/>
                <a:gd name="connsiteY72" fmla="*/ 1620390 h 1630845"/>
                <a:gd name="connsiteX73" fmla="*/ 1630843 w 1816030"/>
                <a:gd name="connsiteY73" fmla="*/ 1630845 h 1630845"/>
                <a:gd name="connsiteX74" fmla="*/ 1541237 w 1816030"/>
                <a:gd name="connsiteY74" fmla="*/ 1624871 h 1630845"/>
                <a:gd name="connsiteX75" fmla="*/ 1469552 w 1816030"/>
                <a:gd name="connsiteY75" fmla="*/ 1621884 h 1630845"/>
                <a:gd name="connsiteX76" fmla="*/ 1335141 w 1816030"/>
                <a:gd name="connsiteY76" fmla="*/ 1630845 h 1630845"/>
                <a:gd name="connsiteX77" fmla="*/ 1182810 w 1816030"/>
                <a:gd name="connsiteY77" fmla="*/ 1624871 h 1630845"/>
                <a:gd name="connsiteX78" fmla="*/ 1114111 w 1816030"/>
                <a:gd name="connsiteY78" fmla="*/ 1615910 h 1630845"/>
                <a:gd name="connsiteX79" fmla="*/ 997621 w 1816030"/>
                <a:gd name="connsiteY79" fmla="*/ 1577081 h 1630845"/>
                <a:gd name="connsiteX80" fmla="*/ 854251 w 1816030"/>
                <a:gd name="connsiteY80" fmla="*/ 1442670 h 1630845"/>
                <a:gd name="connsiteX81" fmla="*/ 803473 w 1816030"/>
                <a:gd name="connsiteY81" fmla="*/ 1350076 h 1630845"/>
                <a:gd name="connsiteX82" fmla="*/ 791526 w 1816030"/>
                <a:gd name="connsiteY82" fmla="*/ 1215665 h 1630845"/>
                <a:gd name="connsiteX83" fmla="*/ 782566 w 1816030"/>
                <a:gd name="connsiteY83" fmla="*/ 1087229 h 1630845"/>
                <a:gd name="connsiteX84" fmla="*/ 767630 w 1816030"/>
                <a:gd name="connsiteY84" fmla="*/ 1076776 h 1630845"/>
                <a:gd name="connsiteX85" fmla="*/ 761658 w 1816030"/>
                <a:gd name="connsiteY85" fmla="*/ 1093203 h 1630845"/>
                <a:gd name="connsiteX86" fmla="*/ 742242 w 1816030"/>
                <a:gd name="connsiteY86" fmla="*/ 1138007 h 1630845"/>
                <a:gd name="connsiteX87" fmla="*/ 698933 w 1816030"/>
                <a:gd name="connsiteY87" fmla="*/ 1197744 h 1630845"/>
                <a:gd name="connsiteX88" fmla="*/ 686984 w 1816030"/>
                <a:gd name="connsiteY88" fmla="*/ 1215665 h 1630845"/>
                <a:gd name="connsiteX89" fmla="*/ 666076 w 1816030"/>
                <a:gd name="connsiteY89" fmla="*/ 1242548 h 1630845"/>
                <a:gd name="connsiteX90" fmla="*/ 642182 w 1816030"/>
                <a:gd name="connsiteY90" fmla="*/ 1275404 h 1630845"/>
                <a:gd name="connsiteX91" fmla="*/ 621273 w 1816030"/>
                <a:gd name="connsiteY91" fmla="*/ 1296312 h 1630845"/>
                <a:gd name="connsiteX92" fmla="*/ 579457 w 1816030"/>
                <a:gd name="connsiteY92" fmla="*/ 1341116 h 1630845"/>
                <a:gd name="connsiteX93" fmla="*/ 504785 w 1816030"/>
                <a:gd name="connsiteY93" fmla="*/ 1420268 h 1630845"/>
                <a:gd name="connsiteX94" fmla="*/ 427125 w 1816030"/>
                <a:gd name="connsiteY94" fmla="*/ 1484487 h 1630845"/>
                <a:gd name="connsiteX95" fmla="*/ 376349 w 1816030"/>
                <a:gd name="connsiteY95" fmla="*/ 1517342 h 1630845"/>
                <a:gd name="connsiteX96" fmla="*/ 334531 w 1816030"/>
                <a:gd name="connsiteY96" fmla="*/ 1541238 h 1630845"/>
                <a:gd name="connsiteX97" fmla="*/ 298688 w 1816030"/>
                <a:gd name="connsiteY97" fmla="*/ 1565132 h 1630845"/>
                <a:gd name="connsiteX98" fmla="*/ 271806 w 1816030"/>
                <a:gd name="connsiteY98" fmla="*/ 1583053 h 1630845"/>
                <a:gd name="connsiteX99" fmla="*/ 227002 w 1816030"/>
                <a:gd name="connsiteY99" fmla="*/ 1600975 h 1630845"/>
                <a:gd name="connsiteX100" fmla="*/ 164279 w 1816030"/>
                <a:gd name="connsiteY100" fmla="*/ 1621884 h 1630845"/>
                <a:gd name="connsiteX101" fmla="*/ 101554 w 1816030"/>
                <a:gd name="connsiteY101" fmla="*/ 1630845 h 1630845"/>
                <a:gd name="connsiteX102" fmla="*/ 71686 w 1816030"/>
                <a:gd name="connsiteY102" fmla="*/ 1624871 h 1630845"/>
                <a:gd name="connsiteX103" fmla="*/ 26882 w 1816030"/>
                <a:gd name="connsiteY103" fmla="*/ 1595002 h 1630845"/>
                <a:gd name="connsiteX104" fmla="*/ 0 w 1816030"/>
                <a:gd name="connsiteY104" fmla="*/ 1574093 h 1630845"/>
                <a:gd name="connsiteX105" fmla="*/ 26882 w 1816030"/>
                <a:gd name="connsiteY105" fmla="*/ 1568120 h 1630845"/>
                <a:gd name="connsiteX106" fmla="*/ 183693 w 1816030"/>
                <a:gd name="connsiteY106" fmla="*/ 1506889 h 1630845"/>
                <a:gd name="connsiteX107" fmla="*/ 328557 w 1816030"/>
                <a:gd name="connsiteY107" fmla="*/ 1406827 h 1630845"/>
                <a:gd name="connsiteX108" fmla="*/ 470434 w 1816030"/>
                <a:gd name="connsiteY108" fmla="*/ 1242548 h 1630845"/>
                <a:gd name="connsiteX109" fmla="*/ 501797 w 1816030"/>
                <a:gd name="connsiteY109" fmla="*/ 1146968 h 1630845"/>
                <a:gd name="connsiteX110" fmla="*/ 489850 w 1816030"/>
                <a:gd name="connsiteY110" fmla="*/ 1120086 h 1630845"/>
                <a:gd name="connsiteX111" fmla="*/ 471928 w 1816030"/>
                <a:gd name="connsiteY111" fmla="*/ 1090217 h 1630845"/>
                <a:gd name="connsiteX112" fmla="*/ 459981 w 1816030"/>
                <a:gd name="connsiteY112" fmla="*/ 1009571 h 1630845"/>
                <a:gd name="connsiteX113" fmla="*/ 459981 w 1816030"/>
                <a:gd name="connsiteY113" fmla="*/ 940873 h 1630845"/>
                <a:gd name="connsiteX114" fmla="*/ 462968 w 1816030"/>
                <a:gd name="connsiteY114" fmla="*/ 927432 h 1630845"/>
                <a:gd name="connsiteX115" fmla="*/ 468942 w 1816030"/>
                <a:gd name="connsiteY115" fmla="*/ 896069 h 1630845"/>
                <a:gd name="connsiteX116" fmla="*/ 471928 w 1816030"/>
                <a:gd name="connsiteY116" fmla="*/ 767633 h 1630845"/>
                <a:gd name="connsiteX117" fmla="*/ 462968 w 1816030"/>
                <a:gd name="connsiteY117" fmla="*/ 603354 h 1630845"/>
                <a:gd name="connsiteX118" fmla="*/ 448034 w 1816030"/>
                <a:gd name="connsiteY118" fmla="*/ 436088 h 1630845"/>
                <a:gd name="connsiteX119" fmla="*/ 436085 w 1816030"/>
                <a:gd name="connsiteY119" fmla="*/ 283756 h 1630845"/>
                <a:gd name="connsiteX120" fmla="*/ 419658 w 1816030"/>
                <a:gd name="connsiteY120" fmla="*/ 129931 h 1630845"/>
                <a:gd name="connsiteX121" fmla="*/ 388295 w 1816030"/>
                <a:gd name="connsiteY121" fmla="*/ 35843 h 1630845"/>
                <a:gd name="connsiteX122" fmla="*/ 373360 w 1816030"/>
                <a:gd name="connsiteY122" fmla="*/ 0 h 1630845"/>
                <a:gd name="connsiteX0" fmla="*/ 373360 w 1816030"/>
                <a:gd name="connsiteY0" fmla="*/ 0 h 1630845"/>
                <a:gd name="connsiteX1" fmla="*/ 430113 w 1816030"/>
                <a:gd name="connsiteY1" fmla="*/ 8961 h 1630845"/>
                <a:gd name="connsiteX2" fmla="*/ 524199 w 1816030"/>
                <a:gd name="connsiteY2" fmla="*/ 40324 h 1630845"/>
                <a:gd name="connsiteX3" fmla="*/ 609325 w 1816030"/>
                <a:gd name="connsiteY3" fmla="*/ 98568 h 1630845"/>
                <a:gd name="connsiteX4" fmla="*/ 675037 w 1816030"/>
                <a:gd name="connsiteY4" fmla="*/ 162786 h 1630845"/>
                <a:gd name="connsiteX5" fmla="*/ 672051 w 1816030"/>
                <a:gd name="connsiteY5" fmla="*/ 191162 h 1630845"/>
                <a:gd name="connsiteX6" fmla="*/ 663090 w 1816030"/>
                <a:gd name="connsiteY6" fmla="*/ 221030 h 1630845"/>
                <a:gd name="connsiteX7" fmla="*/ 654129 w 1816030"/>
                <a:gd name="connsiteY7" fmla="*/ 259860 h 1630845"/>
                <a:gd name="connsiteX8" fmla="*/ 648155 w 1816030"/>
                <a:gd name="connsiteY8" fmla="*/ 292716 h 1630845"/>
                <a:gd name="connsiteX9" fmla="*/ 654129 w 1816030"/>
                <a:gd name="connsiteY9" fmla="*/ 310638 h 1630845"/>
                <a:gd name="connsiteX10" fmla="*/ 648155 w 1816030"/>
                <a:gd name="connsiteY10" fmla="*/ 355441 h 1630845"/>
                <a:gd name="connsiteX11" fmla="*/ 639194 w 1816030"/>
                <a:gd name="connsiteY11" fmla="*/ 397257 h 1630845"/>
                <a:gd name="connsiteX12" fmla="*/ 615300 w 1816030"/>
                <a:gd name="connsiteY12" fmla="*/ 486864 h 1630845"/>
                <a:gd name="connsiteX13" fmla="*/ 609325 w 1816030"/>
                <a:gd name="connsiteY13" fmla="*/ 609326 h 1630845"/>
                <a:gd name="connsiteX14" fmla="*/ 624261 w 1816030"/>
                <a:gd name="connsiteY14" fmla="*/ 979702 h 1630845"/>
                <a:gd name="connsiteX15" fmla="*/ 627247 w 1816030"/>
                <a:gd name="connsiteY15" fmla="*/ 1036453 h 1630845"/>
                <a:gd name="connsiteX16" fmla="*/ 642182 w 1816030"/>
                <a:gd name="connsiteY16" fmla="*/ 1015545 h 1630845"/>
                <a:gd name="connsiteX17" fmla="*/ 697439 w 1816030"/>
                <a:gd name="connsiteY17" fmla="*/ 861719 h 1630845"/>
                <a:gd name="connsiteX18" fmla="*/ 740748 w 1816030"/>
                <a:gd name="connsiteY18" fmla="*/ 669065 h 1630845"/>
                <a:gd name="connsiteX19" fmla="*/ 743737 w 1816030"/>
                <a:gd name="connsiteY19" fmla="*/ 630236 h 1630845"/>
                <a:gd name="connsiteX20" fmla="*/ 716854 w 1816030"/>
                <a:gd name="connsiteY20" fmla="*/ 636208 h 1630845"/>
                <a:gd name="connsiteX21" fmla="*/ 701919 w 1816030"/>
                <a:gd name="connsiteY21" fmla="*/ 636208 h 1630845"/>
                <a:gd name="connsiteX22" fmla="*/ 663090 w 1816030"/>
                <a:gd name="connsiteY22" fmla="*/ 621275 h 1630845"/>
                <a:gd name="connsiteX23" fmla="*/ 636208 w 1816030"/>
                <a:gd name="connsiteY23" fmla="*/ 603354 h 1630845"/>
                <a:gd name="connsiteX24" fmla="*/ 660104 w 1816030"/>
                <a:gd name="connsiteY24" fmla="*/ 582446 h 1630845"/>
                <a:gd name="connsiteX25" fmla="*/ 686984 w 1816030"/>
                <a:gd name="connsiteY25" fmla="*/ 555564 h 1630845"/>
                <a:gd name="connsiteX26" fmla="*/ 698933 w 1816030"/>
                <a:gd name="connsiteY26" fmla="*/ 537642 h 1630845"/>
                <a:gd name="connsiteX27" fmla="*/ 725815 w 1816030"/>
                <a:gd name="connsiteY27" fmla="*/ 534654 h 1630845"/>
                <a:gd name="connsiteX28" fmla="*/ 788538 w 1816030"/>
                <a:gd name="connsiteY28" fmla="*/ 543615 h 1630845"/>
                <a:gd name="connsiteX29" fmla="*/ 931910 w 1816030"/>
                <a:gd name="connsiteY29" fmla="*/ 576471 h 1630845"/>
                <a:gd name="connsiteX30" fmla="*/ 937884 w 1816030"/>
                <a:gd name="connsiteY30" fmla="*/ 603354 h 1630845"/>
                <a:gd name="connsiteX31" fmla="*/ 921455 w 1816030"/>
                <a:gd name="connsiteY31" fmla="*/ 700427 h 1630845"/>
                <a:gd name="connsiteX32" fmla="*/ 878145 w 1816030"/>
                <a:gd name="connsiteY32" fmla="*/ 818409 h 1630845"/>
                <a:gd name="connsiteX33" fmla="*/ 854251 w 1816030"/>
                <a:gd name="connsiteY33" fmla="*/ 875160 h 1630845"/>
                <a:gd name="connsiteX34" fmla="*/ 836330 w 1816030"/>
                <a:gd name="connsiteY34" fmla="*/ 916977 h 1630845"/>
                <a:gd name="connsiteX35" fmla="*/ 812434 w 1816030"/>
                <a:gd name="connsiteY35" fmla="*/ 976714 h 1630845"/>
                <a:gd name="connsiteX36" fmla="*/ 791526 w 1816030"/>
                <a:gd name="connsiteY36" fmla="*/ 1027492 h 1630845"/>
                <a:gd name="connsiteX37" fmla="*/ 788538 w 1816030"/>
                <a:gd name="connsiteY37" fmla="*/ 1042427 h 1630845"/>
                <a:gd name="connsiteX38" fmla="*/ 839316 w 1816030"/>
                <a:gd name="connsiteY38" fmla="*/ 1051388 h 1630845"/>
                <a:gd name="connsiteX39" fmla="*/ 909508 w 1816030"/>
                <a:gd name="connsiteY39" fmla="*/ 1060349 h 1630845"/>
                <a:gd name="connsiteX40" fmla="*/ 949831 w 1816030"/>
                <a:gd name="connsiteY40" fmla="*/ 1087229 h 1630845"/>
                <a:gd name="connsiteX41" fmla="*/ 982688 w 1816030"/>
                <a:gd name="connsiteY41" fmla="*/ 1114111 h 1630845"/>
                <a:gd name="connsiteX42" fmla="*/ 997621 w 1816030"/>
                <a:gd name="connsiteY42" fmla="*/ 1132033 h 1630845"/>
                <a:gd name="connsiteX43" fmla="*/ 1005090 w 1816030"/>
                <a:gd name="connsiteY43" fmla="*/ 1146968 h 1630845"/>
                <a:gd name="connsiteX44" fmla="*/ 1002102 w 1816030"/>
                <a:gd name="connsiteY44" fmla="*/ 1155929 h 1630845"/>
                <a:gd name="connsiteX45" fmla="*/ 997621 w 1816030"/>
                <a:gd name="connsiteY45" fmla="*/ 1161903 h 1630845"/>
                <a:gd name="connsiteX46" fmla="*/ 970739 w 1816030"/>
                <a:gd name="connsiteY46" fmla="*/ 1230601 h 1630845"/>
                <a:gd name="connsiteX47" fmla="*/ 958792 w 1816030"/>
                <a:gd name="connsiteY47" fmla="*/ 1278390 h 1630845"/>
                <a:gd name="connsiteX48" fmla="*/ 933404 w 1816030"/>
                <a:gd name="connsiteY48" fmla="*/ 1342610 h 1630845"/>
                <a:gd name="connsiteX49" fmla="*/ 931910 w 1816030"/>
                <a:gd name="connsiteY49" fmla="*/ 1385919 h 1630845"/>
                <a:gd name="connsiteX50" fmla="*/ 943859 w 1816030"/>
                <a:gd name="connsiteY50" fmla="*/ 1424748 h 1630845"/>
                <a:gd name="connsiteX51" fmla="*/ 1015543 w 1816030"/>
                <a:gd name="connsiteY51" fmla="*/ 1475527 h 1630845"/>
                <a:gd name="connsiteX52" fmla="*/ 1090215 w 1816030"/>
                <a:gd name="connsiteY52" fmla="*/ 1499420 h 1630845"/>
                <a:gd name="connsiteX53" fmla="*/ 1191771 w 1816030"/>
                <a:gd name="connsiteY53" fmla="*/ 1508381 h 1630845"/>
                <a:gd name="connsiteX54" fmla="*/ 1362023 w 1816030"/>
                <a:gd name="connsiteY54" fmla="*/ 1490460 h 1630845"/>
                <a:gd name="connsiteX55" fmla="*/ 1441175 w 1816030"/>
                <a:gd name="connsiteY55" fmla="*/ 1471046 h 1630845"/>
                <a:gd name="connsiteX56" fmla="*/ 1499420 w 1816030"/>
                <a:gd name="connsiteY56" fmla="*/ 1445656 h 1630845"/>
                <a:gd name="connsiteX57" fmla="*/ 1578573 w 1816030"/>
                <a:gd name="connsiteY57" fmla="*/ 1390400 h 1630845"/>
                <a:gd name="connsiteX58" fmla="*/ 1627857 w 1816030"/>
                <a:gd name="connsiteY58" fmla="*/ 1317220 h 1630845"/>
                <a:gd name="connsiteX59" fmla="*/ 1663699 w 1816030"/>
                <a:gd name="connsiteY59" fmla="*/ 1242548 h 1630845"/>
                <a:gd name="connsiteX60" fmla="*/ 1693568 w 1816030"/>
                <a:gd name="connsiteY60" fmla="*/ 1179824 h 1630845"/>
                <a:gd name="connsiteX61" fmla="*/ 1729411 w 1816030"/>
                <a:gd name="connsiteY61" fmla="*/ 1096190 h 1630845"/>
                <a:gd name="connsiteX62" fmla="*/ 1747333 w 1816030"/>
                <a:gd name="connsiteY62" fmla="*/ 1054374 h 1630845"/>
                <a:gd name="connsiteX63" fmla="*/ 1753307 w 1816030"/>
                <a:gd name="connsiteY63" fmla="*/ 1078268 h 1630845"/>
                <a:gd name="connsiteX64" fmla="*/ 1805603 w 1816030"/>
                <a:gd name="connsiteY64" fmla="*/ 1137270 h 1630845"/>
                <a:gd name="connsiteX65" fmla="*/ 1792136 w 1816030"/>
                <a:gd name="connsiteY65" fmla="*/ 1188785 h 1630845"/>
                <a:gd name="connsiteX66" fmla="*/ 1813044 w 1816030"/>
                <a:gd name="connsiteY66" fmla="*/ 1454617 h 1630845"/>
                <a:gd name="connsiteX67" fmla="*/ 1816030 w 1816030"/>
                <a:gd name="connsiteY67" fmla="*/ 1469552 h 1630845"/>
                <a:gd name="connsiteX68" fmla="*/ 1804083 w 1816030"/>
                <a:gd name="connsiteY68" fmla="*/ 1502409 h 1630845"/>
                <a:gd name="connsiteX69" fmla="*/ 1786161 w 1816030"/>
                <a:gd name="connsiteY69" fmla="*/ 1550199 h 1630845"/>
                <a:gd name="connsiteX70" fmla="*/ 1750319 w 1816030"/>
                <a:gd name="connsiteY70" fmla="*/ 1589028 h 1630845"/>
                <a:gd name="connsiteX71" fmla="*/ 1726425 w 1816030"/>
                <a:gd name="connsiteY71" fmla="*/ 1600975 h 1630845"/>
                <a:gd name="connsiteX72" fmla="*/ 1683113 w 1816030"/>
                <a:gd name="connsiteY72" fmla="*/ 1620390 h 1630845"/>
                <a:gd name="connsiteX73" fmla="*/ 1630843 w 1816030"/>
                <a:gd name="connsiteY73" fmla="*/ 1630845 h 1630845"/>
                <a:gd name="connsiteX74" fmla="*/ 1541237 w 1816030"/>
                <a:gd name="connsiteY74" fmla="*/ 1624871 h 1630845"/>
                <a:gd name="connsiteX75" fmla="*/ 1469552 w 1816030"/>
                <a:gd name="connsiteY75" fmla="*/ 1621884 h 1630845"/>
                <a:gd name="connsiteX76" fmla="*/ 1335141 w 1816030"/>
                <a:gd name="connsiteY76" fmla="*/ 1630845 h 1630845"/>
                <a:gd name="connsiteX77" fmla="*/ 1182810 w 1816030"/>
                <a:gd name="connsiteY77" fmla="*/ 1624871 h 1630845"/>
                <a:gd name="connsiteX78" fmla="*/ 1114111 w 1816030"/>
                <a:gd name="connsiteY78" fmla="*/ 1615910 h 1630845"/>
                <a:gd name="connsiteX79" fmla="*/ 997621 w 1816030"/>
                <a:gd name="connsiteY79" fmla="*/ 1577081 h 1630845"/>
                <a:gd name="connsiteX80" fmla="*/ 854251 w 1816030"/>
                <a:gd name="connsiteY80" fmla="*/ 1442670 h 1630845"/>
                <a:gd name="connsiteX81" fmla="*/ 803473 w 1816030"/>
                <a:gd name="connsiteY81" fmla="*/ 1350076 h 1630845"/>
                <a:gd name="connsiteX82" fmla="*/ 791526 w 1816030"/>
                <a:gd name="connsiteY82" fmla="*/ 1215665 h 1630845"/>
                <a:gd name="connsiteX83" fmla="*/ 782566 w 1816030"/>
                <a:gd name="connsiteY83" fmla="*/ 1087229 h 1630845"/>
                <a:gd name="connsiteX84" fmla="*/ 767630 w 1816030"/>
                <a:gd name="connsiteY84" fmla="*/ 1076776 h 1630845"/>
                <a:gd name="connsiteX85" fmla="*/ 761658 w 1816030"/>
                <a:gd name="connsiteY85" fmla="*/ 1093203 h 1630845"/>
                <a:gd name="connsiteX86" fmla="*/ 742242 w 1816030"/>
                <a:gd name="connsiteY86" fmla="*/ 1138007 h 1630845"/>
                <a:gd name="connsiteX87" fmla="*/ 698933 w 1816030"/>
                <a:gd name="connsiteY87" fmla="*/ 1197744 h 1630845"/>
                <a:gd name="connsiteX88" fmla="*/ 686984 w 1816030"/>
                <a:gd name="connsiteY88" fmla="*/ 1215665 h 1630845"/>
                <a:gd name="connsiteX89" fmla="*/ 666076 w 1816030"/>
                <a:gd name="connsiteY89" fmla="*/ 1242548 h 1630845"/>
                <a:gd name="connsiteX90" fmla="*/ 642182 w 1816030"/>
                <a:gd name="connsiteY90" fmla="*/ 1275404 h 1630845"/>
                <a:gd name="connsiteX91" fmla="*/ 621273 w 1816030"/>
                <a:gd name="connsiteY91" fmla="*/ 1296312 h 1630845"/>
                <a:gd name="connsiteX92" fmla="*/ 579457 w 1816030"/>
                <a:gd name="connsiteY92" fmla="*/ 1341116 h 1630845"/>
                <a:gd name="connsiteX93" fmla="*/ 504785 w 1816030"/>
                <a:gd name="connsiteY93" fmla="*/ 1420268 h 1630845"/>
                <a:gd name="connsiteX94" fmla="*/ 427125 w 1816030"/>
                <a:gd name="connsiteY94" fmla="*/ 1484487 h 1630845"/>
                <a:gd name="connsiteX95" fmla="*/ 376349 w 1816030"/>
                <a:gd name="connsiteY95" fmla="*/ 1517342 h 1630845"/>
                <a:gd name="connsiteX96" fmla="*/ 334531 w 1816030"/>
                <a:gd name="connsiteY96" fmla="*/ 1541238 h 1630845"/>
                <a:gd name="connsiteX97" fmla="*/ 298688 w 1816030"/>
                <a:gd name="connsiteY97" fmla="*/ 1565132 h 1630845"/>
                <a:gd name="connsiteX98" fmla="*/ 271806 w 1816030"/>
                <a:gd name="connsiteY98" fmla="*/ 1583053 h 1630845"/>
                <a:gd name="connsiteX99" fmla="*/ 227002 w 1816030"/>
                <a:gd name="connsiteY99" fmla="*/ 1600975 h 1630845"/>
                <a:gd name="connsiteX100" fmla="*/ 164279 w 1816030"/>
                <a:gd name="connsiteY100" fmla="*/ 1621884 h 1630845"/>
                <a:gd name="connsiteX101" fmla="*/ 101554 w 1816030"/>
                <a:gd name="connsiteY101" fmla="*/ 1630845 h 1630845"/>
                <a:gd name="connsiteX102" fmla="*/ 71686 w 1816030"/>
                <a:gd name="connsiteY102" fmla="*/ 1624871 h 1630845"/>
                <a:gd name="connsiteX103" fmla="*/ 26882 w 1816030"/>
                <a:gd name="connsiteY103" fmla="*/ 1595002 h 1630845"/>
                <a:gd name="connsiteX104" fmla="*/ 0 w 1816030"/>
                <a:gd name="connsiteY104" fmla="*/ 1574093 h 1630845"/>
                <a:gd name="connsiteX105" fmla="*/ 26882 w 1816030"/>
                <a:gd name="connsiteY105" fmla="*/ 1568120 h 1630845"/>
                <a:gd name="connsiteX106" fmla="*/ 183693 w 1816030"/>
                <a:gd name="connsiteY106" fmla="*/ 1506889 h 1630845"/>
                <a:gd name="connsiteX107" fmla="*/ 328557 w 1816030"/>
                <a:gd name="connsiteY107" fmla="*/ 1406827 h 1630845"/>
                <a:gd name="connsiteX108" fmla="*/ 470434 w 1816030"/>
                <a:gd name="connsiteY108" fmla="*/ 1242548 h 1630845"/>
                <a:gd name="connsiteX109" fmla="*/ 501797 w 1816030"/>
                <a:gd name="connsiteY109" fmla="*/ 1146968 h 1630845"/>
                <a:gd name="connsiteX110" fmla="*/ 489850 w 1816030"/>
                <a:gd name="connsiteY110" fmla="*/ 1120086 h 1630845"/>
                <a:gd name="connsiteX111" fmla="*/ 471928 w 1816030"/>
                <a:gd name="connsiteY111" fmla="*/ 1090217 h 1630845"/>
                <a:gd name="connsiteX112" fmla="*/ 459981 w 1816030"/>
                <a:gd name="connsiteY112" fmla="*/ 1009571 h 1630845"/>
                <a:gd name="connsiteX113" fmla="*/ 459981 w 1816030"/>
                <a:gd name="connsiteY113" fmla="*/ 940873 h 1630845"/>
                <a:gd name="connsiteX114" fmla="*/ 462968 w 1816030"/>
                <a:gd name="connsiteY114" fmla="*/ 927432 h 1630845"/>
                <a:gd name="connsiteX115" fmla="*/ 468942 w 1816030"/>
                <a:gd name="connsiteY115" fmla="*/ 896069 h 1630845"/>
                <a:gd name="connsiteX116" fmla="*/ 471928 w 1816030"/>
                <a:gd name="connsiteY116" fmla="*/ 767633 h 1630845"/>
                <a:gd name="connsiteX117" fmla="*/ 462968 w 1816030"/>
                <a:gd name="connsiteY117" fmla="*/ 603354 h 1630845"/>
                <a:gd name="connsiteX118" fmla="*/ 448034 w 1816030"/>
                <a:gd name="connsiteY118" fmla="*/ 436088 h 1630845"/>
                <a:gd name="connsiteX119" fmla="*/ 436085 w 1816030"/>
                <a:gd name="connsiteY119" fmla="*/ 283756 h 1630845"/>
                <a:gd name="connsiteX120" fmla="*/ 419658 w 1816030"/>
                <a:gd name="connsiteY120" fmla="*/ 129931 h 1630845"/>
                <a:gd name="connsiteX121" fmla="*/ 388295 w 1816030"/>
                <a:gd name="connsiteY121" fmla="*/ 35843 h 1630845"/>
                <a:gd name="connsiteX122" fmla="*/ 373360 w 1816030"/>
                <a:gd name="connsiteY122" fmla="*/ 0 h 1630845"/>
                <a:gd name="connsiteX0" fmla="*/ 373360 w 1816030"/>
                <a:gd name="connsiteY0" fmla="*/ 0 h 1630845"/>
                <a:gd name="connsiteX1" fmla="*/ 430113 w 1816030"/>
                <a:gd name="connsiteY1" fmla="*/ 8961 h 1630845"/>
                <a:gd name="connsiteX2" fmla="*/ 524199 w 1816030"/>
                <a:gd name="connsiteY2" fmla="*/ 40324 h 1630845"/>
                <a:gd name="connsiteX3" fmla="*/ 609325 w 1816030"/>
                <a:gd name="connsiteY3" fmla="*/ 98568 h 1630845"/>
                <a:gd name="connsiteX4" fmla="*/ 675037 w 1816030"/>
                <a:gd name="connsiteY4" fmla="*/ 162786 h 1630845"/>
                <a:gd name="connsiteX5" fmla="*/ 672051 w 1816030"/>
                <a:gd name="connsiteY5" fmla="*/ 191162 h 1630845"/>
                <a:gd name="connsiteX6" fmla="*/ 663090 w 1816030"/>
                <a:gd name="connsiteY6" fmla="*/ 221030 h 1630845"/>
                <a:gd name="connsiteX7" fmla="*/ 654129 w 1816030"/>
                <a:gd name="connsiteY7" fmla="*/ 259860 h 1630845"/>
                <a:gd name="connsiteX8" fmla="*/ 648155 w 1816030"/>
                <a:gd name="connsiteY8" fmla="*/ 292716 h 1630845"/>
                <a:gd name="connsiteX9" fmla="*/ 654129 w 1816030"/>
                <a:gd name="connsiteY9" fmla="*/ 310638 h 1630845"/>
                <a:gd name="connsiteX10" fmla="*/ 648155 w 1816030"/>
                <a:gd name="connsiteY10" fmla="*/ 355441 h 1630845"/>
                <a:gd name="connsiteX11" fmla="*/ 639194 w 1816030"/>
                <a:gd name="connsiteY11" fmla="*/ 397257 h 1630845"/>
                <a:gd name="connsiteX12" fmla="*/ 615300 w 1816030"/>
                <a:gd name="connsiteY12" fmla="*/ 486864 h 1630845"/>
                <a:gd name="connsiteX13" fmla="*/ 609325 w 1816030"/>
                <a:gd name="connsiteY13" fmla="*/ 609326 h 1630845"/>
                <a:gd name="connsiteX14" fmla="*/ 624261 w 1816030"/>
                <a:gd name="connsiteY14" fmla="*/ 979702 h 1630845"/>
                <a:gd name="connsiteX15" fmla="*/ 627247 w 1816030"/>
                <a:gd name="connsiteY15" fmla="*/ 1036453 h 1630845"/>
                <a:gd name="connsiteX16" fmla="*/ 642182 w 1816030"/>
                <a:gd name="connsiteY16" fmla="*/ 1015545 h 1630845"/>
                <a:gd name="connsiteX17" fmla="*/ 697439 w 1816030"/>
                <a:gd name="connsiteY17" fmla="*/ 861719 h 1630845"/>
                <a:gd name="connsiteX18" fmla="*/ 740748 w 1816030"/>
                <a:gd name="connsiteY18" fmla="*/ 669065 h 1630845"/>
                <a:gd name="connsiteX19" fmla="*/ 743737 w 1816030"/>
                <a:gd name="connsiteY19" fmla="*/ 630236 h 1630845"/>
                <a:gd name="connsiteX20" fmla="*/ 716854 w 1816030"/>
                <a:gd name="connsiteY20" fmla="*/ 636208 h 1630845"/>
                <a:gd name="connsiteX21" fmla="*/ 701919 w 1816030"/>
                <a:gd name="connsiteY21" fmla="*/ 636208 h 1630845"/>
                <a:gd name="connsiteX22" fmla="*/ 663090 w 1816030"/>
                <a:gd name="connsiteY22" fmla="*/ 621275 h 1630845"/>
                <a:gd name="connsiteX23" fmla="*/ 636208 w 1816030"/>
                <a:gd name="connsiteY23" fmla="*/ 603354 h 1630845"/>
                <a:gd name="connsiteX24" fmla="*/ 660104 w 1816030"/>
                <a:gd name="connsiteY24" fmla="*/ 582446 h 1630845"/>
                <a:gd name="connsiteX25" fmla="*/ 686984 w 1816030"/>
                <a:gd name="connsiteY25" fmla="*/ 555564 h 1630845"/>
                <a:gd name="connsiteX26" fmla="*/ 698933 w 1816030"/>
                <a:gd name="connsiteY26" fmla="*/ 537642 h 1630845"/>
                <a:gd name="connsiteX27" fmla="*/ 725815 w 1816030"/>
                <a:gd name="connsiteY27" fmla="*/ 534654 h 1630845"/>
                <a:gd name="connsiteX28" fmla="*/ 788538 w 1816030"/>
                <a:gd name="connsiteY28" fmla="*/ 543615 h 1630845"/>
                <a:gd name="connsiteX29" fmla="*/ 931910 w 1816030"/>
                <a:gd name="connsiteY29" fmla="*/ 576471 h 1630845"/>
                <a:gd name="connsiteX30" fmla="*/ 937884 w 1816030"/>
                <a:gd name="connsiteY30" fmla="*/ 603354 h 1630845"/>
                <a:gd name="connsiteX31" fmla="*/ 921455 w 1816030"/>
                <a:gd name="connsiteY31" fmla="*/ 700427 h 1630845"/>
                <a:gd name="connsiteX32" fmla="*/ 878145 w 1816030"/>
                <a:gd name="connsiteY32" fmla="*/ 818409 h 1630845"/>
                <a:gd name="connsiteX33" fmla="*/ 854251 w 1816030"/>
                <a:gd name="connsiteY33" fmla="*/ 875160 h 1630845"/>
                <a:gd name="connsiteX34" fmla="*/ 836330 w 1816030"/>
                <a:gd name="connsiteY34" fmla="*/ 916977 h 1630845"/>
                <a:gd name="connsiteX35" fmla="*/ 812434 w 1816030"/>
                <a:gd name="connsiteY35" fmla="*/ 976714 h 1630845"/>
                <a:gd name="connsiteX36" fmla="*/ 791526 w 1816030"/>
                <a:gd name="connsiteY36" fmla="*/ 1027492 h 1630845"/>
                <a:gd name="connsiteX37" fmla="*/ 788538 w 1816030"/>
                <a:gd name="connsiteY37" fmla="*/ 1042427 h 1630845"/>
                <a:gd name="connsiteX38" fmla="*/ 839316 w 1816030"/>
                <a:gd name="connsiteY38" fmla="*/ 1051388 h 1630845"/>
                <a:gd name="connsiteX39" fmla="*/ 909508 w 1816030"/>
                <a:gd name="connsiteY39" fmla="*/ 1060349 h 1630845"/>
                <a:gd name="connsiteX40" fmla="*/ 949831 w 1816030"/>
                <a:gd name="connsiteY40" fmla="*/ 1087229 h 1630845"/>
                <a:gd name="connsiteX41" fmla="*/ 982688 w 1816030"/>
                <a:gd name="connsiteY41" fmla="*/ 1114111 h 1630845"/>
                <a:gd name="connsiteX42" fmla="*/ 997621 w 1816030"/>
                <a:gd name="connsiteY42" fmla="*/ 1132033 h 1630845"/>
                <a:gd name="connsiteX43" fmla="*/ 1005090 w 1816030"/>
                <a:gd name="connsiteY43" fmla="*/ 1146968 h 1630845"/>
                <a:gd name="connsiteX44" fmla="*/ 1002102 w 1816030"/>
                <a:gd name="connsiteY44" fmla="*/ 1155929 h 1630845"/>
                <a:gd name="connsiteX45" fmla="*/ 997621 w 1816030"/>
                <a:gd name="connsiteY45" fmla="*/ 1161903 h 1630845"/>
                <a:gd name="connsiteX46" fmla="*/ 970739 w 1816030"/>
                <a:gd name="connsiteY46" fmla="*/ 1230601 h 1630845"/>
                <a:gd name="connsiteX47" fmla="*/ 958792 w 1816030"/>
                <a:gd name="connsiteY47" fmla="*/ 1278390 h 1630845"/>
                <a:gd name="connsiteX48" fmla="*/ 933404 w 1816030"/>
                <a:gd name="connsiteY48" fmla="*/ 1342610 h 1630845"/>
                <a:gd name="connsiteX49" fmla="*/ 931910 w 1816030"/>
                <a:gd name="connsiteY49" fmla="*/ 1385919 h 1630845"/>
                <a:gd name="connsiteX50" fmla="*/ 943859 w 1816030"/>
                <a:gd name="connsiteY50" fmla="*/ 1424748 h 1630845"/>
                <a:gd name="connsiteX51" fmla="*/ 1015543 w 1816030"/>
                <a:gd name="connsiteY51" fmla="*/ 1475527 h 1630845"/>
                <a:gd name="connsiteX52" fmla="*/ 1090215 w 1816030"/>
                <a:gd name="connsiteY52" fmla="*/ 1499420 h 1630845"/>
                <a:gd name="connsiteX53" fmla="*/ 1191771 w 1816030"/>
                <a:gd name="connsiteY53" fmla="*/ 1508381 h 1630845"/>
                <a:gd name="connsiteX54" fmla="*/ 1362023 w 1816030"/>
                <a:gd name="connsiteY54" fmla="*/ 1490460 h 1630845"/>
                <a:gd name="connsiteX55" fmla="*/ 1441175 w 1816030"/>
                <a:gd name="connsiteY55" fmla="*/ 1471046 h 1630845"/>
                <a:gd name="connsiteX56" fmla="*/ 1499420 w 1816030"/>
                <a:gd name="connsiteY56" fmla="*/ 1445656 h 1630845"/>
                <a:gd name="connsiteX57" fmla="*/ 1578573 w 1816030"/>
                <a:gd name="connsiteY57" fmla="*/ 1390400 h 1630845"/>
                <a:gd name="connsiteX58" fmla="*/ 1627857 w 1816030"/>
                <a:gd name="connsiteY58" fmla="*/ 1317220 h 1630845"/>
                <a:gd name="connsiteX59" fmla="*/ 1663699 w 1816030"/>
                <a:gd name="connsiteY59" fmla="*/ 1242548 h 1630845"/>
                <a:gd name="connsiteX60" fmla="*/ 1727198 w 1816030"/>
                <a:gd name="connsiteY60" fmla="*/ 1208971 h 1630845"/>
                <a:gd name="connsiteX61" fmla="*/ 1729411 w 1816030"/>
                <a:gd name="connsiteY61" fmla="*/ 1096190 h 1630845"/>
                <a:gd name="connsiteX62" fmla="*/ 1747333 w 1816030"/>
                <a:gd name="connsiteY62" fmla="*/ 1054374 h 1630845"/>
                <a:gd name="connsiteX63" fmla="*/ 1753307 w 1816030"/>
                <a:gd name="connsiteY63" fmla="*/ 1078268 h 1630845"/>
                <a:gd name="connsiteX64" fmla="*/ 1805603 w 1816030"/>
                <a:gd name="connsiteY64" fmla="*/ 1137270 h 1630845"/>
                <a:gd name="connsiteX65" fmla="*/ 1792136 w 1816030"/>
                <a:gd name="connsiteY65" fmla="*/ 1188785 h 1630845"/>
                <a:gd name="connsiteX66" fmla="*/ 1813044 w 1816030"/>
                <a:gd name="connsiteY66" fmla="*/ 1454617 h 1630845"/>
                <a:gd name="connsiteX67" fmla="*/ 1816030 w 1816030"/>
                <a:gd name="connsiteY67" fmla="*/ 1469552 h 1630845"/>
                <a:gd name="connsiteX68" fmla="*/ 1804083 w 1816030"/>
                <a:gd name="connsiteY68" fmla="*/ 1502409 h 1630845"/>
                <a:gd name="connsiteX69" fmla="*/ 1786161 w 1816030"/>
                <a:gd name="connsiteY69" fmla="*/ 1550199 h 1630845"/>
                <a:gd name="connsiteX70" fmla="*/ 1750319 w 1816030"/>
                <a:gd name="connsiteY70" fmla="*/ 1589028 h 1630845"/>
                <a:gd name="connsiteX71" fmla="*/ 1726425 w 1816030"/>
                <a:gd name="connsiteY71" fmla="*/ 1600975 h 1630845"/>
                <a:gd name="connsiteX72" fmla="*/ 1683113 w 1816030"/>
                <a:gd name="connsiteY72" fmla="*/ 1620390 h 1630845"/>
                <a:gd name="connsiteX73" fmla="*/ 1630843 w 1816030"/>
                <a:gd name="connsiteY73" fmla="*/ 1630845 h 1630845"/>
                <a:gd name="connsiteX74" fmla="*/ 1541237 w 1816030"/>
                <a:gd name="connsiteY74" fmla="*/ 1624871 h 1630845"/>
                <a:gd name="connsiteX75" fmla="*/ 1469552 w 1816030"/>
                <a:gd name="connsiteY75" fmla="*/ 1621884 h 1630845"/>
                <a:gd name="connsiteX76" fmla="*/ 1335141 w 1816030"/>
                <a:gd name="connsiteY76" fmla="*/ 1630845 h 1630845"/>
                <a:gd name="connsiteX77" fmla="*/ 1182810 w 1816030"/>
                <a:gd name="connsiteY77" fmla="*/ 1624871 h 1630845"/>
                <a:gd name="connsiteX78" fmla="*/ 1114111 w 1816030"/>
                <a:gd name="connsiteY78" fmla="*/ 1615910 h 1630845"/>
                <a:gd name="connsiteX79" fmla="*/ 997621 w 1816030"/>
                <a:gd name="connsiteY79" fmla="*/ 1577081 h 1630845"/>
                <a:gd name="connsiteX80" fmla="*/ 854251 w 1816030"/>
                <a:gd name="connsiteY80" fmla="*/ 1442670 h 1630845"/>
                <a:gd name="connsiteX81" fmla="*/ 803473 w 1816030"/>
                <a:gd name="connsiteY81" fmla="*/ 1350076 h 1630845"/>
                <a:gd name="connsiteX82" fmla="*/ 791526 w 1816030"/>
                <a:gd name="connsiteY82" fmla="*/ 1215665 h 1630845"/>
                <a:gd name="connsiteX83" fmla="*/ 782566 w 1816030"/>
                <a:gd name="connsiteY83" fmla="*/ 1087229 h 1630845"/>
                <a:gd name="connsiteX84" fmla="*/ 767630 w 1816030"/>
                <a:gd name="connsiteY84" fmla="*/ 1076776 h 1630845"/>
                <a:gd name="connsiteX85" fmla="*/ 761658 w 1816030"/>
                <a:gd name="connsiteY85" fmla="*/ 1093203 h 1630845"/>
                <a:gd name="connsiteX86" fmla="*/ 742242 w 1816030"/>
                <a:gd name="connsiteY86" fmla="*/ 1138007 h 1630845"/>
                <a:gd name="connsiteX87" fmla="*/ 698933 w 1816030"/>
                <a:gd name="connsiteY87" fmla="*/ 1197744 h 1630845"/>
                <a:gd name="connsiteX88" fmla="*/ 686984 w 1816030"/>
                <a:gd name="connsiteY88" fmla="*/ 1215665 h 1630845"/>
                <a:gd name="connsiteX89" fmla="*/ 666076 w 1816030"/>
                <a:gd name="connsiteY89" fmla="*/ 1242548 h 1630845"/>
                <a:gd name="connsiteX90" fmla="*/ 642182 w 1816030"/>
                <a:gd name="connsiteY90" fmla="*/ 1275404 h 1630845"/>
                <a:gd name="connsiteX91" fmla="*/ 621273 w 1816030"/>
                <a:gd name="connsiteY91" fmla="*/ 1296312 h 1630845"/>
                <a:gd name="connsiteX92" fmla="*/ 579457 w 1816030"/>
                <a:gd name="connsiteY92" fmla="*/ 1341116 h 1630845"/>
                <a:gd name="connsiteX93" fmla="*/ 504785 w 1816030"/>
                <a:gd name="connsiteY93" fmla="*/ 1420268 h 1630845"/>
                <a:gd name="connsiteX94" fmla="*/ 427125 w 1816030"/>
                <a:gd name="connsiteY94" fmla="*/ 1484487 h 1630845"/>
                <a:gd name="connsiteX95" fmla="*/ 376349 w 1816030"/>
                <a:gd name="connsiteY95" fmla="*/ 1517342 h 1630845"/>
                <a:gd name="connsiteX96" fmla="*/ 334531 w 1816030"/>
                <a:gd name="connsiteY96" fmla="*/ 1541238 h 1630845"/>
                <a:gd name="connsiteX97" fmla="*/ 298688 w 1816030"/>
                <a:gd name="connsiteY97" fmla="*/ 1565132 h 1630845"/>
                <a:gd name="connsiteX98" fmla="*/ 271806 w 1816030"/>
                <a:gd name="connsiteY98" fmla="*/ 1583053 h 1630845"/>
                <a:gd name="connsiteX99" fmla="*/ 227002 w 1816030"/>
                <a:gd name="connsiteY99" fmla="*/ 1600975 h 1630845"/>
                <a:gd name="connsiteX100" fmla="*/ 164279 w 1816030"/>
                <a:gd name="connsiteY100" fmla="*/ 1621884 h 1630845"/>
                <a:gd name="connsiteX101" fmla="*/ 101554 w 1816030"/>
                <a:gd name="connsiteY101" fmla="*/ 1630845 h 1630845"/>
                <a:gd name="connsiteX102" fmla="*/ 71686 w 1816030"/>
                <a:gd name="connsiteY102" fmla="*/ 1624871 h 1630845"/>
                <a:gd name="connsiteX103" fmla="*/ 26882 w 1816030"/>
                <a:gd name="connsiteY103" fmla="*/ 1595002 h 1630845"/>
                <a:gd name="connsiteX104" fmla="*/ 0 w 1816030"/>
                <a:gd name="connsiteY104" fmla="*/ 1574093 h 1630845"/>
                <a:gd name="connsiteX105" fmla="*/ 26882 w 1816030"/>
                <a:gd name="connsiteY105" fmla="*/ 1568120 h 1630845"/>
                <a:gd name="connsiteX106" fmla="*/ 183693 w 1816030"/>
                <a:gd name="connsiteY106" fmla="*/ 1506889 h 1630845"/>
                <a:gd name="connsiteX107" fmla="*/ 328557 w 1816030"/>
                <a:gd name="connsiteY107" fmla="*/ 1406827 h 1630845"/>
                <a:gd name="connsiteX108" fmla="*/ 470434 w 1816030"/>
                <a:gd name="connsiteY108" fmla="*/ 1242548 h 1630845"/>
                <a:gd name="connsiteX109" fmla="*/ 501797 w 1816030"/>
                <a:gd name="connsiteY109" fmla="*/ 1146968 h 1630845"/>
                <a:gd name="connsiteX110" fmla="*/ 489850 w 1816030"/>
                <a:gd name="connsiteY110" fmla="*/ 1120086 h 1630845"/>
                <a:gd name="connsiteX111" fmla="*/ 471928 w 1816030"/>
                <a:gd name="connsiteY111" fmla="*/ 1090217 h 1630845"/>
                <a:gd name="connsiteX112" fmla="*/ 459981 w 1816030"/>
                <a:gd name="connsiteY112" fmla="*/ 1009571 h 1630845"/>
                <a:gd name="connsiteX113" fmla="*/ 459981 w 1816030"/>
                <a:gd name="connsiteY113" fmla="*/ 940873 h 1630845"/>
                <a:gd name="connsiteX114" fmla="*/ 462968 w 1816030"/>
                <a:gd name="connsiteY114" fmla="*/ 927432 h 1630845"/>
                <a:gd name="connsiteX115" fmla="*/ 468942 w 1816030"/>
                <a:gd name="connsiteY115" fmla="*/ 896069 h 1630845"/>
                <a:gd name="connsiteX116" fmla="*/ 471928 w 1816030"/>
                <a:gd name="connsiteY116" fmla="*/ 767633 h 1630845"/>
                <a:gd name="connsiteX117" fmla="*/ 462968 w 1816030"/>
                <a:gd name="connsiteY117" fmla="*/ 603354 h 1630845"/>
                <a:gd name="connsiteX118" fmla="*/ 448034 w 1816030"/>
                <a:gd name="connsiteY118" fmla="*/ 436088 h 1630845"/>
                <a:gd name="connsiteX119" fmla="*/ 436085 w 1816030"/>
                <a:gd name="connsiteY119" fmla="*/ 283756 h 1630845"/>
                <a:gd name="connsiteX120" fmla="*/ 419658 w 1816030"/>
                <a:gd name="connsiteY120" fmla="*/ 129931 h 1630845"/>
                <a:gd name="connsiteX121" fmla="*/ 388295 w 1816030"/>
                <a:gd name="connsiteY121" fmla="*/ 35843 h 1630845"/>
                <a:gd name="connsiteX122" fmla="*/ 373360 w 1816030"/>
                <a:gd name="connsiteY122" fmla="*/ 0 h 1630845"/>
                <a:gd name="connsiteX0" fmla="*/ 373360 w 1816030"/>
                <a:gd name="connsiteY0" fmla="*/ 0 h 1630845"/>
                <a:gd name="connsiteX1" fmla="*/ 430113 w 1816030"/>
                <a:gd name="connsiteY1" fmla="*/ 8961 h 1630845"/>
                <a:gd name="connsiteX2" fmla="*/ 524199 w 1816030"/>
                <a:gd name="connsiteY2" fmla="*/ 40324 h 1630845"/>
                <a:gd name="connsiteX3" fmla="*/ 609325 w 1816030"/>
                <a:gd name="connsiteY3" fmla="*/ 98568 h 1630845"/>
                <a:gd name="connsiteX4" fmla="*/ 675037 w 1816030"/>
                <a:gd name="connsiteY4" fmla="*/ 162786 h 1630845"/>
                <a:gd name="connsiteX5" fmla="*/ 672051 w 1816030"/>
                <a:gd name="connsiteY5" fmla="*/ 191162 h 1630845"/>
                <a:gd name="connsiteX6" fmla="*/ 663090 w 1816030"/>
                <a:gd name="connsiteY6" fmla="*/ 221030 h 1630845"/>
                <a:gd name="connsiteX7" fmla="*/ 654129 w 1816030"/>
                <a:gd name="connsiteY7" fmla="*/ 259860 h 1630845"/>
                <a:gd name="connsiteX8" fmla="*/ 648155 w 1816030"/>
                <a:gd name="connsiteY8" fmla="*/ 292716 h 1630845"/>
                <a:gd name="connsiteX9" fmla="*/ 654129 w 1816030"/>
                <a:gd name="connsiteY9" fmla="*/ 310638 h 1630845"/>
                <a:gd name="connsiteX10" fmla="*/ 648155 w 1816030"/>
                <a:gd name="connsiteY10" fmla="*/ 355441 h 1630845"/>
                <a:gd name="connsiteX11" fmla="*/ 639194 w 1816030"/>
                <a:gd name="connsiteY11" fmla="*/ 397257 h 1630845"/>
                <a:gd name="connsiteX12" fmla="*/ 615300 w 1816030"/>
                <a:gd name="connsiteY12" fmla="*/ 486864 h 1630845"/>
                <a:gd name="connsiteX13" fmla="*/ 609325 w 1816030"/>
                <a:gd name="connsiteY13" fmla="*/ 609326 h 1630845"/>
                <a:gd name="connsiteX14" fmla="*/ 624261 w 1816030"/>
                <a:gd name="connsiteY14" fmla="*/ 979702 h 1630845"/>
                <a:gd name="connsiteX15" fmla="*/ 627247 w 1816030"/>
                <a:gd name="connsiteY15" fmla="*/ 1036453 h 1630845"/>
                <a:gd name="connsiteX16" fmla="*/ 642182 w 1816030"/>
                <a:gd name="connsiteY16" fmla="*/ 1015545 h 1630845"/>
                <a:gd name="connsiteX17" fmla="*/ 697439 w 1816030"/>
                <a:gd name="connsiteY17" fmla="*/ 861719 h 1630845"/>
                <a:gd name="connsiteX18" fmla="*/ 740748 w 1816030"/>
                <a:gd name="connsiteY18" fmla="*/ 669065 h 1630845"/>
                <a:gd name="connsiteX19" fmla="*/ 743737 w 1816030"/>
                <a:gd name="connsiteY19" fmla="*/ 630236 h 1630845"/>
                <a:gd name="connsiteX20" fmla="*/ 716854 w 1816030"/>
                <a:gd name="connsiteY20" fmla="*/ 636208 h 1630845"/>
                <a:gd name="connsiteX21" fmla="*/ 701919 w 1816030"/>
                <a:gd name="connsiteY21" fmla="*/ 636208 h 1630845"/>
                <a:gd name="connsiteX22" fmla="*/ 663090 w 1816030"/>
                <a:gd name="connsiteY22" fmla="*/ 621275 h 1630845"/>
                <a:gd name="connsiteX23" fmla="*/ 636208 w 1816030"/>
                <a:gd name="connsiteY23" fmla="*/ 603354 h 1630845"/>
                <a:gd name="connsiteX24" fmla="*/ 660104 w 1816030"/>
                <a:gd name="connsiteY24" fmla="*/ 582446 h 1630845"/>
                <a:gd name="connsiteX25" fmla="*/ 686984 w 1816030"/>
                <a:gd name="connsiteY25" fmla="*/ 555564 h 1630845"/>
                <a:gd name="connsiteX26" fmla="*/ 698933 w 1816030"/>
                <a:gd name="connsiteY26" fmla="*/ 537642 h 1630845"/>
                <a:gd name="connsiteX27" fmla="*/ 725815 w 1816030"/>
                <a:gd name="connsiteY27" fmla="*/ 534654 h 1630845"/>
                <a:gd name="connsiteX28" fmla="*/ 788538 w 1816030"/>
                <a:gd name="connsiteY28" fmla="*/ 543615 h 1630845"/>
                <a:gd name="connsiteX29" fmla="*/ 931910 w 1816030"/>
                <a:gd name="connsiteY29" fmla="*/ 576471 h 1630845"/>
                <a:gd name="connsiteX30" fmla="*/ 937884 w 1816030"/>
                <a:gd name="connsiteY30" fmla="*/ 603354 h 1630845"/>
                <a:gd name="connsiteX31" fmla="*/ 921455 w 1816030"/>
                <a:gd name="connsiteY31" fmla="*/ 700427 h 1630845"/>
                <a:gd name="connsiteX32" fmla="*/ 878145 w 1816030"/>
                <a:gd name="connsiteY32" fmla="*/ 818409 h 1630845"/>
                <a:gd name="connsiteX33" fmla="*/ 854251 w 1816030"/>
                <a:gd name="connsiteY33" fmla="*/ 875160 h 1630845"/>
                <a:gd name="connsiteX34" fmla="*/ 836330 w 1816030"/>
                <a:gd name="connsiteY34" fmla="*/ 916977 h 1630845"/>
                <a:gd name="connsiteX35" fmla="*/ 812434 w 1816030"/>
                <a:gd name="connsiteY35" fmla="*/ 976714 h 1630845"/>
                <a:gd name="connsiteX36" fmla="*/ 791526 w 1816030"/>
                <a:gd name="connsiteY36" fmla="*/ 1027492 h 1630845"/>
                <a:gd name="connsiteX37" fmla="*/ 788538 w 1816030"/>
                <a:gd name="connsiteY37" fmla="*/ 1042427 h 1630845"/>
                <a:gd name="connsiteX38" fmla="*/ 839316 w 1816030"/>
                <a:gd name="connsiteY38" fmla="*/ 1051388 h 1630845"/>
                <a:gd name="connsiteX39" fmla="*/ 909508 w 1816030"/>
                <a:gd name="connsiteY39" fmla="*/ 1060349 h 1630845"/>
                <a:gd name="connsiteX40" fmla="*/ 949831 w 1816030"/>
                <a:gd name="connsiteY40" fmla="*/ 1087229 h 1630845"/>
                <a:gd name="connsiteX41" fmla="*/ 982688 w 1816030"/>
                <a:gd name="connsiteY41" fmla="*/ 1114111 h 1630845"/>
                <a:gd name="connsiteX42" fmla="*/ 997621 w 1816030"/>
                <a:gd name="connsiteY42" fmla="*/ 1132033 h 1630845"/>
                <a:gd name="connsiteX43" fmla="*/ 1005090 w 1816030"/>
                <a:gd name="connsiteY43" fmla="*/ 1146968 h 1630845"/>
                <a:gd name="connsiteX44" fmla="*/ 1002102 w 1816030"/>
                <a:gd name="connsiteY44" fmla="*/ 1155929 h 1630845"/>
                <a:gd name="connsiteX45" fmla="*/ 997621 w 1816030"/>
                <a:gd name="connsiteY45" fmla="*/ 1161903 h 1630845"/>
                <a:gd name="connsiteX46" fmla="*/ 970739 w 1816030"/>
                <a:gd name="connsiteY46" fmla="*/ 1230601 h 1630845"/>
                <a:gd name="connsiteX47" fmla="*/ 958792 w 1816030"/>
                <a:gd name="connsiteY47" fmla="*/ 1278390 h 1630845"/>
                <a:gd name="connsiteX48" fmla="*/ 933404 w 1816030"/>
                <a:gd name="connsiteY48" fmla="*/ 1342610 h 1630845"/>
                <a:gd name="connsiteX49" fmla="*/ 931910 w 1816030"/>
                <a:gd name="connsiteY49" fmla="*/ 1385919 h 1630845"/>
                <a:gd name="connsiteX50" fmla="*/ 943859 w 1816030"/>
                <a:gd name="connsiteY50" fmla="*/ 1424748 h 1630845"/>
                <a:gd name="connsiteX51" fmla="*/ 1015543 w 1816030"/>
                <a:gd name="connsiteY51" fmla="*/ 1475527 h 1630845"/>
                <a:gd name="connsiteX52" fmla="*/ 1090215 w 1816030"/>
                <a:gd name="connsiteY52" fmla="*/ 1499420 h 1630845"/>
                <a:gd name="connsiteX53" fmla="*/ 1191771 w 1816030"/>
                <a:gd name="connsiteY53" fmla="*/ 1508381 h 1630845"/>
                <a:gd name="connsiteX54" fmla="*/ 1362023 w 1816030"/>
                <a:gd name="connsiteY54" fmla="*/ 1490460 h 1630845"/>
                <a:gd name="connsiteX55" fmla="*/ 1441175 w 1816030"/>
                <a:gd name="connsiteY55" fmla="*/ 1471046 h 1630845"/>
                <a:gd name="connsiteX56" fmla="*/ 1499420 w 1816030"/>
                <a:gd name="connsiteY56" fmla="*/ 1445656 h 1630845"/>
                <a:gd name="connsiteX57" fmla="*/ 1578573 w 1816030"/>
                <a:gd name="connsiteY57" fmla="*/ 1390400 h 1630845"/>
                <a:gd name="connsiteX58" fmla="*/ 1627857 w 1816030"/>
                <a:gd name="connsiteY58" fmla="*/ 1317220 h 1630845"/>
                <a:gd name="connsiteX59" fmla="*/ 1663699 w 1816030"/>
                <a:gd name="connsiteY59" fmla="*/ 1242548 h 1630845"/>
                <a:gd name="connsiteX60" fmla="*/ 1727198 w 1816030"/>
                <a:gd name="connsiteY60" fmla="*/ 1208971 h 1630845"/>
                <a:gd name="connsiteX61" fmla="*/ 1754074 w 1816030"/>
                <a:gd name="connsiteY61" fmla="*/ 1147757 h 1630845"/>
                <a:gd name="connsiteX62" fmla="*/ 1747333 w 1816030"/>
                <a:gd name="connsiteY62" fmla="*/ 1054374 h 1630845"/>
                <a:gd name="connsiteX63" fmla="*/ 1753307 w 1816030"/>
                <a:gd name="connsiteY63" fmla="*/ 1078268 h 1630845"/>
                <a:gd name="connsiteX64" fmla="*/ 1805603 w 1816030"/>
                <a:gd name="connsiteY64" fmla="*/ 1137270 h 1630845"/>
                <a:gd name="connsiteX65" fmla="*/ 1792136 w 1816030"/>
                <a:gd name="connsiteY65" fmla="*/ 1188785 h 1630845"/>
                <a:gd name="connsiteX66" fmla="*/ 1813044 w 1816030"/>
                <a:gd name="connsiteY66" fmla="*/ 1454617 h 1630845"/>
                <a:gd name="connsiteX67" fmla="*/ 1816030 w 1816030"/>
                <a:gd name="connsiteY67" fmla="*/ 1469552 h 1630845"/>
                <a:gd name="connsiteX68" fmla="*/ 1804083 w 1816030"/>
                <a:gd name="connsiteY68" fmla="*/ 1502409 h 1630845"/>
                <a:gd name="connsiteX69" fmla="*/ 1786161 w 1816030"/>
                <a:gd name="connsiteY69" fmla="*/ 1550199 h 1630845"/>
                <a:gd name="connsiteX70" fmla="*/ 1750319 w 1816030"/>
                <a:gd name="connsiteY70" fmla="*/ 1589028 h 1630845"/>
                <a:gd name="connsiteX71" fmla="*/ 1726425 w 1816030"/>
                <a:gd name="connsiteY71" fmla="*/ 1600975 h 1630845"/>
                <a:gd name="connsiteX72" fmla="*/ 1683113 w 1816030"/>
                <a:gd name="connsiteY72" fmla="*/ 1620390 h 1630845"/>
                <a:gd name="connsiteX73" fmla="*/ 1630843 w 1816030"/>
                <a:gd name="connsiteY73" fmla="*/ 1630845 h 1630845"/>
                <a:gd name="connsiteX74" fmla="*/ 1541237 w 1816030"/>
                <a:gd name="connsiteY74" fmla="*/ 1624871 h 1630845"/>
                <a:gd name="connsiteX75" fmla="*/ 1469552 w 1816030"/>
                <a:gd name="connsiteY75" fmla="*/ 1621884 h 1630845"/>
                <a:gd name="connsiteX76" fmla="*/ 1335141 w 1816030"/>
                <a:gd name="connsiteY76" fmla="*/ 1630845 h 1630845"/>
                <a:gd name="connsiteX77" fmla="*/ 1182810 w 1816030"/>
                <a:gd name="connsiteY77" fmla="*/ 1624871 h 1630845"/>
                <a:gd name="connsiteX78" fmla="*/ 1114111 w 1816030"/>
                <a:gd name="connsiteY78" fmla="*/ 1615910 h 1630845"/>
                <a:gd name="connsiteX79" fmla="*/ 997621 w 1816030"/>
                <a:gd name="connsiteY79" fmla="*/ 1577081 h 1630845"/>
                <a:gd name="connsiteX80" fmla="*/ 854251 w 1816030"/>
                <a:gd name="connsiteY80" fmla="*/ 1442670 h 1630845"/>
                <a:gd name="connsiteX81" fmla="*/ 803473 w 1816030"/>
                <a:gd name="connsiteY81" fmla="*/ 1350076 h 1630845"/>
                <a:gd name="connsiteX82" fmla="*/ 791526 w 1816030"/>
                <a:gd name="connsiteY82" fmla="*/ 1215665 h 1630845"/>
                <a:gd name="connsiteX83" fmla="*/ 782566 w 1816030"/>
                <a:gd name="connsiteY83" fmla="*/ 1087229 h 1630845"/>
                <a:gd name="connsiteX84" fmla="*/ 767630 w 1816030"/>
                <a:gd name="connsiteY84" fmla="*/ 1076776 h 1630845"/>
                <a:gd name="connsiteX85" fmla="*/ 761658 w 1816030"/>
                <a:gd name="connsiteY85" fmla="*/ 1093203 h 1630845"/>
                <a:gd name="connsiteX86" fmla="*/ 742242 w 1816030"/>
                <a:gd name="connsiteY86" fmla="*/ 1138007 h 1630845"/>
                <a:gd name="connsiteX87" fmla="*/ 698933 w 1816030"/>
                <a:gd name="connsiteY87" fmla="*/ 1197744 h 1630845"/>
                <a:gd name="connsiteX88" fmla="*/ 686984 w 1816030"/>
                <a:gd name="connsiteY88" fmla="*/ 1215665 h 1630845"/>
                <a:gd name="connsiteX89" fmla="*/ 666076 w 1816030"/>
                <a:gd name="connsiteY89" fmla="*/ 1242548 h 1630845"/>
                <a:gd name="connsiteX90" fmla="*/ 642182 w 1816030"/>
                <a:gd name="connsiteY90" fmla="*/ 1275404 h 1630845"/>
                <a:gd name="connsiteX91" fmla="*/ 621273 w 1816030"/>
                <a:gd name="connsiteY91" fmla="*/ 1296312 h 1630845"/>
                <a:gd name="connsiteX92" fmla="*/ 579457 w 1816030"/>
                <a:gd name="connsiteY92" fmla="*/ 1341116 h 1630845"/>
                <a:gd name="connsiteX93" fmla="*/ 504785 w 1816030"/>
                <a:gd name="connsiteY93" fmla="*/ 1420268 h 1630845"/>
                <a:gd name="connsiteX94" fmla="*/ 427125 w 1816030"/>
                <a:gd name="connsiteY94" fmla="*/ 1484487 h 1630845"/>
                <a:gd name="connsiteX95" fmla="*/ 376349 w 1816030"/>
                <a:gd name="connsiteY95" fmla="*/ 1517342 h 1630845"/>
                <a:gd name="connsiteX96" fmla="*/ 334531 w 1816030"/>
                <a:gd name="connsiteY96" fmla="*/ 1541238 h 1630845"/>
                <a:gd name="connsiteX97" fmla="*/ 298688 w 1816030"/>
                <a:gd name="connsiteY97" fmla="*/ 1565132 h 1630845"/>
                <a:gd name="connsiteX98" fmla="*/ 271806 w 1816030"/>
                <a:gd name="connsiteY98" fmla="*/ 1583053 h 1630845"/>
                <a:gd name="connsiteX99" fmla="*/ 227002 w 1816030"/>
                <a:gd name="connsiteY99" fmla="*/ 1600975 h 1630845"/>
                <a:gd name="connsiteX100" fmla="*/ 164279 w 1816030"/>
                <a:gd name="connsiteY100" fmla="*/ 1621884 h 1630845"/>
                <a:gd name="connsiteX101" fmla="*/ 101554 w 1816030"/>
                <a:gd name="connsiteY101" fmla="*/ 1630845 h 1630845"/>
                <a:gd name="connsiteX102" fmla="*/ 71686 w 1816030"/>
                <a:gd name="connsiteY102" fmla="*/ 1624871 h 1630845"/>
                <a:gd name="connsiteX103" fmla="*/ 26882 w 1816030"/>
                <a:gd name="connsiteY103" fmla="*/ 1595002 h 1630845"/>
                <a:gd name="connsiteX104" fmla="*/ 0 w 1816030"/>
                <a:gd name="connsiteY104" fmla="*/ 1574093 h 1630845"/>
                <a:gd name="connsiteX105" fmla="*/ 26882 w 1816030"/>
                <a:gd name="connsiteY105" fmla="*/ 1568120 h 1630845"/>
                <a:gd name="connsiteX106" fmla="*/ 183693 w 1816030"/>
                <a:gd name="connsiteY106" fmla="*/ 1506889 h 1630845"/>
                <a:gd name="connsiteX107" fmla="*/ 328557 w 1816030"/>
                <a:gd name="connsiteY107" fmla="*/ 1406827 h 1630845"/>
                <a:gd name="connsiteX108" fmla="*/ 470434 w 1816030"/>
                <a:gd name="connsiteY108" fmla="*/ 1242548 h 1630845"/>
                <a:gd name="connsiteX109" fmla="*/ 501797 w 1816030"/>
                <a:gd name="connsiteY109" fmla="*/ 1146968 h 1630845"/>
                <a:gd name="connsiteX110" fmla="*/ 489850 w 1816030"/>
                <a:gd name="connsiteY110" fmla="*/ 1120086 h 1630845"/>
                <a:gd name="connsiteX111" fmla="*/ 471928 w 1816030"/>
                <a:gd name="connsiteY111" fmla="*/ 1090217 h 1630845"/>
                <a:gd name="connsiteX112" fmla="*/ 459981 w 1816030"/>
                <a:gd name="connsiteY112" fmla="*/ 1009571 h 1630845"/>
                <a:gd name="connsiteX113" fmla="*/ 459981 w 1816030"/>
                <a:gd name="connsiteY113" fmla="*/ 940873 h 1630845"/>
                <a:gd name="connsiteX114" fmla="*/ 462968 w 1816030"/>
                <a:gd name="connsiteY114" fmla="*/ 927432 h 1630845"/>
                <a:gd name="connsiteX115" fmla="*/ 468942 w 1816030"/>
                <a:gd name="connsiteY115" fmla="*/ 896069 h 1630845"/>
                <a:gd name="connsiteX116" fmla="*/ 471928 w 1816030"/>
                <a:gd name="connsiteY116" fmla="*/ 767633 h 1630845"/>
                <a:gd name="connsiteX117" fmla="*/ 462968 w 1816030"/>
                <a:gd name="connsiteY117" fmla="*/ 603354 h 1630845"/>
                <a:gd name="connsiteX118" fmla="*/ 448034 w 1816030"/>
                <a:gd name="connsiteY118" fmla="*/ 436088 h 1630845"/>
                <a:gd name="connsiteX119" fmla="*/ 436085 w 1816030"/>
                <a:gd name="connsiteY119" fmla="*/ 283756 h 1630845"/>
                <a:gd name="connsiteX120" fmla="*/ 419658 w 1816030"/>
                <a:gd name="connsiteY120" fmla="*/ 129931 h 1630845"/>
                <a:gd name="connsiteX121" fmla="*/ 388295 w 1816030"/>
                <a:gd name="connsiteY121" fmla="*/ 35843 h 1630845"/>
                <a:gd name="connsiteX122" fmla="*/ 373360 w 1816030"/>
                <a:gd name="connsiteY122" fmla="*/ 0 h 1630845"/>
                <a:gd name="connsiteX0" fmla="*/ 373360 w 1816030"/>
                <a:gd name="connsiteY0" fmla="*/ 0 h 1630845"/>
                <a:gd name="connsiteX1" fmla="*/ 430113 w 1816030"/>
                <a:gd name="connsiteY1" fmla="*/ 8961 h 1630845"/>
                <a:gd name="connsiteX2" fmla="*/ 524199 w 1816030"/>
                <a:gd name="connsiteY2" fmla="*/ 40324 h 1630845"/>
                <a:gd name="connsiteX3" fmla="*/ 609325 w 1816030"/>
                <a:gd name="connsiteY3" fmla="*/ 98568 h 1630845"/>
                <a:gd name="connsiteX4" fmla="*/ 675037 w 1816030"/>
                <a:gd name="connsiteY4" fmla="*/ 162786 h 1630845"/>
                <a:gd name="connsiteX5" fmla="*/ 672051 w 1816030"/>
                <a:gd name="connsiteY5" fmla="*/ 191162 h 1630845"/>
                <a:gd name="connsiteX6" fmla="*/ 663090 w 1816030"/>
                <a:gd name="connsiteY6" fmla="*/ 221030 h 1630845"/>
                <a:gd name="connsiteX7" fmla="*/ 654129 w 1816030"/>
                <a:gd name="connsiteY7" fmla="*/ 259860 h 1630845"/>
                <a:gd name="connsiteX8" fmla="*/ 648155 w 1816030"/>
                <a:gd name="connsiteY8" fmla="*/ 292716 h 1630845"/>
                <a:gd name="connsiteX9" fmla="*/ 654129 w 1816030"/>
                <a:gd name="connsiteY9" fmla="*/ 310638 h 1630845"/>
                <a:gd name="connsiteX10" fmla="*/ 648155 w 1816030"/>
                <a:gd name="connsiteY10" fmla="*/ 355441 h 1630845"/>
                <a:gd name="connsiteX11" fmla="*/ 639194 w 1816030"/>
                <a:gd name="connsiteY11" fmla="*/ 397257 h 1630845"/>
                <a:gd name="connsiteX12" fmla="*/ 615300 w 1816030"/>
                <a:gd name="connsiteY12" fmla="*/ 486864 h 1630845"/>
                <a:gd name="connsiteX13" fmla="*/ 609325 w 1816030"/>
                <a:gd name="connsiteY13" fmla="*/ 609326 h 1630845"/>
                <a:gd name="connsiteX14" fmla="*/ 624261 w 1816030"/>
                <a:gd name="connsiteY14" fmla="*/ 979702 h 1630845"/>
                <a:gd name="connsiteX15" fmla="*/ 627247 w 1816030"/>
                <a:gd name="connsiteY15" fmla="*/ 1036453 h 1630845"/>
                <a:gd name="connsiteX16" fmla="*/ 642182 w 1816030"/>
                <a:gd name="connsiteY16" fmla="*/ 1015545 h 1630845"/>
                <a:gd name="connsiteX17" fmla="*/ 697439 w 1816030"/>
                <a:gd name="connsiteY17" fmla="*/ 861719 h 1630845"/>
                <a:gd name="connsiteX18" fmla="*/ 740748 w 1816030"/>
                <a:gd name="connsiteY18" fmla="*/ 669065 h 1630845"/>
                <a:gd name="connsiteX19" fmla="*/ 743737 w 1816030"/>
                <a:gd name="connsiteY19" fmla="*/ 630236 h 1630845"/>
                <a:gd name="connsiteX20" fmla="*/ 716854 w 1816030"/>
                <a:gd name="connsiteY20" fmla="*/ 636208 h 1630845"/>
                <a:gd name="connsiteX21" fmla="*/ 701919 w 1816030"/>
                <a:gd name="connsiteY21" fmla="*/ 636208 h 1630845"/>
                <a:gd name="connsiteX22" fmla="*/ 663090 w 1816030"/>
                <a:gd name="connsiteY22" fmla="*/ 621275 h 1630845"/>
                <a:gd name="connsiteX23" fmla="*/ 636208 w 1816030"/>
                <a:gd name="connsiteY23" fmla="*/ 603354 h 1630845"/>
                <a:gd name="connsiteX24" fmla="*/ 660104 w 1816030"/>
                <a:gd name="connsiteY24" fmla="*/ 582446 h 1630845"/>
                <a:gd name="connsiteX25" fmla="*/ 686984 w 1816030"/>
                <a:gd name="connsiteY25" fmla="*/ 555564 h 1630845"/>
                <a:gd name="connsiteX26" fmla="*/ 698933 w 1816030"/>
                <a:gd name="connsiteY26" fmla="*/ 537642 h 1630845"/>
                <a:gd name="connsiteX27" fmla="*/ 725815 w 1816030"/>
                <a:gd name="connsiteY27" fmla="*/ 534654 h 1630845"/>
                <a:gd name="connsiteX28" fmla="*/ 788538 w 1816030"/>
                <a:gd name="connsiteY28" fmla="*/ 543615 h 1630845"/>
                <a:gd name="connsiteX29" fmla="*/ 931910 w 1816030"/>
                <a:gd name="connsiteY29" fmla="*/ 576471 h 1630845"/>
                <a:gd name="connsiteX30" fmla="*/ 937884 w 1816030"/>
                <a:gd name="connsiteY30" fmla="*/ 603354 h 1630845"/>
                <a:gd name="connsiteX31" fmla="*/ 921455 w 1816030"/>
                <a:gd name="connsiteY31" fmla="*/ 700427 h 1630845"/>
                <a:gd name="connsiteX32" fmla="*/ 878145 w 1816030"/>
                <a:gd name="connsiteY32" fmla="*/ 818409 h 1630845"/>
                <a:gd name="connsiteX33" fmla="*/ 854251 w 1816030"/>
                <a:gd name="connsiteY33" fmla="*/ 875160 h 1630845"/>
                <a:gd name="connsiteX34" fmla="*/ 836330 w 1816030"/>
                <a:gd name="connsiteY34" fmla="*/ 916977 h 1630845"/>
                <a:gd name="connsiteX35" fmla="*/ 812434 w 1816030"/>
                <a:gd name="connsiteY35" fmla="*/ 976714 h 1630845"/>
                <a:gd name="connsiteX36" fmla="*/ 791526 w 1816030"/>
                <a:gd name="connsiteY36" fmla="*/ 1027492 h 1630845"/>
                <a:gd name="connsiteX37" fmla="*/ 788538 w 1816030"/>
                <a:gd name="connsiteY37" fmla="*/ 1042427 h 1630845"/>
                <a:gd name="connsiteX38" fmla="*/ 839316 w 1816030"/>
                <a:gd name="connsiteY38" fmla="*/ 1051388 h 1630845"/>
                <a:gd name="connsiteX39" fmla="*/ 909508 w 1816030"/>
                <a:gd name="connsiteY39" fmla="*/ 1060349 h 1630845"/>
                <a:gd name="connsiteX40" fmla="*/ 949831 w 1816030"/>
                <a:gd name="connsiteY40" fmla="*/ 1087229 h 1630845"/>
                <a:gd name="connsiteX41" fmla="*/ 982688 w 1816030"/>
                <a:gd name="connsiteY41" fmla="*/ 1114111 h 1630845"/>
                <a:gd name="connsiteX42" fmla="*/ 997621 w 1816030"/>
                <a:gd name="connsiteY42" fmla="*/ 1132033 h 1630845"/>
                <a:gd name="connsiteX43" fmla="*/ 1005090 w 1816030"/>
                <a:gd name="connsiteY43" fmla="*/ 1146968 h 1630845"/>
                <a:gd name="connsiteX44" fmla="*/ 1002102 w 1816030"/>
                <a:gd name="connsiteY44" fmla="*/ 1155929 h 1630845"/>
                <a:gd name="connsiteX45" fmla="*/ 997621 w 1816030"/>
                <a:gd name="connsiteY45" fmla="*/ 1161903 h 1630845"/>
                <a:gd name="connsiteX46" fmla="*/ 970739 w 1816030"/>
                <a:gd name="connsiteY46" fmla="*/ 1230601 h 1630845"/>
                <a:gd name="connsiteX47" fmla="*/ 958792 w 1816030"/>
                <a:gd name="connsiteY47" fmla="*/ 1278390 h 1630845"/>
                <a:gd name="connsiteX48" fmla="*/ 933404 w 1816030"/>
                <a:gd name="connsiteY48" fmla="*/ 1342610 h 1630845"/>
                <a:gd name="connsiteX49" fmla="*/ 931910 w 1816030"/>
                <a:gd name="connsiteY49" fmla="*/ 1385919 h 1630845"/>
                <a:gd name="connsiteX50" fmla="*/ 943859 w 1816030"/>
                <a:gd name="connsiteY50" fmla="*/ 1424748 h 1630845"/>
                <a:gd name="connsiteX51" fmla="*/ 1015543 w 1816030"/>
                <a:gd name="connsiteY51" fmla="*/ 1475527 h 1630845"/>
                <a:gd name="connsiteX52" fmla="*/ 1090215 w 1816030"/>
                <a:gd name="connsiteY52" fmla="*/ 1499420 h 1630845"/>
                <a:gd name="connsiteX53" fmla="*/ 1191771 w 1816030"/>
                <a:gd name="connsiteY53" fmla="*/ 1508381 h 1630845"/>
                <a:gd name="connsiteX54" fmla="*/ 1362023 w 1816030"/>
                <a:gd name="connsiteY54" fmla="*/ 1490460 h 1630845"/>
                <a:gd name="connsiteX55" fmla="*/ 1441175 w 1816030"/>
                <a:gd name="connsiteY55" fmla="*/ 1471046 h 1630845"/>
                <a:gd name="connsiteX56" fmla="*/ 1499420 w 1816030"/>
                <a:gd name="connsiteY56" fmla="*/ 1445656 h 1630845"/>
                <a:gd name="connsiteX57" fmla="*/ 1578573 w 1816030"/>
                <a:gd name="connsiteY57" fmla="*/ 1390400 h 1630845"/>
                <a:gd name="connsiteX58" fmla="*/ 1627857 w 1816030"/>
                <a:gd name="connsiteY58" fmla="*/ 1317220 h 1630845"/>
                <a:gd name="connsiteX59" fmla="*/ 1663699 w 1816030"/>
                <a:gd name="connsiteY59" fmla="*/ 1242548 h 1630845"/>
                <a:gd name="connsiteX60" fmla="*/ 1727198 w 1816030"/>
                <a:gd name="connsiteY60" fmla="*/ 1208971 h 1630845"/>
                <a:gd name="connsiteX61" fmla="*/ 1754074 w 1816030"/>
                <a:gd name="connsiteY61" fmla="*/ 1147757 h 1630845"/>
                <a:gd name="connsiteX62" fmla="*/ 1747333 w 1816030"/>
                <a:gd name="connsiteY62" fmla="*/ 1054374 h 1630845"/>
                <a:gd name="connsiteX63" fmla="*/ 1805603 w 1816030"/>
                <a:gd name="connsiteY63" fmla="*/ 1137270 h 1630845"/>
                <a:gd name="connsiteX64" fmla="*/ 1792136 w 1816030"/>
                <a:gd name="connsiteY64" fmla="*/ 1188785 h 1630845"/>
                <a:gd name="connsiteX65" fmla="*/ 1813044 w 1816030"/>
                <a:gd name="connsiteY65" fmla="*/ 1454617 h 1630845"/>
                <a:gd name="connsiteX66" fmla="*/ 1816030 w 1816030"/>
                <a:gd name="connsiteY66" fmla="*/ 1469552 h 1630845"/>
                <a:gd name="connsiteX67" fmla="*/ 1804083 w 1816030"/>
                <a:gd name="connsiteY67" fmla="*/ 1502409 h 1630845"/>
                <a:gd name="connsiteX68" fmla="*/ 1786161 w 1816030"/>
                <a:gd name="connsiteY68" fmla="*/ 1550199 h 1630845"/>
                <a:gd name="connsiteX69" fmla="*/ 1750319 w 1816030"/>
                <a:gd name="connsiteY69" fmla="*/ 1589028 h 1630845"/>
                <a:gd name="connsiteX70" fmla="*/ 1726425 w 1816030"/>
                <a:gd name="connsiteY70" fmla="*/ 1600975 h 1630845"/>
                <a:gd name="connsiteX71" fmla="*/ 1683113 w 1816030"/>
                <a:gd name="connsiteY71" fmla="*/ 1620390 h 1630845"/>
                <a:gd name="connsiteX72" fmla="*/ 1630843 w 1816030"/>
                <a:gd name="connsiteY72" fmla="*/ 1630845 h 1630845"/>
                <a:gd name="connsiteX73" fmla="*/ 1541237 w 1816030"/>
                <a:gd name="connsiteY73" fmla="*/ 1624871 h 1630845"/>
                <a:gd name="connsiteX74" fmla="*/ 1469552 w 1816030"/>
                <a:gd name="connsiteY74" fmla="*/ 1621884 h 1630845"/>
                <a:gd name="connsiteX75" fmla="*/ 1335141 w 1816030"/>
                <a:gd name="connsiteY75" fmla="*/ 1630845 h 1630845"/>
                <a:gd name="connsiteX76" fmla="*/ 1182810 w 1816030"/>
                <a:gd name="connsiteY76" fmla="*/ 1624871 h 1630845"/>
                <a:gd name="connsiteX77" fmla="*/ 1114111 w 1816030"/>
                <a:gd name="connsiteY77" fmla="*/ 1615910 h 1630845"/>
                <a:gd name="connsiteX78" fmla="*/ 997621 w 1816030"/>
                <a:gd name="connsiteY78" fmla="*/ 1577081 h 1630845"/>
                <a:gd name="connsiteX79" fmla="*/ 854251 w 1816030"/>
                <a:gd name="connsiteY79" fmla="*/ 1442670 h 1630845"/>
                <a:gd name="connsiteX80" fmla="*/ 803473 w 1816030"/>
                <a:gd name="connsiteY80" fmla="*/ 1350076 h 1630845"/>
                <a:gd name="connsiteX81" fmla="*/ 791526 w 1816030"/>
                <a:gd name="connsiteY81" fmla="*/ 1215665 h 1630845"/>
                <a:gd name="connsiteX82" fmla="*/ 782566 w 1816030"/>
                <a:gd name="connsiteY82" fmla="*/ 1087229 h 1630845"/>
                <a:gd name="connsiteX83" fmla="*/ 767630 w 1816030"/>
                <a:gd name="connsiteY83" fmla="*/ 1076776 h 1630845"/>
                <a:gd name="connsiteX84" fmla="*/ 761658 w 1816030"/>
                <a:gd name="connsiteY84" fmla="*/ 1093203 h 1630845"/>
                <a:gd name="connsiteX85" fmla="*/ 742242 w 1816030"/>
                <a:gd name="connsiteY85" fmla="*/ 1138007 h 1630845"/>
                <a:gd name="connsiteX86" fmla="*/ 698933 w 1816030"/>
                <a:gd name="connsiteY86" fmla="*/ 1197744 h 1630845"/>
                <a:gd name="connsiteX87" fmla="*/ 686984 w 1816030"/>
                <a:gd name="connsiteY87" fmla="*/ 1215665 h 1630845"/>
                <a:gd name="connsiteX88" fmla="*/ 666076 w 1816030"/>
                <a:gd name="connsiteY88" fmla="*/ 1242548 h 1630845"/>
                <a:gd name="connsiteX89" fmla="*/ 642182 w 1816030"/>
                <a:gd name="connsiteY89" fmla="*/ 1275404 h 1630845"/>
                <a:gd name="connsiteX90" fmla="*/ 621273 w 1816030"/>
                <a:gd name="connsiteY90" fmla="*/ 1296312 h 1630845"/>
                <a:gd name="connsiteX91" fmla="*/ 579457 w 1816030"/>
                <a:gd name="connsiteY91" fmla="*/ 1341116 h 1630845"/>
                <a:gd name="connsiteX92" fmla="*/ 504785 w 1816030"/>
                <a:gd name="connsiteY92" fmla="*/ 1420268 h 1630845"/>
                <a:gd name="connsiteX93" fmla="*/ 427125 w 1816030"/>
                <a:gd name="connsiteY93" fmla="*/ 1484487 h 1630845"/>
                <a:gd name="connsiteX94" fmla="*/ 376349 w 1816030"/>
                <a:gd name="connsiteY94" fmla="*/ 1517342 h 1630845"/>
                <a:gd name="connsiteX95" fmla="*/ 334531 w 1816030"/>
                <a:gd name="connsiteY95" fmla="*/ 1541238 h 1630845"/>
                <a:gd name="connsiteX96" fmla="*/ 298688 w 1816030"/>
                <a:gd name="connsiteY96" fmla="*/ 1565132 h 1630845"/>
                <a:gd name="connsiteX97" fmla="*/ 271806 w 1816030"/>
                <a:gd name="connsiteY97" fmla="*/ 1583053 h 1630845"/>
                <a:gd name="connsiteX98" fmla="*/ 227002 w 1816030"/>
                <a:gd name="connsiteY98" fmla="*/ 1600975 h 1630845"/>
                <a:gd name="connsiteX99" fmla="*/ 164279 w 1816030"/>
                <a:gd name="connsiteY99" fmla="*/ 1621884 h 1630845"/>
                <a:gd name="connsiteX100" fmla="*/ 101554 w 1816030"/>
                <a:gd name="connsiteY100" fmla="*/ 1630845 h 1630845"/>
                <a:gd name="connsiteX101" fmla="*/ 71686 w 1816030"/>
                <a:gd name="connsiteY101" fmla="*/ 1624871 h 1630845"/>
                <a:gd name="connsiteX102" fmla="*/ 26882 w 1816030"/>
                <a:gd name="connsiteY102" fmla="*/ 1595002 h 1630845"/>
                <a:gd name="connsiteX103" fmla="*/ 0 w 1816030"/>
                <a:gd name="connsiteY103" fmla="*/ 1574093 h 1630845"/>
                <a:gd name="connsiteX104" fmla="*/ 26882 w 1816030"/>
                <a:gd name="connsiteY104" fmla="*/ 1568120 h 1630845"/>
                <a:gd name="connsiteX105" fmla="*/ 183693 w 1816030"/>
                <a:gd name="connsiteY105" fmla="*/ 1506889 h 1630845"/>
                <a:gd name="connsiteX106" fmla="*/ 328557 w 1816030"/>
                <a:gd name="connsiteY106" fmla="*/ 1406827 h 1630845"/>
                <a:gd name="connsiteX107" fmla="*/ 470434 w 1816030"/>
                <a:gd name="connsiteY107" fmla="*/ 1242548 h 1630845"/>
                <a:gd name="connsiteX108" fmla="*/ 501797 w 1816030"/>
                <a:gd name="connsiteY108" fmla="*/ 1146968 h 1630845"/>
                <a:gd name="connsiteX109" fmla="*/ 489850 w 1816030"/>
                <a:gd name="connsiteY109" fmla="*/ 1120086 h 1630845"/>
                <a:gd name="connsiteX110" fmla="*/ 471928 w 1816030"/>
                <a:gd name="connsiteY110" fmla="*/ 1090217 h 1630845"/>
                <a:gd name="connsiteX111" fmla="*/ 459981 w 1816030"/>
                <a:gd name="connsiteY111" fmla="*/ 1009571 h 1630845"/>
                <a:gd name="connsiteX112" fmla="*/ 459981 w 1816030"/>
                <a:gd name="connsiteY112" fmla="*/ 940873 h 1630845"/>
                <a:gd name="connsiteX113" fmla="*/ 462968 w 1816030"/>
                <a:gd name="connsiteY113" fmla="*/ 927432 h 1630845"/>
                <a:gd name="connsiteX114" fmla="*/ 468942 w 1816030"/>
                <a:gd name="connsiteY114" fmla="*/ 896069 h 1630845"/>
                <a:gd name="connsiteX115" fmla="*/ 471928 w 1816030"/>
                <a:gd name="connsiteY115" fmla="*/ 767633 h 1630845"/>
                <a:gd name="connsiteX116" fmla="*/ 462968 w 1816030"/>
                <a:gd name="connsiteY116" fmla="*/ 603354 h 1630845"/>
                <a:gd name="connsiteX117" fmla="*/ 448034 w 1816030"/>
                <a:gd name="connsiteY117" fmla="*/ 436088 h 1630845"/>
                <a:gd name="connsiteX118" fmla="*/ 436085 w 1816030"/>
                <a:gd name="connsiteY118" fmla="*/ 283756 h 1630845"/>
                <a:gd name="connsiteX119" fmla="*/ 419658 w 1816030"/>
                <a:gd name="connsiteY119" fmla="*/ 129931 h 1630845"/>
                <a:gd name="connsiteX120" fmla="*/ 388295 w 1816030"/>
                <a:gd name="connsiteY120" fmla="*/ 35843 h 1630845"/>
                <a:gd name="connsiteX121" fmla="*/ 373360 w 1816030"/>
                <a:gd name="connsiteY121" fmla="*/ 0 h 1630845"/>
                <a:gd name="connsiteX0" fmla="*/ 373360 w 1816030"/>
                <a:gd name="connsiteY0" fmla="*/ 0 h 1630845"/>
                <a:gd name="connsiteX1" fmla="*/ 430113 w 1816030"/>
                <a:gd name="connsiteY1" fmla="*/ 8961 h 1630845"/>
                <a:gd name="connsiteX2" fmla="*/ 524199 w 1816030"/>
                <a:gd name="connsiteY2" fmla="*/ 40324 h 1630845"/>
                <a:gd name="connsiteX3" fmla="*/ 609325 w 1816030"/>
                <a:gd name="connsiteY3" fmla="*/ 98568 h 1630845"/>
                <a:gd name="connsiteX4" fmla="*/ 675037 w 1816030"/>
                <a:gd name="connsiteY4" fmla="*/ 162786 h 1630845"/>
                <a:gd name="connsiteX5" fmla="*/ 672051 w 1816030"/>
                <a:gd name="connsiteY5" fmla="*/ 191162 h 1630845"/>
                <a:gd name="connsiteX6" fmla="*/ 663090 w 1816030"/>
                <a:gd name="connsiteY6" fmla="*/ 221030 h 1630845"/>
                <a:gd name="connsiteX7" fmla="*/ 654129 w 1816030"/>
                <a:gd name="connsiteY7" fmla="*/ 259860 h 1630845"/>
                <a:gd name="connsiteX8" fmla="*/ 648155 w 1816030"/>
                <a:gd name="connsiteY8" fmla="*/ 292716 h 1630845"/>
                <a:gd name="connsiteX9" fmla="*/ 654129 w 1816030"/>
                <a:gd name="connsiteY9" fmla="*/ 310638 h 1630845"/>
                <a:gd name="connsiteX10" fmla="*/ 648155 w 1816030"/>
                <a:gd name="connsiteY10" fmla="*/ 355441 h 1630845"/>
                <a:gd name="connsiteX11" fmla="*/ 639194 w 1816030"/>
                <a:gd name="connsiteY11" fmla="*/ 397257 h 1630845"/>
                <a:gd name="connsiteX12" fmla="*/ 615300 w 1816030"/>
                <a:gd name="connsiteY12" fmla="*/ 486864 h 1630845"/>
                <a:gd name="connsiteX13" fmla="*/ 609325 w 1816030"/>
                <a:gd name="connsiteY13" fmla="*/ 609326 h 1630845"/>
                <a:gd name="connsiteX14" fmla="*/ 624261 w 1816030"/>
                <a:gd name="connsiteY14" fmla="*/ 979702 h 1630845"/>
                <a:gd name="connsiteX15" fmla="*/ 627247 w 1816030"/>
                <a:gd name="connsiteY15" fmla="*/ 1036453 h 1630845"/>
                <a:gd name="connsiteX16" fmla="*/ 642182 w 1816030"/>
                <a:gd name="connsiteY16" fmla="*/ 1015545 h 1630845"/>
                <a:gd name="connsiteX17" fmla="*/ 697439 w 1816030"/>
                <a:gd name="connsiteY17" fmla="*/ 861719 h 1630845"/>
                <a:gd name="connsiteX18" fmla="*/ 740748 w 1816030"/>
                <a:gd name="connsiteY18" fmla="*/ 669065 h 1630845"/>
                <a:gd name="connsiteX19" fmla="*/ 743737 w 1816030"/>
                <a:gd name="connsiteY19" fmla="*/ 630236 h 1630845"/>
                <a:gd name="connsiteX20" fmla="*/ 716854 w 1816030"/>
                <a:gd name="connsiteY20" fmla="*/ 636208 h 1630845"/>
                <a:gd name="connsiteX21" fmla="*/ 701919 w 1816030"/>
                <a:gd name="connsiteY21" fmla="*/ 636208 h 1630845"/>
                <a:gd name="connsiteX22" fmla="*/ 663090 w 1816030"/>
                <a:gd name="connsiteY22" fmla="*/ 621275 h 1630845"/>
                <a:gd name="connsiteX23" fmla="*/ 636208 w 1816030"/>
                <a:gd name="connsiteY23" fmla="*/ 603354 h 1630845"/>
                <a:gd name="connsiteX24" fmla="*/ 660104 w 1816030"/>
                <a:gd name="connsiteY24" fmla="*/ 582446 h 1630845"/>
                <a:gd name="connsiteX25" fmla="*/ 686984 w 1816030"/>
                <a:gd name="connsiteY25" fmla="*/ 555564 h 1630845"/>
                <a:gd name="connsiteX26" fmla="*/ 698933 w 1816030"/>
                <a:gd name="connsiteY26" fmla="*/ 537642 h 1630845"/>
                <a:gd name="connsiteX27" fmla="*/ 725815 w 1816030"/>
                <a:gd name="connsiteY27" fmla="*/ 534654 h 1630845"/>
                <a:gd name="connsiteX28" fmla="*/ 788538 w 1816030"/>
                <a:gd name="connsiteY28" fmla="*/ 543615 h 1630845"/>
                <a:gd name="connsiteX29" fmla="*/ 931910 w 1816030"/>
                <a:gd name="connsiteY29" fmla="*/ 576471 h 1630845"/>
                <a:gd name="connsiteX30" fmla="*/ 937884 w 1816030"/>
                <a:gd name="connsiteY30" fmla="*/ 603354 h 1630845"/>
                <a:gd name="connsiteX31" fmla="*/ 921455 w 1816030"/>
                <a:gd name="connsiteY31" fmla="*/ 700427 h 1630845"/>
                <a:gd name="connsiteX32" fmla="*/ 878145 w 1816030"/>
                <a:gd name="connsiteY32" fmla="*/ 818409 h 1630845"/>
                <a:gd name="connsiteX33" fmla="*/ 854251 w 1816030"/>
                <a:gd name="connsiteY33" fmla="*/ 875160 h 1630845"/>
                <a:gd name="connsiteX34" fmla="*/ 836330 w 1816030"/>
                <a:gd name="connsiteY34" fmla="*/ 916977 h 1630845"/>
                <a:gd name="connsiteX35" fmla="*/ 812434 w 1816030"/>
                <a:gd name="connsiteY35" fmla="*/ 976714 h 1630845"/>
                <a:gd name="connsiteX36" fmla="*/ 791526 w 1816030"/>
                <a:gd name="connsiteY36" fmla="*/ 1027492 h 1630845"/>
                <a:gd name="connsiteX37" fmla="*/ 788538 w 1816030"/>
                <a:gd name="connsiteY37" fmla="*/ 1042427 h 1630845"/>
                <a:gd name="connsiteX38" fmla="*/ 839316 w 1816030"/>
                <a:gd name="connsiteY38" fmla="*/ 1051388 h 1630845"/>
                <a:gd name="connsiteX39" fmla="*/ 909508 w 1816030"/>
                <a:gd name="connsiteY39" fmla="*/ 1060349 h 1630845"/>
                <a:gd name="connsiteX40" fmla="*/ 949831 w 1816030"/>
                <a:gd name="connsiteY40" fmla="*/ 1087229 h 1630845"/>
                <a:gd name="connsiteX41" fmla="*/ 982688 w 1816030"/>
                <a:gd name="connsiteY41" fmla="*/ 1114111 h 1630845"/>
                <a:gd name="connsiteX42" fmla="*/ 997621 w 1816030"/>
                <a:gd name="connsiteY42" fmla="*/ 1132033 h 1630845"/>
                <a:gd name="connsiteX43" fmla="*/ 1005090 w 1816030"/>
                <a:gd name="connsiteY43" fmla="*/ 1146968 h 1630845"/>
                <a:gd name="connsiteX44" fmla="*/ 1002102 w 1816030"/>
                <a:gd name="connsiteY44" fmla="*/ 1155929 h 1630845"/>
                <a:gd name="connsiteX45" fmla="*/ 997621 w 1816030"/>
                <a:gd name="connsiteY45" fmla="*/ 1161903 h 1630845"/>
                <a:gd name="connsiteX46" fmla="*/ 970739 w 1816030"/>
                <a:gd name="connsiteY46" fmla="*/ 1230601 h 1630845"/>
                <a:gd name="connsiteX47" fmla="*/ 958792 w 1816030"/>
                <a:gd name="connsiteY47" fmla="*/ 1278390 h 1630845"/>
                <a:gd name="connsiteX48" fmla="*/ 933404 w 1816030"/>
                <a:gd name="connsiteY48" fmla="*/ 1342610 h 1630845"/>
                <a:gd name="connsiteX49" fmla="*/ 931910 w 1816030"/>
                <a:gd name="connsiteY49" fmla="*/ 1385919 h 1630845"/>
                <a:gd name="connsiteX50" fmla="*/ 943859 w 1816030"/>
                <a:gd name="connsiteY50" fmla="*/ 1424748 h 1630845"/>
                <a:gd name="connsiteX51" fmla="*/ 1015543 w 1816030"/>
                <a:gd name="connsiteY51" fmla="*/ 1475527 h 1630845"/>
                <a:gd name="connsiteX52" fmla="*/ 1090215 w 1816030"/>
                <a:gd name="connsiteY52" fmla="*/ 1499420 h 1630845"/>
                <a:gd name="connsiteX53" fmla="*/ 1191771 w 1816030"/>
                <a:gd name="connsiteY53" fmla="*/ 1508381 h 1630845"/>
                <a:gd name="connsiteX54" fmla="*/ 1362023 w 1816030"/>
                <a:gd name="connsiteY54" fmla="*/ 1490460 h 1630845"/>
                <a:gd name="connsiteX55" fmla="*/ 1441175 w 1816030"/>
                <a:gd name="connsiteY55" fmla="*/ 1471046 h 1630845"/>
                <a:gd name="connsiteX56" fmla="*/ 1499420 w 1816030"/>
                <a:gd name="connsiteY56" fmla="*/ 1445656 h 1630845"/>
                <a:gd name="connsiteX57" fmla="*/ 1578573 w 1816030"/>
                <a:gd name="connsiteY57" fmla="*/ 1390400 h 1630845"/>
                <a:gd name="connsiteX58" fmla="*/ 1627857 w 1816030"/>
                <a:gd name="connsiteY58" fmla="*/ 1317220 h 1630845"/>
                <a:gd name="connsiteX59" fmla="*/ 1663699 w 1816030"/>
                <a:gd name="connsiteY59" fmla="*/ 1242548 h 1630845"/>
                <a:gd name="connsiteX60" fmla="*/ 1727198 w 1816030"/>
                <a:gd name="connsiteY60" fmla="*/ 1208971 h 1630845"/>
                <a:gd name="connsiteX61" fmla="*/ 1754074 w 1816030"/>
                <a:gd name="connsiteY61" fmla="*/ 1147757 h 1630845"/>
                <a:gd name="connsiteX62" fmla="*/ 1805603 w 1816030"/>
                <a:gd name="connsiteY62" fmla="*/ 1137270 h 1630845"/>
                <a:gd name="connsiteX63" fmla="*/ 1792136 w 1816030"/>
                <a:gd name="connsiteY63" fmla="*/ 1188785 h 1630845"/>
                <a:gd name="connsiteX64" fmla="*/ 1813044 w 1816030"/>
                <a:gd name="connsiteY64" fmla="*/ 1454617 h 1630845"/>
                <a:gd name="connsiteX65" fmla="*/ 1816030 w 1816030"/>
                <a:gd name="connsiteY65" fmla="*/ 1469552 h 1630845"/>
                <a:gd name="connsiteX66" fmla="*/ 1804083 w 1816030"/>
                <a:gd name="connsiteY66" fmla="*/ 1502409 h 1630845"/>
                <a:gd name="connsiteX67" fmla="*/ 1786161 w 1816030"/>
                <a:gd name="connsiteY67" fmla="*/ 1550199 h 1630845"/>
                <a:gd name="connsiteX68" fmla="*/ 1750319 w 1816030"/>
                <a:gd name="connsiteY68" fmla="*/ 1589028 h 1630845"/>
                <a:gd name="connsiteX69" fmla="*/ 1726425 w 1816030"/>
                <a:gd name="connsiteY69" fmla="*/ 1600975 h 1630845"/>
                <a:gd name="connsiteX70" fmla="*/ 1683113 w 1816030"/>
                <a:gd name="connsiteY70" fmla="*/ 1620390 h 1630845"/>
                <a:gd name="connsiteX71" fmla="*/ 1630843 w 1816030"/>
                <a:gd name="connsiteY71" fmla="*/ 1630845 h 1630845"/>
                <a:gd name="connsiteX72" fmla="*/ 1541237 w 1816030"/>
                <a:gd name="connsiteY72" fmla="*/ 1624871 h 1630845"/>
                <a:gd name="connsiteX73" fmla="*/ 1469552 w 1816030"/>
                <a:gd name="connsiteY73" fmla="*/ 1621884 h 1630845"/>
                <a:gd name="connsiteX74" fmla="*/ 1335141 w 1816030"/>
                <a:gd name="connsiteY74" fmla="*/ 1630845 h 1630845"/>
                <a:gd name="connsiteX75" fmla="*/ 1182810 w 1816030"/>
                <a:gd name="connsiteY75" fmla="*/ 1624871 h 1630845"/>
                <a:gd name="connsiteX76" fmla="*/ 1114111 w 1816030"/>
                <a:gd name="connsiteY76" fmla="*/ 1615910 h 1630845"/>
                <a:gd name="connsiteX77" fmla="*/ 997621 w 1816030"/>
                <a:gd name="connsiteY77" fmla="*/ 1577081 h 1630845"/>
                <a:gd name="connsiteX78" fmla="*/ 854251 w 1816030"/>
                <a:gd name="connsiteY78" fmla="*/ 1442670 h 1630845"/>
                <a:gd name="connsiteX79" fmla="*/ 803473 w 1816030"/>
                <a:gd name="connsiteY79" fmla="*/ 1350076 h 1630845"/>
                <a:gd name="connsiteX80" fmla="*/ 791526 w 1816030"/>
                <a:gd name="connsiteY80" fmla="*/ 1215665 h 1630845"/>
                <a:gd name="connsiteX81" fmla="*/ 782566 w 1816030"/>
                <a:gd name="connsiteY81" fmla="*/ 1087229 h 1630845"/>
                <a:gd name="connsiteX82" fmla="*/ 767630 w 1816030"/>
                <a:gd name="connsiteY82" fmla="*/ 1076776 h 1630845"/>
                <a:gd name="connsiteX83" fmla="*/ 761658 w 1816030"/>
                <a:gd name="connsiteY83" fmla="*/ 1093203 h 1630845"/>
                <a:gd name="connsiteX84" fmla="*/ 742242 w 1816030"/>
                <a:gd name="connsiteY84" fmla="*/ 1138007 h 1630845"/>
                <a:gd name="connsiteX85" fmla="*/ 698933 w 1816030"/>
                <a:gd name="connsiteY85" fmla="*/ 1197744 h 1630845"/>
                <a:gd name="connsiteX86" fmla="*/ 686984 w 1816030"/>
                <a:gd name="connsiteY86" fmla="*/ 1215665 h 1630845"/>
                <a:gd name="connsiteX87" fmla="*/ 666076 w 1816030"/>
                <a:gd name="connsiteY87" fmla="*/ 1242548 h 1630845"/>
                <a:gd name="connsiteX88" fmla="*/ 642182 w 1816030"/>
                <a:gd name="connsiteY88" fmla="*/ 1275404 h 1630845"/>
                <a:gd name="connsiteX89" fmla="*/ 621273 w 1816030"/>
                <a:gd name="connsiteY89" fmla="*/ 1296312 h 1630845"/>
                <a:gd name="connsiteX90" fmla="*/ 579457 w 1816030"/>
                <a:gd name="connsiteY90" fmla="*/ 1341116 h 1630845"/>
                <a:gd name="connsiteX91" fmla="*/ 504785 w 1816030"/>
                <a:gd name="connsiteY91" fmla="*/ 1420268 h 1630845"/>
                <a:gd name="connsiteX92" fmla="*/ 427125 w 1816030"/>
                <a:gd name="connsiteY92" fmla="*/ 1484487 h 1630845"/>
                <a:gd name="connsiteX93" fmla="*/ 376349 w 1816030"/>
                <a:gd name="connsiteY93" fmla="*/ 1517342 h 1630845"/>
                <a:gd name="connsiteX94" fmla="*/ 334531 w 1816030"/>
                <a:gd name="connsiteY94" fmla="*/ 1541238 h 1630845"/>
                <a:gd name="connsiteX95" fmla="*/ 298688 w 1816030"/>
                <a:gd name="connsiteY95" fmla="*/ 1565132 h 1630845"/>
                <a:gd name="connsiteX96" fmla="*/ 271806 w 1816030"/>
                <a:gd name="connsiteY96" fmla="*/ 1583053 h 1630845"/>
                <a:gd name="connsiteX97" fmla="*/ 227002 w 1816030"/>
                <a:gd name="connsiteY97" fmla="*/ 1600975 h 1630845"/>
                <a:gd name="connsiteX98" fmla="*/ 164279 w 1816030"/>
                <a:gd name="connsiteY98" fmla="*/ 1621884 h 1630845"/>
                <a:gd name="connsiteX99" fmla="*/ 101554 w 1816030"/>
                <a:gd name="connsiteY99" fmla="*/ 1630845 h 1630845"/>
                <a:gd name="connsiteX100" fmla="*/ 71686 w 1816030"/>
                <a:gd name="connsiteY100" fmla="*/ 1624871 h 1630845"/>
                <a:gd name="connsiteX101" fmla="*/ 26882 w 1816030"/>
                <a:gd name="connsiteY101" fmla="*/ 1595002 h 1630845"/>
                <a:gd name="connsiteX102" fmla="*/ 0 w 1816030"/>
                <a:gd name="connsiteY102" fmla="*/ 1574093 h 1630845"/>
                <a:gd name="connsiteX103" fmla="*/ 26882 w 1816030"/>
                <a:gd name="connsiteY103" fmla="*/ 1568120 h 1630845"/>
                <a:gd name="connsiteX104" fmla="*/ 183693 w 1816030"/>
                <a:gd name="connsiteY104" fmla="*/ 1506889 h 1630845"/>
                <a:gd name="connsiteX105" fmla="*/ 328557 w 1816030"/>
                <a:gd name="connsiteY105" fmla="*/ 1406827 h 1630845"/>
                <a:gd name="connsiteX106" fmla="*/ 470434 w 1816030"/>
                <a:gd name="connsiteY106" fmla="*/ 1242548 h 1630845"/>
                <a:gd name="connsiteX107" fmla="*/ 501797 w 1816030"/>
                <a:gd name="connsiteY107" fmla="*/ 1146968 h 1630845"/>
                <a:gd name="connsiteX108" fmla="*/ 489850 w 1816030"/>
                <a:gd name="connsiteY108" fmla="*/ 1120086 h 1630845"/>
                <a:gd name="connsiteX109" fmla="*/ 471928 w 1816030"/>
                <a:gd name="connsiteY109" fmla="*/ 1090217 h 1630845"/>
                <a:gd name="connsiteX110" fmla="*/ 459981 w 1816030"/>
                <a:gd name="connsiteY110" fmla="*/ 1009571 h 1630845"/>
                <a:gd name="connsiteX111" fmla="*/ 459981 w 1816030"/>
                <a:gd name="connsiteY111" fmla="*/ 940873 h 1630845"/>
                <a:gd name="connsiteX112" fmla="*/ 462968 w 1816030"/>
                <a:gd name="connsiteY112" fmla="*/ 927432 h 1630845"/>
                <a:gd name="connsiteX113" fmla="*/ 468942 w 1816030"/>
                <a:gd name="connsiteY113" fmla="*/ 896069 h 1630845"/>
                <a:gd name="connsiteX114" fmla="*/ 471928 w 1816030"/>
                <a:gd name="connsiteY114" fmla="*/ 767633 h 1630845"/>
                <a:gd name="connsiteX115" fmla="*/ 462968 w 1816030"/>
                <a:gd name="connsiteY115" fmla="*/ 603354 h 1630845"/>
                <a:gd name="connsiteX116" fmla="*/ 448034 w 1816030"/>
                <a:gd name="connsiteY116" fmla="*/ 436088 h 1630845"/>
                <a:gd name="connsiteX117" fmla="*/ 436085 w 1816030"/>
                <a:gd name="connsiteY117" fmla="*/ 283756 h 1630845"/>
                <a:gd name="connsiteX118" fmla="*/ 419658 w 1816030"/>
                <a:gd name="connsiteY118" fmla="*/ 129931 h 1630845"/>
                <a:gd name="connsiteX119" fmla="*/ 388295 w 1816030"/>
                <a:gd name="connsiteY119" fmla="*/ 35843 h 1630845"/>
                <a:gd name="connsiteX120" fmla="*/ 373360 w 1816030"/>
                <a:gd name="connsiteY120" fmla="*/ 0 h 1630845"/>
                <a:gd name="connsiteX0" fmla="*/ 373360 w 1816030"/>
                <a:gd name="connsiteY0" fmla="*/ 0 h 1630845"/>
                <a:gd name="connsiteX1" fmla="*/ 430113 w 1816030"/>
                <a:gd name="connsiteY1" fmla="*/ 8961 h 1630845"/>
                <a:gd name="connsiteX2" fmla="*/ 524199 w 1816030"/>
                <a:gd name="connsiteY2" fmla="*/ 40324 h 1630845"/>
                <a:gd name="connsiteX3" fmla="*/ 609325 w 1816030"/>
                <a:gd name="connsiteY3" fmla="*/ 98568 h 1630845"/>
                <a:gd name="connsiteX4" fmla="*/ 675037 w 1816030"/>
                <a:gd name="connsiteY4" fmla="*/ 162786 h 1630845"/>
                <a:gd name="connsiteX5" fmla="*/ 672051 w 1816030"/>
                <a:gd name="connsiteY5" fmla="*/ 191162 h 1630845"/>
                <a:gd name="connsiteX6" fmla="*/ 663090 w 1816030"/>
                <a:gd name="connsiteY6" fmla="*/ 221030 h 1630845"/>
                <a:gd name="connsiteX7" fmla="*/ 654129 w 1816030"/>
                <a:gd name="connsiteY7" fmla="*/ 259860 h 1630845"/>
                <a:gd name="connsiteX8" fmla="*/ 648155 w 1816030"/>
                <a:gd name="connsiteY8" fmla="*/ 292716 h 1630845"/>
                <a:gd name="connsiteX9" fmla="*/ 654129 w 1816030"/>
                <a:gd name="connsiteY9" fmla="*/ 310638 h 1630845"/>
                <a:gd name="connsiteX10" fmla="*/ 648155 w 1816030"/>
                <a:gd name="connsiteY10" fmla="*/ 355441 h 1630845"/>
                <a:gd name="connsiteX11" fmla="*/ 639194 w 1816030"/>
                <a:gd name="connsiteY11" fmla="*/ 397257 h 1630845"/>
                <a:gd name="connsiteX12" fmla="*/ 615300 w 1816030"/>
                <a:gd name="connsiteY12" fmla="*/ 486864 h 1630845"/>
                <a:gd name="connsiteX13" fmla="*/ 609325 w 1816030"/>
                <a:gd name="connsiteY13" fmla="*/ 609326 h 1630845"/>
                <a:gd name="connsiteX14" fmla="*/ 624261 w 1816030"/>
                <a:gd name="connsiteY14" fmla="*/ 979702 h 1630845"/>
                <a:gd name="connsiteX15" fmla="*/ 627247 w 1816030"/>
                <a:gd name="connsiteY15" fmla="*/ 1036453 h 1630845"/>
                <a:gd name="connsiteX16" fmla="*/ 642182 w 1816030"/>
                <a:gd name="connsiteY16" fmla="*/ 1015545 h 1630845"/>
                <a:gd name="connsiteX17" fmla="*/ 697439 w 1816030"/>
                <a:gd name="connsiteY17" fmla="*/ 861719 h 1630845"/>
                <a:gd name="connsiteX18" fmla="*/ 740748 w 1816030"/>
                <a:gd name="connsiteY18" fmla="*/ 669065 h 1630845"/>
                <a:gd name="connsiteX19" fmla="*/ 743737 w 1816030"/>
                <a:gd name="connsiteY19" fmla="*/ 630236 h 1630845"/>
                <a:gd name="connsiteX20" fmla="*/ 716854 w 1816030"/>
                <a:gd name="connsiteY20" fmla="*/ 636208 h 1630845"/>
                <a:gd name="connsiteX21" fmla="*/ 701919 w 1816030"/>
                <a:gd name="connsiteY21" fmla="*/ 636208 h 1630845"/>
                <a:gd name="connsiteX22" fmla="*/ 663090 w 1816030"/>
                <a:gd name="connsiteY22" fmla="*/ 621275 h 1630845"/>
                <a:gd name="connsiteX23" fmla="*/ 636208 w 1816030"/>
                <a:gd name="connsiteY23" fmla="*/ 603354 h 1630845"/>
                <a:gd name="connsiteX24" fmla="*/ 660104 w 1816030"/>
                <a:gd name="connsiteY24" fmla="*/ 582446 h 1630845"/>
                <a:gd name="connsiteX25" fmla="*/ 686984 w 1816030"/>
                <a:gd name="connsiteY25" fmla="*/ 555564 h 1630845"/>
                <a:gd name="connsiteX26" fmla="*/ 698933 w 1816030"/>
                <a:gd name="connsiteY26" fmla="*/ 537642 h 1630845"/>
                <a:gd name="connsiteX27" fmla="*/ 725815 w 1816030"/>
                <a:gd name="connsiteY27" fmla="*/ 534654 h 1630845"/>
                <a:gd name="connsiteX28" fmla="*/ 788538 w 1816030"/>
                <a:gd name="connsiteY28" fmla="*/ 543615 h 1630845"/>
                <a:gd name="connsiteX29" fmla="*/ 931910 w 1816030"/>
                <a:gd name="connsiteY29" fmla="*/ 576471 h 1630845"/>
                <a:gd name="connsiteX30" fmla="*/ 937884 w 1816030"/>
                <a:gd name="connsiteY30" fmla="*/ 603354 h 1630845"/>
                <a:gd name="connsiteX31" fmla="*/ 921455 w 1816030"/>
                <a:gd name="connsiteY31" fmla="*/ 700427 h 1630845"/>
                <a:gd name="connsiteX32" fmla="*/ 878145 w 1816030"/>
                <a:gd name="connsiteY32" fmla="*/ 818409 h 1630845"/>
                <a:gd name="connsiteX33" fmla="*/ 854251 w 1816030"/>
                <a:gd name="connsiteY33" fmla="*/ 875160 h 1630845"/>
                <a:gd name="connsiteX34" fmla="*/ 836330 w 1816030"/>
                <a:gd name="connsiteY34" fmla="*/ 916977 h 1630845"/>
                <a:gd name="connsiteX35" fmla="*/ 812434 w 1816030"/>
                <a:gd name="connsiteY35" fmla="*/ 976714 h 1630845"/>
                <a:gd name="connsiteX36" fmla="*/ 791526 w 1816030"/>
                <a:gd name="connsiteY36" fmla="*/ 1027492 h 1630845"/>
                <a:gd name="connsiteX37" fmla="*/ 788538 w 1816030"/>
                <a:gd name="connsiteY37" fmla="*/ 1042427 h 1630845"/>
                <a:gd name="connsiteX38" fmla="*/ 839316 w 1816030"/>
                <a:gd name="connsiteY38" fmla="*/ 1051388 h 1630845"/>
                <a:gd name="connsiteX39" fmla="*/ 909508 w 1816030"/>
                <a:gd name="connsiteY39" fmla="*/ 1060349 h 1630845"/>
                <a:gd name="connsiteX40" fmla="*/ 949831 w 1816030"/>
                <a:gd name="connsiteY40" fmla="*/ 1087229 h 1630845"/>
                <a:gd name="connsiteX41" fmla="*/ 982688 w 1816030"/>
                <a:gd name="connsiteY41" fmla="*/ 1114111 h 1630845"/>
                <a:gd name="connsiteX42" fmla="*/ 997621 w 1816030"/>
                <a:gd name="connsiteY42" fmla="*/ 1132033 h 1630845"/>
                <a:gd name="connsiteX43" fmla="*/ 1005090 w 1816030"/>
                <a:gd name="connsiteY43" fmla="*/ 1146968 h 1630845"/>
                <a:gd name="connsiteX44" fmla="*/ 1002102 w 1816030"/>
                <a:gd name="connsiteY44" fmla="*/ 1155929 h 1630845"/>
                <a:gd name="connsiteX45" fmla="*/ 997621 w 1816030"/>
                <a:gd name="connsiteY45" fmla="*/ 1161903 h 1630845"/>
                <a:gd name="connsiteX46" fmla="*/ 970739 w 1816030"/>
                <a:gd name="connsiteY46" fmla="*/ 1230601 h 1630845"/>
                <a:gd name="connsiteX47" fmla="*/ 958792 w 1816030"/>
                <a:gd name="connsiteY47" fmla="*/ 1278390 h 1630845"/>
                <a:gd name="connsiteX48" fmla="*/ 933404 w 1816030"/>
                <a:gd name="connsiteY48" fmla="*/ 1342610 h 1630845"/>
                <a:gd name="connsiteX49" fmla="*/ 931910 w 1816030"/>
                <a:gd name="connsiteY49" fmla="*/ 1385919 h 1630845"/>
                <a:gd name="connsiteX50" fmla="*/ 943859 w 1816030"/>
                <a:gd name="connsiteY50" fmla="*/ 1424748 h 1630845"/>
                <a:gd name="connsiteX51" fmla="*/ 1015543 w 1816030"/>
                <a:gd name="connsiteY51" fmla="*/ 1475527 h 1630845"/>
                <a:gd name="connsiteX52" fmla="*/ 1090215 w 1816030"/>
                <a:gd name="connsiteY52" fmla="*/ 1499420 h 1630845"/>
                <a:gd name="connsiteX53" fmla="*/ 1191771 w 1816030"/>
                <a:gd name="connsiteY53" fmla="*/ 1508381 h 1630845"/>
                <a:gd name="connsiteX54" fmla="*/ 1362023 w 1816030"/>
                <a:gd name="connsiteY54" fmla="*/ 1490460 h 1630845"/>
                <a:gd name="connsiteX55" fmla="*/ 1441175 w 1816030"/>
                <a:gd name="connsiteY55" fmla="*/ 1471046 h 1630845"/>
                <a:gd name="connsiteX56" fmla="*/ 1499420 w 1816030"/>
                <a:gd name="connsiteY56" fmla="*/ 1445656 h 1630845"/>
                <a:gd name="connsiteX57" fmla="*/ 1578573 w 1816030"/>
                <a:gd name="connsiteY57" fmla="*/ 1390400 h 1630845"/>
                <a:gd name="connsiteX58" fmla="*/ 1627857 w 1816030"/>
                <a:gd name="connsiteY58" fmla="*/ 1317220 h 1630845"/>
                <a:gd name="connsiteX59" fmla="*/ 1663699 w 1816030"/>
                <a:gd name="connsiteY59" fmla="*/ 1242548 h 1630845"/>
                <a:gd name="connsiteX60" fmla="*/ 1727198 w 1816030"/>
                <a:gd name="connsiteY60" fmla="*/ 1208971 h 1630845"/>
                <a:gd name="connsiteX61" fmla="*/ 1805603 w 1816030"/>
                <a:gd name="connsiteY61" fmla="*/ 1137270 h 1630845"/>
                <a:gd name="connsiteX62" fmla="*/ 1792136 w 1816030"/>
                <a:gd name="connsiteY62" fmla="*/ 1188785 h 1630845"/>
                <a:gd name="connsiteX63" fmla="*/ 1813044 w 1816030"/>
                <a:gd name="connsiteY63" fmla="*/ 1454617 h 1630845"/>
                <a:gd name="connsiteX64" fmla="*/ 1816030 w 1816030"/>
                <a:gd name="connsiteY64" fmla="*/ 1469552 h 1630845"/>
                <a:gd name="connsiteX65" fmla="*/ 1804083 w 1816030"/>
                <a:gd name="connsiteY65" fmla="*/ 1502409 h 1630845"/>
                <a:gd name="connsiteX66" fmla="*/ 1786161 w 1816030"/>
                <a:gd name="connsiteY66" fmla="*/ 1550199 h 1630845"/>
                <a:gd name="connsiteX67" fmla="*/ 1750319 w 1816030"/>
                <a:gd name="connsiteY67" fmla="*/ 1589028 h 1630845"/>
                <a:gd name="connsiteX68" fmla="*/ 1726425 w 1816030"/>
                <a:gd name="connsiteY68" fmla="*/ 1600975 h 1630845"/>
                <a:gd name="connsiteX69" fmla="*/ 1683113 w 1816030"/>
                <a:gd name="connsiteY69" fmla="*/ 1620390 h 1630845"/>
                <a:gd name="connsiteX70" fmla="*/ 1630843 w 1816030"/>
                <a:gd name="connsiteY70" fmla="*/ 1630845 h 1630845"/>
                <a:gd name="connsiteX71" fmla="*/ 1541237 w 1816030"/>
                <a:gd name="connsiteY71" fmla="*/ 1624871 h 1630845"/>
                <a:gd name="connsiteX72" fmla="*/ 1469552 w 1816030"/>
                <a:gd name="connsiteY72" fmla="*/ 1621884 h 1630845"/>
                <a:gd name="connsiteX73" fmla="*/ 1335141 w 1816030"/>
                <a:gd name="connsiteY73" fmla="*/ 1630845 h 1630845"/>
                <a:gd name="connsiteX74" fmla="*/ 1182810 w 1816030"/>
                <a:gd name="connsiteY74" fmla="*/ 1624871 h 1630845"/>
                <a:gd name="connsiteX75" fmla="*/ 1114111 w 1816030"/>
                <a:gd name="connsiteY75" fmla="*/ 1615910 h 1630845"/>
                <a:gd name="connsiteX76" fmla="*/ 997621 w 1816030"/>
                <a:gd name="connsiteY76" fmla="*/ 1577081 h 1630845"/>
                <a:gd name="connsiteX77" fmla="*/ 854251 w 1816030"/>
                <a:gd name="connsiteY77" fmla="*/ 1442670 h 1630845"/>
                <a:gd name="connsiteX78" fmla="*/ 803473 w 1816030"/>
                <a:gd name="connsiteY78" fmla="*/ 1350076 h 1630845"/>
                <a:gd name="connsiteX79" fmla="*/ 791526 w 1816030"/>
                <a:gd name="connsiteY79" fmla="*/ 1215665 h 1630845"/>
                <a:gd name="connsiteX80" fmla="*/ 782566 w 1816030"/>
                <a:gd name="connsiteY80" fmla="*/ 1087229 h 1630845"/>
                <a:gd name="connsiteX81" fmla="*/ 767630 w 1816030"/>
                <a:gd name="connsiteY81" fmla="*/ 1076776 h 1630845"/>
                <a:gd name="connsiteX82" fmla="*/ 761658 w 1816030"/>
                <a:gd name="connsiteY82" fmla="*/ 1093203 h 1630845"/>
                <a:gd name="connsiteX83" fmla="*/ 742242 w 1816030"/>
                <a:gd name="connsiteY83" fmla="*/ 1138007 h 1630845"/>
                <a:gd name="connsiteX84" fmla="*/ 698933 w 1816030"/>
                <a:gd name="connsiteY84" fmla="*/ 1197744 h 1630845"/>
                <a:gd name="connsiteX85" fmla="*/ 686984 w 1816030"/>
                <a:gd name="connsiteY85" fmla="*/ 1215665 h 1630845"/>
                <a:gd name="connsiteX86" fmla="*/ 666076 w 1816030"/>
                <a:gd name="connsiteY86" fmla="*/ 1242548 h 1630845"/>
                <a:gd name="connsiteX87" fmla="*/ 642182 w 1816030"/>
                <a:gd name="connsiteY87" fmla="*/ 1275404 h 1630845"/>
                <a:gd name="connsiteX88" fmla="*/ 621273 w 1816030"/>
                <a:gd name="connsiteY88" fmla="*/ 1296312 h 1630845"/>
                <a:gd name="connsiteX89" fmla="*/ 579457 w 1816030"/>
                <a:gd name="connsiteY89" fmla="*/ 1341116 h 1630845"/>
                <a:gd name="connsiteX90" fmla="*/ 504785 w 1816030"/>
                <a:gd name="connsiteY90" fmla="*/ 1420268 h 1630845"/>
                <a:gd name="connsiteX91" fmla="*/ 427125 w 1816030"/>
                <a:gd name="connsiteY91" fmla="*/ 1484487 h 1630845"/>
                <a:gd name="connsiteX92" fmla="*/ 376349 w 1816030"/>
                <a:gd name="connsiteY92" fmla="*/ 1517342 h 1630845"/>
                <a:gd name="connsiteX93" fmla="*/ 334531 w 1816030"/>
                <a:gd name="connsiteY93" fmla="*/ 1541238 h 1630845"/>
                <a:gd name="connsiteX94" fmla="*/ 298688 w 1816030"/>
                <a:gd name="connsiteY94" fmla="*/ 1565132 h 1630845"/>
                <a:gd name="connsiteX95" fmla="*/ 271806 w 1816030"/>
                <a:gd name="connsiteY95" fmla="*/ 1583053 h 1630845"/>
                <a:gd name="connsiteX96" fmla="*/ 227002 w 1816030"/>
                <a:gd name="connsiteY96" fmla="*/ 1600975 h 1630845"/>
                <a:gd name="connsiteX97" fmla="*/ 164279 w 1816030"/>
                <a:gd name="connsiteY97" fmla="*/ 1621884 h 1630845"/>
                <a:gd name="connsiteX98" fmla="*/ 101554 w 1816030"/>
                <a:gd name="connsiteY98" fmla="*/ 1630845 h 1630845"/>
                <a:gd name="connsiteX99" fmla="*/ 71686 w 1816030"/>
                <a:gd name="connsiteY99" fmla="*/ 1624871 h 1630845"/>
                <a:gd name="connsiteX100" fmla="*/ 26882 w 1816030"/>
                <a:gd name="connsiteY100" fmla="*/ 1595002 h 1630845"/>
                <a:gd name="connsiteX101" fmla="*/ 0 w 1816030"/>
                <a:gd name="connsiteY101" fmla="*/ 1574093 h 1630845"/>
                <a:gd name="connsiteX102" fmla="*/ 26882 w 1816030"/>
                <a:gd name="connsiteY102" fmla="*/ 1568120 h 1630845"/>
                <a:gd name="connsiteX103" fmla="*/ 183693 w 1816030"/>
                <a:gd name="connsiteY103" fmla="*/ 1506889 h 1630845"/>
                <a:gd name="connsiteX104" fmla="*/ 328557 w 1816030"/>
                <a:gd name="connsiteY104" fmla="*/ 1406827 h 1630845"/>
                <a:gd name="connsiteX105" fmla="*/ 470434 w 1816030"/>
                <a:gd name="connsiteY105" fmla="*/ 1242548 h 1630845"/>
                <a:gd name="connsiteX106" fmla="*/ 501797 w 1816030"/>
                <a:gd name="connsiteY106" fmla="*/ 1146968 h 1630845"/>
                <a:gd name="connsiteX107" fmla="*/ 489850 w 1816030"/>
                <a:gd name="connsiteY107" fmla="*/ 1120086 h 1630845"/>
                <a:gd name="connsiteX108" fmla="*/ 471928 w 1816030"/>
                <a:gd name="connsiteY108" fmla="*/ 1090217 h 1630845"/>
                <a:gd name="connsiteX109" fmla="*/ 459981 w 1816030"/>
                <a:gd name="connsiteY109" fmla="*/ 1009571 h 1630845"/>
                <a:gd name="connsiteX110" fmla="*/ 459981 w 1816030"/>
                <a:gd name="connsiteY110" fmla="*/ 940873 h 1630845"/>
                <a:gd name="connsiteX111" fmla="*/ 462968 w 1816030"/>
                <a:gd name="connsiteY111" fmla="*/ 927432 h 1630845"/>
                <a:gd name="connsiteX112" fmla="*/ 468942 w 1816030"/>
                <a:gd name="connsiteY112" fmla="*/ 896069 h 1630845"/>
                <a:gd name="connsiteX113" fmla="*/ 471928 w 1816030"/>
                <a:gd name="connsiteY113" fmla="*/ 767633 h 1630845"/>
                <a:gd name="connsiteX114" fmla="*/ 462968 w 1816030"/>
                <a:gd name="connsiteY114" fmla="*/ 603354 h 1630845"/>
                <a:gd name="connsiteX115" fmla="*/ 448034 w 1816030"/>
                <a:gd name="connsiteY115" fmla="*/ 436088 h 1630845"/>
                <a:gd name="connsiteX116" fmla="*/ 436085 w 1816030"/>
                <a:gd name="connsiteY116" fmla="*/ 283756 h 1630845"/>
                <a:gd name="connsiteX117" fmla="*/ 419658 w 1816030"/>
                <a:gd name="connsiteY117" fmla="*/ 129931 h 1630845"/>
                <a:gd name="connsiteX118" fmla="*/ 388295 w 1816030"/>
                <a:gd name="connsiteY118" fmla="*/ 35843 h 1630845"/>
                <a:gd name="connsiteX119" fmla="*/ 373360 w 1816030"/>
                <a:gd name="connsiteY119" fmla="*/ 0 h 1630845"/>
                <a:gd name="connsiteX0" fmla="*/ 373360 w 1816030"/>
                <a:gd name="connsiteY0" fmla="*/ 0 h 1630845"/>
                <a:gd name="connsiteX1" fmla="*/ 430113 w 1816030"/>
                <a:gd name="connsiteY1" fmla="*/ 8961 h 1630845"/>
                <a:gd name="connsiteX2" fmla="*/ 524199 w 1816030"/>
                <a:gd name="connsiteY2" fmla="*/ 40324 h 1630845"/>
                <a:gd name="connsiteX3" fmla="*/ 609325 w 1816030"/>
                <a:gd name="connsiteY3" fmla="*/ 98568 h 1630845"/>
                <a:gd name="connsiteX4" fmla="*/ 675037 w 1816030"/>
                <a:gd name="connsiteY4" fmla="*/ 162786 h 1630845"/>
                <a:gd name="connsiteX5" fmla="*/ 672051 w 1816030"/>
                <a:gd name="connsiteY5" fmla="*/ 191162 h 1630845"/>
                <a:gd name="connsiteX6" fmla="*/ 663090 w 1816030"/>
                <a:gd name="connsiteY6" fmla="*/ 221030 h 1630845"/>
                <a:gd name="connsiteX7" fmla="*/ 654129 w 1816030"/>
                <a:gd name="connsiteY7" fmla="*/ 259860 h 1630845"/>
                <a:gd name="connsiteX8" fmla="*/ 648155 w 1816030"/>
                <a:gd name="connsiteY8" fmla="*/ 292716 h 1630845"/>
                <a:gd name="connsiteX9" fmla="*/ 654129 w 1816030"/>
                <a:gd name="connsiteY9" fmla="*/ 310638 h 1630845"/>
                <a:gd name="connsiteX10" fmla="*/ 648155 w 1816030"/>
                <a:gd name="connsiteY10" fmla="*/ 355441 h 1630845"/>
                <a:gd name="connsiteX11" fmla="*/ 639194 w 1816030"/>
                <a:gd name="connsiteY11" fmla="*/ 397257 h 1630845"/>
                <a:gd name="connsiteX12" fmla="*/ 615300 w 1816030"/>
                <a:gd name="connsiteY12" fmla="*/ 486864 h 1630845"/>
                <a:gd name="connsiteX13" fmla="*/ 609325 w 1816030"/>
                <a:gd name="connsiteY13" fmla="*/ 609326 h 1630845"/>
                <a:gd name="connsiteX14" fmla="*/ 624261 w 1816030"/>
                <a:gd name="connsiteY14" fmla="*/ 979702 h 1630845"/>
                <a:gd name="connsiteX15" fmla="*/ 627247 w 1816030"/>
                <a:gd name="connsiteY15" fmla="*/ 1036453 h 1630845"/>
                <a:gd name="connsiteX16" fmla="*/ 642182 w 1816030"/>
                <a:gd name="connsiteY16" fmla="*/ 1015545 h 1630845"/>
                <a:gd name="connsiteX17" fmla="*/ 697439 w 1816030"/>
                <a:gd name="connsiteY17" fmla="*/ 861719 h 1630845"/>
                <a:gd name="connsiteX18" fmla="*/ 740748 w 1816030"/>
                <a:gd name="connsiteY18" fmla="*/ 669065 h 1630845"/>
                <a:gd name="connsiteX19" fmla="*/ 743737 w 1816030"/>
                <a:gd name="connsiteY19" fmla="*/ 630236 h 1630845"/>
                <a:gd name="connsiteX20" fmla="*/ 716854 w 1816030"/>
                <a:gd name="connsiteY20" fmla="*/ 636208 h 1630845"/>
                <a:gd name="connsiteX21" fmla="*/ 701919 w 1816030"/>
                <a:gd name="connsiteY21" fmla="*/ 636208 h 1630845"/>
                <a:gd name="connsiteX22" fmla="*/ 663090 w 1816030"/>
                <a:gd name="connsiteY22" fmla="*/ 621275 h 1630845"/>
                <a:gd name="connsiteX23" fmla="*/ 636208 w 1816030"/>
                <a:gd name="connsiteY23" fmla="*/ 603354 h 1630845"/>
                <a:gd name="connsiteX24" fmla="*/ 660104 w 1816030"/>
                <a:gd name="connsiteY24" fmla="*/ 582446 h 1630845"/>
                <a:gd name="connsiteX25" fmla="*/ 686984 w 1816030"/>
                <a:gd name="connsiteY25" fmla="*/ 555564 h 1630845"/>
                <a:gd name="connsiteX26" fmla="*/ 698933 w 1816030"/>
                <a:gd name="connsiteY26" fmla="*/ 537642 h 1630845"/>
                <a:gd name="connsiteX27" fmla="*/ 725815 w 1816030"/>
                <a:gd name="connsiteY27" fmla="*/ 534654 h 1630845"/>
                <a:gd name="connsiteX28" fmla="*/ 788538 w 1816030"/>
                <a:gd name="connsiteY28" fmla="*/ 543615 h 1630845"/>
                <a:gd name="connsiteX29" fmla="*/ 931910 w 1816030"/>
                <a:gd name="connsiteY29" fmla="*/ 576471 h 1630845"/>
                <a:gd name="connsiteX30" fmla="*/ 937884 w 1816030"/>
                <a:gd name="connsiteY30" fmla="*/ 603354 h 1630845"/>
                <a:gd name="connsiteX31" fmla="*/ 921455 w 1816030"/>
                <a:gd name="connsiteY31" fmla="*/ 700427 h 1630845"/>
                <a:gd name="connsiteX32" fmla="*/ 878145 w 1816030"/>
                <a:gd name="connsiteY32" fmla="*/ 818409 h 1630845"/>
                <a:gd name="connsiteX33" fmla="*/ 854251 w 1816030"/>
                <a:gd name="connsiteY33" fmla="*/ 875160 h 1630845"/>
                <a:gd name="connsiteX34" fmla="*/ 836330 w 1816030"/>
                <a:gd name="connsiteY34" fmla="*/ 916977 h 1630845"/>
                <a:gd name="connsiteX35" fmla="*/ 812434 w 1816030"/>
                <a:gd name="connsiteY35" fmla="*/ 976714 h 1630845"/>
                <a:gd name="connsiteX36" fmla="*/ 791526 w 1816030"/>
                <a:gd name="connsiteY36" fmla="*/ 1027492 h 1630845"/>
                <a:gd name="connsiteX37" fmla="*/ 788538 w 1816030"/>
                <a:gd name="connsiteY37" fmla="*/ 1042427 h 1630845"/>
                <a:gd name="connsiteX38" fmla="*/ 839316 w 1816030"/>
                <a:gd name="connsiteY38" fmla="*/ 1051388 h 1630845"/>
                <a:gd name="connsiteX39" fmla="*/ 909508 w 1816030"/>
                <a:gd name="connsiteY39" fmla="*/ 1060349 h 1630845"/>
                <a:gd name="connsiteX40" fmla="*/ 949831 w 1816030"/>
                <a:gd name="connsiteY40" fmla="*/ 1087229 h 1630845"/>
                <a:gd name="connsiteX41" fmla="*/ 982688 w 1816030"/>
                <a:gd name="connsiteY41" fmla="*/ 1114111 h 1630845"/>
                <a:gd name="connsiteX42" fmla="*/ 997621 w 1816030"/>
                <a:gd name="connsiteY42" fmla="*/ 1132033 h 1630845"/>
                <a:gd name="connsiteX43" fmla="*/ 1005090 w 1816030"/>
                <a:gd name="connsiteY43" fmla="*/ 1146968 h 1630845"/>
                <a:gd name="connsiteX44" fmla="*/ 1002102 w 1816030"/>
                <a:gd name="connsiteY44" fmla="*/ 1155929 h 1630845"/>
                <a:gd name="connsiteX45" fmla="*/ 997621 w 1816030"/>
                <a:gd name="connsiteY45" fmla="*/ 1161903 h 1630845"/>
                <a:gd name="connsiteX46" fmla="*/ 970739 w 1816030"/>
                <a:gd name="connsiteY46" fmla="*/ 1230601 h 1630845"/>
                <a:gd name="connsiteX47" fmla="*/ 958792 w 1816030"/>
                <a:gd name="connsiteY47" fmla="*/ 1278390 h 1630845"/>
                <a:gd name="connsiteX48" fmla="*/ 933404 w 1816030"/>
                <a:gd name="connsiteY48" fmla="*/ 1342610 h 1630845"/>
                <a:gd name="connsiteX49" fmla="*/ 931910 w 1816030"/>
                <a:gd name="connsiteY49" fmla="*/ 1385919 h 1630845"/>
                <a:gd name="connsiteX50" fmla="*/ 943859 w 1816030"/>
                <a:gd name="connsiteY50" fmla="*/ 1424748 h 1630845"/>
                <a:gd name="connsiteX51" fmla="*/ 1015543 w 1816030"/>
                <a:gd name="connsiteY51" fmla="*/ 1475527 h 1630845"/>
                <a:gd name="connsiteX52" fmla="*/ 1090215 w 1816030"/>
                <a:gd name="connsiteY52" fmla="*/ 1499420 h 1630845"/>
                <a:gd name="connsiteX53" fmla="*/ 1191771 w 1816030"/>
                <a:gd name="connsiteY53" fmla="*/ 1508381 h 1630845"/>
                <a:gd name="connsiteX54" fmla="*/ 1362023 w 1816030"/>
                <a:gd name="connsiteY54" fmla="*/ 1490460 h 1630845"/>
                <a:gd name="connsiteX55" fmla="*/ 1441175 w 1816030"/>
                <a:gd name="connsiteY55" fmla="*/ 1471046 h 1630845"/>
                <a:gd name="connsiteX56" fmla="*/ 1499420 w 1816030"/>
                <a:gd name="connsiteY56" fmla="*/ 1445656 h 1630845"/>
                <a:gd name="connsiteX57" fmla="*/ 1578573 w 1816030"/>
                <a:gd name="connsiteY57" fmla="*/ 1390400 h 1630845"/>
                <a:gd name="connsiteX58" fmla="*/ 1627857 w 1816030"/>
                <a:gd name="connsiteY58" fmla="*/ 1317220 h 1630845"/>
                <a:gd name="connsiteX59" fmla="*/ 1663699 w 1816030"/>
                <a:gd name="connsiteY59" fmla="*/ 1242548 h 1630845"/>
                <a:gd name="connsiteX60" fmla="*/ 1805603 w 1816030"/>
                <a:gd name="connsiteY60" fmla="*/ 1137270 h 1630845"/>
                <a:gd name="connsiteX61" fmla="*/ 1792136 w 1816030"/>
                <a:gd name="connsiteY61" fmla="*/ 1188785 h 1630845"/>
                <a:gd name="connsiteX62" fmla="*/ 1813044 w 1816030"/>
                <a:gd name="connsiteY62" fmla="*/ 1454617 h 1630845"/>
                <a:gd name="connsiteX63" fmla="*/ 1816030 w 1816030"/>
                <a:gd name="connsiteY63" fmla="*/ 1469552 h 1630845"/>
                <a:gd name="connsiteX64" fmla="*/ 1804083 w 1816030"/>
                <a:gd name="connsiteY64" fmla="*/ 1502409 h 1630845"/>
                <a:gd name="connsiteX65" fmla="*/ 1786161 w 1816030"/>
                <a:gd name="connsiteY65" fmla="*/ 1550199 h 1630845"/>
                <a:gd name="connsiteX66" fmla="*/ 1750319 w 1816030"/>
                <a:gd name="connsiteY66" fmla="*/ 1589028 h 1630845"/>
                <a:gd name="connsiteX67" fmla="*/ 1726425 w 1816030"/>
                <a:gd name="connsiteY67" fmla="*/ 1600975 h 1630845"/>
                <a:gd name="connsiteX68" fmla="*/ 1683113 w 1816030"/>
                <a:gd name="connsiteY68" fmla="*/ 1620390 h 1630845"/>
                <a:gd name="connsiteX69" fmla="*/ 1630843 w 1816030"/>
                <a:gd name="connsiteY69" fmla="*/ 1630845 h 1630845"/>
                <a:gd name="connsiteX70" fmla="*/ 1541237 w 1816030"/>
                <a:gd name="connsiteY70" fmla="*/ 1624871 h 1630845"/>
                <a:gd name="connsiteX71" fmla="*/ 1469552 w 1816030"/>
                <a:gd name="connsiteY71" fmla="*/ 1621884 h 1630845"/>
                <a:gd name="connsiteX72" fmla="*/ 1335141 w 1816030"/>
                <a:gd name="connsiteY72" fmla="*/ 1630845 h 1630845"/>
                <a:gd name="connsiteX73" fmla="*/ 1182810 w 1816030"/>
                <a:gd name="connsiteY73" fmla="*/ 1624871 h 1630845"/>
                <a:gd name="connsiteX74" fmla="*/ 1114111 w 1816030"/>
                <a:gd name="connsiteY74" fmla="*/ 1615910 h 1630845"/>
                <a:gd name="connsiteX75" fmla="*/ 997621 w 1816030"/>
                <a:gd name="connsiteY75" fmla="*/ 1577081 h 1630845"/>
                <a:gd name="connsiteX76" fmla="*/ 854251 w 1816030"/>
                <a:gd name="connsiteY76" fmla="*/ 1442670 h 1630845"/>
                <a:gd name="connsiteX77" fmla="*/ 803473 w 1816030"/>
                <a:gd name="connsiteY77" fmla="*/ 1350076 h 1630845"/>
                <a:gd name="connsiteX78" fmla="*/ 791526 w 1816030"/>
                <a:gd name="connsiteY78" fmla="*/ 1215665 h 1630845"/>
                <a:gd name="connsiteX79" fmla="*/ 782566 w 1816030"/>
                <a:gd name="connsiteY79" fmla="*/ 1087229 h 1630845"/>
                <a:gd name="connsiteX80" fmla="*/ 767630 w 1816030"/>
                <a:gd name="connsiteY80" fmla="*/ 1076776 h 1630845"/>
                <a:gd name="connsiteX81" fmla="*/ 761658 w 1816030"/>
                <a:gd name="connsiteY81" fmla="*/ 1093203 h 1630845"/>
                <a:gd name="connsiteX82" fmla="*/ 742242 w 1816030"/>
                <a:gd name="connsiteY82" fmla="*/ 1138007 h 1630845"/>
                <a:gd name="connsiteX83" fmla="*/ 698933 w 1816030"/>
                <a:gd name="connsiteY83" fmla="*/ 1197744 h 1630845"/>
                <a:gd name="connsiteX84" fmla="*/ 686984 w 1816030"/>
                <a:gd name="connsiteY84" fmla="*/ 1215665 h 1630845"/>
                <a:gd name="connsiteX85" fmla="*/ 666076 w 1816030"/>
                <a:gd name="connsiteY85" fmla="*/ 1242548 h 1630845"/>
                <a:gd name="connsiteX86" fmla="*/ 642182 w 1816030"/>
                <a:gd name="connsiteY86" fmla="*/ 1275404 h 1630845"/>
                <a:gd name="connsiteX87" fmla="*/ 621273 w 1816030"/>
                <a:gd name="connsiteY87" fmla="*/ 1296312 h 1630845"/>
                <a:gd name="connsiteX88" fmla="*/ 579457 w 1816030"/>
                <a:gd name="connsiteY88" fmla="*/ 1341116 h 1630845"/>
                <a:gd name="connsiteX89" fmla="*/ 504785 w 1816030"/>
                <a:gd name="connsiteY89" fmla="*/ 1420268 h 1630845"/>
                <a:gd name="connsiteX90" fmla="*/ 427125 w 1816030"/>
                <a:gd name="connsiteY90" fmla="*/ 1484487 h 1630845"/>
                <a:gd name="connsiteX91" fmla="*/ 376349 w 1816030"/>
                <a:gd name="connsiteY91" fmla="*/ 1517342 h 1630845"/>
                <a:gd name="connsiteX92" fmla="*/ 334531 w 1816030"/>
                <a:gd name="connsiteY92" fmla="*/ 1541238 h 1630845"/>
                <a:gd name="connsiteX93" fmla="*/ 298688 w 1816030"/>
                <a:gd name="connsiteY93" fmla="*/ 1565132 h 1630845"/>
                <a:gd name="connsiteX94" fmla="*/ 271806 w 1816030"/>
                <a:gd name="connsiteY94" fmla="*/ 1583053 h 1630845"/>
                <a:gd name="connsiteX95" fmla="*/ 227002 w 1816030"/>
                <a:gd name="connsiteY95" fmla="*/ 1600975 h 1630845"/>
                <a:gd name="connsiteX96" fmla="*/ 164279 w 1816030"/>
                <a:gd name="connsiteY96" fmla="*/ 1621884 h 1630845"/>
                <a:gd name="connsiteX97" fmla="*/ 101554 w 1816030"/>
                <a:gd name="connsiteY97" fmla="*/ 1630845 h 1630845"/>
                <a:gd name="connsiteX98" fmla="*/ 71686 w 1816030"/>
                <a:gd name="connsiteY98" fmla="*/ 1624871 h 1630845"/>
                <a:gd name="connsiteX99" fmla="*/ 26882 w 1816030"/>
                <a:gd name="connsiteY99" fmla="*/ 1595002 h 1630845"/>
                <a:gd name="connsiteX100" fmla="*/ 0 w 1816030"/>
                <a:gd name="connsiteY100" fmla="*/ 1574093 h 1630845"/>
                <a:gd name="connsiteX101" fmla="*/ 26882 w 1816030"/>
                <a:gd name="connsiteY101" fmla="*/ 1568120 h 1630845"/>
                <a:gd name="connsiteX102" fmla="*/ 183693 w 1816030"/>
                <a:gd name="connsiteY102" fmla="*/ 1506889 h 1630845"/>
                <a:gd name="connsiteX103" fmla="*/ 328557 w 1816030"/>
                <a:gd name="connsiteY103" fmla="*/ 1406827 h 1630845"/>
                <a:gd name="connsiteX104" fmla="*/ 470434 w 1816030"/>
                <a:gd name="connsiteY104" fmla="*/ 1242548 h 1630845"/>
                <a:gd name="connsiteX105" fmla="*/ 501797 w 1816030"/>
                <a:gd name="connsiteY105" fmla="*/ 1146968 h 1630845"/>
                <a:gd name="connsiteX106" fmla="*/ 489850 w 1816030"/>
                <a:gd name="connsiteY106" fmla="*/ 1120086 h 1630845"/>
                <a:gd name="connsiteX107" fmla="*/ 471928 w 1816030"/>
                <a:gd name="connsiteY107" fmla="*/ 1090217 h 1630845"/>
                <a:gd name="connsiteX108" fmla="*/ 459981 w 1816030"/>
                <a:gd name="connsiteY108" fmla="*/ 1009571 h 1630845"/>
                <a:gd name="connsiteX109" fmla="*/ 459981 w 1816030"/>
                <a:gd name="connsiteY109" fmla="*/ 940873 h 1630845"/>
                <a:gd name="connsiteX110" fmla="*/ 462968 w 1816030"/>
                <a:gd name="connsiteY110" fmla="*/ 927432 h 1630845"/>
                <a:gd name="connsiteX111" fmla="*/ 468942 w 1816030"/>
                <a:gd name="connsiteY111" fmla="*/ 896069 h 1630845"/>
                <a:gd name="connsiteX112" fmla="*/ 471928 w 1816030"/>
                <a:gd name="connsiteY112" fmla="*/ 767633 h 1630845"/>
                <a:gd name="connsiteX113" fmla="*/ 462968 w 1816030"/>
                <a:gd name="connsiteY113" fmla="*/ 603354 h 1630845"/>
                <a:gd name="connsiteX114" fmla="*/ 448034 w 1816030"/>
                <a:gd name="connsiteY114" fmla="*/ 436088 h 1630845"/>
                <a:gd name="connsiteX115" fmla="*/ 436085 w 1816030"/>
                <a:gd name="connsiteY115" fmla="*/ 283756 h 1630845"/>
                <a:gd name="connsiteX116" fmla="*/ 419658 w 1816030"/>
                <a:gd name="connsiteY116" fmla="*/ 129931 h 1630845"/>
                <a:gd name="connsiteX117" fmla="*/ 388295 w 1816030"/>
                <a:gd name="connsiteY117" fmla="*/ 35843 h 1630845"/>
                <a:gd name="connsiteX118" fmla="*/ 373360 w 1816030"/>
                <a:gd name="connsiteY118" fmla="*/ 0 h 1630845"/>
                <a:gd name="connsiteX0" fmla="*/ 373360 w 1816030"/>
                <a:gd name="connsiteY0" fmla="*/ 0 h 1630845"/>
                <a:gd name="connsiteX1" fmla="*/ 430113 w 1816030"/>
                <a:gd name="connsiteY1" fmla="*/ 8961 h 1630845"/>
                <a:gd name="connsiteX2" fmla="*/ 524199 w 1816030"/>
                <a:gd name="connsiteY2" fmla="*/ 40324 h 1630845"/>
                <a:gd name="connsiteX3" fmla="*/ 609325 w 1816030"/>
                <a:gd name="connsiteY3" fmla="*/ 98568 h 1630845"/>
                <a:gd name="connsiteX4" fmla="*/ 675037 w 1816030"/>
                <a:gd name="connsiteY4" fmla="*/ 162786 h 1630845"/>
                <a:gd name="connsiteX5" fmla="*/ 672051 w 1816030"/>
                <a:gd name="connsiteY5" fmla="*/ 191162 h 1630845"/>
                <a:gd name="connsiteX6" fmla="*/ 663090 w 1816030"/>
                <a:gd name="connsiteY6" fmla="*/ 221030 h 1630845"/>
                <a:gd name="connsiteX7" fmla="*/ 654129 w 1816030"/>
                <a:gd name="connsiteY7" fmla="*/ 259860 h 1630845"/>
                <a:gd name="connsiteX8" fmla="*/ 648155 w 1816030"/>
                <a:gd name="connsiteY8" fmla="*/ 292716 h 1630845"/>
                <a:gd name="connsiteX9" fmla="*/ 654129 w 1816030"/>
                <a:gd name="connsiteY9" fmla="*/ 310638 h 1630845"/>
                <a:gd name="connsiteX10" fmla="*/ 648155 w 1816030"/>
                <a:gd name="connsiteY10" fmla="*/ 355441 h 1630845"/>
                <a:gd name="connsiteX11" fmla="*/ 639194 w 1816030"/>
                <a:gd name="connsiteY11" fmla="*/ 397257 h 1630845"/>
                <a:gd name="connsiteX12" fmla="*/ 615300 w 1816030"/>
                <a:gd name="connsiteY12" fmla="*/ 486864 h 1630845"/>
                <a:gd name="connsiteX13" fmla="*/ 609325 w 1816030"/>
                <a:gd name="connsiteY13" fmla="*/ 609326 h 1630845"/>
                <a:gd name="connsiteX14" fmla="*/ 624261 w 1816030"/>
                <a:gd name="connsiteY14" fmla="*/ 979702 h 1630845"/>
                <a:gd name="connsiteX15" fmla="*/ 627247 w 1816030"/>
                <a:gd name="connsiteY15" fmla="*/ 1036453 h 1630845"/>
                <a:gd name="connsiteX16" fmla="*/ 642182 w 1816030"/>
                <a:gd name="connsiteY16" fmla="*/ 1015545 h 1630845"/>
                <a:gd name="connsiteX17" fmla="*/ 697439 w 1816030"/>
                <a:gd name="connsiteY17" fmla="*/ 861719 h 1630845"/>
                <a:gd name="connsiteX18" fmla="*/ 740748 w 1816030"/>
                <a:gd name="connsiteY18" fmla="*/ 669065 h 1630845"/>
                <a:gd name="connsiteX19" fmla="*/ 743737 w 1816030"/>
                <a:gd name="connsiteY19" fmla="*/ 630236 h 1630845"/>
                <a:gd name="connsiteX20" fmla="*/ 716854 w 1816030"/>
                <a:gd name="connsiteY20" fmla="*/ 636208 h 1630845"/>
                <a:gd name="connsiteX21" fmla="*/ 701919 w 1816030"/>
                <a:gd name="connsiteY21" fmla="*/ 636208 h 1630845"/>
                <a:gd name="connsiteX22" fmla="*/ 663090 w 1816030"/>
                <a:gd name="connsiteY22" fmla="*/ 621275 h 1630845"/>
                <a:gd name="connsiteX23" fmla="*/ 636208 w 1816030"/>
                <a:gd name="connsiteY23" fmla="*/ 603354 h 1630845"/>
                <a:gd name="connsiteX24" fmla="*/ 660104 w 1816030"/>
                <a:gd name="connsiteY24" fmla="*/ 582446 h 1630845"/>
                <a:gd name="connsiteX25" fmla="*/ 686984 w 1816030"/>
                <a:gd name="connsiteY25" fmla="*/ 555564 h 1630845"/>
                <a:gd name="connsiteX26" fmla="*/ 698933 w 1816030"/>
                <a:gd name="connsiteY26" fmla="*/ 537642 h 1630845"/>
                <a:gd name="connsiteX27" fmla="*/ 725815 w 1816030"/>
                <a:gd name="connsiteY27" fmla="*/ 534654 h 1630845"/>
                <a:gd name="connsiteX28" fmla="*/ 788538 w 1816030"/>
                <a:gd name="connsiteY28" fmla="*/ 543615 h 1630845"/>
                <a:gd name="connsiteX29" fmla="*/ 931910 w 1816030"/>
                <a:gd name="connsiteY29" fmla="*/ 576471 h 1630845"/>
                <a:gd name="connsiteX30" fmla="*/ 937884 w 1816030"/>
                <a:gd name="connsiteY30" fmla="*/ 603354 h 1630845"/>
                <a:gd name="connsiteX31" fmla="*/ 921455 w 1816030"/>
                <a:gd name="connsiteY31" fmla="*/ 700427 h 1630845"/>
                <a:gd name="connsiteX32" fmla="*/ 878145 w 1816030"/>
                <a:gd name="connsiteY32" fmla="*/ 818409 h 1630845"/>
                <a:gd name="connsiteX33" fmla="*/ 854251 w 1816030"/>
                <a:gd name="connsiteY33" fmla="*/ 875160 h 1630845"/>
                <a:gd name="connsiteX34" fmla="*/ 836330 w 1816030"/>
                <a:gd name="connsiteY34" fmla="*/ 916977 h 1630845"/>
                <a:gd name="connsiteX35" fmla="*/ 812434 w 1816030"/>
                <a:gd name="connsiteY35" fmla="*/ 976714 h 1630845"/>
                <a:gd name="connsiteX36" fmla="*/ 791526 w 1816030"/>
                <a:gd name="connsiteY36" fmla="*/ 1027492 h 1630845"/>
                <a:gd name="connsiteX37" fmla="*/ 788538 w 1816030"/>
                <a:gd name="connsiteY37" fmla="*/ 1042427 h 1630845"/>
                <a:gd name="connsiteX38" fmla="*/ 839316 w 1816030"/>
                <a:gd name="connsiteY38" fmla="*/ 1051388 h 1630845"/>
                <a:gd name="connsiteX39" fmla="*/ 909508 w 1816030"/>
                <a:gd name="connsiteY39" fmla="*/ 1060349 h 1630845"/>
                <a:gd name="connsiteX40" fmla="*/ 949831 w 1816030"/>
                <a:gd name="connsiteY40" fmla="*/ 1087229 h 1630845"/>
                <a:gd name="connsiteX41" fmla="*/ 982688 w 1816030"/>
                <a:gd name="connsiteY41" fmla="*/ 1114111 h 1630845"/>
                <a:gd name="connsiteX42" fmla="*/ 997621 w 1816030"/>
                <a:gd name="connsiteY42" fmla="*/ 1132033 h 1630845"/>
                <a:gd name="connsiteX43" fmla="*/ 1005090 w 1816030"/>
                <a:gd name="connsiteY43" fmla="*/ 1146968 h 1630845"/>
                <a:gd name="connsiteX44" fmla="*/ 1002102 w 1816030"/>
                <a:gd name="connsiteY44" fmla="*/ 1155929 h 1630845"/>
                <a:gd name="connsiteX45" fmla="*/ 997621 w 1816030"/>
                <a:gd name="connsiteY45" fmla="*/ 1161903 h 1630845"/>
                <a:gd name="connsiteX46" fmla="*/ 970739 w 1816030"/>
                <a:gd name="connsiteY46" fmla="*/ 1230601 h 1630845"/>
                <a:gd name="connsiteX47" fmla="*/ 958792 w 1816030"/>
                <a:gd name="connsiteY47" fmla="*/ 1278390 h 1630845"/>
                <a:gd name="connsiteX48" fmla="*/ 933404 w 1816030"/>
                <a:gd name="connsiteY48" fmla="*/ 1342610 h 1630845"/>
                <a:gd name="connsiteX49" fmla="*/ 931910 w 1816030"/>
                <a:gd name="connsiteY49" fmla="*/ 1385919 h 1630845"/>
                <a:gd name="connsiteX50" fmla="*/ 943859 w 1816030"/>
                <a:gd name="connsiteY50" fmla="*/ 1424748 h 1630845"/>
                <a:gd name="connsiteX51" fmla="*/ 1015543 w 1816030"/>
                <a:gd name="connsiteY51" fmla="*/ 1475527 h 1630845"/>
                <a:gd name="connsiteX52" fmla="*/ 1090215 w 1816030"/>
                <a:gd name="connsiteY52" fmla="*/ 1499420 h 1630845"/>
                <a:gd name="connsiteX53" fmla="*/ 1191771 w 1816030"/>
                <a:gd name="connsiteY53" fmla="*/ 1508381 h 1630845"/>
                <a:gd name="connsiteX54" fmla="*/ 1362023 w 1816030"/>
                <a:gd name="connsiteY54" fmla="*/ 1490460 h 1630845"/>
                <a:gd name="connsiteX55" fmla="*/ 1441175 w 1816030"/>
                <a:gd name="connsiteY55" fmla="*/ 1471046 h 1630845"/>
                <a:gd name="connsiteX56" fmla="*/ 1499420 w 1816030"/>
                <a:gd name="connsiteY56" fmla="*/ 1445656 h 1630845"/>
                <a:gd name="connsiteX57" fmla="*/ 1578573 w 1816030"/>
                <a:gd name="connsiteY57" fmla="*/ 1390400 h 1630845"/>
                <a:gd name="connsiteX58" fmla="*/ 1627857 w 1816030"/>
                <a:gd name="connsiteY58" fmla="*/ 1317220 h 1630845"/>
                <a:gd name="connsiteX59" fmla="*/ 1805603 w 1816030"/>
                <a:gd name="connsiteY59" fmla="*/ 1137270 h 1630845"/>
                <a:gd name="connsiteX60" fmla="*/ 1792136 w 1816030"/>
                <a:gd name="connsiteY60" fmla="*/ 1188785 h 1630845"/>
                <a:gd name="connsiteX61" fmla="*/ 1813044 w 1816030"/>
                <a:gd name="connsiteY61" fmla="*/ 1454617 h 1630845"/>
                <a:gd name="connsiteX62" fmla="*/ 1816030 w 1816030"/>
                <a:gd name="connsiteY62" fmla="*/ 1469552 h 1630845"/>
                <a:gd name="connsiteX63" fmla="*/ 1804083 w 1816030"/>
                <a:gd name="connsiteY63" fmla="*/ 1502409 h 1630845"/>
                <a:gd name="connsiteX64" fmla="*/ 1786161 w 1816030"/>
                <a:gd name="connsiteY64" fmla="*/ 1550199 h 1630845"/>
                <a:gd name="connsiteX65" fmla="*/ 1750319 w 1816030"/>
                <a:gd name="connsiteY65" fmla="*/ 1589028 h 1630845"/>
                <a:gd name="connsiteX66" fmla="*/ 1726425 w 1816030"/>
                <a:gd name="connsiteY66" fmla="*/ 1600975 h 1630845"/>
                <a:gd name="connsiteX67" fmla="*/ 1683113 w 1816030"/>
                <a:gd name="connsiteY67" fmla="*/ 1620390 h 1630845"/>
                <a:gd name="connsiteX68" fmla="*/ 1630843 w 1816030"/>
                <a:gd name="connsiteY68" fmla="*/ 1630845 h 1630845"/>
                <a:gd name="connsiteX69" fmla="*/ 1541237 w 1816030"/>
                <a:gd name="connsiteY69" fmla="*/ 1624871 h 1630845"/>
                <a:gd name="connsiteX70" fmla="*/ 1469552 w 1816030"/>
                <a:gd name="connsiteY70" fmla="*/ 1621884 h 1630845"/>
                <a:gd name="connsiteX71" fmla="*/ 1335141 w 1816030"/>
                <a:gd name="connsiteY71" fmla="*/ 1630845 h 1630845"/>
                <a:gd name="connsiteX72" fmla="*/ 1182810 w 1816030"/>
                <a:gd name="connsiteY72" fmla="*/ 1624871 h 1630845"/>
                <a:gd name="connsiteX73" fmla="*/ 1114111 w 1816030"/>
                <a:gd name="connsiteY73" fmla="*/ 1615910 h 1630845"/>
                <a:gd name="connsiteX74" fmla="*/ 997621 w 1816030"/>
                <a:gd name="connsiteY74" fmla="*/ 1577081 h 1630845"/>
                <a:gd name="connsiteX75" fmla="*/ 854251 w 1816030"/>
                <a:gd name="connsiteY75" fmla="*/ 1442670 h 1630845"/>
                <a:gd name="connsiteX76" fmla="*/ 803473 w 1816030"/>
                <a:gd name="connsiteY76" fmla="*/ 1350076 h 1630845"/>
                <a:gd name="connsiteX77" fmla="*/ 791526 w 1816030"/>
                <a:gd name="connsiteY77" fmla="*/ 1215665 h 1630845"/>
                <a:gd name="connsiteX78" fmla="*/ 782566 w 1816030"/>
                <a:gd name="connsiteY78" fmla="*/ 1087229 h 1630845"/>
                <a:gd name="connsiteX79" fmla="*/ 767630 w 1816030"/>
                <a:gd name="connsiteY79" fmla="*/ 1076776 h 1630845"/>
                <a:gd name="connsiteX80" fmla="*/ 761658 w 1816030"/>
                <a:gd name="connsiteY80" fmla="*/ 1093203 h 1630845"/>
                <a:gd name="connsiteX81" fmla="*/ 742242 w 1816030"/>
                <a:gd name="connsiteY81" fmla="*/ 1138007 h 1630845"/>
                <a:gd name="connsiteX82" fmla="*/ 698933 w 1816030"/>
                <a:gd name="connsiteY82" fmla="*/ 1197744 h 1630845"/>
                <a:gd name="connsiteX83" fmla="*/ 686984 w 1816030"/>
                <a:gd name="connsiteY83" fmla="*/ 1215665 h 1630845"/>
                <a:gd name="connsiteX84" fmla="*/ 666076 w 1816030"/>
                <a:gd name="connsiteY84" fmla="*/ 1242548 h 1630845"/>
                <a:gd name="connsiteX85" fmla="*/ 642182 w 1816030"/>
                <a:gd name="connsiteY85" fmla="*/ 1275404 h 1630845"/>
                <a:gd name="connsiteX86" fmla="*/ 621273 w 1816030"/>
                <a:gd name="connsiteY86" fmla="*/ 1296312 h 1630845"/>
                <a:gd name="connsiteX87" fmla="*/ 579457 w 1816030"/>
                <a:gd name="connsiteY87" fmla="*/ 1341116 h 1630845"/>
                <a:gd name="connsiteX88" fmla="*/ 504785 w 1816030"/>
                <a:gd name="connsiteY88" fmla="*/ 1420268 h 1630845"/>
                <a:gd name="connsiteX89" fmla="*/ 427125 w 1816030"/>
                <a:gd name="connsiteY89" fmla="*/ 1484487 h 1630845"/>
                <a:gd name="connsiteX90" fmla="*/ 376349 w 1816030"/>
                <a:gd name="connsiteY90" fmla="*/ 1517342 h 1630845"/>
                <a:gd name="connsiteX91" fmla="*/ 334531 w 1816030"/>
                <a:gd name="connsiteY91" fmla="*/ 1541238 h 1630845"/>
                <a:gd name="connsiteX92" fmla="*/ 298688 w 1816030"/>
                <a:gd name="connsiteY92" fmla="*/ 1565132 h 1630845"/>
                <a:gd name="connsiteX93" fmla="*/ 271806 w 1816030"/>
                <a:gd name="connsiteY93" fmla="*/ 1583053 h 1630845"/>
                <a:gd name="connsiteX94" fmla="*/ 227002 w 1816030"/>
                <a:gd name="connsiteY94" fmla="*/ 1600975 h 1630845"/>
                <a:gd name="connsiteX95" fmla="*/ 164279 w 1816030"/>
                <a:gd name="connsiteY95" fmla="*/ 1621884 h 1630845"/>
                <a:gd name="connsiteX96" fmla="*/ 101554 w 1816030"/>
                <a:gd name="connsiteY96" fmla="*/ 1630845 h 1630845"/>
                <a:gd name="connsiteX97" fmla="*/ 71686 w 1816030"/>
                <a:gd name="connsiteY97" fmla="*/ 1624871 h 1630845"/>
                <a:gd name="connsiteX98" fmla="*/ 26882 w 1816030"/>
                <a:gd name="connsiteY98" fmla="*/ 1595002 h 1630845"/>
                <a:gd name="connsiteX99" fmla="*/ 0 w 1816030"/>
                <a:gd name="connsiteY99" fmla="*/ 1574093 h 1630845"/>
                <a:gd name="connsiteX100" fmla="*/ 26882 w 1816030"/>
                <a:gd name="connsiteY100" fmla="*/ 1568120 h 1630845"/>
                <a:gd name="connsiteX101" fmla="*/ 183693 w 1816030"/>
                <a:gd name="connsiteY101" fmla="*/ 1506889 h 1630845"/>
                <a:gd name="connsiteX102" fmla="*/ 328557 w 1816030"/>
                <a:gd name="connsiteY102" fmla="*/ 1406827 h 1630845"/>
                <a:gd name="connsiteX103" fmla="*/ 470434 w 1816030"/>
                <a:gd name="connsiteY103" fmla="*/ 1242548 h 1630845"/>
                <a:gd name="connsiteX104" fmla="*/ 501797 w 1816030"/>
                <a:gd name="connsiteY104" fmla="*/ 1146968 h 1630845"/>
                <a:gd name="connsiteX105" fmla="*/ 489850 w 1816030"/>
                <a:gd name="connsiteY105" fmla="*/ 1120086 h 1630845"/>
                <a:gd name="connsiteX106" fmla="*/ 471928 w 1816030"/>
                <a:gd name="connsiteY106" fmla="*/ 1090217 h 1630845"/>
                <a:gd name="connsiteX107" fmla="*/ 459981 w 1816030"/>
                <a:gd name="connsiteY107" fmla="*/ 1009571 h 1630845"/>
                <a:gd name="connsiteX108" fmla="*/ 459981 w 1816030"/>
                <a:gd name="connsiteY108" fmla="*/ 940873 h 1630845"/>
                <a:gd name="connsiteX109" fmla="*/ 462968 w 1816030"/>
                <a:gd name="connsiteY109" fmla="*/ 927432 h 1630845"/>
                <a:gd name="connsiteX110" fmla="*/ 468942 w 1816030"/>
                <a:gd name="connsiteY110" fmla="*/ 896069 h 1630845"/>
                <a:gd name="connsiteX111" fmla="*/ 471928 w 1816030"/>
                <a:gd name="connsiteY111" fmla="*/ 767633 h 1630845"/>
                <a:gd name="connsiteX112" fmla="*/ 462968 w 1816030"/>
                <a:gd name="connsiteY112" fmla="*/ 603354 h 1630845"/>
                <a:gd name="connsiteX113" fmla="*/ 448034 w 1816030"/>
                <a:gd name="connsiteY113" fmla="*/ 436088 h 1630845"/>
                <a:gd name="connsiteX114" fmla="*/ 436085 w 1816030"/>
                <a:gd name="connsiteY114" fmla="*/ 283756 h 1630845"/>
                <a:gd name="connsiteX115" fmla="*/ 419658 w 1816030"/>
                <a:gd name="connsiteY115" fmla="*/ 129931 h 1630845"/>
                <a:gd name="connsiteX116" fmla="*/ 388295 w 1816030"/>
                <a:gd name="connsiteY116" fmla="*/ 35843 h 1630845"/>
                <a:gd name="connsiteX117" fmla="*/ 373360 w 1816030"/>
                <a:gd name="connsiteY117" fmla="*/ 0 h 1630845"/>
                <a:gd name="connsiteX0" fmla="*/ 373360 w 1816030"/>
                <a:gd name="connsiteY0" fmla="*/ 0 h 1630845"/>
                <a:gd name="connsiteX1" fmla="*/ 430113 w 1816030"/>
                <a:gd name="connsiteY1" fmla="*/ 8961 h 1630845"/>
                <a:gd name="connsiteX2" fmla="*/ 524199 w 1816030"/>
                <a:gd name="connsiteY2" fmla="*/ 40324 h 1630845"/>
                <a:gd name="connsiteX3" fmla="*/ 609325 w 1816030"/>
                <a:gd name="connsiteY3" fmla="*/ 98568 h 1630845"/>
                <a:gd name="connsiteX4" fmla="*/ 675037 w 1816030"/>
                <a:gd name="connsiteY4" fmla="*/ 162786 h 1630845"/>
                <a:gd name="connsiteX5" fmla="*/ 672051 w 1816030"/>
                <a:gd name="connsiteY5" fmla="*/ 191162 h 1630845"/>
                <a:gd name="connsiteX6" fmla="*/ 663090 w 1816030"/>
                <a:gd name="connsiteY6" fmla="*/ 221030 h 1630845"/>
                <a:gd name="connsiteX7" fmla="*/ 654129 w 1816030"/>
                <a:gd name="connsiteY7" fmla="*/ 259860 h 1630845"/>
                <a:gd name="connsiteX8" fmla="*/ 648155 w 1816030"/>
                <a:gd name="connsiteY8" fmla="*/ 292716 h 1630845"/>
                <a:gd name="connsiteX9" fmla="*/ 654129 w 1816030"/>
                <a:gd name="connsiteY9" fmla="*/ 310638 h 1630845"/>
                <a:gd name="connsiteX10" fmla="*/ 648155 w 1816030"/>
                <a:gd name="connsiteY10" fmla="*/ 355441 h 1630845"/>
                <a:gd name="connsiteX11" fmla="*/ 639194 w 1816030"/>
                <a:gd name="connsiteY11" fmla="*/ 397257 h 1630845"/>
                <a:gd name="connsiteX12" fmla="*/ 615300 w 1816030"/>
                <a:gd name="connsiteY12" fmla="*/ 486864 h 1630845"/>
                <a:gd name="connsiteX13" fmla="*/ 609325 w 1816030"/>
                <a:gd name="connsiteY13" fmla="*/ 609326 h 1630845"/>
                <a:gd name="connsiteX14" fmla="*/ 624261 w 1816030"/>
                <a:gd name="connsiteY14" fmla="*/ 979702 h 1630845"/>
                <a:gd name="connsiteX15" fmla="*/ 627247 w 1816030"/>
                <a:gd name="connsiteY15" fmla="*/ 1036453 h 1630845"/>
                <a:gd name="connsiteX16" fmla="*/ 642182 w 1816030"/>
                <a:gd name="connsiteY16" fmla="*/ 1015545 h 1630845"/>
                <a:gd name="connsiteX17" fmla="*/ 697439 w 1816030"/>
                <a:gd name="connsiteY17" fmla="*/ 861719 h 1630845"/>
                <a:gd name="connsiteX18" fmla="*/ 740748 w 1816030"/>
                <a:gd name="connsiteY18" fmla="*/ 669065 h 1630845"/>
                <a:gd name="connsiteX19" fmla="*/ 743737 w 1816030"/>
                <a:gd name="connsiteY19" fmla="*/ 630236 h 1630845"/>
                <a:gd name="connsiteX20" fmla="*/ 716854 w 1816030"/>
                <a:gd name="connsiteY20" fmla="*/ 636208 h 1630845"/>
                <a:gd name="connsiteX21" fmla="*/ 701919 w 1816030"/>
                <a:gd name="connsiteY21" fmla="*/ 636208 h 1630845"/>
                <a:gd name="connsiteX22" fmla="*/ 663090 w 1816030"/>
                <a:gd name="connsiteY22" fmla="*/ 621275 h 1630845"/>
                <a:gd name="connsiteX23" fmla="*/ 636208 w 1816030"/>
                <a:gd name="connsiteY23" fmla="*/ 603354 h 1630845"/>
                <a:gd name="connsiteX24" fmla="*/ 660104 w 1816030"/>
                <a:gd name="connsiteY24" fmla="*/ 582446 h 1630845"/>
                <a:gd name="connsiteX25" fmla="*/ 686984 w 1816030"/>
                <a:gd name="connsiteY25" fmla="*/ 555564 h 1630845"/>
                <a:gd name="connsiteX26" fmla="*/ 698933 w 1816030"/>
                <a:gd name="connsiteY26" fmla="*/ 537642 h 1630845"/>
                <a:gd name="connsiteX27" fmla="*/ 725815 w 1816030"/>
                <a:gd name="connsiteY27" fmla="*/ 534654 h 1630845"/>
                <a:gd name="connsiteX28" fmla="*/ 788538 w 1816030"/>
                <a:gd name="connsiteY28" fmla="*/ 543615 h 1630845"/>
                <a:gd name="connsiteX29" fmla="*/ 931910 w 1816030"/>
                <a:gd name="connsiteY29" fmla="*/ 576471 h 1630845"/>
                <a:gd name="connsiteX30" fmla="*/ 937884 w 1816030"/>
                <a:gd name="connsiteY30" fmla="*/ 603354 h 1630845"/>
                <a:gd name="connsiteX31" fmla="*/ 921455 w 1816030"/>
                <a:gd name="connsiteY31" fmla="*/ 700427 h 1630845"/>
                <a:gd name="connsiteX32" fmla="*/ 878145 w 1816030"/>
                <a:gd name="connsiteY32" fmla="*/ 818409 h 1630845"/>
                <a:gd name="connsiteX33" fmla="*/ 854251 w 1816030"/>
                <a:gd name="connsiteY33" fmla="*/ 875160 h 1630845"/>
                <a:gd name="connsiteX34" fmla="*/ 836330 w 1816030"/>
                <a:gd name="connsiteY34" fmla="*/ 916977 h 1630845"/>
                <a:gd name="connsiteX35" fmla="*/ 812434 w 1816030"/>
                <a:gd name="connsiteY35" fmla="*/ 976714 h 1630845"/>
                <a:gd name="connsiteX36" fmla="*/ 791526 w 1816030"/>
                <a:gd name="connsiteY36" fmla="*/ 1027492 h 1630845"/>
                <a:gd name="connsiteX37" fmla="*/ 788538 w 1816030"/>
                <a:gd name="connsiteY37" fmla="*/ 1042427 h 1630845"/>
                <a:gd name="connsiteX38" fmla="*/ 839316 w 1816030"/>
                <a:gd name="connsiteY38" fmla="*/ 1051388 h 1630845"/>
                <a:gd name="connsiteX39" fmla="*/ 909508 w 1816030"/>
                <a:gd name="connsiteY39" fmla="*/ 1060349 h 1630845"/>
                <a:gd name="connsiteX40" fmla="*/ 949831 w 1816030"/>
                <a:gd name="connsiteY40" fmla="*/ 1087229 h 1630845"/>
                <a:gd name="connsiteX41" fmla="*/ 982688 w 1816030"/>
                <a:gd name="connsiteY41" fmla="*/ 1114111 h 1630845"/>
                <a:gd name="connsiteX42" fmla="*/ 997621 w 1816030"/>
                <a:gd name="connsiteY42" fmla="*/ 1132033 h 1630845"/>
                <a:gd name="connsiteX43" fmla="*/ 1005090 w 1816030"/>
                <a:gd name="connsiteY43" fmla="*/ 1146968 h 1630845"/>
                <a:gd name="connsiteX44" fmla="*/ 1002102 w 1816030"/>
                <a:gd name="connsiteY44" fmla="*/ 1155929 h 1630845"/>
                <a:gd name="connsiteX45" fmla="*/ 997621 w 1816030"/>
                <a:gd name="connsiteY45" fmla="*/ 1161903 h 1630845"/>
                <a:gd name="connsiteX46" fmla="*/ 970739 w 1816030"/>
                <a:gd name="connsiteY46" fmla="*/ 1230601 h 1630845"/>
                <a:gd name="connsiteX47" fmla="*/ 958792 w 1816030"/>
                <a:gd name="connsiteY47" fmla="*/ 1278390 h 1630845"/>
                <a:gd name="connsiteX48" fmla="*/ 933404 w 1816030"/>
                <a:gd name="connsiteY48" fmla="*/ 1342610 h 1630845"/>
                <a:gd name="connsiteX49" fmla="*/ 931910 w 1816030"/>
                <a:gd name="connsiteY49" fmla="*/ 1385919 h 1630845"/>
                <a:gd name="connsiteX50" fmla="*/ 943859 w 1816030"/>
                <a:gd name="connsiteY50" fmla="*/ 1424748 h 1630845"/>
                <a:gd name="connsiteX51" fmla="*/ 1015543 w 1816030"/>
                <a:gd name="connsiteY51" fmla="*/ 1475527 h 1630845"/>
                <a:gd name="connsiteX52" fmla="*/ 1090215 w 1816030"/>
                <a:gd name="connsiteY52" fmla="*/ 1499420 h 1630845"/>
                <a:gd name="connsiteX53" fmla="*/ 1191771 w 1816030"/>
                <a:gd name="connsiteY53" fmla="*/ 1508381 h 1630845"/>
                <a:gd name="connsiteX54" fmla="*/ 1362023 w 1816030"/>
                <a:gd name="connsiteY54" fmla="*/ 1490460 h 1630845"/>
                <a:gd name="connsiteX55" fmla="*/ 1441175 w 1816030"/>
                <a:gd name="connsiteY55" fmla="*/ 1471046 h 1630845"/>
                <a:gd name="connsiteX56" fmla="*/ 1499420 w 1816030"/>
                <a:gd name="connsiteY56" fmla="*/ 1445656 h 1630845"/>
                <a:gd name="connsiteX57" fmla="*/ 1578573 w 1816030"/>
                <a:gd name="connsiteY57" fmla="*/ 1390400 h 1630845"/>
                <a:gd name="connsiteX58" fmla="*/ 1627857 w 1816030"/>
                <a:gd name="connsiteY58" fmla="*/ 1317220 h 1630845"/>
                <a:gd name="connsiteX59" fmla="*/ 1805603 w 1816030"/>
                <a:gd name="connsiteY59" fmla="*/ 1137270 h 1630845"/>
                <a:gd name="connsiteX60" fmla="*/ 1792136 w 1816030"/>
                <a:gd name="connsiteY60" fmla="*/ 1188785 h 1630845"/>
                <a:gd name="connsiteX61" fmla="*/ 1813044 w 1816030"/>
                <a:gd name="connsiteY61" fmla="*/ 1454617 h 1630845"/>
                <a:gd name="connsiteX62" fmla="*/ 1816030 w 1816030"/>
                <a:gd name="connsiteY62" fmla="*/ 1469552 h 1630845"/>
                <a:gd name="connsiteX63" fmla="*/ 1804083 w 1816030"/>
                <a:gd name="connsiteY63" fmla="*/ 1502409 h 1630845"/>
                <a:gd name="connsiteX64" fmla="*/ 1786161 w 1816030"/>
                <a:gd name="connsiteY64" fmla="*/ 1550199 h 1630845"/>
                <a:gd name="connsiteX65" fmla="*/ 1750319 w 1816030"/>
                <a:gd name="connsiteY65" fmla="*/ 1589028 h 1630845"/>
                <a:gd name="connsiteX66" fmla="*/ 1726425 w 1816030"/>
                <a:gd name="connsiteY66" fmla="*/ 1600975 h 1630845"/>
                <a:gd name="connsiteX67" fmla="*/ 1683113 w 1816030"/>
                <a:gd name="connsiteY67" fmla="*/ 1620390 h 1630845"/>
                <a:gd name="connsiteX68" fmla="*/ 1630843 w 1816030"/>
                <a:gd name="connsiteY68" fmla="*/ 1630845 h 1630845"/>
                <a:gd name="connsiteX69" fmla="*/ 1541237 w 1816030"/>
                <a:gd name="connsiteY69" fmla="*/ 1624871 h 1630845"/>
                <a:gd name="connsiteX70" fmla="*/ 1469552 w 1816030"/>
                <a:gd name="connsiteY70" fmla="*/ 1621884 h 1630845"/>
                <a:gd name="connsiteX71" fmla="*/ 1335141 w 1816030"/>
                <a:gd name="connsiteY71" fmla="*/ 1630845 h 1630845"/>
                <a:gd name="connsiteX72" fmla="*/ 1182810 w 1816030"/>
                <a:gd name="connsiteY72" fmla="*/ 1624871 h 1630845"/>
                <a:gd name="connsiteX73" fmla="*/ 1114111 w 1816030"/>
                <a:gd name="connsiteY73" fmla="*/ 1615910 h 1630845"/>
                <a:gd name="connsiteX74" fmla="*/ 997621 w 1816030"/>
                <a:gd name="connsiteY74" fmla="*/ 1577081 h 1630845"/>
                <a:gd name="connsiteX75" fmla="*/ 854251 w 1816030"/>
                <a:gd name="connsiteY75" fmla="*/ 1442670 h 1630845"/>
                <a:gd name="connsiteX76" fmla="*/ 803473 w 1816030"/>
                <a:gd name="connsiteY76" fmla="*/ 1350076 h 1630845"/>
                <a:gd name="connsiteX77" fmla="*/ 791526 w 1816030"/>
                <a:gd name="connsiteY77" fmla="*/ 1215665 h 1630845"/>
                <a:gd name="connsiteX78" fmla="*/ 782566 w 1816030"/>
                <a:gd name="connsiteY78" fmla="*/ 1087229 h 1630845"/>
                <a:gd name="connsiteX79" fmla="*/ 767630 w 1816030"/>
                <a:gd name="connsiteY79" fmla="*/ 1076776 h 1630845"/>
                <a:gd name="connsiteX80" fmla="*/ 761658 w 1816030"/>
                <a:gd name="connsiteY80" fmla="*/ 1093203 h 1630845"/>
                <a:gd name="connsiteX81" fmla="*/ 742242 w 1816030"/>
                <a:gd name="connsiteY81" fmla="*/ 1138007 h 1630845"/>
                <a:gd name="connsiteX82" fmla="*/ 698933 w 1816030"/>
                <a:gd name="connsiteY82" fmla="*/ 1197744 h 1630845"/>
                <a:gd name="connsiteX83" fmla="*/ 686984 w 1816030"/>
                <a:gd name="connsiteY83" fmla="*/ 1215665 h 1630845"/>
                <a:gd name="connsiteX84" fmla="*/ 666076 w 1816030"/>
                <a:gd name="connsiteY84" fmla="*/ 1242548 h 1630845"/>
                <a:gd name="connsiteX85" fmla="*/ 642182 w 1816030"/>
                <a:gd name="connsiteY85" fmla="*/ 1275404 h 1630845"/>
                <a:gd name="connsiteX86" fmla="*/ 621273 w 1816030"/>
                <a:gd name="connsiteY86" fmla="*/ 1296312 h 1630845"/>
                <a:gd name="connsiteX87" fmla="*/ 579457 w 1816030"/>
                <a:gd name="connsiteY87" fmla="*/ 1341116 h 1630845"/>
                <a:gd name="connsiteX88" fmla="*/ 504785 w 1816030"/>
                <a:gd name="connsiteY88" fmla="*/ 1420268 h 1630845"/>
                <a:gd name="connsiteX89" fmla="*/ 427125 w 1816030"/>
                <a:gd name="connsiteY89" fmla="*/ 1484487 h 1630845"/>
                <a:gd name="connsiteX90" fmla="*/ 376349 w 1816030"/>
                <a:gd name="connsiteY90" fmla="*/ 1517342 h 1630845"/>
                <a:gd name="connsiteX91" fmla="*/ 334531 w 1816030"/>
                <a:gd name="connsiteY91" fmla="*/ 1541238 h 1630845"/>
                <a:gd name="connsiteX92" fmla="*/ 298688 w 1816030"/>
                <a:gd name="connsiteY92" fmla="*/ 1565132 h 1630845"/>
                <a:gd name="connsiteX93" fmla="*/ 271806 w 1816030"/>
                <a:gd name="connsiteY93" fmla="*/ 1583053 h 1630845"/>
                <a:gd name="connsiteX94" fmla="*/ 227002 w 1816030"/>
                <a:gd name="connsiteY94" fmla="*/ 1600975 h 1630845"/>
                <a:gd name="connsiteX95" fmla="*/ 164279 w 1816030"/>
                <a:gd name="connsiteY95" fmla="*/ 1621884 h 1630845"/>
                <a:gd name="connsiteX96" fmla="*/ 101554 w 1816030"/>
                <a:gd name="connsiteY96" fmla="*/ 1630845 h 1630845"/>
                <a:gd name="connsiteX97" fmla="*/ 71686 w 1816030"/>
                <a:gd name="connsiteY97" fmla="*/ 1624871 h 1630845"/>
                <a:gd name="connsiteX98" fmla="*/ 26882 w 1816030"/>
                <a:gd name="connsiteY98" fmla="*/ 1595002 h 1630845"/>
                <a:gd name="connsiteX99" fmla="*/ 0 w 1816030"/>
                <a:gd name="connsiteY99" fmla="*/ 1574093 h 1630845"/>
                <a:gd name="connsiteX100" fmla="*/ 26882 w 1816030"/>
                <a:gd name="connsiteY100" fmla="*/ 1568120 h 1630845"/>
                <a:gd name="connsiteX101" fmla="*/ 183693 w 1816030"/>
                <a:gd name="connsiteY101" fmla="*/ 1506889 h 1630845"/>
                <a:gd name="connsiteX102" fmla="*/ 328557 w 1816030"/>
                <a:gd name="connsiteY102" fmla="*/ 1406827 h 1630845"/>
                <a:gd name="connsiteX103" fmla="*/ 470434 w 1816030"/>
                <a:gd name="connsiteY103" fmla="*/ 1242548 h 1630845"/>
                <a:gd name="connsiteX104" fmla="*/ 501797 w 1816030"/>
                <a:gd name="connsiteY104" fmla="*/ 1146968 h 1630845"/>
                <a:gd name="connsiteX105" fmla="*/ 489850 w 1816030"/>
                <a:gd name="connsiteY105" fmla="*/ 1120086 h 1630845"/>
                <a:gd name="connsiteX106" fmla="*/ 471928 w 1816030"/>
                <a:gd name="connsiteY106" fmla="*/ 1090217 h 1630845"/>
                <a:gd name="connsiteX107" fmla="*/ 459981 w 1816030"/>
                <a:gd name="connsiteY107" fmla="*/ 1009571 h 1630845"/>
                <a:gd name="connsiteX108" fmla="*/ 459981 w 1816030"/>
                <a:gd name="connsiteY108" fmla="*/ 940873 h 1630845"/>
                <a:gd name="connsiteX109" fmla="*/ 462968 w 1816030"/>
                <a:gd name="connsiteY109" fmla="*/ 927432 h 1630845"/>
                <a:gd name="connsiteX110" fmla="*/ 468942 w 1816030"/>
                <a:gd name="connsiteY110" fmla="*/ 896069 h 1630845"/>
                <a:gd name="connsiteX111" fmla="*/ 471928 w 1816030"/>
                <a:gd name="connsiteY111" fmla="*/ 767633 h 1630845"/>
                <a:gd name="connsiteX112" fmla="*/ 462968 w 1816030"/>
                <a:gd name="connsiteY112" fmla="*/ 603354 h 1630845"/>
                <a:gd name="connsiteX113" fmla="*/ 448034 w 1816030"/>
                <a:gd name="connsiteY113" fmla="*/ 436088 h 1630845"/>
                <a:gd name="connsiteX114" fmla="*/ 436085 w 1816030"/>
                <a:gd name="connsiteY114" fmla="*/ 283756 h 1630845"/>
                <a:gd name="connsiteX115" fmla="*/ 419658 w 1816030"/>
                <a:gd name="connsiteY115" fmla="*/ 129931 h 1630845"/>
                <a:gd name="connsiteX116" fmla="*/ 388295 w 1816030"/>
                <a:gd name="connsiteY116" fmla="*/ 35843 h 1630845"/>
                <a:gd name="connsiteX117" fmla="*/ 373360 w 1816030"/>
                <a:gd name="connsiteY117" fmla="*/ 0 h 1630845"/>
                <a:gd name="connsiteX0" fmla="*/ 373360 w 1816030"/>
                <a:gd name="connsiteY0" fmla="*/ 0 h 1630845"/>
                <a:gd name="connsiteX1" fmla="*/ 430113 w 1816030"/>
                <a:gd name="connsiteY1" fmla="*/ 8961 h 1630845"/>
                <a:gd name="connsiteX2" fmla="*/ 524199 w 1816030"/>
                <a:gd name="connsiteY2" fmla="*/ 40324 h 1630845"/>
                <a:gd name="connsiteX3" fmla="*/ 609325 w 1816030"/>
                <a:gd name="connsiteY3" fmla="*/ 98568 h 1630845"/>
                <a:gd name="connsiteX4" fmla="*/ 675037 w 1816030"/>
                <a:gd name="connsiteY4" fmla="*/ 162786 h 1630845"/>
                <a:gd name="connsiteX5" fmla="*/ 672051 w 1816030"/>
                <a:gd name="connsiteY5" fmla="*/ 191162 h 1630845"/>
                <a:gd name="connsiteX6" fmla="*/ 663090 w 1816030"/>
                <a:gd name="connsiteY6" fmla="*/ 221030 h 1630845"/>
                <a:gd name="connsiteX7" fmla="*/ 654129 w 1816030"/>
                <a:gd name="connsiteY7" fmla="*/ 259860 h 1630845"/>
                <a:gd name="connsiteX8" fmla="*/ 648155 w 1816030"/>
                <a:gd name="connsiteY8" fmla="*/ 292716 h 1630845"/>
                <a:gd name="connsiteX9" fmla="*/ 654129 w 1816030"/>
                <a:gd name="connsiteY9" fmla="*/ 310638 h 1630845"/>
                <a:gd name="connsiteX10" fmla="*/ 648155 w 1816030"/>
                <a:gd name="connsiteY10" fmla="*/ 355441 h 1630845"/>
                <a:gd name="connsiteX11" fmla="*/ 639194 w 1816030"/>
                <a:gd name="connsiteY11" fmla="*/ 397257 h 1630845"/>
                <a:gd name="connsiteX12" fmla="*/ 615300 w 1816030"/>
                <a:gd name="connsiteY12" fmla="*/ 486864 h 1630845"/>
                <a:gd name="connsiteX13" fmla="*/ 609325 w 1816030"/>
                <a:gd name="connsiteY13" fmla="*/ 609326 h 1630845"/>
                <a:gd name="connsiteX14" fmla="*/ 624261 w 1816030"/>
                <a:gd name="connsiteY14" fmla="*/ 979702 h 1630845"/>
                <a:gd name="connsiteX15" fmla="*/ 627247 w 1816030"/>
                <a:gd name="connsiteY15" fmla="*/ 1036453 h 1630845"/>
                <a:gd name="connsiteX16" fmla="*/ 642182 w 1816030"/>
                <a:gd name="connsiteY16" fmla="*/ 1015545 h 1630845"/>
                <a:gd name="connsiteX17" fmla="*/ 697439 w 1816030"/>
                <a:gd name="connsiteY17" fmla="*/ 861719 h 1630845"/>
                <a:gd name="connsiteX18" fmla="*/ 740748 w 1816030"/>
                <a:gd name="connsiteY18" fmla="*/ 669065 h 1630845"/>
                <a:gd name="connsiteX19" fmla="*/ 743737 w 1816030"/>
                <a:gd name="connsiteY19" fmla="*/ 630236 h 1630845"/>
                <a:gd name="connsiteX20" fmla="*/ 716854 w 1816030"/>
                <a:gd name="connsiteY20" fmla="*/ 636208 h 1630845"/>
                <a:gd name="connsiteX21" fmla="*/ 701919 w 1816030"/>
                <a:gd name="connsiteY21" fmla="*/ 636208 h 1630845"/>
                <a:gd name="connsiteX22" fmla="*/ 663090 w 1816030"/>
                <a:gd name="connsiteY22" fmla="*/ 621275 h 1630845"/>
                <a:gd name="connsiteX23" fmla="*/ 636208 w 1816030"/>
                <a:gd name="connsiteY23" fmla="*/ 603354 h 1630845"/>
                <a:gd name="connsiteX24" fmla="*/ 660104 w 1816030"/>
                <a:gd name="connsiteY24" fmla="*/ 582446 h 1630845"/>
                <a:gd name="connsiteX25" fmla="*/ 686984 w 1816030"/>
                <a:gd name="connsiteY25" fmla="*/ 555564 h 1630845"/>
                <a:gd name="connsiteX26" fmla="*/ 698933 w 1816030"/>
                <a:gd name="connsiteY26" fmla="*/ 537642 h 1630845"/>
                <a:gd name="connsiteX27" fmla="*/ 725815 w 1816030"/>
                <a:gd name="connsiteY27" fmla="*/ 534654 h 1630845"/>
                <a:gd name="connsiteX28" fmla="*/ 788538 w 1816030"/>
                <a:gd name="connsiteY28" fmla="*/ 543615 h 1630845"/>
                <a:gd name="connsiteX29" fmla="*/ 931910 w 1816030"/>
                <a:gd name="connsiteY29" fmla="*/ 576471 h 1630845"/>
                <a:gd name="connsiteX30" fmla="*/ 937884 w 1816030"/>
                <a:gd name="connsiteY30" fmla="*/ 603354 h 1630845"/>
                <a:gd name="connsiteX31" fmla="*/ 921455 w 1816030"/>
                <a:gd name="connsiteY31" fmla="*/ 700427 h 1630845"/>
                <a:gd name="connsiteX32" fmla="*/ 878145 w 1816030"/>
                <a:gd name="connsiteY32" fmla="*/ 818409 h 1630845"/>
                <a:gd name="connsiteX33" fmla="*/ 854251 w 1816030"/>
                <a:gd name="connsiteY33" fmla="*/ 875160 h 1630845"/>
                <a:gd name="connsiteX34" fmla="*/ 836330 w 1816030"/>
                <a:gd name="connsiteY34" fmla="*/ 916977 h 1630845"/>
                <a:gd name="connsiteX35" fmla="*/ 812434 w 1816030"/>
                <a:gd name="connsiteY35" fmla="*/ 976714 h 1630845"/>
                <a:gd name="connsiteX36" fmla="*/ 791526 w 1816030"/>
                <a:gd name="connsiteY36" fmla="*/ 1027492 h 1630845"/>
                <a:gd name="connsiteX37" fmla="*/ 788538 w 1816030"/>
                <a:gd name="connsiteY37" fmla="*/ 1042427 h 1630845"/>
                <a:gd name="connsiteX38" fmla="*/ 839316 w 1816030"/>
                <a:gd name="connsiteY38" fmla="*/ 1051388 h 1630845"/>
                <a:gd name="connsiteX39" fmla="*/ 909508 w 1816030"/>
                <a:gd name="connsiteY39" fmla="*/ 1060349 h 1630845"/>
                <a:gd name="connsiteX40" fmla="*/ 949831 w 1816030"/>
                <a:gd name="connsiteY40" fmla="*/ 1087229 h 1630845"/>
                <a:gd name="connsiteX41" fmla="*/ 982688 w 1816030"/>
                <a:gd name="connsiteY41" fmla="*/ 1114111 h 1630845"/>
                <a:gd name="connsiteX42" fmla="*/ 997621 w 1816030"/>
                <a:gd name="connsiteY42" fmla="*/ 1132033 h 1630845"/>
                <a:gd name="connsiteX43" fmla="*/ 1005090 w 1816030"/>
                <a:gd name="connsiteY43" fmla="*/ 1146968 h 1630845"/>
                <a:gd name="connsiteX44" fmla="*/ 1002102 w 1816030"/>
                <a:gd name="connsiteY44" fmla="*/ 1155929 h 1630845"/>
                <a:gd name="connsiteX45" fmla="*/ 997621 w 1816030"/>
                <a:gd name="connsiteY45" fmla="*/ 1161903 h 1630845"/>
                <a:gd name="connsiteX46" fmla="*/ 970739 w 1816030"/>
                <a:gd name="connsiteY46" fmla="*/ 1230601 h 1630845"/>
                <a:gd name="connsiteX47" fmla="*/ 958792 w 1816030"/>
                <a:gd name="connsiteY47" fmla="*/ 1278390 h 1630845"/>
                <a:gd name="connsiteX48" fmla="*/ 933404 w 1816030"/>
                <a:gd name="connsiteY48" fmla="*/ 1342610 h 1630845"/>
                <a:gd name="connsiteX49" fmla="*/ 931910 w 1816030"/>
                <a:gd name="connsiteY49" fmla="*/ 1385919 h 1630845"/>
                <a:gd name="connsiteX50" fmla="*/ 943859 w 1816030"/>
                <a:gd name="connsiteY50" fmla="*/ 1424748 h 1630845"/>
                <a:gd name="connsiteX51" fmla="*/ 1015543 w 1816030"/>
                <a:gd name="connsiteY51" fmla="*/ 1475527 h 1630845"/>
                <a:gd name="connsiteX52" fmla="*/ 1090215 w 1816030"/>
                <a:gd name="connsiteY52" fmla="*/ 1499420 h 1630845"/>
                <a:gd name="connsiteX53" fmla="*/ 1191771 w 1816030"/>
                <a:gd name="connsiteY53" fmla="*/ 1508381 h 1630845"/>
                <a:gd name="connsiteX54" fmla="*/ 1362023 w 1816030"/>
                <a:gd name="connsiteY54" fmla="*/ 1490460 h 1630845"/>
                <a:gd name="connsiteX55" fmla="*/ 1441175 w 1816030"/>
                <a:gd name="connsiteY55" fmla="*/ 1471046 h 1630845"/>
                <a:gd name="connsiteX56" fmla="*/ 1499420 w 1816030"/>
                <a:gd name="connsiteY56" fmla="*/ 1445656 h 1630845"/>
                <a:gd name="connsiteX57" fmla="*/ 1578573 w 1816030"/>
                <a:gd name="connsiteY57" fmla="*/ 1390400 h 1630845"/>
                <a:gd name="connsiteX58" fmla="*/ 1627857 w 1816030"/>
                <a:gd name="connsiteY58" fmla="*/ 1317220 h 1630845"/>
                <a:gd name="connsiteX59" fmla="*/ 1792136 w 1816030"/>
                <a:gd name="connsiteY59" fmla="*/ 1188785 h 1630845"/>
                <a:gd name="connsiteX60" fmla="*/ 1813044 w 1816030"/>
                <a:gd name="connsiteY60" fmla="*/ 1454617 h 1630845"/>
                <a:gd name="connsiteX61" fmla="*/ 1816030 w 1816030"/>
                <a:gd name="connsiteY61" fmla="*/ 1469552 h 1630845"/>
                <a:gd name="connsiteX62" fmla="*/ 1804083 w 1816030"/>
                <a:gd name="connsiteY62" fmla="*/ 1502409 h 1630845"/>
                <a:gd name="connsiteX63" fmla="*/ 1786161 w 1816030"/>
                <a:gd name="connsiteY63" fmla="*/ 1550199 h 1630845"/>
                <a:gd name="connsiteX64" fmla="*/ 1750319 w 1816030"/>
                <a:gd name="connsiteY64" fmla="*/ 1589028 h 1630845"/>
                <a:gd name="connsiteX65" fmla="*/ 1726425 w 1816030"/>
                <a:gd name="connsiteY65" fmla="*/ 1600975 h 1630845"/>
                <a:gd name="connsiteX66" fmla="*/ 1683113 w 1816030"/>
                <a:gd name="connsiteY66" fmla="*/ 1620390 h 1630845"/>
                <a:gd name="connsiteX67" fmla="*/ 1630843 w 1816030"/>
                <a:gd name="connsiteY67" fmla="*/ 1630845 h 1630845"/>
                <a:gd name="connsiteX68" fmla="*/ 1541237 w 1816030"/>
                <a:gd name="connsiteY68" fmla="*/ 1624871 h 1630845"/>
                <a:gd name="connsiteX69" fmla="*/ 1469552 w 1816030"/>
                <a:gd name="connsiteY69" fmla="*/ 1621884 h 1630845"/>
                <a:gd name="connsiteX70" fmla="*/ 1335141 w 1816030"/>
                <a:gd name="connsiteY70" fmla="*/ 1630845 h 1630845"/>
                <a:gd name="connsiteX71" fmla="*/ 1182810 w 1816030"/>
                <a:gd name="connsiteY71" fmla="*/ 1624871 h 1630845"/>
                <a:gd name="connsiteX72" fmla="*/ 1114111 w 1816030"/>
                <a:gd name="connsiteY72" fmla="*/ 1615910 h 1630845"/>
                <a:gd name="connsiteX73" fmla="*/ 997621 w 1816030"/>
                <a:gd name="connsiteY73" fmla="*/ 1577081 h 1630845"/>
                <a:gd name="connsiteX74" fmla="*/ 854251 w 1816030"/>
                <a:gd name="connsiteY74" fmla="*/ 1442670 h 1630845"/>
                <a:gd name="connsiteX75" fmla="*/ 803473 w 1816030"/>
                <a:gd name="connsiteY75" fmla="*/ 1350076 h 1630845"/>
                <a:gd name="connsiteX76" fmla="*/ 791526 w 1816030"/>
                <a:gd name="connsiteY76" fmla="*/ 1215665 h 1630845"/>
                <a:gd name="connsiteX77" fmla="*/ 782566 w 1816030"/>
                <a:gd name="connsiteY77" fmla="*/ 1087229 h 1630845"/>
                <a:gd name="connsiteX78" fmla="*/ 767630 w 1816030"/>
                <a:gd name="connsiteY78" fmla="*/ 1076776 h 1630845"/>
                <a:gd name="connsiteX79" fmla="*/ 761658 w 1816030"/>
                <a:gd name="connsiteY79" fmla="*/ 1093203 h 1630845"/>
                <a:gd name="connsiteX80" fmla="*/ 742242 w 1816030"/>
                <a:gd name="connsiteY80" fmla="*/ 1138007 h 1630845"/>
                <a:gd name="connsiteX81" fmla="*/ 698933 w 1816030"/>
                <a:gd name="connsiteY81" fmla="*/ 1197744 h 1630845"/>
                <a:gd name="connsiteX82" fmla="*/ 686984 w 1816030"/>
                <a:gd name="connsiteY82" fmla="*/ 1215665 h 1630845"/>
                <a:gd name="connsiteX83" fmla="*/ 666076 w 1816030"/>
                <a:gd name="connsiteY83" fmla="*/ 1242548 h 1630845"/>
                <a:gd name="connsiteX84" fmla="*/ 642182 w 1816030"/>
                <a:gd name="connsiteY84" fmla="*/ 1275404 h 1630845"/>
                <a:gd name="connsiteX85" fmla="*/ 621273 w 1816030"/>
                <a:gd name="connsiteY85" fmla="*/ 1296312 h 1630845"/>
                <a:gd name="connsiteX86" fmla="*/ 579457 w 1816030"/>
                <a:gd name="connsiteY86" fmla="*/ 1341116 h 1630845"/>
                <a:gd name="connsiteX87" fmla="*/ 504785 w 1816030"/>
                <a:gd name="connsiteY87" fmla="*/ 1420268 h 1630845"/>
                <a:gd name="connsiteX88" fmla="*/ 427125 w 1816030"/>
                <a:gd name="connsiteY88" fmla="*/ 1484487 h 1630845"/>
                <a:gd name="connsiteX89" fmla="*/ 376349 w 1816030"/>
                <a:gd name="connsiteY89" fmla="*/ 1517342 h 1630845"/>
                <a:gd name="connsiteX90" fmla="*/ 334531 w 1816030"/>
                <a:gd name="connsiteY90" fmla="*/ 1541238 h 1630845"/>
                <a:gd name="connsiteX91" fmla="*/ 298688 w 1816030"/>
                <a:gd name="connsiteY91" fmla="*/ 1565132 h 1630845"/>
                <a:gd name="connsiteX92" fmla="*/ 271806 w 1816030"/>
                <a:gd name="connsiteY92" fmla="*/ 1583053 h 1630845"/>
                <a:gd name="connsiteX93" fmla="*/ 227002 w 1816030"/>
                <a:gd name="connsiteY93" fmla="*/ 1600975 h 1630845"/>
                <a:gd name="connsiteX94" fmla="*/ 164279 w 1816030"/>
                <a:gd name="connsiteY94" fmla="*/ 1621884 h 1630845"/>
                <a:gd name="connsiteX95" fmla="*/ 101554 w 1816030"/>
                <a:gd name="connsiteY95" fmla="*/ 1630845 h 1630845"/>
                <a:gd name="connsiteX96" fmla="*/ 71686 w 1816030"/>
                <a:gd name="connsiteY96" fmla="*/ 1624871 h 1630845"/>
                <a:gd name="connsiteX97" fmla="*/ 26882 w 1816030"/>
                <a:gd name="connsiteY97" fmla="*/ 1595002 h 1630845"/>
                <a:gd name="connsiteX98" fmla="*/ 0 w 1816030"/>
                <a:gd name="connsiteY98" fmla="*/ 1574093 h 1630845"/>
                <a:gd name="connsiteX99" fmla="*/ 26882 w 1816030"/>
                <a:gd name="connsiteY99" fmla="*/ 1568120 h 1630845"/>
                <a:gd name="connsiteX100" fmla="*/ 183693 w 1816030"/>
                <a:gd name="connsiteY100" fmla="*/ 1506889 h 1630845"/>
                <a:gd name="connsiteX101" fmla="*/ 328557 w 1816030"/>
                <a:gd name="connsiteY101" fmla="*/ 1406827 h 1630845"/>
                <a:gd name="connsiteX102" fmla="*/ 470434 w 1816030"/>
                <a:gd name="connsiteY102" fmla="*/ 1242548 h 1630845"/>
                <a:gd name="connsiteX103" fmla="*/ 501797 w 1816030"/>
                <a:gd name="connsiteY103" fmla="*/ 1146968 h 1630845"/>
                <a:gd name="connsiteX104" fmla="*/ 489850 w 1816030"/>
                <a:gd name="connsiteY104" fmla="*/ 1120086 h 1630845"/>
                <a:gd name="connsiteX105" fmla="*/ 471928 w 1816030"/>
                <a:gd name="connsiteY105" fmla="*/ 1090217 h 1630845"/>
                <a:gd name="connsiteX106" fmla="*/ 459981 w 1816030"/>
                <a:gd name="connsiteY106" fmla="*/ 1009571 h 1630845"/>
                <a:gd name="connsiteX107" fmla="*/ 459981 w 1816030"/>
                <a:gd name="connsiteY107" fmla="*/ 940873 h 1630845"/>
                <a:gd name="connsiteX108" fmla="*/ 462968 w 1816030"/>
                <a:gd name="connsiteY108" fmla="*/ 927432 h 1630845"/>
                <a:gd name="connsiteX109" fmla="*/ 468942 w 1816030"/>
                <a:gd name="connsiteY109" fmla="*/ 896069 h 1630845"/>
                <a:gd name="connsiteX110" fmla="*/ 471928 w 1816030"/>
                <a:gd name="connsiteY110" fmla="*/ 767633 h 1630845"/>
                <a:gd name="connsiteX111" fmla="*/ 462968 w 1816030"/>
                <a:gd name="connsiteY111" fmla="*/ 603354 h 1630845"/>
                <a:gd name="connsiteX112" fmla="*/ 448034 w 1816030"/>
                <a:gd name="connsiteY112" fmla="*/ 436088 h 1630845"/>
                <a:gd name="connsiteX113" fmla="*/ 436085 w 1816030"/>
                <a:gd name="connsiteY113" fmla="*/ 283756 h 1630845"/>
                <a:gd name="connsiteX114" fmla="*/ 419658 w 1816030"/>
                <a:gd name="connsiteY114" fmla="*/ 129931 h 1630845"/>
                <a:gd name="connsiteX115" fmla="*/ 388295 w 1816030"/>
                <a:gd name="connsiteY115" fmla="*/ 35843 h 1630845"/>
                <a:gd name="connsiteX116" fmla="*/ 373360 w 1816030"/>
                <a:gd name="connsiteY116" fmla="*/ 0 h 1630845"/>
                <a:gd name="connsiteX0" fmla="*/ 373360 w 1816030"/>
                <a:gd name="connsiteY0" fmla="*/ 0 h 1630845"/>
                <a:gd name="connsiteX1" fmla="*/ 430113 w 1816030"/>
                <a:gd name="connsiteY1" fmla="*/ 8961 h 1630845"/>
                <a:gd name="connsiteX2" fmla="*/ 524199 w 1816030"/>
                <a:gd name="connsiteY2" fmla="*/ 40324 h 1630845"/>
                <a:gd name="connsiteX3" fmla="*/ 609325 w 1816030"/>
                <a:gd name="connsiteY3" fmla="*/ 98568 h 1630845"/>
                <a:gd name="connsiteX4" fmla="*/ 675037 w 1816030"/>
                <a:gd name="connsiteY4" fmla="*/ 162786 h 1630845"/>
                <a:gd name="connsiteX5" fmla="*/ 672051 w 1816030"/>
                <a:gd name="connsiteY5" fmla="*/ 191162 h 1630845"/>
                <a:gd name="connsiteX6" fmla="*/ 663090 w 1816030"/>
                <a:gd name="connsiteY6" fmla="*/ 221030 h 1630845"/>
                <a:gd name="connsiteX7" fmla="*/ 654129 w 1816030"/>
                <a:gd name="connsiteY7" fmla="*/ 259860 h 1630845"/>
                <a:gd name="connsiteX8" fmla="*/ 648155 w 1816030"/>
                <a:gd name="connsiteY8" fmla="*/ 292716 h 1630845"/>
                <a:gd name="connsiteX9" fmla="*/ 654129 w 1816030"/>
                <a:gd name="connsiteY9" fmla="*/ 310638 h 1630845"/>
                <a:gd name="connsiteX10" fmla="*/ 648155 w 1816030"/>
                <a:gd name="connsiteY10" fmla="*/ 355441 h 1630845"/>
                <a:gd name="connsiteX11" fmla="*/ 639194 w 1816030"/>
                <a:gd name="connsiteY11" fmla="*/ 397257 h 1630845"/>
                <a:gd name="connsiteX12" fmla="*/ 615300 w 1816030"/>
                <a:gd name="connsiteY12" fmla="*/ 486864 h 1630845"/>
                <a:gd name="connsiteX13" fmla="*/ 609325 w 1816030"/>
                <a:gd name="connsiteY13" fmla="*/ 609326 h 1630845"/>
                <a:gd name="connsiteX14" fmla="*/ 624261 w 1816030"/>
                <a:gd name="connsiteY14" fmla="*/ 979702 h 1630845"/>
                <a:gd name="connsiteX15" fmla="*/ 627247 w 1816030"/>
                <a:gd name="connsiteY15" fmla="*/ 1036453 h 1630845"/>
                <a:gd name="connsiteX16" fmla="*/ 642182 w 1816030"/>
                <a:gd name="connsiteY16" fmla="*/ 1015545 h 1630845"/>
                <a:gd name="connsiteX17" fmla="*/ 697439 w 1816030"/>
                <a:gd name="connsiteY17" fmla="*/ 861719 h 1630845"/>
                <a:gd name="connsiteX18" fmla="*/ 740748 w 1816030"/>
                <a:gd name="connsiteY18" fmla="*/ 669065 h 1630845"/>
                <a:gd name="connsiteX19" fmla="*/ 743737 w 1816030"/>
                <a:gd name="connsiteY19" fmla="*/ 630236 h 1630845"/>
                <a:gd name="connsiteX20" fmla="*/ 716854 w 1816030"/>
                <a:gd name="connsiteY20" fmla="*/ 636208 h 1630845"/>
                <a:gd name="connsiteX21" fmla="*/ 701919 w 1816030"/>
                <a:gd name="connsiteY21" fmla="*/ 636208 h 1630845"/>
                <a:gd name="connsiteX22" fmla="*/ 663090 w 1816030"/>
                <a:gd name="connsiteY22" fmla="*/ 621275 h 1630845"/>
                <a:gd name="connsiteX23" fmla="*/ 636208 w 1816030"/>
                <a:gd name="connsiteY23" fmla="*/ 603354 h 1630845"/>
                <a:gd name="connsiteX24" fmla="*/ 660104 w 1816030"/>
                <a:gd name="connsiteY24" fmla="*/ 582446 h 1630845"/>
                <a:gd name="connsiteX25" fmla="*/ 686984 w 1816030"/>
                <a:gd name="connsiteY25" fmla="*/ 555564 h 1630845"/>
                <a:gd name="connsiteX26" fmla="*/ 698933 w 1816030"/>
                <a:gd name="connsiteY26" fmla="*/ 537642 h 1630845"/>
                <a:gd name="connsiteX27" fmla="*/ 725815 w 1816030"/>
                <a:gd name="connsiteY27" fmla="*/ 534654 h 1630845"/>
                <a:gd name="connsiteX28" fmla="*/ 788538 w 1816030"/>
                <a:gd name="connsiteY28" fmla="*/ 543615 h 1630845"/>
                <a:gd name="connsiteX29" fmla="*/ 931910 w 1816030"/>
                <a:gd name="connsiteY29" fmla="*/ 576471 h 1630845"/>
                <a:gd name="connsiteX30" fmla="*/ 937884 w 1816030"/>
                <a:gd name="connsiteY30" fmla="*/ 603354 h 1630845"/>
                <a:gd name="connsiteX31" fmla="*/ 921455 w 1816030"/>
                <a:gd name="connsiteY31" fmla="*/ 700427 h 1630845"/>
                <a:gd name="connsiteX32" fmla="*/ 878145 w 1816030"/>
                <a:gd name="connsiteY32" fmla="*/ 818409 h 1630845"/>
                <a:gd name="connsiteX33" fmla="*/ 854251 w 1816030"/>
                <a:gd name="connsiteY33" fmla="*/ 875160 h 1630845"/>
                <a:gd name="connsiteX34" fmla="*/ 836330 w 1816030"/>
                <a:gd name="connsiteY34" fmla="*/ 916977 h 1630845"/>
                <a:gd name="connsiteX35" fmla="*/ 812434 w 1816030"/>
                <a:gd name="connsiteY35" fmla="*/ 976714 h 1630845"/>
                <a:gd name="connsiteX36" fmla="*/ 791526 w 1816030"/>
                <a:gd name="connsiteY36" fmla="*/ 1027492 h 1630845"/>
                <a:gd name="connsiteX37" fmla="*/ 788538 w 1816030"/>
                <a:gd name="connsiteY37" fmla="*/ 1042427 h 1630845"/>
                <a:gd name="connsiteX38" fmla="*/ 839316 w 1816030"/>
                <a:gd name="connsiteY38" fmla="*/ 1051388 h 1630845"/>
                <a:gd name="connsiteX39" fmla="*/ 909508 w 1816030"/>
                <a:gd name="connsiteY39" fmla="*/ 1060349 h 1630845"/>
                <a:gd name="connsiteX40" fmla="*/ 949831 w 1816030"/>
                <a:gd name="connsiteY40" fmla="*/ 1087229 h 1630845"/>
                <a:gd name="connsiteX41" fmla="*/ 982688 w 1816030"/>
                <a:gd name="connsiteY41" fmla="*/ 1114111 h 1630845"/>
                <a:gd name="connsiteX42" fmla="*/ 997621 w 1816030"/>
                <a:gd name="connsiteY42" fmla="*/ 1132033 h 1630845"/>
                <a:gd name="connsiteX43" fmla="*/ 1005090 w 1816030"/>
                <a:gd name="connsiteY43" fmla="*/ 1146968 h 1630845"/>
                <a:gd name="connsiteX44" fmla="*/ 1002102 w 1816030"/>
                <a:gd name="connsiteY44" fmla="*/ 1155929 h 1630845"/>
                <a:gd name="connsiteX45" fmla="*/ 997621 w 1816030"/>
                <a:gd name="connsiteY45" fmla="*/ 1161903 h 1630845"/>
                <a:gd name="connsiteX46" fmla="*/ 970739 w 1816030"/>
                <a:gd name="connsiteY46" fmla="*/ 1230601 h 1630845"/>
                <a:gd name="connsiteX47" fmla="*/ 958792 w 1816030"/>
                <a:gd name="connsiteY47" fmla="*/ 1278390 h 1630845"/>
                <a:gd name="connsiteX48" fmla="*/ 933404 w 1816030"/>
                <a:gd name="connsiteY48" fmla="*/ 1342610 h 1630845"/>
                <a:gd name="connsiteX49" fmla="*/ 931910 w 1816030"/>
                <a:gd name="connsiteY49" fmla="*/ 1385919 h 1630845"/>
                <a:gd name="connsiteX50" fmla="*/ 943859 w 1816030"/>
                <a:gd name="connsiteY50" fmla="*/ 1424748 h 1630845"/>
                <a:gd name="connsiteX51" fmla="*/ 1015543 w 1816030"/>
                <a:gd name="connsiteY51" fmla="*/ 1475527 h 1630845"/>
                <a:gd name="connsiteX52" fmla="*/ 1090215 w 1816030"/>
                <a:gd name="connsiteY52" fmla="*/ 1499420 h 1630845"/>
                <a:gd name="connsiteX53" fmla="*/ 1191771 w 1816030"/>
                <a:gd name="connsiteY53" fmla="*/ 1508381 h 1630845"/>
                <a:gd name="connsiteX54" fmla="*/ 1362023 w 1816030"/>
                <a:gd name="connsiteY54" fmla="*/ 1490460 h 1630845"/>
                <a:gd name="connsiteX55" fmla="*/ 1441175 w 1816030"/>
                <a:gd name="connsiteY55" fmla="*/ 1471046 h 1630845"/>
                <a:gd name="connsiteX56" fmla="*/ 1499420 w 1816030"/>
                <a:gd name="connsiteY56" fmla="*/ 1445656 h 1630845"/>
                <a:gd name="connsiteX57" fmla="*/ 1578573 w 1816030"/>
                <a:gd name="connsiteY57" fmla="*/ 1390400 h 1630845"/>
                <a:gd name="connsiteX58" fmla="*/ 1627857 w 1816030"/>
                <a:gd name="connsiteY58" fmla="*/ 1317220 h 1630845"/>
                <a:gd name="connsiteX59" fmla="*/ 1792136 w 1816030"/>
                <a:gd name="connsiteY59" fmla="*/ 1188785 h 1630845"/>
                <a:gd name="connsiteX60" fmla="*/ 1813044 w 1816030"/>
                <a:gd name="connsiteY60" fmla="*/ 1454617 h 1630845"/>
                <a:gd name="connsiteX61" fmla="*/ 1816030 w 1816030"/>
                <a:gd name="connsiteY61" fmla="*/ 1469552 h 1630845"/>
                <a:gd name="connsiteX62" fmla="*/ 1804083 w 1816030"/>
                <a:gd name="connsiteY62" fmla="*/ 1502409 h 1630845"/>
                <a:gd name="connsiteX63" fmla="*/ 1786161 w 1816030"/>
                <a:gd name="connsiteY63" fmla="*/ 1550199 h 1630845"/>
                <a:gd name="connsiteX64" fmla="*/ 1750319 w 1816030"/>
                <a:gd name="connsiteY64" fmla="*/ 1589028 h 1630845"/>
                <a:gd name="connsiteX65" fmla="*/ 1726425 w 1816030"/>
                <a:gd name="connsiteY65" fmla="*/ 1600975 h 1630845"/>
                <a:gd name="connsiteX66" fmla="*/ 1683113 w 1816030"/>
                <a:gd name="connsiteY66" fmla="*/ 1620390 h 1630845"/>
                <a:gd name="connsiteX67" fmla="*/ 1630843 w 1816030"/>
                <a:gd name="connsiteY67" fmla="*/ 1630845 h 1630845"/>
                <a:gd name="connsiteX68" fmla="*/ 1541237 w 1816030"/>
                <a:gd name="connsiteY68" fmla="*/ 1624871 h 1630845"/>
                <a:gd name="connsiteX69" fmla="*/ 1469552 w 1816030"/>
                <a:gd name="connsiteY69" fmla="*/ 1621884 h 1630845"/>
                <a:gd name="connsiteX70" fmla="*/ 1335141 w 1816030"/>
                <a:gd name="connsiteY70" fmla="*/ 1630845 h 1630845"/>
                <a:gd name="connsiteX71" fmla="*/ 1182810 w 1816030"/>
                <a:gd name="connsiteY71" fmla="*/ 1624871 h 1630845"/>
                <a:gd name="connsiteX72" fmla="*/ 1114111 w 1816030"/>
                <a:gd name="connsiteY72" fmla="*/ 1615910 h 1630845"/>
                <a:gd name="connsiteX73" fmla="*/ 997621 w 1816030"/>
                <a:gd name="connsiteY73" fmla="*/ 1577081 h 1630845"/>
                <a:gd name="connsiteX74" fmla="*/ 854251 w 1816030"/>
                <a:gd name="connsiteY74" fmla="*/ 1442670 h 1630845"/>
                <a:gd name="connsiteX75" fmla="*/ 803473 w 1816030"/>
                <a:gd name="connsiteY75" fmla="*/ 1350076 h 1630845"/>
                <a:gd name="connsiteX76" fmla="*/ 791526 w 1816030"/>
                <a:gd name="connsiteY76" fmla="*/ 1215665 h 1630845"/>
                <a:gd name="connsiteX77" fmla="*/ 782566 w 1816030"/>
                <a:gd name="connsiteY77" fmla="*/ 1087229 h 1630845"/>
                <a:gd name="connsiteX78" fmla="*/ 767630 w 1816030"/>
                <a:gd name="connsiteY78" fmla="*/ 1076776 h 1630845"/>
                <a:gd name="connsiteX79" fmla="*/ 761658 w 1816030"/>
                <a:gd name="connsiteY79" fmla="*/ 1093203 h 1630845"/>
                <a:gd name="connsiteX80" fmla="*/ 742242 w 1816030"/>
                <a:gd name="connsiteY80" fmla="*/ 1138007 h 1630845"/>
                <a:gd name="connsiteX81" fmla="*/ 698933 w 1816030"/>
                <a:gd name="connsiteY81" fmla="*/ 1197744 h 1630845"/>
                <a:gd name="connsiteX82" fmla="*/ 686984 w 1816030"/>
                <a:gd name="connsiteY82" fmla="*/ 1215665 h 1630845"/>
                <a:gd name="connsiteX83" fmla="*/ 666076 w 1816030"/>
                <a:gd name="connsiteY83" fmla="*/ 1242548 h 1630845"/>
                <a:gd name="connsiteX84" fmla="*/ 642182 w 1816030"/>
                <a:gd name="connsiteY84" fmla="*/ 1275404 h 1630845"/>
                <a:gd name="connsiteX85" fmla="*/ 621273 w 1816030"/>
                <a:gd name="connsiteY85" fmla="*/ 1296312 h 1630845"/>
                <a:gd name="connsiteX86" fmla="*/ 579457 w 1816030"/>
                <a:gd name="connsiteY86" fmla="*/ 1341116 h 1630845"/>
                <a:gd name="connsiteX87" fmla="*/ 504785 w 1816030"/>
                <a:gd name="connsiteY87" fmla="*/ 1420268 h 1630845"/>
                <a:gd name="connsiteX88" fmla="*/ 427125 w 1816030"/>
                <a:gd name="connsiteY88" fmla="*/ 1484487 h 1630845"/>
                <a:gd name="connsiteX89" fmla="*/ 376349 w 1816030"/>
                <a:gd name="connsiteY89" fmla="*/ 1517342 h 1630845"/>
                <a:gd name="connsiteX90" fmla="*/ 334531 w 1816030"/>
                <a:gd name="connsiteY90" fmla="*/ 1541238 h 1630845"/>
                <a:gd name="connsiteX91" fmla="*/ 298688 w 1816030"/>
                <a:gd name="connsiteY91" fmla="*/ 1565132 h 1630845"/>
                <a:gd name="connsiteX92" fmla="*/ 271806 w 1816030"/>
                <a:gd name="connsiteY92" fmla="*/ 1583053 h 1630845"/>
                <a:gd name="connsiteX93" fmla="*/ 227002 w 1816030"/>
                <a:gd name="connsiteY93" fmla="*/ 1600975 h 1630845"/>
                <a:gd name="connsiteX94" fmla="*/ 164279 w 1816030"/>
                <a:gd name="connsiteY94" fmla="*/ 1621884 h 1630845"/>
                <a:gd name="connsiteX95" fmla="*/ 101554 w 1816030"/>
                <a:gd name="connsiteY95" fmla="*/ 1630845 h 1630845"/>
                <a:gd name="connsiteX96" fmla="*/ 71686 w 1816030"/>
                <a:gd name="connsiteY96" fmla="*/ 1624871 h 1630845"/>
                <a:gd name="connsiteX97" fmla="*/ 26882 w 1816030"/>
                <a:gd name="connsiteY97" fmla="*/ 1595002 h 1630845"/>
                <a:gd name="connsiteX98" fmla="*/ 0 w 1816030"/>
                <a:gd name="connsiteY98" fmla="*/ 1574093 h 1630845"/>
                <a:gd name="connsiteX99" fmla="*/ 26882 w 1816030"/>
                <a:gd name="connsiteY99" fmla="*/ 1568120 h 1630845"/>
                <a:gd name="connsiteX100" fmla="*/ 183693 w 1816030"/>
                <a:gd name="connsiteY100" fmla="*/ 1506889 h 1630845"/>
                <a:gd name="connsiteX101" fmla="*/ 328557 w 1816030"/>
                <a:gd name="connsiteY101" fmla="*/ 1406827 h 1630845"/>
                <a:gd name="connsiteX102" fmla="*/ 470434 w 1816030"/>
                <a:gd name="connsiteY102" fmla="*/ 1242548 h 1630845"/>
                <a:gd name="connsiteX103" fmla="*/ 501797 w 1816030"/>
                <a:gd name="connsiteY103" fmla="*/ 1146968 h 1630845"/>
                <a:gd name="connsiteX104" fmla="*/ 489850 w 1816030"/>
                <a:gd name="connsiteY104" fmla="*/ 1120086 h 1630845"/>
                <a:gd name="connsiteX105" fmla="*/ 471928 w 1816030"/>
                <a:gd name="connsiteY105" fmla="*/ 1090217 h 1630845"/>
                <a:gd name="connsiteX106" fmla="*/ 459981 w 1816030"/>
                <a:gd name="connsiteY106" fmla="*/ 1009571 h 1630845"/>
                <a:gd name="connsiteX107" fmla="*/ 459981 w 1816030"/>
                <a:gd name="connsiteY107" fmla="*/ 940873 h 1630845"/>
                <a:gd name="connsiteX108" fmla="*/ 462968 w 1816030"/>
                <a:gd name="connsiteY108" fmla="*/ 927432 h 1630845"/>
                <a:gd name="connsiteX109" fmla="*/ 468942 w 1816030"/>
                <a:gd name="connsiteY109" fmla="*/ 896069 h 1630845"/>
                <a:gd name="connsiteX110" fmla="*/ 471928 w 1816030"/>
                <a:gd name="connsiteY110" fmla="*/ 767633 h 1630845"/>
                <a:gd name="connsiteX111" fmla="*/ 462968 w 1816030"/>
                <a:gd name="connsiteY111" fmla="*/ 603354 h 1630845"/>
                <a:gd name="connsiteX112" fmla="*/ 448034 w 1816030"/>
                <a:gd name="connsiteY112" fmla="*/ 436088 h 1630845"/>
                <a:gd name="connsiteX113" fmla="*/ 436085 w 1816030"/>
                <a:gd name="connsiteY113" fmla="*/ 283756 h 1630845"/>
                <a:gd name="connsiteX114" fmla="*/ 419658 w 1816030"/>
                <a:gd name="connsiteY114" fmla="*/ 129931 h 1630845"/>
                <a:gd name="connsiteX115" fmla="*/ 388295 w 1816030"/>
                <a:gd name="connsiteY115" fmla="*/ 35843 h 1630845"/>
                <a:gd name="connsiteX116" fmla="*/ 373360 w 1816030"/>
                <a:gd name="connsiteY116" fmla="*/ 0 h 1630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816030" h="1630845">
                  <a:moveTo>
                    <a:pt x="373360" y="0"/>
                  </a:moveTo>
                  <a:lnTo>
                    <a:pt x="430113" y="8961"/>
                  </a:lnTo>
                  <a:cubicBezTo>
                    <a:pt x="465956" y="16926"/>
                    <a:pt x="497316" y="27381"/>
                    <a:pt x="524199" y="40324"/>
                  </a:cubicBezTo>
                  <a:cubicBezTo>
                    <a:pt x="551081" y="53267"/>
                    <a:pt x="579457" y="72682"/>
                    <a:pt x="609325" y="98568"/>
                  </a:cubicBezTo>
                  <a:cubicBezTo>
                    <a:pt x="647159" y="132419"/>
                    <a:pt x="669064" y="153825"/>
                    <a:pt x="675037" y="162786"/>
                  </a:cubicBezTo>
                  <a:cubicBezTo>
                    <a:pt x="681011" y="171746"/>
                    <a:pt x="680015" y="181205"/>
                    <a:pt x="672051" y="191162"/>
                  </a:cubicBezTo>
                  <a:cubicBezTo>
                    <a:pt x="666076" y="197137"/>
                    <a:pt x="663090" y="207091"/>
                    <a:pt x="663090" y="221030"/>
                  </a:cubicBezTo>
                  <a:cubicBezTo>
                    <a:pt x="663090" y="223023"/>
                    <a:pt x="660104" y="235966"/>
                    <a:pt x="654129" y="259860"/>
                  </a:cubicBezTo>
                  <a:cubicBezTo>
                    <a:pt x="646165" y="271809"/>
                    <a:pt x="644172" y="282759"/>
                    <a:pt x="648155" y="292716"/>
                  </a:cubicBezTo>
                  <a:cubicBezTo>
                    <a:pt x="652137" y="296699"/>
                    <a:pt x="654129" y="302673"/>
                    <a:pt x="654129" y="310638"/>
                  </a:cubicBezTo>
                  <a:cubicBezTo>
                    <a:pt x="650147" y="318602"/>
                    <a:pt x="648155" y="333538"/>
                    <a:pt x="648155" y="355441"/>
                  </a:cubicBezTo>
                  <a:cubicBezTo>
                    <a:pt x="644172" y="381327"/>
                    <a:pt x="641186" y="395267"/>
                    <a:pt x="639194" y="397257"/>
                  </a:cubicBezTo>
                  <a:cubicBezTo>
                    <a:pt x="627247" y="431110"/>
                    <a:pt x="619282" y="460978"/>
                    <a:pt x="615300" y="486864"/>
                  </a:cubicBezTo>
                  <a:cubicBezTo>
                    <a:pt x="611318" y="510760"/>
                    <a:pt x="609325" y="551579"/>
                    <a:pt x="609325" y="609326"/>
                  </a:cubicBezTo>
                  <a:cubicBezTo>
                    <a:pt x="609325" y="726812"/>
                    <a:pt x="614304" y="850270"/>
                    <a:pt x="624261" y="979702"/>
                  </a:cubicBezTo>
                  <a:lnTo>
                    <a:pt x="627247" y="1036453"/>
                  </a:lnTo>
                  <a:lnTo>
                    <a:pt x="642182" y="1015545"/>
                  </a:lnTo>
                  <a:cubicBezTo>
                    <a:pt x="656119" y="991649"/>
                    <a:pt x="674539" y="940375"/>
                    <a:pt x="697439" y="861719"/>
                  </a:cubicBezTo>
                  <a:cubicBezTo>
                    <a:pt x="720339" y="783064"/>
                    <a:pt x="734776" y="718847"/>
                    <a:pt x="740748" y="669065"/>
                  </a:cubicBezTo>
                  <a:lnTo>
                    <a:pt x="743737" y="630236"/>
                  </a:lnTo>
                  <a:lnTo>
                    <a:pt x="716854" y="636208"/>
                  </a:lnTo>
                  <a:lnTo>
                    <a:pt x="701919" y="636208"/>
                  </a:lnTo>
                  <a:cubicBezTo>
                    <a:pt x="691962" y="636208"/>
                    <a:pt x="679019" y="631230"/>
                    <a:pt x="663090" y="621275"/>
                  </a:cubicBezTo>
                  <a:lnTo>
                    <a:pt x="636208" y="603354"/>
                  </a:lnTo>
                  <a:lnTo>
                    <a:pt x="660104" y="582446"/>
                  </a:lnTo>
                  <a:cubicBezTo>
                    <a:pt x="678025" y="568507"/>
                    <a:pt x="686984" y="559546"/>
                    <a:pt x="686984" y="555564"/>
                  </a:cubicBezTo>
                  <a:cubicBezTo>
                    <a:pt x="686984" y="551579"/>
                    <a:pt x="690968" y="545607"/>
                    <a:pt x="698933" y="537642"/>
                  </a:cubicBezTo>
                  <a:cubicBezTo>
                    <a:pt x="706897" y="529676"/>
                    <a:pt x="715858" y="528681"/>
                    <a:pt x="725815" y="534654"/>
                  </a:cubicBezTo>
                  <a:cubicBezTo>
                    <a:pt x="737762" y="540628"/>
                    <a:pt x="758670" y="543615"/>
                    <a:pt x="788538" y="543615"/>
                  </a:cubicBezTo>
                  <a:cubicBezTo>
                    <a:pt x="868189" y="545607"/>
                    <a:pt x="915981" y="556558"/>
                    <a:pt x="931910" y="576471"/>
                  </a:cubicBezTo>
                  <a:cubicBezTo>
                    <a:pt x="935892" y="584436"/>
                    <a:pt x="937884" y="593397"/>
                    <a:pt x="937884" y="603354"/>
                  </a:cubicBezTo>
                  <a:cubicBezTo>
                    <a:pt x="937884" y="627247"/>
                    <a:pt x="932408" y="659606"/>
                    <a:pt x="921455" y="700427"/>
                  </a:cubicBezTo>
                  <a:cubicBezTo>
                    <a:pt x="910504" y="741249"/>
                    <a:pt x="896067" y="780576"/>
                    <a:pt x="878145" y="818409"/>
                  </a:cubicBezTo>
                  <a:lnTo>
                    <a:pt x="854251" y="875160"/>
                  </a:lnTo>
                  <a:cubicBezTo>
                    <a:pt x="852259" y="889099"/>
                    <a:pt x="846287" y="903038"/>
                    <a:pt x="836330" y="916977"/>
                  </a:cubicBezTo>
                  <a:lnTo>
                    <a:pt x="812434" y="976714"/>
                  </a:lnTo>
                  <a:lnTo>
                    <a:pt x="791526" y="1027492"/>
                  </a:lnTo>
                  <a:cubicBezTo>
                    <a:pt x="785552" y="1033467"/>
                    <a:pt x="784556" y="1038443"/>
                    <a:pt x="788538" y="1042427"/>
                  </a:cubicBezTo>
                  <a:lnTo>
                    <a:pt x="839316" y="1051388"/>
                  </a:lnTo>
                  <a:cubicBezTo>
                    <a:pt x="875159" y="1053378"/>
                    <a:pt x="898557" y="1056364"/>
                    <a:pt x="909508" y="1060349"/>
                  </a:cubicBezTo>
                  <a:cubicBezTo>
                    <a:pt x="920459" y="1064331"/>
                    <a:pt x="933900" y="1073292"/>
                    <a:pt x="949831" y="1087229"/>
                  </a:cubicBezTo>
                  <a:cubicBezTo>
                    <a:pt x="967753" y="1105150"/>
                    <a:pt x="978704" y="1114111"/>
                    <a:pt x="982688" y="1114111"/>
                  </a:cubicBezTo>
                  <a:lnTo>
                    <a:pt x="997621" y="1132033"/>
                  </a:lnTo>
                  <a:cubicBezTo>
                    <a:pt x="1001603" y="1138007"/>
                    <a:pt x="1004094" y="1142985"/>
                    <a:pt x="1005090" y="1146968"/>
                  </a:cubicBezTo>
                  <a:cubicBezTo>
                    <a:pt x="1006084" y="1150950"/>
                    <a:pt x="1005090" y="1153936"/>
                    <a:pt x="1002102" y="1155929"/>
                  </a:cubicBezTo>
                  <a:cubicBezTo>
                    <a:pt x="999115" y="1157919"/>
                    <a:pt x="997621" y="1159911"/>
                    <a:pt x="997621" y="1161903"/>
                  </a:cubicBezTo>
                  <a:cubicBezTo>
                    <a:pt x="979702" y="1181815"/>
                    <a:pt x="970739" y="1204714"/>
                    <a:pt x="970739" y="1230601"/>
                  </a:cubicBezTo>
                  <a:cubicBezTo>
                    <a:pt x="970739" y="1242548"/>
                    <a:pt x="966757" y="1258479"/>
                    <a:pt x="958792" y="1278390"/>
                  </a:cubicBezTo>
                  <a:cubicBezTo>
                    <a:pt x="944853" y="1308259"/>
                    <a:pt x="936390" y="1329667"/>
                    <a:pt x="933404" y="1342610"/>
                  </a:cubicBezTo>
                  <a:cubicBezTo>
                    <a:pt x="930418" y="1355553"/>
                    <a:pt x="929920" y="1369990"/>
                    <a:pt x="931910" y="1385919"/>
                  </a:cubicBezTo>
                  <a:cubicBezTo>
                    <a:pt x="935892" y="1407823"/>
                    <a:pt x="939875" y="1420766"/>
                    <a:pt x="943859" y="1424748"/>
                  </a:cubicBezTo>
                  <a:cubicBezTo>
                    <a:pt x="975717" y="1450634"/>
                    <a:pt x="999613" y="1467560"/>
                    <a:pt x="1015543" y="1475527"/>
                  </a:cubicBezTo>
                  <a:cubicBezTo>
                    <a:pt x="1031474" y="1483491"/>
                    <a:pt x="1056364" y="1491456"/>
                    <a:pt x="1090215" y="1499420"/>
                  </a:cubicBezTo>
                  <a:cubicBezTo>
                    <a:pt x="1120085" y="1505395"/>
                    <a:pt x="1153936" y="1508381"/>
                    <a:pt x="1191771" y="1508381"/>
                  </a:cubicBezTo>
                  <a:cubicBezTo>
                    <a:pt x="1239561" y="1508381"/>
                    <a:pt x="1296312" y="1502409"/>
                    <a:pt x="1362023" y="1490460"/>
                  </a:cubicBezTo>
                  <a:cubicBezTo>
                    <a:pt x="1397866" y="1482495"/>
                    <a:pt x="1424250" y="1476025"/>
                    <a:pt x="1441175" y="1471046"/>
                  </a:cubicBezTo>
                  <a:cubicBezTo>
                    <a:pt x="1458101" y="1466068"/>
                    <a:pt x="1477516" y="1457605"/>
                    <a:pt x="1499420" y="1445656"/>
                  </a:cubicBezTo>
                  <a:cubicBezTo>
                    <a:pt x="1533271" y="1427737"/>
                    <a:pt x="1559655" y="1409317"/>
                    <a:pt x="1578573" y="1390400"/>
                  </a:cubicBezTo>
                  <a:cubicBezTo>
                    <a:pt x="1597490" y="1371482"/>
                    <a:pt x="1613917" y="1347090"/>
                    <a:pt x="1627857" y="1317220"/>
                  </a:cubicBezTo>
                  <a:cubicBezTo>
                    <a:pt x="1775551" y="1249987"/>
                    <a:pt x="1761272" y="1165886"/>
                    <a:pt x="1792136" y="1188785"/>
                  </a:cubicBezTo>
                  <a:cubicBezTo>
                    <a:pt x="1802091" y="1352068"/>
                    <a:pt x="1809061" y="1440680"/>
                    <a:pt x="1813044" y="1454617"/>
                  </a:cubicBezTo>
                  <a:lnTo>
                    <a:pt x="1816030" y="1469552"/>
                  </a:lnTo>
                  <a:cubicBezTo>
                    <a:pt x="1816030" y="1477517"/>
                    <a:pt x="1812048" y="1488470"/>
                    <a:pt x="1804083" y="1502409"/>
                  </a:cubicBezTo>
                  <a:cubicBezTo>
                    <a:pt x="1792136" y="1522320"/>
                    <a:pt x="1786161" y="1538252"/>
                    <a:pt x="1786161" y="1550199"/>
                  </a:cubicBezTo>
                  <a:cubicBezTo>
                    <a:pt x="1780189" y="1576085"/>
                    <a:pt x="1768240" y="1589028"/>
                    <a:pt x="1750319" y="1589028"/>
                  </a:cubicBezTo>
                  <a:cubicBezTo>
                    <a:pt x="1738372" y="1589028"/>
                    <a:pt x="1730407" y="1593010"/>
                    <a:pt x="1726425" y="1600975"/>
                  </a:cubicBezTo>
                  <a:cubicBezTo>
                    <a:pt x="1718458" y="1606949"/>
                    <a:pt x="1704023" y="1613420"/>
                    <a:pt x="1683113" y="1620390"/>
                  </a:cubicBezTo>
                  <a:cubicBezTo>
                    <a:pt x="1662205" y="1627359"/>
                    <a:pt x="1644782" y="1630845"/>
                    <a:pt x="1630843" y="1630845"/>
                  </a:cubicBezTo>
                  <a:lnTo>
                    <a:pt x="1541237" y="1624871"/>
                  </a:lnTo>
                  <a:cubicBezTo>
                    <a:pt x="1495438" y="1620888"/>
                    <a:pt x="1471542" y="1619892"/>
                    <a:pt x="1469552" y="1621884"/>
                  </a:cubicBezTo>
                  <a:cubicBezTo>
                    <a:pt x="1457603" y="1627857"/>
                    <a:pt x="1412801" y="1630845"/>
                    <a:pt x="1335141" y="1630845"/>
                  </a:cubicBezTo>
                  <a:cubicBezTo>
                    <a:pt x="1281376" y="1630845"/>
                    <a:pt x="1230600" y="1628853"/>
                    <a:pt x="1182810" y="1624871"/>
                  </a:cubicBezTo>
                  <a:cubicBezTo>
                    <a:pt x="1156922" y="1618896"/>
                    <a:pt x="1134022" y="1615910"/>
                    <a:pt x="1114111" y="1615910"/>
                  </a:cubicBezTo>
                  <a:cubicBezTo>
                    <a:pt x="1072293" y="1613918"/>
                    <a:pt x="1033464" y="1600975"/>
                    <a:pt x="997621" y="1577081"/>
                  </a:cubicBezTo>
                  <a:cubicBezTo>
                    <a:pt x="931910" y="1533273"/>
                    <a:pt x="884120" y="1488470"/>
                    <a:pt x="854251" y="1442670"/>
                  </a:cubicBezTo>
                  <a:cubicBezTo>
                    <a:pt x="826373" y="1402845"/>
                    <a:pt x="809448" y="1371980"/>
                    <a:pt x="803473" y="1350076"/>
                  </a:cubicBezTo>
                  <a:cubicBezTo>
                    <a:pt x="797501" y="1328173"/>
                    <a:pt x="793517" y="1283369"/>
                    <a:pt x="791526" y="1215665"/>
                  </a:cubicBezTo>
                  <a:cubicBezTo>
                    <a:pt x="791526" y="1138007"/>
                    <a:pt x="788538" y="1095196"/>
                    <a:pt x="782566" y="1087229"/>
                  </a:cubicBezTo>
                  <a:cubicBezTo>
                    <a:pt x="776591" y="1079264"/>
                    <a:pt x="771613" y="1075780"/>
                    <a:pt x="767630" y="1076776"/>
                  </a:cubicBezTo>
                  <a:cubicBezTo>
                    <a:pt x="763648" y="1077772"/>
                    <a:pt x="761658" y="1083247"/>
                    <a:pt x="761658" y="1093203"/>
                  </a:cubicBezTo>
                  <a:cubicBezTo>
                    <a:pt x="761658" y="1101168"/>
                    <a:pt x="755185" y="1116103"/>
                    <a:pt x="742242" y="1138007"/>
                  </a:cubicBezTo>
                  <a:cubicBezTo>
                    <a:pt x="729299" y="1159911"/>
                    <a:pt x="714862" y="1179824"/>
                    <a:pt x="698933" y="1197744"/>
                  </a:cubicBezTo>
                  <a:lnTo>
                    <a:pt x="686984" y="1215665"/>
                  </a:lnTo>
                  <a:cubicBezTo>
                    <a:pt x="686984" y="1219650"/>
                    <a:pt x="680015" y="1228610"/>
                    <a:pt x="666076" y="1242548"/>
                  </a:cubicBezTo>
                  <a:cubicBezTo>
                    <a:pt x="650147" y="1262461"/>
                    <a:pt x="642182" y="1273412"/>
                    <a:pt x="642182" y="1275404"/>
                  </a:cubicBezTo>
                  <a:cubicBezTo>
                    <a:pt x="642182" y="1281379"/>
                    <a:pt x="635212" y="1288347"/>
                    <a:pt x="621273" y="1296312"/>
                  </a:cubicBezTo>
                  <a:cubicBezTo>
                    <a:pt x="607335" y="1306269"/>
                    <a:pt x="593396" y="1321204"/>
                    <a:pt x="579457" y="1341116"/>
                  </a:cubicBezTo>
                  <a:cubicBezTo>
                    <a:pt x="563526" y="1361029"/>
                    <a:pt x="538636" y="1387413"/>
                    <a:pt x="504785" y="1420268"/>
                  </a:cubicBezTo>
                  <a:cubicBezTo>
                    <a:pt x="470932" y="1453125"/>
                    <a:pt x="445046" y="1474530"/>
                    <a:pt x="427125" y="1484487"/>
                  </a:cubicBezTo>
                  <a:cubicBezTo>
                    <a:pt x="409203" y="1492452"/>
                    <a:pt x="392278" y="1503403"/>
                    <a:pt x="376349" y="1517342"/>
                  </a:cubicBezTo>
                  <a:cubicBezTo>
                    <a:pt x="350460" y="1533273"/>
                    <a:pt x="336521" y="1541238"/>
                    <a:pt x="334531" y="1541238"/>
                  </a:cubicBezTo>
                  <a:lnTo>
                    <a:pt x="298688" y="1565132"/>
                  </a:lnTo>
                  <a:cubicBezTo>
                    <a:pt x="290723" y="1577081"/>
                    <a:pt x="281763" y="1583053"/>
                    <a:pt x="271806" y="1583053"/>
                  </a:cubicBezTo>
                  <a:lnTo>
                    <a:pt x="227002" y="1600975"/>
                  </a:lnTo>
                  <a:cubicBezTo>
                    <a:pt x="209083" y="1608941"/>
                    <a:pt x="188173" y="1615910"/>
                    <a:pt x="164279" y="1621884"/>
                  </a:cubicBezTo>
                  <a:cubicBezTo>
                    <a:pt x="140383" y="1627857"/>
                    <a:pt x="119476" y="1630845"/>
                    <a:pt x="101554" y="1630845"/>
                  </a:cubicBezTo>
                  <a:cubicBezTo>
                    <a:pt x="89607" y="1630845"/>
                    <a:pt x="79648" y="1628853"/>
                    <a:pt x="71686" y="1624871"/>
                  </a:cubicBezTo>
                  <a:cubicBezTo>
                    <a:pt x="57747" y="1618896"/>
                    <a:pt x="42811" y="1608941"/>
                    <a:pt x="26882" y="1595002"/>
                  </a:cubicBezTo>
                  <a:lnTo>
                    <a:pt x="0" y="1574093"/>
                  </a:lnTo>
                  <a:lnTo>
                    <a:pt x="26882" y="1568120"/>
                  </a:lnTo>
                  <a:cubicBezTo>
                    <a:pt x="66705" y="1562146"/>
                    <a:pt x="118977" y="1541736"/>
                    <a:pt x="183693" y="1506889"/>
                  </a:cubicBezTo>
                  <a:cubicBezTo>
                    <a:pt x="248408" y="1472040"/>
                    <a:pt x="296698" y="1438688"/>
                    <a:pt x="328557" y="1406827"/>
                  </a:cubicBezTo>
                  <a:cubicBezTo>
                    <a:pt x="386303" y="1351072"/>
                    <a:pt x="433597" y="1296312"/>
                    <a:pt x="470434" y="1242548"/>
                  </a:cubicBezTo>
                  <a:cubicBezTo>
                    <a:pt x="507273" y="1188785"/>
                    <a:pt x="517728" y="1156925"/>
                    <a:pt x="501797" y="1146968"/>
                  </a:cubicBezTo>
                  <a:cubicBezTo>
                    <a:pt x="497814" y="1142985"/>
                    <a:pt x="493832" y="1134025"/>
                    <a:pt x="489850" y="1120086"/>
                  </a:cubicBezTo>
                  <a:cubicBezTo>
                    <a:pt x="481885" y="1104156"/>
                    <a:pt x="475911" y="1094199"/>
                    <a:pt x="471928" y="1090217"/>
                  </a:cubicBezTo>
                  <a:cubicBezTo>
                    <a:pt x="465956" y="1082253"/>
                    <a:pt x="461971" y="1055370"/>
                    <a:pt x="459981" y="1009571"/>
                  </a:cubicBezTo>
                  <a:cubicBezTo>
                    <a:pt x="455999" y="963771"/>
                    <a:pt x="455999" y="940873"/>
                    <a:pt x="459981" y="940873"/>
                  </a:cubicBezTo>
                  <a:cubicBezTo>
                    <a:pt x="459981" y="938881"/>
                    <a:pt x="460977" y="934400"/>
                    <a:pt x="462968" y="927432"/>
                  </a:cubicBezTo>
                  <a:cubicBezTo>
                    <a:pt x="464958" y="920461"/>
                    <a:pt x="466950" y="910006"/>
                    <a:pt x="468942" y="896069"/>
                  </a:cubicBezTo>
                  <a:cubicBezTo>
                    <a:pt x="472924" y="870181"/>
                    <a:pt x="473921" y="827370"/>
                    <a:pt x="471928" y="767633"/>
                  </a:cubicBezTo>
                  <a:cubicBezTo>
                    <a:pt x="465956" y="672051"/>
                    <a:pt x="462968" y="617293"/>
                    <a:pt x="462968" y="603354"/>
                  </a:cubicBezTo>
                  <a:cubicBezTo>
                    <a:pt x="456995" y="529676"/>
                    <a:pt x="452015" y="473921"/>
                    <a:pt x="448034" y="436088"/>
                  </a:cubicBezTo>
                  <a:lnTo>
                    <a:pt x="436085" y="283756"/>
                  </a:lnTo>
                  <a:cubicBezTo>
                    <a:pt x="432103" y="218044"/>
                    <a:pt x="426627" y="166768"/>
                    <a:pt x="419658" y="129931"/>
                  </a:cubicBezTo>
                  <a:cubicBezTo>
                    <a:pt x="412687" y="93092"/>
                    <a:pt x="402235" y="61729"/>
                    <a:pt x="388295" y="35843"/>
                  </a:cubicBezTo>
                  <a:cubicBezTo>
                    <a:pt x="374356" y="11947"/>
                    <a:pt x="369378" y="0"/>
                    <a:pt x="3733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461" name="文本框 460">
              <a:extLst>
                <a:ext uri="{FF2B5EF4-FFF2-40B4-BE49-F238E27FC236}">
                  <a16:creationId xmlns:a16="http://schemas.microsoft.com/office/drawing/2014/main" id="{80C45D42-50FA-1436-1584-366E6FC9E714}"/>
                </a:ext>
              </a:extLst>
            </p:cNvPr>
            <p:cNvSpPr txBox="1"/>
            <p:nvPr/>
          </p:nvSpPr>
          <p:spPr>
            <a:xfrm>
              <a:off x="6384930" y="2233432"/>
              <a:ext cx="980800" cy="1159828"/>
            </a:xfrm>
            <a:custGeom>
              <a:avLst/>
              <a:gdLst>
                <a:gd name="connsiteX0" fmla="*/ 562033 w 923448"/>
                <a:gd name="connsiteY0" fmla="*/ 0 h 1092008"/>
                <a:gd name="connsiteX1" fmla="*/ 597876 w 923448"/>
                <a:gd name="connsiteY1" fmla="*/ 11947 h 1092008"/>
                <a:gd name="connsiteX2" fmla="*/ 618786 w 923448"/>
                <a:gd name="connsiteY2" fmla="*/ 17921 h 1092008"/>
                <a:gd name="connsiteX3" fmla="*/ 639693 w 923448"/>
                <a:gd name="connsiteY3" fmla="*/ 14935 h 1092008"/>
                <a:gd name="connsiteX4" fmla="*/ 660601 w 923448"/>
                <a:gd name="connsiteY4" fmla="*/ 8961 h 1092008"/>
                <a:gd name="connsiteX5" fmla="*/ 684497 w 923448"/>
                <a:gd name="connsiteY5" fmla="*/ 17921 h 1092008"/>
                <a:gd name="connsiteX6" fmla="*/ 720340 w 923448"/>
                <a:gd name="connsiteY6" fmla="*/ 29868 h 1092008"/>
                <a:gd name="connsiteX7" fmla="*/ 750208 w 923448"/>
                <a:gd name="connsiteY7" fmla="*/ 38829 h 1092008"/>
                <a:gd name="connsiteX8" fmla="*/ 806959 w 923448"/>
                <a:gd name="connsiteY8" fmla="*/ 68700 h 1092008"/>
                <a:gd name="connsiteX9" fmla="*/ 845788 w 923448"/>
                <a:gd name="connsiteY9" fmla="*/ 98568 h 1092008"/>
                <a:gd name="connsiteX10" fmla="*/ 874164 w 923448"/>
                <a:gd name="connsiteY10" fmla="*/ 128436 h 1092008"/>
                <a:gd name="connsiteX11" fmla="*/ 911499 w 923448"/>
                <a:gd name="connsiteY11" fmla="*/ 146358 h 1092008"/>
                <a:gd name="connsiteX12" fmla="*/ 923448 w 923448"/>
                <a:gd name="connsiteY12" fmla="*/ 161293 h 1092008"/>
                <a:gd name="connsiteX13" fmla="*/ 923448 w 923448"/>
                <a:gd name="connsiteY13" fmla="*/ 167265 h 1092008"/>
                <a:gd name="connsiteX14" fmla="*/ 899552 w 923448"/>
                <a:gd name="connsiteY14" fmla="*/ 209083 h 1092008"/>
                <a:gd name="connsiteX15" fmla="*/ 866698 w 923448"/>
                <a:gd name="connsiteY15" fmla="*/ 253887 h 1092008"/>
                <a:gd name="connsiteX16" fmla="*/ 848776 w 923448"/>
                <a:gd name="connsiteY16" fmla="*/ 277780 h 1092008"/>
                <a:gd name="connsiteX17" fmla="*/ 833841 w 923448"/>
                <a:gd name="connsiteY17" fmla="*/ 304663 h 1092008"/>
                <a:gd name="connsiteX18" fmla="*/ 824880 w 923448"/>
                <a:gd name="connsiteY18" fmla="*/ 319598 h 1092008"/>
                <a:gd name="connsiteX19" fmla="*/ 803973 w 923448"/>
                <a:gd name="connsiteY19" fmla="*/ 346480 h 1092008"/>
                <a:gd name="connsiteX20" fmla="*/ 759169 w 923448"/>
                <a:gd name="connsiteY20" fmla="*/ 406217 h 1092008"/>
                <a:gd name="connsiteX21" fmla="*/ 741248 w 923448"/>
                <a:gd name="connsiteY21" fmla="*/ 436087 h 1092008"/>
                <a:gd name="connsiteX22" fmla="*/ 681511 w 923448"/>
                <a:gd name="connsiteY22" fmla="*/ 534653 h 1092008"/>
                <a:gd name="connsiteX23" fmla="*/ 639693 w 923448"/>
                <a:gd name="connsiteY23" fmla="*/ 603353 h 1092008"/>
                <a:gd name="connsiteX24" fmla="*/ 603850 w 923448"/>
                <a:gd name="connsiteY24" fmla="*/ 657117 h 1092008"/>
                <a:gd name="connsiteX25" fmla="*/ 588915 w 923448"/>
                <a:gd name="connsiteY25" fmla="*/ 681011 h 1092008"/>
                <a:gd name="connsiteX26" fmla="*/ 657615 w 923448"/>
                <a:gd name="connsiteY26" fmla="*/ 749711 h 1092008"/>
                <a:gd name="connsiteX27" fmla="*/ 726312 w 923448"/>
                <a:gd name="connsiteY27" fmla="*/ 803475 h 1092008"/>
                <a:gd name="connsiteX28" fmla="*/ 774104 w 923448"/>
                <a:gd name="connsiteY28" fmla="*/ 842304 h 1092008"/>
                <a:gd name="connsiteX29" fmla="*/ 802478 w 923448"/>
                <a:gd name="connsiteY29" fmla="*/ 869187 h 1092008"/>
                <a:gd name="connsiteX30" fmla="*/ 815920 w 923448"/>
                <a:gd name="connsiteY30" fmla="*/ 902041 h 1092008"/>
                <a:gd name="connsiteX31" fmla="*/ 762155 w 923448"/>
                <a:gd name="connsiteY31" fmla="*/ 988662 h 1092008"/>
                <a:gd name="connsiteX32" fmla="*/ 708391 w 923448"/>
                <a:gd name="connsiteY32" fmla="*/ 1021517 h 1092008"/>
                <a:gd name="connsiteX33" fmla="*/ 666575 w 923448"/>
                <a:gd name="connsiteY33" fmla="*/ 982688 h 1092008"/>
                <a:gd name="connsiteX34" fmla="*/ 636707 w 923448"/>
                <a:gd name="connsiteY34" fmla="*/ 961780 h 1092008"/>
                <a:gd name="connsiteX35" fmla="*/ 568007 w 923448"/>
                <a:gd name="connsiteY35" fmla="*/ 928923 h 1092008"/>
                <a:gd name="connsiteX36" fmla="*/ 466453 w 923448"/>
                <a:gd name="connsiteY36" fmla="*/ 860226 h 1092008"/>
                <a:gd name="connsiteX37" fmla="*/ 439571 w 923448"/>
                <a:gd name="connsiteY37" fmla="*/ 845291 h 1092008"/>
                <a:gd name="connsiteX38" fmla="*/ 421649 w 923448"/>
                <a:gd name="connsiteY38" fmla="*/ 860226 h 1092008"/>
                <a:gd name="connsiteX39" fmla="*/ 370873 w 923448"/>
                <a:gd name="connsiteY39" fmla="*/ 896069 h 1092008"/>
                <a:gd name="connsiteX40" fmla="*/ 308148 w 923448"/>
                <a:gd name="connsiteY40" fmla="*/ 946845 h 1092008"/>
                <a:gd name="connsiteX41" fmla="*/ 230488 w 923448"/>
                <a:gd name="connsiteY41" fmla="*/ 997623 h 1092008"/>
                <a:gd name="connsiteX42" fmla="*/ 182698 w 923448"/>
                <a:gd name="connsiteY42" fmla="*/ 1024505 h 1092008"/>
                <a:gd name="connsiteX43" fmla="*/ 69197 w 923448"/>
                <a:gd name="connsiteY43" fmla="*/ 1078268 h 1092008"/>
                <a:gd name="connsiteX44" fmla="*/ 42314 w 923448"/>
                <a:gd name="connsiteY44" fmla="*/ 1087228 h 1092008"/>
                <a:gd name="connsiteX45" fmla="*/ 19913 w 923448"/>
                <a:gd name="connsiteY45" fmla="*/ 1091709 h 1092008"/>
                <a:gd name="connsiteX46" fmla="*/ 499 w 923448"/>
                <a:gd name="connsiteY46" fmla="*/ 1084242 h 1092008"/>
                <a:gd name="connsiteX47" fmla="*/ 12446 w 923448"/>
                <a:gd name="connsiteY47" fmla="*/ 1063334 h 1092008"/>
                <a:gd name="connsiteX48" fmla="*/ 149843 w 923448"/>
                <a:gd name="connsiteY48" fmla="*/ 933404 h 1092008"/>
                <a:gd name="connsiteX49" fmla="*/ 296201 w 923448"/>
                <a:gd name="connsiteY49" fmla="*/ 764644 h 1092008"/>
                <a:gd name="connsiteX50" fmla="*/ 311134 w 923448"/>
                <a:gd name="connsiteY50" fmla="*/ 739256 h 1092008"/>
                <a:gd name="connsiteX51" fmla="*/ 308148 w 923448"/>
                <a:gd name="connsiteY51" fmla="*/ 722829 h 1092008"/>
                <a:gd name="connsiteX52" fmla="*/ 257370 w 923448"/>
                <a:gd name="connsiteY52" fmla="*/ 685492 h 1092008"/>
                <a:gd name="connsiteX53" fmla="*/ 185686 w 923448"/>
                <a:gd name="connsiteY53" fmla="*/ 645168 h 1092008"/>
                <a:gd name="connsiteX54" fmla="*/ 90104 w 923448"/>
                <a:gd name="connsiteY54" fmla="*/ 579457 h 1092008"/>
                <a:gd name="connsiteX55" fmla="*/ 60236 w 923448"/>
                <a:gd name="connsiteY55" fmla="*/ 543614 h 1092008"/>
                <a:gd name="connsiteX56" fmla="*/ 54261 w 923448"/>
                <a:gd name="connsiteY56" fmla="*/ 537642 h 1092008"/>
                <a:gd name="connsiteX57" fmla="*/ 87118 w 923448"/>
                <a:gd name="connsiteY57" fmla="*/ 537642 h 1092008"/>
                <a:gd name="connsiteX58" fmla="*/ 185686 w 923448"/>
                <a:gd name="connsiteY58" fmla="*/ 558549 h 1092008"/>
                <a:gd name="connsiteX59" fmla="*/ 260358 w 923448"/>
                <a:gd name="connsiteY59" fmla="*/ 576471 h 1092008"/>
                <a:gd name="connsiteX60" fmla="*/ 338017 w 923448"/>
                <a:gd name="connsiteY60" fmla="*/ 600365 h 1092008"/>
                <a:gd name="connsiteX61" fmla="*/ 394767 w 923448"/>
                <a:gd name="connsiteY61" fmla="*/ 621274 h 1092008"/>
                <a:gd name="connsiteX62" fmla="*/ 421649 w 923448"/>
                <a:gd name="connsiteY62" fmla="*/ 585432 h 1092008"/>
                <a:gd name="connsiteX63" fmla="*/ 457492 w 923448"/>
                <a:gd name="connsiteY63" fmla="*/ 528681 h 1092008"/>
                <a:gd name="connsiteX64" fmla="*/ 472428 w 923448"/>
                <a:gd name="connsiteY64" fmla="*/ 504785 h 1092008"/>
                <a:gd name="connsiteX65" fmla="*/ 481388 w 923448"/>
                <a:gd name="connsiteY65" fmla="*/ 486864 h 1092008"/>
                <a:gd name="connsiteX66" fmla="*/ 535153 w 923448"/>
                <a:gd name="connsiteY66" fmla="*/ 359921 h 1092008"/>
                <a:gd name="connsiteX67" fmla="*/ 576968 w 923448"/>
                <a:gd name="connsiteY67" fmla="*/ 224016 h 1092008"/>
                <a:gd name="connsiteX68" fmla="*/ 579954 w 923448"/>
                <a:gd name="connsiteY68" fmla="*/ 207589 h 1092008"/>
                <a:gd name="connsiteX69" fmla="*/ 562033 w 923448"/>
                <a:gd name="connsiteY69" fmla="*/ 209083 h 1092008"/>
                <a:gd name="connsiteX70" fmla="*/ 526192 w 923448"/>
                <a:gd name="connsiteY70" fmla="*/ 224016 h 1092008"/>
                <a:gd name="connsiteX71" fmla="*/ 508271 w 923448"/>
                <a:gd name="connsiteY71" fmla="*/ 235965 h 1092008"/>
                <a:gd name="connsiteX72" fmla="*/ 475414 w 923448"/>
                <a:gd name="connsiteY72" fmla="*/ 253887 h 1092008"/>
                <a:gd name="connsiteX73" fmla="*/ 433598 w 923448"/>
                <a:gd name="connsiteY73" fmla="*/ 280769 h 1092008"/>
                <a:gd name="connsiteX74" fmla="*/ 406716 w 923448"/>
                <a:gd name="connsiteY74" fmla="*/ 304663 h 1092008"/>
                <a:gd name="connsiteX75" fmla="*/ 370873 w 923448"/>
                <a:gd name="connsiteY75" fmla="*/ 325572 h 1092008"/>
                <a:gd name="connsiteX76" fmla="*/ 332044 w 923448"/>
                <a:gd name="connsiteY76" fmla="*/ 340506 h 1092008"/>
                <a:gd name="connsiteX77" fmla="*/ 281266 w 923448"/>
                <a:gd name="connsiteY77" fmla="*/ 352453 h 1092008"/>
                <a:gd name="connsiteX78" fmla="*/ 233476 w 923448"/>
                <a:gd name="connsiteY78" fmla="*/ 340506 h 1092008"/>
                <a:gd name="connsiteX79" fmla="*/ 215555 w 923448"/>
                <a:gd name="connsiteY79" fmla="*/ 328559 h 1092008"/>
                <a:gd name="connsiteX80" fmla="*/ 179712 w 923448"/>
                <a:gd name="connsiteY80" fmla="*/ 304663 h 1092008"/>
                <a:gd name="connsiteX81" fmla="*/ 108026 w 923448"/>
                <a:gd name="connsiteY81" fmla="*/ 241938 h 1092008"/>
                <a:gd name="connsiteX82" fmla="*/ 69197 w 923448"/>
                <a:gd name="connsiteY82" fmla="*/ 200122 h 1092008"/>
                <a:gd name="connsiteX83" fmla="*/ 87118 w 923448"/>
                <a:gd name="connsiteY83" fmla="*/ 194148 h 1092008"/>
                <a:gd name="connsiteX84" fmla="*/ 172245 w 923448"/>
                <a:gd name="connsiteY84" fmla="*/ 174734 h 1092008"/>
                <a:gd name="connsiteX85" fmla="*/ 299187 w 923448"/>
                <a:gd name="connsiteY85" fmla="*/ 128436 h 1092008"/>
                <a:gd name="connsiteX86" fmla="*/ 529178 w 923448"/>
                <a:gd name="connsiteY86" fmla="*/ 50778 h 1092008"/>
                <a:gd name="connsiteX87" fmla="*/ 560541 w 923448"/>
                <a:gd name="connsiteY87" fmla="*/ 35843 h 1092008"/>
                <a:gd name="connsiteX88" fmla="*/ 553074 w 923448"/>
                <a:gd name="connsiteY88" fmla="*/ 11947 h 1092008"/>
                <a:gd name="connsiteX89" fmla="*/ 550086 w 923448"/>
                <a:gd name="connsiteY89" fmla="*/ 2986 h 1092008"/>
                <a:gd name="connsiteX90" fmla="*/ 562033 w 923448"/>
                <a:gd name="connsiteY90" fmla="*/ 0 h 1092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923448" h="1092008">
                  <a:moveTo>
                    <a:pt x="562033" y="0"/>
                  </a:moveTo>
                  <a:cubicBezTo>
                    <a:pt x="573982" y="0"/>
                    <a:pt x="585929" y="3982"/>
                    <a:pt x="597876" y="11947"/>
                  </a:cubicBezTo>
                  <a:cubicBezTo>
                    <a:pt x="605840" y="15929"/>
                    <a:pt x="612811" y="17921"/>
                    <a:pt x="618786" y="17921"/>
                  </a:cubicBezTo>
                  <a:cubicBezTo>
                    <a:pt x="624758" y="17921"/>
                    <a:pt x="631729" y="16925"/>
                    <a:pt x="639693" y="14935"/>
                  </a:cubicBezTo>
                  <a:cubicBezTo>
                    <a:pt x="651640" y="10953"/>
                    <a:pt x="658609" y="8961"/>
                    <a:pt x="660601" y="8961"/>
                  </a:cubicBezTo>
                  <a:cubicBezTo>
                    <a:pt x="664583" y="8961"/>
                    <a:pt x="672550" y="11947"/>
                    <a:pt x="684497" y="17921"/>
                  </a:cubicBezTo>
                  <a:cubicBezTo>
                    <a:pt x="700426" y="25886"/>
                    <a:pt x="712373" y="29868"/>
                    <a:pt x="720340" y="29868"/>
                  </a:cubicBezTo>
                  <a:cubicBezTo>
                    <a:pt x="722330" y="29868"/>
                    <a:pt x="732287" y="32857"/>
                    <a:pt x="750208" y="38829"/>
                  </a:cubicBezTo>
                  <a:lnTo>
                    <a:pt x="806959" y="68700"/>
                  </a:lnTo>
                  <a:cubicBezTo>
                    <a:pt x="832845" y="80646"/>
                    <a:pt x="845788" y="90603"/>
                    <a:pt x="845788" y="98568"/>
                  </a:cubicBezTo>
                  <a:cubicBezTo>
                    <a:pt x="847780" y="106533"/>
                    <a:pt x="857239" y="116489"/>
                    <a:pt x="874164" y="128436"/>
                  </a:cubicBezTo>
                  <a:cubicBezTo>
                    <a:pt x="891090" y="140383"/>
                    <a:pt x="903535" y="146358"/>
                    <a:pt x="911499" y="146358"/>
                  </a:cubicBezTo>
                  <a:cubicBezTo>
                    <a:pt x="915484" y="146358"/>
                    <a:pt x="919466" y="151336"/>
                    <a:pt x="923448" y="161293"/>
                  </a:cubicBezTo>
                  <a:lnTo>
                    <a:pt x="923448" y="167265"/>
                  </a:lnTo>
                  <a:cubicBezTo>
                    <a:pt x="923448" y="177222"/>
                    <a:pt x="915484" y="191161"/>
                    <a:pt x="899552" y="209083"/>
                  </a:cubicBezTo>
                  <a:lnTo>
                    <a:pt x="866698" y="253887"/>
                  </a:lnTo>
                  <a:lnTo>
                    <a:pt x="848776" y="277780"/>
                  </a:lnTo>
                  <a:cubicBezTo>
                    <a:pt x="838820" y="287737"/>
                    <a:pt x="833841" y="296698"/>
                    <a:pt x="833841" y="304663"/>
                  </a:cubicBezTo>
                  <a:cubicBezTo>
                    <a:pt x="833841" y="310637"/>
                    <a:pt x="830855" y="315616"/>
                    <a:pt x="824880" y="319598"/>
                  </a:cubicBezTo>
                  <a:lnTo>
                    <a:pt x="803973" y="346480"/>
                  </a:lnTo>
                  <a:cubicBezTo>
                    <a:pt x="794016" y="364402"/>
                    <a:pt x="779081" y="384313"/>
                    <a:pt x="759169" y="406217"/>
                  </a:cubicBezTo>
                  <a:cubicBezTo>
                    <a:pt x="747222" y="422148"/>
                    <a:pt x="741248" y="432105"/>
                    <a:pt x="741248" y="436087"/>
                  </a:cubicBezTo>
                  <a:cubicBezTo>
                    <a:pt x="741248" y="444052"/>
                    <a:pt x="721334" y="476907"/>
                    <a:pt x="681511" y="534653"/>
                  </a:cubicBezTo>
                  <a:cubicBezTo>
                    <a:pt x="657615" y="568506"/>
                    <a:pt x="643676" y="591404"/>
                    <a:pt x="639693" y="603353"/>
                  </a:cubicBezTo>
                  <a:cubicBezTo>
                    <a:pt x="623762" y="631229"/>
                    <a:pt x="611815" y="649151"/>
                    <a:pt x="603850" y="657117"/>
                  </a:cubicBezTo>
                  <a:cubicBezTo>
                    <a:pt x="593894" y="667072"/>
                    <a:pt x="588915" y="675039"/>
                    <a:pt x="588915" y="681011"/>
                  </a:cubicBezTo>
                  <a:cubicBezTo>
                    <a:pt x="588915" y="690968"/>
                    <a:pt x="611815" y="713868"/>
                    <a:pt x="657615" y="749711"/>
                  </a:cubicBezTo>
                  <a:cubicBezTo>
                    <a:pt x="693458" y="773605"/>
                    <a:pt x="716358" y="791526"/>
                    <a:pt x="726312" y="803475"/>
                  </a:cubicBezTo>
                  <a:lnTo>
                    <a:pt x="774104" y="842304"/>
                  </a:lnTo>
                  <a:cubicBezTo>
                    <a:pt x="784059" y="848277"/>
                    <a:pt x="793518" y="857238"/>
                    <a:pt x="802478" y="869187"/>
                  </a:cubicBezTo>
                  <a:cubicBezTo>
                    <a:pt x="811439" y="881134"/>
                    <a:pt x="815920" y="892086"/>
                    <a:pt x="815920" y="902041"/>
                  </a:cubicBezTo>
                  <a:cubicBezTo>
                    <a:pt x="815920" y="919963"/>
                    <a:pt x="797998" y="948837"/>
                    <a:pt x="762155" y="988662"/>
                  </a:cubicBezTo>
                  <a:cubicBezTo>
                    <a:pt x="740251" y="1010566"/>
                    <a:pt x="722330" y="1021517"/>
                    <a:pt x="708391" y="1021517"/>
                  </a:cubicBezTo>
                  <a:cubicBezTo>
                    <a:pt x="694452" y="1021517"/>
                    <a:pt x="680515" y="1008574"/>
                    <a:pt x="666575" y="982688"/>
                  </a:cubicBezTo>
                  <a:cubicBezTo>
                    <a:pt x="658609" y="968749"/>
                    <a:pt x="648654" y="961780"/>
                    <a:pt x="636707" y="961780"/>
                  </a:cubicBezTo>
                  <a:cubicBezTo>
                    <a:pt x="618786" y="961780"/>
                    <a:pt x="595886" y="950827"/>
                    <a:pt x="568007" y="928923"/>
                  </a:cubicBezTo>
                  <a:lnTo>
                    <a:pt x="466453" y="860226"/>
                  </a:lnTo>
                  <a:lnTo>
                    <a:pt x="439571" y="845291"/>
                  </a:lnTo>
                  <a:lnTo>
                    <a:pt x="421649" y="860226"/>
                  </a:lnTo>
                  <a:lnTo>
                    <a:pt x="370873" y="896069"/>
                  </a:lnTo>
                  <a:cubicBezTo>
                    <a:pt x="364899" y="900051"/>
                    <a:pt x="343991" y="916977"/>
                    <a:pt x="308148" y="946845"/>
                  </a:cubicBezTo>
                  <a:cubicBezTo>
                    <a:pt x="268323" y="980698"/>
                    <a:pt x="242437" y="997623"/>
                    <a:pt x="230488" y="997623"/>
                  </a:cubicBezTo>
                  <a:cubicBezTo>
                    <a:pt x="224515" y="997623"/>
                    <a:pt x="208584" y="1006584"/>
                    <a:pt x="182698" y="1024505"/>
                  </a:cubicBezTo>
                  <a:cubicBezTo>
                    <a:pt x="132916" y="1054374"/>
                    <a:pt x="95083" y="1072295"/>
                    <a:pt x="69197" y="1078268"/>
                  </a:cubicBezTo>
                  <a:cubicBezTo>
                    <a:pt x="53265" y="1082252"/>
                    <a:pt x="44305" y="1085238"/>
                    <a:pt x="42314" y="1087228"/>
                  </a:cubicBezTo>
                  <a:cubicBezTo>
                    <a:pt x="38332" y="1091213"/>
                    <a:pt x="30864" y="1092705"/>
                    <a:pt x="19913" y="1091709"/>
                  </a:cubicBezTo>
                  <a:cubicBezTo>
                    <a:pt x="8960" y="1090715"/>
                    <a:pt x="2489" y="1088224"/>
                    <a:pt x="499" y="1084242"/>
                  </a:cubicBezTo>
                  <a:cubicBezTo>
                    <a:pt x="-1493" y="1080260"/>
                    <a:pt x="2489" y="1073291"/>
                    <a:pt x="12446" y="1063334"/>
                  </a:cubicBezTo>
                  <a:cubicBezTo>
                    <a:pt x="48289" y="1035456"/>
                    <a:pt x="94087" y="992147"/>
                    <a:pt x="149843" y="933404"/>
                  </a:cubicBezTo>
                  <a:cubicBezTo>
                    <a:pt x="205598" y="874661"/>
                    <a:pt x="254384" y="818408"/>
                    <a:pt x="296201" y="764644"/>
                  </a:cubicBezTo>
                  <a:cubicBezTo>
                    <a:pt x="304166" y="752697"/>
                    <a:pt x="309142" y="744234"/>
                    <a:pt x="311134" y="739256"/>
                  </a:cubicBezTo>
                  <a:cubicBezTo>
                    <a:pt x="313127" y="734278"/>
                    <a:pt x="312130" y="728801"/>
                    <a:pt x="308148" y="722829"/>
                  </a:cubicBezTo>
                  <a:cubicBezTo>
                    <a:pt x="302174" y="714864"/>
                    <a:pt x="285248" y="702417"/>
                    <a:pt x="257370" y="685492"/>
                  </a:cubicBezTo>
                  <a:cubicBezTo>
                    <a:pt x="229492" y="668566"/>
                    <a:pt x="205598" y="655125"/>
                    <a:pt x="185686" y="645168"/>
                  </a:cubicBezTo>
                  <a:cubicBezTo>
                    <a:pt x="147851" y="631229"/>
                    <a:pt x="115990" y="609325"/>
                    <a:pt x="90104" y="579457"/>
                  </a:cubicBezTo>
                  <a:cubicBezTo>
                    <a:pt x="74173" y="563528"/>
                    <a:pt x="64218" y="551579"/>
                    <a:pt x="60236" y="543614"/>
                  </a:cubicBezTo>
                  <a:lnTo>
                    <a:pt x="54261" y="537642"/>
                  </a:lnTo>
                  <a:cubicBezTo>
                    <a:pt x="54261" y="535649"/>
                    <a:pt x="65214" y="535649"/>
                    <a:pt x="87118" y="537642"/>
                  </a:cubicBezTo>
                  <a:lnTo>
                    <a:pt x="185686" y="558549"/>
                  </a:lnTo>
                  <a:lnTo>
                    <a:pt x="260358" y="576471"/>
                  </a:lnTo>
                  <a:cubicBezTo>
                    <a:pt x="296201" y="588418"/>
                    <a:pt x="322085" y="596382"/>
                    <a:pt x="338017" y="600365"/>
                  </a:cubicBezTo>
                  <a:lnTo>
                    <a:pt x="394767" y="621274"/>
                  </a:lnTo>
                  <a:lnTo>
                    <a:pt x="421649" y="585432"/>
                  </a:lnTo>
                  <a:lnTo>
                    <a:pt x="457492" y="528681"/>
                  </a:lnTo>
                  <a:cubicBezTo>
                    <a:pt x="463467" y="520714"/>
                    <a:pt x="468443" y="512750"/>
                    <a:pt x="472428" y="504785"/>
                  </a:cubicBezTo>
                  <a:cubicBezTo>
                    <a:pt x="476410" y="496820"/>
                    <a:pt x="479396" y="490846"/>
                    <a:pt x="481388" y="486864"/>
                  </a:cubicBezTo>
                  <a:cubicBezTo>
                    <a:pt x="493335" y="466952"/>
                    <a:pt x="511257" y="424636"/>
                    <a:pt x="535153" y="359921"/>
                  </a:cubicBezTo>
                  <a:cubicBezTo>
                    <a:pt x="559047" y="295204"/>
                    <a:pt x="572986" y="249904"/>
                    <a:pt x="576968" y="224016"/>
                  </a:cubicBezTo>
                  <a:cubicBezTo>
                    <a:pt x="580950" y="214061"/>
                    <a:pt x="581946" y="208585"/>
                    <a:pt x="579954" y="207589"/>
                  </a:cubicBezTo>
                  <a:cubicBezTo>
                    <a:pt x="577964" y="206593"/>
                    <a:pt x="571990" y="207091"/>
                    <a:pt x="562033" y="209083"/>
                  </a:cubicBezTo>
                  <a:cubicBezTo>
                    <a:pt x="548096" y="213065"/>
                    <a:pt x="536147" y="218044"/>
                    <a:pt x="526192" y="224016"/>
                  </a:cubicBezTo>
                  <a:cubicBezTo>
                    <a:pt x="518225" y="231983"/>
                    <a:pt x="512253" y="235965"/>
                    <a:pt x="508271" y="235965"/>
                  </a:cubicBezTo>
                  <a:lnTo>
                    <a:pt x="475414" y="253887"/>
                  </a:lnTo>
                  <a:lnTo>
                    <a:pt x="433598" y="280769"/>
                  </a:lnTo>
                  <a:lnTo>
                    <a:pt x="406716" y="304663"/>
                  </a:lnTo>
                  <a:cubicBezTo>
                    <a:pt x="398750" y="312627"/>
                    <a:pt x="386803" y="319598"/>
                    <a:pt x="370873" y="325572"/>
                  </a:cubicBezTo>
                  <a:cubicBezTo>
                    <a:pt x="350960" y="329555"/>
                    <a:pt x="338017" y="334533"/>
                    <a:pt x="332044" y="340506"/>
                  </a:cubicBezTo>
                  <a:cubicBezTo>
                    <a:pt x="320095" y="348470"/>
                    <a:pt x="303170" y="352453"/>
                    <a:pt x="281266" y="352453"/>
                  </a:cubicBezTo>
                  <a:cubicBezTo>
                    <a:pt x="261352" y="352453"/>
                    <a:pt x="245423" y="348470"/>
                    <a:pt x="233476" y="340506"/>
                  </a:cubicBezTo>
                  <a:cubicBezTo>
                    <a:pt x="225509" y="332541"/>
                    <a:pt x="219537" y="328559"/>
                    <a:pt x="215555" y="328559"/>
                  </a:cubicBezTo>
                  <a:cubicBezTo>
                    <a:pt x="215555" y="328559"/>
                    <a:pt x="203608" y="320594"/>
                    <a:pt x="179712" y="304663"/>
                  </a:cubicBezTo>
                  <a:lnTo>
                    <a:pt x="108026" y="241938"/>
                  </a:lnTo>
                  <a:cubicBezTo>
                    <a:pt x="80148" y="216051"/>
                    <a:pt x="67204" y="202112"/>
                    <a:pt x="69197" y="200122"/>
                  </a:cubicBezTo>
                  <a:cubicBezTo>
                    <a:pt x="69197" y="196140"/>
                    <a:pt x="75169" y="194148"/>
                    <a:pt x="87118" y="194148"/>
                  </a:cubicBezTo>
                  <a:cubicBezTo>
                    <a:pt x="103047" y="194148"/>
                    <a:pt x="131424" y="187677"/>
                    <a:pt x="172245" y="174734"/>
                  </a:cubicBezTo>
                  <a:cubicBezTo>
                    <a:pt x="213064" y="161791"/>
                    <a:pt x="255380" y="146358"/>
                    <a:pt x="299187" y="128436"/>
                  </a:cubicBezTo>
                  <a:cubicBezTo>
                    <a:pt x="368881" y="100558"/>
                    <a:pt x="445545" y="74672"/>
                    <a:pt x="529178" y="50778"/>
                  </a:cubicBezTo>
                  <a:cubicBezTo>
                    <a:pt x="547100" y="46796"/>
                    <a:pt x="557552" y="41817"/>
                    <a:pt x="560541" y="35843"/>
                  </a:cubicBezTo>
                  <a:cubicBezTo>
                    <a:pt x="563527" y="29868"/>
                    <a:pt x="561037" y="21904"/>
                    <a:pt x="553074" y="11947"/>
                  </a:cubicBezTo>
                  <a:cubicBezTo>
                    <a:pt x="549090" y="7965"/>
                    <a:pt x="548096" y="4978"/>
                    <a:pt x="550086" y="2986"/>
                  </a:cubicBezTo>
                  <a:cubicBezTo>
                    <a:pt x="552078" y="996"/>
                    <a:pt x="556060" y="0"/>
                    <a:pt x="56203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465" name="Freeform 12">
              <a:extLst>
                <a:ext uri="{FF2B5EF4-FFF2-40B4-BE49-F238E27FC236}">
                  <a16:creationId xmlns:a16="http://schemas.microsoft.com/office/drawing/2014/main" id="{E7E33296-2A35-1724-65ED-74256A4B4C53}"/>
                </a:ext>
              </a:extLst>
            </p:cNvPr>
            <p:cNvSpPr>
              <a:spLocks/>
            </p:cNvSpPr>
            <p:nvPr/>
          </p:nvSpPr>
          <p:spPr bwMode="auto">
            <a:xfrm rot="19813870">
              <a:off x="6520417" y="2264460"/>
              <a:ext cx="631373" cy="296734"/>
            </a:xfrm>
            <a:custGeom>
              <a:avLst/>
              <a:gdLst>
                <a:gd name="T0" fmla="*/ 150 w 427"/>
                <a:gd name="T1" fmla="*/ 12 h 199"/>
                <a:gd name="T2" fmla="*/ 144 w 427"/>
                <a:gd name="T3" fmla="*/ 2 h 199"/>
                <a:gd name="T4" fmla="*/ 91 w 427"/>
                <a:gd name="T5" fmla="*/ 2 h 199"/>
                <a:gd name="T6" fmla="*/ 26 w 427"/>
                <a:gd name="T7" fmla="*/ 25 h 199"/>
                <a:gd name="T8" fmla="*/ 22 w 427"/>
                <a:gd name="T9" fmla="*/ 44 h 199"/>
                <a:gd name="T10" fmla="*/ 33 w 427"/>
                <a:gd name="T11" fmla="*/ 69 h 199"/>
                <a:gd name="T12" fmla="*/ 25 w 427"/>
                <a:gd name="T13" fmla="*/ 80 h 199"/>
                <a:gd name="T14" fmla="*/ 41 w 427"/>
                <a:gd name="T15" fmla="*/ 90 h 199"/>
                <a:gd name="T16" fmla="*/ 25 w 427"/>
                <a:gd name="T17" fmla="*/ 102 h 199"/>
                <a:gd name="T18" fmla="*/ 17 w 427"/>
                <a:gd name="T19" fmla="*/ 115 h 199"/>
                <a:gd name="T20" fmla="*/ 8 w 427"/>
                <a:gd name="T21" fmla="*/ 130 h 199"/>
                <a:gd name="T22" fmla="*/ 11 w 427"/>
                <a:gd name="T23" fmla="*/ 155 h 199"/>
                <a:gd name="T24" fmla="*/ 23 w 427"/>
                <a:gd name="T25" fmla="*/ 174 h 199"/>
                <a:gd name="T26" fmla="*/ 19 w 427"/>
                <a:gd name="T27" fmla="*/ 187 h 199"/>
                <a:gd name="T28" fmla="*/ 63 w 427"/>
                <a:gd name="T29" fmla="*/ 196 h 199"/>
                <a:gd name="T30" fmla="*/ 95 w 427"/>
                <a:gd name="T31" fmla="*/ 197 h 199"/>
                <a:gd name="T32" fmla="*/ 135 w 427"/>
                <a:gd name="T33" fmla="*/ 191 h 199"/>
                <a:gd name="T34" fmla="*/ 181 w 427"/>
                <a:gd name="T35" fmla="*/ 189 h 199"/>
                <a:gd name="T36" fmla="*/ 220 w 427"/>
                <a:gd name="T37" fmla="*/ 191 h 199"/>
                <a:gd name="T38" fmla="*/ 272 w 427"/>
                <a:gd name="T39" fmla="*/ 189 h 199"/>
                <a:gd name="T40" fmla="*/ 311 w 427"/>
                <a:gd name="T41" fmla="*/ 181 h 199"/>
                <a:gd name="T42" fmla="*/ 354 w 427"/>
                <a:gd name="T43" fmla="*/ 190 h 199"/>
                <a:gd name="T44" fmla="*/ 402 w 427"/>
                <a:gd name="T45" fmla="*/ 181 h 199"/>
                <a:gd name="T46" fmla="*/ 420 w 427"/>
                <a:gd name="T47" fmla="*/ 174 h 199"/>
                <a:gd name="T48" fmla="*/ 405 w 427"/>
                <a:gd name="T49" fmla="*/ 160 h 199"/>
                <a:gd name="T50" fmla="*/ 376 w 427"/>
                <a:gd name="T51" fmla="*/ 151 h 199"/>
                <a:gd name="T52" fmla="*/ 371 w 427"/>
                <a:gd name="T53" fmla="*/ 158 h 199"/>
                <a:gd name="T54" fmla="*/ 331 w 427"/>
                <a:gd name="T55" fmla="*/ 150 h 199"/>
                <a:gd name="T56" fmla="*/ 354 w 427"/>
                <a:gd name="T57" fmla="*/ 136 h 199"/>
                <a:gd name="T58" fmla="*/ 328 w 427"/>
                <a:gd name="T59" fmla="*/ 138 h 199"/>
                <a:gd name="T60" fmla="*/ 344 w 427"/>
                <a:gd name="T61" fmla="*/ 133 h 199"/>
                <a:gd name="T62" fmla="*/ 340 w 427"/>
                <a:gd name="T63" fmla="*/ 122 h 199"/>
                <a:gd name="T64" fmla="*/ 348 w 427"/>
                <a:gd name="T65" fmla="*/ 112 h 199"/>
                <a:gd name="T66" fmla="*/ 323 w 427"/>
                <a:gd name="T67" fmla="*/ 105 h 199"/>
                <a:gd name="T68" fmla="*/ 295 w 427"/>
                <a:gd name="T69" fmla="*/ 100 h 199"/>
                <a:gd name="T70" fmla="*/ 241 w 427"/>
                <a:gd name="T71" fmla="*/ 107 h 199"/>
                <a:gd name="T72" fmla="*/ 230 w 427"/>
                <a:gd name="T73" fmla="*/ 100 h 199"/>
                <a:gd name="T74" fmla="*/ 240 w 427"/>
                <a:gd name="T75" fmla="*/ 91 h 199"/>
                <a:gd name="T76" fmla="*/ 261 w 427"/>
                <a:gd name="T77" fmla="*/ 94 h 199"/>
                <a:gd name="T78" fmla="*/ 286 w 427"/>
                <a:gd name="T79" fmla="*/ 92 h 199"/>
                <a:gd name="T80" fmla="*/ 211 w 427"/>
                <a:gd name="T81" fmla="*/ 81 h 199"/>
                <a:gd name="T82" fmla="*/ 233 w 427"/>
                <a:gd name="T83" fmla="*/ 81 h 199"/>
                <a:gd name="T84" fmla="*/ 223 w 427"/>
                <a:gd name="T85" fmla="*/ 77 h 199"/>
                <a:gd name="T86" fmla="*/ 268 w 427"/>
                <a:gd name="T87" fmla="*/ 81 h 199"/>
                <a:gd name="T88" fmla="*/ 279 w 427"/>
                <a:gd name="T89" fmla="*/ 82 h 199"/>
                <a:gd name="T90" fmla="*/ 266 w 427"/>
                <a:gd name="T91" fmla="*/ 73 h 199"/>
                <a:gd name="T92" fmla="*/ 220 w 427"/>
                <a:gd name="T93" fmla="*/ 74 h 199"/>
                <a:gd name="T94" fmla="*/ 193 w 427"/>
                <a:gd name="T95" fmla="*/ 69 h 199"/>
                <a:gd name="T96" fmla="*/ 174 w 427"/>
                <a:gd name="T97" fmla="*/ 58 h 199"/>
                <a:gd name="T98" fmla="*/ 194 w 427"/>
                <a:gd name="T99" fmla="*/ 63 h 199"/>
                <a:gd name="T100" fmla="*/ 233 w 427"/>
                <a:gd name="T101" fmla="*/ 54 h 199"/>
                <a:gd name="T102" fmla="*/ 239 w 427"/>
                <a:gd name="T103" fmla="*/ 46 h 199"/>
                <a:gd name="T104" fmla="*/ 283 w 427"/>
                <a:gd name="T105" fmla="*/ 45 h 199"/>
                <a:gd name="T106" fmla="*/ 279 w 427"/>
                <a:gd name="T107" fmla="*/ 44 h 199"/>
                <a:gd name="T108" fmla="*/ 255 w 427"/>
                <a:gd name="T109" fmla="*/ 39 h 199"/>
                <a:gd name="T110" fmla="*/ 241 w 427"/>
                <a:gd name="T111" fmla="*/ 32 h 199"/>
                <a:gd name="T112" fmla="*/ 229 w 427"/>
                <a:gd name="T113" fmla="*/ 39 h 199"/>
                <a:gd name="T114" fmla="*/ 215 w 427"/>
                <a:gd name="T115" fmla="*/ 27 h 199"/>
                <a:gd name="T116" fmla="*/ 190 w 427"/>
                <a:gd name="T117" fmla="*/ 22 h 199"/>
                <a:gd name="T118" fmla="*/ 197 w 427"/>
                <a:gd name="T119" fmla="*/ 11 h 199"/>
                <a:gd name="T120" fmla="*/ 226 w 427"/>
                <a:gd name="T121" fmla="*/ 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7" h="199">
                  <a:moveTo>
                    <a:pt x="211" y="4"/>
                  </a:moveTo>
                  <a:cubicBezTo>
                    <a:pt x="210" y="4"/>
                    <a:pt x="210" y="4"/>
                    <a:pt x="210" y="4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195" y="2"/>
                    <a:pt x="202" y="12"/>
                    <a:pt x="189" y="9"/>
                  </a:cubicBezTo>
                  <a:cubicBezTo>
                    <a:pt x="186" y="9"/>
                    <a:pt x="189" y="10"/>
                    <a:pt x="187" y="10"/>
                  </a:cubicBezTo>
                  <a:cubicBezTo>
                    <a:pt x="184" y="9"/>
                    <a:pt x="176" y="9"/>
                    <a:pt x="171" y="8"/>
                  </a:cubicBezTo>
                  <a:cubicBezTo>
                    <a:pt x="163" y="9"/>
                    <a:pt x="161" y="13"/>
                    <a:pt x="158" y="15"/>
                  </a:cubicBezTo>
                  <a:cubicBezTo>
                    <a:pt x="154" y="14"/>
                    <a:pt x="150" y="13"/>
                    <a:pt x="147" y="13"/>
                  </a:cubicBezTo>
                  <a:cubicBezTo>
                    <a:pt x="149" y="13"/>
                    <a:pt x="143" y="10"/>
                    <a:pt x="149" y="10"/>
                  </a:cubicBezTo>
                  <a:cubicBezTo>
                    <a:pt x="151" y="11"/>
                    <a:pt x="150" y="12"/>
                    <a:pt x="150" y="12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3" y="11"/>
                    <a:pt x="157" y="10"/>
                    <a:pt x="154" y="9"/>
                  </a:cubicBezTo>
                  <a:cubicBezTo>
                    <a:pt x="145" y="10"/>
                    <a:pt x="136" y="12"/>
                    <a:pt x="127" y="9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6" y="7"/>
                    <a:pt x="138" y="8"/>
                    <a:pt x="141" y="8"/>
                  </a:cubicBezTo>
                  <a:cubicBezTo>
                    <a:pt x="141" y="7"/>
                    <a:pt x="142" y="6"/>
                    <a:pt x="143" y="6"/>
                  </a:cubicBezTo>
                  <a:cubicBezTo>
                    <a:pt x="142" y="6"/>
                    <a:pt x="139" y="6"/>
                    <a:pt x="138" y="6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5"/>
                    <a:pt x="137" y="5"/>
                    <a:pt x="133" y="4"/>
                  </a:cubicBezTo>
                  <a:cubicBezTo>
                    <a:pt x="138" y="4"/>
                    <a:pt x="145" y="3"/>
                    <a:pt x="144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7" y="5"/>
                    <a:pt x="128" y="0"/>
                    <a:pt x="125" y="0"/>
                  </a:cubicBezTo>
                  <a:cubicBezTo>
                    <a:pt x="125" y="2"/>
                    <a:pt x="123" y="2"/>
                    <a:pt x="127" y="4"/>
                  </a:cubicBezTo>
                  <a:cubicBezTo>
                    <a:pt x="122" y="5"/>
                    <a:pt x="118" y="3"/>
                    <a:pt x="113" y="3"/>
                  </a:cubicBezTo>
                  <a:cubicBezTo>
                    <a:pt x="112" y="3"/>
                    <a:pt x="112" y="3"/>
                    <a:pt x="112" y="4"/>
                  </a:cubicBezTo>
                  <a:cubicBezTo>
                    <a:pt x="108" y="5"/>
                    <a:pt x="105" y="3"/>
                    <a:pt x="101" y="2"/>
                  </a:cubicBezTo>
                  <a:cubicBezTo>
                    <a:pt x="102" y="2"/>
                    <a:pt x="102" y="2"/>
                    <a:pt x="104" y="2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72" y="4"/>
                    <a:pt x="44" y="2"/>
                    <a:pt x="29" y="7"/>
                  </a:cubicBezTo>
                  <a:cubicBezTo>
                    <a:pt x="36" y="8"/>
                    <a:pt x="24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1" y="13"/>
                    <a:pt x="25" y="14"/>
                  </a:cubicBezTo>
                  <a:cubicBezTo>
                    <a:pt x="26" y="15"/>
                    <a:pt x="21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2"/>
                    <a:pt x="24" y="23"/>
                    <a:pt x="30" y="25"/>
                  </a:cubicBezTo>
                  <a:cubicBezTo>
                    <a:pt x="30" y="25"/>
                    <a:pt x="28" y="25"/>
                    <a:pt x="26" y="25"/>
                  </a:cubicBezTo>
                  <a:cubicBezTo>
                    <a:pt x="25" y="25"/>
                    <a:pt x="22" y="25"/>
                    <a:pt x="23" y="26"/>
                  </a:cubicBezTo>
                  <a:cubicBezTo>
                    <a:pt x="26" y="27"/>
                    <a:pt x="30" y="27"/>
                    <a:pt x="32" y="27"/>
                  </a:cubicBezTo>
                  <a:cubicBezTo>
                    <a:pt x="29" y="27"/>
                    <a:pt x="30" y="30"/>
                    <a:pt x="25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1"/>
                    <a:pt x="29" y="31"/>
                    <a:pt x="27" y="32"/>
                  </a:cubicBezTo>
                  <a:cubicBezTo>
                    <a:pt x="23" y="32"/>
                    <a:pt x="18" y="29"/>
                    <a:pt x="15" y="32"/>
                  </a:cubicBezTo>
                  <a:cubicBezTo>
                    <a:pt x="15" y="32"/>
                    <a:pt x="18" y="33"/>
                    <a:pt x="21" y="34"/>
                  </a:cubicBezTo>
                  <a:cubicBezTo>
                    <a:pt x="23" y="35"/>
                    <a:pt x="24" y="36"/>
                    <a:pt x="24" y="38"/>
                  </a:cubicBezTo>
                  <a:cubicBezTo>
                    <a:pt x="24" y="40"/>
                    <a:pt x="19" y="41"/>
                    <a:pt x="17" y="4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5"/>
                    <a:pt x="20" y="46"/>
                    <a:pt x="17" y="46"/>
                  </a:cubicBezTo>
                  <a:cubicBezTo>
                    <a:pt x="20" y="47"/>
                    <a:pt x="22" y="47"/>
                    <a:pt x="23" y="48"/>
                  </a:cubicBezTo>
                  <a:cubicBezTo>
                    <a:pt x="22" y="49"/>
                    <a:pt x="18" y="49"/>
                    <a:pt x="18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9" y="51"/>
                    <a:pt x="18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7" y="55"/>
                    <a:pt x="23" y="58"/>
                    <a:pt x="25" y="59"/>
                  </a:cubicBezTo>
                  <a:cubicBezTo>
                    <a:pt x="24" y="61"/>
                    <a:pt x="16" y="60"/>
                    <a:pt x="16" y="63"/>
                  </a:cubicBezTo>
                  <a:cubicBezTo>
                    <a:pt x="17" y="66"/>
                    <a:pt x="27" y="67"/>
                    <a:pt x="33" y="69"/>
                  </a:cubicBezTo>
                  <a:cubicBezTo>
                    <a:pt x="38" y="72"/>
                    <a:pt x="48" y="69"/>
                    <a:pt x="55" y="71"/>
                  </a:cubicBezTo>
                  <a:cubicBezTo>
                    <a:pt x="55" y="74"/>
                    <a:pt x="47" y="72"/>
                    <a:pt x="43" y="73"/>
                  </a:cubicBezTo>
                  <a:cubicBezTo>
                    <a:pt x="37" y="75"/>
                    <a:pt x="26" y="71"/>
                    <a:pt x="23" y="75"/>
                  </a:cubicBezTo>
                  <a:cubicBezTo>
                    <a:pt x="23" y="75"/>
                    <a:pt x="22" y="74"/>
                    <a:pt x="2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4" y="75"/>
                    <a:pt x="24" y="76"/>
                    <a:pt x="22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2" y="78"/>
                    <a:pt x="21" y="7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1" y="83"/>
                    <a:pt x="19" y="83"/>
                    <a:pt x="18" y="83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5"/>
                    <a:pt x="23" y="85"/>
                    <a:pt x="21" y="85"/>
                  </a:cubicBezTo>
                  <a:cubicBezTo>
                    <a:pt x="21" y="85"/>
                    <a:pt x="20" y="85"/>
                    <a:pt x="19" y="85"/>
                  </a:cubicBezTo>
                  <a:cubicBezTo>
                    <a:pt x="24" y="86"/>
                    <a:pt x="24" y="88"/>
                    <a:pt x="29" y="89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6" y="91"/>
                    <a:pt x="26" y="91"/>
                    <a:pt x="27" y="92"/>
                  </a:cubicBezTo>
                  <a:cubicBezTo>
                    <a:pt x="32" y="92"/>
                    <a:pt x="40" y="92"/>
                    <a:pt x="41" y="90"/>
                  </a:cubicBezTo>
                  <a:cubicBezTo>
                    <a:pt x="42" y="90"/>
                    <a:pt x="43" y="90"/>
                    <a:pt x="44" y="90"/>
                  </a:cubicBezTo>
                  <a:cubicBezTo>
                    <a:pt x="44" y="91"/>
                    <a:pt x="44" y="91"/>
                    <a:pt x="43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5"/>
                    <a:pt x="57" y="94"/>
                    <a:pt x="63" y="96"/>
                  </a:cubicBezTo>
                  <a:cubicBezTo>
                    <a:pt x="61" y="96"/>
                    <a:pt x="61" y="97"/>
                    <a:pt x="64" y="9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7"/>
                    <a:pt x="69" y="97"/>
                    <a:pt x="71" y="98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52" y="102"/>
                    <a:pt x="38" y="99"/>
                    <a:pt x="23" y="101"/>
                  </a:cubicBezTo>
                  <a:cubicBezTo>
                    <a:pt x="24" y="101"/>
                    <a:pt x="26" y="101"/>
                    <a:pt x="25" y="102"/>
                  </a:cubicBezTo>
                  <a:cubicBezTo>
                    <a:pt x="24" y="103"/>
                    <a:pt x="22" y="103"/>
                    <a:pt x="20" y="103"/>
                  </a:cubicBezTo>
                  <a:cubicBezTo>
                    <a:pt x="21" y="104"/>
                    <a:pt x="21" y="106"/>
                    <a:pt x="25" y="106"/>
                  </a:cubicBezTo>
                  <a:cubicBezTo>
                    <a:pt x="22" y="106"/>
                    <a:pt x="20" y="106"/>
                    <a:pt x="17" y="107"/>
                  </a:cubicBezTo>
                  <a:cubicBezTo>
                    <a:pt x="19" y="107"/>
                    <a:pt x="21" y="108"/>
                    <a:pt x="23" y="108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2" y="111"/>
                    <a:pt x="11" y="109"/>
                    <a:pt x="9" y="110"/>
                  </a:cubicBezTo>
                  <a:cubicBezTo>
                    <a:pt x="12" y="110"/>
                    <a:pt x="17" y="110"/>
                    <a:pt x="19" y="111"/>
                  </a:cubicBezTo>
                  <a:cubicBezTo>
                    <a:pt x="17" y="112"/>
                    <a:pt x="14" y="111"/>
                    <a:pt x="12" y="111"/>
                  </a:cubicBezTo>
                  <a:cubicBezTo>
                    <a:pt x="15" y="111"/>
                    <a:pt x="18" y="112"/>
                    <a:pt x="20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8" y="115"/>
                    <a:pt x="20" y="116"/>
                    <a:pt x="22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6" y="117"/>
                    <a:pt x="31" y="117"/>
                    <a:pt x="29" y="118"/>
                  </a:cubicBezTo>
                  <a:cubicBezTo>
                    <a:pt x="27" y="119"/>
                    <a:pt x="27" y="122"/>
                    <a:pt x="22" y="120"/>
                  </a:cubicBezTo>
                  <a:cubicBezTo>
                    <a:pt x="16" y="122"/>
                    <a:pt x="20" y="125"/>
                    <a:pt x="11" y="124"/>
                  </a:cubicBezTo>
                  <a:cubicBezTo>
                    <a:pt x="13" y="126"/>
                    <a:pt x="19" y="125"/>
                    <a:pt x="21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0"/>
                    <a:pt x="10" y="131"/>
                    <a:pt x="11" y="132"/>
                  </a:cubicBezTo>
                  <a:cubicBezTo>
                    <a:pt x="10" y="132"/>
                    <a:pt x="9" y="133"/>
                    <a:pt x="8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3" y="136"/>
                    <a:pt x="21" y="137"/>
                    <a:pt x="27" y="138"/>
                  </a:cubicBezTo>
                  <a:cubicBezTo>
                    <a:pt x="24" y="141"/>
                    <a:pt x="14" y="140"/>
                    <a:pt x="7" y="141"/>
                  </a:cubicBezTo>
                  <a:cubicBezTo>
                    <a:pt x="7" y="142"/>
                    <a:pt x="7" y="142"/>
                    <a:pt x="9" y="143"/>
                  </a:cubicBezTo>
                  <a:cubicBezTo>
                    <a:pt x="2" y="144"/>
                    <a:pt x="11" y="145"/>
                    <a:pt x="12" y="147"/>
                  </a:cubicBezTo>
                  <a:cubicBezTo>
                    <a:pt x="10" y="149"/>
                    <a:pt x="7" y="149"/>
                    <a:pt x="7" y="151"/>
                  </a:cubicBezTo>
                  <a:cubicBezTo>
                    <a:pt x="9" y="152"/>
                    <a:pt x="11" y="154"/>
                    <a:pt x="15" y="154"/>
                  </a:cubicBezTo>
                  <a:cubicBezTo>
                    <a:pt x="16" y="155"/>
                    <a:pt x="11" y="154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5" y="157"/>
                    <a:pt x="13" y="160"/>
                    <a:pt x="12" y="162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2" y="164"/>
                    <a:pt x="9" y="164"/>
                    <a:pt x="8" y="163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3" y="166"/>
                    <a:pt x="3" y="168"/>
                    <a:pt x="5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1" y="172"/>
                    <a:pt x="19" y="172"/>
                    <a:pt x="23" y="174"/>
                  </a:cubicBezTo>
                  <a:cubicBezTo>
                    <a:pt x="23" y="174"/>
                    <a:pt x="22" y="174"/>
                    <a:pt x="22" y="174"/>
                  </a:cubicBezTo>
                  <a:cubicBezTo>
                    <a:pt x="23" y="175"/>
                    <a:pt x="26" y="175"/>
                    <a:pt x="24" y="176"/>
                  </a:cubicBezTo>
                  <a:cubicBezTo>
                    <a:pt x="22" y="176"/>
                    <a:pt x="20" y="177"/>
                    <a:pt x="18" y="176"/>
                  </a:cubicBezTo>
                  <a:cubicBezTo>
                    <a:pt x="17" y="177"/>
                    <a:pt x="21" y="176"/>
                    <a:pt x="21" y="177"/>
                  </a:cubicBezTo>
                  <a:cubicBezTo>
                    <a:pt x="21" y="177"/>
                    <a:pt x="20" y="177"/>
                    <a:pt x="20" y="178"/>
                  </a:cubicBezTo>
                  <a:cubicBezTo>
                    <a:pt x="24" y="178"/>
                    <a:pt x="25" y="180"/>
                    <a:pt x="28" y="181"/>
                  </a:cubicBezTo>
                  <a:cubicBezTo>
                    <a:pt x="25" y="182"/>
                    <a:pt x="22" y="185"/>
                    <a:pt x="19" y="184"/>
                  </a:cubicBezTo>
                  <a:cubicBezTo>
                    <a:pt x="19" y="185"/>
                    <a:pt x="19" y="185"/>
                    <a:pt x="19" y="185"/>
                  </a:cubicBezTo>
                  <a:cubicBezTo>
                    <a:pt x="18" y="186"/>
                    <a:pt x="17" y="185"/>
                    <a:pt x="16" y="185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14" y="187"/>
                    <a:pt x="8" y="186"/>
                    <a:pt x="5" y="185"/>
                  </a:cubicBezTo>
                  <a:cubicBezTo>
                    <a:pt x="4" y="185"/>
                    <a:pt x="2" y="185"/>
                    <a:pt x="1" y="186"/>
                  </a:cubicBezTo>
                  <a:cubicBezTo>
                    <a:pt x="3" y="186"/>
                    <a:pt x="4" y="186"/>
                    <a:pt x="6" y="18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" y="192"/>
                    <a:pt x="19" y="192"/>
                    <a:pt x="29" y="194"/>
                  </a:cubicBezTo>
                  <a:cubicBezTo>
                    <a:pt x="28" y="193"/>
                    <a:pt x="25" y="193"/>
                    <a:pt x="24" y="192"/>
                  </a:cubicBezTo>
                  <a:cubicBezTo>
                    <a:pt x="28" y="192"/>
                    <a:pt x="30" y="191"/>
                    <a:pt x="34" y="192"/>
                  </a:cubicBezTo>
                  <a:cubicBezTo>
                    <a:pt x="36" y="192"/>
                    <a:pt x="38" y="193"/>
                    <a:pt x="38" y="194"/>
                  </a:cubicBezTo>
                  <a:cubicBezTo>
                    <a:pt x="43" y="195"/>
                    <a:pt x="47" y="195"/>
                    <a:pt x="53" y="194"/>
                  </a:cubicBezTo>
                  <a:cubicBezTo>
                    <a:pt x="55" y="197"/>
                    <a:pt x="59" y="196"/>
                    <a:pt x="63" y="196"/>
                  </a:cubicBezTo>
                  <a:cubicBezTo>
                    <a:pt x="63" y="196"/>
                    <a:pt x="59" y="195"/>
                    <a:pt x="62" y="194"/>
                  </a:cubicBezTo>
                  <a:cubicBezTo>
                    <a:pt x="66" y="193"/>
                    <a:pt x="70" y="195"/>
                    <a:pt x="73" y="196"/>
                  </a:cubicBezTo>
                  <a:cubicBezTo>
                    <a:pt x="72" y="196"/>
                    <a:pt x="72" y="197"/>
                    <a:pt x="71" y="196"/>
                  </a:cubicBezTo>
                  <a:cubicBezTo>
                    <a:pt x="74" y="196"/>
                    <a:pt x="75" y="198"/>
                    <a:pt x="79" y="198"/>
                  </a:cubicBezTo>
                  <a:cubicBezTo>
                    <a:pt x="82" y="197"/>
                    <a:pt x="87" y="197"/>
                    <a:pt x="85" y="195"/>
                  </a:cubicBezTo>
                  <a:cubicBezTo>
                    <a:pt x="89" y="191"/>
                    <a:pt x="96" y="196"/>
                    <a:pt x="102" y="194"/>
                  </a:cubicBezTo>
                  <a:cubicBezTo>
                    <a:pt x="103" y="194"/>
                    <a:pt x="104" y="194"/>
                    <a:pt x="104" y="195"/>
                  </a:cubicBezTo>
                  <a:cubicBezTo>
                    <a:pt x="103" y="195"/>
                    <a:pt x="103" y="195"/>
                    <a:pt x="102" y="195"/>
                  </a:cubicBezTo>
                  <a:cubicBezTo>
                    <a:pt x="103" y="195"/>
                    <a:pt x="104" y="195"/>
                    <a:pt x="105" y="196"/>
                  </a:cubicBezTo>
                  <a:cubicBezTo>
                    <a:pt x="104" y="197"/>
                    <a:pt x="98" y="197"/>
                    <a:pt x="95" y="197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03" y="197"/>
                    <a:pt x="110" y="197"/>
                    <a:pt x="116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5"/>
                    <a:pt x="109" y="195"/>
                    <a:pt x="111" y="194"/>
                  </a:cubicBezTo>
                  <a:cubicBezTo>
                    <a:pt x="115" y="193"/>
                    <a:pt x="120" y="192"/>
                    <a:pt x="125" y="194"/>
                  </a:cubicBezTo>
                  <a:cubicBezTo>
                    <a:pt x="124" y="195"/>
                    <a:pt x="125" y="196"/>
                    <a:pt x="124" y="196"/>
                  </a:cubicBezTo>
                  <a:cubicBezTo>
                    <a:pt x="126" y="196"/>
                    <a:pt x="126" y="196"/>
                    <a:pt x="126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34" y="196"/>
                    <a:pt x="133" y="192"/>
                    <a:pt x="135" y="191"/>
                  </a:cubicBezTo>
                  <a:cubicBezTo>
                    <a:pt x="143" y="192"/>
                    <a:pt x="136" y="194"/>
                    <a:pt x="135" y="195"/>
                  </a:cubicBezTo>
                  <a:cubicBezTo>
                    <a:pt x="137" y="196"/>
                    <a:pt x="139" y="196"/>
                    <a:pt x="139" y="197"/>
                  </a:cubicBezTo>
                  <a:cubicBezTo>
                    <a:pt x="142" y="197"/>
                    <a:pt x="145" y="197"/>
                    <a:pt x="146" y="197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1" y="193"/>
                    <a:pt x="162" y="191"/>
                    <a:pt x="173" y="193"/>
                  </a:cubicBezTo>
                  <a:cubicBezTo>
                    <a:pt x="171" y="194"/>
                    <a:pt x="166" y="192"/>
                    <a:pt x="165" y="194"/>
                  </a:cubicBezTo>
                  <a:cubicBezTo>
                    <a:pt x="169" y="197"/>
                    <a:pt x="173" y="194"/>
                    <a:pt x="178" y="194"/>
                  </a:cubicBezTo>
                  <a:cubicBezTo>
                    <a:pt x="180" y="193"/>
                    <a:pt x="178" y="192"/>
                    <a:pt x="179" y="191"/>
                  </a:cubicBezTo>
                  <a:cubicBezTo>
                    <a:pt x="181" y="190"/>
                    <a:pt x="184" y="191"/>
                    <a:pt x="185" y="190"/>
                  </a:cubicBezTo>
                  <a:cubicBezTo>
                    <a:pt x="184" y="190"/>
                    <a:pt x="182" y="190"/>
                    <a:pt x="181" y="189"/>
                  </a:cubicBezTo>
                  <a:cubicBezTo>
                    <a:pt x="184" y="189"/>
                    <a:pt x="187" y="188"/>
                    <a:pt x="190" y="189"/>
                  </a:cubicBezTo>
                  <a:cubicBezTo>
                    <a:pt x="190" y="189"/>
                    <a:pt x="190" y="189"/>
                    <a:pt x="190" y="189"/>
                  </a:cubicBezTo>
                  <a:cubicBezTo>
                    <a:pt x="190" y="190"/>
                    <a:pt x="190" y="190"/>
                    <a:pt x="189" y="190"/>
                  </a:cubicBezTo>
                  <a:cubicBezTo>
                    <a:pt x="196" y="189"/>
                    <a:pt x="188" y="194"/>
                    <a:pt x="198" y="192"/>
                  </a:cubicBezTo>
                  <a:cubicBezTo>
                    <a:pt x="199" y="193"/>
                    <a:pt x="201" y="193"/>
                    <a:pt x="201" y="193"/>
                  </a:cubicBezTo>
                  <a:cubicBezTo>
                    <a:pt x="201" y="193"/>
                    <a:pt x="202" y="192"/>
                    <a:pt x="199" y="191"/>
                  </a:cubicBezTo>
                  <a:cubicBezTo>
                    <a:pt x="200" y="191"/>
                    <a:pt x="200" y="191"/>
                    <a:pt x="200" y="191"/>
                  </a:cubicBezTo>
                  <a:cubicBezTo>
                    <a:pt x="202" y="190"/>
                    <a:pt x="204" y="191"/>
                    <a:pt x="206" y="192"/>
                  </a:cubicBezTo>
                  <a:cubicBezTo>
                    <a:pt x="211" y="190"/>
                    <a:pt x="216" y="189"/>
                    <a:pt x="222" y="190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26" y="191"/>
                    <a:pt x="226" y="188"/>
                    <a:pt x="231" y="188"/>
                  </a:cubicBezTo>
                  <a:cubicBezTo>
                    <a:pt x="231" y="189"/>
                    <a:pt x="236" y="189"/>
                    <a:pt x="235" y="190"/>
                  </a:cubicBezTo>
                  <a:cubicBezTo>
                    <a:pt x="232" y="191"/>
                    <a:pt x="231" y="192"/>
                    <a:pt x="229" y="193"/>
                  </a:cubicBezTo>
                  <a:cubicBezTo>
                    <a:pt x="230" y="193"/>
                    <a:pt x="232" y="192"/>
                    <a:pt x="233" y="193"/>
                  </a:cubicBezTo>
                  <a:cubicBezTo>
                    <a:pt x="239" y="193"/>
                    <a:pt x="240" y="187"/>
                    <a:pt x="246" y="191"/>
                  </a:cubicBezTo>
                  <a:cubicBezTo>
                    <a:pt x="244" y="188"/>
                    <a:pt x="255" y="190"/>
                    <a:pt x="258" y="188"/>
                  </a:cubicBezTo>
                  <a:cubicBezTo>
                    <a:pt x="267" y="192"/>
                    <a:pt x="250" y="189"/>
                    <a:pt x="249" y="191"/>
                  </a:cubicBezTo>
                  <a:cubicBezTo>
                    <a:pt x="254" y="191"/>
                    <a:pt x="259" y="191"/>
                    <a:pt x="264" y="191"/>
                  </a:cubicBezTo>
                  <a:cubicBezTo>
                    <a:pt x="265" y="190"/>
                    <a:pt x="266" y="188"/>
                    <a:pt x="270" y="188"/>
                  </a:cubicBezTo>
                  <a:cubicBezTo>
                    <a:pt x="271" y="188"/>
                    <a:pt x="272" y="189"/>
                    <a:pt x="272" y="189"/>
                  </a:cubicBezTo>
                  <a:cubicBezTo>
                    <a:pt x="275" y="187"/>
                    <a:pt x="279" y="188"/>
                    <a:pt x="282" y="189"/>
                  </a:cubicBezTo>
                  <a:cubicBezTo>
                    <a:pt x="284" y="190"/>
                    <a:pt x="279" y="190"/>
                    <a:pt x="279" y="191"/>
                  </a:cubicBezTo>
                  <a:cubicBezTo>
                    <a:pt x="283" y="191"/>
                    <a:pt x="286" y="190"/>
                    <a:pt x="287" y="189"/>
                  </a:cubicBezTo>
                  <a:cubicBezTo>
                    <a:pt x="291" y="188"/>
                    <a:pt x="297" y="188"/>
                    <a:pt x="298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298" y="188"/>
                    <a:pt x="302" y="187"/>
                    <a:pt x="302" y="187"/>
                  </a:cubicBezTo>
                  <a:cubicBezTo>
                    <a:pt x="295" y="186"/>
                    <a:pt x="301" y="184"/>
                    <a:pt x="299" y="183"/>
                  </a:cubicBezTo>
                  <a:cubicBezTo>
                    <a:pt x="307" y="181"/>
                    <a:pt x="296" y="180"/>
                    <a:pt x="302" y="178"/>
                  </a:cubicBezTo>
                  <a:cubicBezTo>
                    <a:pt x="304" y="178"/>
                    <a:pt x="307" y="178"/>
                    <a:pt x="308" y="178"/>
                  </a:cubicBezTo>
                  <a:cubicBezTo>
                    <a:pt x="312" y="179"/>
                    <a:pt x="311" y="180"/>
                    <a:pt x="311" y="181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5" y="182"/>
                    <a:pt x="319" y="181"/>
                    <a:pt x="318" y="183"/>
                  </a:cubicBezTo>
                  <a:cubicBezTo>
                    <a:pt x="315" y="184"/>
                    <a:pt x="316" y="189"/>
                    <a:pt x="309" y="187"/>
                  </a:cubicBezTo>
                  <a:cubicBezTo>
                    <a:pt x="310" y="192"/>
                    <a:pt x="320" y="187"/>
                    <a:pt x="326" y="188"/>
                  </a:cubicBezTo>
                  <a:cubicBezTo>
                    <a:pt x="327" y="187"/>
                    <a:pt x="324" y="186"/>
                    <a:pt x="325" y="184"/>
                  </a:cubicBezTo>
                  <a:cubicBezTo>
                    <a:pt x="333" y="184"/>
                    <a:pt x="333" y="184"/>
                    <a:pt x="333" y="184"/>
                  </a:cubicBezTo>
                  <a:cubicBezTo>
                    <a:pt x="332" y="181"/>
                    <a:pt x="341" y="183"/>
                    <a:pt x="342" y="181"/>
                  </a:cubicBezTo>
                  <a:cubicBezTo>
                    <a:pt x="346" y="181"/>
                    <a:pt x="354" y="181"/>
                    <a:pt x="356" y="182"/>
                  </a:cubicBezTo>
                  <a:cubicBezTo>
                    <a:pt x="351" y="183"/>
                    <a:pt x="351" y="185"/>
                    <a:pt x="348" y="187"/>
                  </a:cubicBezTo>
                  <a:cubicBezTo>
                    <a:pt x="353" y="186"/>
                    <a:pt x="355" y="189"/>
                    <a:pt x="354" y="190"/>
                  </a:cubicBezTo>
                  <a:cubicBezTo>
                    <a:pt x="356" y="190"/>
                    <a:pt x="356" y="190"/>
                    <a:pt x="356" y="190"/>
                  </a:cubicBezTo>
                  <a:cubicBezTo>
                    <a:pt x="361" y="185"/>
                    <a:pt x="373" y="189"/>
                    <a:pt x="378" y="187"/>
                  </a:cubicBezTo>
                  <a:cubicBezTo>
                    <a:pt x="381" y="185"/>
                    <a:pt x="384" y="188"/>
                    <a:pt x="386" y="189"/>
                  </a:cubicBezTo>
                  <a:cubicBezTo>
                    <a:pt x="387" y="187"/>
                    <a:pt x="390" y="185"/>
                    <a:pt x="388" y="184"/>
                  </a:cubicBezTo>
                  <a:cubicBezTo>
                    <a:pt x="390" y="183"/>
                    <a:pt x="397" y="183"/>
                    <a:pt x="394" y="180"/>
                  </a:cubicBezTo>
                  <a:cubicBezTo>
                    <a:pt x="389" y="181"/>
                    <a:pt x="394" y="178"/>
                    <a:pt x="389" y="178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90" y="173"/>
                    <a:pt x="398" y="173"/>
                    <a:pt x="403" y="173"/>
                  </a:cubicBezTo>
                  <a:cubicBezTo>
                    <a:pt x="404" y="177"/>
                    <a:pt x="404" y="177"/>
                    <a:pt x="404" y="177"/>
                  </a:cubicBezTo>
                  <a:cubicBezTo>
                    <a:pt x="400" y="178"/>
                    <a:pt x="408" y="180"/>
                    <a:pt x="402" y="181"/>
                  </a:cubicBezTo>
                  <a:cubicBezTo>
                    <a:pt x="408" y="182"/>
                    <a:pt x="413" y="181"/>
                    <a:pt x="419" y="182"/>
                  </a:cubicBezTo>
                  <a:cubicBezTo>
                    <a:pt x="421" y="181"/>
                    <a:pt x="421" y="181"/>
                    <a:pt x="421" y="181"/>
                  </a:cubicBezTo>
                  <a:cubicBezTo>
                    <a:pt x="419" y="180"/>
                    <a:pt x="419" y="180"/>
                    <a:pt x="419" y="180"/>
                  </a:cubicBezTo>
                  <a:cubicBezTo>
                    <a:pt x="418" y="180"/>
                    <a:pt x="417" y="180"/>
                    <a:pt x="416" y="181"/>
                  </a:cubicBezTo>
                  <a:cubicBezTo>
                    <a:pt x="412" y="179"/>
                    <a:pt x="412" y="179"/>
                    <a:pt x="412" y="179"/>
                  </a:cubicBezTo>
                  <a:cubicBezTo>
                    <a:pt x="405" y="183"/>
                    <a:pt x="406" y="177"/>
                    <a:pt x="409" y="178"/>
                  </a:cubicBezTo>
                  <a:cubicBezTo>
                    <a:pt x="409" y="178"/>
                    <a:pt x="409" y="178"/>
                    <a:pt x="409" y="178"/>
                  </a:cubicBezTo>
                  <a:cubicBezTo>
                    <a:pt x="409" y="177"/>
                    <a:pt x="410" y="177"/>
                    <a:pt x="411" y="177"/>
                  </a:cubicBezTo>
                  <a:cubicBezTo>
                    <a:pt x="409" y="174"/>
                    <a:pt x="419" y="175"/>
                    <a:pt x="422" y="174"/>
                  </a:cubicBezTo>
                  <a:cubicBezTo>
                    <a:pt x="421" y="174"/>
                    <a:pt x="420" y="174"/>
                    <a:pt x="420" y="174"/>
                  </a:cubicBezTo>
                  <a:cubicBezTo>
                    <a:pt x="420" y="173"/>
                    <a:pt x="419" y="172"/>
                    <a:pt x="421" y="172"/>
                  </a:cubicBezTo>
                  <a:cubicBezTo>
                    <a:pt x="422" y="173"/>
                    <a:pt x="422" y="173"/>
                    <a:pt x="422" y="173"/>
                  </a:cubicBezTo>
                  <a:cubicBezTo>
                    <a:pt x="423" y="172"/>
                    <a:pt x="423" y="172"/>
                    <a:pt x="423" y="172"/>
                  </a:cubicBezTo>
                  <a:cubicBezTo>
                    <a:pt x="421" y="171"/>
                    <a:pt x="414" y="171"/>
                    <a:pt x="410" y="171"/>
                  </a:cubicBezTo>
                  <a:cubicBezTo>
                    <a:pt x="409" y="169"/>
                    <a:pt x="419" y="168"/>
                    <a:pt x="416" y="166"/>
                  </a:cubicBezTo>
                  <a:cubicBezTo>
                    <a:pt x="417" y="164"/>
                    <a:pt x="410" y="164"/>
                    <a:pt x="408" y="163"/>
                  </a:cubicBezTo>
                  <a:cubicBezTo>
                    <a:pt x="409" y="163"/>
                    <a:pt x="411" y="161"/>
                    <a:pt x="414" y="162"/>
                  </a:cubicBezTo>
                  <a:cubicBezTo>
                    <a:pt x="419" y="162"/>
                    <a:pt x="415" y="163"/>
                    <a:pt x="419" y="164"/>
                  </a:cubicBezTo>
                  <a:cubicBezTo>
                    <a:pt x="420" y="162"/>
                    <a:pt x="427" y="164"/>
                    <a:pt x="424" y="163"/>
                  </a:cubicBezTo>
                  <a:cubicBezTo>
                    <a:pt x="425" y="159"/>
                    <a:pt x="409" y="162"/>
                    <a:pt x="405" y="160"/>
                  </a:cubicBezTo>
                  <a:cubicBezTo>
                    <a:pt x="411" y="158"/>
                    <a:pt x="400" y="158"/>
                    <a:pt x="400" y="156"/>
                  </a:cubicBezTo>
                  <a:cubicBezTo>
                    <a:pt x="401" y="156"/>
                    <a:pt x="402" y="155"/>
                    <a:pt x="403" y="155"/>
                  </a:cubicBezTo>
                  <a:cubicBezTo>
                    <a:pt x="395" y="155"/>
                    <a:pt x="395" y="155"/>
                    <a:pt x="395" y="155"/>
                  </a:cubicBezTo>
                  <a:cubicBezTo>
                    <a:pt x="397" y="157"/>
                    <a:pt x="397" y="160"/>
                    <a:pt x="401" y="163"/>
                  </a:cubicBezTo>
                  <a:cubicBezTo>
                    <a:pt x="398" y="164"/>
                    <a:pt x="392" y="165"/>
                    <a:pt x="389" y="164"/>
                  </a:cubicBezTo>
                  <a:cubicBezTo>
                    <a:pt x="388" y="163"/>
                    <a:pt x="390" y="163"/>
                    <a:pt x="389" y="163"/>
                  </a:cubicBezTo>
                  <a:cubicBezTo>
                    <a:pt x="388" y="161"/>
                    <a:pt x="389" y="158"/>
                    <a:pt x="385" y="158"/>
                  </a:cubicBezTo>
                  <a:cubicBezTo>
                    <a:pt x="381" y="156"/>
                    <a:pt x="375" y="155"/>
                    <a:pt x="376" y="153"/>
                  </a:cubicBezTo>
                  <a:cubicBezTo>
                    <a:pt x="378" y="151"/>
                    <a:pt x="382" y="153"/>
                    <a:pt x="384" y="153"/>
                  </a:cubicBezTo>
                  <a:cubicBezTo>
                    <a:pt x="386" y="151"/>
                    <a:pt x="380" y="151"/>
                    <a:pt x="376" y="151"/>
                  </a:cubicBezTo>
                  <a:cubicBezTo>
                    <a:pt x="374" y="150"/>
                    <a:pt x="373" y="150"/>
                    <a:pt x="374" y="149"/>
                  </a:cubicBezTo>
                  <a:cubicBezTo>
                    <a:pt x="370" y="149"/>
                    <a:pt x="368" y="151"/>
                    <a:pt x="365" y="150"/>
                  </a:cubicBezTo>
                  <a:cubicBezTo>
                    <a:pt x="365" y="149"/>
                    <a:pt x="361" y="150"/>
                    <a:pt x="360" y="149"/>
                  </a:cubicBezTo>
                  <a:cubicBezTo>
                    <a:pt x="362" y="148"/>
                    <a:pt x="362" y="148"/>
                    <a:pt x="362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55" y="146"/>
                    <a:pt x="353" y="150"/>
                    <a:pt x="348" y="150"/>
                  </a:cubicBezTo>
                  <a:cubicBezTo>
                    <a:pt x="350" y="150"/>
                    <a:pt x="352" y="150"/>
                    <a:pt x="354" y="150"/>
                  </a:cubicBezTo>
                  <a:cubicBezTo>
                    <a:pt x="354" y="156"/>
                    <a:pt x="376" y="149"/>
                    <a:pt x="373" y="155"/>
                  </a:cubicBezTo>
                  <a:cubicBezTo>
                    <a:pt x="370" y="158"/>
                    <a:pt x="361" y="157"/>
                    <a:pt x="358" y="158"/>
                  </a:cubicBezTo>
                  <a:cubicBezTo>
                    <a:pt x="362" y="161"/>
                    <a:pt x="367" y="157"/>
                    <a:pt x="371" y="158"/>
                  </a:cubicBezTo>
                  <a:cubicBezTo>
                    <a:pt x="372" y="158"/>
                    <a:pt x="373" y="160"/>
                    <a:pt x="370" y="161"/>
                  </a:cubicBezTo>
                  <a:cubicBezTo>
                    <a:pt x="361" y="161"/>
                    <a:pt x="353" y="160"/>
                    <a:pt x="348" y="157"/>
                  </a:cubicBezTo>
                  <a:cubicBezTo>
                    <a:pt x="349" y="157"/>
                    <a:pt x="349" y="157"/>
                    <a:pt x="350" y="157"/>
                  </a:cubicBezTo>
                  <a:cubicBezTo>
                    <a:pt x="349" y="157"/>
                    <a:pt x="347" y="157"/>
                    <a:pt x="346" y="157"/>
                  </a:cubicBezTo>
                  <a:cubicBezTo>
                    <a:pt x="344" y="158"/>
                    <a:pt x="338" y="158"/>
                    <a:pt x="336" y="157"/>
                  </a:cubicBezTo>
                  <a:cubicBezTo>
                    <a:pt x="339" y="156"/>
                    <a:pt x="343" y="156"/>
                    <a:pt x="343" y="155"/>
                  </a:cubicBezTo>
                  <a:cubicBezTo>
                    <a:pt x="339" y="154"/>
                    <a:pt x="334" y="153"/>
                    <a:pt x="332" y="152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344" y="151"/>
                    <a:pt x="344" y="151"/>
                    <a:pt x="344" y="151"/>
                  </a:cubicBezTo>
                  <a:cubicBezTo>
                    <a:pt x="342" y="148"/>
                    <a:pt x="335" y="151"/>
                    <a:pt x="331" y="150"/>
                  </a:cubicBezTo>
                  <a:cubicBezTo>
                    <a:pt x="335" y="148"/>
                    <a:pt x="340" y="148"/>
                    <a:pt x="346" y="147"/>
                  </a:cubicBezTo>
                  <a:cubicBezTo>
                    <a:pt x="346" y="146"/>
                    <a:pt x="352" y="146"/>
                    <a:pt x="354" y="145"/>
                  </a:cubicBezTo>
                  <a:cubicBezTo>
                    <a:pt x="354" y="144"/>
                    <a:pt x="354" y="144"/>
                    <a:pt x="353" y="143"/>
                  </a:cubicBezTo>
                  <a:cubicBezTo>
                    <a:pt x="350" y="143"/>
                    <a:pt x="350" y="141"/>
                    <a:pt x="354" y="140"/>
                  </a:cubicBezTo>
                  <a:cubicBezTo>
                    <a:pt x="354" y="139"/>
                    <a:pt x="358" y="139"/>
                    <a:pt x="355" y="138"/>
                  </a:cubicBezTo>
                  <a:cubicBezTo>
                    <a:pt x="358" y="137"/>
                    <a:pt x="361" y="137"/>
                    <a:pt x="361" y="135"/>
                  </a:cubicBezTo>
                  <a:cubicBezTo>
                    <a:pt x="359" y="135"/>
                    <a:pt x="356" y="135"/>
                    <a:pt x="355" y="134"/>
                  </a:cubicBezTo>
                  <a:cubicBezTo>
                    <a:pt x="354" y="135"/>
                    <a:pt x="353" y="135"/>
                    <a:pt x="352" y="135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4" y="136"/>
                    <a:pt x="354" y="136"/>
                    <a:pt x="354" y="136"/>
                  </a:cubicBezTo>
                  <a:cubicBezTo>
                    <a:pt x="357" y="141"/>
                    <a:pt x="338" y="138"/>
                    <a:pt x="332" y="139"/>
                  </a:cubicBezTo>
                  <a:cubicBezTo>
                    <a:pt x="334" y="140"/>
                    <a:pt x="329" y="141"/>
                    <a:pt x="329" y="143"/>
                  </a:cubicBezTo>
                  <a:cubicBezTo>
                    <a:pt x="329" y="144"/>
                    <a:pt x="323" y="145"/>
                    <a:pt x="325" y="146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9" y="145"/>
                    <a:pt x="332" y="146"/>
                    <a:pt x="334" y="147"/>
                  </a:cubicBezTo>
                  <a:cubicBezTo>
                    <a:pt x="333" y="147"/>
                    <a:pt x="332" y="147"/>
                    <a:pt x="331" y="147"/>
                  </a:cubicBezTo>
                  <a:cubicBezTo>
                    <a:pt x="326" y="146"/>
                    <a:pt x="316" y="147"/>
                    <a:pt x="318" y="144"/>
                  </a:cubicBezTo>
                  <a:cubicBezTo>
                    <a:pt x="320" y="142"/>
                    <a:pt x="318" y="142"/>
                    <a:pt x="319" y="140"/>
                  </a:cubicBezTo>
                  <a:cubicBezTo>
                    <a:pt x="323" y="142"/>
                    <a:pt x="325" y="139"/>
                    <a:pt x="329" y="138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23" y="137"/>
                    <a:pt x="322" y="139"/>
                    <a:pt x="320" y="140"/>
                  </a:cubicBezTo>
                  <a:cubicBezTo>
                    <a:pt x="317" y="140"/>
                    <a:pt x="316" y="139"/>
                    <a:pt x="314" y="139"/>
                  </a:cubicBezTo>
                  <a:cubicBezTo>
                    <a:pt x="314" y="138"/>
                    <a:pt x="314" y="137"/>
                    <a:pt x="316" y="136"/>
                  </a:cubicBezTo>
                  <a:cubicBezTo>
                    <a:pt x="315" y="137"/>
                    <a:pt x="314" y="136"/>
                    <a:pt x="314" y="136"/>
                  </a:cubicBezTo>
                  <a:cubicBezTo>
                    <a:pt x="322" y="135"/>
                    <a:pt x="322" y="135"/>
                    <a:pt x="322" y="135"/>
                  </a:cubicBezTo>
                  <a:cubicBezTo>
                    <a:pt x="321" y="134"/>
                    <a:pt x="321" y="133"/>
                    <a:pt x="319" y="134"/>
                  </a:cubicBezTo>
                  <a:cubicBezTo>
                    <a:pt x="317" y="133"/>
                    <a:pt x="318" y="132"/>
                    <a:pt x="318" y="132"/>
                  </a:cubicBezTo>
                  <a:cubicBezTo>
                    <a:pt x="318" y="130"/>
                    <a:pt x="322" y="130"/>
                    <a:pt x="324" y="130"/>
                  </a:cubicBezTo>
                  <a:cubicBezTo>
                    <a:pt x="326" y="134"/>
                    <a:pt x="336" y="130"/>
                    <a:pt x="342" y="131"/>
                  </a:cubicBezTo>
                  <a:cubicBezTo>
                    <a:pt x="344" y="131"/>
                    <a:pt x="345" y="132"/>
                    <a:pt x="344" y="133"/>
                  </a:cubicBezTo>
                  <a:cubicBezTo>
                    <a:pt x="354" y="132"/>
                    <a:pt x="342" y="129"/>
                    <a:pt x="344" y="127"/>
                  </a:cubicBezTo>
                  <a:cubicBezTo>
                    <a:pt x="332" y="130"/>
                    <a:pt x="332" y="130"/>
                    <a:pt x="332" y="130"/>
                  </a:cubicBezTo>
                  <a:cubicBezTo>
                    <a:pt x="328" y="130"/>
                    <a:pt x="328" y="128"/>
                    <a:pt x="326" y="127"/>
                  </a:cubicBezTo>
                  <a:cubicBezTo>
                    <a:pt x="323" y="127"/>
                    <a:pt x="324" y="129"/>
                    <a:pt x="321" y="129"/>
                  </a:cubicBezTo>
                  <a:cubicBezTo>
                    <a:pt x="320" y="128"/>
                    <a:pt x="318" y="127"/>
                    <a:pt x="320" y="126"/>
                  </a:cubicBezTo>
                  <a:cubicBezTo>
                    <a:pt x="325" y="126"/>
                    <a:pt x="329" y="128"/>
                    <a:pt x="335" y="127"/>
                  </a:cubicBezTo>
                  <a:cubicBezTo>
                    <a:pt x="334" y="127"/>
                    <a:pt x="333" y="127"/>
                    <a:pt x="334" y="126"/>
                  </a:cubicBezTo>
                  <a:cubicBezTo>
                    <a:pt x="347" y="125"/>
                    <a:pt x="347" y="125"/>
                    <a:pt x="347" y="125"/>
                  </a:cubicBezTo>
                  <a:cubicBezTo>
                    <a:pt x="344" y="123"/>
                    <a:pt x="336" y="126"/>
                    <a:pt x="333" y="124"/>
                  </a:cubicBezTo>
                  <a:cubicBezTo>
                    <a:pt x="336" y="123"/>
                    <a:pt x="340" y="124"/>
                    <a:pt x="340" y="122"/>
                  </a:cubicBezTo>
                  <a:cubicBezTo>
                    <a:pt x="345" y="121"/>
                    <a:pt x="343" y="124"/>
                    <a:pt x="347" y="123"/>
                  </a:cubicBezTo>
                  <a:cubicBezTo>
                    <a:pt x="347" y="122"/>
                    <a:pt x="345" y="122"/>
                    <a:pt x="343" y="122"/>
                  </a:cubicBezTo>
                  <a:cubicBezTo>
                    <a:pt x="344" y="120"/>
                    <a:pt x="347" y="120"/>
                    <a:pt x="348" y="119"/>
                  </a:cubicBezTo>
                  <a:cubicBezTo>
                    <a:pt x="345" y="118"/>
                    <a:pt x="347" y="117"/>
                    <a:pt x="346" y="116"/>
                  </a:cubicBezTo>
                  <a:cubicBezTo>
                    <a:pt x="356" y="115"/>
                    <a:pt x="344" y="110"/>
                    <a:pt x="354" y="110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0"/>
                    <a:pt x="352" y="110"/>
                    <a:pt x="352" y="110"/>
                  </a:cubicBezTo>
                  <a:cubicBezTo>
                    <a:pt x="350" y="111"/>
                    <a:pt x="349" y="110"/>
                    <a:pt x="348" y="110"/>
                  </a:cubicBezTo>
                  <a:cubicBezTo>
                    <a:pt x="347" y="110"/>
                    <a:pt x="347" y="110"/>
                    <a:pt x="347" y="110"/>
                  </a:cubicBezTo>
                  <a:cubicBezTo>
                    <a:pt x="347" y="111"/>
                    <a:pt x="347" y="112"/>
                    <a:pt x="348" y="112"/>
                  </a:cubicBezTo>
                  <a:cubicBezTo>
                    <a:pt x="344" y="115"/>
                    <a:pt x="341" y="118"/>
                    <a:pt x="333" y="118"/>
                  </a:cubicBezTo>
                  <a:cubicBezTo>
                    <a:pt x="329" y="119"/>
                    <a:pt x="327" y="118"/>
                    <a:pt x="325" y="117"/>
                  </a:cubicBezTo>
                  <a:cubicBezTo>
                    <a:pt x="325" y="115"/>
                    <a:pt x="333" y="116"/>
                    <a:pt x="336" y="115"/>
                  </a:cubicBezTo>
                  <a:cubicBezTo>
                    <a:pt x="337" y="114"/>
                    <a:pt x="340" y="113"/>
                    <a:pt x="337" y="112"/>
                  </a:cubicBezTo>
                  <a:cubicBezTo>
                    <a:pt x="337" y="111"/>
                    <a:pt x="342" y="110"/>
                    <a:pt x="345" y="110"/>
                  </a:cubicBezTo>
                  <a:cubicBezTo>
                    <a:pt x="344" y="110"/>
                    <a:pt x="344" y="110"/>
                    <a:pt x="344" y="110"/>
                  </a:cubicBezTo>
                  <a:cubicBezTo>
                    <a:pt x="339" y="111"/>
                    <a:pt x="334" y="109"/>
                    <a:pt x="329" y="109"/>
                  </a:cubicBezTo>
                  <a:cubicBezTo>
                    <a:pt x="327" y="105"/>
                    <a:pt x="315" y="109"/>
                    <a:pt x="309" y="106"/>
                  </a:cubicBezTo>
                  <a:cubicBezTo>
                    <a:pt x="317" y="104"/>
                    <a:pt x="323" y="107"/>
                    <a:pt x="332" y="105"/>
                  </a:cubicBezTo>
                  <a:cubicBezTo>
                    <a:pt x="323" y="105"/>
                    <a:pt x="323" y="105"/>
                    <a:pt x="323" y="105"/>
                  </a:cubicBezTo>
                  <a:cubicBezTo>
                    <a:pt x="328" y="104"/>
                    <a:pt x="328" y="104"/>
                    <a:pt x="328" y="104"/>
                  </a:cubicBezTo>
                  <a:cubicBezTo>
                    <a:pt x="324" y="103"/>
                    <a:pt x="325" y="101"/>
                    <a:pt x="322" y="101"/>
                  </a:cubicBezTo>
                  <a:cubicBezTo>
                    <a:pt x="320" y="103"/>
                    <a:pt x="312" y="104"/>
                    <a:pt x="308" y="106"/>
                  </a:cubicBezTo>
                  <a:cubicBezTo>
                    <a:pt x="304" y="107"/>
                    <a:pt x="313" y="108"/>
                    <a:pt x="310" y="109"/>
                  </a:cubicBezTo>
                  <a:cubicBezTo>
                    <a:pt x="306" y="109"/>
                    <a:pt x="304" y="108"/>
                    <a:pt x="301" y="107"/>
                  </a:cubicBezTo>
                  <a:cubicBezTo>
                    <a:pt x="306" y="107"/>
                    <a:pt x="302" y="106"/>
                    <a:pt x="304" y="105"/>
                  </a:cubicBezTo>
                  <a:cubicBezTo>
                    <a:pt x="297" y="105"/>
                    <a:pt x="297" y="105"/>
                    <a:pt x="297" y="105"/>
                  </a:cubicBezTo>
                  <a:cubicBezTo>
                    <a:pt x="297" y="105"/>
                    <a:pt x="295" y="105"/>
                    <a:pt x="295" y="104"/>
                  </a:cubicBezTo>
                  <a:cubicBezTo>
                    <a:pt x="296" y="104"/>
                    <a:pt x="296" y="104"/>
                    <a:pt x="297" y="104"/>
                  </a:cubicBezTo>
                  <a:cubicBezTo>
                    <a:pt x="297" y="102"/>
                    <a:pt x="299" y="101"/>
                    <a:pt x="295" y="100"/>
                  </a:cubicBezTo>
                  <a:cubicBezTo>
                    <a:pt x="292" y="101"/>
                    <a:pt x="290" y="99"/>
                    <a:pt x="288" y="101"/>
                  </a:cubicBezTo>
                  <a:cubicBezTo>
                    <a:pt x="291" y="103"/>
                    <a:pt x="291" y="105"/>
                    <a:pt x="296" y="106"/>
                  </a:cubicBezTo>
                  <a:cubicBezTo>
                    <a:pt x="297" y="107"/>
                    <a:pt x="295" y="108"/>
                    <a:pt x="292" y="109"/>
                  </a:cubicBezTo>
                  <a:cubicBezTo>
                    <a:pt x="283" y="108"/>
                    <a:pt x="269" y="111"/>
                    <a:pt x="264" y="107"/>
                  </a:cubicBezTo>
                  <a:cubicBezTo>
                    <a:pt x="266" y="104"/>
                    <a:pt x="256" y="105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7" y="103"/>
                    <a:pt x="259" y="101"/>
                    <a:pt x="261" y="99"/>
                  </a:cubicBezTo>
                  <a:cubicBezTo>
                    <a:pt x="255" y="99"/>
                    <a:pt x="252" y="101"/>
                    <a:pt x="246" y="101"/>
                  </a:cubicBezTo>
                  <a:cubicBezTo>
                    <a:pt x="250" y="103"/>
                    <a:pt x="244" y="105"/>
                    <a:pt x="241" y="107"/>
                  </a:cubicBezTo>
                  <a:cubicBezTo>
                    <a:pt x="242" y="108"/>
                    <a:pt x="242" y="109"/>
                    <a:pt x="240" y="109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39" y="112"/>
                    <a:pt x="233" y="113"/>
                    <a:pt x="228" y="111"/>
                  </a:cubicBezTo>
                  <a:cubicBezTo>
                    <a:pt x="229" y="109"/>
                    <a:pt x="235" y="110"/>
                    <a:pt x="237" y="109"/>
                  </a:cubicBezTo>
                  <a:cubicBezTo>
                    <a:pt x="232" y="107"/>
                    <a:pt x="228" y="111"/>
                    <a:pt x="224" y="109"/>
                  </a:cubicBezTo>
                  <a:cubicBezTo>
                    <a:pt x="227" y="108"/>
                    <a:pt x="232" y="108"/>
                    <a:pt x="233" y="106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28" y="100"/>
                    <a:pt x="240" y="101"/>
                    <a:pt x="243" y="97"/>
                  </a:cubicBezTo>
                  <a:cubicBezTo>
                    <a:pt x="237" y="95"/>
                    <a:pt x="235" y="100"/>
                    <a:pt x="230" y="100"/>
                  </a:cubicBezTo>
                  <a:cubicBezTo>
                    <a:pt x="226" y="99"/>
                    <a:pt x="232" y="98"/>
                    <a:pt x="230" y="98"/>
                  </a:cubicBezTo>
                  <a:cubicBezTo>
                    <a:pt x="227" y="99"/>
                    <a:pt x="223" y="97"/>
                    <a:pt x="226" y="96"/>
                  </a:cubicBezTo>
                  <a:cubicBezTo>
                    <a:pt x="231" y="97"/>
                    <a:pt x="234" y="95"/>
                    <a:pt x="238" y="94"/>
                  </a:cubicBezTo>
                  <a:cubicBezTo>
                    <a:pt x="230" y="94"/>
                    <a:pt x="222" y="94"/>
                    <a:pt x="215" y="95"/>
                  </a:cubicBezTo>
                  <a:cubicBezTo>
                    <a:pt x="216" y="96"/>
                    <a:pt x="217" y="95"/>
                    <a:pt x="219" y="95"/>
                  </a:cubicBezTo>
                  <a:cubicBezTo>
                    <a:pt x="220" y="95"/>
                    <a:pt x="223" y="96"/>
                    <a:pt x="222" y="97"/>
                  </a:cubicBezTo>
                  <a:cubicBezTo>
                    <a:pt x="217" y="97"/>
                    <a:pt x="210" y="98"/>
                    <a:pt x="207" y="96"/>
                  </a:cubicBezTo>
                  <a:cubicBezTo>
                    <a:pt x="200" y="90"/>
                    <a:pt x="218" y="94"/>
                    <a:pt x="223" y="92"/>
                  </a:cubicBezTo>
                  <a:cubicBezTo>
                    <a:pt x="224" y="93"/>
                    <a:pt x="225" y="93"/>
                    <a:pt x="227" y="93"/>
                  </a:cubicBezTo>
                  <a:cubicBezTo>
                    <a:pt x="230" y="91"/>
                    <a:pt x="237" y="94"/>
                    <a:pt x="240" y="91"/>
                  </a:cubicBezTo>
                  <a:cubicBezTo>
                    <a:pt x="244" y="91"/>
                    <a:pt x="248" y="91"/>
                    <a:pt x="250" y="92"/>
                  </a:cubicBezTo>
                  <a:cubicBezTo>
                    <a:pt x="255" y="94"/>
                    <a:pt x="246" y="94"/>
                    <a:pt x="246" y="96"/>
                  </a:cubicBezTo>
                  <a:cubicBezTo>
                    <a:pt x="245" y="99"/>
                    <a:pt x="254" y="98"/>
                    <a:pt x="257" y="98"/>
                  </a:cubicBezTo>
                  <a:cubicBezTo>
                    <a:pt x="258" y="97"/>
                    <a:pt x="255" y="97"/>
                    <a:pt x="254" y="97"/>
                  </a:cubicBezTo>
                  <a:cubicBezTo>
                    <a:pt x="255" y="96"/>
                    <a:pt x="255" y="96"/>
                    <a:pt x="255" y="96"/>
                  </a:cubicBezTo>
                  <a:cubicBezTo>
                    <a:pt x="256" y="96"/>
                    <a:pt x="258" y="96"/>
                    <a:pt x="259" y="97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6"/>
                    <a:pt x="262" y="96"/>
                    <a:pt x="263" y="96"/>
                  </a:cubicBezTo>
                  <a:cubicBezTo>
                    <a:pt x="265" y="96"/>
                    <a:pt x="267" y="95"/>
                    <a:pt x="266" y="94"/>
                  </a:cubicBezTo>
                  <a:cubicBezTo>
                    <a:pt x="261" y="94"/>
                    <a:pt x="261" y="94"/>
                    <a:pt x="261" y="94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0" y="95"/>
                    <a:pt x="259" y="95"/>
                    <a:pt x="258" y="95"/>
                  </a:cubicBezTo>
                  <a:cubicBezTo>
                    <a:pt x="256" y="95"/>
                    <a:pt x="250" y="93"/>
                    <a:pt x="255" y="92"/>
                  </a:cubicBezTo>
                  <a:cubicBezTo>
                    <a:pt x="257" y="92"/>
                    <a:pt x="260" y="92"/>
                    <a:pt x="261" y="93"/>
                  </a:cubicBezTo>
                  <a:cubicBezTo>
                    <a:pt x="265" y="92"/>
                    <a:pt x="263" y="90"/>
                    <a:pt x="268" y="90"/>
                  </a:cubicBezTo>
                  <a:cubicBezTo>
                    <a:pt x="269" y="90"/>
                    <a:pt x="269" y="91"/>
                    <a:pt x="269" y="91"/>
                  </a:cubicBezTo>
                  <a:cubicBezTo>
                    <a:pt x="273" y="91"/>
                    <a:pt x="273" y="91"/>
                    <a:pt x="273" y="91"/>
                  </a:cubicBezTo>
                  <a:cubicBezTo>
                    <a:pt x="277" y="91"/>
                    <a:pt x="279" y="91"/>
                    <a:pt x="281" y="92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4" y="91"/>
                    <a:pt x="285" y="91"/>
                    <a:pt x="286" y="92"/>
                  </a:cubicBezTo>
                  <a:cubicBezTo>
                    <a:pt x="288" y="91"/>
                    <a:pt x="288" y="91"/>
                    <a:pt x="288" y="91"/>
                  </a:cubicBezTo>
                  <a:cubicBezTo>
                    <a:pt x="292" y="91"/>
                    <a:pt x="299" y="91"/>
                    <a:pt x="302" y="90"/>
                  </a:cubicBezTo>
                  <a:cubicBezTo>
                    <a:pt x="305" y="92"/>
                    <a:pt x="308" y="92"/>
                    <a:pt x="311" y="90"/>
                  </a:cubicBezTo>
                  <a:cubicBezTo>
                    <a:pt x="310" y="90"/>
                    <a:pt x="310" y="90"/>
                    <a:pt x="310" y="90"/>
                  </a:cubicBezTo>
                  <a:cubicBezTo>
                    <a:pt x="304" y="91"/>
                    <a:pt x="296" y="90"/>
                    <a:pt x="290" y="89"/>
                  </a:cubicBezTo>
                  <a:cubicBezTo>
                    <a:pt x="286" y="92"/>
                    <a:pt x="278" y="89"/>
                    <a:pt x="272" y="89"/>
                  </a:cubicBezTo>
                  <a:cubicBezTo>
                    <a:pt x="257" y="90"/>
                    <a:pt x="240" y="89"/>
                    <a:pt x="226" y="90"/>
                  </a:cubicBezTo>
                  <a:cubicBezTo>
                    <a:pt x="221" y="87"/>
                    <a:pt x="212" y="90"/>
                    <a:pt x="206" y="87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6" y="86"/>
                    <a:pt x="209" y="83"/>
                    <a:pt x="211" y="81"/>
                  </a:cubicBezTo>
                  <a:cubicBezTo>
                    <a:pt x="209" y="81"/>
                    <a:pt x="206" y="81"/>
                    <a:pt x="205" y="81"/>
                  </a:cubicBezTo>
                  <a:cubicBezTo>
                    <a:pt x="207" y="79"/>
                    <a:pt x="215" y="81"/>
                    <a:pt x="217" y="78"/>
                  </a:cubicBezTo>
                  <a:cubicBezTo>
                    <a:pt x="221" y="78"/>
                    <a:pt x="220" y="80"/>
                    <a:pt x="223" y="80"/>
                  </a:cubicBezTo>
                  <a:cubicBezTo>
                    <a:pt x="212" y="83"/>
                    <a:pt x="227" y="84"/>
                    <a:pt x="223" y="86"/>
                  </a:cubicBezTo>
                  <a:cubicBezTo>
                    <a:pt x="221" y="87"/>
                    <a:pt x="218" y="86"/>
                    <a:pt x="217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26" y="88"/>
                    <a:pt x="233" y="88"/>
                    <a:pt x="239" y="87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29" y="85"/>
                    <a:pt x="238" y="82"/>
                    <a:pt x="232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5" y="81"/>
                    <a:pt x="238" y="80"/>
                    <a:pt x="239" y="81"/>
                  </a:cubicBezTo>
                  <a:cubicBezTo>
                    <a:pt x="239" y="81"/>
                    <a:pt x="238" y="81"/>
                    <a:pt x="238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6" y="80"/>
                    <a:pt x="240" y="80"/>
                    <a:pt x="238" y="79"/>
                  </a:cubicBezTo>
                  <a:cubicBezTo>
                    <a:pt x="240" y="79"/>
                    <a:pt x="240" y="78"/>
                    <a:pt x="240" y="77"/>
                  </a:cubicBezTo>
                  <a:cubicBezTo>
                    <a:pt x="234" y="75"/>
                    <a:pt x="230" y="80"/>
                    <a:pt x="227" y="77"/>
                  </a:cubicBezTo>
                  <a:cubicBezTo>
                    <a:pt x="231" y="77"/>
                    <a:pt x="232" y="75"/>
                    <a:pt x="236" y="76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29" y="73"/>
                    <a:pt x="230" y="78"/>
                    <a:pt x="223" y="77"/>
                  </a:cubicBezTo>
                  <a:cubicBezTo>
                    <a:pt x="216" y="75"/>
                    <a:pt x="228" y="76"/>
                    <a:pt x="228" y="74"/>
                  </a:cubicBezTo>
                  <a:cubicBezTo>
                    <a:pt x="232" y="73"/>
                    <a:pt x="236" y="71"/>
                    <a:pt x="242" y="72"/>
                  </a:cubicBezTo>
                  <a:cubicBezTo>
                    <a:pt x="246" y="72"/>
                    <a:pt x="248" y="74"/>
                    <a:pt x="246" y="75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57" y="87"/>
                    <a:pt x="262" y="86"/>
                    <a:pt x="264" y="84"/>
                  </a:cubicBezTo>
                  <a:cubicBezTo>
                    <a:pt x="276" y="83"/>
                    <a:pt x="264" y="88"/>
                    <a:pt x="275" y="88"/>
                  </a:cubicBezTo>
                  <a:cubicBezTo>
                    <a:pt x="274" y="87"/>
                    <a:pt x="276" y="86"/>
                    <a:pt x="278" y="85"/>
                  </a:cubicBezTo>
                  <a:cubicBezTo>
                    <a:pt x="274" y="85"/>
                    <a:pt x="269" y="83"/>
                    <a:pt x="268" y="81"/>
                  </a:cubicBezTo>
                  <a:cubicBezTo>
                    <a:pt x="273" y="80"/>
                    <a:pt x="273" y="80"/>
                    <a:pt x="273" y="80"/>
                  </a:cubicBezTo>
                  <a:cubicBezTo>
                    <a:pt x="270" y="79"/>
                    <a:pt x="264" y="79"/>
                    <a:pt x="261" y="80"/>
                  </a:cubicBezTo>
                  <a:cubicBezTo>
                    <a:pt x="259" y="78"/>
                    <a:pt x="253" y="77"/>
                    <a:pt x="255" y="75"/>
                  </a:cubicBezTo>
                  <a:cubicBezTo>
                    <a:pt x="258" y="74"/>
                    <a:pt x="264" y="74"/>
                    <a:pt x="267" y="74"/>
                  </a:cubicBezTo>
                  <a:cubicBezTo>
                    <a:pt x="264" y="76"/>
                    <a:pt x="264" y="77"/>
                    <a:pt x="264" y="78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68" y="78"/>
                    <a:pt x="269" y="76"/>
                    <a:pt x="269" y="74"/>
                  </a:cubicBezTo>
                  <a:cubicBezTo>
                    <a:pt x="272" y="75"/>
                    <a:pt x="276" y="75"/>
                    <a:pt x="280" y="76"/>
                  </a:cubicBezTo>
                  <a:cubicBezTo>
                    <a:pt x="277" y="78"/>
                    <a:pt x="277" y="78"/>
                    <a:pt x="277" y="78"/>
                  </a:cubicBezTo>
                  <a:cubicBezTo>
                    <a:pt x="282" y="78"/>
                    <a:pt x="277" y="80"/>
                    <a:pt x="279" y="82"/>
                  </a:cubicBezTo>
                  <a:cubicBezTo>
                    <a:pt x="284" y="85"/>
                    <a:pt x="282" y="80"/>
                    <a:pt x="286" y="81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4" y="77"/>
                    <a:pt x="280" y="76"/>
                    <a:pt x="277" y="74"/>
                  </a:cubicBezTo>
                  <a:cubicBezTo>
                    <a:pt x="278" y="73"/>
                    <a:pt x="269" y="72"/>
                    <a:pt x="274" y="70"/>
                  </a:cubicBezTo>
                  <a:cubicBezTo>
                    <a:pt x="279" y="71"/>
                    <a:pt x="281" y="69"/>
                    <a:pt x="283" y="68"/>
                  </a:cubicBezTo>
                  <a:cubicBezTo>
                    <a:pt x="280" y="68"/>
                    <a:pt x="280" y="66"/>
                    <a:pt x="277" y="66"/>
                  </a:cubicBezTo>
                  <a:cubicBezTo>
                    <a:pt x="274" y="69"/>
                    <a:pt x="267" y="68"/>
                    <a:pt x="261" y="68"/>
                  </a:cubicBezTo>
                  <a:cubicBezTo>
                    <a:pt x="263" y="70"/>
                    <a:pt x="274" y="71"/>
                    <a:pt x="271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1" y="74"/>
                    <a:pt x="258" y="72"/>
                    <a:pt x="255" y="72"/>
                  </a:cubicBezTo>
                  <a:cubicBezTo>
                    <a:pt x="257" y="71"/>
                    <a:pt x="258" y="70"/>
                    <a:pt x="258" y="69"/>
                  </a:cubicBezTo>
                  <a:cubicBezTo>
                    <a:pt x="258" y="68"/>
                    <a:pt x="253" y="68"/>
                    <a:pt x="251" y="68"/>
                  </a:cubicBezTo>
                  <a:cubicBezTo>
                    <a:pt x="245" y="69"/>
                    <a:pt x="254" y="70"/>
                    <a:pt x="251" y="72"/>
                  </a:cubicBezTo>
                  <a:cubicBezTo>
                    <a:pt x="242" y="73"/>
                    <a:pt x="243" y="69"/>
                    <a:pt x="237" y="68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6"/>
                    <a:pt x="239" y="66"/>
                    <a:pt x="237" y="66"/>
                  </a:cubicBezTo>
                  <a:cubicBezTo>
                    <a:pt x="239" y="68"/>
                    <a:pt x="234" y="67"/>
                    <a:pt x="233" y="68"/>
                  </a:cubicBezTo>
                  <a:cubicBezTo>
                    <a:pt x="232" y="71"/>
                    <a:pt x="226" y="73"/>
                    <a:pt x="220" y="74"/>
                  </a:cubicBezTo>
                  <a:cubicBezTo>
                    <a:pt x="217" y="74"/>
                    <a:pt x="213" y="74"/>
                    <a:pt x="214" y="73"/>
                  </a:cubicBezTo>
                  <a:cubicBezTo>
                    <a:pt x="215" y="72"/>
                    <a:pt x="217" y="72"/>
                    <a:pt x="219" y="72"/>
                  </a:cubicBezTo>
                  <a:cubicBezTo>
                    <a:pt x="221" y="71"/>
                    <a:pt x="226" y="70"/>
                    <a:pt x="226" y="68"/>
                  </a:cubicBezTo>
                  <a:cubicBezTo>
                    <a:pt x="220" y="66"/>
                    <a:pt x="218" y="69"/>
                    <a:pt x="218" y="71"/>
                  </a:cubicBezTo>
                  <a:cubicBezTo>
                    <a:pt x="213" y="72"/>
                    <a:pt x="213" y="69"/>
                    <a:pt x="211" y="69"/>
                  </a:cubicBezTo>
                  <a:cubicBezTo>
                    <a:pt x="207" y="67"/>
                    <a:pt x="204" y="69"/>
                    <a:pt x="201" y="70"/>
                  </a:cubicBezTo>
                  <a:cubicBezTo>
                    <a:pt x="198" y="73"/>
                    <a:pt x="197" y="78"/>
                    <a:pt x="185" y="78"/>
                  </a:cubicBezTo>
                  <a:cubicBezTo>
                    <a:pt x="184" y="77"/>
                    <a:pt x="182" y="77"/>
                    <a:pt x="182" y="76"/>
                  </a:cubicBezTo>
                  <a:cubicBezTo>
                    <a:pt x="187" y="75"/>
                    <a:pt x="182" y="74"/>
                    <a:pt x="181" y="73"/>
                  </a:cubicBezTo>
                  <a:cubicBezTo>
                    <a:pt x="185" y="72"/>
                    <a:pt x="196" y="71"/>
                    <a:pt x="193" y="69"/>
                  </a:cubicBezTo>
                  <a:cubicBezTo>
                    <a:pt x="190" y="68"/>
                    <a:pt x="186" y="67"/>
                    <a:pt x="183" y="67"/>
                  </a:cubicBezTo>
                  <a:cubicBezTo>
                    <a:pt x="184" y="67"/>
                    <a:pt x="183" y="68"/>
                    <a:pt x="182" y="68"/>
                  </a:cubicBezTo>
                  <a:cubicBezTo>
                    <a:pt x="181" y="68"/>
                    <a:pt x="179" y="68"/>
                    <a:pt x="179" y="67"/>
                  </a:cubicBezTo>
                  <a:cubicBezTo>
                    <a:pt x="175" y="66"/>
                    <a:pt x="181" y="65"/>
                    <a:pt x="177" y="65"/>
                  </a:cubicBezTo>
                  <a:cubicBezTo>
                    <a:pt x="178" y="64"/>
                    <a:pt x="179" y="64"/>
                    <a:pt x="180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5" y="61"/>
                    <a:pt x="181" y="61"/>
                    <a:pt x="183" y="60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7" y="57"/>
                    <a:pt x="183" y="58"/>
                    <a:pt x="182" y="57"/>
                  </a:cubicBezTo>
                  <a:cubicBezTo>
                    <a:pt x="179" y="56"/>
                    <a:pt x="175" y="57"/>
                    <a:pt x="174" y="58"/>
                  </a:cubicBezTo>
                  <a:cubicBezTo>
                    <a:pt x="172" y="58"/>
                    <a:pt x="171" y="58"/>
                    <a:pt x="171" y="58"/>
                  </a:cubicBezTo>
                  <a:cubicBezTo>
                    <a:pt x="158" y="52"/>
                    <a:pt x="181" y="56"/>
                    <a:pt x="185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5" y="51"/>
                    <a:pt x="183" y="50"/>
                    <a:pt x="184" y="50"/>
                  </a:cubicBezTo>
                  <a:cubicBezTo>
                    <a:pt x="187" y="50"/>
                    <a:pt x="190" y="49"/>
                    <a:pt x="191" y="50"/>
                  </a:cubicBezTo>
                  <a:cubicBezTo>
                    <a:pt x="187" y="53"/>
                    <a:pt x="194" y="54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80" y="58"/>
                    <a:pt x="195" y="63"/>
                    <a:pt x="183" y="64"/>
                  </a:cubicBezTo>
                  <a:cubicBezTo>
                    <a:pt x="188" y="65"/>
                    <a:pt x="190" y="63"/>
                    <a:pt x="194" y="63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7" y="62"/>
                    <a:pt x="204" y="60"/>
                    <a:pt x="210" y="61"/>
                  </a:cubicBezTo>
                  <a:cubicBezTo>
                    <a:pt x="213" y="62"/>
                    <a:pt x="209" y="64"/>
                    <a:pt x="209" y="65"/>
                  </a:cubicBezTo>
                  <a:cubicBezTo>
                    <a:pt x="213" y="68"/>
                    <a:pt x="221" y="66"/>
                    <a:pt x="229" y="66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6" y="65"/>
                    <a:pt x="224" y="62"/>
                    <a:pt x="222" y="64"/>
                  </a:cubicBezTo>
                  <a:cubicBezTo>
                    <a:pt x="221" y="63"/>
                    <a:pt x="218" y="63"/>
                    <a:pt x="219" y="62"/>
                  </a:cubicBezTo>
                  <a:cubicBezTo>
                    <a:pt x="215" y="61"/>
                    <a:pt x="221" y="61"/>
                    <a:pt x="222" y="60"/>
                  </a:cubicBezTo>
                  <a:cubicBezTo>
                    <a:pt x="223" y="56"/>
                    <a:pt x="230" y="60"/>
                    <a:pt x="234" y="59"/>
                  </a:cubicBezTo>
                  <a:cubicBezTo>
                    <a:pt x="235" y="57"/>
                    <a:pt x="228" y="56"/>
                    <a:pt x="233" y="54"/>
                  </a:cubicBezTo>
                  <a:cubicBezTo>
                    <a:pt x="233" y="54"/>
                    <a:pt x="232" y="54"/>
                    <a:pt x="231" y="54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30" y="55"/>
                    <a:pt x="229" y="55"/>
                    <a:pt x="227" y="55"/>
                  </a:cubicBezTo>
                  <a:cubicBezTo>
                    <a:pt x="218" y="53"/>
                    <a:pt x="230" y="52"/>
                    <a:pt x="230" y="50"/>
                  </a:cubicBezTo>
                  <a:cubicBezTo>
                    <a:pt x="235" y="50"/>
                    <a:pt x="232" y="52"/>
                    <a:pt x="233" y="53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36" y="52"/>
                    <a:pt x="238" y="50"/>
                    <a:pt x="234" y="49"/>
                  </a:cubicBezTo>
                  <a:cubicBezTo>
                    <a:pt x="238" y="49"/>
                    <a:pt x="238" y="48"/>
                    <a:pt x="240" y="47"/>
                  </a:cubicBezTo>
                  <a:cubicBezTo>
                    <a:pt x="239" y="47"/>
                    <a:pt x="237" y="48"/>
                    <a:pt x="236" y="47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45" y="46"/>
                    <a:pt x="247" y="46"/>
                    <a:pt x="248" y="48"/>
                  </a:cubicBezTo>
                  <a:cubicBezTo>
                    <a:pt x="246" y="49"/>
                    <a:pt x="245" y="50"/>
                    <a:pt x="245" y="51"/>
                  </a:cubicBezTo>
                  <a:cubicBezTo>
                    <a:pt x="246" y="49"/>
                    <a:pt x="253" y="50"/>
                    <a:pt x="256" y="49"/>
                  </a:cubicBezTo>
                  <a:cubicBezTo>
                    <a:pt x="257" y="48"/>
                    <a:pt x="255" y="48"/>
                    <a:pt x="254" y="48"/>
                  </a:cubicBezTo>
                  <a:cubicBezTo>
                    <a:pt x="257" y="46"/>
                    <a:pt x="259" y="48"/>
                    <a:pt x="262" y="48"/>
                  </a:cubicBezTo>
                  <a:cubicBezTo>
                    <a:pt x="264" y="47"/>
                    <a:pt x="272" y="48"/>
                    <a:pt x="269" y="46"/>
                  </a:cubicBezTo>
                  <a:cubicBezTo>
                    <a:pt x="272" y="44"/>
                    <a:pt x="274" y="46"/>
                    <a:pt x="278" y="46"/>
                  </a:cubicBezTo>
                  <a:cubicBezTo>
                    <a:pt x="278" y="47"/>
                    <a:pt x="274" y="46"/>
                    <a:pt x="274" y="47"/>
                  </a:cubicBezTo>
                  <a:cubicBezTo>
                    <a:pt x="273" y="48"/>
                    <a:pt x="275" y="49"/>
                    <a:pt x="276" y="50"/>
                  </a:cubicBezTo>
                  <a:cubicBezTo>
                    <a:pt x="274" y="47"/>
                    <a:pt x="282" y="47"/>
                    <a:pt x="283" y="45"/>
                  </a:cubicBezTo>
                  <a:cubicBezTo>
                    <a:pt x="282" y="43"/>
                    <a:pt x="292" y="43"/>
                    <a:pt x="292" y="41"/>
                  </a:cubicBezTo>
                  <a:cubicBezTo>
                    <a:pt x="293" y="41"/>
                    <a:pt x="293" y="42"/>
                    <a:pt x="294" y="41"/>
                  </a:cubicBezTo>
                  <a:cubicBezTo>
                    <a:pt x="298" y="40"/>
                    <a:pt x="295" y="39"/>
                    <a:pt x="293" y="38"/>
                  </a:cubicBezTo>
                  <a:cubicBezTo>
                    <a:pt x="287" y="38"/>
                    <a:pt x="288" y="35"/>
                    <a:pt x="282" y="34"/>
                  </a:cubicBezTo>
                  <a:cubicBezTo>
                    <a:pt x="280" y="36"/>
                    <a:pt x="282" y="38"/>
                    <a:pt x="282" y="39"/>
                  </a:cubicBezTo>
                  <a:cubicBezTo>
                    <a:pt x="289" y="39"/>
                    <a:pt x="289" y="39"/>
                    <a:pt x="289" y="39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88" y="41"/>
                    <a:pt x="285" y="40"/>
                    <a:pt x="283" y="41"/>
                  </a:cubicBezTo>
                  <a:cubicBezTo>
                    <a:pt x="281" y="41"/>
                    <a:pt x="281" y="42"/>
                    <a:pt x="282" y="43"/>
                  </a:cubicBezTo>
                  <a:cubicBezTo>
                    <a:pt x="281" y="43"/>
                    <a:pt x="280" y="44"/>
                    <a:pt x="279" y="44"/>
                  </a:cubicBezTo>
                  <a:cubicBezTo>
                    <a:pt x="275" y="43"/>
                    <a:pt x="271" y="42"/>
                    <a:pt x="273" y="41"/>
                  </a:cubicBezTo>
                  <a:cubicBezTo>
                    <a:pt x="267" y="42"/>
                    <a:pt x="268" y="44"/>
                    <a:pt x="266" y="46"/>
                  </a:cubicBezTo>
                  <a:cubicBezTo>
                    <a:pt x="265" y="46"/>
                    <a:pt x="264" y="46"/>
                    <a:pt x="263" y="45"/>
                  </a:cubicBezTo>
                  <a:cubicBezTo>
                    <a:pt x="259" y="46"/>
                    <a:pt x="259" y="46"/>
                    <a:pt x="259" y="46"/>
                  </a:cubicBezTo>
                  <a:cubicBezTo>
                    <a:pt x="257" y="44"/>
                    <a:pt x="249" y="45"/>
                    <a:pt x="246" y="44"/>
                  </a:cubicBezTo>
                  <a:cubicBezTo>
                    <a:pt x="248" y="44"/>
                    <a:pt x="250" y="43"/>
                    <a:pt x="251" y="44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46" y="42"/>
                    <a:pt x="253" y="41"/>
                    <a:pt x="252" y="40"/>
                  </a:cubicBezTo>
                  <a:cubicBezTo>
                    <a:pt x="255" y="39"/>
                    <a:pt x="257" y="41"/>
                    <a:pt x="259" y="39"/>
                  </a:cubicBezTo>
                  <a:cubicBezTo>
                    <a:pt x="259" y="38"/>
                    <a:pt x="257" y="40"/>
                    <a:pt x="255" y="39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5" y="38"/>
                    <a:pt x="253" y="36"/>
                    <a:pt x="250" y="36"/>
                  </a:cubicBezTo>
                  <a:cubicBezTo>
                    <a:pt x="254" y="34"/>
                    <a:pt x="254" y="34"/>
                    <a:pt x="254" y="34"/>
                  </a:cubicBezTo>
                  <a:cubicBezTo>
                    <a:pt x="255" y="34"/>
                    <a:pt x="256" y="33"/>
                    <a:pt x="253" y="33"/>
                  </a:cubicBezTo>
                  <a:cubicBezTo>
                    <a:pt x="254" y="33"/>
                    <a:pt x="254" y="32"/>
                    <a:pt x="254" y="32"/>
                  </a:cubicBezTo>
                  <a:cubicBezTo>
                    <a:pt x="247" y="33"/>
                    <a:pt x="248" y="30"/>
                    <a:pt x="245" y="29"/>
                  </a:cubicBezTo>
                  <a:cubicBezTo>
                    <a:pt x="237" y="31"/>
                    <a:pt x="233" y="24"/>
                    <a:pt x="228" y="29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35" y="28"/>
                    <a:pt x="239" y="30"/>
                    <a:pt x="241" y="32"/>
                  </a:cubicBezTo>
                  <a:cubicBezTo>
                    <a:pt x="240" y="32"/>
                    <a:pt x="238" y="32"/>
                    <a:pt x="236" y="32"/>
                  </a:cubicBezTo>
                  <a:cubicBezTo>
                    <a:pt x="237" y="33"/>
                    <a:pt x="241" y="33"/>
                    <a:pt x="240" y="34"/>
                  </a:cubicBezTo>
                  <a:cubicBezTo>
                    <a:pt x="258" y="36"/>
                    <a:pt x="239" y="41"/>
                    <a:pt x="241" y="45"/>
                  </a:cubicBezTo>
                  <a:cubicBezTo>
                    <a:pt x="239" y="45"/>
                    <a:pt x="235" y="45"/>
                    <a:pt x="233" y="44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5"/>
                    <a:pt x="226" y="44"/>
                    <a:pt x="227" y="42"/>
                  </a:cubicBezTo>
                  <a:cubicBezTo>
                    <a:pt x="209" y="39"/>
                    <a:pt x="237" y="40"/>
                    <a:pt x="236" y="37"/>
                  </a:cubicBezTo>
                  <a:cubicBezTo>
                    <a:pt x="235" y="36"/>
                    <a:pt x="232" y="36"/>
                    <a:pt x="230" y="36"/>
                  </a:cubicBezTo>
                  <a:cubicBezTo>
                    <a:pt x="232" y="37"/>
                    <a:pt x="231" y="38"/>
                    <a:pt x="229" y="39"/>
                  </a:cubicBezTo>
                  <a:cubicBezTo>
                    <a:pt x="226" y="39"/>
                    <a:pt x="224" y="39"/>
                    <a:pt x="223" y="38"/>
                  </a:cubicBezTo>
                  <a:cubicBezTo>
                    <a:pt x="221" y="37"/>
                    <a:pt x="221" y="35"/>
                    <a:pt x="225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2" y="33"/>
                    <a:pt x="221" y="32"/>
                    <a:pt x="224" y="32"/>
                  </a:cubicBezTo>
                  <a:cubicBezTo>
                    <a:pt x="222" y="31"/>
                    <a:pt x="221" y="31"/>
                    <a:pt x="220" y="31"/>
                  </a:cubicBezTo>
                  <a:cubicBezTo>
                    <a:pt x="223" y="29"/>
                    <a:pt x="225" y="27"/>
                    <a:pt x="223" y="26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23" y="27"/>
                    <a:pt x="223" y="27"/>
                    <a:pt x="223" y="27"/>
                  </a:cubicBezTo>
                  <a:cubicBezTo>
                    <a:pt x="223" y="29"/>
                    <a:pt x="217" y="27"/>
                    <a:pt x="214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4" y="25"/>
                    <a:pt x="218" y="25"/>
                    <a:pt x="222" y="25"/>
                  </a:cubicBezTo>
                  <a:cubicBezTo>
                    <a:pt x="222" y="25"/>
                    <a:pt x="222" y="24"/>
                    <a:pt x="221" y="24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16" y="23"/>
                    <a:pt x="209" y="25"/>
                    <a:pt x="209" y="22"/>
                  </a:cubicBezTo>
                  <a:cubicBezTo>
                    <a:pt x="208" y="22"/>
                    <a:pt x="206" y="22"/>
                    <a:pt x="205" y="22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7" y="24"/>
                    <a:pt x="205" y="24"/>
                    <a:pt x="203" y="24"/>
                  </a:cubicBezTo>
                  <a:cubicBezTo>
                    <a:pt x="202" y="21"/>
                    <a:pt x="194" y="23"/>
                    <a:pt x="191" y="21"/>
                  </a:cubicBezTo>
                  <a:cubicBezTo>
                    <a:pt x="192" y="22"/>
                    <a:pt x="191" y="22"/>
                    <a:pt x="190" y="22"/>
                  </a:cubicBezTo>
                  <a:cubicBezTo>
                    <a:pt x="190" y="22"/>
                    <a:pt x="189" y="22"/>
                    <a:pt x="189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5" y="16"/>
                    <a:pt x="200" y="21"/>
                    <a:pt x="201" y="16"/>
                  </a:cubicBezTo>
                  <a:cubicBezTo>
                    <a:pt x="202" y="14"/>
                    <a:pt x="196" y="16"/>
                    <a:pt x="194" y="14"/>
                  </a:cubicBezTo>
                  <a:cubicBezTo>
                    <a:pt x="197" y="13"/>
                    <a:pt x="192" y="12"/>
                    <a:pt x="193" y="12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1" y="13"/>
                    <a:pt x="189" y="13"/>
                    <a:pt x="188" y="13"/>
                  </a:cubicBezTo>
                  <a:cubicBezTo>
                    <a:pt x="188" y="12"/>
                    <a:pt x="189" y="12"/>
                    <a:pt x="189" y="12"/>
                  </a:cubicBezTo>
                  <a:cubicBezTo>
                    <a:pt x="187" y="11"/>
                    <a:pt x="187" y="11"/>
                    <a:pt x="187" y="11"/>
                  </a:cubicBezTo>
                  <a:cubicBezTo>
                    <a:pt x="190" y="9"/>
                    <a:pt x="193" y="11"/>
                    <a:pt x="197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7"/>
                    <a:pt x="203" y="11"/>
                    <a:pt x="205" y="11"/>
                  </a:cubicBezTo>
                  <a:cubicBezTo>
                    <a:pt x="206" y="9"/>
                    <a:pt x="209" y="10"/>
                    <a:pt x="211" y="9"/>
                  </a:cubicBezTo>
                  <a:cubicBezTo>
                    <a:pt x="207" y="10"/>
                    <a:pt x="205" y="8"/>
                    <a:pt x="203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7" y="7"/>
                    <a:pt x="210" y="7"/>
                    <a:pt x="212" y="8"/>
                  </a:cubicBezTo>
                  <a:cubicBezTo>
                    <a:pt x="212" y="8"/>
                    <a:pt x="213" y="7"/>
                    <a:pt x="214" y="7"/>
                  </a:cubicBezTo>
                  <a:cubicBezTo>
                    <a:pt x="213" y="7"/>
                    <a:pt x="211" y="7"/>
                    <a:pt x="210" y="6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3" y="5"/>
                    <a:pt x="220" y="4"/>
                    <a:pt x="218" y="5"/>
                  </a:cubicBezTo>
                  <a:cubicBezTo>
                    <a:pt x="216" y="5"/>
                    <a:pt x="217" y="4"/>
                    <a:pt x="217" y="4"/>
                  </a:cubicBezTo>
                  <a:cubicBezTo>
                    <a:pt x="219" y="2"/>
                    <a:pt x="224" y="3"/>
                    <a:pt x="227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2"/>
                    <a:pt x="225" y="2"/>
                    <a:pt x="225" y="2"/>
                  </a:cubicBezTo>
                  <a:cubicBezTo>
                    <a:pt x="222" y="2"/>
                    <a:pt x="221" y="1"/>
                    <a:pt x="219" y="1"/>
                  </a:cubicBezTo>
                  <a:cubicBezTo>
                    <a:pt x="220" y="4"/>
                    <a:pt x="213" y="3"/>
                    <a:pt x="211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6" name="Freeform 12">
              <a:extLst>
                <a:ext uri="{FF2B5EF4-FFF2-40B4-BE49-F238E27FC236}">
                  <a16:creationId xmlns:a16="http://schemas.microsoft.com/office/drawing/2014/main" id="{2453C17E-66A7-F598-B016-F78DA174A63F}"/>
                </a:ext>
              </a:extLst>
            </p:cNvPr>
            <p:cNvSpPr>
              <a:spLocks/>
            </p:cNvSpPr>
            <p:nvPr/>
          </p:nvSpPr>
          <p:spPr bwMode="auto">
            <a:xfrm rot="7601512">
              <a:off x="6220930" y="2825809"/>
              <a:ext cx="1407538" cy="198763"/>
            </a:xfrm>
            <a:custGeom>
              <a:avLst/>
              <a:gdLst>
                <a:gd name="T0" fmla="*/ 150 w 427"/>
                <a:gd name="T1" fmla="*/ 12 h 199"/>
                <a:gd name="T2" fmla="*/ 144 w 427"/>
                <a:gd name="T3" fmla="*/ 2 h 199"/>
                <a:gd name="T4" fmla="*/ 91 w 427"/>
                <a:gd name="T5" fmla="*/ 2 h 199"/>
                <a:gd name="T6" fmla="*/ 26 w 427"/>
                <a:gd name="T7" fmla="*/ 25 h 199"/>
                <a:gd name="T8" fmla="*/ 22 w 427"/>
                <a:gd name="T9" fmla="*/ 44 h 199"/>
                <a:gd name="T10" fmla="*/ 33 w 427"/>
                <a:gd name="T11" fmla="*/ 69 h 199"/>
                <a:gd name="T12" fmla="*/ 25 w 427"/>
                <a:gd name="T13" fmla="*/ 80 h 199"/>
                <a:gd name="T14" fmla="*/ 41 w 427"/>
                <a:gd name="T15" fmla="*/ 90 h 199"/>
                <a:gd name="T16" fmla="*/ 25 w 427"/>
                <a:gd name="T17" fmla="*/ 102 h 199"/>
                <a:gd name="T18" fmla="*/ 17 w 427"/>
                <a:gd name="T19" fmla="*/ 115 h 199"/>
                <a:gd name="T20" fmla="*/ 8 w 427"/>
                <a:gd name="T21" fmla="*/ 130 h 199"/>
                <a:gd name="T22" fmla="*/ 11 w 427"/>
                <a:gd name="T23" fmla="*/ 155 h 199"/>
                <a:gd name="T24" fmla="*/ 23 w 427"/>
                <a:gd name="T25" fmla="*/ 174 h 199"/>
                <a:gd name="T26" fmla="*/ 19 w 427"/>
                <a:gd name="T27" fmla="*/ 187 h 199"/>
                <a:gd name="T28" fmla="*/ 63 w 427"/>
                <a:gd name="T29" fmla="*/ 196 h 199"/>
                <a:gd name="T30" fmla="*/ 95 w 427"/>
                <a:gd name="T31" fmla="*/ 197 h 199"/>
                <a:gd name="T32" fmla="*/ 135 w 427"/>
                <a:gd name="T33" fmla="*/ 191 h 199"/>
                <a:gd name="T34" fmla="*/ 181 w 427"/>
                <a:gd name="T35" fmla="*/ 189 h 199"/>
                <a:gd name="T36" fmla="*/ 220 w 427"/>
                <a:gd name="T37" fmla="*/ 191 h 199"/>
                <a:gd name="T38" fmla="*/ 272 w 427"/>
                <a:gd name="T39" fmla="*/ 189 h 199"/>
                <a:gd name="T40" fmla="*/ 311 w 427"/>
                <a:gd name="T41" fmla="*/ 181 h 199"/>
                <a:gd name="T42" fmla="*/ 354 w 427"/>
                <a:gd name="T43" fmla="*/ 190 h 199"/>
                <a:gd name="T44" fmla="*/ 402 w 427"/>
                <a:gd name="T45" fmla="*/ 181 h 199"/>
                <a:gd name="T46" fmla="*/ 420 w 427"/>
                <a:gd name="T47" fmla="*/ 174 h 199"/>
                <a:gd name="T48" fmla="*/ 405 w 427"/>
                <a:gd name="T49" fmla="*/ 160 h 199"/>
                <a:gd name="T50" fmla="*/ 376 w 427"/>
                <a:gd name="T51" fmla="*/ 151 h 199"/>
                <a:gd name="T52" fmla="*/ 371 w 427"/>
                <a:gd name="T53" fmla="*/ 158 h 199"/>
                <a:gd name="T54" fmla="*/ 331 w 427"/>
                <a:gd name="T55" fmla="*/ 150 h 199"/>
                <a:gd name="T56" fmla="*/ 354 w 427"/>
                <a:gd name="T57" fmla="*/ 136 h 199"/>
                <a:gd name="T58" fmla="*/ 328 w 427"/>
                <a:gd name="T59" fmla="*/ 138 h 199"/>
                <a:gd name="T60" fmla="*/ 344 w 427"/>
                <a:gd name="T61" fmla="*/ 133 h 199"/>
                <a:gd name="T62" fmla="*/ 340 w 427"/>
                <a:gd name="T63" fmla="*/ 122 h 199"/>
                <a:gd name="T64" fmla="*/ 348 w 427"/>
                <a:gd name="T65" fmla="*/ 112 h 199"/>
                <a:gd name="T66" fmla="*/ 323 w 427"/>
                <a:gd name="T67" fmla="*/ 105 h 199"/>
                <a:gd name="T68" fmla="*/ 295 w 427"/>
                <a:gd name="T69" fmla="*/ 100 h 199"/>
                <a:gd name="T70" fmla="*/ 241 w 427"/>
                <a:gd name="T71" fmla="*/ 107 h 199"/>
                <a:gd name="T72" fmla="*/ 230 w 427"/>
                <a:gd name="T73" fmla="*/ 100 h 199"/>
                <a:gd name="T74" fmla="*/ 240 w 427"/>
                <a:gd name="T75" fmla="*/ 91 h 199"/>
                <a:gd name="T76" fmla="*/ 261 w 427"/>
                <a:gd name="T77" fmla="*/ 94 h 199"/>
                <a:gd name="T78" fmla="*/ 286 w 427"/>
                <a:gd name="T79" fmla="*/ 92 h 199"/>
                <a:gd name="T80" fmla="*/ 211 w 427"/>
                <a:gd name="T81" fmla="*/ 81 h 199"/>
                <a:gd name="T82" fmla="*/ 233 w 427"/>
                <a:gd name="T83" fmla="*/ 81 h 199"/>
                <a:gd name="T84" fmla="*/ 223 w 427"/>
                <a:gd name="T85" fmla="*/ 77 h 199"/>
                <a:gd name="T86" fmla="*/ 268 w 427"/>
                <a:gd name="T87" fmla="*/ 81 h 199"/>
                <a:gd name="T88" fmla="*/ 279 w 427"/>
                <a:gd name="T89" fmla="*/ 82 h 199"/>
                <a:gd name="T90" fmla="*/ 266 w 427"/>
                <a:gd name="T91" fmla="*/ 73 h 199"/>
                <a:gd name="T92" fmla="*/ 220 w 427"/>
                <a:gd name="T93" fmla="*/ 74 h 199"/>
                <a:gd name="T94" fmla="*/ 193 w 427"/>
                <a:gd name="T95" fmla="*/ 69 h 199"/>
                <a:gd name="T96" fmla="*/ 174 w 427"/>
                <a:gd name="T97" fmla="*/ 58 h 199"/>
                <a:gd name="T98" fmla="*/ 194 w 427"/>
                <a:gd name="T99" fmla="*/ 63 h 199"/>
                <a:gd name="T100" fmla="*/ 233 w 427"/>
                <a:gd name="T101" fmla="*/ 54 h 199"/>
                <a:gd name="T102" fmla="*/ 239 w 427"/>
                <a:gd name="T103" fmla="*/ 46 h 199"/>
                <a:gd name="T104" fmla="*/ 283 w 427"/>
                <a:gd name="T105" fmla="*/ 45 h 199"/>
                <a:gd name="T106" fmla="*/ 279 w 427"/>
                <a:gd name="T107" fmla="*/ 44 h 199"/>
                <a:gd name="T108" fmla="*/ 255 w 427"/>
                <a:gd name="T109" fmla="*/ 39 h 199"/>
                <a:gd name="T110" fmla="*/ 241 w 427"/>
                <a:gd name="T111" fmla="*/ 32 h 199"/>
                <a:gd name="T112" fmla="*/ 229 w 427"/>
                <a:gd name="T113" fmla="*/ 39 h 199"/>
                <a:gd name="T114" fmla="*/ 215 w 427"/>
                <a:gd name="T115" fmla="*/ 27 h 199"/>
                <a:gd name="T116" fmla="*/ 190 w 427"/>
                <a:gd name="T117" fmla="*/ 22 h 199"/>
                <a:gd name="T118" fmla="*/ 197 w 427"/>
                <a:gd name="T119" fmla="*/ 11 h 199"/>
                <a:gd name="T120" fmla="*/ 226 w 427"/>
                <a:gd name="T121" fmla="*/ 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7" h="199">
                  <a:moveTo>
                    <a:pt x="211" y="4"/>
                  </a:moveTo>
                  <a:cubicBezTo>
                    <a:pt x="210" y="4"/>
                    <a:pt x="210" y="4"/>
                    <a:pt x="210" y="4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195" y="2"/>
                    <a:pt x="202" y="12"/>
                    <a:pt x="189" y="9"/>
                  </a:cubicBezTo>
                  <a:cubicBezTo>
                    <a:pt x="186" y="9"/>
                    <a:pt x="189" y="10"/>
                    <a:pt x="187" y="10"/>
                  </a:cubicBezTo>
                  <a:cubicBezTo>
                    <a:pt x="184" y="9"/>
                    <a:pt x="176" y="9"/>
                    <a:pt x="171" y="8"/>
                  </a:cubicBezTo>
                  <a:cubicBezTo>
                    <a:pt x="163" y="9"/>
                    <a:pt x="161" y="13"/>
                    <a:pt x="158" y="15"/>
                  </a:cubicBezTo>
                  <a:cubicBezTo>
                    <a:pt x="154" y="14"/>
                    <a:pt x="150" y="13"/>
                    <a:pt x="147" y="13"/>
                  </a:cubicBezTo>
                  <a:cubicBezTo>
                    <a:pt x="149" y="13"/>
                    <a:pt x="143" y="10"/>
                    <a:pt x="149" y="10"/>
                  </a:cubicBezTo>
                  <a:cubicBezTo>
                    <a:pt x="151" y="11"/>
                    <a:pt x="150" y="12"/>
                    <a:pt x="150" y="12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3" y="11"/>
                    <a:pt x="157" y="10"/>
                    <a:pt x="154" y="9"/>
                  </a:cubicBezTo>
                  <a:cubicBezTo>
                    <a:pt x="145" y="10"/>
                    <a:pt x="136" y="12"/>
                    <a:pt x="127" y="9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6" y="7"/>
                    <a:pt x="138" y="8"/>
                    <a:pt x="141" y="8"/>
                  </a:cubicBezTo>
                  <a:cubicBezTo>
                    <a:pt x="141" y="7"/>
                    <a:pt x="142" y="6"/>
                    <a:pt x="143" y="6"/>
                  </a:cubicBezTo>
                  <a:cubicBezTo>
                    <a:pt x="142" y="6"/>
                    <a:pt x="139" y="6"/>
                    <a:pt x="138" y="6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5"/>
                    <a:pt x="137" y="5"/>
                    <a:pt x="133" y="4"/>
                  </a:cubicBezTo>
                  <a:cubicBezTo>
                    <a:pt x="138" y="4"/>
                    <a:pt x="145" y="3"/>
                    <a:pt x="144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7" y="5"/>
                    <a:pt x="128" y="0"/>
                    <a:pt x="125" y="0"/>
                  </a:cubicBezTo>
                  <a:cubicBezTo>
                    <a:pt x="125" y="2"/>
                    <a:pt x="123" y="2"/>
                    <a:pt x="127" y="4"/>
                  </a:cubicBezTo>
                  <a:cubicBezTo>
                    <a:pt x="122" y="5"/>
                    <a:pt x="118" y="3"/>
                    <a:pt x="113" y="3"/>
                  </a:cubicBezTo>
                  <a:cubicBezTo>
                    <a:pt x="112" y="3"/>
                    <a:pt x="112" y="3"/>
                    <a:pt x="112" y="4"/>
                  </a:cubicBezTo>
                  <a:cubicBezTo>
                    <a:pt x="108" y="5"/>
                    <a:pt x="105" y="3"/>
                    <a:pt x="101" y="2"/>
                  </a:cubicBezTo>
                  <a:cubicBezTo>
                    <a:pt x="102" y="2"/>
                    <a:pt x="102" y="2"/>
                    <a:pt x="104" y="2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72" y="4"/>
                    <a:pt x="44" y="2"/>
                    <a:pt x="29" y="7"/>
                  </a:cubicBezTo>
                  <a:cubicBezTo>
                    <a:pt x="36" y="8"/>
                    <a:pt x="24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1" y="13"/>
                    <a:pt x="25" y="14"/>
                  </a:cubicBezTo>
                  <a:cubicBezTo>
                    <a:pt x="26" y="15"/>
                    <a:pt x="21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2"/>
                    <a:pt x="24" y="23"/>
                    <a:pt x="30" y="25"/>
                  </a:cubicBezTo>
                  <a:cubicBezTo>
                    <a:pt x="30" y="25"/>
                    <a:pt x="28" y="25"/>
                    <a:pt x="26" y="25"/>
                  </a:cubicBezTo>
                  <a:cubicBezTo>
                    <a:pt x="25" y="25"/>
                    <a:pt x="22" y="25"/>
                    <a:pt x="23" y="26"/>
                  </a:cubicBezTo>
                  <a:cubicBezTo>
                    <a:pt x="26" y="27"/>
                    <a:pt x="30" y="27"/>
                    <a:pt x="32" y="27"/>
                  </a:cubicBezTo>
                  <a:cubicBezTo>
                    <a:pt x="29" y="27"/>
                    <a:pt x="30" y="30"/>
                    <a:pt x="25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1"/>
                    <a:pt x="29" y="31"/>
                    <a:pt x="27" y="32"/>
                  </a:cubicBezTo>
                  <a:cubicBezTo>
                    <a:pt x="23" y="32"/>
                    <a:pt x="18" y="29"/>
                    <a:pt x="15" y="32"/>
                  </a:cubicBezTo>
                  <a:cubicBezTo>
                    <a:pt x="15" y="32"/>
                    <a:pt x="18" y="33"/>
                    <a:pt x="21" y="34"/>
                  </a:cubicBezTo>
                  <a:cubicBezTo>
                    <a:pt x="23" y="35"/>
                    <a:pt x="24" y="36"/>
                    <a:pt x="24" y="38"/>
                  </a:cubicBezTo>
                  <a:cubicBezTo>
                    <a:pt x="24" y="40"/>
                    <a:pt x="19" y="41"/>
                    <a:pt x="17" y="4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5"/>
                    <a:pt x="20" y="46"/>
                    <a:pt x="17" y="46"/>
                  </a:cubicBezTo>
                  <a:cubicBezTo>
                    <a:pt x="20" y="47"/>
                    <a:pt x="22" y="47"/>
                    <a:pt x="23" y="48"/>
                  </a:cubicBezTo>
                  <a:cubicBezTo>
                    <a:pt x="22" y="49"/>
                    <a:pt x="18" y="49"/>
                    <a:pt x="18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9" y="51"/>
                    <a:pt x="18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7" y="55"/>
                    <a:pt x="23" y="58"/>
                    <a:pt x="25" y="59"/>
                  </a:cubicBezTo>
                  <a:cubicBezTo>
                    <a:pt x="24" y="61"/>
                    <a:pt x="16" y="60"/>
                    <a:pt x="16" y="63"/>
                  </a:cubicBezTo>
                  <a:cubicBezTo>
                    <a:pt x="17" y="66"/>
                    <a:pt x="27" y="67"/>
                    <a:pt x="33" y="69"/>
                  </a:cubicBezTo>
                  <a:cubicBezTo>
                    <a:pt x="38" y="72"/>
                    <a:pt x="48" y="69"/>
                    <a:pt x="55" y="71"/>
                  </a:cubicBezTo>
                  <a:cubicBezTo>
                    <a:pt x="55" y="74"/>
                    <a:pt x="47" y="72"/>
                    <a:pt x="43" y="73"/>
                  </a:cubicBezTo>
                  <a:cubicBezTo>
                    <a:pt x="37" y="75"/>
                    <a:pt x="26" y="71"/>
                    <a:pt x="23" y="75"/>
                  </a:cubicBezTo>
                  <a:cubicBezTo>
                    <a:pt x="23" y="75"/>
                    <a:pt x="22" y="74"/>
                    <a:pt x="2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4" y="75"/>
                    <a:pt x="24" y="76"/>
                    <a:pt x="22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2" y="78"/>
                    <a:pt x="21" y="7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1" y="83"/>
                    <a:pt x="19" y="83"/>
                    <a:pt x="18" y="83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5"/>
                    <a:pt x="23" y="85"/>
                    <a:pt x="21" y="85"/>
                  </a:cubicBezTo>
                  <a:cubicBezTo>
                    <a:pt x="21" y="85"/>
                    <a:pt x="20" y="85"/>
                    <a:pt x="19" y="85"/>
                  </a:cubicBezTo>
                  <a:cubicBezTo>
                    <a:pt x="24" y="86"/>
                    <a:pt x="24" y="88"/>
                    <a:pt x="29" y="89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6" y="91"/>
                    <a:pt x="26" y="91"/>
                    <a:pt x="27" y="92"/>
                  </a:cubicBezTo>
                  <a:cubicBezTo>
                    <a:pt x="32" y="92"/>
                    <a:pt x="40" y="92"/>
                    <a:pt x="41" y="90"/>
                  </a:cubicBezTo>
                  <a:cubicBezTo>
                    <a:pt x="42" y="90"/>
                    <a:pt x="43" y="90"/>
                    <a:pt x="44" y="90"/>
                  </a:cubicBezTo>
                  <a:cubicBezTo>
                    <a:pt x="44" y="91"/>
                    <a:pt x="44" y="91"/>
                    <a:pt x="43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5"/>
                    <a:pt x="57" y="94"/>
                    <a:pt x="63" y="96"/>
                  </a:cubicBezTo>
                  <a:cubicBezTo>
                    <a:pt x="61" y="96"/>
                    <a:pt x="61" y="97"/>
                    <a:pt x="64" y="9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7"/>
                    <a:pt x="69" y="97"/>
                    <a:pt x="71" y="98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52" y="102"/>
                    <a:pt x="38" y="99"/>
                    <a:pt x="23" y="101"/>
                  </a:cubicBezTo>
                  <a:cubicBezTo>
                    <a:pt x="24" y="101"/>
                    <a:pt x="26" y="101"/>
                    <a:pt x="25" y="102"/>
                  </a:cubicBezTo>
                  <a:cubicBezTo>
                    <a:pt x="24" y="103"/>
                    <a:pt x="22" y="103"/>
                    <a:pt x="20" y="103"/>
                  </a:cubicBezTo>
                  <a:cubicBezTo>
                    <a:pt x="21" y="104"/>
                    <a:pt x="21" y="106"/>
                    <a:pt x="25" y="106"/>
                  </a:cubicBezTo>
                  <a:cubicBezTo>
                    <a:pt x="22" y="106"/>
                    <a:pt x="20" y="106"/>
                    <a:pt x="17" y="107"/>
                  </a:cubicBezTo>
                  <a:cubicBezTo>
                    <a:pt x="19" y="107"/>
                    <a:pt x="21" y="108"/>
                    <a:pt x="23" y="108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2" y="111"/>
                    <a:pt x="11" y="109"/>
                    <a:pt x="9" y="110"/>
                  </a:cubicBezTo>
                  <a:cubicBezTo>
                    <a:pt x="12" y="110"/>
                    <a:pt x="17" y="110"/>
                    <a:pt x="19" y="111"/>
                  </a:cubicBezTo>
                  <a:cubicBezTo>
                    <a:pt x="17" y="112"/>
                    <a:pt x="14" y="111"/>
                    <a:pt x="12" y="111"/>
                  </a:cubicBezTo>
                  <a:cubicBezTo>
                    <a:pt x="15" y="111"/>
                    <a:pt x="18" y="112"/>
                    <a:pt x="20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8" y="115"/>
                    <a:pt x="20" y="116"/>
                    <a:pt x="22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6" y="117"/>
                    <a:pt x="31" y="117"/>
                    <a:pt x="29" y="118"/>
                  </a:cubicBezTo>
                  <a:cubicBezTo>
                    <a:pt x="27" y="119"/>
                    <a:pt x="27" y="122"/>
                    <a:pt x="22" y="120"/>
                  </a:cubicBezTo>
                  <a:cubicBezTo>
                    <a:pt x="16" y="122"/>
                    <a:pt x="20" y="125"/>
                    <a:pt x="11" y="124"/>
                  </a:cubicBezTo>
                  <a:cubicBezTo>
                    <a:pt x="13" y="126"/>
                    <a:pt x="19" y="125"/>
                    <a:pt x="21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0"/>
                    <a:pt x="10" y="131"/>
                    <a:pt x="11" y="132"/>
                  </a:cubicBezTo>
                  <a:cubicBezTo>
                    <a:pt x="10" y="132"/>
                    <a:pt x="9" y="133"/>
                    <a:pt x="8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3" y="136"/>
                    <a:pt x="21" y="137"/>
                    <a:pt x="27" y="138"/>
                  </a:cubicBezTo>
                  <a:cubicBezTo>
                    <a:pt x="24" y="141"/>
                    <a:pt x="14" y="140"/>
                    <a:pt x="7" y="141"/>
                  </a:cubicBezTo>
                  <a:cubicBezTo>
                    <a:pt x="7" y="142"/>
                    <a:pt x="7" y="142"/>
                    <a:pt x="9" y="143"/>
                  </a:cubicBezTo>
                  <a:cubicBezTo>
                    <a:pt x="2" y="144"/>
                    <a:pt x="11" y="145"/>
                    <a:pt x="12" y="147"/>
                  </a:cubicBezTo>
                  <a:cubicBezTo>
                    <a:pt x="10" y="149"/>
                    <a:pt x="7" y="149"/>
                    <a:pt x="7" y="151"/>
                  </a:cubicBezTo>
                  <a:cubicBezTo>
                    <a:pt x="9" y="152"/>
                    <a:pt x="11" y="154"/>
                    <a:pt x="15" y="154"/>
                  </a:cubicBezTo>
                  <a:cubicBezTo>
                    <a:pt x="16" y="155"/>
                    <a:pt x="11" y="154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5" y="157"/>
                    <a:pt x="13" y="160"/>
                    <a:pt x="12" y="162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2" y="164"/>
                    <a:pt x="9" y="164"/>
                    <a:pt x="8" y="163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3" y="166"/>
                    <a:pt x="3" y="168"/>
                    <a:pt x="5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1" y="172"/>
                    <a:pt x="19" y="172"/>
                    <a:pt x="23" y="174"/>
                  </a:cubicBezTo>
                  <a:cubicBezTo>
                    <a:pt x="23" y="174"/>
                    <a:pt x="22" y="174"/>
                    <a:pt x="22" y="174"/>
                  </a:cubicBezTo>
                  <a:cubicBezTo>
                    <a:pt x="23" y="175"/>
                    <a:pt x="26" y="175"/>
                    <a:pt x="24" y="176"/>
                  </a:cubicBezTo>
                  <a:cubicBezTo>
                    <a:pt x="22" y="176"/>
                    <a:pt x="20" y="177"/>
                    <a:pt x="18" y="176"/>
                  </a:cubicBezTo>
                  <a:cubicBezTo>
                    <a:pt x="17" y="177"/>
                    <a:pt x="21" y="176"/>
                    <a:pt x="21" y="177"/>
                  </a:cubicBezTo>
                  <a:cubicBezTo>
                    <a:pt x="21" y="177"/>
                    <a:pt x="20" y="177"/>
                    <a:pt x="20" y="178"/>
                  </a:cubicBezTo>
                  <a:cubicBezTo>
                    <a:pt x="24" y="178"/>
                    <a:pt x="25" y="180"/>
                    <a:pt x="28" y="181"/>
                  </a:cubicBezTo>
                  <a:cubicBezTo>
                    <a:pt x="25" y="182"/>
                    <a:pt x="22" y="185"/>
                    <a:pt x="19" y="184"/>
                  </a:cubicBezTo>
                  <a:cubicBezTo>
                    <a:pt x="19" y="185"/>
                    <a:pt x="19" y="185"/>
                    <a:pt x="19" y="185"/>
                  </a:cubicBezTo>
                  <a:cubicBezTo>
                    <a:pt x="18" y="186"/>
                    <a:pt x="17" y="185"/>
                    <a:pt x="16" y="185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14" y="187"/>
                    <a:pt x="8" y="186"/>
                    <a:pt x="5" y="185"/>
                  </a:cubicBezTo>
                  <a:cubicBezTo>
                    <a:pt x="4" y="185"/>
                    <a:pt x="2" y="185"/>
                    <a:pt x="1" y="186"/>
                  </a:cubicBezTo>
                  <a:cubicBezTo>
                    <a:pt x="3" y="186"/>
                    <a:pt x="4" y="186"/>
                    <a:pt x="6" y="18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" y="192"/>
                    <a:pt x="19" y="192"/>
                    <a:pt x="29" y="194"/>
                  </a:cubicBezTo>
                  <a:cubicBezTo>
                    <a:pt x="28" y="193"/>
                    <a:pt x="25" y="193"/>
                    <a:pt x="24" y="192"/>
                  </a:cubicBezTo>
                  <a:cubicBezTo>
                    <a:pt x="28" y="192"/>
                    <a:pt x="30" y="191"/>
                    <a:pt x="34" y="192"/>
                  </a:cubicBezTo>
                  <a:cubicBezTo>
                    <a:pt x="36" y="192"/>
                    <a:pt x="38" y="193"/>
                    <a:pt x="38" y="194"/>
                  </a:cubicBezTo>
                  <a:cubicBezTo>
                    <a:pt x="43" y="195"/>
                    <a:pt x="47" y="195"/>
                    <a:pt x="53" y="194"/>
                  </a:cubicBezTo>
                  <a:cubicBezTo>
                    <a:pt x="55" y="197"/>
                    <a:pt x="59" y="196"/>
                    <a:pt x="63" y="196"/>
                  </a:cubicBezTo>
                  <a:cubicBezTo>
                    <a:pt x="63" y="196"/>
                    <a:pt x="59" y="195"/>
                    <a:pt x="62" y="194"/>
                  </a:cubicBezTo>
                  <a:cubicBezTo>
                    <a:pt x="66" y="193"/>
                    <a:pt x="70" y="195"/>
                    <a:pt x="73" y="196"/>
                  </a:cubicBezTo>
                  <a:cubicBezTo>
                    <a:pt x="72" y="196"/>
                    <a:pt x="72" y="197"/>
                    <a:pt x="71" y="196"/>
                  </a:cubicBezTo>
                  <a:cubicBezTo>
                    <a:pt x="74" y="196"/>
                    <a:pt x="75" y="198"/>
                    <a:pt x="79" y="198"/>
                  </a:cubicBezTo>
                  <a:cubicBezTo>
                    <a:pt x="82" y="197"/>
                    <a:pt x="87" y="197"/>
                    <a:pt x="85" y="195"/>
                  </a:cubicBezTo>
                  <a:cubicBezTo>
                    <a:pt x="89" y="191"/>
                    <a:pt x="96" y="196"/>
                    <a:pt x="102" y="194"/>
                  </a:cubicBezTo>
                  <a:cubicBezTo>
                    <a:pt x="103" y="194"/>
                    <a:pt x="104" y="194"/>
                    <a:pt x="104" y="195"/>
                  </a:cubicBezTo>
                  <a:cubicBezTo>
                    <a:pt x="103" y="195"/>
                    <a:pt x="103" y="195"/>
                    <a:pt x="102" y="195"/>
                  </a:cubicBezTo>
                  <a:cubicBezTo>
                    <a:pt x="103" y="195"/>
                    <a:pt x="104" y="195"/>
                    <a:pt x="105" y="196"/>
                  </a:cubicBezTo>
                  <a:cubicBezTo>
                    <a:pt x="104" y="197"/>
                    <a:pt x="98" y="197"/>
                    <a:pt x="95" y="197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03" y="197"/>
                    <a:pt x="110" y="197"/>
                    <a:pt x="116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5"/>
                    <a:pt x="109" y="195"/>
                    <a:pt x="111" y="194"/>
                  </a:cubicBezTo>
                  <a:cubicBezTo>
                    <a:pt x="115" y="193"/>
                    <a:pt x="120" y="192"/>
                    <a:pt x="125" y="194"/>
                  </a:cubicBezTo>
                  <a:cubicBezTo>
                    <a:pt x="124" y="195"/>
                    <a:pt x="125" y="196"/>
                    <a:pt x="124" y="196"/>
                  </a:cubicBezTo>
                  <a:cubicBezTo>
                    <a:pt x="126" y="196"/>
                    <a:pt x="126" y="196"/>
                    <a:pt x="126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34" y="196"/>
                    <a:pt x="133" y="192"/>
                    <a:pt x="135" y="191"/>
                  </a:cubicBezTo>
                  <a:cubicBezTo>
                    <a:pt x="143" y="192"/>
                    <a:pt x="136" y="194"/>
                    <a:pt x="135" y="195"/>
                  </a:cubicBezTo>
                  <a:cubicBezTo>
                    <a:pt x="137" y="196"/>
                    <a:pt x="139" y="196"/>
                    <a:pt x="139" y="197"/>
                  </a:cubicBezTo>
                  <a:cubicBezTo>
                    <a:pt x="142" y="197"/>
                    <a:pt x="145" y="197"/>
                    <a:pt x="146" y="197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1" y="193"/>
                    <a:pt x="162" y="191"/>
                    <a:pt x="173" y="193"/>
                  </a:cubicBezTo>
                  <a:cubicBezTo>
                    <a:pt x="171" y="194"/>
                    <a:pt x="166" y="192"/>
                    <a:pt x="165" y="194"/>
                  </a:cubicBezTo>
                  <a:cubicBezTo>
                    <a:pt x="169" y="197"/>
                    <a:pt x="173" y="194"/>
                    <a:pt x="178" y="194"/>
                  </a:cubicBezTo>
                  <a:cubicBezTo>
                    <a:pt x="180" y="193"/>
                    <a:pt x="178" y="192"/>
                    <a:pt x="179" y="191"/>
                  </a:cubicBezTo>
                  <a:cubicBezTo>
                    <a:pt x="181" y="190"/>
                    <a:pt x="184" y="191"/>
                    <a:pt x="185" y="190"/>
                  </a:cubicBezTo>
                  <a:cubicBezTo>
                    <a:pt x="184" y="190"/>
                    <a:pt x="182" y="190"/>
                    <a:pt x="181" y="189"/>
                  </a:cubicBezTo>
                  <a:cubicBezTo>
                    <a:pt x="184" y="189"/>
                    <a:pt x="187" y="188"/>
                    <a:pt x="190" y="189"/>
                  </a:cubicBezTo>
                  <a:cubicBezTo>
                    <a:pt x="190" y="189"/>
                    <a:pt x="190" y="189"/>
                    <a:pt x="190" y="189"/>
                  </a:cubicBezTo>
                  <a:cubicBezTo>
                    <a:pt x="190" y="190"/>
                    <a:pt x="190" y="190"/>
                    <a:pt x="189" y="190"/>
                  </a:cubicBezTo>
                  <a:cubicBezTo>
                    <a:pt x="196" y="189"/>
                    <a:pt x="188" y="194"/>
                    <a:pt x="198" y="192"/>
                  </a:cubicBezTo>
                  <a:cubicBezTo>
                    <a:pt x="199" y="193"/>
                    <a:pt x="201" y="193"/>
                    <a:pt x="201" y="193"/>
                  </a:cubicBezTo>
                  <a:cubicBezTo>
                    <a:pt x="201" y="193"/>
                    <a:pt x="202" y="192"/>
                    <a:pt x="199" y="191"/>
                  </a:cubicBezTo>
                  <a:cubicBezTo>
                    <a:pt x="200" y="191"/>
                    <a:pt x="200" y="191"/>
                    <a:pt x="200" y="191"/>
                  </a:cubicBezTo>
                  <a:cubicBezTo>
                    <a:pt x="202" y="190"/>
                    <a:pt x="204" y="191"/>
                    <a:pt x="206" y="192"/>
                  </a:cubicBezTo>
                  <a:cubicBezTo>
                    <a:pt x="211" y="190"/>
                    <a:pt x="216" y="189"/>
                    <a:pt x="222" y="190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26" y="191"/>
                    <a:pt x="226" y="188"/>
                    <a:pt x="231" y="188"/>
                  </a:cubicBezTo>
                  <a:cubicBezTo>
                    <a:pt x="231" y="189"/>
                    <a:pt x="236" y="189"/>
                    <a:pt x="235" y="190"/>
                  </a:cubicBezTo>
                  <a:cubicBezTo>
                    <a:pt x="232" y="191"/>
                    <a:pt x="231" y="192"/>
                    <a:pt x="229" y="193"/>
                  </a:cubicBezTo>
                  <a:cubicBezTo>
                    <a:pt x="230" y="193"/>
                    <a:pt x="232" y="192"/>
                    <a:pt x="233" y="193"/>
                  </a:cubicBezTo>
                  <a:cubicBezTo>
                    <a:pt x="239" y="193"/>
                    <a:pt x="240" y="187"/>
                    <a:pt x="246" y="191"/>
                  </a:cubicBezTo>
                  <a:cubicBezTo>
                    <a:pt x="244" y="188"/>
                    <a:pt x="255" y="190"/>
                    <a:pt x="258" y="188"/>
                  </a:cubicBezTo>
                  <a:cubicBezTo>
                    <a:pt x="267" y="192"/>
                    <a:pt x="250" y="189"/>
                    <a:pt x="249" y="191"/>
                  </a:cubicBezTo>
                  <a:cubicBezTo>
                    <a:pt x="254" y="191"/>
                    <a:pt x="259" y="191"/>
                    <a:pt x="264" y="191"/>
                  </a:cubicBezTo>
                  <a:cubicBezTo>
                    <a:pt x="265" y="190"/>
                    <a:pt x="266" y="188"/>
                    <a:pt x="270" y="188"/>
                  </a:cubicBezTo>
                  <a:cubicBezTo>
                    <a:pt x="271" y="188"/>
                    <a:pt x="272" y="189"/>
                    <a:pt x="272" y="189"/>
                  </a:cubicBezTo>
                  <a:cubicBezTo>
                    <a:pt x="275" y="187"/>
                    <a:pt x="279" y="188"/>
                    <a:pt x="282" y="189"/>
                  </a:cubicBezTo>
                  <a:cubicBezTo>
                    <a:pt x="284" y="190"/>
                    <a:pt x="279" y="190"/>
                    <a:pt x="279" y="191"/>
                  </a:cubicBezTo>
                  <a:cubicBezTo>
                    <a:pt x="283" y="191"/>
                    <a:pt x="286" y="190"/>
                    <a:pt x="287" y="189"/>
                  </a:cubicBezTo>
                  <a:cubicBezTo>
                    <a:pt x="291" y="188"/>
                    <a:pt x="297" y="188"/>
                    <a:pt x="298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298" y="188"/>
                    <a:pt x="302" y="187"/>
                    <a:pt x="302" y="187"/>
                  </a:cubicBezTo>
                  <a:cubicBezTo>
                    <a:pt x="295" y="186"/>
                    <a:pt x="301" y="184"/>
                    <a:pt x="299" y="183"/>
                  </a:cubicBezTo>
                  <a:cubicBezTo>
                    <a:pt x="307" y="181"/>
                    <a:pt x="296" y="180"/>
                    <a:pt x="302" y="178"/>
                  </a:cubicBezTo>
                  <a:cubicBezTo>
                    <a:pt x="304" y="178"/>
                    <a:pt x="307" y="178"/>
                    <a:pt x="308" y="178"/>
                  </a:cubicBezTo>
                  <a:cubicBezTo>
                    <a:pt x="312" y="179"/>
                    <a:pt x="311" y="180"/>
                    <a:pt x="311" y="181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5" y="182"/>
                    <a:pt x="319" y="181"/>
                    <a:pt x="318" y="183"/>
                  </a:cubicBezTo>
                  <a:cubicBezTo>
                    <a:pt x="315" y="184"/>
                    <a:pt x="316" y="189"/>
                    <a:pt x="309" y="187"/>
                  </a:cubicBezTo>
                  <a:cubicBezTo>
                    <a:pt x="310" y="192"/>
                    <a:pt x="320" y="187"/>
                    <a:pt x="326" y="188"/>
                  </a:cubicBezTo>
                  <a:cubicBezTo>
                    <a:pt x="327" y="187"/>
                    <a:pt x="324" y="186"/>
                    <a:pt x="325" y="184"/>
                  </a:cubicBezTo>
                  <a:cubicBezTo>
                    <a:pt x="333" y="184"/>
                    <a:pt x="333" y="184"/>
                    <a:pt x="333" y="184"/>
                  </a:cubicBezTo>
                  <a:cubicBezTo>
                    <a:pt x="332" y="181"/>
                    <a:pt x="341" y="183"/>
                    <a:pt x="342" y="181"/>
                  </a:cubicBezTo>
                  <a:cubicBezTo>
                    <a:pt x="346" y="181"/>
                    <a:pt x="354" y="181"/>
                    <a:pt x="356" y="182"/>
                  </a:cubicBezTo>
                  <a:cubicBezTo>
                    <a:pt x="351" y="183"/>
                    <a:pt x="351" y="185"/>
                    <a:pt x="348" y="187"/>
                  </a:cubicBezTo>
                  <a:cubicBezTo>
                    <a:pt x="353" y="186"/>
                    <a:pt x="355" y="189"/>
                    <a:pt x="354" y="190"/>
                  </a:cubicBezTo>
                  <a:cubicBezTo>
                    <a:pt x="356" y="190"/>
                    <a:pt x="356" y="190"/>
                    <a:pt x="356" y="190"/>
                  </a:cubicBezTo>
                  <a:cubicBezTo>
                    <a:pt x="361" y="185"/>
                    <a:pt x="373" y="189"/>
                    <a:pt x="378" y="187"/>
                  </a:cubicBezTo>
                  <a:cubicBezTo>
                    <a:pt x="381" y="185"/>
                    <a:pt x="384" y="188"/>
                    <a:pt x="386" y="189"/>
                  </a:cubicBezTo>
                  <a:cubicBezTo>
                    <a:pt x="387" y="187"/>
                    <a:pt x="390" y="185"/>
                    <a:pt x="388" y="184"/>
                  </a:cubicBezTo>
                  <a:cubicBezTo>
                    <a:pt x="390" y="183"/>
                    <a:pt x="397" y="183"/>
                    <a:pt x="394" y="180"/>
                  </a:cubicBezTo>
                  <a:cubicBezTo>
                    <a:pt x="389" y="181"/>
                    <a:pt x="394" y="178"/>
                    <a:pt x="389" y="178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90" y="173"/>
                    <a:pt x="398" y="173"/>
                    <a:pt x="403" y="173"/>
                  </a:cubicBezTo>
                  <a:cubicBezTo>
                    <a:pt x="404" y="177"/>
                    <a:pt x="404" y="177"/>
                    <a:pt x="404" y="177"/>
                  </a:cubicBezTo>
                  <a:cubicBezTo>
                    <a:pt x="400" y="178"/>
                    <a:pt x="408" y="180"/>
                    <a:pt x="402" y="181"/>
                  </a:cubicBezTo>
                  <a:cubicBezTo>
                    <a:pt x="408" y="182"/>
                    <a:pt x="413" y="181"/>
                    <a:pt x="419" y="182"/>
                  </a:cubicBezTo>
                  <a:cubicBezTo>
                    <a:pt x="421" y="181"/>
                    <a:pt x="421" y="181"/>
                    <a:pt x="421" y="181"/>
                  </a:cubicBezTo>
                  <a:cubicBezTo>
                    <a:pt x="419" y="180"/>
                    <a:pt x="419" y="180"/>
                    <a:pt x="419" y="180"/>
                  </a:cubicBezTo>
                  <a:cubicBezTo>
                    <a:pt x="418" y="180"/>
                    <a:pt x="417" y="180"/>
                    <a:pt x="416" y="181"/>
                  </a:cubicBezTo>
                  <a:cubicBezTo>
                    <a:pt x="412" y="179"/>
                    <a:pt x="412" y="179"/>
                    <a:pt x="412" y="179"/>
                  </a:cubicBezTo>
                  <a:cubicBezTo>
                    <a:pt x="405" y="183"/>
                    <a:pt x="406" y="177"/>
                    <a:pt x="409" y="178"/>
                  </a:cubicBezTo>
                  <a:cubicBezTo>
                    <a:pt x="409" y="178"/>
                    <a:pt x="409" y="178"/>
                    <a:pt x="409" y="178"/>
                  </a:cubicBezTo>
                  <a:cubicBezTo>
                    <a:pt x="409" y="177"/>
                    <a:pt x="410" y="177"/>
                    <a:pt x="411" y="177"/>
                  </a:cubicBezTo>
                  <a:cubicBezTo>
                    <a:pt x="409" y="174"/>
                    <a:pt x="419" y="175"/>
                    <a:pt x="422" y="174"/>
                  </a:cubicBezTo>
                  <a:cubicBezTo>
                    <a:pt x="421" y="174"/>
                    <a:pt x="420" y="174"/>
                    <a:pt x="420" y="174"/>
                  </a:cubicBezTo>
                  <a:cubicBezTo>
                    <a:pt x="420" y="173"/>
                    <a:pt x="419" y="172"/>
                    <a:pt x="421" y="172"/>
                  </a:cubicBezTo>
                  <a:cubicBezTo>
                    <a:pt x="422" y="173"/>
                    <a:pt x="422" y="173"/>
                    <a:pt x="422" y="173"/>
                  </a:cubicBezTo>
                  <a:cubicBezTo>
                    <a:pt x="423" y="172"/>
                    <a:pt x="423" y="172"/>
                    <a:pt x="423" y="172"/>
                  </a:cubicBezTo>
                  <a:cubicBezTo>
                    <a:pt x="421" y="171"/>
                    <a:pt x="414" y="171"/>
                    <a:pt x="410" y="171"/>
                  </a:cubicBezTo>
                  <a:cubicBezTo>
                    <a:pt x="409" y="169"/>
                    <a:pt x="419" y="168"/>
                    <a:pt x="416" y="166"/>
                  </a:cubicBezTo>
                  <a:cubicBezTo>
                    <a:pt x="417" y="164"/>
                    <a:pt x="410" y="164"/>
                    <a:pt x="408" y="163"/>
                  </a:cubicBezTo>
                  <a:cubicBezTo>
                    <a:pt x="409" y="163"/>
                    <a:pt x="411" y="161"/>
                    <a:pt x="414" y="162"/>
                  </a:cubicBezTo>
                  <a:cubicBezTo>
                    <a:pt x="419" y="162"/>
                    <a:pt x="415" y="163"/>
                    <a:pt x="419" y="164"/>
                  </a:cubicBezTo>
                  <a:cubicBezTo>
                    <a:pt x="420" y="162"/>
                    <a:pt x="427" y="164"/>
                    <a:pt x="424" y="163"/>
                  </a:cubicBezTo>
                  <a:cubicBezTo>
                    <a:pt x="425" y="159"/>
                    <a:pt x="409" y="162"/>
                    <a:pt x="405" y="160"/>
                  </a:cubicBezTo>
                  <a:cubicBezTo>
                    <a:pt x="411" y="158"/>
                    <a:pt x="400" y="158"/>
                    <a:pt x="400" y="156"/>
                  </a:cubicBezTo>
                  <a:cubicBezTo>
                    <a:pt x="401" y="156"/>
                    <a:pt x="402" y="155"/>
                    <a:pt x="403" y="155"/>
                  </a:cubicBezTo>
                  <a:cubicBezTo>
                    <a:pt x="395" y="155"/>
                    <a:pt x="395" y="155"/>
                    <a:pt x="395" y="155"/>
                  </a:cubicBezTo>
                  <a:cubicBezTo>
                    <a:pt x="397" y="157"/>
                    <a:pt x="397" y="160"/>
                    <a:pt x="401" y="163"/>
                  </a:cubicBezTo>
                  <a:cubicBezTo>
                    <a:pt x="398" y="164"/>
                    <a:pt x="392" y="165"/>
                    <a:pt x="389" y="164"/>
                  </a:cubicBezTo>
                  <a:cubicBezTo>
                    <a:pt x="388" y="163"/>
                    <a:pt x="390" y="163"/>
                    <a:pt x="389" y="163"/>
                  </a:cubicBezTo>
                  <a:cubicBezTo>
                    <a:pt x="388" y="161"/>
                    <a:pt x="389" y="158"/>
                    <a:pt x="385" y="158"/>
                  </a:cubicBezTo>
                  <a:cubicBezTo>
                    <a:pt x="381" y="156"/>
                    <a:pt x="375" y="155"/>
                    <a:pt x="376" y="153"/>
                  </a:cubicBezTo>
                  <a:cubicBezTo>
                    <a:pt x="378" y="151"/>
                    <a:pt x="382" y="153"/>
                    <a:pt x="384" y="153"/>
                  </a:cubicBezTo>
                  <a:cubicBezTo>
                    <a:pt x="386" y="151"/>
                    <a:pt x="380" y="151"/>
                    <a:pt x="376" y="151"/>
                  </a:cubicBezTo>
                  <a:cubicBezTo>
                    <a:pt x="374" y="150"/>
                    <a:pt x="373" y="150"/>
                    <a:pt x="374" y="149"/>
                  </a:cubicBezTo>
                  <a:cubicBezTo>
                    <a:pt x="370" y="149"/>
                    <a:pt x="368" y="151"/>
                    <a:pt x="365" y="150"/>
                  </a:cubicBezTo>
                  <a:cubicBezTo>
                    <a:pt x="365" y="149"/>
                    <a:pt x="361" y="150"/>
                    <a:pt x="360" y="149"/>
                  </a:cubicBezTo>
                  <a:cubicBezTo>
                    <a:pt x="362" y="148"/>
                    <a:pt x="362" y="148"/>
                    <a:pt x="362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55" y="146"/>
                    <a:pt x="353" y="150"/>
                    <a:pt x="348" y="150"/>
                  </a:cubicBezTo>
                  <a:cubicBezTo>
                    <a:pt x="350" y="150"/>
                    <a:pt x="352" y="150"/>
                    <a:pt x="354" y="150"/>
                  </a:cubicBezTo>
                  <a:cubicBezTo>
                    <a:pt x="354" y="156"/>
                    <a:pt x="376" y="149"/>
                    <a:pt x="373" y="155"/>
                  </a:cubicBezTo>
                  <a:cubicBezTo>
                    <a:pt x="370" y="158"/>
                    <a:pt x="361" y="157"/>
                    <a:pt x="358" y="158"/>
                  </a:cubicBezTo>
                  <a:cubicBezTo>
                    <a:pt x="362" y="161"/>
                    <a:pt x="367" y="157"/>
                    <a:pt x="371" y="158"/>
                  </a:cubicBezTo>
                  <a:cubicBezTo>
                    <a:pt x="372" y="158"/>
                    <a:pt x="373" y="160"/>
                    <a:pt x="370" y="161"/>
                  </a:cubicBezTo>
                  <a:cubicBezTo>
                    <a:pt x="361" y="161"/>
                    <a:pt x="353" y="160"/>
                    <a:pt x="348" y="157"/>
                  </a:cubicBezTo>
                  <a:cubicBezTo>
                    <a:pt x="349" y="157"/>
                    <a:pt x="349" y="157"/>
                    <a:pt x="350" y="157"/>
                  </a:cubicBezTo>
                  <a:cubicBezTo>
                    <a:pt x="349" y="157"/>
                    <a:pt x="347" y="157"/>
                    <a:pt x="346" y="157"/>
                  </a:cubicBezTo>
                  <a:cubicBezTo>
                    <a:pt x="344" y="158"/>
                    <a:pt x="338" y="158"/>
                    <a:pt x="336" y="157"/>
                  </a:cubicBezTo>
                  <a:cubicBezTo>
                    <a:pt x="339" y="156"/>
                    <a:pt x="343" y="156"/>
                    <a:pt x="343" y="155"/>
                  </a:cubicBezTo>
                  <a:cubicBezTo>
                    <a:pt x="339" y="154"/>
                    <a:pt x="334" y="153"/>
                    <a:pt x="332" y="152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344" y="151"/>
                    <a:pt x="344" y="151"/>
                    <a:pt x="344" y="151"/>
                  </a:cubicBezTo>
                  <a:cubicBezTo>
                    <a:pt x="342" y="148"/>
                    <a:pt x="335" y="151"/>
                    <a:pt x="331" y="150"/>
                  </a:cubicBezTo>
                  <a:cubicBezTo>
                    <a:pt x="335" y="148"/>
                    <a:pt x="340" y="148"/>
                    <a:pt x="346" y="147"/>
                  </a:cubicBezTo>
                  <a:cubicBezTo>
                    <a:pt x="346" y="146"/>
                    <a:pt x="352" y="146"/>
                    <a:pt x="354" y="145"/>
                  </a:cubicBezTo>
                  <a:cubicBezTo>
                    <a:pt x="354" y="144"/>
                    <a:pt x="354" y="144"/>
                    <a:pt x="353" y="143"/>
                  </a:cubicBezTo>
                  <a:cubicBezTo>
                    <a:pt x="350" y="143"/>
                    <a:pt x="350" y="141"/>
                    <a:pt x="354" y="140"/>
                  </a:cubicBezTo>
                  <a:cubicBezTo>
                    <a:pt x="354" y="139"/>
                    <a:pt x="358" y="139"/>
                    <a:pt x="355" y="138"/>
                  </a:cubicBezTo>
                  <a:cubicBezTo>
                    <a:pt x="358" y="137"/>
                    <a:pt x="361" y="137"/>
                    <a:pt x="361" y="135"/>
                  </a:cubicBezTo>
                  <a:cubicBezTo>
                    <a:pt x="359" y="135"/>
                    <a:pt x="356" y="135"/>
                    <a:pt x="355" y="134"/>
                  </a:cubicBezTo>
                  <a:cubicBezTo>
                    <a:pt x="354" y="135"/>
                    <a:pt x="353" y="135"/>
                    <a:pt x="352" y="135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4" y="136"/>
                    <a:pt x="354" y="136"/>
                    <a:pt x="354" y="136"/>
                  </a:cubicBezTo>
                  <a:cubicBezTo>
                    <a:pt x="357" y="141"/>
                    <a:pt x="338" y="138"/>
                    <a:pt x="332" y="139"/>
                  </a:cubicBezTo>
                  <a:cubicBezTo>
                    <a:pt x="334" y="140"/>
                    <a:pt x="329" y="141"/>
                    <a:pt x="329" y="143"/>
                  </a:cubicBezTo>
                  <a:cubicBezTo>
                    <a:pt x="329" y="144"/>
                    <a:pt x="323" y="145"/>
                    <a:pt x="325" y="146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9" y="145"/>
                    <a:pt x="332" y="146"/>
                    <a:pt x="334" y="147"/>
                  </a:cubicBezTo>
                  <a:cubicBezTo>
                    <a:pt x="333" y="147"/>
                    <a:pt x="332" y="147"/>
                    <a:pt x="331" y="147"/>
                  </a:cubicBezTo>
                  <a:cubicBezTo>
                    <a:pt x="326" y="146"/>
                    <a:pt x="316" y="147"/>
                    <a:pt x="318" y="144"/>
                  </a:cubicBezTo>
                  <a:cubicBezTo>
                    <a:pt x="320" y="142"/>
                    <a:pt x="318" y="142"/>
                    <a:pt x="319" y="140"/>
                  </a:cubicBezTo>
                  <a:cubicBezTo>
                    <a:pt x="323" y="142"/>
                    <a:pt x="325" y="139"/>
                    <a:pt x="329" y="138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23" y="137"/>
                    <a:pt x="322" y="139"/>
                    <a:pt x="320" y="140"/>
                  </a:cubicBezTo>
                  <a:cubicBezTo>
                    <a:pt x="317" y="140"/>
                    <a:pt x="316" y="139"/>
                    <a:pt x="314" y="139"/>
                  </a:cubicBezTo>
                  <a:cubicBezTo>
                    <a:pt x="314" y="138"/>
                    <a:pt x="314" y="137"/>
                    <a:pt x="316" y="136"/>
                  </a:cubicBezTo>
                  <a:cubicBezTo>
                    <a:pt x="315" y="137"/>
                    <a:pt x="314" y="136"/>
                    <a:pt x="314" y="136"/>
                  </a:cubicBezTo>
                  <a:cubicBezTo>
                    <a:pt x="322" y="135"/>
                    <a:pt x="322" y="135"/>
                    <a:pt x="322" y="135"/>
                  </a:cubicBezTo>
                  <a:cubicBezTo>
                    <a:pt x="321" y="134"/>
                    <a:pt x="321" y="133"/>
                    <a:pt x="319" y="134"/>
                  </a:cubicBezTo>
                  <a:cubicBezTo>
                    <a:pt x="317" y="133"/>
                    <a:pt x="318" y="132"/>
                    <a:pt x="318" y="132"/>
                  </a:cubicBezTo>
                  <a:cubicBezTo>
                    <a:pt x="318" y="130"/>
                    <a:pt x="322" y="130"/>
                    <a:pt x="324" y="130"/>
                  </a:cubicBezTo>
                  <a:cubicBezTo>
                    <a:pt x="326" y="134"/>
                    <a:pt x="336" y="130"/>
                    <a:pt x="342" y="131"/>
                  </a:cubicBezTo>
                  <a:cubicBezTo>
                    <a:pt x="344" y="131"/>
                    <a:pt x="345" y="132"/>
                    <a:pt x="344" y="133"/>
                  </a:cubicBezTo>
                  <a:cubicBezTo>
                    <a:pt x="354" y="132"/>
                    <a:pt x="342" y="129"/>
                    <a:pt x="344" y="127"/>
                  </a:cubicBezTo>
                  <a:cubicBezTo>
                    <a:pt x="332" y="130"/>
                    <a:pt x="332" y="130"/>
                    <a:pt x="332" y="130"/>
                  </a:cubicBezTo>
                  <a:cubicBezTo>
                    <a:pt x="328" y="130"/>
                    <a:pt x="328" y="128"/>
                    <a:pt x="326" y="127"/>
                  </a:cubicBezTo>
                  <a:cubicBezTo>
                    <a:pt x="323" y="127"/>
                    <a:pt x="324" y="129"/>
                    <a:pt x="321" y="129"/>
                  </a:cubicBezTo>
                  <a:cubicBezTo>
                    <a:pt x="320" y="128"/>
                    <a:pt x="318" y="127"/>
                    <a:pt x="320" y="126"/>
                  </a:cubicBezTo>
                  <a:cubicBezTo>
                    <a:pt x="325" y="126"/>
                    <a:pt x="329" y="128"/>
                    <a:pt x="335" y="127"/>
                  </a:cubicBezTo>
                  <a:cubicBezTo>
                    <a:pt x="334" y="127"/>
                    <a:pt x="333" y="127"/>
                    <a:pt x="334" y="126"/>
                  </a:cubicBezTo>
                  <a:cubicBezTo>
                    <a:pt x="347" y="125"/>
                    <a:pt x="347" y="125"/>
                    <a:pt x="347" y="125"/>
                  </a:cubicBezTo>
                  <a:cubicBezTo>
                    <a:pt x="344" y="123"/>
                    <a:pt x="336" y="126"/>
                    <a:pt x="333" y="124"/>
                  </a:cubicBezTo>
                  <a:cubicBezTo>
                    <a:pt x="336" y="123"/>
                    <a:pt x="340" y="124"/>
                    <a:pt x="340" y="122"/>
                  </a:cubicBezTo>
                  <a:cubicBezTo>
                    <a:pt x="345" y="121"/>
                    <a:pt x="343" y="124"/>
                    <a:pt x="347" y="123"/>
                  </a:cubicBezTo>
                  <a:cubicBezTo>
                    <a:pt x="347" y="122"/>
                    <a:pt x="345" y="122"/>
                    <a:pt x="343" y="122"/>
                  </a:cubicBezTo>
                  <a:cubicBezTo>
                    <a:pt x="344" y="120"/>
                    <a:pt x="347" y="120"/>
                    <a:pt x="348" y="119"/>
                  </a:cubicBezTo>
                  <a:cubicBezTo>
                    <a:pt x="345" y="118"/>
                    <a:pt x="347" y="117"/>
                    <a:pt x="346" y="116"/>
                  </a:cubicBezTo>
                  <a:cubicBezTo>
                    <a:pt x="356" y="115"/>
                    <a:pt x="344" y="110"/>
                    <a:pt x="354" y="110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0"/>
                    <a:pt x="352" y="110"/>
                    <a:pt x="352" y="110"/>
                  </a:cubicBezTo>
                  <a:cubicBezTo>
                    <a:pt x="350" y="111"/>
                    <a:pt x="349" y="110"/>
                    <a:pt x="348" y="110"/>
                  </a:cubicBezTo>
                  <a:cubicBezTo>
                    <a:pt x="347" y="110"/>
                    <a:pt x="347" y="110"/>
                    <a:pt x="347" y="110"/>
                  </a:cubicBezTo>
                  <a:cubicBezTo>
                    <a:pt x="347" y="111"/>
                    <a:pt x="347" y="112"/>
                    <a:pt x="348" y="112"/>
                  </a:cubicBezTo>
                  <a:cubicBezTo>
                    <a:pt x="344" y="115"/>
                    <a:pt x="341" y="118"/>
                    <a:pt x="333" y="118"/>
                  </a:cubicBezTo>
                  <a:cubicBezTo>
                    <a:pt x="329" y="119"/>
                    <a:pt x="327" y="118"/>
                    <a:pt x="325" y="117"/>
                  </a:cubicBezTo>
                  <a:cubicBezTo>
                    <a:pt x="325" y="115"/>
                    <a:pt x="333" y="116"/>
                    <a:pt x="336" y="115"/>
                  </a:cubicBezTo>
                  <a:cubicBezTo>
                    <a:pt x="337" y="114"/>
                    <a:pt x="340" y="113"/>
                    <a:pt x="337" y="112"/>
                  </a:cubicBezTo>
                  <a:cubicBezTo>
                    <a:pt x="337" y="111"/>
                    <a:pt x="342" y="110"/>
                    <a:pt x="345" y="110"/>
                  </a:cubicBezTo>
                  <a:cubicBezTo>
                    <a:pt x="344" y="110"/>
                    <a:pt x="344" y="110"/>
                    <a:pt x="344" y="110"/>
                  </a:cubicBezTo>
                  <a:cubicBezTo>
                    <a:pt x="339" y="111"/>
                    <a:pt x="334" y="109"/>
                    <a:pt x="329" y="109"/>
                  </a:cubicBezTo>
                  <a:cubicBezTo>
                    <a:pt x="327" y="105"/>
                    <a:pt x="315" y="109"/>
                    <a:pt x="309" y="106"/>
                  </a:cubicBezTo>
                  <a:cubicBezTo>
                    <a:pt x="317" y="104"/>
                    <a:pt x="323" y="107"/>
                    <a:pt x="332" y="105"/>
                  </a:cubicBezTo>
                  <a:cubicBezTo>
                    <a:pt x="323" y="105"/>
                    <a:pt x="323" y="105"/>
                    <a:pt x="323" y="105"/>
                  </a:cubicBezTo>
                  <a:cubicBezTo>
                    <a:pt x="328" y="104"/>
                    <a:pt x="328" y="104"/>
                    <a:pt x="328" y="104"/>
                  </a:cubicBezTo>
                  <a:cubicBezTo>
                    <a:pt x="324" y="103"/>
                    <a:pt x="325" y="101"/>
                    <a:pt x="322" y="101"/>
                  </a:cubicBezTo>
                  <a:cubicBezTo>
                    <a:pt x="320" y="103"/>
                    <a:pt x="312" y="104"/>
                    <a:pt x="308" y="106"/>
                  </a:cubicBezTo>
                  <a:cubicBezTo>
                    <a:pt x="304" y="107"/>
                    <a:pt x="313" y="108"/>
                    <a:pt x="310" y="109"/>
                  </a:cubicBezTo>
                  <a:cubicBezTo>
                    <a:pt x="306" y="109"/>
                    <a:pt x="304" y="108"/>
                    <a:pt x="301" y="107"/>
                  </a:cubicBezTo>
                  <a:cubicBezTo>
                    <a:pt x="306" y="107"/>
                    <a:pt x="302" y="106"/>
                    <a:pt x="304" y="105"/>
                  </a:cubicBezTo>
                  <a:cubicBezTo>
                    <a:pt x="297" y="105"/>
                    <a:pt x="297" y="105"/>
                    <a:pt x="297" y="105"/>
                  </a:cubicBezTo>
                  <a:cubicBezTo>
                    <a:pt x="297" y="105"/>
                    <a:pt x="295" y="105"/>
                    <a:pt x="295" y="104"/>
                  </a:cubicBezTo>
                  <a:cubicBezTo>
                    <a:pt x="296" y="104"/>
                    <a:pt x="296" y="104"/>
                    <a:pt x="297" y="104"/>
                  </a:cubicBezTo>
                  <a:cubicBezTo>
                    <a:pt x="297" y="102"/>
                    <a:pt x="299" y="101"/>
                    <a:pt x="295" y="100"/>
                  </a:cubicBezTo>
                  <a:cubicBezTo>
                    <a:pt x="292" y="101"/>
                    <a:pt x="290" y="99"/>
                    <a:pt x="288" y="101"/>
                  </a:cubicBezTo>
                  <a:cubicBezTo>
                    <a:pt x="291" y="103"/>
                    <a:pt x="291" y="105"/>
                    <a:pt x="296" y="106"/>
                  </a:cubicBezTo>
                  <a:cubicBezTo>
                    <a:pt x="297" y="107"/>
                    <a:pt x="295" y="108"/>
                    <a:pt x="292" y="109"/>
                  </a:cubicBezTo>
                  <a:cubicBezTo>
                    <a:pt x="283" y="108"/>
                    <a:pt x="269" y="111"/>
                    <a:pt x="264" y="107"/>
                  </a:cubicBezTo>
                  <a:cubicBezTo>
                    <a:pt x="266" y="104"/>
                    <a:pt x="256" y="105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7" y="103"/>
                    <a:pt x="259" y="101"/>
                    <a:pt x="261" y="99"/>
                  </a:cubicBezTo>
                  <a:cubicBezTo>
                    <a:pt x="255" y="99"/>
                    <a:pt x="252" y="101"/>
                    <a:pt x="246" y="101"/>
                  </a:cubicBezTo>
                  <a:cubicBezTo>
                    <a:pt x="250" y="103"/>
                    <a:pt x="244" y="105"/>
                    <a:pt x="241" y="107"/>
                  </a:cubicBezTo>
                  <a:cubicBezTo>
                    <a:pt x="242" y="108"/>
                    <a:pt x="242" y="109"/>
                    <a:pt x="240" y="109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39" y="112"/>
                    <a:pt x="233" y="113"/>
                    <a:pt x="228" y="111"/>
                  </a:cubicBezTo>
                  <a:cubicBezTo>
                    <a:pt x="229" y="109"/>
                    <a:pt x="235" y="110"/>
                    <a:pt x="237" y="109"/>
                  </a:cubicBezTo>
                  <a:cubicBezTo>
                    <a:pt x="232" y="107"/>
                    <a:pt x="228" y="111"/>
                    <a:pt x="224" y="109"/>
                  </a:cubicBezTo>
                  <a:cubicBezTo>
                    <a:pt x="227" y="108"/>
                    <a:pt x="232" y="108"/>
                    <a:pt x="233" y="106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28" y="100"/>
                    <a:pt x="240" y="101"/>
                    <a:pt x="243" y="97"/>
                  </a:cubicBezTo>
                  <a:cubicBezTo>
                    <a:pt x="237" y="95"/>
                    <a:pt x="235" y="100"/>
                    <a:pt x="230" y="100"/>
                  </a:cubicBezTo>
                  <a:cubicBezTo>
                    <a:pt x="226" y="99"/>
                    <a:pt x="232" y="98"/>
                    <a:pt x="230" y="98"/>
                  </a:cubicBezTo>
                  <a:cubicBezTo>
                    <a:pt x="227" y="99"/>
                    <a:pt x="223" y="97"/>
                    <a:pt x="226" y="96"/>
                  </a:cubicBezTo>
                  <a:cubicBezTo>
                    <a:pt x="231" y="97"/>
                    <a:pt x="234" y="95"/>
                    <a:pt x="238" y="94"/>
                  </a:cubicBezTo>
                  <a:cubicBezTo>
                    <a:pt x="230" y="94"/>
                    <a:pt x="222" y="94"/>
                    <a:pt x="215" y="95"/>
                  </a:cubicBezTo>
                  <a:cubicBezTo>
                    <a:pt x="216" y="96"/>
                    <a:pt x="217" y="95"/>
                    <a:pt x="219" y="95"/>
                  </a:cubicBezTo>
                  <a:cubicBezTo>
                    <a:pt x="220" y="95"/>
                    <a:pt x="223" y="96"/>
                    <a:pt x="222" y="97"/>
                  </a:cubicBezTo>
                  <a:cubicBezTo>
                    <a:pt x="217" y="97"/>
                    <a:pt x="210" y="98"/>
                    <a:pt x="207" y="96"/>
                  </a:cubicBezTo>
                  <a:cubicBezTo>
                    <a:pt x="200" y="90"/>
                    <a:pt x="218" y="94"/>
                    <a:pt x="223" y="92"/>
                  </a:cubicBezTo>
                  <a:cubicBezTo>
                    <a:pt x="224" y="93"/>
                    <a:pt x="225" y="93"/>
                    <a:pt x="227" y="93"/>
                  </a:cubicBezTo>
                  <a:cubicBezTo>
                    <a:pt x="230" y="91"/>
                    <a:pt x="237" y="94"/>
                    <a:pt x="240" y="91"/>
                  </a:cubicBezTo>
                  <a:cubicBezTo>
                    <a:pt x="244" y="91"/>
                    <a:pt x="248" y="91"/>
                    <a:pt x="250" y="92"/>
                  </a:cubicBezTo>
                  <a:cubicBezTo>
                    <a:pt x="255" y="94"/>
                    <a:pt x="246" y="94"/>
                    <a:pt x="246" y="96"/>
                  </a:cubicBezTo>
                  <a:cubicBezTo>
                    <a:pt x="245" y="99"/>
                    <a:pt x="254" y="98"/>
                    <a:pt x="257" y="98"/>
                  </a:cubicBezTo>
                  <a:cubicBezTo>
                    <a:pt x="258" y="97"/>
                    <a:pt x="255" y="97"/>
                    <a:pt x="254" y="97"/>
                  </a:cubicBezTo>
                  <a:cubicBezTo>
                    <a:pt x="255" y="96"/>
                    <a:pt x="255" y="96"/>
                    <a:pt x="255" y="96"/>
                  </a:cubicBezTo>
                  <a:cubicBezTo>
                    <a:pt x="256" y="96"/>
                    <a:pt x="258" y="96"/>
                    <a:pt x="259" y="97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6"/>
                    <a:pt x="262" y="96"/>
                    <a:pt x="263" y="96"/>
                  </a:cubicBezTo>
                  <a:cubicBezTo>
                    <a:pt x="265" y="96"/>
                    <a:pt x="267" y="95"/>
                    <a:pt x="266" y="94"/>
                  </a:cubicBezTo>
                  <a:cubicBezTo>
                    <a:pt x="261" y="94"/>
                    <a:pt x="261" y="94"/>
                    <a:pt x="261" y="94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0" y="95"/>
                    <a:pt x="259" y="95"/>
                    <a:pt x="258" y="95"/>
                  </a:cubicBezTo>
                  <a:cubicBezTo>
                    <a:pt x="256" y="95"/>
                    <a:pt x="250" y="93"/>
                    <a:pt x="255" y="92"/>
                  </a:cubicBezTo>
                  <a:cubicBezTo>
                    <a:pt x="257" y="92"/>
                    <a:pt x="260" y="92"/>
                    <a:pt x="261" y="93"/>
                  </a:cubicBezTo>
                  <a:cubicBezTo>
                    <a:pt x="265" y="92"/>
                    <a:pt x="263" y="90"/>
                    <a:pt x="268" y="90"/>
                  </a:cubicBezTo>
                  <a:cubicBezTo>
                    <a:pt x="269" y="90"/>
                    <a:pt x="269" y="91"/>
                    <a:pt x="269" y="91"/>
                  </a:cubicBezTo>
                  <a:cubicBezTo>
                    <a:pt x="273" y="91"/>
                    <a:pt x="273" y="91"/>
                    <a:pt x="273" y="91"/>
                  </a:cubicBezTo>
                  <a:cubicBezTo>
                    <a:pt x="277" y="91"/>
                    <a:pt x="279" y="91"/>
                    <a:pt x="281" y="92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4" y="91"/>
                    <a:pt x="285" y="91"/>
                    <a:pt x="286" y="92"/>
                  </a:cubicBezTo>
                  <a:cubicBezTo>
                    <a:pt x="288" y="91"/>
                    <a:pt x="288" y="91"/>
                    <a:pt x="288" y="91"/>
                  </a:cubicBezTo>
                  <a:cubicBezTo>
                    <a:pt x="292" y="91"/>
                    <a:pt x="299" y="91"/>
                    <a:pt x="302" y="90"/>
                  </a:cubicBezTo>
                  <a:cubicBezTo>
                    <a:pt x="305" y="92"/>
                    <a:pt x="308" y="92"/>
                    <a:pt x="311" y="90"/>
                  </a:cubicBezTo>
                  <a:cubicBezTo>
                    <a:pt x="310" y="90"/>
                    <a:pt x="310" y="90"/>
                    <a:pt x="310" y="90"/>
                  </a:cubicBezTo>
                  <a:cubicBezTo>
                    <a:pt x="304" y="91"/>
                    <a:pt x="296" y="90"/>
                    <a:pt x="290" y="89"/>
                  </a:cubicBezTo>
                  <a:cubicBezTo>
                    <a:pt x="286" y="92"/>
                    <a:pt x="278" y="89"/>
                    <a:pt x="272" y="89"/>
                  </a:cubicBezTo>
                  <a:cubicBezTo>
                    <a:pt x="257" y="90"/>
                    <a:pt x="240" y="89"/>
                    <a:pt x="226" y="90"/>
                  </a:cubicBezTo>
                  <a:cubicBezTo>
                    <a:pt x="221" y="87"/>
                    <a:pt x="212" y="90"/>
                    <a:pt x="206" y="87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6" y="86"/>
                    <a:pt x="209" y="83"/>
                    <a:pt x="211" y="81"/>
                  </a:cubicBezTo>
                  <a:cubicBezTo>
                    <a:pt x="209" y="81"/>
                    <a:pt x="206" y="81"/>
                    <a:pt x="205" y="81"/>
                  </a:cubicBezTo>
                  <a:cubicBezTo>
                    <a:pt x="207" y="79"/>
                    <a:pt x="215" y="81"/>
                    <a:pt x="217" y="78"/>
                  </a:cubicBezTo>
                  <a:cubicBezTo>
                    <a:pt x="221" y="78"/>
                    <a:pt x="220" y="80"/>
                    <a:pt x="223" y="80"/>
                  </a:cubicBezTo>
                  <a:cubicBezTo>
                    <a:pt x="212" y="83"/>
                    <a:pt x="227" y="84"/>
                    <a:pt x="223" y="86"/>
                  </a:cubicBezTo>
                  <a:cubicBezTo>
                    <a:pt x="221" y="87"/>
                    <a:pt x="218" y="86"/>
                    <a:pt x="217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26" y="88"/>
                    <a:pt x="233" y="88"/>
                    <a:pt x="239" y="87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29" y="85"/>
                    <a:pt x="238" y="82"/>
                    <a:pt x="232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5" y="81"/>
                    <a:pt x="238" y="80"/>
                    <a:pt x="239" y="81"/>
                  </a:cubicBezTo>
                  <a:cubicBezTo>
                    <a:pt x="239" y="81"/>
                    <a:pt x="238" y="81"/>
                    <a:pt x="238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6" y="80"/>
                    <a:pt x="240" y="80"/>
                    <a:pt x="238" y="79"/>
                  </a:cubicBezTo>
                  <a:cubicBezTo>
                    <a:pt x="240" y="79"/>
                    <a:pt x="240" y="78"/>
                    <a:pt x="240" y="77"/>
                  </a:cubicBezTo>
                  <a:cubicBezTo>
                    <a:pt x="234" y="75"/>
                    <a:pt x="230" y="80"/>
                    <a:pt x="227" y="77"/>
                  </a:cubicBezTo>
                  <a:cubicBezTo>
                    <a:pt x="231" y="77"/>
                    <a:pt x="232" y="75"/>
                    <a:pt x="236" y="76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29" y="73"/>
                    <a:pt x="230" y="78"/>
                    <a:pt x="223" y="77"/>
                  </a:cubicBezTo>
                  <a:cubicBezTo>
                    <a:pt x="216" y="75"/>
                    <a:pt x="228" y="76"/>
                    <a:pt x="228" y="74"/>
                  </a:cubicBezTo>
                  <a:cubicBezTo>
                    <a:pt x="232" y="73"/>
                    <a:pt x="236" y="71"/>
                    <a:pt x="242" y="72"/>
                  </a:cubicBezTo>
                  <a:cubicBezTo>
                    <a:pt x="246" y="72"/>
                    <a:pt x="248" y="74"/>
                    <a:pt x="246" y="75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57" y="87"/>
                    <a:pt x="262" y="86"/>
                    <a:pt x="264" y="84"/>
                  </a:cubicBezTo>
                  <a:cubicBezTo>
                    <a:pt x="276" y="83"/>
                    <a:pt x="264" y="88"/>
                    <a:pt x="275" y="88"/>
                  </a:cubicBezTo>
                  <a:cubicBezTo>
                    <a:pt x="274" y="87"/>
                    <a:pt x="276" y="86"/>
                    <a:pt x="278" y="85"/>
                  </a:cubicBezTo>
                  <a:cubicBezTo>
                    <a:pt x="274" y="85"/>
                    <a:pt x="269" y="83"/>
                    <a:pt x="268" y="81"/>
                  </a:cubicBezTo>
                  <a:cubicBezTo>
                    <a:pt x="273" y="80"/>
                    <a:pt x="273" y="80"/>
                    <a:pt x="273" y="80"/>
                  </a:cubicBezTo>
                  <a:cubicBezTo>
                    <a:pt x="270" y="79"/>
                    <a:pt x="264" y="79"/>
                    <a:pt x="261" y="80"/>
                  </a:cubicBezTo>
                  <a:cubicBezTo>
                    <a:pt x="259" y="78"/>
                    <a:pt x="253" y="77"/>
                    <a:pt x="255" y="75"/>
                  </a:cubicBezTo>
                  <a:cubicBezTo>
                    <a:pt x="258" y="74"/>
                    <a:pt x="264" y="74"/>
                    <a:pt x="267" y="74"/>
                  </a:cubicBezTo>
                  <a:cubicBezTo>
                    <a:pt x="264" y="76"/>
                    <a:pt x="264" y="77"/>
                    <a:pt x="264" y="78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68" y="78"/>
                    <a:pt x="269" y="76"/>
                    <a:pt x="269" y="74"/>
                  </a:cubicBezTo>
                  <a:cubicBezTo>
                    <a:pt x="272" y="75"/>
                    <a:pt x="276" y="75"/>
                    <a:pt x="280" y="76"/>
                  </a:cubicBezTo>
                  <a:cubicBezTo>
                    <a:pt x="277" y="78"/>
                    <a:pt x="277" y="78"/>
                    <a:pt x="277" y="78"/>
                  </a:cubicBezTo>
                  <a:cubicBezTo>
                    <a:pt x="282" y="78"/>
                    <a:pt x="277" y="80"/>
                    <a:pt x="279" y="82"/>
                  </a:cubicBezTo>
                  <a:cubicBezTo>
                    <a:pt x="284" y="85"/>
                    <a:pt x="282" y="80"/>
                    <a:pt x="286" y="81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4" y="77"/>
                    <a:pt x="280" y="76"/>
                    <a:pt x="277" y="74"/>
                  </a:cubicBezTo>
                  <a:cubicBezTo>
                    <a:pt x="278" y="73"/>
                    <a:pt x="269" y="72"/>
                    <a:pt x="274" y="70"/>
                  </a:cubicBezTo>
                  <a:cubicBezTo>
                    <a:pt x="279" y="71"/>
                    <a:pt x="281" y="69"/>
                    <a:pt x="283" y="68"/>
                  </a:cubicBezTo>
                  <a:cubicBezTo>
                    <a:pt x="280" y="68"/>
                    <a:pt x="280" y="66"/>
                    <a:pt x="277" y="66"/>
                  </a:cubicBezTo>
                  <a:cubicBezTo>
                    <a:pt x="274" y="69"/>
                    <a:pt x="267" y="68"/>
                    <a:pt x="261" y="68"/>
                  </a:cubicBezTo>
                  <a:cubicBezTo>
                    <a:pt x="263" y="70"/>
                    <a:pt x="274" y="71"/>
                    <a:pt x="271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1" y="74"/>
                    <a:pt x="258" y="72"/>
                    <a:pt x="255" y="72"/>
                  </a:cubicBezTo>
                  <a:cubicBezTo>
                    <a:pt x="257" y="71"/>
                    <a:pt x="258" y="70"/>
                    <a:pt x="258" y="69"/>
                  </a:cubicBezTo>
                  <a:cubicBezTo>
                    <a:pt x="258" y="68"/>
                    <a:pt x="253" y="68"/>
                    <a:pt x="251" y="68"/>
                  </a:cubicBezTo>
                  <a:cubicBezTo>
                    <a:pt x="245" y="69"/>
                    <a:pt x="254" y="70"/>
                    <a:pt x="251" y="72"/>
                  </a:cubicBezTo>
                  <a:cubicBezTo>
                    <a:pt x="242" y="73"/>
                    <a:pt x="243" y="69"/>
                    <a:pt x="237" y="68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6"/>
                    <a:pt x="239" y="66"/>
                    <a:pt x="237" y="66"/>
                  </a:cubicBezTo>
                  <a:cubicBezTo>
                    <a:pt x="239" y="68"/>
                    <a:pt x="234" y="67"/>
                    <a:pt x="233" y="68"/>
                  </a:cubicBezTo>
                  <a:cubicBezTo>
                    <a:pt x="232" y="71"/>
                    <a:pt x="226" y="73"/>
                    <a:pt x="220" y="74"/>
                  </a:cubicBezTo>
                  <a:cubicBezTo>
                    <a:pt x="217" y="74"/>
                    <a:pt x="213" y="74"/>
                    <a:pt x="214" y="73"/>
                  </a:cubicBezTo>
                  <a:cubicBezTo>
                    <a:pt x="215" y="72"/>
                    <a:pt x="217" y="72"/>
                    <a:pt x="219" y="72"/>
                  </a:cubicBezTo>
                  <a:cubicBezTo>
                    <a:pt x="221" y="71"/>
                    <a:pt x="226" y="70"/>
                    <a:pt x="226" y="68"/>
                  </a:cubicBezTo>
                  <a:cubicBezTo>
                    <a:pt x="220" y="66"/>
                    <a:pt x="218" y="69"/>
                    <a:pt x="218" y="71"/>
                  </a:cubicBezTo>
                  <a:cubicBezTo>
                    <a:pt x="213" y="72"/>
                    <a:pt x="213" y="69"/>
                    <a:pt x="211" y="69"/>
                  </a:cubicBezTo>
                  <a:cubicBezTo>
                    <a:pt x="207" y="67"/>
                    <a:pt x="204" y="69"/>
                    <a:pt x="201" y="70"/>
                  </a:cubicBezTo>
                  <a:cubicBezTo>
                    <a:pt x="198" y="73"/>
                    <a:pt x="197" y="78"/>
                    <a:pt x="185" y="78"/>
                  </a:cubicBezTo>
                  <a:cubicBezTo>
                    <a:pt x="184" y="77"/>
                    <a:pt x="182" y="77"/>
                    <a:pt x="182" y="76"/>
                  </a:cubicBezTo>
                  <a:cubicBezTo>
                    <a:pt x="187" y="75"/>
                    <a:pt x="182" y="74"/>
                    <a:pt x="181" y="73"/>
                  </a:cubicBezTo>
                  <a:cubicBezTo>
                    <a:pt x="185" y="72"/>
                    <a:pt x="196" y="71"/>
                    <a:pt x="193" y="69"/>
                  </a:cubicBezTo>
                  <a:cubicBezTo>
                    <a:pt x="190" y="68"/>
                    <a:pt x="186" y="67"/>
                    <a:pt x="183" y="67"/>
                  </a:cubicBezTo>
                  <a:cubicBezTo>
                    <a:pt x="184" y="67"/>
                    <a:pt x="183" y="68"/>
                    <a:pt x="182" y="68"/>
                  </a:cubicBezTo>
                  <a:cubicBezTo>
                    <a:pt x="181" y="68"/>
                    <a:pt x="179" y="68"/>
                    <a:pt x="179" y="67"/>
                  </a:cubicBezTo>
                  <a:cubicBezTo>
                    <a:pt x="175" y="66"/>
                    <a:pt x="181" y="65"/>
                    <a:pt x="177" y="65"/>
                  </a:cubicBezTo>
                  <a:cubicBezTo>
                    <a:pt x="178" y="64"/>
                    <a:pt x="179" y="64"/>
                    <a:pt x="180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5" y="61"/>
                    <a:pt x="181" y="61"/>
                    <a:pt x="183" y="60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7" y="57"/>
                    <a:pt x="183" y="58"/>
                    <a:pt x="182" y="57"/>
                  </a:cubicBezTo>
                  <a:cubicBezTo>
                    <a:pt x="179" y="56"/>
                    <a:pt x="175" y="57"/>
                    <a:pt x="174" y="58"/>
                  </a:cubicBezTo>
                  <a:cubicBezTo>
                    <a:pt x="172" y="58"/>
                    <a:pt x="171" y="58"/>
                    <a:pt x="171" y="58"/>
                  </a:cubicBezTo>
                  <a:cubicBezTo>
                    <a:pt x="158" y="52"/>
                    <a:pt x="181" y="56"/>
                    <a:pt x="185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5" y="51"/>
                    <a:pt x="183" y="50"/>
                    <a:pt x="184" y="50"/>
                  </a:cubicBezTo>
                  <a:cubicBezTo>
                    <a:pt x="187" y="50"/>
                    <a:pt x="190" y="49"/>
                    <a:pt x="191" y="50"/>
                  </a:cubicBezTo>
                  <a:cubicBezTo>
                    <a:pt x="187" y="53"/>
                    <a:pt x="194" y="54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80" y="58"/>
                    <a:pt x="195" y="63"/>
                    <a:pt x="183" y="64"/>
                  </a:cubicBezTo>
                  <a:cubicBezTo>
                    <a:pt x="188" y="65"/>
                    <a:pt x="190" y="63"/>
                    <a:pt x="194" y="63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7" y="62"/>
                    <a:pt x="204" y="60"/>
                    <a:pt x="210" y="61"/>
                  </a:cubicBezTo>
                  <a:cubicBezTo>
                    <a:pt x="213" y="62"/>
                    <a:pt x="209" y="64"/>
                    <a:pt x="209" y="65"/>
                  </a:cubicBezTo>
                  <a:cubicBezTo>
                    <a:pt x="213" y="68"/>
                    <a:pt x="221" y="66"/>
                    <a:pt x="229" y="66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6" y="65"/>
                    <a:pt x="224" y="62"/>
                    <a:pt x="222" y="64"/>
                  </a:cubicBezTo>
                  <a:cubicBezTo>
                    <a:pt x="221" y="63"/>
                    <a:pt x="218" y="63"/>
                    <a:pt x="219" y="62"/>
                  </a:cubicBezTo>
                  <a:cubicBezTo>
                    <a:pt x="215" y="61"/>
                    <a:pt x="221" y="61"/>
                    <a:pt x="222" y="60"/>
                  </a:cubicBezTo>
                  <a:cubicBezTo>
                    <a:pt x="223" y="56"/>
                    <a:pt x="230" y="60"/>
                    <a:pt x="234" y="59"/>
                  </a:cubicBezTo>
                  <a:cubicBezTo>
                    <a:pt x="235" y="57"/>
                    <a:pt x="228" y="56"/>
                    <a:pt x="233" y="54"/>
                  </a:cubicBezTo>
                  <a:cubicBezTo>
                    <a:pt x="233" y="54"/>
                    <a:pt x="232" y="54"/>
                    <a:pt x="231" y="54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30" y="55"/>
                    <a:pt x="229" y="55"/>
                    <a:pt x="227" y="55"/>
                  </a:cubicBezTo>
                  <a:cubicBezTo>
                    <a:pt x="218" y="53"/>
                    <a:pt x="230" y="52"/>
                    <a:pt x="230" y="50"/>
                  </a:cubicBezTo>
                  <a:cubicBezTo>
                    <a:pt x="235" y="50"/>
                    <a:pt x="232" y="52"/>
                    <a:pt x="233" y="53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36" y="52"/>
                    <a:pt x="238" y="50"/>
                    <a:pt x="234" y="49"/>
                  </a:cubicBezTo>
                  <a:cubicBezTo>
                    <a:pt x="238" y="49"/>
                    <a:pt x="238" y="48"/>
                    <a:pt x="240" y="47"/>
                  </a:cubicBezTo>
                  <a:cubicBezTo>
                    <a:pt x="239" y="47"/>
                    <a:pt x="237" y="48"/>
                    <a:pt x="236" y="47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45" y="46"/>
                    <a:pt x="247" y="46"/>
                    <a:pt x="248" y="48"/>
                  </a:cubicBezTo>
                  <a:cubicBezTo>
                    <a:pt x="246" y="49"/>
                    <a:pt x="245" y="50"/>
                    <a:pt x="245" y="51"/>
                  </a:cubicBezTo>
                  <a:cubicBezTo>
                    <a:pt x="246" y="49"/>
                    <a:pt x="253" y="50"/>
                    <a:pt x="256" y="49"/>
                  </a:cubicBezTo>
                  <a:cubicBezTo>
                    <a:pt x="257" y="48"/>
                    <a:pt x="255" y="48"/>
                    <a:pt x="254" y="48"/>
                  </a:cubicBezTo>
                  <a:cubicBezTo>
                    <a:pt x="257" y="46"/>
                    <a:pt x="259" y="48"/>
                    <a:pt x="262" y="48"/>
                  </a:cubicBezTo>
                  <a:cubicBezTo>
                    <a:pt x="264" y="47"/>
                    <a:pt x="272" y="48"/>
                    <a:pt x="269" y="46"/>
                  </a:cubicBezTo>
                  <a:cubicBezTo>
                    <a:pt x="272" y="44"/>
                    <a:pt x="274" y="46"/>
                    <a:pt x="278" y="46"/>
                  </a:cubicBezTo>
                  <a:cubicBezTo>
                    <a:pt x="278" y="47"/>
                    <a:pt x="274" y="46"/>
                    <a:pt x="274" y="47"/>
                  </a:cubicBezTo>
                  <a:cubicBezTo>
                    <a:pt x="273" y="48"/>
                    <a:pt x="275" y="49"/>
                    <a:pt x="276" y="50"/>
                  </a:cubicBezTo>
                  <a:cubicBezTo>
                    <a:pt x="274" y="47"/>
                    <a:pt x="282" y="47"/>
                    <a:pt x="283" y="45"/>
                  </a:cubicBezTo>
                  <a:cubicBezTo>
                    <a:pt x="282" y="43"/>
                    <a:pt x="292" y="43"/>
                    <a:pt x="292" y="41"/>
                  </a:cubicBezTo>
                  <a:cubicBezTo>
                    <a:pt x="293" y="41"/>
                    <a:pt x="293" y="42"/>
                    <a:pt x="294" y="41"/>
                  </a:cubicBezTo>
                  <a:cubicBezTo>
                    <a:pt x="298" y="40"/>
                    <a:pt x="295" y="39"/>
                    <a:pt x="293" y="38"/>
                  </a:cubicBezTo>
                  <a:cubicBezTo>
                    <a:pt x="287" y="38"/>
                    <a:pt x="288" y="35"/>
                    <a:pt x="282" y="34"/>
                  </a:cubicBezTo>
                  <a:cubicBezTo>
                    <a:pt x="280" y="36"/>
                    <a:pt x="282" y="38"/>
                    <a:pt x="282" y="39"/>
                  </a:cubicBezTo>
                  <a:cubicBezTo>
                    <a:pt x="289" y="39"/>
                    <a:pt x="289" y="39"/>
                    <a:pt x="289" y="39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88" y="41"/>
                    <a:pt x="285" y="40"/>
                    <a:pt x="283" y="41"/>
                  </a:cubicBezTo>
                  <a:cubicBezTo>
                    <a:pt x="281" y="41"/>
                    <a:pt x="281" y="42"/>
                    <a:pt x="282" y="43"/>
                  </a:cubicBezTo>
                  <a:cubicBezTo>
                    <a:pt x="281" y="43"/>
                    <a:pt x="280" y="44"/>
                    <a:pt x="279" y="44"/>
                  </a:cubicBezTo>
                  <a:cubicBezTo>
                    <a:pt x="275" y="43"/>
                    <a:pt x="271" y="42"/>
                    <a:pt x="273" y="41"/>
                  </a:cubicBezTo>
                  <a:cubicBezTo>
                    <a:pt x="267" y="42"/>
                    <a:pt x="268" y="44"/>
                    <a:pt x="266" y="46"/>
                  </a:cubicBezTo>
                  <a:cubicBezTo>
                    <a:pt x="265" y="46"/>
                    <a:pt x="264" y="46"/>
                    <a:pt x="263" y="45"/>
                  </a:cubicBezTo>
                  <a:cubicBezTo>
                    <a:pt x="259" y="46"/>
                    <a:pt x="259" y="46"/>
                    <a:pt x="259" y="46"/>
                  </a:cubicBezTo>
                  <a:cubicBezTo>
                    <a:pt x="257" y="44"/>
                    <a:pt x="249" y="45"/>
                    <a:pt x="246" y="44"/>
                  </a:cubicBezTo>
                  <a:cubicBezTo>
                    <a:pt x="248" y="44"/>
                    <a:pt x="250" y="43"/>
                    <a:pt x="251" y="44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46" y="42"/>
                    <a:pt x="253" y="41"/>
                    <a:pt x="252" y="40"/>
                  </a:cubicBezTo>
                  <a:cubicBezTo>
                    <a:pt x="255" y="39"/>
                    <a:pt x="257" y="41"/>
                    <a:pt x="259" y="39"/>
                  </a:cubicBezTo>
                  <a:cubicBezTo>
                    <a:pt x="259" y="38"/>
                    <a:pt x="257" y="40"/>
                    <a:pt x="255" y="39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5" y="38"/>
                    <a:pt x="253" y="36"/>
                    <a:pt x="250" y="36"/>
                  </a:cubicBezTo>
                  <a:cubicBezTo>
                    <a:pt x="254" y="34"/>
                    <a:pt x="254" y="34"/>
                    <a:pt x="254" y="34"/>
                  </a:cubicBezTo>
                  <a:cubicBezTo>
                    <a:pt x="255" y="34"/>
                    <a:pt x="256" y="33"/>
                    <a:pt x="253" y="33"/>
                  </a:cubicBezTo>
                  <a:cubicBezTo>
                    <a:pt x="254" y="33"/>
                    <a:pt x="254" y="32"/>
                    <a:pt x="254" y="32"/>
                  </a:cubicBezTo>
                  <a:cubicBezTo>
                    <a:pt x="247" y="33"/>
                    <a:pt x="248" y="30"/>
                    <a:pt x="245" y="29"/>
                  </a:cubicBezTo>
                  <a:cubicBezTo>
                    <a:pt x="237" y="31"/>
                    <a:pt x="233" y="24"/>
                    <a:pt x="228" y="29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35" y="28"/>
                    <a:pt x="239" y="30"/>
                    <a:pt x="241" y="32"/>
                  </a:cubicBezTo>
                  <a:cubicBezTo>
                    <a:pt x="240" y="32"/>
                    <a:pt x="238" y="32"/>
                    <a:pt x="236" y="32"/>
                  </a:cubicBezTo>
                  <a:cubicBezTo>
                    <a:pt x="237" y="33"/>
                    <a:pt x="241" y="33"/>
                    <a:pt x="240" y="34"/>
                  </a:cubicBezTo>
                  <a:cubicBezTo>
                    <a:pt x="258" y="36"/>
                    <a:pt x="239" y="41"/>
                    <a:pt x="241" y="45"/>
                  </a:cubicBezTo>
                  <a:cubicBezTo>
                    <a:pt x="239" y="45"/>
                    <a:pt x="235" y="45"/>
                    <a:pt x="233" y="44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5"/>
                    <a:pt x="226" y="44"/>
                    <a:pt x="227" y="42"/>
                  </a:cubicBezTo>
                  <a:cubicBezTo>
                    <a:pt x="209" y="39"/>
                    <a:pt x="237" y="40"/>
                    <a:pt x="236" y="37"/>
                  </a:cubicBezTo>
                  <a:cubicBezTo>
                    <a:pt x="235" y="36"/>
                    <a:pt x="232" y="36"/>
                    <a:pt x="230" y="36"/>
                  </a:cubicBezTo>
                  <a:cubicBezTo>
                    <a:pt x="232" y="37"/>
                    <a:pt x="231" y="38"/>
                    <a:pt x="229" y="39"/>
                  </a:cubicBezTo>
                  <a:cubicBezTo>
                    <a:pt x="226" y="39"/>
                    <a:pt x="224" y="39"/>
                    <a:pt x="223" y="38"/>
                  </a:cubicBezTo>
                  <a:cubicBezTo>
                    <a:pt x="221" y="37"/>
                    <a:pt x="221" y="35"/>
                    <a:pt x="225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2" y="33"/>
                    <a:pt x="221" y="32"/>
                    <a:pt x="224" y="32"/>
                  </a:cubicBezTo>
                  <a:cubicBezTo>
                    <a:pt x="222" y="31"/>
                    <a:pt x="221" y="31"/>
                    <a:pt x="220" y="31"/>
                  </a:cubicBezTo>
                  <a:cubicBezTo>
                    <a:pt x="223" y="29"/>
                    <a:pt x="225" y="27"/>
                    <a:pt x="223" y="26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23" y="27"/>
                    <a:pt x="223" y="27"/>
                    <a:pt x="223" y="27"/>
                  </a:cubicBezTo>
                  <a:cubicBezTo>
                    <a:pt x="223" y="29"/>
                    <a:pt x="217" y="27"/>
                    <a:pt x="214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4" y="25"/>
                    <a:pt x="218" y="25"/>
                    <a:pt x="222" y="25"/>
                  </a:cubicBezTo>
                  <a:cubicBezTo>
                    <a:pt x="222" y="25"/>
                    <a:pt x="222" y="24"/>
                    <a:pt x="221" y="24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16" y="23"/>
                    <a:pt x="209" y="25"/>
                    <a:pt x="209" y="22"/>
                  </a:cubicBezTo>
                  <a:cubicBezTo>
                    <a:pt x="208" y="22"/>
                    <a:pt x="206" y="22"/>
                    <a:pt x="205" y="22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7" y="24"/>
                    <a:pt x="205" y="24"/>
                    <a:pt x="203" y="24"/>
                  </a:cubicBezTo>
                  <a:cubicBezTo>
                    <a:pt x="202" y="21"/>
                    <a:pt x="194" y="23"/>
                    <a:pt x="191" y="21"/>
                  </a:cubicBezTo>
                  <a:cubicBezTo>
                    <a:pt x="192" y="22"/>
                    <a:pt x="191" y="22"/>
                    <a:pt x="190" y="22"/>
                  </a:cubicBezTo>
                  <a:cubicBezTo>
                    <a:pt x="190" y="22"/>
                    <a:pt x="189" y="22"/>
                    <a:pt x="189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5" y="16"/>
                    <a:pt x="200" y="21"/>
                    <a:pt x="201" y="16"/>
                  </a:cubicBezTo>
                  <a:cubicBezTo>
                    <a:pt x="202" y="14"/>
                    <a:pt x="196" y="16"/>
                    <a:pt x="194" y="14"/>
                  </a:cubicBezTo>
                  <a:cubicBezTo>
                    <a:pt x="197" y="13"/>
                    <a:pt x="192" y="12"/>
                    <a:pt x="193" y="12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1" y="13"/>
                    <a:pt x="189" y="13"/>
                    <a:pt x="188" y="13"/>
                  </a:cubicBezTo>
                  <a:cubicBezTo>
                    <a:pt x="188" y="12"/>
                    <a:pt x="189" y="12"/>
                    <a:pt x="189" y="12"/>
                  </a:cubicBezTo>
                  <a:cubicBezTo>
                    <a:pt x="187" y="11"/>
                    <a:pt x="187" y="11"/>
                    <a:pt x="187" y="11"/>
                  </a:cubicBezTo>
                  <a:cubicBezTo>
                    <a:pt x="190" y="9"/>
                    <a:pt x="193" y="11"/>
                    <a:pt x="197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7"/>
                    <a:pt x="203" y="11"/>
                    <a:pt x="205" y="11"/>
                  </a:cubicBezTo>
                  <a:cubicBezTo>
                    <a:pt x="206" y="9"/>
                    <a:pt x="209" y="10"/>
                    <a:pt x="211" y="9"/>
                  </a:cubicBezTo>
                  <a:cubicBezTo>
                    <a:pt x="207" y="10"/>
                    <a:pt x="205" y="8"/>
                    <a:pt x="203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7" y="7"/>
                    <a:pt x="210" y="7"/>
                    <a:pt x="212" y="8"/>
                  </a:cubicBezTo>
                  <a:cubicBezTo>
                    <a:pt x="212" y="8"/>
                    <a:pt x="213" y="7"/>
                    <a:pt x="214" y="7"/>
                  </a:cubicBezTo>
                  <a:cubicBezTo>
                    <a:pt x="213" y="7"/>
                    <a:pt x="211" y="7"/>
                    <a:pt x="210" y="6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3" y="5"/>
                    <a:pt x="220" y="4"/>
                    <a:pt x="218" y="5"/>
                  </a:cubicBezTo>
                  <a:cubicBezTo>
                    <a:pt x="216" y="5"/>
                    <a:pt x="217" y="4"/>
                    <a:pt x="217" y="4"/>
                  </a:cubicBezTo>
                  <a:cubicBezTo>
                    <a:pt x="219" y="2"/>
                    <a:pt x="224" y="3"/>
                    <a:pt x="227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2"/>
                    <a:pt x="225" y="2"/>
                    <a:pt x="225" y="2"/>
                  </a:cubicBezTo>
                  <a:cubicBezTo>
                    <a:pt x="222" y="2"/>
                    <a:pt x="221" y="1"/>
                    <a:pt x="219" y="1"/>
                  </a:cubicBezTo>
                  <a:cubicBezTo>
                    <a:pt x="220" y="4"/>
                    <a:pt x="213" y="3"/>
                    <a:pt x="211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" name="Freeform 12">
              <a:extLst>
                <a:ext uri="{FF2B5EF4-FFF2-40B4-BE49-F238E27FC236}">
                  <a16:creationId xmlns:a16="http://schemas.microsoft.com/office/drawing/2014/main" id="{C367386A-7581-A77A-B4CE-B7873D625C43}"/>
                </a:ext>
              </a:extLst>
            </p:cNvPr>
            <p:cNvSpPr>
              <a:spLocks/>
            </p:cNvSpPr>
            <p:nvPr/>
          </p:nvSpPr>
          <p:spPr bwMode="auto">
            <a:xfrm rot="12691014">
              <a:off x="6692592" y="3020173"/>
              <a:ext cx="631373" cy="177274"/>
            </a:xfrm>
            <a:custGeom>
              <a:avLst/>
              <a:gdLst>
                <a:gd name="T0" fmla="*/ 150 w 427"/>
                <a:gd name="T1" fmla="*/ 12 h 199"/>
                <a:gd name="T2" fmla="*/ 144 w 427"/>
                <a:gd name="T3" fmla="*/ 2 h 199"/>
                <a:gd name="T4" fmla="*/ 91 w 427"/>
                <a:gd name="T5" fmla="*/ 2 h 199"/>
                <a:gd name="T6" fmla="*/ 26 w 427"/>
                <a:gd name="T7" fmla="*/ 25 h 199"/>
                <a:gd name="T8" fmla="*/ 22 w 427"/>
                <a:gd name="T9" fmla="*/ 44 h 199"/>
                <a:gd name="T10" fmla="*/ 33 w 427"/>
                <a:gd name="T11" fmla="*/ 69 h 199"/>
                <a:gd name="T12" fmla="*/ 25 w 427"/>
                <a:gd name="T13" fmla="*/ 80 h 199"/>
                <a:gd name="T14" fmla="*/ 41 w 427"/>
                <a:gd name="T15" fmla="*/ 90 h 199"/>
                <a:gd name="T16" fmla="*/ 25 w 427"/>
                <a:gd name="T17" fmla="*/ 102 h 199"/>
                <a:gd name="T18" fmla="*/ 17 w 427"/>
                <a:gd name="T19" fmla="*/ 115 h 199"/>
                <a:gd name="T20" fmla="*/ 8 w 427"/>
                <a:gd name="T21" fmla="*/ 130 h 199"/>
                <a:gd name="T22" fmla="*/ 11 w 427"/>
                <a:gd name="T23" fmla="*/ 155 h 199"/>
                <a:gd name="T24" fmla="*/ 23 w 427"/>
                <a:gd name="T25" fmla="*/ 174 h 199"/>
                <a:gd name="T26" fmla="*/ 19 w 427"/>
                <a:gd name="T27" fmla="*/ 187 h 199"/>
                <a:gd name="T28" fmla="*/ 63 w 427"/>
                <a:gd name="T29" fmla="*/ 196 h 199"/>
                <a:gd name="T30" fmla="*/ 95 w 427"/>
                <a:gd name="T31" fmla="*/ 197 h 199"/>
                <a:gd name="T32" fmla="*/ 135 w 427"/>
                <a:gd name="T33" fmla="*/ 191 h 199"/>
                <a:gd name="T34" fmla="*/ 181 w 427"/>
                <a:gd name="T35" fmla="*/ 189 h 199"/>
                <a:gd name="T36" fmla="*/ 220 w 427"/>
                <a:gd name="T37" fmla="*/ 191 h 199"/>
                <a:gd name="T38" fmla="*/ 272 w 427"/>
                <a:gd name="T39" fmla="*/ 189 h 199"/>
                <a:gd name="T40" fmla="*/ 311 w 427"/>
                <a:gd name="T41" fmla="*/ 181 h 199"/>
                <a:gd name="T42" fmla="*/ 354 w 427"/>
                <a:gd name="T43" fmla="*/ 190 h 199"/>
                <a:gd name="T44" fmla="*/ 402 w 427"/>
                <a:gd name="T45" fmla="*/ 181 h 199"/>
                <a:gd name="T46" fmla="*/ 420 w 427"/>
                <a:gd name="T47" fmla="*/ 174 h 199"/>
                <a:gd name="T48" fmla="*/ 405 w 427"/>
                <a:gd name="T49" fmla="*/ 160 h 199"/>
                <a:gd name="T50" fmla="*/ 376 w 427"/>
                <a:gd name="T51" fmla="*/ 151 h 199"/>
                <a:gd name="T52" fmla="*/ 371 w 427"/>
                <a:gd name="T53" fmla="*/ 158 h 199"/>
                <a:gd name="T54" fmla="*/ 331 w 427"/>
                <a:gd name="T55" fmla="*/ 150 h 199"/>
                <a:gd name="T56" fmla="*/ 354 w 427"/>
                <a:gd name="T57" fmla="*/ 136 h 199"/>
                <a:gd name="T58" fmla="*/ 328 w 427"/>
                <a:gd name="T59" fmla="*/ 138 h 199"/>
                <a:gd name="T60" fmla="*/ 344 w 427"/>
                <a:gd name="T61" fmla="*/ 133 h 199"/>
                <a:gd name="T62" fmla="*/ 340 w 427"/>
                <a:gd name="T63" fmla="*/ 122 h 199"/>
                <a:gd name="T64" fmla="*/ 348 w 427"/>
                <a:gd name="T65" fmla="*/ 112 h 199"/>
                <a:gd name="T66" fmla="*/ 323 w 427"/>
                <a:gd name="T67" fmla="*/ 105 h 199"/>
                <a:gd name="T68" fmla="*/ 295 w 427"/>
                <a:gd name="T69" fmla="*/ 100 h 199"/>
                <a:gd name="T70" fmla="*/ 241 w 427"/>
                <a:gd name="T71" fmla="*/ 107 h 199"/>
                <a:gd name="T72" fmla="*/ 230 w 427"/>
                <a:gd name="T73" fmla="*/ 100 h 199"/>
                <a:gd name="T74" fmla="*/ 240 w 427"/>
                <a:gd name="T75" fmla="*/ 91 h 199"/>
                <a:gd name="T76" fmla="*/ 261 w 427"/>
                <a:gd name="T77" fmla="*/ 94 h 199"/>
                <a:gd name="T78" fmla="*/ 286 w 427"/>
                <a:gd name="T79" fmla="*/ 92 h 199"/>
                <a:gd name="T80" fmla="*/ 211 w 427"/>
                <a:gd name="T81" fmla="*/ 81 h 199"/>
                <a:gd name="T82" fmla="*/ 233 w 427"/>
                <a:gd name="T83" fmla="*/ 81 h 199"/>
                <a:gd name="T84" fmla="*/ 223 w 427"/>
                <a:gd name="T85" fmla="*/ 77 h 199"/>
                <a:gd name="T86" fmla="*/ 268 w 427"/>
                <a:gd name="T87" fmla="*/ 81 h 199"/>
                <a:gd name="T88" fmla="*/ 279 w 427"/>
                <a:gd name="T89" fmla="*/ 82 h 199"/>
                <a:gd name="T90" fmla="*/ 266 w 427"/>
                <a:gd name="T91" fmla="*/ 73 h 199"/>
                <a:gd name="T92" fmla="*/ 220 w 427"/>
                <a:gd name="T93" fmla="*/ 74 h 199"/>
                <a:gd name="T94" fmla="*/ 193 w 427"/>
                <a:gd name="T95" fmla="*/ 69 h 199"/>
                <a:gd name="T96" fmla="*/ 174 w 427"/>
                <a:gd name="T97" fmla="*/ 58 h 199"/>
                <a:gd name="T98" fmla="*/ 194 w 427"/>
                <a:gd name="T99" fmla="*/ 63 h 199"/>
                <a:gd name="T100" fmla="*/ 233 w 427"/>
                <a:gd name="T101" fmla="*/ 54 h 199"/>
                <a:gd name="T102" fmla="*/ 239 w 427"/>
                <a:gd name="T103" fmla="*/ 46 h 199"/>
                <a:gd name="T104" fmla="*/ 283 w 427"/>
                <a:gd name="T105" fmla="*/ 45 h 199"/>
                <a:gd name="T106" fmla="*/ 279 w 427"/>
                <a:gd name="T107" fmla="*/ 44 h 199"/>
                <a:gd name="T108" fmla="*/ 255 w 427"/>
                <a:gd name="T109" fmla="*/ 39 h 199"/>
                <a:gd name="T110" fmla="*/ 241 w 427"/>
                <a:gd name="T111" fmla="*/ 32 h 199"/>
                <a:gd name="T112" fmla="*/ 229 w 427"/>
                <a:gd name="T113" fmla="*/ 39 h 199"/>
                <a:gd name="T114" fmla="*/ 215 w 427"/>
                <a:gd name="T115" fmla="*/ 27 h 199"/>
                <a:gd name="T116" fmla="*/ 190 w 427"/>
                <a:gd name="T117" fmla="*/ 22 h 199"/>
                <a:gd name="T118" fmla="*/ 197 w 427"/>
                <a:gd name="T119" fmla="*/ 11 h 199"/>
                <a:gd name="T120" fmla="*/ 226 w 427"/>
                <a:gd name="T121" fmla="*/ 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7" h="199">
                  <a:moveTo>
                    <a:pt x="211" y="4"/>
                  </a:moveTo>
                  <a:cubicBezTo>
                    <a:pt x="210" y="4"/>
                    <a:pt x="210" y="4"/>
                    <a:pt x="210" y="4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195" y="2"/>
                    <a:pt x="202" y="12"/>
                    <a:pt x="189" y="9"/>
                  </a:cubicBezTo>
                  <a:cubicBezTo>
                    <a:pt x="186" y="9"/>
                    <a:pt x="189" y="10"/>
                    <a:pt x="187" y="10"/>
                  </a:cubicBezTo>
                  <a:cubicBezTo>
                    <a:pt x="184" y="9"/>
                    <a:pt x="176" y="9"/>
                    <a:pt x="171" y="8"/>
                  </a:cubicBezTo>
                  <a:cubicBezTo>
                    <a:pt x="163" y="9"/>
                    <a:pt x="161" y="13"/>
                    <a:pt x="158" y="15"/>
                  </a:cubicBezTo>
                  <a:cubicBezTo>
                    <a:pt x="154" y="14"/>
                    <a:pt x="150" y="13"/>
                    <a:pt x="147" y="13"/>
                  </a:cubicBezTo>
                  <a:cubicBezTo>
                    <a:pt x="149" y="13"/>
                    <a:pt x="143" y="10"/>
                    <a:pt x="149" y="10"/>
                  </a:cubicBezTo>
                  <a:cubicBezTo>
                    <a:pt x="151" y="11"/>
                    <a:pt x="150" y="12"/>
                    <a:pt x="150" y="12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3" y="11"/>
                    <a:pt x="157" y="10"/>
                    <a:pt x="154" y="9"/>
                  </a:cubicBezTo>
                  <a:cubicBezTo>
                    <a:pt x="145" y="10"/>
                    <a:pt x="136" y="12"/>
                    <a:pt x="127" y="9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6" y="7"/>
                    <a:pt x="138" y="8"/>
                    <a:pt x="141" y="8"/>
                  </a:cubicBezTo>
                  <a:cubicBezTo>
                    <a:pt x="141" y="7"/>
                    <a:pt x="142" y="6"/>
                    <a:pt x="143" y="6"/>
                  </a:cubicBezTo>
                  <a:cubicBezTo>
                    <a:pt x="142" y="6"/>
                    <a:pt x="139" y="6"/>
                    <a:pt x="138" y="6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5"/>
                    <a:pt x="137" y="5"/>
                    <a:pt x="133" y="4"/>
                  </a:cubicBezTo>
                  <a:cubicBezTo>
                    <a:pt x="138" y="4"/>
                    <a:pt x="145" y="3"/>
                    <a:pt x="144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7" y="5"/>
                    <a:pt x="128" y="0"/>
                    <a:pt x="125" y="0"/>
                  </a:cubicBezTo>
                  <a:cubicBezTo>
                    <a:pt x="125" y="2"/>
                    <a:pt x="123" y="2"/>
                    <a:pt x="127" y="4"/>
                  </a:cubicBezTo>
                  <a:cubicBezTo>
                    <a:pt x="122" y="5"/>
                    <a:pt x="118" y="3"/>
                    <a:pt x="113" y="3"/>
                  </a:cubicBezTo>
                  <a:cubicBezTo>
                    <a:pt x="112" y="3"/>
                    <a:pt x="112" y="3"/>
                    <a:pt x="112" y="4"/>
                  </a:cubicBezTo>
                  <a:cubicBezTo>
                    <a:pt x="108" y="5"/>
                    <a:pt x="105" y="3"/>
                    <a:pt x="101" y="2"/>
                  </a:cubicBezTo>
                  <a:cubicBezTo>
                    <a:pt x="102" y="2"/>
                    <a:pt x="102" y="2"/>
                    <a:pt x="104" y="2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72" y="4"/>
                    <a:pt x="44" y="2"/>
                    <a:pt x="29" y="7"/>
                  </a:cubicBezTo>
                  <a:cubicBezTo>
                    <a:pt x="36" y="8"/>
                    <a:pt x="24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1" y="13"/>
                    <a:pt x="25" y="14"/>
                  </a:cubicBezTo>
                  <a:cubicBezTo>
                    <a:pt x="26" y="15"/>
                    <a:pt x="21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2"/>
                    <a:pt x="24" y="23"/>
                    <a:pt x="30" y="25"/>
                  </a:cubicBezTo>
                  <a:cubicBezTo>
                    <a:pt x="30" y="25"/>
                    <a:pt x="28" y="25"/>
                    <a:pt x="26" y="25"/>
                  </a:cubicBezTo>
                  <a:cubicBezTo>
                    <a:pt x="25" y="25"/>
                    <a:pt x="22" y="25"/>
                    <a:pt x="23" y="26"/>
                  </a:cubicBezTo>
                  <a:cubicBezTo>
                    <a:pt x="26" y="27"/>
                    <a:pt x="30" y="27"/>
                    <a:pt x="32" y="27"/>
                  </a:cubicBezTo>
                  <a:cubicBezTo>
                    <a:pt x="29" y="27"/>
                    <a:pt x="30" y="30"/>
                    <a:pt x="25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1"/>
                    <a:pt x="29" y="31"/>
                    <a:pt x="27" y="32"/>
                  </a:cubicBezTo>
                  <a:cubicBezTo>
                    <a:pt x="23" y="32"/>
                    <a:pt x="18" y="29"/>
                    <a:pt x="15" y="32"/>
                  </a:cubicBezTo>
                  <a:cubicBezTo>
                    <a:pt x="15" y="32"/>
                    <a:pt x="18" y="33"/>
                    <a:pt x="21" y="34"/>
                  </a:cubicBezTo>
                  <a:cubicBezTo>
                    <a:pt x="23" y="35"/>
                    <a:pt x="24" y="36"/>
                    <a:pt x="24" y="38"/>
                  </a:cubicBezTo>
                  <a:cubicBezTo>
                    <a:pt x="24" y="40"/>
                    <a:pt x="19" y="41"/>
                    <a:pt x="17" y="4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5"/>
                    <a:pt x="20" y="46"/>
                    <a:pt x="17" y="46"/>
                  </a:cubicBezTo>
                  <a:cubicBezTo>
                    <a:pt x="20" y="47"/>
                    <a:pt x="22" y="47"/>
                    <a:pt x="23" y="48"/>
                  </a:cubicBezTo>
                  <a:cubicBezTo>
                    <a:pt x="22" y="49"/>
                    <a:pt x="18" y="49"/>
                    <a:pt x="18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9" y="51"/>
                    <a:pt x="18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7" y="55"/>
                    <a:pt x="23" y="58"/>
                    <a:pt x="25" y="59"/>
                  </a:cubicBezTo>
                  <a:cubicBezTo>
                    <a:pt x="24" y="61"/>
                    <a:pt x="16" y="60"/>
                    <a:pt x="16" y="63"/>
                  </a:cubicBezTo>
                  <a:cubicBezTo>
                    <a:pt x="17" y="66"/>
                    <a:pt x="27" y="67"/>
                    <a:pt x="33" y="69"/>
                  </a:cubicBezTo>
                  <a:cubicBezTo>
                    <a:pt x="38" y="72"/>
                    <a:pt x="48" y="69"/>
                    <a:pt x="55" y="71"/>
                  </a:cubicBezTo>
                  <a:cubicBezTo>
                    <a:pt x="55" y="74"/>
                    <a:pt x="47" y="72"/>
                    <a:pt x="43" y="73"/>
                  </a:cubicBezTo>
                  <a:cubicBezTo>
                    <a:pt x="37" y="75"/>
                    <a:pt x="26" y="71"/>
                    <a:pt x="23" y="75"/>
                  </a:cubicBezTo>
                  <a:cubicBezTo>
                    <a:pt x="23" y="75"/>
                    <a:pt x="22" y="74"/>
                    <a:pt x="2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4" y="75"/>
                    <a:pt x="24" y="76"/>
                    <a:pt x="22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2" y="78"/>
                    <a:pt x="21" y="7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1" y="83"/>
                    <a:pt x="19" y="83"/>
                    <a:pt x="18" y="83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5"/>
                    <a:pt x="23" y="85"/>
                    <a:pt x="21" y="85"/>
                  </a:cubicBezTo>
                  <a:cubicBezTo>
                    <a:pt x="21" y="85"/>
                    <a:pt x="20" y="85"/>
                    <a:pt x="19" y="85"/>
                  </a:cubicBezTo>
                  <a:cubicBezTo>
                    <a:pt x="24" y="86"/>
                    <a:pt x="24" y="88"/>
                    <a:pt x="29" y="89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6" y="91"/>
                    <a:pt x="26" y="91"/>
                    <a:pt x="27" y="92"/>
                  </a:cubicBezTo>
                  <a:cubicBezTo>
                    <a:pt x="32" y="92"/>
                    <a:pt x="40" y="92"/>
                    <a:pt x="41" y="90"/>
                  </a:cubicBezTo>
                  <a:cubicBezTo>
                    <a:pt x="42" y="90"/>
                    <a:pt x="43" y="90"/>
                    <a:pt x="44" y="90"/>
                  </a:cubicBezTo>
                  <a:cubicBezTo>
                    <a:pt x="44" y="91"/>
                    <a:pt x="44" y="91"/>
                    <a:pt x="43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5"/>
                    <a:pt x="57" y="94"/>
                    <a:pt x="63" y="96"/>
                  </a:cubicBezTo>
                  <a:cubicBezTo>
                    <a:pt x="61" y="96"/>
                    <a:pt x="61" y="97"/>
                    <a:pt x="64" y="9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7"/>
                    <a:pt x="69" y="97"/>
                    <a:pt x="71" y="98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52" y="102"/>
                    <a:pt x="38" y="99"/>
                    <a:pt x="23" y="101"/>
                  </a:cubicBezTo>
                  <a:cubicBezTo>
                    <a:pt x="24" y="101"/>
                    <a:pt x="26" y="101"/>
                    <a:pt x="25" y="102"/>
                  </a:cubicBezTo>
                  <a:cubicBezTo>
                    <a:pt x="24" y="103"/>
                    <a:pt x="22" y="103"/>
                    <a:pt x="20" y="103"/>
                  </a:cubicBezTo>
                  <a:cubicBezTo>
                    <a:pt x="21" y="104"/>
                    <a:pt x="21" y="106"/>
                    <a:pt x="25" y="106"/>
                  </a:cubicBezTo>
                  <a:cubicBezTo>
                    <a:pt x="22" y="106"/>
                    <a:pt x="20" y="106"/>
                    <a:pt x="17" y="107"/>
                  </a:cubicBezTo>
                  <a:cubicBezTo>
                    <a:pt x="19" y="107"/>
                    <a:pt x="21" y="108"/>
                    <a:pt x="23" y="108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2" y="111"/>
                    <a:pt x="11" y="109"/>
                    <a:pt x="9" y="110"/>
                  </a:cubicBezTo>
                  <a:cubicBezTo>
                    <a:pt x="12" y="110"/>
                    <a:pt x="17" y="110"/>
                    <a:pt x="19" y="111"/>
                  </a:cubicBezTo>
                  <a:cubicBezTo>
                    <a:pt x="17" y="112"/>
                    <a:pt x="14" y="111"/>
                    <a:pt x="12" y="111"/>
                  </a:cubicBezTo>
                  <a:cubicBezTo>
                    <a:pt x="15" y="111"/>
                    <a:pt x="18" y="112"/>
                    <a:pt x="20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8" y="115"/>
                    <a:pt x="20" y="116"/>
                    <a:pt x="22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6" y="117"/>
                    <a:pt x="31" y="117"/>
                    <a:pt x="29" y="118"/>
                  </a:cubicBezTo>
                  <a:cubicBezTo>
                    <a:pt x="27" y="119"/>
                    <a:pt x="27" y="122"/>
                    <a:pt x="22" y="120"/>
                  </a:cubicBezTo>
                  <a:cubicBezTo>
                    <a:pt x="16" y="122"/>
                    <a:pt x="20" y="125"/>
                    <a:pt x="11" y="124"/>
                  </a:cubicBezTo>
                  <a:cubicBezTo>
                    <a:pt x="13" y="126"/>
                    <a:pt x="19" y="125"/>
                    <a:pt x="21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0"/>
                    <a:pt x="10" y="131"/>
                    <a:pt x="11" y="132"/>
                  </a:cubicBezTo>
                  <a:cubicBezTo>
                    <a:pt x="10" y="132"/>
                    <a:pt x="9" y="133"/>
                    <a:pt x="8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3" y="136"/>
                    <a:pt x="21" y="137"/>
                    <a:pt x="27" y="138"/>
                  </a:cubicBezTo>
                  <a:cubicBezTo>
                    <a:pt x="24" y="141"/>
                    <a:pt x="14" y="140"/>
                    <a:pt x="7" y="141"/>
                  </a:cubicBezTo>
                  <a:cubicBezTo>
                    <a:pt x="7" y="142"/>
                    <a:pt x="7" y="142"/>
                    <a:pt x="9" y="143"/>
                  </a:cubicBezTo>
                  <a:cubicBezTo>
                    <a:pt x="2" y="144"/>
                    <a:pt x="11" y="145"/>
                    <a:pt x="12" y="147"/>
                  </a:cubicBezTo>
                  <a:cubicBezTo>
                    <a:pt x="10" y="149"/>
                    <a:pt x="7" y="149"/>
                    <a:pt x="7" y="151"/>
                  </a:cubicBezTo>
                  <a:cubicBezTo>
                    <a:pt x="9" y="152"/>
                    <a:pt x="11" y="154"/>
                    <a:pt x="15" y="154"/>
                  </a:cubicBezTo>
                  <a:cubicBezTo>
                    <a:pt x="16" y="155"/>
                    <a:pt x="11" y="154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5" y="157"/>
                    <a:pt x="13" y="160"/>
                    <a:pt x="12" y="162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2" y="164"/>
                    <a:pt x="9" y="164"/>
                    <a:pt x="8" y="163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3" y="166"/>
                    <a:pt x="3" y="168"/>
                    <a:pt x="5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1" y="172"/>
                    <a:pt x="19" y="172"/>
                    <a:pt x="23" y="174"/>
                  </a:cubicBezTo>
                  <a:cubicBezTo>
                    <a:pt x="23" y="174"/>
                    <a:pt x="22" y="174"/>
                    <a:pt x="22" y="174"/>
                  </a:cubicBezTo>
                  <a:cubicBezTo>
                    <a:pt x="23" y="175"/>
                    <a:pt x="26" y="175"/>
                    <a:pt x="24" y="176"/>
                  </a:cubicBezTo>
                  <a:cubicBezTo>
                    <a:pt x="22" y="176"/>
                    <a:pt x="20" y="177"/>
                    <a:pt x="18" y="176"/>
                  </a:cubicBezTo>
                  <a:cubicBezTo>
                    <a:pt x="17" y="177"/>
                    <a:pt x="21" y="176"/>
                    <a:pt x="21" y="177"/>
                  </a:cubicBezTo>
                  <a:cubicBezTo>
                    <a:pt x="21" y="177"/>
                    <a:pt x="20" y="177"/>
                    <a:pt x="20" y="178"/>
                  </a:cubicBezTo>
                  <a:cubicBezTo>
                    <a:pt x="24" y="178"/>
                    <a:pt x="25" y="180"/>
                    <a:pt x="28" y="181"/>
                  </a:cubicBezTo>
                  <a:cubicBezTo>
                    <a:pt x="25" y="182"/>
                    <a:pt x="22" y="185"/>
                    <a:pt x="19" y="184"/>
                  </a:cubicBezTo>
                  <a:cubicBezTo>
                    <a:pt x="19" y="185"/>
                    <a:pt x="19" y="185"/>
                    <a:pt x="19" y="185"/>
                  </a:cubicBezTo>
                  <a:cubicBezTo>
                    <a:pt x="18" y="186"/>
                    <a:pt x="17" y="185"/>
                    <a:pt x="16" y="185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14" y="187"/>
                    <a:pt x="8" y="186"/>
                    <a:pt x="5" y="185"/>
                  </a:cubicBezTo>
                  <a:cubicBezTo>
                    <a:pt x="4" y="185"/>
                    <a:pt x="2" y="185"/>
                    <a:pt x="1" y="186"/>
                  </a:cubicBezTo>
                  <a:cubicBezTo>
                    <a:pt x="3" y="186"/>
                    <a:pt x="4" y="186"/>
                    <a:pt x="6" y="18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" y="192"/>
                    <a:pt x="19" y="192"/>
                    <a:pt x="29" y="194"/>
                  </a:cubicBezTo>
                  <a:cubicBezTo>
                    <a:pt x="28" y="193"/>
                    <a:pt x="25" y="193"/>
                    <a:pt x="24" y="192"/>
                  </a:cubicBezTo>
                  <a:cubicBezTo>
                    <a:pt x="28" y="192"/>
                    <a:pt x="30" y="191"/>
                    <a:pt x="34" y="192"/>
                  </a:cubicBezTo>
                  <a:cubicBezTo>
                    <a:pt x="36" y="192"/>
                    <a:pt x="38" y="193"/>
                    <a:pt x="38" y="194"/>
                  </a:cubicBezTo>
                  <a:cubicBezTo>
                    <a:pt x="43" y="195"/>
                    <a:pt x="47" y="195"/>
                    <a:pt x="53" y="194"/>
                  </a:cubicBezTo>
                  <a:cubicBezTo>
                    <a:pt x="55" y="197"/>
                    <a:pt x="59" y="196"/>
                    <a:pt x="63" y="196"/>
                  </a:cubicBezTo>
                  <a:cubicBezTo>
                    <a:pt x="63" y="196"/>
                    <a:pt x="59" y="195"/>
                    <a:pt x="62" y="194"/>
                  </a:cubicBezTo>
                  <a:cubicBezTo>
                    <a:pt x="66" y="193"/>
                    <a:pt x="70" y="195"/>
                    <a:pt x="73" y="196"/>
                  </a:cubicBezTo>
                  <a:cubicBezTo>
                    <a:pt x="72" y="196"/>
                    <a:pt x="72" y="197"/>
                    <a:pt x="71" y="196"/>
                  </a:cubicBezTo>
                  <a:cubicBezTo>
                    <a:pt x="74" y="196"/>
                    <a:pt x="75" y="198"/>
                    <a:pt x="79" y="198"/>
                  </a:cubicBezTo>
                  <a:cubicBezTo>
                    <a:pt x="82" y="197"/>
                    <a:pt x="87" y="197"/>
                    <a:pt x="85" y="195"/>
                  </a:cubicBezTo>
                  <a:cubicBezTo>
                    <a:pt x="89" y="191"/>
                    <a:pt x="96" y="196"/>
                    <a:pt x="102" y="194"/>
                  </a:cubicBezTo>
                  <a:cubicBezTo>
                    <a:pt x="103" y="194"/>
                    <a:pt x="104" y="194"/>
                    <a:pt x="104" y="195"/>
                  </a:cubicBezTo>
                  <a:cubicBezTo>
                    <a:pt x="103" y="195"/>
                    <a:pt x="103" y="195"/>
                    <a:pt x="102" y="195"/>
                  </a:cubicBezTo>
                  <a:cubicBezTo>
                    <a:pt x="103" y="195"/>
                    <a:pt x="104" y="195"/>
                    <a:pt x="105" y="196"/>
                  </a:cubicBezTo>
                  <a:cubicBezTo>
                    <a:pt x="104" y="197"/>
                    <a:pt x="98" y="197"/>
                    <a:pt x="95" y="197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03" y="197"/>
                    <a:pt x="110" y="197"/>
                    <a:pt x="116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5"/>
                    <a:pt x="109" y="195"/>
                    <a:pt x="111" y="194"/>
                  </a:cubicBezTo>
                  <a:cubicBezTo>
                    <a:pt x="115" y="193"/>
                    <a:pt x="120" y="192"/>
                    <a:pt x="125" y="194"/>
                  </a:cubicBezTo>
                  <a:cubicBezTo>
                    <a:pt x="124" y="195"/>
                    <a:pt x="125" y="196"/>
                    <a:pt x="124" y="196"/>
                  </a:cubicBezTo>
                  <a:cubicBezTo>
                    <a:pt x="126" y="196"/>
                    <a:pt x="126" y="196"/>
                    <a:pt x="126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34" y="196"/>
                    <a:pt x="133" y="192"/>
                    <a:pt x="135" y="191"/>
                  </a:cubicBezTo>
                  <a:cubicBezTo>
                    <a:pt x="143" y="192"/>
                    <a:pt x="136" y="194"/>
                    <a:pt x="135" y="195"/>
                  </a:cubicBezTo>
                  <a:cubicBezTo>
                    <a:pt x="137" y="196"/>
                    <a:pt x="139" y="196"/>
                    <a:pt x="139" y="197"/>
                  </a:cubicBezTo>
                  <a:cubicBezTo>
                    <a:pt x="142" y="197"/>
                    <a:pt x="145" y="197"/>
                    <a:pt x="146" y="197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1" y="193"/>
                    <a:pt x="162" y="191"/>
                    <a:pt x="173" y="193"/>
                  </a:cubicBezTo>
                  <a:cubicBezTo>
                    <a:pt x="171" y="194"/>
                    <a:pt x="166" y="192"/>
                    <a:pt x="165" y="194"/>
                  </a:cubicBezTo>
                  <a:cubicBezTo>
                    <a:pt x="169" y="197"/>
                    <a:pt x="173" y="194"/>
                    <a:pt x="178" y="194"/>
                  </a:cubicBezTo>
                  <a:cubicBezTo>
                    <a:pt x="180" y="193"/>
                    <a:pt x="178" y="192"/>
                    <a:pt x="179" y="191"/>
                  </a:cubicBezTo>
                  <a:cubicBezTo>
                    <a:pt x="181" y="190"/>
                    <a:pt x="184" y="191"/>
                    <a:pt x="185" y="190"/>
                  </a:cubicBezTo>
                  <a:cubicBezTo>
                    <a:pt x="184" y="190"/>
                    <a:pt x="182" y="190"/>
                    <a:pt x="181" y="189"/>
                  </a:cubicBezTo>
                  <a:cubicBezTo>
                    <a:pt x="184" y="189"/>
                    <a:pt x="187" y="188"/>
                    <a:pt x="190" y="189"/>
                  </a:cubicBezTo>
                  <a:cubicBezTo>
                    <a:pt x="190" y="189"/>
                    <a:pt x="190" y="189"/>
                    <a:pt x="190" y="189"/>
                  </a:cubicBezTo>
                  <a:cubicBezTo>
                    <a:pt x="190" y="190"/>
                    <a:pt x="190" y="190"/>
                    <a:pt x="189" y="190"/>
                  </a:cubicBezTo>
                  <a:cubicBezTo>
                    <a:pt x="196" y="189"/>
                    <a:pt x="188" y="194"/>
                    <a:pt x="198" y="192"/>
                  </a:cubicBezTo>
                  <a:cubicBezTo>
                    <a:pt x="199" y="193"/>
                    <a:pt x="201" y="193"/>
                    <a:pt x="201" y="193"/>
                  </a:cubicBezTo>
                  <a:cubicBezTo>
                    <a:pt x="201" y="193"/>
                    <a:pt x="202" y="192"/>
                    <a:pt x="199" y="191"/>
                  </a:cubicBezTo>
                  <a:cubicBezTo>
                    <a:pt x="200" y="191"/>
                    <a:pt x="200" y="191"/>
                    <a:pt x="200" y="191"/>
                  </a:cubicBezTo>
                  <a:cubicBezTo>
                    <a:pt x="202" y="190"/>
                    <a:pt x="204" y="191"/>
                    <a:pt x="206" y="192"/>
                  </a:cubicBezTo>
                  <a:cubicBezTo>
                    <a:pt x="211" y="190"/>
                    <a:pt x="216" y="189"/>
                    <a:pt x="222" y="190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26" y="191"/>
                    <a:pt x="226" y="188"/>
                    <a:pt x="231" y="188"/>
                  </a:cubicBezTo>
                  <a:cubicBezTo>
                    <a:pt x="231" y="189"/>
                    <a:pt x="236" y="189"/>
                    <a:pt x="235" y="190"/>
                  </a:cubicBezTo>
                  <a:cubicBezTo>
                    <a:pt x="232" y="191"/>
                    <a:pt x="231" y="192"/>
                    <a:pt x="229" y="193"/>
                  </a:cubicBezTo>
                  <a:cubicBezTo>
                    <a:pt x="230" y="193"/>
                    <a:pt x="232" y="192"/>
                    <a:pt x="233" y="193"/>
                  </a:cubicBezTo>
                  <a:cubicBezTo>
                    <a:pt x="239" y="193"/>
                    <a:pt x="240" y="187"/>
                    <a:pt x="246" y="191"/>
                  </a:cubicBezTo>
                  <a:cubicBezTo>
                    <a:pt x="244" y="188"/>
                    <a:pt x="255" y="190"/>
                    <a:pt x="258" y="188"/>
                  </a:cubicBezTo>
                  <a:cubicBezTo>
                    <a:pt x="267" y="192"/>
                    <a:pt x="250" y="189"/>
                    <a:pt x="249" y="191"/>
                  </a:cubicBezTo>
                  <a:cubicBezTo>
                    <a:pt x="254" y="191"/>
                    <a:pt x="259" y="191"/>
                    <a:pt x="264" y="191"/>
                  </a:cubicBezTo>
                  <a:cubicBezTo>
                    <a:pt x="265" y="190"/>
                    <a:pt x="266" y="188"/>
                    <a:pt x="270" y="188"/>
                  </a:cubicBezTo>
                  <a:cubicBezTo>
                    <a:pt x="271" y="188"/>
                    <a:pt x="272" y="189"/>
                    <a:pt x="272" y="189"/>
                  </a:cubicBezTo>
                  <a:cubicBezTo>
                    <a:pt x="275" y="187"/>
                    <a:pt x="279" y="188"/>
                    <a:pt x="282" y="189"/>
                  </a:cubicBezTo>
                  <a:cubicBezTo>
                    <a:pt x="284" y="190"/>
                    <a:pt x="279" y="190"/>
                    <a:pt x="279" y="191"/>
                  </a:cubicBezTo>
                  <a:cubicBezTo>
                    <a:pt x="283" y="191"/>
                    <a:pt x="286" y="190"/>
                    <a:pt x="287" y="189"/>
                  </a:cubicBezTo>
                  <a:cubicBezTo>
                    <a:pt x="291" y="188"/>
                    <a:pt x="297" y="188"/>
                    <a:pt x="298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298" y="188"/>
                    <a:pt x="302" y="187"/>
                    <a:pt x="302" y="187"/>
                  </a:cubicBezTo>
                  <a:cubicBezTo>
                    <a:pt x="295" y="186"/>
                    <a:pt x="301" y="184"/>
                    <a:pt x="299" y="183"/>
                  </a:cubicBezTo>
                  <a:cubicBezTo>
                    <a:pt x="307" y="181"/>
                    <a:pt x="296" y="180"/>
                    <a:pt x="302" y="178"/>
                  </a:cubicBezTo>
                  <a:cubicBezTo>
                    <a:pt x="304" y="178"/>
                    <a:pt x="307" y="178"/>
                    <a:pt x="308" y="178"/>
                  </a:cubicBezTo>
                  <a:cubicBezTo>
                    <a:pt x="312" y="179"/>
                    <a:pt x="311" y="180"/>
                    <a:pt x="311" y="181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5" y="182"/>
                    <a:pt x="319" y="181"/>
                    <a:pt x="318" y="183"/>
                  </a:cubicBezTo>
                  <a:cubicBezTo>
                    <a:pt x="315" y="184"/>
                    <a:pt x="316" y="189"/>
                    <a:pt x="309" y="187"/>
                  </a:cubicBezTo>
                  <a:cubicBezTo>
                    <a:pt x="310" y="192"/>
                    <a:pt x="320" y="187"/>
                    <a:pt x="326" y="188"/>
                  </a:cubicBezTo>
                  <a:cubicBezTo>
                    <a:pt x="327" y="187"/>
                    <a:pt x="324" y="186"/>
                    <a:pt x="325" y="184"/>
                  </a:cubicBezTo>
                  <a:cubicBezTo>
                    <a:pt x="333" y="184"/>
                    <a:pt x="333" y="184"/>
                    <a:pt x="333" y="184"/>
                  </a:cubicBezTo>
                  <a:cubicBezTo>
                    <a:pt x="332" y="181"/>
                    <a:pt x="341" y="183"/>
                    <a:pt x="342" y="181"/>
                  </a:cubicBezTo>
                  <a:cubicBezTo>
                    <a:pt x="346" y="181"/>
                    <a:pt x="354" y="181"/>
                    <a:pt x="356" y="182"/>
                  </a:cubicBezTo>
                  <a:cubicBezTo>
                    <a:pt x="351" y="183"/>
                    <a:pt x="351" y="185"/>
                    <a:pt x="348" y="187"/>
                  </a:cubicBezTo>
                  <a:cubicBezTo>
                    <a:pt x="353" y="186"/>
                    <a:pt x="355" y="189"/>
                    <a:pt x="354" y="190"/>
                  </a:cubicBezTo>
                  <a:cubicBezTo>
                    <a:pt x="356" y="190"/>
                    <a:pt x="356" y="190"/>
                    <a:pt x="356" y="190"/>
                  </a:cubicBezTo>
                  <a:cubicBezTo>
                    <a:pt x="361" y="185"/>
                    <a:pt x="373" y="189"/>
                    <a:pt x="378" y="187"/>
                  </a:cubicBezTo>
                  <a:cubicBezTo>
                    <a:pt x="381" y="185"/>
                    <a:pt x="384" y="188"/>
                    <a:pt x="386" y="189"/>
                  </a:cubicBezTo>
                  <a:cubicBezTo>
                    <a:pt x="387" y="187"/>
                    <a:pt x="390" y="185"/>
                    <a:pt x="388" y="184"/>
                  </a:cubicBezTo>
                  <a:cubicBezTo>
                    <a:pt x="390" y="183"/>
                    <a:pt x="397" y="183"/>
                    <a:pt x="394" y="180"/>
                  </a:cubicBezTo>
                  <a:cubicBezTo>
                    <a:pt x="389" y="181"/>
                    <a:pt x="394" y="178"/>
                    <a:pt x="389" y="178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90" y="173"/>
                    <a:pt x="398" y="173"/>
                    <a:pt x="403" y="173"/>
                  </a:cubicBezTo>
                  <a:cubicBezTo>
                    <a:pt x="404" y="177"/>
                    <a:pt x="404" y="177"/>
                    <a:pt x="404" y="177"/>
                  </a:cubicBezTo>
                  <a:cubicBezTo>
                    <a:pt x="400" y="178"/>
                    <a:pt x="408" y="180"/>
                    <a:pt x="402" y="181"/>
                  </a:cubicBezTo>
                  <a:cubicBezTo>
                    <a:pt x="408" y="182"/>
                    <a:pt x="413" y="181"/>
                    <a:pt x="419" y="182"/>
                  </a:cubicBezTo>
                  <a:cubicBezTo>
                    <a:pt x="421" y="181"/>
                    <a:pt x="421" y="181"/>
                    <a:pt x="421" y="181"/>
                  </a:cubicBezTo>
                  <a:cubicBezTo>
                    <a:pt x="419" y="180"/>
                    <a:pt x="419" y="180"/>
                    <a:pt x="419" y="180"/>
                  </a:cubicBezTo>
                  <a:cubicBezTo>
                    <a:pt x="418" y="180"/>
                    <a:pt x="417" y="180"/>
                    <a:pt x="416" y="181"/>
                  </a:cubicBezTo>
                  <a:cubicBezTo>
                    <a:pt x="412" y="179"/>
                    <a:pt x="412" y="179"/>
                    <a:pt x="412" y="179"/>
                  </a:cubicBezTo>
                  <a:cubicBezTo>
                    <a:pt x="405" y="183"/>
                    <a:pt x="406" y="177"/>
                    <a:pt x="409" y="178"/>
                  </a:cubicBezTo>
                  <a:cubicBezTo>
                    <a:pt x="409" y="178"/>
                    <a:pt x="409" y="178"/>
                    <a:pt x="409" y="178"/>
                  </a:cubicBezTo>
                  <a:cubicBezTo>
                    <a:pt x="409" y="177"/>
                    <a:pt x="410" y="177"/>
                    <a:pt x="411" y="177"/>
                  </a:cubicBezTo>
                  <a:cubicBezTo>
                    <a:pt x="409" y="174"/>
                    <a:pt x="419" y="175"/>
                    <a:pt x="422" y="174"/>
                  </a:cubicBezTo>
                  <a:cubicBezTo>
                    <a:pt x="421" y="174"/>
                    <a:pt x="420" y="174"/>
                    <a:pt x="420" y="174"/>
                  </a:cubicBezTo>
                  <a:cubicBezTo>
                    <a:pt x="420" y="173"/>
                    <a:pt x="419" y="172"/>
                    <a:pt x="421" y="172"/>
                  </a:cubicBezTo>
                  <a:cubicBezTo>
                    <a:pt x="422" y="173"/>
                    <a:pt x="422" y="173"/>
                    <a:pt x="422" y="173"/>
                  </a:cubicBezTo>
                  <a:cubicBezTo>
                    <a:pt x="423" y="172"/>
                    <a:pt x="423" y="172"/>
                    <a:pt x="423" y="172"/>
                  </a:cubicBezTo>
                  <a:cubicBezTo>
                    <a:pt x="421" y="171"/>
                    <a:pt x="414" y="171"/>
                    <a:pt x="410" y="171"/>
                  </a:cubicBezTo>
                  <a:cubicBezTo>
                    <a:pt x="409" y="169"/>
                    <a:pt x="419" y="168"/>
                    <a:pt x="416" y="166"/>
                  </a:cubicBezTo>
                  <a:cubicBezTo>
                    <a:pt x="417" y="164"/>
                    <a:pt x="410" y="164"/>
                    <a:pt x="408" y="163"/>
                  </a:cubicBezTo>
                  <a:cubicBezTo>
                    <a:pt x="409" y="163"/>
                    <a:pt x="411" y="161"/>
                    <a:pt x="414" y="162"/>
                  </a:cubicBezTo>
                  <a:cubicBezTo>
                    <a:pt x="419" y="162"/>
                    <a:pt x="415" y="163"/>
                    <a:pt x="419" y="164"/>
                  </a:cubicBezTo>
                  <a:cubicBezTo>
                    <a:pt x="420" y="162"/>
                    <a:pt x="427" y="164"/>
                    <a:pt x="424" y="163"/>
                  </a:cubicBezTo>
                  <a:cubicBezTo>
                    <a:pt x="425" y="159"/>
                    <a:pt x="409" y="162"/>
                    <a:pt x="405" y="160"/>
                  </a:cubicBezTo>
                  <a:cubicBezTo>
                    <a:pt x="411" y="158"/>
                    <a:pt x="400" y="158"/>
                    <a:pt x="400" y="156"/>
                  </a:cubicBezTo>
                  <a:cubicBezTo>
                    <a:pt x="401" y="156"/>
                    <a:pt x="402" y="155"/>
                    <a:pt x="403" y="155"/>
                  </a:cubicBezTo>
                  <a:cubicBezTo>
                    <a:pt x="395" y="155"/>
                    <a:pt x="395" y="155"/>
                    <a:pt x="395" y="155"/>
                  </a:cubicBezTo>
                  <a:cubicBezTo>
                    <a:pt x="397" y="157"/>
                    <a:pt x="397" y="160"/>
                    <a:pt x="401" y="163"/>
                  </a:cubicBezTo>
                  <a:cubicBezTo>
                    <a:pt x="398" y="164"/>
                    <a:pt x="392" y="165"/>
                    <a:pt x="389" y="164"/>
                  </a:cubicBezTo>
                  <a:cubicBezTo>
                    <a:pt x="388" y="163"/>
                    <a:pt x="390" y="163"/>
                    <a:pt x="389" y="163"/>
                  </a:cubicBezTo>
                  <a:cubicBezTo>
                    <a:pt x="388" y="161"/>
                    <a:pt x="389" y="158"/>
                    <a:pt x="385" y="158"/>
                  </a:cubicBezTo>
                  <a:cubicBezTo>
                    <a:pt x="381" y="156"/>
                    <a:pt x="375" y="155"/>
                    <a:pt x="376" y="153"/>
                  </a:cubicBezTo>
                  <a:cubicBezTo>
                    <a:pt x="378" y="151"/>
                    <a:pt x="382" y="153"/>
                    <a:pt x="384" y="153"/>
                  </a:cubicBezTo>
                  <a:cubicBezTo>
                    <a:pt x="386" y="151"/>
                    <a:pt x="380" y="151"/>
                    <a:pt x="376" y="151"/>
                  </a:cubicBezTo>
                  <a:cubicBezTo>
                    <a:pt x="374" y="150"/>
                    <a:pt x="373" y="150"/>
                    <a:pt x="374" y="149"/>
                  </a:cubicBezTo>
                  <a:cubicBezTo>
                    <a:pt x="370" y="149"/>
                    <a:pt x="368" y="151"/>
                    <a:pt x="365" y="150"/>
                  </a:cubicBezTo>
                  <a:cubicBezTo>
                    <a:pt x="365" y="149"/>
                    <a:pt x="361" y="150"/>
                    <a:pt x="360" y="149"/>
                  </a:cubicBezTo>
                  <a:cubicBezTo>
                    <a:pt x="362" y="148"/>
                    <a:pt x="362" y="148"/>
                    <a:pt x="362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55" y="146"/>
                    <a:pt x="353" y="150"/>
                    <a:pt x="348" y="150"/>
                  </a:cubicBezTo>
                  <a:cubicBezTo>
                    <a:pt x="350" y="150"/>
                    <a:pt x="352" y="150"/>
                    <a:pt x="354" y="150"/>
                  </a:cubicBezTo>
                  <a:cubicBezTo>
                    <a:pt x="354" y="156"/>
                    <a:pt x="376" y="149"/>
                    <a:pt x="373" y="155"/>
                  </a:cubicBezTo>
                  <a:cubicBezTo>
                    <a:pt x="370" y="158"/>
                    <a:pt x="361" y="157"/>
                    <a:pt x="358" y="158"/>
                  </a:cubicBezTo>
                  <a:cubicBezTo>
                    <a:pt x="362" y="161"/>
                    <a:pt x="367" y="157"/>
                    <a:pt x="371" y="158"/>
                  </a:cubicBezTo>
                  <a:cubicBezTo>
                    <a:pt x="372" y="158"/>
                    <a:pt x="373" y="160"/>
                    <a:pt x="370" y="161"/>
                  </a:cubicBezTo>
                  <a:cubicBezTo>
                    <a:pt x="361" y="161"/>
                    <a:pt x="353" y="160"/>
                    <a:pt x="348" y="157"/>
                  </a:cubicBezTo>
                  <a:cubicBezTo>
                    <a:pt x="349" y="157"/>
                    <a:pt x="349" y="157"/>
                    <a:pt x="350" y="157"/>
                  </a:cubicBezTo>
                  <a:cubicBezTo>
                    <a:pt x="349" y="157"/>
                    <a:pt x="347" y="157"/>
                    <a:pt x="346" y="157"/>
                  </a:cubicBezTo>
                  <a:cubicBezTo>
                    <a:pt x="344" y="158"/>
                    <a:pt x="338" y="158"/>
                    <a:pt x="336" y="157"/>
                  </a:cubicBezTo>
                  <a:cubicBezTo>
                    <a:pt x="339" y="156"/>
                    <a:pt x="343" y="156"/>
                    <a:pt x="343" y="155"/>
                  </a:cubicBezTo>
                  <a:cubicBezTo>
                    <a:pt x="339" y="154"/>
                    <a:pt x="334" y="153"/>
                    <a:pt x="332" y="152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344" y="151"/>
                    <a:pt x="344" y="151"/>
                    <a:pt x="344" y="151"/>
                  </a:cubicBezTo>
                  <a:cubicBezTo>
                    <a:pt x="342" y="148"/>
                    <a:pt x="335" y="151"/>
                    <a:pt x="331" y="150"/>
                  </a:cubicBezTo>
                  <a:cubicBezTo>
                    <a:pt x="335" y="148"/>
                    <a:pt x="340" y="148"/>
                    <a:pt x="346" y="147"/>
                  </a:cubicBezTo>
                  <a:cubicBezTo>
                    <a:pt x="346" y="146"/>
                    <a:pt x="352" y="146"/>
                    <a:pt x="354" y="145"/>
                  </a:cubicBezTo>
                  <a:cubicBezTo>
                    <a:pt x="354" y="144"/>
                    <a:pt x="354" y="144"/>
                    <a:pt x="353" y="143"/>
                  </a:cubicBezTo>
                  <a:cubicBezTo>
                    <a:pt x="350" y="143"/>
                    <a:pt x="350" y="141"/>
                    <a:pt x="354" y="140"/>
                  </a:cubicBezTo>
                  <a:cubicBezTo>
                    <a:pt x="354" y="139"/>
                    <a:pt x="358" y="139"/>
                    <a:pt x="355" y="138"/>
                  </a:cubicBezTo>
                  <a:cubicBezTo>
                    <a:pt x="358" y="137"/>
                    <a:pt x="361" y="137"/>
                    <a:pt x="361" y="135"/>
                  </a:cubicBezTo>
                  <a:cubicBezTo>
                    <a:pt x="359" y="135"/>
                    <a:pt x="356" y="135"/>
                    <a:pt x="355" y="134"/>
                  </a:cubicBezTo>
                  <a:cubicBezTo>
                    <a:pt x="354" y="135"/>
                    <a:pt x="353" y="135"/>
                    <a:pt x="352" y="135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4" y="136"/>
                    <a:pt x="354" y="136"/>
                    <a:pt x="354" y="136"/>
                  </a:cubicBezTo>
                  <a:cubicBezTo>
                    <a:pt x="357" y="141"/>
                    <a:pt x="338" y="138"/>
                    <a:pt x="332" y="139"/>
                  </a:cubicBezTo>
                  <a:cubicBezTo>
                    <a:pt x="334" y="140"/>
                    <a:pt x="329" y="141"/>
                    <a:pt x="329" y="143"/>
                  </a:cubicBezTo>
                  <a:cubicBezTo>
                    <a:pt x="329" y="144"/>
                    <a:pt x="323" y="145"/>
                    <a:pt x="325" y="146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9" y="145"/>
                    <a:pt x="332" y="146"/>
                    <a:pt x="334" y="147"/>
                  </a:cubicBezTo>
                  <a:cubicBezTo>
                    <a:pt x="333" y="147"/>
                    <a:pt x="332" y="147"/>
                    <a:pt x="331" y="147"/>
                  </a:cubicBezTo>
                  <a:cubicBezTo>
                    <a:pt x="326" y="146"/>
                    <a:pt x="316" y="147"/>
                    <a:pt x="318" y="144"/>
                  </a:cubicBezTo>
                  <a:cubicBezTo>
                    <a:pt x="320" y="142"/>
                    <a:pt x="318" y="142"/>
                    <a:pt x="319" y="140"/>
                  </a:cubicBezTo>
                  <a:cubicBezTo>
                    <a:pt x="323" y="142"/>
                    <a:pt x="325" y="139"/>
                    <a:pt x="329" y="138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23" y="137"/>
                    <a:pt x="322" y="139"/>
                    <a:pt x="320" y="140"/>
                  </a:cubicBezTo>
                  <a:cubicBezTo>
                    <a:pt x="317" y="140"/>
                    <a:pt x="316" y="139"/>
                    <a:pt x="314" y="139"/>
                  </a:cubicBezTo>
                  <a:cubicBezTo>
                    <a:pt x="314" y="138"/>
                    <a:pt x="314" y="137"/>
                    <a:pt x="316" y="136"/>
                  </a:cubicBezTo>
                  <a:cubicBezTo>
                    <a:pt x="315" y="137"/>
                    <a:pt x="314" y="136"/>
                    <a:pt x="314" y="136"/>
                  </a:cubicBezTo>
                  <a:cubicBezTo>
                    <a:pt x="322" y="135"/>
                    <a:pt x="322" y="135"/>
                    <a:pt x="322" y="135"/>
                  </a:cubicBezTo>
                  <a:cubicBezTo>
                    <a:pt x="321" y="134"/>
                    <a:pt x="321" y="133"/>
                    <a:pt x="319" y="134"/>
                  </a:cubicBezTo>
                  <a:cubicBezTo>
                    <a:pt x="317" y="133"/>
                    <a:pt x="318" y="132"/>
                    <a:pt x="318" y="132"/>
                  </a:cubicBezTo>
                  <a:cubicBezTo>
                    <a:pt x="318" y="130"/>
                    <a:pt x="322" y="130"/>
                    <a:pt x="324" y="130"/>
                  </a:cubicBezTo>
                  <a:cubicBezTo>
                    <a:pt x="326" y="134"/>
                    <a:pt x="336" y="130"/>
                    <a:pt x="342" y="131"/>
                  </a:cubicBezTo>
                  <a:cubicBezTo>
                    <a:pt x="344" y="131"/>
                    <a:pt x="345" y="132"/>
                    <a:pt x="344" y="133"/>
                  </a:cubicBezTo>
                  <a:cubicBezTo>
                    <a:pt x="354" y="132"/>
                    <a:pt x="342" y="129"/>
                    <a:pt x="344" y="127"/>
                  </a:cubicBezTo>
                  <a:cubicBezTo>
                    <a:pt x="332" y="130"/>
                    <a:pt x="332" y="130"/>
                    <a:pt x="332" y="130"/>
                  </a:cubicBezTo>
                  <a:cubicBezTo>
                    <a:pt x="328" y="130"/>
                    <a:pt x="328" y="128"/>
                    <a:pt x="326" y="127"/>
                  </a:cubicBezTo>
                  <a:cubicBezTo>
                    <a:pt x="323" y="127"/>
                    <a:pt x="324" y="129"/>
                    <a:pt x="321" y="129"/>
                  </a:cubicBezTo>
                  <a:cubicBezTo>
                    <a:pt x="320" y="128"/>
                    <a:pt x="318" y="127"/>
                    <a:pt x="320" y="126"/>
                  </a:cubicBezTo>
                  <a:cubicBezTo>
                    <a:pt x="325" y="126"/>
                    <a:pt x="329" y="128"/>
                    <a:pt x="335" y="127"/>
                  </a:cubicBezTo>
                  <a:cubicBezTo>
                    <a:pt x="334" y="127"/>
                    <a:pt x="333" y="127"/>
                    <a:pt x="334" y="126"/>
                  </a:cubicBezTo>
                  <a:cubicBezTo>
                    <a:pt x="347" y="125"/>
                    <a:pt x="347" y="125"/>
                    <a:pt x="347" y="125"/>
                  </a:cubicBezTo>
                  <a:cubicBezTo>
                    <a:pt x="344" y="123"/>
                    <a:pt x="336" y="126"/>
                    <a:pt x="333" y="124"/>
                  </a:cubicBezTo>
                  <a:cubicBezTo>
                    <a:pt x="336" y="123"/>
                    <a:pt x="340" y="124"/>
                    <a:pt x="340" y="122"/>
                  </a:cubicBezTo>
                  <a:cubicBezTo>
                    <a:pt x="345" y="121"/>
                    <a:pt x="343" y="124"/>
                    <a:pt x="347" y="123"/>
                  </a:cubicBezTo>
                  <a:cubicBezTo>
                    <a:pt x="347" y="122"/>
                    <a:pt x="345" y="122"/>
                    <a:pt x="343" y="122"/>
                  </a:cubicBezTo>
                  <a:cubicBezTo>
                    <a:pt x="344" y="120"/>
                    <a:pt x="347" y="120"/>
                    <a:pt x="348" y="119"/>
                  </a:cubicBezTo>
                  <a:cubicBezTo>
                    <a:pt x="345" y="118"/>
                    <a:pt x="347" y="117"/>
                    <a:pt x="346" y="116"/>
                  </a:cubicBezTo>
                  <a:cubicBezTo>
                    <a:pt x="356" y="115"/>
                    <a:pt x="344" y="110"/>
                    <a:pt x="354" y="110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0"/>
                    <a:pt x="352" y="110"/>
                    <a:pt x="352" y="110"/>
                  </a:cubicBezTo>
                  <a:cubicBezTo>
                    <a:pt x="350" y="111"/>
                    <a:pt x="349" y="110"/>
                    <a:pt x="348" y="110"/>
                  </a:cubicBezTo>
                  <a:cubicBezTo>
                    <a:pt x="347" y="110"/>
                    <a:pt x="347" y="110"/>
                    <a:pt x="347" y="110"/>
                  </a:cubicBezTo>
                  <a:cubicBezTo>
                    <a:pt x="347" y="111"/>
                    <a:pt x="347" y="112"/>
                    <a:pt x="348" y="112"/>
                  </a:cubicBezTo>
                  <a:cubicBezTo>
                    <a:pt x="344" y="115"/>
                    <a:pt x="341" y="118"/>
                    <a:pt x="333" y="118"/>
                  </a:cubicBezTo>
                  <a:cubicBezTo>
                    <a:pt x="329" y="119"/>
                    <a:pt x="327" y="118"/>
                    <a:pt x="325" y="117"/>
                  </a:cubicBezTo>
                  <a:cubicBezTo>
                    <a:pt x="325" y="115"/>
                    <a:pt x="333" y="116"/>
                    <a:pt x="336" y="115"/>
                  </a:cubicBezTo>
                  <a:cubicBezTo>
                    <a:pt x="337" y="114"/>
                    <a:pt x="340" y="113"/>
                    <a:pt x="337" y="112"/>
                  </a:cubicBezTo>
                  <a:cubicBezTo>
                    <a:pt x="337" y="111"/>
                    <a:pt x="342" y="110"/>
                    <a:pt x="345" y="110"/>
                  </a:cubicBezTo>
                  <a:cubicBezTo>
                    <a:pt x="344" y="110"/>
                    <a:pt x="344" y="110"/>
                    <a:pt x="344" y="110"/>
                  </a:cubicBezTo>
                  <a:cubicBezTo>
                    <a:pt x="339" y="111"/>
                    <a:pt x="334" y="109"/>
                    <a:pt x="329" y="109"/>
                  </a:cubicBezTo>
                  <a:cubicBezTo>
                    <a:pt x="327" y="105"/>
                    <a:pt x="315" y="109"/>
                    <a:pt x="309" y="106"/>
                  </a:cubicBezTo>
                  <a:cubicBezTo>
                    <a:pt x="317" y="104"/>
                    <a:pt x="323" y="107"/>
                    <a:pt x="332" y="105"/>
                  </a:cubicBezTo>
                  <a:cubicBezTo>
                    <a:pt x="323" y="105"/>
                    <a:pt x="323" y="105"/>
                    <a:pt x="323" y="105"/>
                  </a:cubicBezTo>
                  <a:cubicBezTo>
                    <a:pt x="328" y="104"/>
                    <a:pt x="328" y="104"/>
                    <a:pt x="328" y="104"/>
                  </a:cubicBezTo>
                  <a:cubicBezTo>
                    <a:pt x="324" y="103"/>
                    <a:pt x="325" y="101"/>
                    <a:pt x="322" y="101"/>
                  </a:cubicBezTo>
                  <a:cubicBezTo>
                    <a:pt x="320" y="103"/>
                    <a:pt x="312" y="104"/>
                    <a:pt x="308" y="106"/>
                  </a:cubicBezTo>
                  <a:cubicBezTo>
                    <a:pt x="304" y="107"/>
                    <a:pt x="313" y="108"/>
                    <a:pt x="310" y="109"/>
                  </a:cubicBezTo>
                  <a:cubicBezTo>
                    <a:pt x="306" y="109"/>
                    <a:pt x="304" y="108"/>
                    <a:pt x="301" y="107"/>
                  </a:cubicBezTo>
                  <a:cubicBezTo>
                    <a:pt x="306" y="107"/>
                    <a:pt x="302" y="106"/>
                    <a:pt x="304" y="105"/>
                  </a:cubicBezTo>
                  <a:cubicBezTo>
                    <a:pt x="297" y="105"/>
                    <a:pt x="297" y="105"/>
                    <a:pt x="297" y="105"/>
                  </a:cubicBezTo>
                  <a:cubicBezTo>
                    <a:pt x="297" y="105"/>
                    <a:pt x="295" y="105"/>
                    <a:pt x="295" y="104"/>
                  </a:cubicBezTo>
                  <a:cubicBezTo>
                    <a:pt x="296" y="104"/>
                    <a:pt x="296" y="104"/>
                    <a:pt x="297" y="104"/>
                  </a:cubicBezTo>
                  <a:cubicBezTo>
                    <a:pt x="297" y="102"/>
                    <a:pt x="299" y="101"/>
                    <a:pt x="295" y="100"/>
                  </a:cubicBezTo>
                  <a:cubicBezTo>
                    <a:pt x="292" y="101"/>
                    <a:pt x="290" y="99"/>
                    <a:pt x="288" y="101"/>
                  </a:cubicBezTo>
                  <a:cubicBezTo>
                    <a:pt x="291" y="103"/>
                    <a:pt x="291" y="105"/>
                    <a:pt x="296" y="106"/>
                  </a:cubicBezTo>
                  <a:cubicBezTo>
                    <a:pt x="297" y="107"/>
                    <a:pt x="295" y="108"/>
                    <a:pt x="292" y="109"/>
                  </a:cubicBezTo>
                  <a:cubicBezTo>
                    <a:pt x="283" y="108"/>
                    <a:pt x="269" y="111"/>
                    <a:pt x="264" y="107"/>
                  </a:cubicBezTo>
                  <a:cubicBezTo>
                    <a:pt x="266" y="104"/>
                    <a:pt x="256" y="105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7" y="103"/>
                    <a:pt x="259" y="101"/>
                    <a:pt x="261" y="99"/>
                  </a:cubicBezTo>
                  <a:cubicBezTo>
                    <a:pt x="255" y="99"/>
                    <a:pt x="252" y="101"/>
                    <a:pt x="246" y="101"/>
                  </a:cubicBezTo>
                  <a:cubicBezTo>
                    <a:pt x="250" y="103"/>
                    <a:pt x="244" y="105"/>
                    <a:pt x="241" y="107"/>
                  </a:cubicBezTo>
                  <a:cubicBezTo>
                    <a:pt x="242" y="108"/>
                    <a:pt x="242" y="109"/>
                    <a:pt x="240" y="109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39" y="112"/>
                    <a:pt x="233" y="113"/>
                    <a:pt x="228" y="111"/>
                  </a:cubicBezTo>
                  <a:cubicBezTo>
                    <a:pt x="229" y="109"/>
                    <a:pt x="235" y="110"/>
                    <a:pt x="237" y="109"/>
                  </a:cubicBezTo>
                  <a:cubicBezTo>
                    <a:pt x="232" y="107"/>
                    <a:pt x="228" y="111"/>
                    <a:pt x="224" y="109"/>
                  </a:cubicBezTo>
                  <a:cubicBezTo>
                    <a:pt x="227" y="108"/>
                    <a:pt x="232" y="108"/>
                    <a:pt x="233" y="106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28" y="100"/>
                    <a:pt x="240" y="101"/>
                    <a:pt x="243" y="97"/>
                  </a:cubicBezTo>
                  <a:cubicBezTo>
                    <a:pt x="237" y="95"/>
                    <a:pt x="235" y="100"/>
                    <a:pt x="230" y="100"/>
                  </a:cubicBezTo>
                  <a:cubicBezTo>
                    <a:pt x="226" y="99"/>
                    <a:pt x="232" y="98"/>
                    <a:pt x="230" y="98"/>
                  </a:cubicBezTo>
                  <a:cubicBezTo>
                    <a:pt x="227" y="99"/>
                    <a:pt x="223" y="97"/>
                    <a:pt x="226" y="96"/>
                  </a:cubicBezTo>
                  <a:cubicBezTo>
                    <a:pt x="231" y="97"/>
                    <a:pt x="234" y="95"/>
                    <a:pt x="238" y="94"/>
                  </a:cubicBezTo>
                  <a:cubicBezTo>
                    <a:pt x="230" y="94"/>
                    <a:pt x="222" y="94"/>
                    <a:pt x="215" y="95"/>
                  </a:cubicBezTo>
                  <a:cubicBezTo>
                    <a:pt x="216" y="96"/>
                    <a:pt x="217" y="95"/>
                    <a:pt x="219" y="95"/>
                  </a:cubicBezTo>
                  <a:cubicBezTo>
                    <a:pt x="220" y="95"/>
                    <a:pt x="223" y="96"/>
                    <a:pt x="222" y="97"/>
                  </a:cubicBezTo>
                  <a:cubicBezTo>
                    <a:pt x="217" y="97"/>
                    <a:pt x="210" y="98"/>
                    <a:pt x="207" y="96"/>
                  </a:cubicBezTo>
                  <a:cubicBezTo>
                    <a:pt x="200" y="90"/>
                    <a:pt x="218" y="94"/>
                    <a:pt x="223" y="92"/>
                  </a:cubicBezTo>
                  <a:cubicBezTo>
                    <a:pt x="224" y="93"/>
                    <a:pt x="225" y="93"/>
                    <a:pt x="227" y="93"/>
                  </a:cubicBezTo>
                  <a:cubicBezTo>
                    <a:pt x="230" y="91"/>
                    <a:pt x="237" y="94"/>
                    <a:pt x="240" y="91"/>
                  </a:cubicBezTo>
                  <a:cubicBezTo>
                    <a:pt x="244" y="91"/>
                    <a:pt x="248" y="91"/>
                    <a:pt x="250" y="92"/>
                  </a:cubicBezTo>
                  <a:cubicBezTo>
                    <a:pt x="255" y="94"/>
                    <a:pt x="246" y="94"/>
                    <a:pt x="246" y="96"/>
                  </a:cubicBezTo>
                  <a:cubicBezTo>
                    <a:pt x="245" y="99"/>
                    <a:pt x="254" y="98"/>
                    <a:pt x="257" y="98"/>
                  </a:cubicBezTo>
                  <a:cubicBezTo>
                    <a:pt x="258" y="97"/>
                    <a:pt x="255" y="97"/>
                    <a:pt x="254" y="97"/>
                  </a:cubicBezTo>
                  <a:cubicBezTo>
                    <a:pt x="255" y="96"/>
                    <a:pt x="255" y="96"/>
                    <a:pt x="255" y="96"/>
                  </a:cubicBezTo>
                  <a:cubicBezTo>
                    <a:pt x="256" y="96"/>
                    <a:pt x="258" y="96"/>
                    <a:pt x="259" y="97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6"/>
                    <a:pt x="262" y="96"/>
                    <a:pt x="263" y="96"/>
                  </a:cubicBezTo>
                  <a:cubicBezTo>
                    <a:pt x="265" y="96"/>
                    <a:pt x="267" y="95"/>
                    <a:pt x="266" y="94"/>
                  </a:cubicBezTo>
                  <a:cubicBezTo>
                    <a:pt x="261" y="94"/>
                    <a:pt x="261" y="94"/>
                    <a:pt x="261" y="94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0" y="95"/>
                    <a:pt x="259" y="95"/>
                    <a:pt x="258" y="95"/>
                  </a:cubicBezTo>
                  <a:cubicBezTo>
                    <a:pt x="256" y="95"/>
                    <a:pt x="250" y="93"/>
                    <a:pt x="255" y="92"/>
                  </a:cubicBezTo>
                  <a:cubicBezTo>
                    <a:pt x="257" y="92"/>
                    <a:pt x="260" y="92"/>
                    <a:pt x="261" y="93"/>
                  </a:cubicBezTo>
                  <a:cubicBezTo>
                    <a:pt x="265" y="92"/>
                    <a:pt x="263" y="90"/>
                    <a:pt x="268" y="90"/>
                  </a:cubicBezTo>
                  <a:cubicBezTo>
                    <a:pt x="269" y="90"/>
                    <a:pt x="269" y="91"/>
                    <a:pt x="269" y="91"/>
                  </a:cubicBezTo>
                  <a:cubicBezTo>
                    <a:pt x="273" y="91"/>
                    <a:pt x="273" y="91"/>
                    <a:pt x="273" y="91"/>
                  </a:cubicBezTo>
                  <a:cubicBezTo>
                    <a:pt x="277" y="91"/>
                    <a:pt x="279" y="91"/>
                    <a:pt x="281" y="92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4" y="91"/>
                    <a:pt x="285" y="91"/>
                    <a:pt x="286" y="92"/>
                  </a:cubicBezTo>
                  <a:cubicBezTo>
                    <a:pt x="288" y="91"/>
                    <a:pt x="288" y="91"/>
                    <a:pt x="288" y="91"/>
                  </a:cubicBezTo>
                  <a:cubicBezTo>
                    <a:pt x="292" y="91"/>
                    <a:pt x="299" y="91"/>
                    <a:pt x="302" y="90"/>
                  </a:cubicBezTo>
                  <a:cubicBezTo>
                    <a:pt x="305" y="92"/>
                    <a:pt x="308" y="92"/>
                    <a:pt x="311" y="90"/>
                  </a:cubicBezTo>
                  <a:cubicBezTo>
                    <a:pt x="310" y="90"/>
                    <a:pt x="310" y="90"/>
                    <a:pt x="310" y="90"/>
                  </a:cubicBezTo>
                  <a:cubicBezTo>
                    <a:pt x="304" y="91"/>
                    <a:pt x="296" y="90"/>
                    <a:pt x="290" y="89"/>
                  </a:cubicBezTo>
                  <a:cubicBezTo>
                    <a:pt x="286" y="92"/>
                    <a:pt x="278" y="89"/>
                    <a:pt x="272" y="89"/>
                  </a:cubicBezTo>
                  <a:cubicBezTo>
                    <a:pt x="257" y="90"/>
                    <a:pt x="240" y="89"/>
                    <a:pt x="226" y="90"/>
                  </a:cubicBezTo>
                  <a:cubicBezTo>
                    <a:pt x="221" y="87"/>
                    <a:pt x="212" y="90"/>
                    <a:pt x="206" y="87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6" y="86"/>
                    <a:pt x="209" y="83"/>
                    <a:pt x="211" y="81"/>
                  </a:cubicBezTo>
                  <a:cubicBezTo>
                    <a:pt x="209" y="81"/>
                    <a:pt x="206" y="81"/>
                    <a:pt x="205" y="81"/>
                  </a:cubicBezTo>
                  <a:cubicBezTo>
                    <a:pt x="207" y="79"/>
                    <a:pt x="215" y="81"/>
                    <a:pt x="217" y="78"/>
                  </a:cubicBezTo>
                  <a:cubicBezTo>
                    <a:pt x="221" y="78"/>
                    <a:pt x="220" y="80"/>
                    <a:pt x="223" y="80"/>
                  </a:cubicBezTo>
                  <a:cubicBezTo>
                    <a:pt x="212" y="83"/>
                    <a:pt x="227" y="84"/>
                    <a:pt x="223" y="86"/>
                  </a:cubicBezTo>
                  <a:cubicBezTo>
                    <a:pt x="221" y="87"/>
                    <a:pt x="218" y="86"/>
                    <a:pt x="217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26" y="88"/>
                    <a:pt x="233" y="88"/>
                    <a:pt x="239" y="87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29" y="85"/>
                    <a:pt x="238" y="82"/>
                    <a:pt x="232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5" y="81"/>
                    <a:pt x="238" y="80"/>
                    <a:pt x="239" y="81"/>
                  </a:cubicBezTo>
                  <a:cubicBezTo>
                    <a:pt x="239" y="81"/>
                    <a:pt x="238" y="81"/>
                    <a:pt x="238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6" y="80"/>
                    <a:pt x="240" y="80"/>
                    <a:pt x="238" y="79"/>
                  </a:cubicBezTo>
                  <a:cubicBezTo>
                    <a:pt x="240" y="79"/>
                    <a:pt x="240" y="78"/>
                    <a:pt x="240" y="77"/>
                  </a:cubicBezTo>
                  <a:cubicBezTo>
                    <a:pt x="234" y="75"/>
                    <a:pt x="230" y="80"/>
                    <a:pt x="227" y="77"/>
                  </a:cubicBezTo>
                  <a:cubicBezTo>
                    <a:pt x="231" y="77"/>
                    <a:pt x="232" y="75"/>
                    <a:pt x="236" y="76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29" y="73"/>
                    <a:pt x="230" y="78"/>
                    <a:pt x="223" y="77"/>
                  </a:cubicBezTo>
                  <a:cubicBezTo>
                    <a:pt x="216" y="75"/>
                    <a:pt x="228" y="76"/>
                    <a:pt x="228" y="74"/>
                  </a:cubicBezTo>
                  <a:cubicBezTo>
                    <a:pt x="232" y="73"/>
                    <a:pt x="236" y="71"/>
                    <a:pt x="242" y="72"/>
                  </a:cubicBezTo>
                  <a:cubicBezTo>
                    <a:pt x="246" y="72"/>
                    <a:pt x="248" y="74"/>
                    <a:pt x="246" y="75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57" y="87"/>
                    <a:pt x="262" y="86"/>
                    <a:pt x="264" y="84"/>
                  </a:cubicBezTo>
                  <a:cubicBezTo>
                    <a:pt x="276" y="83"/>
                    <a:pt x="264" y="88"/>
                    <a:pt x="275" y="88"/>
                  </a:cubicBezTo>
                  <a:cubicBezTo>
                    <a:pt x="274" y="87"/>
                    <a:pt x="276" y="86"/>
                    <a:pt x="278" y="85"/>
                  </a:cubicBezTo>
                  <a:cubicBezTo>
                    <a:pt x="274" y="85"/>
                    <a:pt x="269" y="83"/>
                    <a:pt x="268" y="81"/>
                  </a:cubicBezTo>
                  <a:cubicBezTo>
                    <a:pt x="273" y="80"/>
                    <a:pt x="273" y="80"/>
                    <a:pt x="273" y="80"/>
                  </a:cubicBezTo>
                  <a:cubicBezTo>
                    <a:pt x="270" y="79"/>
                    <a:pt x="264" y="79"/>
                    <a:pt x="261" y="80"/>
                  </a:cubicBezTo>
                  <a:cubicBezTo>
                    <a:pt x="259" y="78"/>
                    <a:pt x="253" y="77"/>
                    <a:pt x="255" y="75"/>
                  </a:cubicBezTo>
                  <a:cubicBezTo>
                    <a:pt x="258" y="74"/>
                    <a:pt x="264" y="74"/>
                    <a:pt x="267" y="74"/>
                  </a:cubicBezTo>
                  <a:cubicBezTo>
                    <a:pt x="264" y="76"/>
                    <a:pt x="264" y="77"/>
                    <a:pt x="264" y="78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68" y="78"/>
                    <a:pt x="269" y="76"/>
                    <a:pt x="269" y="74"/>
                  </a:cubicBezTo>
                  <a:cubicBezTo>
                    <a:pt x="272" y="75"/>
                    <a:pt x="276" y="75"/>
                    <a:pt x="280" y="76"/>
                  </a:cubicBezTo>
                  <a:cubicBezTo>
                    <a:pt x="277" y="78"/>
                    <a:pt x="277" y="78"/>
                    <a:pt x="277" y="78"/>
                  </a:cubicBezTo>
                  <a:cubicBezTo>
                    <a:pt x="282" y="78"/>
                    <a:pt x="277" y="80"/>
                    <a:pt x="279" y="82"/>
                  </a:cubicBezTo>
                  <a:cubicBezTo>
                    <a:pt x="284" y="85"/>
                    <a:pt x="282" y="80"/>
                    <a:pt x="286" y="81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4" y="77"/>
                    <a:pt x="280" y="76"/>
                    <a:pt x="277" y="74"/>
                  </a:cubicBezTo>
                  <a:cubicBezTo>
                    <a:pt x="278" y="73"/>
                    <a:pt x="269" y="72"/>
                    <a:pt x="274" y="70"/>
                  </a:cubicBezTo>
                  <a:cubicBezTo>
                    <a:pt x="279" y="71"/>
                    <a:pt x="281" y="69"/>
                    <a:pt x="283" y="68"/>
                  </a:cubicBezTo>
                  <a:cubicBezTo>
                    <a:pt x="280" y="68"/>
                    <a:pt x="280" y="66"/>
                    <a:pt x="277" y="66"/>
                  </a:cubicBezTo>
                  <a:cubicBezTo>
                    <a:pt x="274" y="69"/>
                    <a:pt x="267" y="68"/>
                    <a:pt x="261" y="68"/>
                  </a:cubicBezTo>
                  <a:cubicBezTo>
                    <a:pt x="263" y="70"/>
                    <a:pt x="274" y="71"/>
                    <a:pt x="271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1" y="74"/>
                    <a:pt x="258" y="72"/>
                    <a:pt x="255" y="72"/>
                  </a:cubicBezTo>
                  <a:cubicBezTo>
                    <a:pt x="257" y="71"/>
                    <a:pt x="258" y="70"/>
                    <a:pt x="258" y="69"/>
                  </a:cubicBezTo>
                  <a:cubicBezTo>
                    <a:pt x="258" y="68"/>
                    <a:pt x="253" y="68"/>
                    <a:pt x="251" y="68"/>
                  </a:cubicBezTo>
                  <a:cubicBezTo>
                    <a:pt x="245" y="69"/>
                    <a:pt x="254" y="70"/>
                    <a:pt x="251" y="72"/>
                  </a:cubicBezTo>
                  <a:cubicBezTo>
                    <a:pt x="242" y="73"/>
                    <a:pt x="243" y="69"/>
                    <a:pt x="237" y="68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6"/>
                    <a:pt x="239" y="66"/>
                    <a:pt x="237" y="66"/>
                  </a:cubicBezTo>
                  <a:cubicBezTo>
                    <a:pt x="239" y="68"/>
                    <a:pt x="234" y="67"/>
                    <a:pt x="233" y="68"/>
                  </a:cubicBezTo>
                  <a:cubicBezTo>
                    <a:pt x="232" y="71"/>
                    <a:pt x="226" y="73"/>
                    <a:pt x="220" y="74"/>
                  </a:cubicBezTo>
                  <a:cubicBezTo>
                    <a:pt x="217" y="74"/>
                    <a:pt x="213" y="74"/>
                    <a:pt x="214" y="73"/>
                  </a:cubicBezTo>
                  <a:cubicBezTo>
                    <a:pt x="215" y="72"/>
                    <a:pt x="217" y="72"/>
                    <a:pt x="219" y="72"/>
                  </a:cubicBezTo>
                  <a:cubicBezTo>
                    <a:pt x="221" y="71"/>
                    <a:pt x="226" y="70"/>
                    <a:pt x="226" y="68"/>
                  </a:cubicBezTo>
                  <a:cubicBezTo>
                    <a:pt x="220" y="66"/>
                    <a:pt x="218" y="69"/>
                    <a:pt x="218" y="71"/>
                  </a:cubicBezTo>
                  <a:cubicBezTo>
                    <a:pt x="213" y="72"/>
                    <a:pt x="213" y="69"/>
                    <a:pt x="211" y="69"/>
                  </a:cubicBezTo>
                  <a:cubicBezTo>
                    <a:pt x="207" y="67"/>
                    <a:pt x="204" y="69"/>
                    <a:pt x="201" y="70"/>
                  </a:cubicBezTo>
                  <a:cubicBezTo>
                    <a:pt x="198" y="73"/>
                    <a:pt x="197" y="78"/>
                    <a:pt x="185" y="78"/>
                  </a:cubicBezTo>
                  <a:cubicBezTo>
                    <a:pt x="184" y="77"/>
                    <a:pt x="182" y="77"/>
                    <a:pt x="182" y="76"/>
                  </a:cubicBezTo>
                  <a:cubicBezTo>
                    <a:pt x="187" y="75"/>
                    <a:pt x="182" y="74"/>
                    <a:pt x="181" y="73"/>
                  </a:cubicBezTo>
                  <a:cubicBezTo>
                    <a:pt x="185" y="72"/>
                    <a:pt x="196" y="71"/>
                    <a:pt x="193" y="69"/>
                  </a:cubicBezTo>
                  <a:cubicBezTo>
                    <a:pt x="190" y="68"/>
                    <a:pt x="186" y="67"/>
                    <a:pt x="183" y="67"/>
                  </a:cubicBezTo>
                  <a:cubicBezTo>
                    <a:pt x="184" y="67"/>
                    <a:pt x="183" y="68"/>
                    <a:pt x="182" y="68"/>
                  </a:cubicBezTo>
                  <a:cubicBezTo>
                    <a:pt x="181" y="68"/>
                    <a:pt x="179" y="68"/>
                    <a:pt x="179" y="67"/>
                  </a:cubicBezTo>
                  <a:cubicBezTo>
                    <a:pt x="175" y="66"/>
                    <a:pt x="181" y="65"/>
                    <a:pt x="177" y="65"/>
                  </a:cubicBezTo>
                  <a:cubicBezTo>
                    <a:pt x="178" y="64"/>
                    <a:pt x="179" y="64"/>
                    <a:pt x="180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5" y="61"/>
                    <a:pt x="181" y="61"/>
                    <a:pt x="183" y="60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7" y="57"/>
                    <a:pt x="183" y="58"/>
                    <a:pt x="182" y="57"/>
                  </a:cubicBezTo>
                  <a:cubicBezTo>
                    <a:pt x="179" y="56"/>
                    <a:pt x="175" y="57"/>
                    <a:pt x="174" y="58"/>
                  </a:cubicBezTo>
                  <a:cubicBezTo>
                    <a:pt x="172" y="58"/>
                    <a:pt x="171" y="58"/>
                    <a:pt x="171" y="58"/>
                  </a:cubicBezTo>
                  <a:cubicBezTo>
                    <a:pt x="158" y="52"/>
                    <a:pt x="181" y="56"/>
                    <a:pt x="185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5" y="51"/>
                    <a:pt x="183" y="50"/>
                    <a:pt x="184" y="50"/>
                  </a:cubicBezTo>
                  <a:cubicBezTo>
                    <a:pt x="187" y="50"/>
                    <a:pt x="190" y="49"/>
                    <a:pt x="191" y="50"/>
                  </a:cubicBezTo>
                  <a:cubicBezTo>
                    <a:pt x="187" y="53"/>
                    <a:pt x="194" y="54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80" y="58"/>
                    <a:pt x="195" y="63"/>
                    <a:pt x="183" y="64"/>
                  </a:cubicBezTo>
                  <a:cubicBezTo>
                    <a:pt x="188" y="65"/>
                    <a:pt x="190" y="63"/>
                    <a:pt x="194" y="63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7" y="62"/>
                    <a:pt x="204" y="60"/>
                    <a:pt x="210" y="61"/>
                  </a:cubicBezTo>
                  <a:cubicBezTo>
                    <a:pt x="213" y="62"/>
                    <a:pt x="209" y="64"/>
                    <a:pt x="209" y="65"/>
                  </a:cubicBezTo>
                  <a:cubicBezTo>
                    <a:pt x="213" y="68"/>
                    <a:pt x="221" y="66"/>
                    <a:pt x="229" y="66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6" y="65"/>
                    <a:pt x="224" y="62"/>
                    <a:pt x="222" y="64"/>
                  </a:cubicBezTo>
                  <a:cubicBezTo>
                    <a:pt x="221" y="63"/>
                    <a:pt x="218" y="63"/>
                    <a:pt x="219" y="62"/>
                  </a:cubicBezTo>
                  <a:cubicBezTo>
                    <a:pt x="215" y="61"/>
                    <a:pt x="221" y="61"/>
                    <a:pt x="222" y="60"/>
                  </a:cubicBezTo>
                  <a:cubicBezTo>
                    <a:pt x="223" y="56"/>
                    <a:pt x="230" y="60"/>
                    <a:pt x="234" y="59"/>
                  </a:cubicBezTo>
                  <a:cubicBezTo>
                    <a:pt x="235" y="57"/>
                    <a:pt x="228" y="56"/>
                    <a:pt x="233" y="54"/>
                  </a:cubicBezTo>
                  <a:cubicBezTo>
                    <a:pt x="233" y="54"/>
                    <a:pt x="232" y="54"/>
                    <a:pt x="231" y="54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30" y="55"/>
                    <a:pt x="229" y="55"/>
                    <a:pt x="227" y="55"/>
                  </a:cubicBezTo>
                  <a:cubicBezTo>
                    <a:pt x="218" y="53"/>
                    <a:pt x="230" y="52"/>
                    <a:pt x="230" y="50"/>
                  </a:cubicBezTo>
                  <a:cubicBezTo>
                    <a:pt x="235" y="50"/>
                    <a:pt x="232" y="52"/>
                    <a:pt x="233" y="53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36" y="52"/>
                    <a:pt x="238" y="50"/>
                    <a:pt x="234" y="49"/>
                  </a:cubicBezTo>
                  <a:cubicBezTo>
                    <a:pt x="238" y="49"/>
                    <a:pt x="238" y="48"/>
                    <a:pt x="240" y="47"/>
                  </a:cubicBezTo>
                  <a:cubicBezTo>
                    <a:pt x="239" y="47"/>
                    <a:pt x="237" y="48"/>
                    <a:pt x="236" y="47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45" y="46"/>
                    <a:pt x="247" y="46"/>
                    <a:pt x="248" y="48"/>
                  </a:cubicBezTo>
                  <a:cubicBezTo>
                    <a:pt x="246" y="49"/>
                    <a:pt x="245" y="50"/>
                    <a:pt x="245" y="51"/>
                  </a:cubicBezTo>
                  <a:cubicBezTo>
                    <a:pt x="246" y="49"/>
                    <a:pt x="253" y="50"/>
                    <a:pt x="256" y="49"/>
                  </a:cubicBezTo>
                  <a:cubicBezTo>
                    <a:pt x="257" y="48"/>
                    <a:pt x="255" y="48"/>
                    <a:pt x="254" y="48"/>
                  </a:cubicBezTo>
                  <a:cubicBezTo>
                    <a:pt x="257" y="46"/>
                    <a:pt x="259" y="48"/>
                    <a:pt x="262" y="48"/>
                  </a:cubicBezTo>
                  <a:cubicBezTo>
                    <a:pt x="264" y="47"/>
                    <a:pt x="272" y="48"/>
                    <a:pt x="269" y="46"/>
                  </a:cubicBezTo>
                  <a:cubicBezTo>
                    <a:pt x="272" y="44"/>
                    <a:pt x="274" y="46"/>
                    <a:pt x="278" y="46"/>
                  </a:cubicBezTo>
                  <a:cubicBezTo>
                    <a:pt x="278" y="47"/>
                    <a:pt x="274" y="46"/>
                    <a:pt x="274" y="47"/>
                  </a:cubicBezTo>
                  <a:cubicBezTo>
                    <a:pt x="273" y="48"/>
                    <a:pt x="275" y="49"/>
                    <a:pt x="276" y="50"/>
                  </a:cubicBezTo>
                  <a:cubicBezTo>
                    <a:pt x="274" y="47"/>
                    <a:pt x="282" y="47"/>
                    <a:pt x="283" y="45"/>
                  </a:cubicBezTo>
                  <a:cubicBezTo>
                    <a:pt x="282" y="43"/>
                    <a:pt x="292" y="43"/>
                    <a:pt x="292" y="41"/>
                  </a:cubicBezTo>
                  <a:cubicBezTo>
                    <a:pt x="293" y="41"/>
                    <a:pt x="293" y="42"/>
                    <a:pt x="294" y="41"/>
                  </a:cubicBezTo>
                  <a:cubicBezTo>
                    <a:pt x="298" y="40"/>
                    <a:pt x="295" y="39"/>
                    <a:pt x="293" y="38"/>
                  </a:cubicBezTo>
                  <a:cubicBezTo>
                    <a:pt x="287" y="38"/>
                    <a:pt x="288" y="35"/>
                    <a:pt x="282" y="34"/>
                  </a:cubicBezTo>
                  <a:cubicBezTo>
                    <a:pt x="280" y="36"/>
                    <a:pt x="282" y="38"/>
                    <a:pt x="282" y="39"/>
                  </a:cubicBezTo>
                  <a:cubicBezTo>
                    <a:pt x="289" y="39"/>
                    <a:pt x="289" y="39"/>
                    <a:pt x="289" y="39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88" y="41"/>
                    <a:pt x="285" y="40"/>
                    <a:pt x="283" y="41"/>
                  </a:cubicBezTo>
                  <a:cubicBezTo>
                    <a:pt x="281" y="41"/>
                    <a:pt x="281" y="42"/>
                    <a:pt x="282" y="43"/>
                  </a:cubicBezTo>
                  <a:cubicBezTo>
                    <a:pt x="281" y="43"/>
                    <a:pt x="280" y="44"/>
                    <a:pt x="279" y="44"/>
                  </a:cubicBezTo>
                  <a:cubicBezTo>
                    <a:pt x="275" y="43"/>
                    <a:pt x="271" y="42"/>
                    <a:pt x="273" y="41"/>
                  </a:cubicBezTo>
                  <a:cubicBezTo>
                    <a:pt x="267" y="42"/>
                    <a:pt x="268" y="44"/>
                    <a:pt x="266" y="46"/>
                  </a:cubicBezTo>
                  <a:cubicBezTo>
                    <a:pt x="265" y="46"/>
                    <a:pt x="264" y="46"/>
                    <a:pt x="263" y="45"/>
                  </a:cubicBezTo>
                  <a:cubicBezTo>
                    <a:pt x="259" y="46"/>
                    <a:pt x="259" y="46"/>
                    <a:pt x="259" y="46"/>
                  </a:cubicBezTo>
                  <a:cubicBezTo>
                    <a:pt x="257" y="44"/>
                    <a:pt x="249" y="45"/>
                    <a:pt x="246" y="44"/>
                  </a:cubicBezTo>
                  <a:cubicBezTo>
                    <a:pt x="248" y="44"/>
                    <a:pt x="250" y="43"/>
                    <a:pt x="251" y="44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46" y="42"/>
                    <a:pt x="253" y="41"/>
                    <a:pt x="252" y="40"/>
                  </a:cubicBezTo>
                  <a:cubicBezTo>
                    <a:pt x="255" y="39"/>
                    <a:pt x="257" y="41"/>
                    <a:pt x="259" y="39"/>
                  </a:cubicBezTo>
                  <a:cubicBezTo>
                    <a:pt x="259" y="38"/>
                    <a:pt x="257" y="40"/>
                    <a:pt x="255" y="39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5" y="38"/>
                    <a:pt x="253" y="36"/>
                    <a:pt x="250" y="36"/>
                  </a:cubicBezTo>
                  <a:cubicBezTo>
                    <a:pt x="254" y="34"/>
                    <a:pt x="254" y="34"/>
                    <a:pt x="254" y="34"/>
                  </a:cubicBezTo>
                  <a:cubicBezTo>
                    <a:pt x="255" y="34"/>
                    <a:pt x="256" y="33"/>
                    <a:pt x="253" y="33"/>
                  </a:cubicBezTo>
                  <a:cubicBezTo>
                    <a:pt x="254" y="33"/>
                    <a:pt x="254" y="32"/>
                    <a:pt x="254" y="32"/>
                  </a:cubicBezTo>
                  <a:cubicBezTo>
                    <a:pt x="247" y="33"/>
                    <a:pt x="248" y="30"/>
                    <a:pt x="245" y="29"/>
                  </a:cubicBezTo>
                  <a:cubicBezTo>
                    <a:pt x="237" y="31"/>
                    <a:pt x="233" y="24"/>
                    <a:pt x="228" y="29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35" y="28"/>
                    <a:pt x="239" y="30"/>
                    <a:pt x="241" y="32"/>
                  </a:cubicBezTo>
                  <a:cubicBezTo>
                    <a:pt x="240" y="32"/>
                    <a:pt x="238" y="32"/>
                    <a:pt x="236" y="32"/>
                  </a:cubicBezTo>
                  <a:cubicBezTo>
                    <a:pt x="237" y="33"/>
                    <a:pt x="241" y="33"/>
                    <a:pt x="240" y="34"/>
                  </a:cubicBezTo>
                  <a:cubicBezTo>
                    <a:pt x="258" y="36"/>
                    <a:pt x="239" y="41"/>
                    <a:pt x="241" y="45"/>
                  </a:cubicBezTo>
                  <a:cubicBezTo>
                    <a:pt x="239" y="45"/>
                    <a:pt x="235" y="45"/>
                    <a:pt x="233" y="44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5"/>
                    <a:pt x="226" y="44"/>
                    <a:pt x="227" y="42"/>
                  </a:cubicBezTo>
                  <a:cubicBezTo>
                    <a:pt x="209" y="39"/>
                    <a:pt x="237" y="40"/>
                    <a:pt x="236" y="37"/>
                  </a:cubicBezTo>
                  <a:cubicBezTo>
                    <a:pt x="235" y="36"/>
                    <a:pt x="232" y="36"/>
                    <a:pt x="230" y="36"/>
                  </a:cubicBezTo>
                  <a:cubicBezTo>
                    <a:pt x="232" y="37"/>
                    <a:pt x="231" y="38"/>
                    <a:pt x="229" y="39"/>
                  </a:cubicBezTo>
                  <a:cubicBezTo>
                    <a:pt x="226" y="39"/>
                    <a:pt x="224" y="39"/>
                    <a:pt x="223" y="38"/>
                  </a:cubicBezTo>
                  <a:cubicBezTo>
                    <a:pt x="221" y="37"/>
                    <a:pt x="221" y="35"/>
                    <a:pt x="225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2" y="33"/>
                    <a:pt x="221" y="32"/>
                    <a:pt x="224" y="32"/>
                  </a:cubicBezTo>
                  <a:cubicBezTo>
                    <a:pt x="222" y="31"/>
                    <a:pt x="221" y="31"/>
                    <a:pt x="220" y="31"/>
                  </a:cubicBezTo>
                  <a:cubicBezTo>
                    <a:pt x="223" y="29"/>
                    <a:pt x="225" y="27"/>
                    <a:pt x="223" y="26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23" y="27"/>
                    <a:pt x="223" y="27"/>
                    <a:pt x="223" y="27"/>
                  </a:cubicBezTo>
                  <a:cubicBezTo>
                    <a:pt x="223" y="29"/>
                    <a:pt x="217" y="27"/>
                    <a:pt x="214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4" y="25"/>
                    <a:pt x="218" y="25"/>
                    <a:pt x="222" y="25"/>
                  </a:cubicBezTo>
                  <a:cubicBezTo>
                    <a:pt x="222" y="25"/>
                    <a:pt x="222" y="24"/>
                    <a:pt x="221" y="24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16" y="23"/>
                    <a:pt x="209" y="25"/>
                    <a:pt x="209" y="22"/>
                  </a:cubicBezTo>
                  <a:cubicBezTo>
                    <a:pt x="208" y="22"/>
                    <a:pt x="206" y="22"/>
                    <a:pt x="205" y="22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7" y="24"/>
                    <a:pt x="205" y="24"/>
                    <a:pt x="203" y="24"/>
                  </a:cubicBezTo>
                  <a:cubicBezTo>
                    <a:pt x="202" y="21"/>
                    <a:pt x="194" y="23"/>
                    <a:pt x="191" y="21"/>
                  </a:cubicBezTo>
                  <a:cubicBezTo>
                    <a:pt x="192" y="22"/>
                    <a:pt x="191" y="22"/>
                    <a:pt x="190" y="22"/>
                  </a:cubicBezTo>
                  <a:cubicBezTo>
                    <a:pt x="190" y="22"/>
                    <a:pt x="189" y="22"/>
                    <a:pt x="189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5" y="16"/>
                    <a:pt x="200" y="21"/>
                    <a:pt x="201" y="16"/>
                  </a:cubicBezTo>
                  <a:cubicBezTo>
                    <a:pt x="202" y="14"/>
                    <a:pt x="196" y="16"/>
                    <a:pt x="194" y="14"/>
                  </a:cubicBezTo>
                  <a:cubicBezTo>
                    <a:pt x="197" y="13"/>
                    <a:pt x="192" y="12"/>
                    <a:pt x="193" y="12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1" y="13"/>
                    <a:pt x="189" y="13"/>
                    <a:pt x="188" y="13"/>
                  </a:cubicBezTo>
                  <a:cubicBezTo>
                    <a:pt x="188" y="12"/>
                    <a:pt x="189" y="12"/>
                    <a:pt x="189" y="12"/>
                  </a:cubicBezTo>
                  <a:cubicBezTo>
                    <a:pt x="187" y="11"/>
                    <a:pt x="187" y="11"/>
                    <a:pt x="187" y="11"/>
                  </a:cubicBezTo>
                  <a:cubicBezTo>
                    <a:pt x="190" y="9"/>
                    <a:pt x="193" y="11"/>
                    <a:pt x="197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7"/>
                    <a:pt x="203" y="11"/>
                    <a:pt x="205" y="11"/>
                  </a:cubicBezTo>
                  <a:cubicBezTo>
                    <a:pt x="206" y="9"/>
                    <a:pt x="209" y="10"/>
                    <a:pt x="211" y="9"/>
                  </a:cubicBezTo>
                  <a:cubicBezTo>
                    <a:pt x="207" y="10"/>
                    <a:pt x="205" y="8"/>
                    <a:pt x="203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7" y="7"/>
                    <a:pt x="210" y="7"/>
                    <a:pt x="212" y="8"/>
                  </a:cubicBezTo>
                  <a:cubicBezTo>
                    <a:pt x="212" y="8"/>
                    <a:pt x="213" y="7"/>
                    <a:pt x="214" y="7"/>
                  </a:cubicBezTo>
                  <a:cubicBezTo>
                    <a:pt x="213" y="7"/>
                    <a:pt x="211" y="7"/>
                    <a:pt x="210" y="6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3" y="5"/>
                    <a:pt x="220" y="4"/>
                    <a:pt x="218" y="5"/>
                  </a:cubicBezTo>
                  <a:cubicBezTo>
                    <a:pt x="216" y="5"/>
                    <a:pt x="217" y="4"/>
                    <a:pt x="217" y="4"/>
                  </a:cubicBezTo>
                  <a:cubicBezTo>
                    <a:pt x="219" y="2"/>
                    <a:pt x="224" y="3"/>
                    <a:pt x="227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2"/>
                    <a:pt x="225" y="2"/>
                    <a:pt x="225" y="2"/>
                  </a:cubicBezTo>
                  <a:cubicBezTo>
                    <a:pt x="222" y="2"/>
                    <a:pt x="221" y="1"/>
                    <a:pt x="219" y="1"/>
                  </a:cubicBezTo>
                  <a:cubicBezTo>
                    <a:pt x="220" y="4"/>
                    <a:pt x="213" y="3"/>
                    <a:pt x="211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51" name="组合 550">
            <a:extLst>
              <a:ext uri="{FF2B5EF4-FFF2-40B4-BE49-F238E27FC236}">
                <a16:creationId xmlns:a16="http://schemas.microsoft.com/office/drawing/2014/main" id="{0FDC99A6-DC40-6836-50AF-6EBDC436A009}"/>
              </a:ext>
            </a:extLst>
          </p:cNvPr>
          <p:cNvGrpSpPr/>
          <p:nvPr/>
        </p:nvGrpSpPr>
        <p:grpSpPr>
          <a:xfrm>
            <a:off x="8292478" y="1738691"/>
            <a:ext cx="1891278" cy="2328205"/>
            <a:chOff x="8292478" y="1699250"/>
            <a:chExt cx="1891278" cy="2328205"/>
          </a:xfrm>
        </p:grpSpPr>
        <p:grpSp>
          <p:nvGrpSpPr>
            <p:cNvPr id="462" name="组合 461">
              <a:extLst>
                <a:ext uri="{FF2B5EF4-FFF2-40B4-BE49-F238E27FC236}">
                  <a16:creationId xmlns:a16="http://schemas.microsoft.com/office/drawing/2014/main" id="{768A977E-3472-6A5E-746B-9215A92BC50A}"/>
                </a:ext>
              </a:extLst>
            </p:cNvPr>
            <p:cNvGrpSpPr/>
            <p:nvPr/>
          </p:nvGrpSpPr>
          <p:grpSpPr>
            <a:xfrm>
              <a:off x="8292478" y="1699250"/>
              <a:ext cx="1891278" cy="2187684"/>
              <a:chOff x="10156068" y="1836216"/>
              <a:chExt cx="1780687" cy="2059761"/>
            </a:xfrm>
          </p:grpSpPr>
          <p:sp>
            <p:nvSpPr>
              <p:cNvPr id="546" name="文本框 545">
                <a:extLst>
                  <a:ext uri="{FF2B5EF4-FFF2-40B4-BE49-F238E27FC236}">
                    <a16:creationId xmlns:a16="http://schemas.microsoft.com/office/drawing/2014/main" id="{225BEAB2-B78E-5E5D-A5F1-E8E6165783C9}"/>
                  </a:ext>
                </a:extLst>
              </p:cNvPr>
              <p:cNvSpPr txBox="1"/>
              <p:nvPr/>
            </p:nvSpPr>
            <p:spPr>
              <a:xfrm>
                <a:off x="10553324" y="1836216"/>
                <a:ext cx="861584" cy="263593"/>
              </a:xfrm>
              <a:custGeom>
                <a:avLst/>
                <a:gdLst>
                  <a:gd name="connsiteX0" fmla="*/ 600367 w 861584"/>
                  <a:gd name="connsiteY0" fmla="*/ 0 h 263593"/>
                  <a:gd name="connsiteX1" fmla="*/ 663092 w 861584"/>
                  <a:gd name="connsiteY1" fmla="*/ 8961 h 263593"/>
                  <a:gd name="connsiteX2" fmla="*/ 725818 w 861584"/>
                  <a:gd name="connsiteY2" fmla="*/ 20908 h 263593"/>
                  <a:gd name="connsiteX3" fmla="*/ 791527 w 861584"/>
                  <a:gd name="connsiteY3" fmla="*/ 41815 h 263593"/>
                  <a:gd name="connsiteX4" fmla="*/ 827370 w 861584"/>
                  <a:gd name="connsiteY4" fmla="*/ 71686 h 263593"/>
                  <a:gd name="connsiteX5" fmla="*/ 848277 w 861584"/>
                  <a:gd name="connsiteY5" fmla="*/ 110515 h 263593"/>
                  <a:gd name="connsiteX6" fmla="*/ 857238 w 861584"/>
                  <a:gd name="connsiteY6" fmla="*/ 149344 h 263593"/>
                  <a:gd name="connsiteX7" fmla="*/ 839319 w 861584"/>
                  <a:gd name="connsiteY7" fmla="*/ 170252 h 263593"/>
                  <a:gd name="connsiteX8" fmla="*/ 809450 w 861584"/>
                  <a:gd name="connsiteY8" fmla="*/ 197134 h 263593"/>
                  <a:gd name="connsiteX9" fmla="*/ 773607 w 861584"/>
                  <a:gd name="connsiteY9" fmla="*/ 218044 h 263593"/>
                  <a:gd name="connsiteX10" fmla="*/ 740751 w 861584"/>
                  <a:gd name="connsiteY10" fmla="*/ 225510 h 263593"/>
                  <a:gd name="connsiteX11" fmla="*/ 684000 w 861584"/>
                  <a:gd name="connsiteY11" fmla="*/ 227005 h 263593"/>
                  <a:gd name="connsiteX12" fmla="*/ 549589 w 861584"/>
                  <a:gd name="connsiteY12" fmla="*/ 238952 h 263593"/>
                  <a:gd name="connsiteX13" fmla="*/ 407714 w 861584"/>
                  <a:gd name="connsiteY13" fmla="*/ 256873 h 263593"/>
                  <a:gd name="connsiteX14" fmla="*/ 301677 w 861584"/>
                  <a:gd name="connsiteY14" fmla="*/ 262846 h 263593"/>
                  <a:gd name="connsiteX15" fmla="*/ 224019 w 861584"/>
                  <a:gd name="connsiteY15" fmla="*/ 256873 h 263593"/>
                  <a:gd name="connsiteX16" fmla="*/ 128437 w 861584"/>
                  <a:gd name="connsiteY16" fmla="*/ 252393 h 263593"/>
                  <a:gd name="connsiteX17" fmla="*/ 56751 w 861584"/>
                  <a:gd name="connsiteY17" fmla="*/ 235965 h 263593"/>
                  <a:gd name="connsiteX18" fmla="*/ 0 w 861584"/>
                  <a:gd name="connsiteY18" fmla="*/ 206095 h 263593"/>
                  <a:gd name="connsiteX19" fmla="*/ 23896 w 861584"/>
                  <a:gd name="connsiteY19" fmla="*/ 197134 h 263593"/>
                  <a:gd name="connsiteX20" fmla="*/ 232979 w 861584"/>
                  <a:gd name="connsiteY20" fmla="*/ 128437 h 263593"/>
                  <a:gd name="connsiteX21" fmla="*/ 516734 w 861584"/>
                  <a:gd name="connsiteY21" fmla="*/ 14933 h 263593"/>
                  <a:gd name="connsiteX22" fmla="*/ 600367 w 861584"/>
                  <a:gd name="connsiteY22" fmla="*/ 0 h 263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61584" h="263593">
                    <a:moveTo>
                      <a:pt x="600367" y="0"/>
                    </a:moveTo>
                    <a:cubicBezTo>
                      <a:pt x="618289" y="0"/>
                      <a:pt x="639196" y="2986"/>
                      <a:pt x="663092" y="8961"/>
                    </a:cubicBezTo>
                    <a:lnTo>
                      <a:pt x="725818" y="20908"/>
                    </a:lnTo>
                    <a:cubicBezTo>
                      <a:pt x="749711" y="24890"/>
                      <a:pt x="771615" y="31861"/>
                      <a:pt x="791527" y="41815"/>
                    </a:cubicBezTo>
                    <a:cubicBezTo>
                      <a:pt x="811440" y="51772"/>
                      <a:pt x="823387" y="61729"/>
                      <a:pt x="827370" y="71686"/>
                    </a:cubicBezTo>
                    <a:lnTo>
                      <a:pt x="848277" y="110515"/>
                    </a:lnTo>
                    <a:cubicBezTo>
                      <a:pt x="862219" y="136401"/>
                      <a:pt x="865205" y="149344"/>
                      <a:pt x="857238" y="149344"/>
                    </a:cubicBezTo>
                    <a:cubicBezTo>
                      <a:pt x="853258" y="149344"/>
                      <a:pt x="847283" y="156313"/>
                      <a:pt x="839319" y="170252"/>
                    </a:cubicBezTo>
                    <a:cubicBezTo>
                      <a:pt x="829362" y="186183"/>
                      <a:pt x="819405" y="195144"/>
                      <a:pt x="809450" y="197134"/>
                    </a:cubicBezTo>
                    <a:lnTo>
                      <a:pt x="773607" y="218044"/>
                    </a:lnTo>
                    <a:cubicBezTo>
                      <a:pt x="765641" y="222026"/>
                      <a:pt x="754690" y="224514"/>
                      <a:pt x="740751" y="225510"/>
                    </a:cubicBezTo>
                    <a:cubicBezTo>
                      <a:pt x="726812" y="226507"/>
                      <a:pt x="707894" y="227005"/>
                      <a:pt x="684000" y="227005"/>
                    </a:cubicBezTo>
                    <a:cubicBezTo>
                      <a:pt x="640190" y="227005"/>
                      <a:pt x="595389" y="230987"/>
                      <a:pt x="549589" y="238952"/>
                    </a:cubicBezTo>
                    <a:cubicBezTo>
                      <a:pt x="519721" y="244924"/>
                      <a:pt x="472429" y="250899"/>
                      <a:pt x="407714" y="256873"/>
                    </a:cubicBezTo>
                    <a:cubicBezTo>
                      <a:pt x="342996" y="262846"/>
                      <a:pt x="307651" y="264838"/>
                      <a:pt x="301677" y="262846"/>
                    </a:cubicBezTo>
                    <a:lnTo>
                      <a:pt x="224019" y="256873"/>
                    </a:lnTo>
                    <a:cubicBezTo>
                      <a:pt x="184193" y="256873"/>
                      <a:pt x="152333" y="255379"/>
                      <a:pt x="128437" y="252393"/>
                    </a:cubicBezTo>
                    <a:cubicBezTo>
                      <a:pt x="104543" y="249404"/>
                      <a:pt x="80647" y="243930"/>
                      <a:pt x="56751" y="235965"/>
                    </a:cubicBezTo>
                    <a:cubicBezTo>
                      <a:pt x="18918" y="224016"/>
                      <a:pt x="0" y="214062"/>
                      <a:pt x="0" y="206095"/>
                    </a:cubicBezTo>
                    <a:cubicBezTo>
                      <a:pt x="0" y="200122"/>
                      <a:pt x="7967" y="197134"/>
                      <a:pt x="23896" y="197134"/>
                    </a:cubicBezTo>
                    <a:cubicBezTo>
                      <a:pt x="65714" y="197134"/>
                      <a:pt x="135407" y="174234"/>
                      <a:pt x="232979" y="128437"/>
                    </a:cubicBezTo>
                    <a:cubicBezTo>
                      <a:pt x="360420" y="68698"/>
                      <a:pt x="455005" y="30865"/>
                      <a:pt x="516734" y="14933"/>
                    </a:cubicBezTo>
                    <a:cubicBezTo>
                      <a:pt x="556558" y="4978"/>
                      <a:pt x="584436" y="0"/>
                      <a:pt x="6003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1500" dirty="0">
                  <a:solidFill>
                    <a:srgbClr val="000000"/>
                  </a:solidFill>
                  <a:latin typeface="演示春风楷" panose="00000500000000000000" pitchFamily="2" charset="-122"/>
                  <a:ea typeface="演示春风楷" panose="00000500000000000000" pitchFamily="2" charset="-122"/>
                </a:endParaRPr>
              </a:p>
            </p:txBody>
          </p:sp>
          <p:sp>
            <p:nvSpPr>
              <p:cNvPr id="547" name="文本框 546">
                <a:extLst>
                  <a:ext uri="{FF2B5EF4-FFF2-40B4-BE49-F238E27FC236}">
                    <a16:creationId xmlns:a16="http://schemas.microsoft.com/office/drawing/2014/main" id="{5C43A819-1C1B-C032-0CC5-569424FEDF5B}"/>
                  </a:ext>
                </a:extLst>
              </p:cNvPr>
              <p:cNvSpPr txBox="1"/>
              <p:nvPr/>
            </p:nvSpPr>
            <p:spPr>
              <a:xfrm>
                <a:off x="10156068" y="2131918"/>
                <a:ext cx="1780687" cy="1764059"/>
              </a:xfrm>
              <a:custGeom>
                <a:avLst/>
                <a:gdLst>
                  <a:gd name="connsiteX0" fmla="*/ 719841 w 1780687"/>
                  <a:gd name="connsiteY0" fmla="*/ 0 h 1764059"/>
                  <a:gd name="connsiteX1" fmla="*/ 761658 w 1780687"/>
                  <a:gd name="connsiteY1" fmla="*/ 7467 h 1764059"/>
                  <a:gd name="connsiteX2" fmla="*/ 803475 w 1780687"/>
                  <a:gd name="connsiteY2" fmla="*/ 23896 h 1764059"/>
                  <a:gd name="connsiteX3" fmla="*/ 830358 w 1780687"/>
                  <a:gd name="connsiteY3" fmla="*/ 62725 h 1764059"/>
                  <a:gd name="connsiteX4" fmla="*/ 848279 w 1780687"/>
                  <a:gd name="connsiteY4" fmla="*/ 89608 h 1764059"/>
                  <a:gd name="connsiteX5" fmla="*/ 851265 w 1780687"/>
                  <a:gd name="connsiteY5" fmla="*/ 89608 h 1764059"/>
                  <a:gd name="connsiteX6" fmla="*/ 884122 w 1780687"/>
                  <a:gd name="connsiteY6" fmla="*/ 83633 h 1764059"/>
                  <a:gd name="connsiteX7" fmla="*/ 931912 w 1780687"/>
                  <a:gd name="connsiteY7" fmla="*/ 77659 h 1764059"/>
                  <a:gd name="connsiteX8" fmla="*/ 1043919 w 1780687"/>
                  <a:gd name="connsiteY8" fmla="*/ 97074 h 1764059"/>
                  <a:gd name="connsiteX9" fmla="*/ 1105150 w 1780687"/>
                  <a:gd name="connsiteY9" fmla="*/ 137397 h 1764059"/>
                  <a:gd name="connsiteX10" fmla="*/ 1117099 w 1780687"/>
                  <a:gd name="connsiteY10" fmla="*/ 152333 h 1764059"/>
                  <a:gd name="connsiteX11" fmla="*/ 1126058 w 1780687"/>
                  <a:gd name="connsiteY11" fmla="*/ 161293 h 1764059"/>
                  <a:gd name="connsiteX12" fmla="*/ 1102164 w 1780687"/>
                  <a:gd name="connsiteY12" fmla="*/ 197136 h 1764059"/>
                  <a:gd name="connsiteX13" fmla="*/ 1072295 w 1780687"/>
                  <a:gd name="connsiteY13" fmla="*/ 218044 h 1764059"/>
                  <a:gd name="connsiteX14" fmla="*/ 1009570 w 1780687"/>
                  <a:gd name="connsiteY14" fmla="*/ 227005 h 1764059"/>
                  <a:gd name="connsiteX15" fmla="*/ 937884 w 1780687"/>
                  <a:gd name="connsiteY15" fmla="*/ 241938 h 1764059"/>
                  <a:gd name="connsiteX16" fmla="*/ 878148 w 1780687"/>
                  <a:gd name="connsiteY16" fmla="*/ 253887 h 1764059"/>
                  <a:gd name="connsiteX17" fmla="*/ 849771 w 1780687"/>
                  <a:gd name="connsiteY17" fmla="*/ 261354 h 1764059"/>
                  <a:gd name="connsiteX18" fmla="*/ 836332 w 1780687"/>
                  <a:gd name="connsiteY18" fmla="*/ 280769 h 1764059"/>
                  <a:gd name="connsiteX19" fmla="*/ 819903 w 1780687"/>
                  <a:gd name="connsiteY19" fmla="*/ 353947 h 1764059"/>
                  <a:gd name="connsiteX20" fmla="*/ 809448 w 1780687"/>
                  <a:gd name="connsiteY20" fmla="*/ 436086 h 1764059"/>
                  <a:gd name="connsiteX21" fmla="*/ 919965 w 1780687"/>
                  <a:gd name="connsiteY21" fmla="*/ 421153 h 1764059"/>
                  <a:gd name="connsiteX22" fmla="*/ 1108138 w 1780687"/>
                  <a:gd name="connsiteY22" fmla="*/ 385310 h 1764059"/>
                  <a:gd name="connsiteX23" fmla="*/ 1362023 w 1780687"/>
                  <a:gd name="connsiteY23" fmla="*/ 337520 h 1764059"/>
                  <a:gd name="connsiteX24" fmla="*/ 1475526 w 1780687"/>
                  <a:gd name="connsiteY24" fmla="*/ 322585 h 1764059"/>
                  <a:gd name="connsiteX25" fmla="*/ 1657725 w 1780687"/>
                  <a:gd name="connsiteY25" fmla="*/ 352453 h 1764059"/>
                  <a:gd name="connsiteX26" fmla="*/ 1708501 w 1780687"/>
                  <a:gd name="connsiteY26" fmla="*/ 373363 h 1764059"/>
                  <a:gd name="connsiteX27" fmla="*/ 1718956 w 1780687"/>
                  <a:gd name="connsiteY27" fmla="*/ 380829 h 1764059"/>
                  <a:gd name="connsiteX28" fmla="*/ 1738372 w 1780687"/>
                  <a:gd name="connsiteY28" fmla="*/ 388296 h 1764059"/>
                  <a:gd name="connsiteX29" fmla="*/ 1768242 w 1780687"/>
                  <a:gd name="connsiteY29" fmla="*/ 424139 h 1764059"/>
                  <a:gd name="connsiteX30" fmla="*/ 1780189 w 1780687"/>
                  <a:gd name="connsiteY30" fmla="*/ 462968 h 1764059"/>
                  <a:gd name="connsiteX31" fmla="*/ 1748826 w 1780687"/>
                  <a:gd name="connsiteY31" fmla="*/ 497319 h 1764059"/>
                  <a:gd name="connsiteX32" fmla="*/ 1708501 w 1780687"/>
                  <a:gd name="connsiteY32" fmla="*/ 522707 h 1764059"/>
                  <a:gd name="connsiteX33" fmla="*/ 1693568 w 1780687"/>
                  <a:gd name="connsiteY33" fmla="*/ 525693 h 1764059"/>
                  <a:gd name="connsiteX34" fmla="*/ 1663700 w 1780687"/>
                  <a:gd name="connsiteY34" fmla="*/ 519721 h 1764059"/>
                  <a:gd name="connsiteX35" fmla="*/ 1621884 w 1780687"/>
                  <a:gd name="connsiteY35" fmla="*/ 510760 h 1764059"/>
                  <a:gd name="connsiteX36" fmla="*/ 1541236 w 1780687"/>
                  <a:gd name="connsiteY36" fmla="*/ 498811 h 1764059"/>
                  <a:gd name="connsiteX37" fmla="*/ 1442670 w 1780687"/>
                  <a:gd name="connsiteY37" fmla="*/ 489850 h 1764059"/>
                  <a:gd name="connsiteX38" fmla="*/ 1278390 w 1780687"/>
                  <a:gd name="connsiteY38" fmla="*/ 486864 h 1764059"/>
                  <a:gd name="connsiteX39" fmla="*/ 1003598 w 1780687"/>
                  <a:gd name="connsiteY39" fmla="*/ 495825 h 1764059"/>
                  <a:gd name="connsiteX40" fmla="*/ 788540 w 1780687"/>
                  <a:gd name="connsiteY40" fmla="*/ 534654 h 1764059"/>
                  <a:gd name="connsiteX41" fmla="*/ 764644 w 1780687"/>
                  <a:gd name="connsiteY41" fmla="*/ 591404 h 1764059"/>
                  <a:gd name="connsiteX42" fmla="*/ 743737 w 1780687"/>
                  <a:gd name="connsiteY42" fmla="*/ 663090 h 1764059"/>
                  <a:gd name="connsiteX43" fmla="*/ 728801 w 1780687"/>
                  <a:gd name="connsiteY43" fmla="*/ 704908 h 1764059"/>
                  <a:gd name="connsiteX44" fmla="*/ 716854 w 1780687"/>
                  <a:gd name="connsiteY44" fmla="*/ 731790 h 1764059"/>
                  <a:gd name="connsiteX45" fmla="*/ 692958 w 1780687"/>
                  <a:gd name="connsiteY45" fmla="*/ 788541 h 1764059"/>
                  <a:gd name="connsiteX46" fmla="*/ 669064 w 1780687"/>
                  <a:gd name="connsiteY46" fmla="*/ 839317 h 1764059"/>
                  <a:gd name="connsiteX47" fmla="*/ 695947 w 1780687"/>
                  <a:gd name="connsiteY47" fmla="*/ 869187 h 1764059"/>
                  <a:gd name="connsiteX48" fmla="*/ 740750 w 1780687"/>
                  <a:gd name="connsiteY48" fmla="*/ 934898 h 1764059"/>
                  <a:gd name="connsiteX49" fmla="*/ 752697 w 1780687"/>
                  <a:gd name="connsiteY49" fmla="*/ 1018531 h 1764059"/>
                  <a:gd name="connsiteX50" fmla="*/ 764644 w 1780687"/>
                  <a:gd name="connsiteY50" fmla="*/ 1197744 h 1764059"/>
                  <a:gd name="connsiteX51" fmla="*/ 770619 w 1780687"/>
                  <a:gd name="connsiteY51" fmla="*/ 1311247 h 1764059"/>
                  <a:gd name="connsiteX52" fmla="*/ 770619 w 1780687"/>
                  <a:gd name="connsiteY52" fmla="*/ 1535263 h 1764059"/>
                  <a:gd name="connsiteX53" fmla="*/ 773607 w 1780687"/>
                  <a:gd name="connsiteY53" fmla="*/ 1571106 h 1764059"/>
                  <a:gd name="connsiteX54" fmla="*/ 919965 w 1780687"/>
                  <a:gd name="connsiteY54" fmla="*/ 1547210 h 1764059"/>
                  <a:gd name="connsiteX55" fmla="*/ 1066321 w 1780687"/>
                  <a:gd name="connsiteY55" fmla="*/ 1502407 h 1764059"/>
                  <a:gd name="connsiteX56" fmla="*/ 1115605 w 1780687"/>
                  <a:gd name="connsiteY56" fmla="*/ 1490460 h 1764059"/>
                  <a:gd name="connsiteX57" fmla="*/ 1197744 w 1780687"/>
                  <a:gd name="connsiteY57" fmla="*/ 1481499 h 1764059"/>
                  <a:gd name="connsiteX58" fmla="*/ 1236575 w 1780687"/>
                  <a:gd name="connsiteY58" fmla="*/ 1478513 h 1764059"/>
                  <a:gd name="connsiteX59" fmla="*/ 1260469 w 1780687"/>
                  <a:gd name="connsiteY59" fmla="*/ 1251508 h 1764059"/>
                  <a:gd name="connsiteX60" fmla="*/ 1278390 w 1780687"/>
                  <a:gd name="connsiteY60" fmla="*/ 943859 h 1764059"/>
                  <a:gd name="connsiteX61" fmla="*/ 1269429 w 1780687"/>
                  <a:gd name="connsiteY61" fmla="*/ 710880 h 1764059"/>
                  <a:gd name="connsiteX62" fmla="*/ 1072295 w 1780687"/>
                  <a:gd name="connsiteY62" fmla="*/ 746723 h 1764059"/>
                  <a:gd name="connsiteX63" fmla="*/ 949833 w 1780687"/>
                  <a:gd name="connsiteY63" fmla="*/ 764645 h 1764059"/>
                  <a:gd name="connsiteX64" fmla="*/ 911002 w 1780687"/>
                  <a:gd name="connsiteY64" fmla="*/ 767633 h 1764059"/>
                  <a:gd name="connsiteX65" fmla="*/ 875159 w 1780687"/>
                  <a:gd name="connsiteY65" fmla="*/ 749711 h 1764059"/>
                  <a:gd name="connsiteX66" fmla="*/ 854252 w 1780687"/>
                  <a:gd name="connsiteY66" fmla="*/ 725815 h 1764059"/>
                  <a:gd name="connsiteX67" fmla="*/ 887108 w 1780687"/>
                  <a:gd name="connsiteY67" fmla="*/ 713868 h 1764059"/>
                  <a:gd name="connsiteX68" fmla="*/ 991649 w 1780687"/>
                  <a:gd name="connsiteY68" fmla="*/ 686986 h 1764059"/>
                  <a:gd name="connsiteX69" fmla="*/ 1138007 w 1780687"/>
                  <a:gd name="connsiteY69" fmla="*/ 645169 h 1764059"/>
                  <a:gd name="connsiteX70" fmla="*/ 1230600 w 1780687"/>
                  <a:gd name="connsiteY70" fmla="*/ 615300 h 1764059"/>
                  <a:gd name="connsiteX71" fmla="*/ 1279884 w 1780687"/>
                  <a:gd name="connsiteY71" fmla="*/ 598873 h 1764059"/>
                  <a:gd name="connsiteX72" fmla="*/ 1317219 w 1780687"/>
                  <a:gd name="connsiteY72" fmla="*/ 600365 h 1764059"/>
                  <a:gd name="connsiteX73" fmla="*/ 1429228 w 1780687"/>
                  <a:gd name="connsiteY73" fmla="*/ 652637 h 1764059"/>
                  <a:gd name="connsiteX74" fmla="*/ 1502408 w 1780687"/>
                  <a:gd name="connsiteY74" fmla="*/ 710880 h 1764059"/>
                  <a:gd name="connsiteX75" fmla="*/ 1529288 w 1780687"/>
                  <a:gd name="connsiteY75" fmla="*/ 833344 h 1764059"/>
                  <a:gd name="connsiteX76" fmla="*/ 1526302 w 1780687"/>
                  <a:gd name="connsiteY76" fmla="*/ 896069 h 1764059"/>
                  <a:gd name="connsiteX77" fmla="*/ 1523316 w 1780687"/>
                  <a:gd name="connsiteY77" fmla="*/ 1087229 h 1764059"/>
                  <a:gd name="connsiteX78" fmla="*/ 1517342 w 1780687"/>
                  <a:gd name="connsiteY78" fmla="*/ 1215665 h 1764059"/>
                  <a:gd name="connsiteX79" fmla="*/ 1514355 w 1780687"/>
                  <a:gd name="connsiteY79" fmla="*/ 1362023 h 1764059"/>
                  <a:gd name="connsiteX80" fmla="*/ 1502408 w 1780687"/>
                  <a:gd name="connsiteY80" fmla="*/ 1547210 h 1764059"/>
                  <a:gd name="connsiteX81" fmla="*/ 1496434 w 1780687"/>
                  <a:gd name="connsiteY81" fmla="*/ 1595002 h 1764059"/>
                  <a:gd name="connsiteX82" fmla="*/ 1472538 w 1780687"/>
                  <a:gd name="connsiteY82" fmla="*/ 1711490 h 1764059"/>
                  <a:gd name="connsiteX83" fmla="*/ 1463577 w 1780687"/>
                  <a:gd name="connsiteY83" fmla="*/ 1717464 h 1764059"/>
                  <a:gd name="connsiteX84" fmla="*/ 1439683 w 1780687"/>
                  <a:gd name="connsiteY84" fmla="*/ 1744346 h 1764059"/>
                  <a:gd name="connsiteX85" fmla="*/ 1418776 w 1780687"/>
                  <a:gd name="connsiteY85" fmla="*/ 1763760 h 1764059"/>
                  <a:gd name="connsiteX86" fmla="*/ 1394880 w 1780687"/>
                  <a:gd name="connsiteY86" fmla="*/ 1759280 h 1764059"/>
                  <a:gd name="connsiteX87" fmla="*/ 1356050 w 1780687"/>
                  <a:gd name="connsiteY87" fmla="*/ 1747333 h 1764059"/>
                  <a:gd name="connsiteX88" fmla="*/ 1338127 w 1780687"/>
                  <a:gd name="connsiteY88" fmla="*/ 1741360 h 1764059"/>
                  <a:gd name="connsiteX89" fmla="*/ 1257482 w 1780687"/>
                  <a:gd name="connsiteY89" fmla="*/ 1645778 h 1764059"/>
                  <a:gd name="connsiteX90" fmla="*/ 1230600 w 1780687"/>
                  <a:gd name="connsiteY90" fmla="*/ 1609935 h 1764059"/>
                  <a:gd name="connsiteX91" fmla="*/ 1185796 w 1780687"/>
                  <a:gd name="connsiteY91" fmla="*/ 1606949 h 1764059"/>
                  <a:gd name="connsiteX92" fmla="*/ 1132032 w 1780687"/>
                  <a:gd name="connsiteY92" fmla="*/ 1603961 h 1764059"/>
                  <a:gd name="connsiteX93" fmla="*/ 997623 w 1780687"/>
                  <a:gd name="connsiteY93" fmla="*/ 1615910 h 1764059"/>
                  <a:gd name="connsiteX94" fmla="*/ 896069 w 1780687"/>
                  <a:gd name="connsiteY94" fmla="*/ 1627857 h 1764059"/>
                  <a:gd name="connsiteX95" fmla="*/ 797501 w 1780687"/>
                  <a:gd name="connsiteY95" fmla="*/ 1600975 h 1764059"/>
                  <a:gd name="connsiteX96" fmla="*/ 773607 w 1780687"/>
                  <a:gd name="connsiteY96" fmla="*/ 1589028 h 1764059"/>
                  <a:gd name="connsiteX97" fmla="*/ 761658 w 1780687"/>
                  <a:gd name="connsiteY97" fmla="*/ 1602469 h 1764059"/>
                  <a:gd name="connsiteX98" fmla="*/ 755684 w 1780687"/>
                  <a:gd name="connsiteY98" fmla="*/ 1633831 h 1764059"/>
                  <a:gd name="connsiteX99" fmla="*/ 740750 w 1780687"/>
                  <a:gd name="connsiteY99" fmla="*/ 1669674 h 1764059"/>
                  <a:gd name="connsiteX100" fmla="*/ 715362 w 1780687"/>
                  <a:gd name="connsiteY100" fmla="*/ 1683115 h 1764059"/>
                  <a:gd name="connsiteX101" fmla="*/ 698933 w 1780687"/>
                  <a:gd name="connsiteY101" fmla="*/ 1678635 h 1764059"/>
                  <a:gd name="connsiteX102" fmla="*/ 686986 w 1780687"/>
                  <a:gd name="connsiteY102" fmla="*/ 1660714 h 1764059"/>
                  <a:gd name="connsiteX103" fmla="*/ 654131 w 1780687"/>
                  <a:gd name="connsiteY103" fmla="*/ 1612922 h 1764059"/>
                  <a:gd name="connsiteX104" fmla="*/ 633222 w 1780687"/>
                  <a:gd name="connsiteY104" fmla="*/ 1574093 h 1764059"/>
                  <a:gd name="connsiteX105" fmla="*/ 630235 w 1780687"/>
                  <a:gd name="connsiteY105" fmla="*/ 1526303 h 1764059"/>
                  <a:gd name="connsiteX106" fmla="*/ 636208 w 1780687"/>
                  <a:gd name="connsiteY106" fmla="*/ 1326180 h 1764059"/>
                  <a:gd name="connsiteX107" fmla="*/ 645168 w 1780687"/>
                  <a:gd name="connsiteY107" fmla="*/ 1021518 h 1764059"/>
                  <a:gd name="connsiteX108" fmla="*/ 639196 w 1780687"/>
                  <a:gd name="connsiteY108" fmla="*/ 916977 h 1764059"/>
                  <a:gd name="connsiteX109" fmla="*/ 633222 w 1780687"/>
                  <a:gd name="connsiteY109" fmla="*/ 913989 h 1764059"/>
                  <a:gd name="connsiteX110" fmla="*/ 600365 w 1780687"/>
                  <a:gd name="connsiteY110" fmla="*/ 952820 h 1764059"/>
                  <a:gd name="connsiteX111" fmla="*/ 561536 w 1780687"/>
                  <a:gd name="connsiteY111" fmla="*/ 997624 h 1764059"/>
                  <a:gd name="connsiteX112" fmla="*/ 543614 w 1780687"/>
                  <a:gd name="connsiteY112" fmla="*/ 1012557 h 1764059"/>
                  <a:gd name="connsiteX113" fmla="*/ 451021 w 1780687"/>
                  <a:gd name="connsiteY113" fmla="*/ 1103658 h 1764059"/>
                  <a:gd name="connsiteX114" fmla="*/ 364402 w 1780687"/>
                  <a:gd name="connsiteY114" fmla="*/ 1173850 h 1764059"/>
                  <a:gd name="connsiteX115" fmla="*/ 319598 w 1780687"/>
                  <a:gd name="connsiteY115" fmla="*/ 1200732 h 1764059"/>
                  <a:gd name="connsiteX116" fmla="*/ 271808 w 1780687"/>
                  <a:gd name="connsiteY116" fmla="*/ 1239561 h 1764059"/>
                  <a:gd name="connsiteX117" fmla="*/ 224016 w 1780687"/>
                  <a:gd name="connsiteY117" fmla="*/ 1260469 h 1764059"/>
                  <a:gd name="connsiteX118" fmla="*/ 176226 w 1780687"/>
                  <a:gd name="connsiteY118" fmla="*/ 1278390 h 1764059"/>
                  <a:gd name="connsiteX119" fmla="*/ 152332 w 1780687"/>
                  <a:gd name="connsiteY119" fmla="*/ 1290337 h 1764059"/>
                  <a:gd name="connsiteX120" fmla="*/ 131423 w 1780687"/>
                  <a:gd name="connsiteY120" fmla="*/ 1299298 h 1764059"/>
                  <a:gd name="connsiteX121" fmla="*/ 59739 w 1780687"/>
                  <a:gd name="connsiteY121" fmla="*/ 1311247 h 1764059"/>
                  <a:gd name="connsiteX122" fmla="*/ 0 w 1780687"/>
                  <a:gd name="connsiteY122" fmla="*/ 1314233 h 1764059"/>
                  <a:gd name="connsiteX123" fmla="*/ 32857 w 1780687"/>
                  <a:gd name="connsiteY123" fmla="*/ 1287351 h 1764059"/>
                  <a:gd name="connsiteX124" fmla="*/ 74672 w 1780687"/>
                  <a:gd name="connsiteY124" fmla="*/ 1242548 h 1764059"/>
                  <a:gd name="connsiteX125" fmla="*/ 262847 w 1780687"/>
                  <a:gd name="connsiteY125" fmla="*/ 1069307 h 1764059"/>
                  <a:gd name="connsiteX126" fmla="*/ 346480 w 1780687"/>
                  <a:gd name="connsiteY126" fmla="*/ 988663 h 1764059"/>
                  <a:gd name="connsiteX127" fmla="*/ 391284 w 1780687"/>
                  <a:gd name="connsiteY127" fmla="*/ 937885 h 1764059"/>
                  <a:gd name="connsiteX128" fmla="*/ 510760 w 1780687"/>
                  <a:gd name="connsiteY128" fmla="*/ 785554 h 1764059"/>
                  <a:gd name="connsiteX129" fmla="*/ 576471 w 1780687"/>
                  <a:gd name="connsiteY129" fmla="*/ 672051 h 1764059"/>
                  <a:gd name="connsiteX130" fmla="*/ 615300 w 1780687"/>
                  <a:gd name="connsiteY130" fmla="*/ 588418 h 1764059"/>
                  <a:gd name="connsiteX131" fmla="*/ 618288 w 1780687"/>
                  <a:gd name="connsiteY131" fmla="*/ 579457 h 1764059"/>
                  <a:gd name="connsiteX132" fmla="*/ 609326 w 1780687"/>
                  <a:gd name="connsiteY132" fmla="*/ 573483 h 1764059"/>
                  <a:gd name="connsiteX133" fmla="*/ 552575 w 1780687"/>
                  <a:gd name="connsiteY133" fmla="*/ 582444 h 1764059"/>
                  <a:gd name="connsiteX134" fmla="*/ 440568 w 1780687"/>
                  <a:gd name="connsiteY134" fmla="*/ 616795 h 1764059"/>
                  <a:gd name="connsiteX135" fmla="*/ 364402 w 1780687"/>
                  <a:gd name="connsiteY135" fmla="*/ 645169 h 1764059"/>
                  <a:gd name="connsiteX136" fmla="*/ 336027 w 1780687"/>
                  <a:gd name="connsiteY136" fmla="*/ 654130 h 1764059"/>
                  <a:gd name="connsiteX137" fmla="*/ 295702 w 1780687"/>
                  <a:gd name="connsiteY137" fmla="*/ 669065 h 1764059"/>
                  <a:gd name="connsiteX138" fmla="*/ 212069 w 1780687"/>
                  <a:gd name="connsiteY138" fmla="*/ 698933 h 1764059"/>
                  <a:gd name="connsiteX139" fmla="*/ 137397 w 1780687"/>
                  <a:gd name="connsiteY139" fmla="*/ 713868 h 1764059"/>
                  <a:gd name="connsiteX140" fmla="*/ 47790 w 1780687"/>
                  <a:gd name="connsiteY140" fmla="*/ 689972 h 1764059"/>
                  <a:gd name="connsiteX141" fmla="*/ 26882 w 1780687"/>
                  <a:gd name="connsiteY141" fmla="*/ 675037 h 1764059"/>
                  <a:gd name="connsiteX142" fmla="*/ 61231 w 1780687"/>
                  <a:gd name="connsiteY142" fmla="*/ 657118 h 1764059"/>
                  <a:gd name="connsiteX143" fmla="*/ 146358 w 1780687"/>
                  <a:gd name="connsiteY143" fmla="*/ 630236 h 1764059"/>
                  <a:gd name="connsiteX144" fmla="*/ 274794 w 1780687"/>
                  <a:gd name="connsiteY144" fmla="*/ 594393 h 1764059"/>
                  <a:gd name="connsiteX145" fmla="*/ 352455 w 1780687"/>
                  <a:gd name="connsiteY145" fmla="*/ 573483 h 1764059"/>
                  <a:gd name="connsiteX146" fmla="*/ 474917 w 1780687"/>
                  <a:gd name="connsiteY146" fmla="*/ 534654 h 1764059"/>
                  <a:gd name="connsiteX147" fmla="*/ 636208 w 1780687"/>
                  <a:gd name="connsiteY147" fmla="*/ 486864 h 1764059"/>
                  <a:gd name="connsiteX148" fmla="*/ 652637 w 1780687"/>
                  <a:gd name="connsiteY148" fmla="*/ 474917 h 1764059"/>
                  <a:gd name="connsiteX149" fmla="*/ 660104 w 1780687"/>
                  <a:gd name="connsiteY149" fmla="*/ 445046 h 1764059"/>
                  <a:gd name="connsiteX150" fmla="*/ 681011 w 1780687"/>
                  <a:gd name="connsiteY150" fmla="*/ 364402 h 1764059"/>
                  <a:gd name="connsiteX151" fmla="*/ 692958 w 1780687"/>
                  <a:gd name="connsiteY151" fmla="*/ 310638 h 1764059"/>
                  <a:gd name="connsiteX152" fmla="*/ 678025 w 1780687"/>
                  <a:gd name="connsiteY152" fmla="*/ 294210 h 1764059"/>
                  <a:gd name="connsiteX153" fmla="*/ 639196 w 1780687"/>
                  <a:gd name="connsiteY153" fmla="*/ 289730 h 1764059"/>
                  <a:gd name="connsiteX154" fmla="*/ 468942 w 1780687"/>
                  <a:gd name="connsiteY154" fmla="*/ 262848 h 1764059"/>
                  <a:gd name="connsiteX155" fmla="*/ 448034 w 1780687"/>
                  <a:gd name="connsiteY155" fmla="*/ 250899 h 1764059"/>
                  <a:gd name="connsiteX156" fmla="*/ 439074 w 1780687"/>
                  <a:gd name="connsiteY156" fmla="*/ 232977 h 1764059"/>
                  <a:gd name="connsiteX157" fmla="*/ 436088 w 1780687"/>
                  <a:gd name="connsiteY157" fmla="*/ 212070 h 1764059"/>
                  <a:gd name="connsiteX158" fmla="*/ 539136 w 1780687"/>
                  <a:gd name="connsiteY158" fmla="*/ 174734 h 1764059"/>
                  <a:gd name="connsiteX159" fmla="*/ 645168 w 1780687"/>
                  <a:gd name="connsiteY159" fmla="*/ 140384 h 1764059"/>
                  <a:gd name="connsiteX160" fmla="*/ 684000 w 1780687"/>
                  <a:gd name="connsiteY160" fmla="*/ 131423 h 1764059"/>
                  <a:gd name="connsiteX161" fmla="*/ 712374 w 1780687"/>
                  <a:gd name="connsiteY161" fmla="*/ 117982 h 1764059"/>
                  <a:gd name="connsiteX162" fmla="*/ 716854 w 1780687"/>
                  <a:gd name="connsiteY162" fmla="*/ 98568 h 1764059"/>
                  <a:gd name="connsiteX163" fmla="*/ 703413 w 1780687"/>
                  <a:gd name="connsiteY163" fmla="*/ 53765 h 1764059"/>
                  <a:gd name="connsiteX164" fmla="*/ 669064 w 1780687"/>
                  <a:gd name="connsiteY164" fmla="*/ 26882 h 1764059"/>
                  <a:gd name="connsiteX165" fmla="*/ 654131 w 1780687"/>
                  <a:gd name="connsiteY165" fmla="*/ 14935 h 1764059"/>
                  <a:gd name="connsiteX166" fmla="*/ 684000 w 1780687"/>
                  <a:gd name="connsiteY166" fmla="*/ 2986 h 1764059"/>
                  <a:gd name="connsiteX167" fmla="*/ 719841 w 1780687"/>
                  <a:gd name="connsiteY167" fmla="*/ 0 h 1764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</a:cxnLst>
                <a:rect l="l" t="t" r="r" b="b"/>
                <a:pathLst>
                  <a:path w="1780687" h="1764059">
                    <a:moveTo>
                      <a:pt x="719841" y="0"/>
                    </a:moveTo>
                    <a:cubicBezTo>
                      <a:pt x="729797" y="0"/>
                      <a:pt x="743737" y="2488"/>
                      <a:pt x="761658" y="7467"/>
                    </a:cubicBezTo>
                    <a:cubicBezTo>
                      <a:pt x="779580" y="12445"/>
                      <a:pt x="793519" y="17922"/>
                      <a:pt x="803475" y="23896"/>
                    </a:cubicBezTo>
                    <a:lnTo>
                      <a:pt x="830358" y="62725"/>
                    </a:lnTo>
                    <a:cubicBezTo>
                      <a:pt x="838322" y="80647"/>
                      <a:pt x="844295" y="89608"/>
                      <a:pt x="848279" y="89608"/>
                    </a:cubicBezTo>
                    <a:lnTo>
                      <a:pt x="851265" y="89608"/>
                    </a:lnTo>
                    <a:lnTo>
                      <a:pt x="884122" y="83633"/>
                    </a:lnTo>
                    <a:cubicBezTo>
                      <a:pt x="904034" y="79651"/>
                      <a:pt x="919965" y="77659"/>
                      <a:pt x="931912" y="77659"/>
                    </a:cubicBezTo>
                    <a:cubicBezTo>
                      <a:pt x="967755" y="77659"/>
                      <a:pt x="1005090" y="84131"/>
                      <a:pt x="1043919" y="97074"/>
                    </a:cubicBezTo>
                    <a:cubicBezTo>
                      <a:pt x="1082750" y="110017"/>
                      <a:pt x="1103160" y="123458"/>
                      <a:pt x="1105150" y="137397"/>
                    </a:cubicBezTo>
                    <a:cubicBezTo>
                      <a:pt x="1105150" y="147354"/>
                      <a:pt x="1109132" y="152333"/>
                      <a:pt x="1117099" y="152333"/>
                    </a:cubicBezTo>
                    <a:cubicBezTo>
                      <a:pt x="1123074" y="152333"/>
                      <a:pt x="1126058" y="155319"/>
                      <a:pt x="1126058" y="161293"/>
                    </a:cubicBezTo>
                    <a:cubicBezTo>
                      <a:pt x="1126058" y="173240"/>
                      <a:pt x="1118095" y="185187"/>
                      <a:pt x="1102164" y="197136"/>
                    </a:cubicBezTo>
                    <a:cubicBezTo>
                      <a:pt x="1092209" y="211073"/>
                      <a:pt x="1082252" y="218044"/>
                      <a:pt x="1072295" y="218044"/>
                    </a:cubicBezTo>
                    <a:cubicBezTo>
                      <a:pt x="1060348" y="218044"/>
                      <a:pt x="1039441" y="221030"/>
                      <a:pt x="1009570" y="227005"/>
                    </a:cubicBezTo>
                    <a:cubicBezTo>
                      <a:pt x="979702" y="236962"/>
                      <a:pt x="955806" y="241938"/>
                      <a:pt x="937884" y="241938"/>
                    </a:cubicBezTo>
                    <a:lnTo>
                      <a:pt x="878148" y="253887"/>
                    </a:lnTo>
                    <a:cubicBezTo>
                      <a:pt x="864208" y="255877"/>
                      <a:pt x="854750" y="258367"/>
                      <a:pt x="849771" y="261354"/>
                    </a:cubicBezTo>
                    <a:cubicBezTo>
                      <a:pt x="844793" y="264340"/>
                      <a:pt x="840312" y="270812"/>
                      <a:pt x="836332" y="280769"/>
                    </a:cubicBezTo>
                    <a:cubicBezTo>
                      <a:pt x="832348" y="290724"/>
                      <a:pt x="826871" y="315118"/>
                      <a:pt x="819903" y="353947"/>
                    </a:cubicBezTo>
                    <a:cubicBezTo>
                      <a:pt x="812932" y="392776"/>
                      <a:pt x="809448" y="420156"/>
                      <a:pt x="809448" y="436086"/>
                    </a:cubicBezTo>
                    <a:cubicBezTo>
                      <a:pt x="809448" y="436086"/>
                      <a:pt x="846287" y="431109"/>
                      <a:pt x="919965" y="421153"/>
                    </a:cubicBezTo>
                    <a:lnTo>
                      <a:pt x="1108138" y="385310"/>
                    </a:lnTo>
                    <a:cubicBezTo>
                      <a:pt x="1193761" y="371371"/>
                      <a:pt x="1278390" y="355441"/>
                      <a:pt x="1362023" y="337520"/>
                    </a:cubicBezTo>
                    <a:cubicBezTo>
                      <a:pt x="1405832" y="327563"/>
                      <a:pt x="1443666" y="322585"/>
                      <a:pt x="1475526" y="322585"/>
                    </a:cubicBezTo>
                    <a:cubicBezTo>
                      <a:pt x="1529288" y="322585"/>
                      <a:pt x="1590024" y="332541"/>
                      <a:pt x="1657725" y="352453"/>
                    </a:cubicBezTo>
                    <a:cubicBezTo>
                      <a:pt x="1687593" y="360420"/>
                      <a:pt x="1704521" y="367388"/>
                      <a:pt x="1708501" y="373363"/>
                    </a:cubicBezTo>
                    <a:cubicBezTo>
                      <a:pt x="1710495" y="375353"/>
                      <a:pt x="1713980" y="377843"/>
                      <a:pt x="1718956" y="380829"/>
                    </a:cubicBezTo>
                    <a:cubicBezTo>
                      <a:pt x="1723936" y="383816"/>
                      <a:pt x="1730407" y="386306"/>
                      <a:pt x="1738372" y="388296"/>
                    </a:cubicBezTo>
                    <a:cubicBezTo>
                      <a:pt x="1748328" y="394270"/>
                      <a:pt x="1758285" y="406217"/>
                      <a:pt x="1768242" y="424139"/>
                    </a:cubicBezTo>
                    <a:cubicBezTo>
                      <a:pt x="1778197" y="442060"/>
                      <a:pt x="1782181" y="455003"/>
                      <a:pt x="1780189" y="462968"/>
                    </a:cubicBezTo>
                    <a:cubicBezTo>
                      <a:pt x="1776207" y="470935"/>
                      <a:pt x="1765752" y="482384"/>
                      <a:pt x="1748826" y="497319"/>
                    </a:cubicBezTo>
                    <a:cubicBezTo>
                      <a:pt x="1731901" y="512252"/>
                      <a:pt x="1718460" y="520715"/>
                      <a:pt x="1708501" y="522707"/>
                    </a:cubicBezTo>
                    <a:lnTo>
                      <a:pt x="1693568" y="525693"/>
                    </a:lnTo>
                    <a:cubicBezTo>
                      <a:pt x="1689586" y="525693"/>
                      <a:pt x="1679631" y="523703"/>
                      <a:pt x="1663700" y="519721"/>
                    </a:cubicBezTo>
                    <a:cubicBezTo>
                      <a:pt x="1651750" y="513746"/>
                      <a:pt x="1637813" y="510760"/>
                      <a:pt x="1621884" y="510760"/>
                    </a:cubicBezTo>
                    <a:cubicBezTo>
                      <a:pt x="1611927" y="510760"/>
                      <a:pt x="1585045" y="506778"/>
                      <a:pt x="1541236" y="498811"/>
                    </a:cubicBezTo>
                    <a:cubicBezTo>
                      <a:pt x="1511367" y="494829"/>
                      <a:pt x="1478512" y="491842"/>
                      <a:pt x="1442670" y="489850"/>
                    </a:cubicBezTo>
                    <a:cubicBezTo>
                      <a:pt x="1406826" y="487860"/>
                      <a:pt x="1352068" y="486864"/>
                      <a:pt x="1278390" y="486864"/>
                    </a:cubicBezTo>
                    <a:cubicBezTo>
                      <a:pt x="1131036" y="486864"/>
                      <a:pt x="1039441" y="489850"/>
                      <a:pt x="1003598" y="495825"/>
                    </a:cubicBezTo>
                    <a:cubicBezTo>
                      <a:pt x="866198" y="515738"/>
                      <a:pt x="794515" y="528681"/>
                      <a:pt x="788540" y="534654"/>
                    </a:cubicBezTo>
                    <a:cubicBezTo>
                      <a:pt x="784558" y="538636"/>
                      <a:pt x="776591" y="557554"/>
                      <a:pt x="764644" y="591404"/>
                    </a:cubicBezTo>
                    <a:cubicBezTo>
                      <a:pt x="752697" y="625257"/>
                      <a:pt x="745729" y="649151"/>
                      <a:pt x="743737" y="663090"/>
                    </a:cubicBezTo>
                    <a:cubicBezTo>
                      <a:pt x="743737" y="677029"/>
                      <a:pt x="738758" y="690969"/>
                      <a:pt x="728801" y="704908"/>
                    </a:cubicBezTo>
                    <a:lnTo>
                      <a:pt x="716854" y="731790"/>
                    </a:lnTo>
                    <a:cubicBezTo>
                      <a:pt x="716854" y="741745"/>
                      <a:pt x="708890" y="760662"/>
                      <a:pt x="692958" y="788541"/>
                    </a:cubicBezTo>
                    <a:lnTo>
                      <a:pt x="669064" y="839317"/>
                    </a:lnTo>
                    <a:lnTo>
                      <a:pt x="695947" y="869187"/>
                    </a:lnTo>
                    <a:cubicBezTo>
                      <a:pt x="717850" y="893081"/>
                      <a:pt x="732786" y="914985"/>
                      <a:pt x="740750" y="934898"/>
                    </a:cubicBezTo>
                    <a:cubicBezTo>
                      <a:pt x="748715" y="954810"/>
                      <a:pt x="752697" y="982688"/>
                      <a:pt x="752697" y="1018531"/>
                    </a:cubicBezTo>
                    <a:cubicBezTo>
                      <a:pt x="756680" y="1124068"/>
                      <a:pt x="760662" y="1183807"/>
                      <a:pt x="764644" y="1197744"/>
                    </a:cubicBezTo>
                    <a:lnTo>
                      <a:pt x="770619" y="1311247"/>
                    </a:lnTo>
                    <a:cubicBezTo>
                      <a:pt x="772611" y="1434705"/>
                      <a:pt x="772611" y="1509377"/>
                      <a:pt x="770619" y="1535263"/>
                    </a:cubicBezTo>
                    <a:cubicBezTo>
                      <a:pt x="768629" y="1557167"/>
                      <a:pt x="769625" y="1569114"/>
                      <a:pt x="773607" y="1571106"/>
                    </a:cubicBezTo>
                    <a:cubicBezTo>
                      <a:pt x="787544" y="1575089"/>
                      <a:pt x="836332" y="1567124"/>
                      <a:pt x="919965" y="1547210"/>
                    </a:cubicBezTo>
                    <a:cubicBezTo>
                      <a:pt x="1003598" y="1527299"/>
                      <a:pt x="1052382" y="1512364"/>
                      <a:pt x="1066321" y="1502407"/>
                    </a:cubicBezTo>
                    <a:cubicBezTo>
                      <a:pt x="1070303" y="1498424"/>
                      <a:pt x="1086732" y="1494442"/>
                      <a:pt x="1115605" y="1490460"/>
                    </a:cubicBezTo>
                    <a:cubicBezTo>
                      <a:pt x="1144479" y="1486477"/>
                      <a:pt x="1171857" y="1483491"/>
                      <a:pt x="1197744" y="1481499"/>
                    </a:cubicBezTo>
                    <a:lnTo>
                      <a:pt x="1236575" y="1478513"/>
                    </a:lnTo>
                    <a:cubicBezTo>
                      <a:pt x="1240557" y="1474530"/>
                      <a:pt x="1248522" y="1398862"/>
                      <a:pt x="1260469" y="1251508"/>
                    </a:cubicBezTo>
                    <a:cubicBezTo>
                      <a:pt x="1272416" y="1104156"/>
                      <a:pt x="1278390" y="1001606"/>
                      <a:pt x="1278390" y="943859"/>
                    </a:cubicBezTo>
                    <a:cubicBezTo>
                      <a:pt x="1278390" y="794513"/>
                      <a:pt x="1275402" y="716855"/>
                      <a:pt x="1269429" y="710880"/>
                    </a:cubicBezTo>
                    <a:cubicBezTo>
                      <a:pt x="1265447" y="706898"/>
                      <a:pt x="1199736" y="718847"/>
                      <a:pt x="1072295" y="746723"/>
                    </a:cubicBezTo>
                    <a:cubicBezTo>
                      <a:pt x="1024505" y="758672"/>
                      <a:pt x="983684" y="764645"/>
                      <a:pt x="949833" y="764645"/>
                    </a:cubicBezTo>
                    <a:cubicBezTo>
                      <a:pt x="937884" y="766637"/>
                      <a:pt x="924941" y="767633"/>
                      <a:pt x="911002" y="767633"/>
                    </a:cubicBezTo>
                    <a:cubicBezTo>
                      <a:pt x="899055" y="767633"/>
                      <a:pt x="887108" y="761658"/>
                      <a:pt x="875159" y="749711"/>
                    </a:cubicBezTo>
                    <a:cubicBezTo>
                      <a:pt x="861222" y="735772"/>
                      <a:pt x="854252" y="727806"/>
                      <a:pt x="854252" y="725815"/>
                    </a:cubicBezTo>
                    <a:cubicBezTo>
                      <a:pt x="854252" y="721833"/>
                      <a:pt x="865204" y="717851"/>
                      <a:pt x="887108" y="713868"/>
                    </a:cubicBezTo>
                    <a:lnTo>
                      <a:pt x="991649" y="686986"/>
                    </a:lnTo>
                    <a:lnTo>
                      <a:pt x="1138007" y="645169"/>
                    </a:lnTo>
                    <a:cubicBezTo>
                      <a:pt x="1177832" y="635212"/>
                      <a:pt x="1208696" y="625257"/>
                      <a:pt x="1230600" y="615300"/>
                    </a:cubicBezTo>
                    <a:cubicBezTo>
                      <a:pt x="1252504" y="605344"/>
                      <a:pt x="1268933" y="599869"/>
                      <a:pt x="1279884" y="598873"/>
                    </a:cubicBezTo>
                    <a:cubicBezTo>
                      <a:pt x="1290837" y="597877"/>
                      <a:pt x="1303280" y="598375"/>
                      <a:pt x="1317219" y="600365"/>
                    </a:cubicBezTo>
                    <a:cubicBezTo>
                      <a:pt x="1351072" y="610322"/>
                      <a:pt x="1388409" y="627745"/>
                      <a:pt x="1429228" y="652637"/>
                    </a:cubicBezTo>
                    <a:cubicBezTo>
                      <a:pt x="1470050" y="677527"/>
                      <a:pt x="1494442" y="696943"/>
                      <a:pt x="1502408" y="710880"/>
                    </a:cubicBezTo>
                    <a:cubicBezTo>
                      <a:pt x="1520328" y="750705"/>
                      <a:pt x="1529288" y="791527"/>
                      <a:pt x="1529288" y="833344"/>
                    </a:cubicBezTo>
                    <a:cubicBezTo>
                      <a:pt x="1529288" y="859230"/>
                      <a:pt x="1528294" y="880138"/>
                      <a:pt x="1526302" y="896069"/>
                    </a:cubicBezTo>
                    <a:lnTo>
                      <a:pt x="1523316" y="1087229"/>
                    </a:lnTo>
                    <a:cubicBezTo>
                      <a:pt x="1523316" y="1152940"/>
                      <a:pt x="1521324" y="1195754"/>
                      <a:pt x="1517342" y="1215665"/>
                    </a:cubicBezTo>
                    <a:cubicBezTo>
                      <a:pt x="1515351" y="1235579"/>
                      <a:pt x="1514355" y="1284365"/>
                      <a:pt x="1514355" y="1362023"/>
                    </a:cubicBezTo>
                    <a:cubicBezTo>
                      <a:pt x="1514355" y="1457605"/>
                      <a:pt x="1510373" y="1519334"/>
                      <a:pt x="1502408" y="1547210"/>
                    </a:cubicBezTo>
                    <a:lnTo>
                      <a:pt x="1496434" y="1595002"/>
                    </a:lnTo>
                    <a:cubicBezTo>
                      <a:pt x="1490459" y="1668678"/>
                      <a:pt x="1482495" y="1707507"/>
                      <a:pt x="1472538" y="1711490"/>
                    </a:cubicBezTo>
                    <a:cubicBezTo>
                      <a:pt x="1468558" y="1711490"/>
                      <a:pt x="1465569" y="1713482"/>
                      <a:pt x="1463577" y="1717464"/>
                    </a:cubicBezTo>
                    <a:cubicBezTo>
                      <a:pt x="1463577" y="1723439"/>
                      <a:pt x="1455612" y="1732399"/>
                      <a:pt x="1439683" y="1744346"/>
                    </a:cubicBezTo>
                    <a:cubicBezTo>
                      <a:pt x="1429726" y="1756293"/>
                      <a:pt x="1422756" y="1762766"/>
                      <a:pt x="1418776" y="1763760"/>
                    </a:cubicBezTo>
                    <a:cubicBezTo>
                      <a:pt x="1414793" y="1764756"/>
                      <a:pt x="1406826" y="1763264"/>
                      <a:pt x="1394880" y="1759280"/>
                    </a:cubicBezTo>
                    <a:cubicBezTo>
                      <a:pt x="1378950" y="1755297"/>
                      <a:pt x="1366005" y="1751315"/>
                      <a:pt x="1356050" y="1747333"/>
                    </a:cubicBezTo>
                    <a:lnTo>
                      <a:pt x="1338127" y="1741360"/>
                    </a:lnTo>
                    <a:cubicBezTo>
                      <a:pt x="1328172" y="1741360"/>
                      <a:pt x="1301290" y="1709500"/>
                      <a:pt x="1257482" y="1645778"/>
                    </a:cubicBezTo>
                    <a:lnTo>
                      <a:pt x="1230600" y="1609935"/>
                    </a:lnTo>
                    <a:lnTo>
                      <a:pt x="1185796" y="1606949"/>
                    </a:lnTo>
                    <a:cubicBezTo>
                      <a:pt x="1175842" y="1604957"/>
                      <a:pt x="1157918" y="1603961"/>
                      <a:pt x="1132032" y="1603961"/>
                    </a:cubicBezTo>
                    <a:cubicBezTo>
                      <a:pt x="1090217" y="1603961"/>
                      <a:pt x="1045413" y="1607945"/>
                      <a:pt x="997623" y="1615910"/>
                    </a:cubicBezTo>
                    <a:cubicBezTo>
                      <a:pt x="963770" y="1623875"/>
                      <a:pt x="929920" y="1627857"/>
                      <a:pt x="896069" y="1627857"/>
                    </a:cubicBezTo>
                    <a:cubicBezTo>
                      <a:pt x="858234" y="1627857"/>
                      <a:pt x="825379" y="1618896"/>
                      <a:pt x="797501" y="1600975"/>
                    </a:cubicBezTo>
                    <a:lnTo>
                      <a:pt x="773607" y="1589028"/>
                    </a:lnTo>
                    <a:cubicBezTo>
                      <a:pt x="769625" y="1589028"/>
                      <a:pt x="765640" y="1593508"/>
                      <a:pt x="761658" y="1602469"/>
                    </a:cubicBezTo>
                    <a:cubicBezTo>
                      <a:pt x="757676" y="1611430"/>
                      <a:pt x="755684" y="1621882"/>
                      <a:pt x="755684" y="1633831"/>
                    </a:cubicBezTo>
                    <a:cubicBezTo>
                      <a:pt x="755684" y="1647771"/>
                      <a:pt x="750705" y="1659718"/>
                      <a:pt x="740750" y="1669674"/>
                    </a:cubicBezTo>
                    <a:cubicBezTo>
                      <a:pt x="734776" y="1677639"/>
                      <a:pt x="726313" y="1682119"/>
                      <a:pt x="715362" y="1683115"/>
                    </a:cubicBezTo>
                    <a:cubicBezTo>
                      <a:pt x="704409" y="1684112"/>
                      <a:pt x="698933" y="1682617"/>
                      <a:pt x="698933" y="1678635"/>
                    </a:cubicBezTo>
                    <a:cubicBezTo>
                      <a:pt x="698933" y="1674653"/>
                      <a:pt x="694951" y="1668678"/>
                      <a:pt x="686986" y="1660714"/>
                    </a:cubicBezTo>
                    <a:cubicBezTo>
                      <a:pt x="679021" y="1652749"/>
                      <a:pt x="668068" y="1636818"/>
                      <a:pt x="654131" y="1612922"/>
                    </a:cubicBezTo>
                    <a:cubicBezTo>
                      <a:pt x="642182" y="1595002"/>
                      <a:pt x="635214" y="1582059"/>
                      <a:pt x="633222" y="1574093"/>
                    </a:cubicBezTo>
                    <a:cubicBezTo>
                      <a:pt x="631229" y="1566128"/>
                      <a:pt x="630235" y="1550199"/>
                      <a:pt x="630235" y="1526303"/>
                    </a:cubicBezTo>
                    <a:lnTo>
                      <a:pt x="636208" y="1326180"/>
                    </a:lnTo>
                    <a:cubicBezTo>
                      <a:pt x="642182" y="1218654"/>
                      <a:pt x="645168" y="1117099"/>
                      <a:pt x="645168" y="1021518"/>
                    </a:cubicBezTo>
                    <a:cubicBezTo>
                      <a:pt x="645168" y="959788"/>
                      <a:pt x="643178" y="924942"/>
                      <a:pt x="639196" y="916977"/>
                    </a:cubicBezTo>
                    <a:cubicBezTo>
                      <a:pt x="639196" y="914985"/>
                      <a:pt x="637204" y="913989"/>
                      <a:pt x="633222" y="913989"/>
                    </a:cubicBezTo>
                    <a:cubicBezTo>
                      <a:pt x="631229" y="913989"/>
                      <a:pt x="620278" y="926934"/>
                      <a:pt x="600365" y="952820"/>
                    </a:cubicBezTo>
                    <a:cubicBezTo>
                      <a:pt x="578461" y="982688"/>
                      <a:pt x="565518" y="997624"/>
                      <a:pt x="561536" y="997624"/>
                    </a:cubicBezTo>
                    <a:cubicBezTo>
                      <a:pt x="555563" y="997624"/>
                      <a:pt x="549589" y="1002600"/>
                      <a:pt x="543614" y="1012557"/>
                    </a:cubicBezTo>
                    <a:cubicBezTo>
                      <a:pt x="533660" y="1026496"/>
                      <a:pt x="502795" y="1056862"/>
                      <a:pt x="451021" y="1103658"/>
                    </a:cubicBezTo>
                    <a:cubicBezTo>
                      <a:pt x="399249" y="1150452"/>
                      <a:pt x="370374" y="1173850"/>
                      <a:pt x="364402" y="1173850"/>
                    </a:cubicBezTo>
                    <a:cubicBezTo>
                      <a:pt x="354445" y="1177832"/>
                      <a:pt x="339510" y="1186793"/>
                      <a:pt x="319598" y="1200732"/>
                    </a:cubicBezTo>
                    <a:cubicBezTo>
                      <a:pt x="299686" y="1214671"/>
                      <a:pt x="283755" y="1227614"/>
                      <a:pt x="271808" y="1239561"/>
                    </a:cubicBezTo>
                    <a:cubicBezTo>
                      <a:pt x="257869" y="1249518"/>
                      <a:pt x="241940" y="1256487"/>
                      <a:pt x="224016" y="1260469"/>
                    </a:cubicBezTo>
                    <a:cubicBezTo>
                      <a:pt x="206097" y="1264451"/>
                      <a:pt x="190168" y="1270426"/>
                      <a:pt x="176226" y="1278390"/>
                    </a:cubicBezTo>
                    <a:cubicBezTo>
                      <a:pt x="168262" y="1286355"/>
                      <a:pt x="160297" y="1290337"/>
                      <a:pt x="152332" y="1290337"/>
                    </a:cubicBezTo>
                    <a:cubicBezTo>
                      <a:pt x="144366" y="1290337"/>
                      <a:pt x="137397" y="1293326"/>
                      <a:pt x="131423" y="1299298"/>
                    </a:cubicBezTo>
                    <a:cubicBezTo>
                      <a:pt x="125450" y="1303283"/>
                      <a:pt x="101556" y="1307265"/>
                      <a:pt x="59739" y="1311247"/>
                    </a:cubicBezTo>
                    <a:lnTo>
                      <a:pt x="0" y="1314233"/>
                    </a:lnTo>
                    <a:lnTo>
                      <a:pt x="32857" y="1287351"/>
                    </a:lnTo>
                    <a:cubicBezTo>
                      <a:pt x="56751" y="1263457"/>
                      <a:pt x="70692" y="1248522"/>
                      <a:pt x="74672" y="1242548"/>
                    </a:cubicBezTo>
                    <a:cubicBezTo>
                      <a:pt x="88611" y="1224626"/>
                      <a:pt x="151336" y="1166879"/>
                      <a:pt x="262847" y="1069307"/>
                    </a:cubicBezTo>
                    <a:cubicBezTo>
                      <a:pt x="296698" y="1041431"/>
                      <a:pt x="324576" y="1014549"/>
                      <a:pt x="346480" y="988663"/>
                    </a:cubicBezTo>
                    <a:cubicBezTo>
                      <a:pt x="376349" y="954810"/>
                      <a:pt x="391284" y="937885"/>
                      <a:pt x="391284" y="937885"/>
                    </a:cubicBezTo>
                    <a:cubicBezTo>
                      <a:pt x="403231" y="929920"/>
                      <a:pt x="443056" y="879142"/>
                      <a:pt x="510760" y="785554"/>
                    </a:cubicBezTo>
                    <a:cubicBezTo>
                      <a:pt x="530671" y="753694"/>
                      <a:pt x="552575" y="715859"/>
                      <a:pt x="576471" y="672051"/>
                    </a:cubicBezTo>
                    <a:cubicBezTo>
                      <a:pt x="600365" y="628243"/>
                      <a:pt x="613308" y="600365"/>
                      <a:pt x="615300" y="588418"/>
                    </a:cubicBezTo>
                    <a:lnTo>
                      <a:pt x="618288" y="579457"/>
                    </a:lnTo>
                    <a:cubicBezTo>
                      <a:pt x="618288" y="575475"/>
                      <a:pt x="615300" y="573483"/>
                      <a:pt x="609326" y="573483"/>
                    </a:cubicBezTo>
                    <a:lnTo>
                      <a:pt x="552575" y="582444"/>
                    </a:lnTo>
                    <a:cubicBezTo>
                      <a:pt x="522707" y="590410"/>
                      <a:pt x="485370" y="601859"/>
                      <a:pt x="440568" y="616795"/>
                    </a:cubicBezTo>
                    <a:cubicBezTo>
                      <a:pt x="395764" y="631728"/>
                      <a:pt x="370374" y="641186"/>
                      <a:pt x="364402" y="645169"/>
                    </a:cubicBezTo>
                    <a:cubicBezTo>
                      <a:pt x="358427" y="647161"/>
                      <a:pt x="348968" y="650147"/>
                      <a:pt x="336027" y="654130"/>
                    </a:cubicBezTo>
                    <a:cubicBezTo>
                      <a:pt x="323082" y="658112"/>
                      <a:pt x="309641" y="663090"/>
                      <a:pt x="295702" y="669065"/>
                    </a:cubicBezTo>
                    <a:cubicBezTo>
                      <a:pt x="259859" y="679022"/>
                      <a:pt x="231983" y="688976"/>
                      <a:pt x="212069" y="698933"/>
                    </a:cubicBezTo>
                    <a:cubicBezTo>
                      <a:pt x="188175" y="708890"/>
                      <a:pt x="163283" y="713868"/>
                      <a:pt x="137397" y="713868"/>
                    </a:cubicBezTo>
                    <a:cubicBezTo>
                      <a:pt x="99564" y="713868"/>
                      <a:pt x="69696" y="705904"/>
                      <a:pt x="47790" y="689972"/>
                    </a:cubicBezTo>
                    <a:lnTo>
                      <a:pt x="26882" y="675037"/>
                    </a:lnTo>
                    <a:cubicBezTo>
                      <a:pt x="26882" y="671055"/>
                      <a:pt x="38333" y="665082"/>
                      <a:pt x="61231" y="657118"/>
                    </a:cubicBezTo>
                    <a:cubicBezTo>
                      <a:pt x="84131" y="649151"/>
                      <a:pt x="112507" y="640190"/>
                      <a:pt x="146358" y="630236"/>
                    </a:cubicBezTo>
                    <a:lnTo>
                      <a:pt x="274794" y="594393"/>
                    </a:lnTo>
                    <a:cubicBezTo>
                      <a:pt x="284751" y="592401"/>
                      <a:pt x="310637" y="585432"/>
                      <a:pt x="352455" y="573483"/>
                    </a:cubicBezTo>
                    <a:cubicBezTo>
                      <a:pt x="394270" y="561536"/>
                      <a:pt x="435091" y="548593"/>
                      <a:pt x="474917" y="534654"/>
                    </a:cubicBezTo>
                    <a:lnTo>
                      <a:pt x="636208" y="486864"/>
                    </a:lnTo>
                    <a:cubicBezTo>
                      <a:pt x="644174" y="484872"/>
                      <a:pt x="649651" y="480889"/>
                      <a:pt x="652637" y="474917"/>
                    </a:cubicBezTo>
                    <a:cubicBezTo>
                      <a:pt x="655623" y="468942"/>
                      <a:pt x="658114" y="458986"/>
                      <a:pt x="660104" y="445046"/>
                    </a:cubicBezTo>
                    <a:lnTo>
                      <a:pt x="681011" y="364402"/>
                    </a:lnTo>
                    <a:cubicBezTo>
                      <a:pt x="688976" y="340506"/>
                      <a:pt x="692958" y="322585"/>
                      <a:pt x="692958" y="310638"/>
                    </a:cubicBezTo>
                    <a:cubicBezTo>
                      <a:pt x="692958" y="302673"/>
                      <a:pt x="687980" y="297196"/>
                      <a:pt x="678025" y="294210"/>
                    </a:cubicBezTo>
                    <a:cubicBezTo>
                      <a:pt x="668068" y="291222"/>
                      <a:pt x="655125" y="289730"/>
                      <a:pt x="639196" y="289730"/>
                    </a:cubicBezTo>
                    <a:cubicBezTo>
                      <a:pt x="569502" y="285746"/>
                      <a:pt x="512752" y="276785"/>
                      <a:pt x="468942" y="262848"/>
                    </a:cubicBezTo>
                    <a:cubicBezTo>
                      <a:pt x="458985" y="258865"/>
                      <a:pt x="452017" y="254881"/>
                      <a:pt x="448034" y="250899"/>
                    </a:cubicBezTo>
                    <a:cubicBezTo>
                      <a:pt x="444052" y="246916"/>
                      <a:pt x="441066" y="240944"/>
                      <a:pt x="439074" y="232977"/>
                    </a:cubicBezTo>
                    <a:lnTo>
                      <a:pt x="436088" y="212070"/>
                    </a:lnTo>
                    <a:cubicBezTo>
                      <a:pt x="457989" y="204105"/>
                      <a:pt x="492340" y="191660"/>
                      <a:pt x="539136" y="174734"/>
                    </a:cubicBezTo>
                    <a:cubicBezTo>
                      <a:pt x="585930" y="157807"/>
                      <a:pt x="621275" y="146358"/>
                      <a:pt x="645168" y="140384"/>
                    </a:cubicBezTo>
                    <a:cubicBezTo>
                      <a:pt x="653135" y="140384"/>
                      <a:pt x="666078" y="137397"/>
                      <a:pt x="684000" y="131423"/>
                    </a:cubicBezTo>
                    <a:cubicBezTo>
                      <a:pt x="699929" y="125450"/>
                      <a:pt x="709388" y="120970"/>
                      <a:pt x="712374" y="117982"/>
                    </a:cubicBezTo>
                    <a:cubicBezTo>
                      <a:pt x="715362" y="114996"/>
                      <a:pt x="716854" y="108525"/>
                      <a:pt x="716854" y="98568"/>
                    </a:cubicBezTo>
                    <a:cubicBezTo>
                      <a:pt x="716854" y="82637"/>
                      <a:pt x="712374" y="67704"/>
                      <a:pt x="703413" y="53765"/>
                    </a:cubicBezTo>
                    <a:cubicBezTo>
                      <a:pt x="694453" y="39825"/>
                      <a:pt x="683004" y="30865"/>
                      <a:pt x="669064" y="26882"/>
                    </a:cubicBezTo>
                    <a:cubicBezTo>
                      <a:pt x="659110" y="20908"/>
                      <a:pt x="654131" y="16926"/>
                      <a:pt x="654131" y="14935"/>
                    </a:cubicBezTo>
                    <a:cubicBezTo>
                      <a:pt x="654131" y="8961"/>
                      <a:pt x="664086" y="4979"/>
                      <a:pt x="684000" y="2986"/>
                    </a:cubicBezTo>
                    <a:cubicBezTo>
                      <a:pt x="703911" y="2986"/>
                      <a:pt x="715860" y="1992"/>
                      <a:pt x="71984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1500" dirty="0">
                  <a:solidFill>
                    <a:srgbClr val="000000"/>
                  </a:solidFill>
                  <a:latin typeface="演示春风楷" panose="00000500000000000000" pitchFamily="2" charset="-122"/>
                  <a:ea typeface="演示春风楷" panose="00000500000000000000" pitchFamily="2" charset="-122"/>
                </a:endParaRPr>
              </a:p>
            </p:txBody>
          </p:sp>
          <p:sp>
            <p:nvSpPr>
              <p:cNvPr id="548" name="文本框 547">
                <a:extLst>
                  <a:ext uri="{FF2B5EF4-FFF2-40B4-BE49-F238E27FC236}">
                    <a16:creationId xmlns:a16="http://schemas.microsoft.com/office/drawing/2014/main" id="{BD985E44-2308-81FB-8894-E06D576A7B09}"/>
                  </a:ext>
                </a:extLst>
              </p:cNvPr>
              <p:cNvSpPr txBox="1"/>
              <p:nvPr/>
            </p:nvSpPr>
            <p:spPr>
              <a:xfrm>
                <a:off x="10941622" y="3056063"/>
                <a:ext cx="442058" cy="157111"/>
              </a:xfrm>
              <a:custGeom>
                <a:avLst/>
                <a:gdLst>
                  <a:gd name="connsiteX0" fmla="*/ 356933 w 442058"/>
                  <a:gd name="connsiteY0" fmla="*/ 299 h 157111"/>
                  <a:gd name="connsiteX1" fmla="*/ 388296 w 442058"/>
                  <a:gd name="connsiteY1" fmla="*/ 4779 h 157111"/>
                  <a:gd name="connsiteX2" fmla="*/ 433097 w 442058"/>
                  <a:gd name="connsiteY2" fmla="*/ 30167 h 157111"/>
                  <a:gd name="connsiteX3" fmla="*/ 442058 w 442058"/>
                  <a:gd name="connsiteY3" fmla="*/ 61530 h 157111"/>
                  <a:gd name="connsiteX4" fmla="*/ 430111 w 442058"/>
                  <a:gd name="connsiteY4" fmla="*/ 94386 h 157111"/>
                  <a:gd name="connsiteX5" fmla="*/ 342000 w 442058"/>
                  <a:gd name="connsiteY5" fmla="*/ 121268 h 157111"/>
                  <a:gd name="connsiteX6" fmla="*/ 218044 w 442058"/>
                  <a:gd name="connsiteY6" fmla="*/ 148151 h 157111"/>
                  <a:gd name="connsiteX7" fmla="*/ 140383 w 442058"/>
                  <a:gd name="connsiteY7" fmla="*/ 157111 h 157111"/>
                  <a:gd name="connsiteX8" fmla="*/ 77658 w 442058"/>
                  <a:gd name="connsiteY8" fmla="*/ 154123 h 157111"/>
                  <a:gd name="connsiteX9" fmla="*/ 0 w 442058"/>
                  <a:gd name="connsiteY9" fmla="*/ 145162 h 157111"/>
                  <a:gd name="connsiteX10" fmla="*/ 8961 w 442058"/>
                  <a:gd name="connsiteY10" fmla="*/ 139190 h 157111"/>
                  <a:gd name="connsiteX11" fmla="*/ 112007 w 442058"/>
                  <a:gd name="connsiteY11" fmla="*/ 95880 h 157111"/>
                  <a:gd name="connsiteX12" fmla="*/ 235963 w 442058"/>
                  <a:gd name="connsiteY12" fmla="*/ 34647 h 157111"/>
                  <a:gd name="connsiteX13" fmla="*/ 307649 w 442058"/>
                  <a:gd name="connsiteY13" fmla="*/ 10753 h 157111"/>
                  <a:gd name="connsiteX14" fmla="*/ 356933 w 442058"/>
                  <a:gd name="connsiteY14" fmla="*/ 299 h 157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2058" h="157111">
                    <a:moveTo>
                      <a:pt x="356933" y="299"/>
                    </a:moveTo>
                    <a:cubicBezTo>
                      <a:pt x="365894" y="-697"/>
                      <a:pt x="376347" y="797"/>
                      <a:pt x="388296" y="4779"/>
                    </a:cubicBezTo>
                    <a:cubicBezTo>
                      <a:pt x="412190" y="14736"/>
                      <a:pt x="427125" y="23198"/>
                      <a:pt x="433097" y="30167"/>
                    </a:cubicBezTo>
                    <a:cubicBezTo>
                      <a:pt x="439072" y="37138"/>
                      <a:pt x="442058" y="47590"/>
                      <a:pt x="442058" y="61530"/>
                    </a:cubicBezTo>
                    <a:cubicBezTo>
                      <a:pt x="442058" y="75469"/>
                      <a:pt x="438078" y="86422"/>
                      <a:pt x="430111" y="94386"/>
                    </a:cubicBezTo>
                    <a:cubicBezTo>
                      <a:pt x="410199" y="102351"/>
                      <a:pt x="380829" y="111312"/>
                      <a:pt x="342000" y="121268"/>
                    </a:cubicBezTo>
                    <a:cubicBezTo>
                      <a:pt x="303169" y="131225"/>
                      <a:pt x="261851" y="140186"/>
                      <a:pt x="218044" y="148151"/>
                    </a:cubicBezTo>
                    <a:cubicBezTo>
                      <a:pt x="182201" y="154123"/>
                      <a:pt x="156313" y="157111"/>
                      <a:pt x="140383" y="157111"/>
                    </a:cubicBezTo>
                    <a:cubicBezTo>
                      <a:pt x="118480" y="157111"/>
                      <a:pt x="97572" y="156115"/>
                      <a:pt x="77658" y="154123"/>
                    </a:cubicBezTo>
                    <a:cubicBezTo>
                      <a:pt x="27876" y="150141"/>
                      <a:pt x="1990" y="147155"/>
                      <a:pt x="0" y="145162"/>
                    </a:cubicBezTo>
                    <a:lnTo>
                      <a:pt x="8961" y="139190"/>
                    </a:lnTo>
                    <a:cubicBezTo>
                      <a:pt x="20908" y="137198"/>
                      <a:pt x="55256" y="122761"/>
                      <a:pt x="112007" y="95880"/>
                    </a:cubicBezTo>
                    <a:cubicBezTo>
                      <a:pt x="168758" y="68998"/>
                      <a:pt x="210077" y="48587"/>
                      <a:pt x="235963" y="34647"/>
                    </a:cubicBezTo>
                    <a:cubicBezTo>
                      <a:pt x="257867" y="24693"/>
                      <a:pt x="281763" y="16726"/>
                      <a:pt x="307649" y="10753"/>
                    </a:cubicBezTo>
                    <a:cubicBezTo>
                      <a:pt x="331545" y="4779"/>
                      <a:pt x="347972" y="1295"/>
                      <a:pt x="356933" y="29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1500" dirty="0">
                  <a:solidFill>
                    <a:srgbClr val="000000"/>
                  </a:solidFill>
                  <a:latin typeface="演示春风楷" panose="00000500000000000000" pitchFamily="2" charset="-122"/>
                  <a:ea typeface="演示春风楷" panose="00000500000000000000" pitchFamily="2" charset="-122"/>
                </a:endParaRPr>
              </a:p>
            </p:txBody>
          </p:sp>
          <p:sp>
            <p:nvSpPr>
              <p:cNvPr id="549" name="文本框 548">
                <a:extLst>
                  <a:ext uri="{FF2B5EF4-FFF2-40B4-BE49-F238E27FC236}">
                    <a16:creationId xmlns:a16="http://schemas.microsoft.com/office/drawing/2014/main" id="{D19986FB-DC34-4CF1-98F1-66ECD0CB7AC2}"/>
                  </a:ext>
                </a:extLst>
              </p:cNvPr>
              <p:cNvSpPr txBox="1"/>
              <p:nvPr/>
            </p:nvSpPr>
            <p:spPr>
              <a:xfrm>
                <a:off x="10949902" y="3317715"/>
                <a:ext cx="421831" cy="146358"/>
              </a:xfrm>
              <a:custGeom>
                <a:avLst/>
                <a:gdLst>
                  <a:gd name="connsiteX0" fmla="*/ 341186 w 421831"/>
                  <a:gd name="connsiteY0" fmla="*/ 0 h 146358"/>
                  <a:gd name="connsiteX1" fmla="*/ 394949 w 421831"/>
                  <a:gd name="connsiteY1" fmla="*/ 17921 h 146358"/>
                  <a:gd name="connsiteX2" fmla="*/ 418845 w 421831"/>
                  <a:gd name="connsiteY2" fmla="*/ 35843 h 146358"/>
                  <a:gd name="connsiteX3" fmla="*/ 421831 w 421831"/>
                  <a:gd name="connsiteY3" fmla="*/ 59737 h 146358"/>
                  <a:gd name="connsiteX4" fmla="*/ 415858 w 421831"/>
                  <a:gd name="connsiteY4" fmla="*/ 86621 h 146358"/>
                  <a:gd name="connsiteX5" fmla="*/ 409884 w 421831"/>
                  <a:gd name="connsiteY5" fmla="*/ 95582 h 146358"/>
                  <a:gd name="connsiteX6" fmla="*/ 365080 w 421831"/>
                  <a:gd name="connsiteY6" fmla="*/ 113501 h 146358"/>
                  <a:gd name="connsiteX7" fmla="*/ 120156 w 421831"/>
                  <a:gd name="connsiteY7" fmla="*/ 146358 h 146358"/>
                  <a:gd name="connsiteX8" fmla="*/ 30549 w 421831"/>
                  <a:gd name="connsiteY8" fmla="*/ 137397 h 146358"/>
                  <a:gd name="connsiteX9" fmla="*/ 6653 w 421831"/>
                  <a:gd name="connsiteY9" fmla="*/ 125450 h 146358"/>
                  <a:gd name="connsiteX10" fmla="*/ 185868 w 421831"/>
                  <a:gd name="connsiteY10" fmla="*/ 50778 h 146358"/>
                  <a:gd name="connsiteX11" fmla="*/ 266514 w 421831"/>
                  <a:gd name="connsiteY11" fmla="*/ 14935 h 146358"/>
                  <a:gd name="connsiteX12" fmla="*/ 341186 w 421831"/>
                  <a:gd name="connsiteY12" fmla="*/ 0 h 146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1831" h="146358">
                    <a:moveTo>
                      <a:pt x="341186" y="0"/>
                    </a:moveTo>
                    <a:cubicBezTo>
                      <a:pt x="359108" y="0"/>
                      <a:pt x="377029" y="5974"/>
                      <a:pt x="394949" y="17921"/>
                    </a:cubicBezTo>
                    <a:cubicBezTo>
                      <a:pt x="408890" y="25886"/>
                      <a:pt x="416855" y="31861"/>
                      <a:pt x="418845" y="35843"/>
                    </a:cubicBezTo>
                    <a:cubicBezTo>
                      <a:pt x="420837" y="39825"/>
                      <a:pt x="421831" y="47790"/>
                      <a:pt x="421831" y="59737"/>
                    </a:cubicBezTo>
                    <a:cubicBezTo>
                      <a:pt x="421831" y="77660"/>
                      <a:pt x="419841" y="86621"/>
                      <a:pt x="415858" y="86621"/>
                    </a:cubicBezTo>
                    <a:cubicBezTo>
                      <a:pt x="411876" y="86621"/>
                      <a:pt x="409884" y="89607"/>
                      <a:pt x="409884" y="95582"/>
                    </a:cubicBezTo>
                    <a:cubicBezTo>
                      <a:pt x="409884" y="101554"/>
                      <a:pt x="394949" y="107529"/>
                      <a:pt x="365080" y="113501"/>
                    </a:cubicBezTo>
                    <a:cubicBezTo>
                      <a:pt x="249587" y="135405"/>
                      <a:pt x="167946" y="146358"/>
                      <a:pt x="120156" y="146358"/>
                    </a:cubicBezTo>
                    <a:cubicBezTo>
                      <a:pt x="90288" y="146358"/>
                      <a:pt x="60418" y="143372"/>
                      <a:pt x="30549" y="137397"/>
                    </a:cubicBezTo>
                    <a:cubicBezTo>
                      <a:pt x="681" y="131423"/>
                      <a:pt x="-7286" y="127440"/>
                      <a:pt x="6653" y="125450"/>
                    </a:cubicBezTo>
                    <a:cubicBezTo>
                      <a:pt x="68384" y="109519"/>
                      <a:pt x="128121" y="84629"/>
                      <a:pt x="185868" y="50778"/>
                    </a:cubicBezTo>
                    <a:cubicBezTo>
                      <a:pt x="201797" y="38829"/>
                      <a:pt x="228679" y="26882"/>
                      <a:pt x="266514" y="14935"/>
                    </a:cubicBezTo>
                    <a:cubicBezTo>
                      <a:pt x="302357" y="4978"/>
                      <a:pt x="327247" y="0"/>
                      <a:pt x="34118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1500" dirty="0">
                  <a:solidFill>
                    <a:srgbClr val="000000"/>
                  </a:solidFill>
                  <a:latin typeface="演示春风楷" panose="00000500000000000000" pitchFamily="2" charset="-122"/>
                  <a:ea typeface="演示春风楷" panose="00000500000000000000" pitchFamily="2" charset="-122"/>
                </a:endParaRPr>
              </a:p>
            </p:txBody>
          </p:sp>
        </p:grpSp>
        <p:sp>
          <p:nvSpPr>
            <p:cNvPr id="469" name="Freeform 12">
              <a:extLst>
                <a:ext uri="{FF2B5EF4-FFF2-40B4-BE49-F238E27FC236}">
                  <a16:creationId xmlns:a16="http://schemas.microsoft.com/office/drawing/2014/main" id="{C4DF9D24-C7F4-2912-0BAC-3E74C4A1BCDF}"/>
                </a:ext>
              </a:extLst>
            </p:cNvPr>
            <p:cNvSpPr>
              <a:spLocks/>
            </p:cNvSpPr>
            <p:nvPr/>
          </p:nvSpPr>
          <p:spPr bwMode="auto">
            <a:xfrm rot="5197022">
              <a:off x="9463161" y="3563402"/>
              <a:ext cx="631373" cy="296734"/>
            </a:xfrm>
            <a:custGeom>
              <a:avLst/>
              <a:gdLst>
                <a:gd name="T0" fmla="*/ 150 w 427"/>
                <a:gd name="T1" fmla="*/ 12 h 199"/>
                <a:gd name="T2" fmla="*/ 144 w 427"/>
                <a:gd name="T3" fmla="*/ 2 h 199"/>
                <a:gd name="T4" fmla="*/ 91 w 427"/>
                <a:gd name="T5" fmla="*/ 2 h 199"/>
                <a:gd name="T6" fmla="*/ 26 w 427"/>
                <a:gd name="T7" fmla="*/ 25 h 199"/>
                <a:gd name="T8" fmla="*/ 22 w 427"/>
                <a:gd name="T9" fmla="*/ 44 h 199"/>
                <a:gd name="T10" fmla="*/ 33 w 427"/>
                <a:gd name="T11" fmla="*/ 69 h 199"/>
                <a:gd name="T12" fmla="*/ 25 w 427"/>
                <a:gd name="T13" fmla="*/ 80 h 199"/>
                <a:gd name="T14" fmla="*/ 41 w 427"/>
                <a:gd name="T15" fmla="*/ 90 h 199"/>
                <a:gd name="T16" fmla="*/ 25 w 427"/>
                <a:gd name="T17" fmla="*/ 102 h 199"/>
                <a:gd name="T18" fmla="*/ 17 w 427"/>
                <a:gd name="T19" fmla="*/ 115 h 199"/>
                <a:gd name="T20" fmla="*/ 8 w 427"/>
                <a:gd name="T21" fmla="*/ 130 h 199"/>
                <a:gd name="T22" fmla="*/ 11 w 427"/>
                <a:gd name="T23" fmla="*/ 155 h 199"/>
                <a:gd name="T24" fmla="*/ 23 w 427"/>
                <a:gd name="T25" fmla="*/ 174 h 199"/>
                <a:gd name="T26" fmla="*/ 19 w 427"/>
                <a:gd name="T27" fmla="*/ 187 h 199"/>
                <a:gd name="T28" fmla="*/ 63 w 427"/>
                <a:gd name="T29" fmla="*/ 196 h 199"/>
                <a:gd name="T30" fmla="*/ 95 w 427"/>
                <a:gd name="T31" fmla="*/ 197 h 199"/>
                <a:gd name="T32" fmla="*/ 135 w 427"/>
                <a:gd name="T33" fmla="*/ 191 h 199"/>
                <a:gd name="T34" fmla="*/ 181 w 427"/>
                <a:gd name="T35" fmla="*/ 189 h 199"/>
                <a:gd name="T36" fmla="*/ 220 w 427"/>
                <a:gd name="T37" fmla="*/ 191 h 199"/>
                <a:gd name="T38" fmla="*/ 272 w 427"/>
                <a:gd name="T39" fmla="*/ 189 h 199"/>
                <a:gd name="T40" fmla="*/ 311 w 427"/>
                <a:gd name="T41" fmla="*/ 181 h 199"/>
                <a:gd name="T42" fmla="*/ 354 w 427"/>
                <a:gd name="T43" fmla="*/ 190 h 199"/>
                <a:gd name="T44" fmla="*/ 402 w 427"/>
                <a:gd name="T45" fmla="*/ 181 h 199"/>
                <a:gd name="T46" fmla="*/ 420 w 427"/>
                <a:gd name="T47" fmla="*/ 174 h 199"/>
                <a:gd name="T48" fmla="*/ 405 w 427"/>
                <a:gd name="T49" fmla="*/ 160 h 199"/>
                <a:gd name="T50" fmla="*/ 376 w 427"/>
                <a:gd name="T51" fmla="*/ 151 h 199"/>
                <a:gd name="T52" fmla="*/ 371 w 427"/>
                <a:gd name="T53" fmla="*/ 158 h 199"/>
                <a:gd name="T54" fmla="*/ 331 w 427"/>
                <a:gd name="T55" fmla="*/ 150 h 199"/>
                <a:gd name="T56" fmla="*/ 354 w 427"/>
                <a:gd name="T57" fmla="*/ 136 h 199"/>
                <a:gd name="T58" fmla="*/ 328 w 427"/>
                <a:gd name="T59" fmla="*/ 138 h 199"/>
                <a:gd name="T60" fmla="*/ 344 w 427"/>
                <a:gd name="T61" fmla="*/ 133 h 199"/>
                <a:gd name="T62" fmla="*/ 340 w 427"/>
                <a:gd name="T63" fmla="*/ 122 h 199"/>
                <a:gd name="T64" fmla="*/ 348 w 427"/>
                <a:gd name="T65" fmla="*/ 112 h 199"/>
                <a:gd name="T66" fmla="*/ 323 w 427"/>
                <a:gd name="T67" fmla="*/ 105 h 199"/>
                <a:gd name="T68" fmla="*/ 295 w 427"/>
                <a:gd name="T69" fmla="*/ 100 h 199"/>
                <a:gd name="T70" fmla="*/ 241 w 427"/>
                <a:gd name="T71" fmla="*/ 107 h 199"/>
                <a:gd name="T72" fmla="*/ 230 w 427"/>
                <a:gd name="T73" fmla="*/ 100 h 199"/>
                <a:gd name="T74" fmla="*/ 240 w 427"/>
                <a:gd name="T75" fmla="*/ 91 h 199"/>
                <a:gd name="T76" fmla="*/ 261 w 427"/>
                <a:gd name="T77" fmla="*/ 94 h 199"/>
                <a:gd name="T78" fmla="*/ 286 w 427"/>
                <a:gd name="T79" fmla="*/ 92 h 199"/>
                <a:gd name="T80" fmla="*/ 211 w 427"/>
                <a:gd name="T81" fmla="*/ 81 h 199"/>
                <a:gd name="T82" fmla="*/ 233 w 427"/>
                <a:gd name="T83" fmla="*/ 81 h 199"/>
                <a:gd name="T84" fmla="*/ 223 w 427"/>
                <a:gd name="T85" fmla="*/ 77 h 199"/>
                <a:gd name="T86" fmla="*/ 268 w 427"/>
                <a:gd name="T87" fmla="*/ 81 h 199"/>
                <a:gd name="T88" fmla="*/ 279 w 427"/>
                <a:gd name="T89" fmla="*/ 82 h 199"/>
                <a:gd name="T90" fmla="*/ 266 w 427"/>
                <a:gd name="T91" fmla="*/ 73 h 199"/>
                <a:gd name="T92" fmla="*/ 220 w 427"/>
                <a:gd name="T93" fmla="*/ 74 h 199"/>
                <a:gd name="T94" fmla="*/ 193 w 427"/>
                <a:gd name="T95" fmla="*/ 69 h 199"/>
                <a:gd name="T96" fmla="*/ 174 w 427"/>
                <a:gd name="T97" fmla="*/ 58 h 199"/>
                <a:gd name="T98" fmla="*/ 194 w 427"/>
                <a:gd name="T99" fmla="*/ 63 h 199"/>
                <a:gd name="T100" fmla="*/ 233 w 427"/>
                <a:gd name="T101" fmla="*/ 54 h 199"/>
                <a:gd name="T102" fmla="*/ 239 w 427"/>
                <a:gd name="T103" fmla="*/ 46 h 199"/>
                <a:gd name="T104" fmla="*/ 283 w 427"/>
                <a:gd name="T105" fmla="*/ 45 h 199"/>
                <a:gd name="T106" fmla="*/ 279 w 427"/>
                <a:gd name="T107" fmla="*/ 44 h 199"/>
                <a:gd name="T108" fmla="*/ 255 w 427"/>
                <a:gd name="T109" fmla="*/ 39 h 199"/>
                <a:gd name="T110" fmla="*/ 241 w 427"/>
                <a:gd name="T111" fmla="*/ 32 h 199"/>
                <a:gd name="T112" fmla="*/ 229 w 427"/>
                <a:gd name="T113" fmla="*/ 39 h 199"/>
                <a:gd name="T114" fmla="*/ 215 w 427"/>
                <a:gd name="T115" fmla="*/ 27 h 199"/>
                <a:gd name="T116" fmla="*/ 190 w 427"/>
                <a:gd name="T117" fmla="*/ 22 h 199"/>
                <a:gd name="T118" fmla="*/ 197 w 427"/>
                <a:gd name="T119" fmla="*/ 11 h 199"/>
                <a:gd name="T120" fmla="*/ 226 w 427"/>
                <a:gd name="T121" fmla="*/ 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7" h="199">
                  <a:moveTo>
                    <a:pt x="211" y="4"/>
                  </a:moveTo>
                  <a:cubicBezTo>
                    <a:pt x="210" y="4"/>
                    <a:pt x="210" y="4"/>
                    <a:pt x="210" y="4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195" y="2"/>
                    <a:pt x="202" y="12"/>
                    <a:pt x="189" y="9"/>
                  </a:cubicBezTo>
                  <a:cubicBezTo>
                    <a:pt x="186" y="9"/>
                    <a:pt x="189" y="10"/>
                    <a:pt x="187" y="10"/>
                  </a:cubicBezTo>
                  <a:cubicBezTo>
                    <a:pt x="184" y="9"/>
                    <a:pt x="176" y="9"/>
                    <a:pt x="171" y="8"/>
                  </a:cubicBezTo>
                  <a:cubicBezTo>
                    <a:pt x="163" y="9"/>
                    <a:pt x="161" y="13"/>
                    <a:pt x="158" y="15"/>
                  </a:cubicBezTo>
                  <a:cubicBezTo>
                    <a:pt x="154" y="14"/>
                    <a:pt x="150" y="13"/>
                    <a:pt x="147" y="13"/>
                  </a:cubicBezTo>
                  <a:cubicBezTo>
                    <a:pt x="149" y="13"/>
                    <a:pt x="143" y="10"/>
                    <a:pt x="149" y="10"/>
                  </a:cubicBezTo>
                  <a:cubicBezTo>
                    <a:pt x="151" y="11"/>
                    <a:pt x="150" y="12"/>
                    <a:pt x="150" y="12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3" y="11"/>
                    <a:pt x="157" y="10"/>
                    <a:pt x="154" y="9"/>
                  </a:cubicBezTo>
                  <a:cubicBezTo>
                    <a:pt x="145" y="10"/>
                    <a:pt x="136" y="12"/>
                    <a:pt x="127" y="9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6" y="7"/>
                    <a:pt x="138" y="8"/>
                    <a:pt x="141" y="8"/>
                  </a:cubicBezTo>
                  <a:cubicBezTo>
                    <a:pt x="141" y="7"/>
                    <a:pt x="142" y="6"/>
                    <a:pt x="143" y="6"/>
                  </a:cubicBezTo>
                  <a:cubicBezTo>
                    <a:pt x="142" y="6"/>
                    <a:pt x="139" y="6"/>
                    <a:pt x="138" y="6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5"/>
                    <a:pt x="137" y="5"/>
                    <a:pt x="133" y="4"/>
                  </a:cubicBezTo>
                  <a:cubicBezTo>
                    <a:pt x="138" y="4"/>
                    <a:pt x="145" y="3"/>
                    <a:pt x="144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7" y="5"/>
                    <a:pt x="128" y="0"/>
                    <a:pt x="125" y="0"/>
                  </a:cubicBezTo>
                  <a:cubicBezTo>
                    <a:pt x="125" y="2"/>
                    <a:pt x="123" y="2"/>
                    <a:pt x="127" y="4"/>
                  </a:cubicBezTo>
                  <a:cubicBezTo>
                    <a:pt x="122" y="5"/>
                    <a:pt x="118" y="3"/>
                    <a:pt x="113" y="3"/>
                  </a:cubicBezTo>
                  <a:cubicBezTo>
                    <a:pt x="112" y="3"/>
                    <a:pt x="112" y="3"/>
                    <a:pt x="112" y="4"/>
                  </a:cubicBezTo>
                  <a:cubicBezTo>
                    <a:pt x="108" y="5"/>
                    <a:pt x="105" y="3"/>
                    <a:pt x="101" y="2"/>
                  </a:cubicBezTo>
                  <a:cubicBezTo>
                    <a:pt x="102" y="2"/>
                    <a:pt x="102" y="2"/>
                    <a:pt x="104" y="2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72" y="4"/>
                    <a:pt x="44" y="2"/>
                    <a:pt x="29" y="7"/>
                  </a:cubicBezTo>
                  <a:cubicBezTo>
                    <a:pt x="36" y="8"/>
                    <a:pt x="24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1" y="13"/>
                    <a:pt x="25" y="14"/>
                  </a:cubicBezTo>
                  <a:cubicBezTo>
                    <a:pt x="26" y="15"/>
                    <a:pt x="21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2"/>
                    <a:pt x="24" y="23"/>
                    <a:pt x="30" y="25"/>
                  </a:cubicBezTo>
                  <a:cubicBezTo>
                    <a:pt x="30" y="25"/>
                    <a:pt x="28" y="25"/>
                    <a:pt x="26" y="25"/>
                  </a:cubicBezTo>
                  <a:cubicBezTo>
                    <a:pt x="25" y="25"/>
                    <a:pt x="22" y="25"/>
                    <a:pt x="23" y="26"/>
                  </a:cubicBezTo>
                  <a:cubicBezTo>
                    <a:pt x="26" y="27"/>
                    <a:pt x="30" y="27"/>
                    <a:pt x="32" y="27"/>
                  </a:cubicBezTo>
                  <a:cubicBezTo>
                    <a:pt x="29" y="27"/>
                    <a:pt x="30" y="30"/>
                    <a:pt x="25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1"/>
                    <a:pt x="29" y="31"/>
                    <a:pt x="27" y="32"/>
                  </a:cubicBezTo>
                  <a:cubicBezTo>
                    <a:pt x="23" y="32"/>
                    <a:pt x="18" y="29"/>
                    <a:pt x="15" y="32"/>
                  </a:cubicBezTo>
                  <a:cubicBezTo>
                    <a:pt x="15" y="32"/>
                    <a:pt x="18" y="33"/>
                    <a:pt x="21" y="34"/>
                  </a:cubicBezTo>
                  <a:cubicBezTo>
                    <a:pt x="23" y="35"/>
                    <a:pt x="24" y="36"/>
                    <a:pt x="24" y="38"/>
                  </a:cubicBezTo>
                  <a:cubicBezTo>
                    <a:pt x="24" y="40"/>
                    <a:pt x="19" y="41"/>
                    <a:pt x="17" y="4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5"/>
                    <a:pt x="20" y="46"/>
                    <a:pt x="17" y="46"/>
                  </a:cubicBezTo>
                  <a:cubicBezTo>
                    <a:pt x="20" y="47"/>
                    <a:pt x="22" y="47"/>
                    <a:pt x="23" y="48"/>
                  </a:cubicBezTo>
                  <a:cubicBezTo>
                    <a:pt x="22" y="49"/>
                    <a:pt x="18" y="49"/>
                    <a:pt x="18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9" y="51"/>
                    <a:pt x="18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7" y="55"/>
                    <a:pt x="23" y="58"/>
                    <a:pt x="25" y="59"/>
                  </a:cubicBezTo>
                  <a:cubicBezTo>
                    <a:pt x="24" y="61"/>
                    <a:pt x="16" y="60"/>
                    <a:pt x="16" y="63"/>
                  </a:cubicBezTo>
                  <a:cubicBezTo>
                    <a:pt x="17" y="66"/>
                    <a:pt x="27" y="67"/>
                    <a:pt x="33" y="69"/>
                  </a:cubicBezTo>
                  <a:cubicBezTo>
                    <a:pt x="38" y="72"/>
                    <a:pt x="48" y="69"/>
                    <a:pt x="55" y="71"/>
                  </a:cubicBezTo>
                  <a:cubicBezTo>
                    <a:pt x="55" y="74"/>
                    <a:pt x="47" y="72"/>
                    <a:pt x="43" y="73"/>
                  </a:cubicBezTo>
                  <a:cubicBezTo>
                    <a:pt x="37" y="75"/>
                    <a:pt x="26" y="71"/>
                    <a:pt x="23" y="75"/>
                  </a:cubicBezTo>
                  <a:cubicBezTo>
                    <a:pt x="23" y="75"/>
                    <a:pt x="22" y="74"/>
                    <a:pt x="2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4" y="75"/>
                    <a:pt x="24" y="76"/>
                    <a:pt x="22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2" y="78"/>
                    <a:pt x="21" y="7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1" y="83"/>
                    <a:pt x="19" y="83"/>
                    <a:pt x="18" y="83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5"/>
                    <a:pt x="23" y="85"/>
                    <a:pt x="21" y="85"/>
                  </a:cubicBezTo>
                  <a:cubicBezTo>
                    <a:pt x="21" y="85"/>
                    <a:pt x="20" y="85"/>
                    <a:pt x="19" y="85"/>
                  </a:cubicBezTo>
                  <a:cubicBezTo>
                    <a:pt x="24" y="86"/>
                    <a:pt x="24" y="88"/>
                    <a:pt x="29" y="89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6" y="91"/>
                    <a:pt x="26" y="91"/>
                    <a:pt x="27" y="92"/>
                  </a:cubicBezTo>
                  <a:cubicBezTo>
                    <a:pt x="32" y="92"/>
                    <a:pt x="40" y="92"/>
                    <a:pt x="41" y="90"/>
                  </a:cubicBezTo>
                  <a:cubicBezTo>
                    <a:pt x="42" y="90"/>
                    <a:pt x="43" y="90"/>
                    <a:pt x="44" y="90"/>
                  </a:cubicBezTo>
                  <a:cubicBezTo>
                    <a:pt x="44" y="91"/>
                    <a:pt x="44" y="91"/>
                    <a:pt x="43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5"/>
                    <a:pt x="57" y="94"/>
                    <a:pt x="63" y="96"/>
                  </a:cubicBezTo>
                  <a:cubicBezTo>
                    <a:pt x="61" y="96"/>
                    <a:pt x="61" y="97"/>
                    <a:pt x="64" y="9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7"/>
                    <a:pt x="69" y="97"/>
                    <a:pt x="71" y="98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52" y="102"/>
                    <a:pt x="38" y="99"/>
                    <a:pt x="23" y="101"/>
                  </a:cubicBezTo>
                  <a:cubicBezTo>
                    <a:pt x="24" y="101"/>
                    <a:pt x="26" y="101"/>
                    <a:pt x="25" y="102"/>
                  </a:cubicBezTo>
                  <a:cubicBezTo>
                    <a:pt x="24" y="103"/>
                    <a:pt x="22" y="103"/>
                    <a:pt x="20" y="103"/>
                  </a:cubicBezTo>
                  <a:cubicBezTo>
                    <a:pt x="21" y="104"/>
                    <a:pt x="21" y="106"/>
                    <a:pt x="25" y="106"/>
                  </a:cubicBezTo>
                  <a:cubicBezTo>
                    <a:pt x="22" y="106"/>
                    <a:pt x="20" y="106"/>
                    <a:pt x="17" y="107"/>
                  </a:cubicBezTo>
                  <a:cubicBezTo>
                    <a:pt x="19" y="107"/>
                    <a:pt x="21" y="108"/>
                    <a:pt x="23" y="108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2" y="111"/>
                    <a:pt x="11" y="109"/>
                    <a:pt x="9" y="110"/>
                  </a:cubicBezTo>
                  <a:cubicBezTo>
                    <a:pt x="12" y="110"/>
                    <a:pt x="17" y="110"/>
                    <a:pt x="19" y="111"/>
                  </a:cubicBezTo>
                  <a:cubicBezTo>
                    <a:pt x="17" y="112"/>
                    <a:pt x="14" y="111"/>
                    <a:pt x="12" y="111"/>
                  </a:cubicBezTo>
                  <a:cubicBezTo>
                    <a:pt x="15" y="111"/>
                    <a:pt x="18" y="112"/>
                    <a:pt x="20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8" y="115"/>
                    <a:pt x="20" y="116"/>
                    <a:pt x="22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6" y="117"/>
                    <a:pt x="31" y="117"/>
                    <a:pt x="29" y="118"/>
                  </a:cubicBezTo>
                  <a:cubicBezTo>
                    <a:pt x="27" y="119"/>
                    <a:pt x="27" y="122"/>
                    <a:pt x="22" y="120"/>
                  </a:cubicBezTo>
                  <a:cubicBezTo>
                    <a:pt x="16" y="122"/>
                    <a:pt x="20" y="125"/>
                    <a:pt x="11" y="124"/>
                  </a:cubicBezTo>
                  <a:cubicBezTo>
                    <a:pt x="13" y="126"/>
                    <a:pt x="19" y="125"/>
                    <a:pt x="21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0"/>
                    <a:pt x="10" y="131"/>
                    <a:pt x="11" y="132"/>
                  </a:cubicBezTo>
                  <a:cubicBezTo>
                    <a:pt x="10" y="132"/>
                    <a:pt x="9" y="133"/>
                    <a:pt x="8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3" y="136"/>
                    <a:pt x="21" y="137"/>
                    <a:pt x="27" y="138"/>
                  </a:cubicBezTo>
                  <a:cubicBezTo>
                    <a:pt x="24" y="141"/>
                    <a:pt x="14" y="140"/>
                    <a:pt x="7" y="141"/>
                  </a:cubicBezTo>
                  <a:cubicBezTo>
                    <a:pt x="7" y="142"/>
                    <a:pt x="7" y="142"/>
                    <a:pt x="9" y="143"/>
                  </a:cubicBezTo>
                  <a:cubicBezTo>
                    <a:pt x="2" y="144"/>
                    <a:pt x="11" y="145"/>
                    <a:pt x="12" y="147"/>
                  </a:cubicBezTo>
                  <a:cubicBezTo>
                    <a:pt x="10" y="149"/>
                    <a:pt x="7" y="149"/>
                    <a:pt x="7" y="151"/>
                  </a:cubicBezTo>
                  <a:cubicBezTo>
                    <a:pt x="9" y="152"/>
                    <a:pt x="11" y="154"/>
                    <a:pt x="15" y="154"/>
                  </a:cubicBezTo>
                  <a:cubicBezTo>
                    <a:pt x="16" y="155"/>
                    <a:pt x="11" y="154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5" y="157"/>
                    <a:pt x="13" y="160"/>
                    <a:pt x="12" y="162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2" y="164"/>
                    <a:pt x="9" y="164"/>
                    <a:pt x="8" y="163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3" y="166"/>
                    <a:pt x="3" y="168"/>
                    <a:pt x="5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1" y="172"/>
                    <a:pt x="19" y="172"/>
                    <a:pt x="23" y="174"/>
                  </a:cubicBezTo>
                  <a:cubicBezTo>
                    <a:pt x="23" y="174"/>
                    <a:pt x="22" y="174"/>
                    <a:pt x="22" y="174"/>
                  </a:cubicBezTo>
                  <a:cubicBezTo>
                    <a:pt x="23" y="175"/>
                    <a:pt x="26" y="175"/>
                    <a:pt x="24" y="176"/>
                  </a:cubicBezTo>
                  <a:cubicBezTo>
                    <a:pt x="22" y="176"/>
                    <a:pt x="20" y="177"/>
                    <a:pt x="18" y="176"/>
                  </a:cubicBezTo>
                  <a:cubicBezTo>
                    <a:pt x="17" y="177"/>
                    <a:pt x="21" y="176"/>
                    <a:pt x="21" y="177"/>
                  </a:cubicBezTo>
                  <a:cubicBezTo>
                    <a:pt x="21" y="177"/>
                    <a:pt x="20" y="177"/>
                    <a:pt x="20" y="178"/>
                  </a:cubicBezTo>
                  <a:cubicBezTo>
                    <a:pt x="24" y="178"/>
                    <a:pt x="25" y="180"/>
                    <a:pt x="28" y="181"/>
                  </a:cubicBezTo>
                  <a:cubicBezTo>
                    <a:pt x="25" y="182"/>
                    <a:pt x="22" y="185"/>
                    <a:pt x="19" y="184"/>
                  </a:cubicBezTo>
                  <a:cubicBezTo>
                    <a:pt x="19" y="185"/>
                    <a:pt x="19" y="185"/>
                    <a:pt x="19" y="185"/>
                  </a:cubicBezTo>
                  <a:cubicBezTo>
                    <a:pt x="18" y="186"/>
                    <a:pt x="17" y="185"/>
                    <a:pt x="16" y="185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14" y="187"/>
                    <a:pt x="8" y="186"/>
                    <a:pt x="5" y="185"/>
                  </a:cubicBezTo>
                  <a:cubicBezTo>
                    <a:pt x="4" y="185"/>
                    <a:pt x="2" y="185"/>
                    <a:pt x="1" y="186"/>
                  </a:cubicBezTo>
                  <a:cubicBezTo>
                    <a:pt x="3" y="186"/>
                    <a:pt x="4" y="186"/>
                    <a:pt x="6" y="18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" y="192"/>
                    <a:pt x="19" y="192"/>
                    <a:pt x="29" y="194"/>
                  </a:cubicBezTo>
                  <a:cubicBezTo>
                    <a:pt x="28" y="193"/>
                    <a:pt x="25" y="193"/>
                    <a:pt x="24" y="192"/>
                  </a:cubicBezTo>
                  <a:cubicBezTo>
                    <a:pt x="28" y="192"/>
                    <a:pt x="30" y="191"/>
                    <a:pt x="34" y="192"/>
                  </a:cubicBezTo>
                  <a:cubicBezTo>
                    <a:pt x="36" y="192"/>
                    <a:pt x="38" y="193"/>
                    <a:pt x="38" y="194"/>
                  </a:cubicBezTo>
                  <a:cubicBezTo>
                    <a:pt x="43" y="195"/>
                    <a:pt x="47" y="195"/>
                    <a:pt x="53" y="194"/>
                  </a:cubicBezTo>
                  <a:cubicBezTo>
                    <a:pt x="55" y="197"/>
                    <a:pt x="59" y="196"/>
                    <a:pt x="63" y="196"/>
                  </a:cubicBezTo>
                  <a:cubicBezTo>
                    <a:pt x="63" y="196"/>
                    <a:pt x="59" y="195"/>
                    <a:pt x="62" y="194"/>
                  </a:cubicBezTo>
                  <a:cubicBezTo>
                    <a:pt x="66" y="193"/>
                    <a:pt x="70" y="195"/>
                    <a:pt x="73" y="196"/>
                  </a:cubicBezTo>
                  <a:cubicBezTo>
                    <a:pt x="72" y="196"/>
                    <a:pt x="72" y="197"/>
                    <a:pt x="71" y="196"/>
                  </a:cubicBezTo>
                  <a:cubicBezTo>
                    <a:pt x="74" y="196"/>
                    <a:pt x="75" y="198"/>
                    <a:pt x="79" y="198"/>
                  </a:cubicBezTo>
                  <a:cubicBezTo>
                    <a:pt x="82" y="197"/>
                    <a:pt x="87" y="197"/>
                    <a:pt x="85" y="195"/>
                  </a:cubicBezTo>
                  <a:cubicBezTo>
                    <a:pt x="89" y="191"/>
                    <a:pt x="96" y="196"/>
                    <a:pt x="102" y="194"/>
                  </a:cubicBezTo>
                  <a:cubicBezTo>
                    <a:pt x="103" y="194"/>
                    <a:pt x="104" y="194"/>
                    <a:pt x="104" y="195"/>
                  </a:cubicBezTo>
                  <a:cubicBezTo>
                    <a:pt x="103" y="195"/>
                    <a:pt x="103" y="195"/>
                    <a:pt x="102" y="195"/>
                  </a:cubicBezTo>
                  <a:cubicBezTo>
                    <a:pt x="103" y="195"/>
                    <a:pt x="104" y="195"/>
                    <a:pt x="105" y="196"/>
                  </a:cubicBezTo>
                  <a:cubicBezTo>
                    <a:pt x="104" y="197"/>
                    <a:pt x="98" y="197"/>
                    <a:pt x="95" y="197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03" y="197"/>
                    <a:pt x="110" y="197"/>
                    <a:pt x="116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5"/>
                    <a:pt x="109" y="195"/>
                    <a:pt x="111" y="194"/>
                  </a:cubicBezTo>
                  <a:cubicBezTo>
                    <a:pt x="115" y="193"/>
                    <a:pt x="120" y="192"/>
                    <a:pt x="125" y="194"/>
                  </a:cubicBezTo>
                  <a:cubicBezTo>
                    <a:pt x="124" y="195"/>
                    <a:pt x="125" y="196"/>
                    <a:pt x="124" y="196"/>
                  </a:cubicBezTo>
                  <a:cubicBezTo>
                    <a:pt x="126" y="196"/>
                    <a:pt x="126" y="196"/>
                    <a:pt x="126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34" y="196"/>
                    <a:pt x="133" y="192"/>
                    <a:pt x="135" y="191"/>
                  </a:cubicBezTo>
                  <a:cubicBezTo>
                    <a:pt x="143" y="192"/>
                    <a:pt x="136" y="194"/>
                    <a:pt x="135" y="195"/>
                  </a:cubicBezTo>
                  <a:cubicBezTo>
                    <a:pt x="137" y="196"/>
                    <a:pt x="139" y="196"/>
                    <a:pt x="139" y="197"/>
                  </a:cubicBezTo>
                  <a:cubicBezTo>
                    <a:pt x="142" y="197"/>
                    <a:pt x="145" y="197"/>
                    <a:pt x="146" y="197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1" y="193"/>
                    <a:pt x="162" y="191"/>
                    <a:pt x="173" y="193"/>
                  </a:cubicBezTo>
                  <a:cubicBezTo>
                    <a:pt x="171" y="194"/>
                    <a:pt x="166" y="192"/>
                    <a:pt x="165" y="194"/>
                  </a:cubicBezTo>
                  <a:cubicBezTo>
                    <a:pt x="169" y="197"/>
                    <a:pt x="173" y="194"/>
                    <a:pt x="178" y="194"/>
                  </a:cubicBezTo>
                  <a:cubicBezTo>
                    <a:pt x="180" y="193"/>
                    <a:pt x="178" y="192"/>
                    <a:pt x="179" y="191"/>
                  </a:cubicBezTo>
                  <a:cubicBezTo>
                    <a:pt x="181" y="190"/>
                    <a:pt x="184" y="191"/>
                    <a:pt x="185" y="190"/>
                  </a:cubicBezTo>
                  <a:cubicBezTo>
                    <a:pt x="184" y="190"/>
                    <a:pt x="182" y="190"/>
                    <a:pt x="181" y="189"/>
                  </a:cubicBezTo>
                  <a:cubicBezTo>
                    <a:pt x="184" y="189"/>
                    <a:pt x="187" y="188"/>
                    <a:pt x="190" y="189"/>
                  </a:cubicBezTo>
                  <a:cubicBezTo>
                    <a:pt x="190" y="189"/>
                    <a:pt x="190" y="189"/>
                    <a:pt x="190" y="189"/>
                  </a:cubicBezTo>
                  <a:cubicBezTo>
                    <a:pt x="190" y="190"/>
                    <a:pt x="190" y="190"/>
                    <a:pt x="189" y="190"/>
                  </a:cubicBezTo>
                  <a:cubicBezTo>
                    <a:pt x="196" y="189"/>
                    <a:pt x="188" y="194"/>
                    <a:pt x="198" y="192"/>
                  </a:cubicBezTo>
                  <a:cubicBezTo>
                    <a:pt x="199" y="193"/>
                    <a:pt x="201" y="193"/>
                    <a:pt x="201" y="193"/>
                  </a:cubicBezTo>
                  <a:cubicBezTo>
                    <a:pt x="201" y="193"/>
                    <a:pt x="202" y="192"/>
                    <a:pt x="199" y="191"/>
                  </a:cubicBezTo>
                  <a:cubicBezTo>
                    <a:pt x="200" y="191"/>
                    <a:pt x="200" y="191"/>
                    <a:pt x="200" y="191"/>
                  </a:cubicBezTo>
                  <a:cubicBezTo>
                    <a:pt x="202" y="190"/>
                    <a:pt x="204" y="191"/>
                    <a:pt x="206" y="192"/>
                  </a:cubicBezTo>
                  <a:cubicBezTo>
                    <a:pt x="211" y="190"/>
                    <a:pt x="216" y="189"/>
                    <a:pt x="222" y="190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26" y="191"/>
                    <a:pt x="226" y="188"/>
                    <a:pt x="231" y="188"/>
                  </a:cubicBezTo>
                  <a:cubicBezTo>
                    <a:pt x="231" y="189"/>
                    <a:pt x="236" y="189"/>
                    <a:pt x="235" y="190"/>
                  </a:cubicBezTo>
                  <a:cubicBezTo>
                    <a:pt x="232" y="191"/>
                    <a:pt x="231" y="192"/>
                    <a:pt x="229" y="193"/>
                  </a:cubicBezTo>
                  <a:cubicBezTo>
                    <a:pt x="230" y="193"/>
                    <a:pt x="232" y="192"/>
                    <a:pt x="233" y="193"/>
                  </a:cubicBezTo>
                  <a:cubicBezTo>
                    <a:pt x="239" y="193"/>
                    <a:pt x="240" y="187"/>
                    <a:pt x="246" y="191"/>
                  </a:cubicBezTo>
                  <a:cubicBezTo>
                    <a:pt x="244" y="188"/>
                    <a:pt x="255" y="190"/>
                    <a:pt x="258" y="188"/>
                  </a:cubicBezTo>
                  <a:cubicBezTo>
                    <a:pt x="267" y="192"/>
                    <a:pt x="250" y="189"/>
                    <a:pt x="249" y="191"/>
                  </a:cubicBezTo>
                  <a:cubicBezTo>
                    <a:pt x="254" y="191"/>
                    <a:pt x="259" y="191"/>
                    <a:pt x="264" y="191"/>
                  </a:cubicBezTo>
                  <a:cubicBezTo>
                    <a:pt x="265" y="190"/>
                    <a:pt x="266" y="188"/>
                    <a:pt x="270" y="188"/>
                  </a:cubicBezTo>
                  <a:cubicBezTo>
                    <a:pt x="271" y="188"/>
                    <a:pt x="272" y="189"/>
                    <a:pt x="272" y="189"/>
                  </a:cubicBezTo>
                  <a:cubicBezTo>
                    <a:pt x="275" y="187"/>
                    <a:pt x="279" y="188"/>
                    <a:pt x="282" y="189"/>
                  </a:cubicBezTo>
                  <a:cubicBezTo>
                    <a:pt x="284" y="190"/>
                    <a:pt x="279" y="190"/>
                    <a:pt x="279" y="191"/>
                  </a:cubicBezTo>
                  <a:cubicBezTo>
                    <a:pt x="283" y="191"/>
                    <a:pt x="286" y="190"/>
                    <a:pt x="287" y="189"/>
                  </a:cubicBezTo>
                  <a:cubicBezTo>
                    <a:pt x="291" y="188"/>
                    <a:pt x="297" y="188"/>
                    <a:pt x="298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298" y="188"/>
                    <a:pt x="302" y="187"/>
                    <a:pt x="302" y="187"/>
                  </a:cubicBezTo>
                  <a:cubicBezTo>
                    <a:pt x="295" y="186"/>
                    <a:pt x="301" y="184"/>
                    <a:pt x="299" y="183"/>
                  </a:cubicBezTo>
                  <a:cubicBezTo>
                    <a:pt x="307" y="181"/>
                    <a:pt x="296" y="180"/>
                    <a:pt x="302" y="178"/>
                  </a:cubicBezTo>
                  <a:cubicBezTo>
                    <a:pt x="304" y="178"/>
                    <a:pt x="307" y="178"/>
                    <a:pt x="308" y="178"/>
                  </a:cubicBezTo>
                  <a:cubicBezTo>
                    <a:pt x="312" y="179"/>
                    <a:pt x="311" y="180"/>
                    <a:pt x="311" y="181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5" y="182"/>
                    <a:pt x="319" y="181"/>
                    <a:pt x="318" y="183"/>
                  </a:cubicBezTo>
                  <a:cubicBezTo>
                    <a:pt x="315" y="184"/>
                    <a:pt x="316" y="189"/>
                    <a:pt x="309" y="187"/>
                  </a:cubicBezTo>
                  <a:cubicBezTo>
                    <a:pt x="310" y="192"/>
                    <a:pt x="320" y="187"/>
                    <a:pt x="326" y="188"/>
                  </a:cubicBezTo>
                  <a:cubicBezTo>
                    <a:pt x="327" y="187"/>
                    <a:pt x="324" y="186"/>
                    <a:pt x="325" y="184"/>
                  </a:cubicBezTo>
                  <a:cubicBezTo>
                    <a:pt x="333" y="184"/>
                    <a:pt x="333" y="184"/>
                    <a:pt x="333" y="184"/>
                  </a:cubicBezTo>
                  <a:cubicBezTo>
                    <a:pt x="332" y="181"/>
                    <a:pt x="341" y="183"/>
                    <a:pt x="342" y="181"/>
                  </a:cubicBezTo>
                  <a:cubicBezTo>
                    <a:pt x="346" y="181"/>
                    <a:pt x="354" y="181"/>
                    <a:pt x="356" y="182"/>
                  </a:cubicBezTo>
                  <a:cubicBezTo>
                    <a:pt x="351" y="183"/>
                    <a:pt x="351" y="185"/>
                    <a:pt x="348" y="187"/>
                  </a:cubicBezTo>
                  <a:cubicBezTo>
                    <a:pt x="353" y="186"/>
                    <a:pt x="355" y="189"/>
                    <a:pt x="354" y="190"/>
                  </a:cubicBezTo>
                  <a:cubicBezTo>
                    <a:pt x="356" y="190"/>
                    <a:pt x="356" y="190"/>
                    <a:pt x="356" y="190"/>
                  </a:cubicBezTo>
                  <a:cubicBezTo>
                    <a:pt x="361" y="185"/>
                    <a:pt x="373" y="189"/>
                    <a:pt x="378" y="187"/>
                  </a:cubicBezTo>
                  <a:cubicBezTo>
                    <a:pt x="381" y="185"/>
                    <a:pt x="384" y="188"/>
                    <a:pt x="386" y="189"/>
                  </a:cubicBezTo>
                  <a:cubicBezTo>
                    <a:pt x="387" y="187"/>
                    <a:pt x="390" y="185"/>
                    <a:pt x="388" y="184"/>
                  </a:cubicBezTo>
                  <a:cubicBezTo>
                    <a:pt x="390" y="183"/>
                    <a:pt x="397" y="183"/>
                    <a:pt x="394" y="180"/>
                  </a:cubicBezTo>
                  <a:cubicBezTo>
                    <a:pt x="389" y="181"/>
                    <a:pt x="394" y="178"/>
                    <a:pt x="389" y="178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90" y="173"/>
                    <a:pt x="398" y="173"/>
                    <a:pt x="403" y="173"/>
                  </a:cubicBezTo>
                  <a:cubicBezTo>
                    <a:pt x="404" y="177"/>
                    <a:pt x="404" y="177"/>
                    <a:pt x="404" y="177"/>
                  </a:cubicBezTo>
                  <a:cubicBezTo>
                    <a:pt x="400" y="178"/>
                    <a:pt x="408" y="180"/>
                    <a:pt x="402" y="181"/>
                  </a:cubicBezTo>
                  <a:cubicBezTo>
                    <a:pt x="408" y="182"/>
                    <a:pt x="413" y="181"/>
                    <a:pt x="419" y="182"/>
                  </a:cubicBezTo>
                  <a:cubicBezTo>
                    <a:pt x="421" y="181"/>
                    <a:pt x="421" y="181"/>
                    <a:pt x="421" y="181"/>
                  </a:cubicBezTo>
                  <a:cubicBezTo>
                    <a:pt x="419" y="180"/>
                    <a:pt x="419" y="180"/>
                    <a:pt x="419" y="180"/>
                  </a:cubicBezTo>
                  <a:cubicBezTo>
                    <a:pt x="418" y="180"/>
                    <a:pt x="417" y="180"/>
                    <a:pt x="416" y="181"/>
                  </a:cubicBezTo>
                  <a:cubicBezTo>
                    <a:pt x="412" y="179"/>
                    <a:pt x="412" y="179"/>
                    <a:pt x="412" y="179"/>
                  </a:cubicBezTo>
                  <a:cubicBezTo>
                    <a:pt x="405" y="183"/>
                    <a:pt x="406" y="177"/>
                    <a:pt x="409" y="178"/>
                  </a:cubicBezTo>
                  <a:cubicBezTo>
                    <a:pt x="409" y="178"/>
                    <a:pt x="409" y="178"/>
                    <a:pt x="409" y="178"/>
                  </a:cubicBezTo>
                  <a:cubicBezTo>
                    <a:pt x="409" y="177"/>
                    <a:pt x="410" y="177"/>
                    <a:pt x="411" y="177"/>
                  </a:cubicBezTo>
                  <a:cubicBezTo>
                    <a:pt x="409" y="174"/>
                    <a:pt x="419" y="175"/>
                    <a:pt x="422" y="174"/>
                  </a:cubicBezTo>
                  <a:cubicBezTo>
                    <a:pt x="421" y="174"/>
                    <a:pt x="420" y="174"/>
                    <a:pt x="420" y="174"/>
                  </a:cubicBezTo>
                  <a:cubicBezTo>
                    <a:pt x="420" y="173"/>
                    <a:pt x="419" y="172"/>
                    <a:pt x="421" y="172"/>
                  </a:cubicBezTo>
                  <a:cubicBezTo>
                    <a:pt x="422" y="173"/>
                    <a:pt x="422" y="173"/>
                    <a:pt x="422" y="173"/>
                  </a:cubicBezTo>
                  <a:cubicBezTo>
                    <a:pt x="423" y="172"/>
                    <a:pt x="423" y="172"/>
                    <a:pt x="423" y="172"/>
                  </a:cubicBezTo>
                  <a:cubicBezTo>
                    <a:pt x="421" y="171"/>
                    <a:pt x="414" y="171"/>
                    <a:pt x="410" y="171"/>
                  </a:cubicBezTo>
                  <a:cubicBezTo>
                    <a:pt x="409" y="169"/>
                    <a:pt x="419" y="168"/>
                    <a:pt x="416" y="166"/>
                  </a:cubicBezTo>
                  <a:cubicBezTo>
                    <a:pt x="417" y="164"/>
                    <a:pt x="410" y="164"/>
                    <a:pt x="408" y="163"/>
                  </a:cubicBezTo>
                  <a:cubicBezTo>
                    <a:pt x="409" y="163"/>
                    <a:pt x="411" y="161"/>
                    <a:pt x="414" y="162"/>
                  </a:cubicBezTo>
                  <a:cubicBezTo>
                    <a:pt x="419" y="162"/>
                    <a:pt x="415" y="163"/>
                    <a:pt x="419" y="164"/>
                  </a:cubicBezTo>
                  <a:cubicBezTo>
                    <a:pt x="420" y="162"/>
                    <a:pt x="427" y="164"/>
                    <a:pt x="424" y="163"/>
                  </a:cubicBezTo>
                  <a:cubicBezTo>
                    <a:pt x="425" y="159"/>
                    <a:pt x="409" y="162"/>
                    <a:pt x="405" y="160"/>
                  </a:cubicBezTo>
                  <a:cubicBezTo>
                    <a:pt x="411" y="158"/>
                    <a:pt x="400" y="158"/>
                    <a:pt x="400" y="156"/>
                  </a:cubicBezTo>
                  <a:cubicBezTo>
                    <a:pt x="401" y="156"/>
                    <a:pt x="402" y="155"/>
                    <a:pt x="403" y="155"/>
                  </a:cubicBezTo>
                  <a:cubicBezTo>
                    <a:pt x="395" y="155"/>
                    <a:pt x="395" y="155"/>
                    <a:pt x="395" y="155"/>
                  </a:cubicBezTo>
                  <a:cubicBezTo>
                    <a:pt x="397" y="157"/>
                    <a:pt x="397" y="160"/>
                    <a:pt x="401" y="163"/>
                  </a:cubicBezTo>
                  <a:cubicBezTo>
                    <a:pt x="398" y="164"/>
                    <a:pt x="392" y="165"/>
                    <a:pt x="389" y="164"/>
                  </a:cubicBezTo>
                  <a:cubicBezTo>
                    <a:pt x="388" y="163"/>
                    <a:pt x="390" y="163"/>
                    <a:pt x="389" y="163"/>
                  </a:cubicBezTo>
                  <a:cubicBezTo>
                    <a:pt x="388" y="161"/>
                    <a:pt x="389" y="158"/>
                    <a:pt x="385" y="158"/>
                  </a:cubicBezTo>
                  <a:cubicBezTo>
                    <a:pt x="381" y="156"/>
                    <a:pt x="375" y="155"/>
                    <a:pt x="376" y="153"/>
                  </a:cubicBezTo>
                  <a:cubicBezTo>
                    <a:pt x="378" y="151"/>
                    <a:pt x="382" y="153"/>
                    <a:pt x="384" y="153"/>
                  </a:cubicBezTo>
                  <a:cubicBezTo>
                    <a:pt x="386" y="151"/>
                    <a:pt x="380" y="151"/>
                    <a:pt x="376" y="151"/>
                  </a:cubicBezTo>
                  <a:cubicBezTo>
                    <a:pt x="374" y="150"/>
                    <a:pt x="373" y="150"/>
                    <a:pt x="374" y="149"/>
                  </a:cubicBezTo>
                  <a:cubicBezTo>
                    <a:pt x="370" y="149"/>
                    <a:pt x="368" y="151"/>
                    <a:pt x="365" y="150"/>
                  </a:cubicBezTo>
                  <a:cubicBezTo>
                    <a:pt x="365" y="149"/>
                    <a:pt x="361" y="150"/>
                    <a:pt x="360" y="149"/>
                  </a:cubicBezTo>
                  <a:cubicBezTo>
                    <a:pt x="362" y="148"/>
                    <a:pt x="362" y="148"/>
                    <a:pt x="362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55" y="146"/>
                    <a:pt x="353" y="150"/>
                    <a:pt x="348" y="150"/>
                  </a:cubicBezTo>
                  <a:cubicBezTo>
                    <a:pt x="350" y="150"/>
                    <a:pt x="352" y="150"/>
                    <a:pt x="354" y="150"/>
                  </a:cubicBezTo>
                  <a:cubicBezTo>
                    <a:pt x="354" y="156"/>
                    <a:pt x="376" y="149"/>
                    <a:pt x="373" y="155"/>
                  </a:cubicBezTo>
                  <a:cubicBezTo>
                    <a:pt x="370" y="158"/>
                    <a:pt x="361" y="157"/>
                    <a:pt x="358" y="158"/>
                  </a:cubicBezTo>
                  <a:cubicBezTo>
                    <a:pt x="362" y="161"/>
                    <a:pt x="367" y="157"/>
                    <a:pt x="371" y="158"/>
                  </a:cubicBezTo>
                  <a:cubicBezTo>
                    <a:pt x="372" y="158"/>
                    <a:pt x="373" y="160"/>
                    <a:pt x="370" y="161"/>
                  </a:cubicBezTo>
                  <a:cubicBezTo>
                    <a:pt x="361" y="161"/>
                    <a:pt x="353" y="160"/>
                    <a:pt x="348" y="157"/>
                  </a:cubicBezTo>
                  <a:cubicBezTo>
                    <a:pt x="349" y="157"/>
                    <a:pt x="349" y="157"/>
                    <a:pt x="350" y="157"/>
                  </a:cubicBezTo>
                  <a:cubicBezTo>
                    <a:pt x="349" y="157"/>
                    <a:pt x="347" y="157"/>
                    <a:pt x="346" y="157"/>
                  </a:cubicBezTo>
                  <a:cubicBezTo>
                    <a:pt x="344" y="158"/>
                    <a:pt x="338" y="158"/>
                    <a:pt x="336" y="157"/>
                  </a:cubicBezTo>
                  <a:cubicBezTo>
                    <a:pt x="339" y="156"/>
                    <a:pt x="343" y="156"/>
                    <a:pt x="343" y="155"/>
                  </a:cubicBezTo>
                  <a:cubicBezTo>
                    <a:pt x="339" y="154"/>
                    <a:pt x="334" y="153"/>
                    <a:pt x="332" y="152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344" y="151"/>
                    <a:pt x="344" y="151"/>
                    <a:pt x="344" y="151"/>
                  </a:cubicBezTo>
                  <a:cubicBezTo>
                    <a:pt x="342" y="148"/>
                    <a:pt x="335" y="151"/>
                    <a:pt x="331" y="150"/>
                  </a:cubicBezTo>
                  <a:cubicBezTo>
                    <a:pt x="335" y="148"/>
                    <a:pt x="340" y="148"/>
                    <a:pt x="346" y="147"/>
                  </a:cubicBezTo>
                  <a:cubicBezTo>
                    <a:pt x="346" y="146"/>
                    <a:pt x="352" y="146"/>
                    <a:pt x="354" y="145"/>
                  </a:cubicBezTo>
                  <a:cubicBezTo>
                    <a:pt x="354" y="144"/>
                    <a:pt x="354" y="144"/>
                    <a:pt x="353" y="143"/>
                  </a:cubicBezTo>
                  <a:cubicBezTo>
                    <a:pt x="350" y="143"/>
                    <a:pt x="350" y="141"/>
                    <a:pt x="354" y="140"/>
                  </a:cubicBezTo>
                  <a:cubicBezTo>
                    <a:pt x="354" y="139"/>
                    <a:pt x="358" y="139"/>
                    <a:pt x="355" y="138"/>
                  </a:cubicBezTo>
                  <a:cubicBezTo>
                    <a:pt x="358" y="137"/>
                    <a:pt x="361" y="137"/>
                    <a:pt x="361" y="135"/>
                  </a:cubicBezTo>
                  <a:cubicBezTo>
                    <a:pt x="359" y="135"/>
                    <a:pt x="356" y="135"/>
                    <a:pt x="355" y="134"/>
                  </a:cubicBezTo>
                  <a:cubicBezTo>
                    <a:pt x="354" y="135"/>
                    <a:pt x="353" y="135"/>
                    <a:pt x="352" y="135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4" y="136"/>
                    <a:pt x="354" y="136"/>
                    <a:pt x="354" y="136"/>
                  </a:cubicBezTo>
                  <a:cubicBezTo>
                    <a:pt x="357" y="141"/>
                    <a:pt x="338" y="138"/>
                    <a:pt x="332" y="139"/>
                  </a:cubicBezTo>
                  <a:cubicBezTo>
                    <a:pt x="334" y="140"/>
                    <a:pt x="329" y="141"/>
                    <a:pt x="329" y="143"/>
                  </a:cubicBezTo>
                  <a:cubicBezTo>
                    <a:pt x="329" y="144"/>
                    <a:pt x="323" y="145"/>
                    <a:pt x="325" y="146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9" y="145"/>
                    <a:pt x="332" y="146"/>
                    <a:pt x="334" y="147"/>
                  </a:cubicBezTo>
                  <a:cubicBezTo>
                    <a:pt x="333" y="147"/>
                    <a:pt x="332" y="147"/>
                    <a:pt x="331" y="147"/>
                  </a:cubicBezTo>
                  <a:cubicBezTo>
                    <a:pt x="326" y="146"/>
                    <a:pt x="316" y="147"/>
                    <a:pt x="318" y="144"/>
                  </a:cubicBezTo>
                  <a:cubicBezTo>
                    <a:pt x="320" y="142"/>
                    <a:pt x="318" y="142"/>
                    <a:pt x="319" y="140"/>
                  </a:cubicBezTo>
                  <a:cubicBezTo>
                    <a:pt x="323" y="142"/>
                    <a:pt x="325" y="139"/>
                    <a:pt x="329" y="138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23" y="137"/>
                    <a:pt x="322" y="139"/>
                    <a:pt x="320" y="140"/>
                  </a:cubicBezTo>
                  <a:cubicBezTo>
                    <a:pt x="317" y="140"/>
                    <a:pt x="316" y="139"/>
                    <a:pt x="314" y="139"/>
                  </a:cubicBezTo>
                  <a:cubicBezTo>
                    <a:pt x="314" y="138"/>
                    <a:pt x="314" y="137"/>
                    <a:pt x="316" y="136"/>
                  </a:cubicBezTo>
                  <a:cubicBezTo>
                    <a:pt x="315" y="137"/>
                    <a:pt x="314" y="136"/>
                    <a:pt x="314" y="136"/>
                  </a:cubicBezTo>
                  <a:cubicBezTo>
                    <a:pt x="322" y="135"/>
                    <a:pt x="322" y="135"/>
                    <a:pt x="322" y="135"/>
                  </a:cubicBezTo>
                  <a:cubicBezTo>
                    <a:pt x="321" y="134"/>
                    <a:pt x="321" y="133"/>
                    <a:pt x="319" y="134"/>
                  </a:cubicBezTo>
                  <a:cubicBezTo>
                    <a:pt x="317" y="133"/>
                    <a:pt x="318" y="132"/>
                    <a:pt x="318" y="132"/>
                  </a:cubicBezTo>
                  <a:cubicBezTo>
                    <a:pt x="318" y="130"/>
                    <a:pt x="322" y="130"/>
                    <a:pt x="324" y="130"/>
                  </a:cubicBezTo>
                  <a:cubicBezTo>
                    <a:pt x="326" y="134"/>
                    <a:pt x="336" y="130"/>
                    <a:pt x="342" y="131"/>
                  </a:cubicBezTo>
                  <a:cubicBezTo>
                    <a:pt x="344" y="131"/>
                    <a:pt x="345" y="132"/>
                    <a:pt x="344" y="133"/>
                  </a:cubicBezTo>
                  <a:cubicBezTo>
                    <a:pt x="354" y="132"/>
                    <a:pt x="342" y="129"/>
                    <a:pt x="344" y="127"/>
                  </a:cubicBezTo>
                  <a:cubicBezTo>
                    <a:pt x="332" y="130"/>
                    <a:pt x="332" y="130"/>
                    <a:pt x="332" y="130"/>
                  </a:cubicBezTo>
                  <a:cubicBezTo>
                    <a:pt x="328" y="130"/>
                    <a:pt x="328" y="128"/>
                    <a:pt x="326" y="127"/>
                  </a:cubicBezTo>
                  <a:cubicBezTo>
                    <a:pt x="323" y="127"/>
                    <a:pt x="324" y="129"/>
                    <a:pt x="321" y="129"/>
                  </a:cubicBezTo>
                  <a:cubicBezTo>
                    <a:pt x="320" y="128"/>
                    <a:pt x="318" y="127"/>
                    <a:pt x="320" y="126"/>
                  </a:cubicBezTo>
                  <a:cubicBezTo>
                    <a:pt x="325" y="126"/>
                    <a:pt x="329" y="128"/>
                    <a:pt x="335" y="127"/>
                  </a:cubicBezTo>
                  <a:cubicBezTo>
                    <a:pt x="334" y="127"/>
                    <a:pt x="333" y="127"/>
                    <a:pt x="334" y="126"/>
                  </a:cubicBezTo>
                  <a:cubicBezTo>
                    <a:pt x="347" y="125"/>
                    <a:pt x="347" y="125"/>
                    <a:pt x="347" y="125"/>
                  </a:cubicBezTo>
                  <a:cubicBezTo>
                    <a:pt x="344" y="123"/>
                    <a:pt x="336" y="126"/>
                    <a:pt x="333" y="124"/>
                  </a:cubicBezTo>
                  <a:cubicBezTo>
                    <a:pt x="336" y="123"/>
                    <a:pt x="340" y="124"/>
                    <a:pt x="340" y="122"/>
                  </a:cubicBezTo>
                  <a:cubicBezTo>
                    <a:pt x="345" y="121"/>
                    <a:pt x="343" y="124"/>
                    <a:pt x="347" y="123"/>
                  </a:cubicBezTo>
                  <a:cubicBezTo>
                    <a:pt x="347" y="122"/>
                    <a:pt x="345" y="122"/>
                    <a:pt x="343" y="122"/>
                  </a:cubicBezTo>
                  <a:cubicBezTo>
                    <a:pt x="344" y="120"/>
                    <a:pt x="347" y="120"/>
                    <a:pt x="348" y="119"/>
                  </a:cubicBezTo>
                  <a:cubicBezTo>
                    <a:pt x="345" y="118"/>
                    <a:pt x="347" y="117"/>
                    <a:pt x="346" y="116"/>
                  </a:cubicBezTo>
                  <a:cubicBezTo>
                    <a:pt x="356" y="115"/>
                    <a:pt x="344" y="110"/>
                    <a:pt x="354" y="110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0"/>
                    <a:pt x="352" y="110"/>
                    <a:pt x="352" y="110"/>
                  </a:cubicBezTo>
                  <a:cubicBezTo>
                    <a:pt x="350" y="111"/>
                    <a:pt x="349" y="110"/>
                    <a:pt x="348" y="110"/>
                  </a:cubicBezTo>
                  <a:cubicBezTo>
                    <a:pt x="347" y="110"/>
                    <a:pt x="347" y="110"/>
                    <a:pt x="347" y="110"/>
                  </a:cubicBezTo>
                  <a:cubicBezTo>
                    <a:pt x="347" y="111"/>
                    <a:pt x="347" y="112"/>
                    <a:pt x="348" y="112"/>
                  </a:cubicBezTo>
                  <a:cubicBezTo>
                    <a:pt x="344" y="115"/>
                    <a:pt x="341" y="118"/>
                    <a:pt x="333" y="118"/>
                  </a:cubicBezTo>
                  <a:cubicBezTo>
                    <a:pt x="329" y="119"/>
                    <a:pt x="327" y="118"/>
                    <a:pt x="325" y="117"/>
                  </a:cubicBezTo>
                  <a:cubicBezTo>
                    <a:pt x="325" y="115"/>
                    <a:pt x="333" y="116"/>
                    <a:pt x="336" y="115"/>
                  </a:cubicBezTo>
                  <a:cubicBezTo>
                    <a:pt x="337" y="114"/>
                    <a:pt x="340" y="113"/>
                    <a:pt x="337" y="112"/>
                  </a:cubicBezTo>
                  <a:cubicBezTo>
                    <a:pt x="337" y="111"/>
                    <a:pt x="342" y="110"/>
                    <a:pt x="345" y="110"/>
                  </a:cubicBezTo>
                  <a:cubicBezTo>
                    <a:pt x="344" y="110"/>
                    <a:pt x="344" y="110"/>
                    <a:pt x="344" y="110"/>
                  </a:cubicBezTo>
                  <a:cubicBezTo>
                    <a:pt x="339" y="111"/>
                    <a:pt x="334" y="109"/>
                    <a:pt x="329" y="109"/>
                  </a:cubicBezTo>
                  <a:cubicBezTo>
                    <a:pt x="327" y="105"/>
                    <a:pt x="315" y="109"/>
                    <a:pt x="309" y="106"/>
                  </a:cubicBezTo>
                  <a:cubicBezTo>
                    <a:pt x="317" y="104"/>
                    <a:pt x="323" y="107"/>
                    <a:pt x="332" y="105"/>
                  </a:cubicBezTo>
                  <a:cubicBezTo>
                    <a:pt x="323" y="105"/>
                    <a:pt x="323" y="105"/>
                    <a:pt x="323" y="105"/>
                  </a:cubicBezTo>
                  <a:cubicBezTo>
                    <a:pt x="328" y="104"/>
                    <a:pt x="328" y="104"/>
                    <a:pt x="328" y="104"/>
                  </a:cubicBezTo>
                  <a:cubicBezTo>
                    <a:pt x="324" y="103"/>
                    <a:pt x="325" y="101"/>
                    <a:pt x="322" y="101"/>
                  </a:cubicBezTo>
                  <a:cubicBezTo>
                    <a:pt x="320" y="103"/>
                    <a:pt x="312" y="104"/>
                    <a:pt x="308" y="106"/>
                  </a:cubicBezTo>
                  <a:cubicBezTo>
                    <a:pt x="304" y="107"/>
                    <a:pt x="313" y="108"/>
                    <a:pt x="310" y="109"/>
                  </a:cubicBezTo>
                  <a:cubicBezTo>
                    <a:pt x="306" y="109"/>
                    <a:pt x="304" y="108"/>
                    <a:pt x="301" y="107"/>
                  </a:cubicBezTo>
                  <a:cubicBezTo>
                    <a:pt x="306" y="107"/>
                    <a:pt x="302" y="106"/>
                    <a:pt x="304" y="105"/>
                  </a:cubicBezTo>
                  <a:cubicBezTo>
                    <a:pt x="297" y="105"/>
                    <a:pt x="297" y="105"/>
                    <a:pt x="297" y="105"/>
                  </a:cubicBezTo>
                  <a:cubicBezTo>
                    <a:pt x="297" y="105"/>
                    <a:pt x="295" y="105"/>
                    <a:pt x="295" y="104"/>
                  </a:cubicBezTo>
                  <a:cubicBezTo>
                    <a:pt x="296" y="104"/>
                    <a:pt x="296" y="104"/>
                    <a:pt x="297" y="104"/>
                  </a:cubicBezTo>
                  <a:cubicBezTo>
                    <a:pt x="297" y="102"/>
                    <a:pt x="299" y="101"/>
                    <a:pt x="295" y="100"/>
                  </a:cubicBezTo>
                  <a:cubicBezTo>
                    <a:pt x="292" y="101"/>
                    <a:pt x="290" y="99"/>
                    <a:pt x="288" y="101"/>
                  </a:cubicBezTo>
                  <a:cubicBezTo>
                    <a:pt x="291" y="103"/>
                    <a:pt x="291" y="105"/>
                    <a:pt x="296" y="106"/>
                  </a:cubicBezTo>
                  <a:cubicBezTo>
                    <a:pt x="297" y="107"/>
                    <a:pt x="295" y="108"/>
                    <a:pt x="292" y="109"/>
                  </a:cubicBezTo>
                  <a:cubicBezTo>
                    <a:pt x="283" y="108"/>
                    <a:pt x="269" y="111"/>
                    <a:pt x="264" y="107"/>
                  </a:cubicBezTo>
                  <a:cubicBezTo>
                    <a:pt x="266" y="104"/>
                    <a:pt x="256" y="105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7" y="103"/>
                    <a:pt x="259" y="101"/>
                    <a:pt x="261" y="99"/>
                  </a:cubicBezTo>
                  <a:cubicBezTo>
                    <a:pt x="255" y="99"/>
                    <a:pt x="252" y="101"/>
                    <a:pt x="246" y="101"/>
                  </a:cubicBezTo>
                  <a:cubicBezTo>
                    <a:pt x="250" y="103"/>
                    <a:pt x="244" y="105"/>
                    <a:pt x="241" y="107"/>
                  </a:cubicBezTo>
                  <a:cubicBezTo>
                    <a:pt x="242" y="108"/>
                    <a:pt x="242" y="109"/>
                    <a:pt x="240" y="109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39" y="112"/>
                    <a:pt x="233" y="113"/>
                    <a:pt x="228" y="111"/>
                  </a:cubicBezTo>
                  <a:cubicBezTo>
                    <a:pt x="229" y="109"/>
                    <a:pt x="235" y="110"/>
                    <a:pt x="237" y="109"/>
                  </a:cubicBezTo>
                  <a:cubicBezTo>
                    <a:pt x="232" y="107"/>
                    <a:pt x="228" y="111"/>
                    <a:pt x="224" y="109"/>
                  </a:cubicBezTo>
                  <a:cubicBezTo>
                    <a:pt x="227" y="108"/>
                    <a:pt x="232" y="108"/>
                    <a:pt x="233" y="106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28" y="100"/>
                    <a:pt x="240" y="101"/>
                    <a:pt x="243" y="97"/>
                  </a:cubicBezTo>
                  <a:cubicBezTo>
                    <a:pt x="237" y="95"/>
                    <a:pt x="235" y="100"/>
                    <a:pt x="230" y="100"/>
                  </a:cubicBezTo>
                  <a:cubicBezTo>
                    <a:pt x="226" y="99"/>
                    <a:pt x="232" y="98"/>
                    <a:pt x="230" y="98"/>
                  </a:cubicBezTo>
                  <a:cubicBezTo>
                    <a:pt x="227" y="99"/>
                    <a:pt x="223" y="97"/>
                    <a:pt x="226" y="96"/>
                  </a:cubicBezTo>
                  <a:cubicBezTo>
                    <a:pt x="231" y="97"/>
                    <a:pt x="234" y="95"/>
                    <a:pt x="238" y="94"/>
                  </a:cubicBezTo>
                  <a:cubicBezTo>
                    <a:pt x="230" y="94"/>
                    <a:pt x="222" y="94"/>
                    <a:pt x="215" y="95"/>
                  </a:cubicBezTo>
                  <a:cubicBezTo>
                    <a:pt x="216" y="96"/>
                    <a:pt x="217" y="95"/>
                    <a:pt x="219" y="95"/>
                  </a:cubicBezTo>
                  <a:cubicBezTo>
                    <a:pt x="220" y="95"/>
                    <a:pt x="223" y="96"/>
                    <a:pt x="222" y="97"/>
                  </a:cubicBezTo>
                  <a:cubicBezTo>
                    <a:pt x="217" y="97"/>
                    <a:pt x="210" y="98"/>
                    <a:pt x="207" y="96"/>
                  </a:cubicBezTo>
                  <a:cubicBezTo>
                    <a:pt x="200" y="90"/>
                    <a:pt x="218" y="94"/>
                    <a:pt x="223" y="92"/>
                  </a:cubicBezTo>
                  <a:cubicBezTo>
                    <a:pt x="224" y="93"/>
                    <a:pt x="225" y="93"/>
                    <a:pt x="227" y="93"/>
                  </a:cubicBezTo>
                  <a:cubicBezTo>
                    <a:pt x="230" y="91"/>
                    <a:pt x="237" y="94"/>
                    <a:pt x="240" y="91"/>
                  </a:cubicBezTo>
                  <a:cubicBezTo>
                    <a:pt x="244" y="91"/>
                    <a:pt x="248" y="91"/>
                    <a:pt x="250" y="92"/>
                  </a:cubicBezTo>
                  <a:cubicBezTo>
                    <a:pt x="255" y="94"/>
                    <a:pt x="246" y="94"/>
                    <a:pt x="246" y="96"/>
                  </a:cubicBezTo>
                  <a:cubicBezTo>
                    <a:pt x="245" y="99"/>
                    <a:pt x="254" y="98"/>
                    <a:pt x="257" y="98"/>
                  </a:cubicBezTo>
                  <a:cubicBezTo>
                    <a:pt x="258" y="97"/>
                    <a:pt x="255" y="97"/>
                    <a:pt x="254" y="97"/>
                  </a:cubicBezTo>
                  <a:cubicBezTo>
                    <a:pt x="255" y="96"/>
                    <a:pt x="255" y="96"/>
                    <a:pt x="255" y="96"/>
                  </a:cubicBezTo>
                  <a:cubicBezTo>
                    <a:pt x="256" y="96"/>
                    <a:pt x="258" y="96"/>
                    <a:pt x="259" y="97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6"/>
                    <a:pt x="262" y="96"/>
                    <a:pt x="263" y="96"/>
                  </a:cubicBezTo>
                  <a:cubicBezTo>
                    <a:pt x="265" y="96"/>
                    <a:pt x="267" y="95"/>
                    <a:pt x="266" y="94"/>
                  </a:cubicBezTo>
                  <a:cubicBezTo>
                    <a:pt x="261" y="94"/>
                    <a:pt x="261" y="94"/>
                    <a:pt x="261" y="94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0" y="95"/>
                    <a:pt x="259" y="95"/>
                    <a:pt x="258" y="95"/>
                  </a:cubicBezTo>
                  <a:cubicBezTo>
                    <a:pt x="256" y="95"/>
                    <a:pt x="250" y="93"/>
                    <a:pt x="255" y="92"/>
                  </a:cubicBezTo>
                  <a:cubicBezTo>
                    <a:pt x="257" y="92"/>
                    <a:pt x="260" y="92"/>
                    <a:pt x="261" y="93"/>
                  </a:cubicBezTo>
                  <a:cubicBezTo>
                    <a:pt x="265" y="92"/>
                    <a:pt x="263" y="90"/>
                    <a:pt x="268" y="90"/>
                  </a:cubicBezTo>
                  <a:cubicBezTo>
                    <a:pt x="269" y="90"/>
                    <a:pt x="269" y="91"/>
                    <a:pt x="269" y="91"/>
                  </a:cubicBezTo>
                  <a:cubicBezTo>
                    <a:pt x="273" y="91"/>
                    <a:pt x="273" y="91"/>
                    <a:pt x="273" y="91"/>
                  </a:cubicBezTo>
                  <a:cubicBezTo>
                    <a:pt x="277" y="91"/>
                    <a:pt x="279" y="91"/>
                    <a:pt x="281" y="92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4" y="91"/>
                    <a:pt x="285" y="91"/>
                    <a:pt x="286" y="92"/>
                  </a:cubicBezTo>
                  <a:cubicBezTo>
                    <a:pt x="288" y="91"/>
                    <a:pt x="288" y="91"/>
                    <a:pt x="288" y="91"/>
                  </a:cubicBezTo>
                  <a:cubicBezTo>
                    <a:pt x="292" y="91"/>
                    <a:pt x="299" y="91"/>
                    <a:pt x="302" y="90"/>
                  </a:cubicBezTo>
                  <a:cubicBezTo>
                    <a:pt x="305" y="92"/>
                    <a:pt x="308" y="92"/>
                    <a:pt x="311" y="90"/>
                  </a:cubicBezTo>
                  <a:cubicBezTo>
                    <a:pt x="310" y="90"/>
                    <a:pt x="310" y="90"/>
                    <a:pt x="310" y="90"/>
                  </a:cubicBezTo>
                  <a:cubicBezTo>
                    <a:pt x="304" y="91"/>
                    <a:pt x="296" y="90"/>
                    <a:pt x="290" y="89"/>
                  </a:cubicBezTo>
                  <a:cubicBezTo>
                    <a:pt x="286" y="92"/>
                    <a:pt x="278" y="89"/>
                    <a:pt x="272" y="89"/>
                  </a:cubicBezTo>
                  <a:cubicBezTo>
                    <a:pt x="257" y="90"/>
                    <a:pt x="240" y="89"/>
                    <a:pt x="226" y="90"/>
                  </a:cubicBezTo>
                  <a:cubicBezTo>
                    <a:pt x="221" y="87"/>
                    <a:pt x="212" y="90"/>
                    <a:pt x="206" y="87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6" y="86"/>
                    <a:pt x="209" y="83"/>
                    <a:pt x="211" y="81"/>
                  </a:cubicBezTo>
                  <a:cubicBezTo>
                    <a:pt x="209" y="81"/>
                    <a:pt x="206" y="81"/>
                    <a:pt x="205" y="81"/>
                  </a:cubicBezTo>
                  <a:cubicBezTo>
                    <a:pt x="207" y="79"/>
                    <a:pt x="215" y="81"/>
                    <a:pt x="217" y="78"/>
                  </a:cubicBezTo>
                  <a:cubicBezTo>
                    <a:pt x="221" y="78"/>
                    <a:pt x="220" y="80"/>
                    <a:pt x="223" y="80"/>
                  </a:cubicBezTo>
                  <a:cubicBezTo>
                    <a:pt x="212" y="83"/>
                    <a:pt x="227" y="84"/>
                    <a:pt x="223" y="86"/>
                  </a:cubicBezTo>
                  <a:cubicBezTo>
                    <a:pt x="221" y="87"/>
                    <a:pt x="218" y="86"/>
                    <a:pt x="217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26" y="88"/>
                    <a:pt x="233" y="88"/>
                    <a:pt x="239" y="87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29" y="85"/>
                    <a:pt x="238" y="82"/>
                    <a:pt x="232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5" y="81"/>
                    <a:pt x="238" y="80"/>
                    <a:pt x="239" y="81"/>
                  </a:cubicBezTo>
                  <a:cubicBezTo>
                    <a:pt x="239" y="81"/>
                    <a:pt x="238" y="81"/>
                    <a:pt x="238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6" y="80"/>
                    <a:pt x="240" y="80"/>
                    <a:pt x="238" y="79"/>
                  </a:cubicBezTo>
                  <a:cubicBezTo>
                    <a:pt x="240" y="79"/>
                    <a:pt x="240" y="78"/>
                    <a:pt x="240" y="77"/>
                  </a:cubicBezTo>
                  <a:cubicBezTo>
                    <a:pt x="234" y="75"/>
                    <a:pt x="230" y="80"/>
                    <a:pt x="227" y="77"/>
                  </a:cubicBezTo>
                  <a:cubicBezTo>
                    <a:pt x="231" y="77"/>
                    <a:pt x="232" y="75"/>
                    <a:pt x="236" y="76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29" y="73"/>
                    <a:pt x="230" y="78"/>
                    <a:pt x="223" y="77"/>
                  </a:cubicBezTo>
                  <a:cubicBezTo>
                    <a:pt x="216" y="75"/>
                    <a:pt x="228" y="76"/>
                    <a:pt x="228" y="74"/>
                  </a:cubicBezTo>
                  <a:cubicBezTo>
                    <a:pt x="232" y="73"/>
                    <a:pt x="236" y="71"/>
                    <a:pt x="242" y="72"/>
                  </a:cubicBezTo>
                  <a:cubicBezTo>
                    <a:pt x="246" y="72"/>
                    <a:pt x="248" y="74"/>
                    <a:pt x="246" y="75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57" y="87"/>
                    <a:pt x="262" y="86"/>
                    <a:pt x="264" y="84"/>
                  </a:cubicBezTo>
                  <a:cubicBezTo>
                    <a:pt x="276" y="83"/>
                    <a:pt x="264" y="88"/>
                    <a:pt x="275" y="88"/>
                  </a:cubicBezTo>
                  <a:cubicBezTo>
                    <a:pt x="274" y="87"/>
                    <a:pt x="276" y="86"/>
                    <a:pt x="278" y="85"/>
                  </a:cubicBezTo>
                  <a:cubicBezTo>
                    <a:pt x="274" y="85"/>
                    <a:pt x="269" y="83"/>
                    <a:pt x="268" y="81"/>
                  </a:cubicBezTo>
                  <a:cubicBezTo>
                    <a:pt x="273" y="80"/>
                    <a:pt x="273" y="80"/>
                    <a:pt x="273" y="80"/>
                  </a:cubicBezTo>
                  <a:cubicBezTo>
                    <a:pt x="270" y="79"/>
                    <a:pt x="264" y="79"/>
                    <a:pt x="261" y="80"/>
                  </a:cubicBezTo>
                  <a:cubicBezTo>
                    <a:pt x="259" y="78"/>
                    <a:pt x="253" y="77"/>
                    <a:pt x="255" y="75"/>
                  </a:cubicBezTo>
                  <a:cubicBezTo>
                    <a:pt x="258" y="74"/>
                    <a:pt x="264" y="74"/>
                    <a:pt x="267" y="74"/>
                  </a:cubicBezTo>
                  <a:cubicBezTo>
                    <a:pt x="264" y="76"/>
                    <a:pt x="264" y="77"/>
                    <a:pt x="264" y="78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68" y="78"/>
                    <a:pt x="269" y="76"/>
                    <a:pt x="269" y="74"/>
                  </a:cubicBezTo>
                  <a:cubicBezTo>
                    <a:pt x="272" y="75"/>
                    <a:pt x="276" y="75"/>
                    <a:pt x="280" y="76"/>
                  </a:cubicBezTo>
                  <a:cubicBezTo>
                    <a:pt x="277" y="78"/>
                    <a:pt x="277" y="78"/>
                    <a:pt x="277" y="78"/>
                  </a:cubicBezTo>
                  <a:cubicBezTo>
                    <a:pt x="282" y="78"/>
                    <a:pt x="277" y="80"/>
                    <a:pt x="279" y="82"/>
                  </a:cubicBezTo>
                  <a:cubicBezTo>
                    <a:pt x="284" y="85"/>
                    <a:pt x="282" y="80"/>
                    <a:pt x="286" y="81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4" y="77"/>
                    <a:pt x="280" y="76"/>
                    <a:pt x="277" y="74"/>
                  </a:cubicBezTo>
                  <a:cubicBezTo>
                    <a:pt x="278" y="73"/>
                    <a:pt x="269" y="72"/>
                    <a:pt x="274" y="70"/>
                  </a:cubicBezTo>
                  <a:cubicBezTo>
                    <a:pt x="279" y="71"/>
                    <a:pt x="281" y="69"/>
                    <a:pt x="283" y="68"/>
                  </a:cubicBezTo>
                  <a:cubicBezTo>
                    <a:pt x="280" y="68"/>
                    <a:pt x="280" y="66"/>
                    <a:pt x="277" y="66"/>
                  </a:cubicBezTo>
                  <a:cubicBezTo>
                    <a:pt x="274" y="69"/>
                    <a:pt x="267" y="68"/>
                    <a:pt x="261" y="68"/>
                  </a:cubicBezTo>
                  <a:cubicBezTo>
                    <a:pt x="263" y="70"/>
                    <a:pt x="274" y="71"/>
                    <a:pt x="271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1" y="74"/>
                    <a:pt x="258" y="72"/>
                    <a:pt x="255" y="72"/>
                  </a:cubicBezTo>
                  <a:cubicBezTo>
                    <a:pt x="257" y="71"/>
                    <a:pt x="258" y="70"/>
                    <a:pt x="258" y="69"/>
                  </a:cubicBezTo>
                  <a:cubicBezTo>
                    <a:pt x="258" y="68"/>
                    <a:pt x="253" y="68"/>
                    <a:pt x="251" y="68"/>
                  </a:cubicBezTo>
                  <a:cubicBezTo>
                    <a:pt x="245" y="69"/>
                    <a:pt x="254" y="70"/>
                    <a:pt x="251" y="72"/>
                  </a:cubicBezTo>
                  <a:cubicBezTo>
                    <a:pt x="242" y="73"/>
                    <a:pt x="243" y="69"/>
                    <a:pt x="237" y="68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6"/>
                    <a:pt x="239" y="66"/>
                    <a:pt x="237" y="66"/>
                  </a:cubicBezTo>
                  <a:cubicBezTo>
                    <a:pt x="239" y="68"/>
                    <a:pt x="234" y="67"/>
                    <a:pt x="233" y="68"/>
                  </a:cubicBezTo>
                  <a:cubicBezTo>
                    <a:pt x="232" y="71"/>
                    <a:pt x="226" y="73"/>
                    <a:pt x="220" y="74"/>
                  </a:cubicBezTo>
                  <a:cubicBezTo>
                    <a:pt x="217" y="74"/>
                    <a:pt x="213" y="74"/>
                    <a:pt x="214" y="73"/>
                  </a:cubicBezTo>
                  <a:cubicBezTo>
                    <a:pt x="215" y="72"/>
                    <a:pt x="217" y="72"/>
                    <a:pt x="219" y="72"/>
                  </a:cubicBezTo>
                  <a:cubicBezTo>
                    <a:pt x="221" y="71"/>
                    <a:pt x="226" y="70"/>
                    <a:pt x="226" y="68"/>
                  </a:cubicBezTo>
                  <a:cubicBezTo>
                    <a:pt x="220" y="66"/>
                    <a:pt x="218" y="69"/>
                    <a:pt x="218" y="71"/>
                  </a:cubicBezTo>
                  <a:cubicBezTo>
                    <a:pt x="213" y="72"/>
                    <a:pt x="213" y="69"/>
                    <a:pt x="211" y="69"/>
                  </a:cubicBezTo>
                  <a:cubicBezTo>
                    <a:pt x="207" y="67"/>
                    <a:pt x="204" y="69"/>
                    <a:pt x="201" y="70"/>
                  </a:cubicBezTo>
                  <a:cubicBezTo>
                    <a:pt x="198" y="73"/>
                    <a:pt x="197" y="78"/>
                    <a:pt x="185" y="78"/>
                  </a:cubicBezTo>
                  <a:cubicBezTo>
                    <a:pt x="184" y="77"/>
                    <a:pt x="182" y="77"/>
                    <a:pt x="182" y="76"/>
                  </a:cubicBezTo>
                  <a:cubicBezTo>
                    <a:pt x="187" y="75"/>
                    <a:pt x="182" y="74"/>
                    <a:pt x="181" y="73"/>
                  </a:cubicBezTo>
                  <a:cubicBezTo>
                    <a:pt x="185" y="72"/>
                    <a:pt x="196" y="71"/>
                    <a:pt x="193" y="69"/>
                  </a:cubicBezTo>
                  <a:cubicBezTo>
                    <a:pt x="190" y="68"/>
                    <a:pt x="186" y="67"/>
                    <a:pt x="183" y="67"/>
                  </a:cubicBezTo>
                  <a:cubicBezTo>
                    <a:pt x="184" y="67"/>
                    <a:pt x="183" y="68"/>
                    <a:pt x="182" y="68"/>
                  </a:cubicBezTo>
                  <a:cubicBezTo>
                    <a:pt x="181" y="68"/>
                    <a:pt x="179" y="68"/>
                    <a:pt x="179" y="67"/>
                  </a:cubicBezTo>
                  <a:cubicBezTo>
                    <a:pt x="175" y="66"/>
                    <a:pt x="181" y="65"/>
                    <a:pt x="177" y="65"/>
                  </a:cubicBezTo>
                  <a:cubicBezTo>
                    <a:pt x="178" y="64"/>
                    <a:pt x="179" y="64"/>
                    <a:pt x="180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5" y="61"/>
                    <a:pt x="181" y="61"/>
                    <a:pt x="183" y="60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7" y="57"/>
                    <a:pt x="183" y="58"/>
                    <a:pt x="182" y="57"/>
                  </a:cubicBezTo>
                  <a:cubicBezTo>
                    <a:pt x="179" y="56"/>
                    <a:pt x="175" y="57"/>
                    <a:pt x="174" y="58"/>
                  </a:cubicBezTo>
                  <a:cubicBezTo>
                    <a:pt x="172" y="58"/>
                    <a:pt x="171" y="58"/>
                    <a:pt x="171" y="58"/>
                  </a:cubicBezTo>
                  <a:cubicBezTo>
                    <a:pt x="158" y="52"/>
                    <a:pt x="181" y="56"/>
                    <a:pt x="185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5" y="51"/>
                    <a:pt x="183" y="50"/>
                    <a:pt x="184" y="50"/>
                  </a:cubicBezTo>
                  <a:cubicBezTo>
                    <a:pt x="187" y="50"/>
                    <a:pt x="190" y="49"/>
                    <a:pt x="191" y="50"/>
                  </a:cubicBezTo>
                  <a:cubicBezTo>
                    <a:pt x="187" y="53"/>
                    <a:pt x="194" y="54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80" y="58"/>
                    <a:pt x="195" y="63"/>
                    <a:pt x="183" y="64"/>
                  </a:cubicBezTo>
                  <a:cubicBezTo>
                    <a:pt x="188" y="65"/>
                    <a:pt x="190" y="63"/>
                    <a:pt x="194" y="63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7" y="62"/>
                    <a:pt x="204" y="60"/>
                    <a:pt x="210" y="61"/>
                  </a:cubicBezTo>
                  <a:cubicBezTo>
                    <a:pt x="213" y="62"/>
                    <a:pt x="209" y="64"/>
                    <a:pt x="209" y="65"/>
                  </a:cubicBezTo>
                  <a:cubicBezTo>
                    <a:pt x="213" y="68"/>
                    <a:pt x="221" y="66"/>
                    <a:pt x="229" y="66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6" y="65"/>
                    <a:pt x="224" y="62"/>
                    <a:pt x="222" y="64"/>
                  </a:cubicBezTo>
                  <a:cubicBezTo>
                    <a:pt x="221" y="63"/>
                    <a:pt x="218" y="63"/>
                    <a:pt x="219" y="62"/>
                  </a:cubicBezTo>
                  <a:cubicBezTo>
                    <a:pt x="215" y="61"/>
                    <a:pt x="221" y="61"/>
                    <a:pt x="222" y="60"/>
                  </a:cubicBezTo>
                  <a:cubicBezTo>
                    <a:pt x="223" y="56"/>
                    <a:pt x="230" y="60"/>
                    <a:pt x="234" y="59"/>
                  </a:cubicBezTo>
                  <a:cubicBezTo>
                    <a:pt x="235" y="57"/>
                    <a:pt x="228" y="56"/>
                    <a:pt x="233" y="54"/>
                  </a:cubicBezTo>
                  <a:cubicBezTo>
                    <a:pt x="233" y="54"/>
                    <a:pt x="232" y="54"/>
                    <a:pt x="231" y="54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30" y="55"/>
                    <a:pt x="229" y="55"/>
                    <a:pt x="227" y="55"/>
                  </a:cubicBezTo>
                  <a:cubicBezTo>
                    <a:pt x="218" y="53"/>
                    <a:pt x="230" y="52"/>
                    <a:pt x="230" y="50"/>
                  </a:cubicBezTo>
                  <a:cubicBezTo>
                    <a:pt x="235" y="50"/>
                    <a:pt x="232" y="52"/>
                    <a:pt x="233" y="53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36" y="52"/>
                    <a:pt x="238" y="50"/>
                    <a:pt x="234" y="49"/>
                  </a:cubicBezTo>
                  <a:cubicBezTo>
                    <a:pt x="238" y="49"/>
                    <a:pt x="238" y="48"/>
                    <a:pt x="240" y="47"/>
                  </a:cubicBezTo>
                  <a:cubicBezTo>
                    <a:pt x="239" y="47"/>
                    <a:pt x="237" y="48"/>
                    <a:pt x="236" y="47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45" y="46"/>
                    <a:pt x="247" y="46"/>
                    <a:pt x="248" y="48"/>
                  </a:cubicBezTo>
                  <a:cubicBezTo>
                    <a:pt x="246" y="49"/>
                    <a:pt x="245" y="50"/>
                    <a:pt x="245" y="51"/>
                  </a:cubicBezTo>
                  <a:cubicBezTo>
                    <a:pt x="246" y="49"/>
                    <a:pt x="253" y="50"/>
                    <a:pt x="256" y="49"/>
                  </a:cubicBezTo>
                  <a:cubicBezTo>
                    <a:pt x="257" y="48"/>
                    <a:pt x="255" y="48"/>
                    <a:pt x="254" y="48"/>
                  </a:cubicBezTo>
                  <a:cubicBezTo>
                    <a:pt x="257" y="46"/>
                    <a:pt x="259" y="48"/>
                    <a:pt x="262" y="48"/>
                  </a:cubicBezTo>
                  <a:cubicBezTo>
                    <a:pt x="264" y="47"/>
                    <a:pt x="272" y="48"/>
                    <a:pt x="269" y="46"/>
                  </a:cubicBezTo>
                  <a:cubicBezTo>
                    <a:pt x="272" y="44"/>
                    <a:pt x="274" y="46"/>
                    <a:pt x="278" y="46"/>
                  </a:cubicBezTo>
                  <a:cubicBezTo>
                    <a:pt x="278" y="47"/>
                    <a:pt x="274" y="46"/>
                    <a:pt x="274" y="47"/>
                  </a:cubicBezTo>
                  <a:cubicBezTo>
                    <a:pt x="273" y="48"/>
                    <a:pt x="275" y="49"/>
                    <a:pt x="276" y="50"/>
                  </a:cubicBezTo>
                  <a:cubicBezTo>
                    <a:pt x="274" y="47"/>
                    <a:pt x="282" y="47"/>
                    <a:pt x="283" y="45"/>
                  </a:cubicBezTo>
                  <a:cubicBezTo>
                    <a:pt x="282" y="43"/>
                    <a:pt x="292" y="43"/>
                    <a:pt x="292" y="41"/>
                  </a:cubicBezTo>
                  <a:cubicBezTo>
                    <a:pt x="293" y="41"/>
                    <a:pt x="293" y="42"/>
                    <a:pt x="294" y="41"/>
                  </a:cubicBezTo>
                  <a:cubicBezTo>
                    <a:pt x="298" y="40"/>
                    <a:pt x="295" y="39"/>
                    <a:pt x="293" y="38"/>
                  </a:cubicBezTo>
                  <a:cubicBezTo>
                    <a:pt x="287" y="38"/>
                    <a:pt x="288" y="35"/>
                    <a:pt x="282" y="34"/>
                  </a:cubicBezTo>
                  <a:cubicBezTo>
                    <a:pt x="280" y="36"/>
                    <a:pt x="282" y="38"/>
                    <a:pt x="282" y="39"/>
                  </a:cubicBezTo>
                  <a:cubicBezTo>
                    <a:pt x="289" y="39"/>
                    <a:pt x="289" y="39"/>
                    <a:pt x="289" y="39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88" y="41"/>
                    <a:pt x="285" y="40"/>
                    <a:pt x="283" y="41"/>
                  </a:cubicBezTo>
                  <a:cubicBezTo>
                    <a:pt x="281" y="41"/>
                    <a:pt x="281" y="42"/>
                    <a:pt x="282" y="43"/>
                  </a:cubicBezTo>
                  <a:cubicBezTo>
                    <a:pt x="281" y="43"/>
                    <a:pt x="280" y="44"/>
                    <a:pt x="279" y="44"/>
                  </a:cubicBezTo>
                  <a:cubicBezTo>
                    <a:pt x="275" y="43"/>
                    <a:pt x="271" y="42"/>
                    <a:pt x="273" y="41"/>
                  </a:cubicBezTo>
                  <a:cubicBezTo>
                    <a:pt x="267" y="42"/>
                    <a:pt x="268" y="44"/>
                    <a:pt x="266" y="46"/>
                  </a:cubicBezTo>
                  <a:cubicBezTo>
                    <a:pt x="265" y="46"/>
                    <a:pt x="264" y="46"/>
                    <a:pt x="263" y="45"/>
                  </a:cubicBezTo>
                  <a:cubicBezTo>
                    <a:pt x="259" y="46"/>
                    <a:pt x="259" y="46"/>
                    <a:pt x="259" y="46"/>
                  </a:cubicBezTo>
                  <a:cubicBezTo>
                    <a:pt x="257" y="44"/>
                    <a:pt x="249" y="45"/>
                    <a:pt x="246" y="44"/>
                  </a:cubicBezTo>
                  <a:cubicBezTo>
                    <a:pt x="248" y="44"/>
                    <a:pt x="250" y="43"/>
                    <a:pt x="251" y="44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46" y="42"/>
                    <a:pt x="253" y="41"/>
                    <a:pt x="252" y="40"/>
                  </a:cubicBezTo>
                  <a:cubicBezTo>
                    <a:pt x="255" y="39"/>
                    <a:pt x="257" y="41"/>
                    <a:pt x="259" y="39"/>
                  </a:cubicBezTo>
                  <a:cubicBezTo>
                    <a:pt x="259" y="38"/>
                    <a:pt x="257" y="40"/>
                    <a:pt x="255" y="39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5" y="38"/>
                    <a:pt x="253" y="36"/>
                    <a:pt x="250" y="36"/>
                  </a:cubicBezTo>
                  <a:cubicBezTo>
                    <a:pt x="254" y="34"/>
                    <a:pt x="254" y="34"/>
                    <a:pt x="254" y="34"/>
                  </a:cubicBezTo>
                  <a:cubicBezTo>
                    <a:pt x="255" y="34"/>
                    <a:pt x="256" y="33"/>
                    <a:pt x="253" y="33"/>
                  </a:cubicBezTo>
                  <a:cubicBezTo>
                    <a:pt x="254" y="33"/>
                    <a:pt x="254" y="32"/>
                    <a:pt x="254" y="32"/>
                  </a:cubicBezTo>
                  <a:cubicBezTo>
                    <a:pt x="247" y="33"/>
                    <a:pt x="248" y="30"/>
                    <a:pt x="245" y="29"/>
                  </a:cubicBezTo>
                  <a:cubicBezTo>
                    <a:pt x="237" y="31"/>
                    <a:pt x="233" y="24"/>
                    <a:pt x="228" y="29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35" y="28"/>
                    <a:pt x="239" y="30"/>
                    <a:pt x="241" y="32"/>
                  </a:cubicBezTo>
                  <a:cubicBezTo>
                    <a:pt x="240" y="32"/>
                    <a:pt x="238" y="32"/>
                    <a:pt x="236" y="32"/>
                  </a:cubicBezTo>
                  <a:cubicBezTo>
                    <a:pt x="237" y="33"/>
                    <a:pt x="241" y="33"/>
                    <a:pt x="240" y="34"/>
                  </a:cubicBezTo>
                  <a:cubicBezTo>
                    <a:pt x="258" y="36"/>
                    <a:pt x="239" y="41"/>
                    <a:pt x="241" y="45"/>
                  </a:cubicBezTo>
                  <a:cubicBezTo>
                    <a:pt x="239" y="45"/>
                    <a:pt x="235" y="45"/>
                    <a:pt x="233" y="44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5"/>
                    <a:pt x="226" y="44"/>
                    <a:pt x="227" y="42"/>
                  </a:cubicBezTo>
                  <a:cubicBezTo>
                    <a:pt x="209" y="39"/>
                    <a:pt x="237" y="40"/>
                    <a:pt x="236" y="37"/>
                  </a:cubicBezTo>
                  <a:cubicBezTo>
                    <a:pt x="235" y="36"/>
                    <a:pt x="232" y="36"/>
                    <a:pt x="230" y="36"/>
                  </a:cubicBezTo>
                  <a:cubicBezTo>
                    <a:pt x="232" y="37"/>
                    <a:pt x="231" y="38"/>
                    <a:pt x="229" y="39"/>
                  </a:cubicBezTo>
                  <a:cubicBezTo>
                    <a:pt x="226" y="39"/>
                    <a:pt x="224" y="39"/>
                    <a:pt x="223" y="38"/>
                  </a:cubicBezTo>
                  <a:cubicBezTo>
                    <a:pt x="221" y="37"/>
                    <a:pt x="221" y="35"/>
                    <a:pt x="225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2" y="33"/>
                    <a:pt x="221" y="32"/>
                    <a:pt x="224" y="32"/>
                  </a:cubicBezTo>
                  <a:cubicBezTo>
                    <a:pt x="222" y="31"/>
                    <a:pt x="221" y="31"/>
                    <a:pt x="220" y="31"/>
                  </a:cubicBezTo>
                  <a:cubicBezTo>
                    <a:pt x="223" y="29"/>
                    <a:pt x="225" y="27"/>
                    <a:pt x="223" y="26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23" y="27"/>
                    <a:pt x="223" y="27"/>
                    <a:pt x="223" y="27"/>
                  </a:cubicBezTo>
                  <a:cubicBezTo>
                    <a:pt x="223" y="29"/>
                    <a:pt x="217" y="27"/>
                    <a:pt x="214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4" y="25"/>
                    <a:pt x="218" y="25"/>
                    <a:pt x="222" y="25"/>
                  </a:cubicBezTo>
                  <a:cubicBezTo>
                    <a:pt x="222" y="25"/>
                    <a:pt x="222" y="24"/>
                    <a:pt x="221" y="24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16" y="23"/>
                    <a:pt x="209" y="25"/>
                    <a:pt x="209" y="22"/>
                  </a:cubicBezTo>
                  <a:cubicBezTo>
                    <a:pt x="208" y="22"/>
                    <a:pt x="206" y="22"/>
                    <a:pt x="205" y="22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7" y="24"/>
                    <a:pt x="205" y="24"/>
                    <a:pt x="203" y="24"/>
                  </a:cubicBezTo>
                  <a:cubicBezTo>
                    <a:pt x="202" y="21"/>
                    <a:pt x="194" y="23"/>
                    <a:pt x="191" y="21"/>
                  </a:cubicBezTo>
                  <a:cubicBezTo>
                    <a:pt x="192" y="22"/>
                    <a:pt x="191" y="22"/>
                    <a:pt x="190" y="22"/>
                  </a:cubicBezTo>
                  <a:cubicBezTo>
                    <a:pt x="190" y="22"/>
                    <a:pt x="189" y="22"/>
                    <a:pt x="189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5" y="16"/>
                    <a:pt x="200" y="21"/>
                    <a:pt x="201" y="16"/>
                  </a:cubicBezTo>
                  <a:cubicBezTo>
                    <a:pt x="202" y="14"/>
                    <a:pt x="196" y="16"/>
                    <a:pt x="194" y="14"/>
                  </a:cubicBezTo>
                  <a:cubicBezTo>
                    <a:pt x="197" y="13"/>
                    <a:pt x="192" y="12"/>
                    <a:pt x="193" y="12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1" y="13"/>
                    <a:pt x="189" y="13"/>
                    <a:pt x="188" y="13"/>
                  </a:cubicBezTo>
                  <a:cubicBezTo>
                    <a:pt x="188" y="12"/>
                    <a:pt x="189" y="12"/>
                    <a:pt x="189" y="12"/>
                  </a:cubicBezTo>
                  <a:cubicBezTo>
                    <a:pt x="187" y="11"/>
                    <a:pt x="187" y="11"/>
                    <a:pt x="187" y="11"/>
                  </a:cubicBezTo>
                  <a:cubicBezTo>
                    <a:pt x="190" y="9"/>
                    <a:pt x="193" y="11"/>
                    <a:pt x="197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7"/>
                    <a:pt x="203" y="11"/>
                    <a:pt x="205" y="11"/>
                  </a:cubicBezTo>
                  <a:cubicBezTo>
                    <a:pt x="206" y="9"/>
                    <a:pt x="209" y="10"/>
                    <a:pt x="211" y="9"/>
                  </a:cubicBezTo>
                  <a:cubicBezTo>
                    <a:pt x="207" y="10"/>
                    <a:pt x="205" y="8"/>
                    <a:pt x="203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7" y="7"/>
                    <a:pt x="210" y="7"/>
                    <a:pt x="212" y="8"/>
                  </a:cubicBezTo>
                  <a:cubicBezTo>
                    <a:pt x="212" y="8"/>
                    <a:pt x="213" y="7"/>
                    <a:pt x="214" y="7"/>
                  </a:cubicBezTo>
                  <a:cubicBezTo>
                    <a:pt x="213" y="7"/>
                    <a:pt x="211" y="7"/>
                    <a:pt x="210" y="6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3" y="5"/>
                    <a:pt x="220" y="4"/>
                    <a:pt x="218" y="5"/>
                  </a:cubicBezTo>
                  <a:cubicBezTo>
                    <a:pt x="216" y="5"/>
                    <a:pt x="217" y="4"/>
                    <a:pt x="217" y="4"/>
                  </a:cubicBezTo>
                  <a:cubicBezTo>
                    <a:pt x="219" y="2"/>
                    <a:pt x="224" y="3"/>
                    <a:pt x="227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2"/>
                    <a:pt x="225" y="2"/>
                    <a:pt x="225" y="2"/>
                  </a:cubicBezTo>
                  <a:cubicBezTo>
                    <a:pt x="222" y="2"/>
                    <a:pt x="221" y="1"/>
                    <a:pt x="219" y="1"/>
                  </a:cubicBezTo>
                  <a:cubicBezTo>
                    <a:pt x="220" y="4"/>
                    <a:pt x="213" y="3"/>
                    <a:pt x="211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0" name="Freeform 12">
              <a:extLst>
                <a:ext uri="{FF2B5EF4-FFF2-40B4-BE49-F238E27FC236}">
                  <a16:creationId xmlns:a16="http://schemas.microsoft.com/office/drawing/2014/main" id="{04CD50F6-158A-E42B-BE9E-0B793EE6807C}"/>
                </a:ext>
              </a:extLst>
            </p:cNvPr>
            <p:cNvSpPr>
              <a:spLocks/>
            </p:cNvSpPr>
            <p:nvPr/>
          </p:nvSpPr>
          <p:spPr bwMode="auto">
            <a:xfrm rot="9720649">
              <a:off x="8986402" y="1710167"/>
              <a:ext cx="631373" cy="175849"/>
            </a:xfrm>
            <a:custGeom>
              <a:avLst/>
              <a:gdLst>
                <a:gd name="T0" fmla="*/ 150 w 427"/>
                <a:gd name="T1" fmla="*/ 12 h 199"/>
                <a:gd name="T2" fmla="*/ 144 w 427"/>
                <a:gd name="T3" fmla="*/ 2 h 199"/>
                <a:gd name="T4" fmla="*/ 91 w 427"/>
                <a:gd name="T5" fmla="*/ 2 h 199"/>
                <a:gd name="T6" fmla="*/ 26 w 427"/>
                <a:gd name="T7" fmla="*/ 25 h 199"/>
                <a:gd name="T8" fmla="*/ 22 w 427"/>
                <a:gd name="T9" fmla="*/ 44 h 199"/>
                <a:gd name="T10" fmla="*/ 33 w 427"/>
                <a:gd name="T11" fmla="*/ 69 h 199"/>
                <a:gd name="T12" fmla="*/ 25 w 427"/>
                <a:gd name="T13" fmla="*/ 80 h 199"/>
                <a:gd name="T14" fmla="*/ 41 w 427"/>
                <a:gd name="T15" fmla="*/ 90 h 199"/>
                <a:gd name="T16" fmla="*/ 25 w 427"/>
                <a:gd name="T17" fmla="*/ 102 h 199"/>
                <a:gd name="T18" fmla="*/ 17 w 427"/>
                <a:gd name="T19" fmla="*/ 115 h 199"/>
                <a:gd name="T20" fmla="*/ 8 w 427"/>
                <a:gd name="T21" fmla="*/ 130 h 199"/>
                <a:gd name="T22" fmla="*/ 11 w 427"/>
                <a:gd name="T23" fmla="*/ 155 h 199"/>
                <a:gd name="T24" fmla="*/ 23 w 427"/>
                <a:gd name="T25" fmla="*/ 174 h 199"/>
                <a:gd name="T26" fmla="*/ 19 w 427"/>
                <a:gd name="T27" fmla="*/ 187 h 199"/>
                <a:gd name="T28" fmla="*/ 63 w 427"/>
                <a:gd name="T29" fmla="*/ 196 h 199"/>
                <a:gd name="T30" fmla="*/ 95 w 427"/>
                <a:gd name="T31" fmla="*/ 197 h 199"/>
                <a:gd name="T32" fmla="*/ 135 w 427"/>
                <a:gd name="T33" fmla="*/ 191 h 199"/>
                <a:gd name="T34" fmla="*/ 181 w 427"/>
                <a:gd name="T35" fmla="*/ 189 h 199"/>
                <a:gd name="T36" fmla="*/ 220 w 427"/>
                <a:gd name="T37" fmla="*/ 191 h 199"/>
                <a:gd name="T38" fmla="*/ 272 w 427"/>
                <a:gd name="T39" fmla="*/ 189 h 199"/>
                <a:gd name="T40" fmla="*/ 311 w 427"/>
                <a:gd name="T41" fmla="*/ 181 h 199"/>
                <a:gd name="T42" fmla="*/ 354 w 427"/>
                <a:gd name="T43" fmla="*/ 190 h 199"/>
                <a:gd name="T44" fmla="*/ 402 w 427"/>
                <a:gd name="T45" fmla="*/ 181 h 199"/>
                <a:gd name="T46" fmla="*/ 420 w 427"/>
                <a:gd name="T47" fmla="*/ 174 h 199"/>
                <a:gd name="T48" fmla="*/ 405 w 427"/>
                <a:gd name="T49" fmla="*/ 160 h 199"/>
                <a:gd name="T50" fmla="*/ 376 w 427"/>
                <a:gd name="T51" fmla="*/ 151 h 199"/>
                <a:gd name="T52" fmla="*/ 371 w 427"/>
                <a:gd name="T53" fmla="*/ 158 h 199"/>
                <a:gd name="T54" fmla="*/ 331 w 427"/>
                <a:gd name="T55" fmla="*/ 150 h 199"/>
                <a:gd name="T56" fmla="*/ 354 w 427"/>
                <a:gd name="T57" fmla="*/ 136 h 199"/>
                <a:gd name="T58" fmla="*/ 328 w 427"/>
                <a:gd name="T59" fmla="*/ 138 h 199"/>
                <a:gd name="T60" fmla="*/ 344 w 427"/>
                <a:gd name="T61" fmla="*/ 133 h 199"/>
                <a:gd name="T62" fmla="*/ 340 w 427"/>
                <a:gd name="T63" fmla="*/ 122 h 199"/>
                <a:gd name="T64" fmla="*/ 348 w 427"/>
                <a:gd name="T65" fmla="*/ 112 h 199"/>
                <a:gd name="T66" fmla="*/ 323 w 427"/>
                <a:gd name="T67" fmla="*/ 105 h 199"/>
                <a:gd name="T68" fmla="*/ 295 w 427"/>
                <a:gd name="T69" fmla="*/ 100 h 199"/>
                <a:gd name="T70" fmla="*/ 241 w 427"/>
                <a:gd name="T71" fmla="*/ 107 h 199"/>
                <a:gd name="T72" fmla="*/ 230 w 427"/>
                <a:gd name="T73" fmla="*/ 100 h 199"/>
                <a:gd name="T74" fmla="*/ 240 w 427"/>
                <a:gd name="T75" fmla="*/ 91 h 199"/>
                <a:gd name="T76" fmla="*/ 261 w 427"/>
                <a:gd name="T77" fmla="*/ 94 h 199"/>
                <a:gd name="T78" fmla="*/ 286 w 427"/>
                <a:gd name="T79" fmla="*/ 92 h 199"/>
                <a:gd name="T80" fmla="*/ 211 w 427"/>
                <a:gd name="T81" fmla="*/ 81 h 199"/>
                <a:gd name="T82" fmla="*/ 233 w 427"/>
                <a:gd name="T83" fmla="*/ 81 h 199"/>
                <a:gd name="T84" fmla="*/ 223 w 427"/>
                <a:gd name="T85" fmla="*/ 77 h 199"/>
                <a:gd name="T86" fmla="*/ 268 w 427"/>
                <a:gd name="T87" fmla="*/ 81 h 199"/>
                <a:gd name="T88" fmla="*/ 279 w 427"/>
                <a:gd name="T89" fmla="*/ 82 h 199"/>
                <a:gd name="T90" fmla="*/ 266 w 427"/>
                <a:gd name="T91" fmla="*/ 73 h 199"/>
                <a:gd name="T92" fmla="*/ 220 w 427"/>
                <a:gd name="T93" fmla="*/ 74 h 199"/>
                <a:gd name="T94" fmla="*/ 193 w 427"/>
                <a:gd name="T95" fmla="*/ 69 h 199"/>
                <a:gd name="T96" fmla="*/ 174 w 427"/>
                <a:gd name="T97" fmla="*/ 58 h 199"/>
                <a:gd name="T98" fmla="*/ 194 w 427"/>
                <a:gd name="T99" fmla="*/ 63 h 199"/>
                <a:gd name="T100" fmla="*/ 233 w 427"/>
                <a:gd name="T101" fmla="*/ 54 h 199"/>
                <a:gd name="T102" fmla="*/ 239 w 427"/>
                <a:gd name="T103" fmla="*/ 46 h 199"/>
                <a:gd name="T104" fmla="*/ 283 w 427"/>
                <a:gd name="T105" fmla="*/ 45 h 199"/>
                <a:gd name="T106" fmla="*/ 279 w 427"/>
                <a:gd name="T107" fmla="*/ 44 h 199"/>
                <a:gd name="T108" fmla="*/ 255 w 427"/>
                <a:gd name="T109" fmla="*/ 39 h 199"/>
                <a:gd name="T110" fmla="*/ 241 w 427"/>
                <a:gd name="T111" fmla="*/ 32 h 199"/>
                <a:gd name="T112" fmla="*/ 229 w 427"/>
                <a:gd name="T113" fmla="*/ 39 h 199"/>
                <a:gd name="T114" fmla="*/ 215 w 427"/>
                <a:gd name="T115" fmla="*/ 27 h 199"/>
                <a:gd name="T116" fmla="*/ 190 w 427"/>
                <a:gd name="T117" fmla="*/ 22 h 199"/>
                <a:gd name="T118" fmla="*/ 197 w 427"/>
                <a:gd name="T119" fmla="*/ 11 h 199"/>
                <a:gd name="T120" fmla="*/ 226 w 427"/>
                <a:gd name="T121" fmla="*/ 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7" h="199">
                  <a:moveTo>
                    <a:pt x="211" y="4"/>
                  </a:moveTo>
                  <a:cubicBezTo>
                    <a:pt x="210" y="4"/>
                    <a:pt x="210" y="4"/>
                    <a:pt x="210" y="4"/>
                  </a:cubicBezTo>
                  <a:cubicBezTo>
                    <a:pt x="210" y="6"/>
                    <a:pt x="210" y="6"/>
                    <a:pt x="210" y="6"/>
                  </a:cubicBezTo>
                  <a:cubicBezTo>
                    <a:pt x="195" y="2"/>
                    <a:pt x="202" y="12"/>
                    <a:pt x="189" y="9"/>
                  </a:cubicBezTo>
                  <a:cubicBezTo>
                    <a:pt x="186" y="9"/>
                    <a:pt x="189" y="10"/>
                    <a:pt x="187" y="10"/>
                  </a:cubicBezTo>
                  <a:cubicBezTo>
                    <a:pt x="184" y="9"/>
                    <a:pt x="176" y="9"/>
                    <a:pt x="171" y="8"/>
                  </a:cubicBezTo>
                  <a:cubicBezTo>
                    <a:pt x="163" y="9"/>
                    <a:pt x="161" y="13"/>
                    <a:pt x="158" y="15"/>
                  </a:cubicBezTo>
                  <a:cubicBezTo>
                    <a:pt x="154" y="14"/>
                    <a:pt x="150" y="13"/>
                    <a:pt x="147" y="13"/>
                  </a:cubicBezTo>
                  <a:cubicBezTo>
                    <a:pt x="149" y="13"/>
                    <a:pt x="143" y="10"/>
                    <a:pt x="149" y="10"/>
                  </a:cubicBezTo>
                  <a:cubicBezTo>
                    <a:pt x="151" y="11"/>
                    <a:pt x="150" y="12"/>
                    <a:pt x="150" y="12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3" y="11"/>
                    <a:pt x="157" y="10"/>
                    <a:pt x="154" y="9"/>
                  </a:cubicBezTo>
                  <a:cubicBezTo>
                    <a:pt x="145" y="10"/>
                    <a:pt x="136" y="12"/>
                    <a:pt x="127" y="9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6" y="7"/>
                    <a:pt x="138" y="8"/>
                    <a:pt x="141" y="8"/>
                  </a:cubicBezTo>
                  <a:cubicBezTo>
                    <a:pt x="141" y="7"/>
                    <a:pt x="142" y="6"/>
                    <a:pt x="143" y="6"/>
                  </a:cubicBezTo>
                  <a:cubicBezTo>
                    <a:pt x="142" y="6"/>
                    <a:pt x="139" y="6"/>
                    <a:pt x="138" y="6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5"/>
                    <a:pt x="137" y="5"/>
                    <a:pt x="133" y="4"/>
                  </a:cubicBezTo>
                  <a:cubicBezTo>
                    <a:pt x="138" y="4"/>
                    <a:pt x="145" y="3"/>
                    <a:pt x="144" y="2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7" y="5"/>
                    <a:pt x="128" y="0"/>
                    <a:pt x="125" y="0"/>
                  </a:cubicBezTo>
                  <a:cubicBezTo>
                    <a:pt x="125" y="2"/>
                    <a:pt x="123" y="2"/>
                    <a:pt x="127" y="4"/>
                  </a:cubicBezTo>
                  <a:cubicBezTo>
                    <a:pt x="122" y="5"/>
                    <a:pt x="118" y="3"/>
                    <a:pt x="113" y="3"/>
                  </a:cubicBezTo>
                  <a:cubicBezTo>
                    <a:pt x="112" y="3"/>
                    <a:pt x="112" y="3"/>
                    <a:pt x="112" y="4"/>
                  </a:cubicBezTo>
                  <a:cubicBezTo>
                    <a:pt x="108" y="5"/>
                    <a:pt x="105" y="3"/>
                    <a:pt x="101" y="2"/>
                  </a:cubicBezTo>
                  <a:cubicBezTo>
                    <a:pt x="102" y="2"/>
                    <a:pt x="102" y="2"/>
                    <a:pt x="104" y="2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72" y="4"/>
                    <a:pt x="44" y="2"/>
                    <a:pt x="29" y="7"/>
                  </a:cubicBezTo>
                  <a:cubicBezTo>
                    <a:pt x="36" y="8"/>
                    <a:pt x="24" y="9"/>
                    <a:pt x="26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1" y="13"/>
                    <a:pt x="25" y="14"/>
                  </a:cubicBezTo>
                  <a:cubicBezTo>
                    <a:pt x="26" y="15"/>
                    <a:pt x="21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7"/>
                    <a:pt x="23" y="19"/>
                    <a:pt x="21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2"/>
                    <a:pt x="24" y="23"/>
                    <a:pt x="30" y="25"/>
                  </a:cubicBezTo>
                  <a:cubicBezTo>
                    <a:pt x="30" y="25"/>
                    <a:pt x="28" y="25"/>
                    <a:pt x="26" y="25"/>
                  </a:cubicBezTo>
                  <a:cubicBezTo>
                    <a:pt x="25" y="25"/>
                    <a:pt x="22" y="25"/>
                    <a:pt x="23" y="26"/>
                  </a:cubicBezTo>
                  <a:cubicBezTo>
                    <a:pt x="26" y="27"/>
                    <a:pt x="30" y="27"/>
                    <a:pt x="32" y="27"/>
                  </a:cubicBezTo>
                  <a:cubicBezTo>
                    <a:pt x="29" y="27"/>
                    <a:pt x="30" y="30"/>
                    <a:pt x="25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1"/>
                    <a:pt x="29" y="31"/>
                    <a:pt x="27" y="32"/>
                  </a:cubicBezTo>
                  <a:cubicBezTo>
                    <a:pt x="23" y="32"/>
                    <a:pt x="18" y="29"/>
                    <a:pt x="15" y="32"/>
                  </a:cubicBezTo>
                  <a:cubicBezTo>
                    <a:pt x="15" y="32"/>
                    <a:pt x="18" y="33"/>
                    <a:pt x="21" y="34"/>
                  </a:cubicBezTo>
                  <a:cubicBezTo>
                    <a:pt x="23" y="35"/>
                    <a:pt x="24" y="36"/>
                    <a:pt x="24" y="38"/>
                  </a:cubicBezTo>
                  <a:cubicBezTo>
                    <a:pt x="24" y="40"/>
                    <a:pt x="19" y="41"/>
                    <a:pt x="17" y="4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5"/>
                    <a:pt x="20" y="46"/>
                    <a:pt x="17" y="46"/>
                  </a:cubicBezTo>
                  <a:cubicBezTo>
                    <a:pt x="20" y="47"/>
                    <a:pt x="22" y="47"/>
                    <a:pt x="23" y="48"/>
                  </a:cubicBezTo>
                  <a:cubicBezTo>
                    <a:pt x="22" y="49"/>
                    <a:pt x="18" y="49"/>
                    <a:pt x="18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9" y="51"/>
                    <a:pt x="18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7" y="55"/>
                    <a:pt x="23" y="58"/>
                    <a:pt x="25" y="59"/>
                  </a:cubicBezTo>
                  <a:cubicBezTo>
                    <a:pt x="24" y="61"/>
                    <a:pt x="16" y="60"/>
                    <a:pt x="16" y="63"/>
                  </a:cubicBezTo>
                  <a:cubicBezTo>
                    <a:pt x="17" y="66"/>
                    <a:pt x="27" y="67"/>
                    <a:pt x="33" y="69"/>
                  </a:cubicBezTo>
                  <a:cubicBezTo>
                    <a:pt x="38" y="72"/>
                    <a:pt x="48" y="69"/>
                    <a:pt x="55" y="71"/>
                  </a:cubicBezTo>
                  <a:cubicBezTo>
                    <a:pt x="55" y="74"/>
                    <a:pt x="47" y="72"/>
                    <a:pt x="43" y="73"/>
                  </a:cubicBezTo>
                  <a:cubicBezTo>
                    <a:pt x="37" y="75"/>
                    <a:pt x="26" y="71"/>
                    <a:pt x="23" y="75"/>
                  </a:cubicBezTo>
                  <a:cubicBezTo>
                    <a:pt x="23" y="75"/>
                    <a:pt x="22" y="74"/>
                    <a:pt x="2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4" y="75"/>
                    <a:pt x="24" y="76"/>
                    <a:pt x="22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2" y="78"/>
                    <a:pt x="21" y="7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1" y="83"/>
                    <a:pt x="19" y="83"/>
                    <a:pt x="18" y="83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5"/>
                    <a:pt x="23" y="85"/>
                    <a:pt x="21" y="85"/>
                  </a:cubicBezTo>
                  <a:cubicBezTo>
                    <a:pt x="21" y="85"/>
                    <a:pt x="20" y="85"/>
                    <a:pt x="19" y="85"/>
                  </a:cubicBezTo>
                  <a:cubicBezTo>
                    <a:pt x="24" y="86"/>
                    <a:pt x="24" y="88"/>
                    <a:pt x="29" y="89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6" y="91"/>
                    <a:pt x="26" y="91"/>
                    <a:pt x="27" y="92"/>
                  </a:cubicBezTo>
                  <a:cubicBezTo>
                    <a:pt x="32" y="92"/>
                    <a:pt x="40" y="92"/>
                    <a:pt x="41" y="90"/>
                  </a:cubicBezTo>
                  <a:cubicBezTo>
                    <a:pt x="42" y="90"/>
                    <a:pt x="43" y="90"/>
                    <a:pt x="44" y="90"/>
                  </a:cubicBezTo>
                  <a:cubicBezTo>
                    <a:pt x="44" y="91"/>
                    <a:pt x="44" y="91"/>
                    <a:pt x="43" y="92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5"/>
                    <a:pt x="57" y="94"/>
                    <a:pt x="63" y="96"/>
                  </a:cubicBezTo>
                  <a:cubicBezTo>
                    <a:pt x="61" y="96"/>
                    <a:pt x="61" y="97"/>
                    <a:pt x="64" y="9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7"/>
                    <a:pt x="69" y="97"/>
                    <a:pt x="71" y="98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52" y="102"/>
                    <a:pt x="38" y="99"/>
                    <a:pt x="23" y="101"/>
                  </a:cubicBezTo>
                  <a:cubicBezTo>
                    <a:pt x="24" y="101"/>
                    <a:pt x="26" y="101"/>
                    <a:pt x="25" y="102"/>
                  </a:cubicBezTo>
                  <a:cubicBezTo>
                    <a:pt x="24" y="103"/>
                    <a:pt x="22" y="103"/>
                    <a:pt x="20" y="103"/>
                  </a:cubicBezTo>
                  <a:cubicBezTo>
                    <a:pt x="21" y="104"/>
                    <a:pt x="21" y="106"/>
                    <a:pt x="25" y="106"/>
                  </a:cubicBezTo>
                  <a:cubicBezTo>
                    <a:pt x="22" y="106"/>
                    <a:pt x="20" y="106"/>
                    <a:pt x="17" y="107"/>
                  </a:cubicBezTo>
                  <a:cubicBezTo>
                    <a:pt x="19" y="107"/>
                    <a:pt x="21" y="108"/>
                    <a:pt x="23" y="108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2" y="111"/>
                    <a:pt x="11" y="109"/>
                    <a:pt x="9" y="110"/>
                  </a:cubicBezTo>
                  <a:cubicBezTo>
                    <a:pt x="12" y="110"/>
                    <a:pt x="17" y="110"/>
                    <a:pt x="19" y="111"/>
                  </a:cubicBezTo>
                  <a:cubicBezTo>
                    <a:pt x="17" y="112"/>
                    <a:pt x="14" y="111"/>
                    <a:pt x="12" y="111"/>
                  </a:cubicBezTo>
                  <a:cubicBezTo>
                    <a:pt x="15" y="111"/>
                    <a:pt x="18" y="112"/>
                    <a:pt x="20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8" y="115"/>
                    <a:pt x="20" y="116"/>
                    <a:pt x="22" y="116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6" y="117"/>
                    <a:pt x="31" y="117"/>
                    <a:pt x="29" y="118"/>
                  </a:cubicBezTo>
                  <a:cubicBezTo>
                    <a:pt x="27" y="119"/>
                    <a:pt x="27" y="122"/>
                    <a:pt x="22" y="120"/>
                  </a:cubicBezTo>
                  <a:cubicBezTo>
                    <a:pt x="16" y="122"/>
                    <a:pt x="20" y="125"/>
                    <a:pt x="11" y="124"/>
                  </a:cubicBezTo>
                  <a:cubicBezTo>
                    <a:pt x="13" y="126"/>
                    <a:pt x="19" y="125"/>
                    <a:pt x="21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0"/>
                    <a:pt x="10" y="131"/>
                    <a:pt x="11" y="132"/>
                  </a:cubicBezTo>
                  <a:cubicBezTo>
                    <a:pt x="10" y="132"/>
                    <a:pt x="9" y="133"/>
                    <a:pt x="8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3" y="136"/>
                    <a:pt x="21" y="137"/>
                    <a:pt x="27" y="138"/>
                  </a:cubicBezTo>
                  <a:cubicBezTo>
                    <a:pt x="24" y="141"/>
                    <a:pt x="14" y="140"/>
                    <a:pt x="7" y="141"/>
                  </a:cubicBezTo>
                  <a:cubicBezTo>
                    <a:pt x="7" y="142"/>
                    <a:pt x="7" y="142"/>
                    <a:pt x="9" y="143"/>
                  </a:cubicBezTo>
                  <a:cubicBezTo>
                    <a:pt x="2" y="144"/>
                    <a:pt x="11" y="145"/>
                    <a:pt x="12" y="147"/>
                  </a:cubicBezTo>
                  <a:cubicBezTo>
                    <a:pt x="10" y="149"/>
                    <a:pt x="7" y="149"/>
                    <a:pt x="7" y="151"/>
                  </a:cubicBezTo>
                  <a:cubicBezTo>
                    <a:pt x="9" y="152"/>
                    <a:pt x="11" y="154"/>
                    <a:pt x="15" y="154"/>
                  </a:cubicBezTo>
                  <a:cubicBezTo>
                    <a:pt x="16" y="155"/>
                    <a:pt x="11" y="154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5" y="157"/>
                    <a:pt x="13" y="160"/>
                    <a:pt x="12" y="162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2" y="164"/>
                    <a:pt x="9" y="164"/>
                    <a:pt x="8" y="163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3" y="166"/>
                    <a:pt x="3" y="168"/>
                    <a:pt x="5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11" y="172"/>
                    <a:pt x="19" y="172"/>
                    <a:pt x="23" y="174"/>
                  </a:cubicBezTo>
                  <a:cubicBezTo>
                    <a:pt x="23" y="174"/>
                    <a:pt x="22" y="174"/>
                    <a:pt x="22" y="174"/>
                  </a:cubicBezTo>
                  <a:cubicBezTo>
                    <a:pt x="23" y="175"/>
                    <a:pt x="26" y="175"/>
                    <a:pt x="24" y="176"/>
                  </a:cubicBezTo>
                  <a:cubicBezTo>
                    <a:pt x="22" y="176"/>
                    <a:pt x="20" y="177"/>
                    <a:pt x="18" y="176"/>
                  </a:cubicBezTo>
                  <a:cubicBezTo>
                    <a:pt x="17" y="177"/>
                    <a:pt x="21" y="176"/>
                    <a:pt x="21" y="177"/>
                  </a:cubicBezTo>
                  <a:cubicBezTo>
                    <a:pt x="21" y="177"/>
                    <a:pt x="20" y="177"/>
                    <a:pt x="20" y="178"/>
                  </a:cubicBezTo>
                  <a:cubicBezTo>
                    <a:pt x="24" y="178"/>
                    <a:pt x="25" y="180"/>
                    <a:pt x="28" y="181"/>
                  </a:cubicBezTo>
                  <a:cubicBezTo>
                    <a:pt x="25" y="182"/>
                    <a:pt x="22" y="185"/>
                    <a:pt x="19" y="184"/>
                  </a:cubicBezTo>
                  <a:cubicBezTo>
                    <a:pt x="19" y="185"/>
                    <a:pt x="19" y="185"/>
                    <a:pt x="19" y="185"/>
                  </a:cubicBezTo>
                  <a:cubicBezTo>
                    <a:pt x="18" y="186"/>
                    <a:pt x="17" y="185"/>
                    <a:pt x="16" y="185"/>
                  </a:cubicBezTo>
                  <a:cubicBezTo>
                    <a:pt x="19" y="187"/>
                    <a:pt x="19" y="187"/>
                    <a:pt x="19" y="187"/>
                  </a:cubicBezTo>
                  <a:cubicBezTo>
                    <a:pt x="14" y="187"/>
                    <a:pt x="8" y="186"/>
                    <a:pt x="5" y="185"/>
                  </a:cubicBezTo>
                  <a:cubicBezTo>
                    <a:pt x="4" y="185"/>
                    <a:pt x="2" y="185"/>
                    <a:pt x="1" y="186"/>
                  </a:cubicBezTo>
                  <a:cubicBezTo>
                    <a:pt x="3" y="186"/>
                    <a:pt x="4" y="186"/>
                    <a:pt x="6" y="18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8" y="192"/>
                    <a:pt x="19" y="192"/>
                    <a:pt x="29" y="194"/>
                  </a:cubicBezTo>
                  <a:cubicBezTo>
                    <a:pt x="28" y="193"/>
                    <a:pt x="25" y="193"/>
                    <a:pt x="24" y="192"/>
                  </a:cubicBezTo>
                  <a:cubicBezTo>
                    <a:pt x="28" y="192"/>
                    <a:pt x="30" y="191"/>
                    <a:pt x="34" y="192"/>
                  </a:cubicBezTo>
                  <a:cubicBezTo>
                    <a:pt x="36" y="192"/>
                    <a:pt x="38" y="193"/>
                    <a:pt x="38" y="194"/>
                  </a:cubicBezTo>
                  <a:cubicBezTo>
                    <a:pt x="43" y="195"/>
                    <a:pt x="47" y="195"/>
                    <a:pt x="53" y="194"/>
                  </a:cubicBezTo>
                  <a:cubicBezTo>
                    <a:pt x="55" y="197"/>
                    <a:pt x="59" y="196"/>
                    <a:pt x="63" y="196"/>
                  </a:cubicBezTo>
                  <a:cubicBezTo>
                    <a:pt x="63" y="196"/>
                    <a:pt x="59" y="195"/>
                    <a:pt x="62" y="194"/>
                  </a:cubicBezTo>
                  <a:cubicBezTo>
                    <a:pt x="66" y="193"/>
                    <a:pt x="70" y="195"/>
                    <a:pt x="73" y="196"/>
                  </a:cubicBezTo>
                  <a:cubicBezTo>
                    <a:pt x="72" y="196"/>
                    <a:pt x="72" y="197"/>
                    <a:pt x="71" y="196"/>
                  </a:cubicBezTo>
                  <a:cubicBezTo>
                    <a:pt x="74" y="196"/>
                    <a:pt x="75" y="198"/>
                    <a:pt x="79" y="198"/>
                  </a:cubicBezTo>
                  <a:cubicBezTo>
                    <a:pt x="82" y="197"/>
                    <a:pt x="87" y="197"/>
                    <a:pt x="85" y="195"/>
                  </a:cubicBezTo>
                  <a:cubicBezTo>
                    <a:pt x="89" y="191"/>
                    <a:pt x="96" y="196"/>
                    <a:pt x="102" y="194"/>
                  </a:cubicBezTo>
                  <a:cubicBezTo>
                    <a:pt x="103" y="194"/>
                    <a:pt x="104" y="194"/>
                    <a:pt x="104" y="195"/>
                  </a:cubicBezTo>
                  <a:cubicBezTo>
                    <a:pt x="103" y="195"/>
                    <a:pt x="103" y="195"/>
                    <a:pt x="102" y="195"/>
                  </a:cubicBezTo>
                  <a:cubicBezTo>
                    <a:pt x="103" y="195"/>
                    <a:pt x="104" y="195"/>
                    <a:pt x="105" y="196"/>
                  </a:cubicBezTo>
                  <a:cubicBezTo>
                    <a:pt x="104" y="197"/>
                    <a:pt x="98" y="197"/>
                    <a:pt x="95" y="197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03" y="197"/>
                    <a:pt x="110" y="197"/>
                    <a:pt x="116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5"/>
                    <a:pt x="109" y="195"/>
                    <a:pt x="111" y="194"/>
                  </a:cubicBezTo>
                  <a:cubicBezTo>
                    <a:pt x="115" y="193"/>
                    <a:pt x="120" y="192"/>
                    <a:pt x="125" y="194"/>
                  </a:cubicBezTo>
                  <a:cubicBezTo>
                    <a:pt x="124" y="195"/>
                    <a:pt x="125" y="196"/>
                    <a:pt x="124" y="196"/>
                  </a:cubicBezTo>
                  <a:cubicBezTo>
                    <a:pt x="126" y="196"/>
                    <a:pt x="126" y="196"/>
                    <a:pt x="126" y="196"/>
                  </a:cubicBezTo>
                  <a:cubicBezTo>
                    <a:pt x="126" y="195"/>
                    <a:pt x="126" y="195"/>
                    <a:pt x="126" y="195"/>
                  </a:cubicBezTo>
                  <a:cubicBezTo>
                    <a:pt x="134" y="196"/>
                    <a:pt x="133" y="192"/>
                    <a:pt x="135" y="191"/>
                  </a:cubicBezTo>
                  <a:cubicBezTo>
                    <a:pt x="143" y="192"/>
                    <a:pt x="136" y="194"/>
                    <a:pt x="135" y="195"/>
                  </a:cubicBezTo>
                  <a:cubicBezTo>
                    <a:pt x="137" y="196"/>
                    <a:pt x="139" y="196"/>
                    <a:pt x="139" y="197"/>
                  </a:cubicBezTo>
                  <a:cubicBezTo>
                    <a:pt x="142" y="197"/>
                    <a:pt x="145" y="197"/>
                    <a:pt x="146" y="197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1" y="193"/>
                    <a:pt x="162" y="191"/>
                    <a:pt x="173" y="193"/>
                  </a:cubicBezTo>
                  <a:cubicBezTo>
                    <a:pt x="171" y="194"/>
                    <a:pt x="166" y="192"/>
                    <a:pt x="165" y="194"/>
                  </a:cubicBezTo>
                  <a:cubicBezTo>
                    <a:pt x="169" y="197"/>
                    <a:pt x="173" y="194"/>
                    <a:pt x="178" y="194"/>
                  </a:cubicBezTo>
                  <a:cubicBezTo>
                    <a:pt x="180" y="193"/>
                    <a:pt x="178" y="192"/>
                    <a:pt x="179" y="191"/>
                  </a:cubicBezTo>
                  <a:cubicBezTo>
                    <a:pt x="181" y="190"/>
                    <a:pt x="184" y="191"/>
                    <a:pt x="185" y="190"/>
                  </a:cubicBezTo>
                  <a:cubicBezTo>
                    <a:pt x="184" y="190"/>
                    <a:pt x="182" y="190"/>
                    <a:pt x="181" y="189"/>
                  </a:cubicBezTo>
                  <a:cubicBezTo>
                    <a:pt x="184" y="189"/>
                    <a:pt x="187" y="188"/>
                    <a:pt x="190" y="189"/>
                  </a:cubicBezTo>
                  <a:cubicBezTo>
                    <a:pt x="190" y="189"/>
                    <a:pt x="190" y="189"/>
                    <a:pt x="190" y="189"/>
                  </a:cubicBezTo>
                  <a:cubicBezTo>
                    <a:pt x="190" y="190"/>
                    <a:pt x="190" y="190"/>
                    <a:pt x="189" y="190"/>
                  </a:cubicBezTo>
                  <a:cubicBezTo>
                    <a:pt x="196" y="189"/>
                    <a:pt x="188" y="194"/>
                    <a:pt x="198" y="192"/>
                  </a:cubicBezTo>
                  <a:cubicBezTo>
                    <a:pt x="199" y="193"/>
                    <a:pt x="201" y="193"/>
                    <a:pt x="201" y="193"/>
                  </a:cubicBezTo>
                  <a:cubicBezTo>
                    <a:pt x="201" y="193"/>
                    <a:pt x="202" y="192"/>
                    <a:pt x="199" y="191"/>
                  </a:cubicBezTo>
                  <a:cubicBezTo>
                    <a:pt x="200" y="191"/>
                    <a:pt x="200" y="191"/>
                    <a:pt x="200" y="191"/>
                  </a:cubicBezTo>
                  <a:cubicBezTo>
                    <a:pt x="202" y="190"/>
                    <a:pt x="204" y="191"/>
                    <a:pt x="206" y="192"/>
                  </a:cubicBezTo>
                  <a:cubicBezTo>
                    <a:pt x="211" y="190"/>
                    <a:pt x="216" y="189"/>
                    <a:pt x="222" y="190"/>
                  </a:cubicBezTo>
                  <a:cubicBezTo>
                    <a:pt x="220" y="191"/>
                    <a:pt x="220" y="191"/>
                    <a:pt x="220" y="191"/>
                  </a:cubicBezTo>
                  <a:cubicBezTo>
                    <a:pt x="226" y="191"/>
                    <a:pt x="226" y="188"/>
                    <a:pt x="231" y="188"/>
                  </a:cubicBezTo>
                  <a:cubicBezTo>
                    <a:pt x="231" y="189"/>
                    <a:pt x="236" y="189"/>
                    <a:pt x="235" y="190"/>
                  </a:cubicBezTo>
                  <a:cubicBezTo>
                    <a:pt x="232" y="191"/>
                    <a:pt x="231" y="192"/>
                    <a:pt x="229" y="193"/>
                  </a:cubicBezTo>
                  <a:cubicBezTo>
                    <a:pt x="230" y="193"/>
                    <a:pt x="232" y="192"/>
                    <a:pt x="233" y="193"/>
                  </a:cubicBezTo>
                  <a:cubicBezTo>
                    <a:pt x="239" y="193"/>
                    <a:pt x="240" y="187"/>
                    <a:pt x="246" y="191"/>
                  </a:cubicBezTo>
                  <a:cubicBezTo>
                    <a:pt x="244" y="188"/>
                    <a:pt x="255" y="190"/>
                    <a:pt x="258" y="188"/>
                  </a:cubicBezTo>
                  <a:cubicBezTo>
                    <a:pt x="267" y="192"/>
                    <a:pt x="250" y="189"/>
                    <a:pt x="249" y="191"/>
                  </a:cubicBezTo>
                  <a:cubicBezTo>
                    <a:pt x="254" y="191"/>
                    <a:pt x="259" y="191"/>
                    <a:pt x="264" y="191"/>
                  </a:cubicBezTo>
                  <a:cubicBezTo>
                    <a:pt x="265" y="190"/>
                    <a:pt x="266" y="188"/>
                    <a:pt x="270" y="188"/>
                  </a:cubicBezTo>
                  <a:cubicBezTo>
                    <a:pt x="271" y="188"/>
                    <a:pt x="272" y="189"/>
                    <a:pt x="272" y="189"/>
                  </a:cubicBezTo>
                  <a:cubicBezTo>
                    <a:pt x="275" y="187"/>
                    <a:pt x="279" y="188"/>
                    <a:pt x="282" y="189"/>
                  </a:cubicBezTo>
                  <a:cubicBezTo>
                    <a:pt x="284" y="190"/>
                    <a:pt x="279" y="190"/>
                    <a:pt x="279" y="191"/>
                  </a:cubicBezTo>
                  <a:cubicBezTo>
                    <a:pt x="283" y="191"/>
                    <a:pt x="286" y="190"/>
                    <a:pt x="287" y="189"/>
                  </a:cubicBezTo>
                  <a:cubicBezTo>
                    <a:pt x="291" y="188"/>
                    <a:pt x="297" y="188"/>
                    <a:pt x="298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298" y="188"/>
                    <a:pt x="302" y="187"/>
                    <a:pt x="302" y="187"/>
                  </a:cubicBezTo>
                  <a:cubicBezTo>
                    <a:pt x="295" y="186"/>
                    <a:pt x="301" y="184"/>
                    <a:pt x="299" y="183"/>
                  </a:cubicBezTo>
                  <a:cubicBezTo>
                    <a:pt x="307" y="181"/>
                    <a:pt x="296" y="180"/>
                    <a:pt x="302" y="178"/>
                  </a:cubicBezTo>
                  <a:cubicBezTo>
                    <a:pt x="304" y="178"/>
                    <a:pt x="307" y="178"/>
                    <a:pt x="308" y="178"/>
                  </a:cubicBezTo>
                  <a:cubicBezTo>
                    <a:pt x="312" y="179"/>
                    <a:pt x="311" y="180"/>
                    <a:pt x="311" y="181"/>
                  </a:cubicBezTo>
                  <a:cubicBezTo>
                    <a:pt x="314" y="181"/>
                    <a:pt x="314" y="181"/>
                    <a:pt x="314" y="181"/>
                  </a:cubicBezTo>
                  <a:cubicBezTo>
                    <a:pt x="315" y="182"/>
                    <a:pt x="319" y="181"/>
                    <a:pt x="318" y="183"/>
                  </a:cubicBezTo>
                  <a:cubicBezTo>
                    <a:pt x="315" y="184"/>
                    <a:pt x="316" y="189"/>
                    <a:pt x="309" y="187"/>
                  </a:cubicBezTo>
                  <a:cubicBezTo>
                    <a:pt x="310" y="192"/>
                    <a:pt x="320" y="187"/>
                    <a:pt x="326" y="188"/>
                  </a:cubicBezTo>
                  <a:cubicBezTo>
                    <a:pt x="327" y="187"/>
                    <a:pt x="324" y="186"/>
                    <a:pt x="325" y="184"/>
                  </a:cubicBezTo>
                  <a:cubicBezTo>
                    <a:pt x="333" y="184"/>
                    <a:pt x="333" y="184"/>
                    <a:pt x="333" y="184"/>
                  </a:cubicBezTo>
                  <a:cubicBezTo>
                    <a:pt x="332" y="181"/>
                    <a:pt x="341" y="183"/>
                    <a:pt x="342" y="181"/>
                  </a:cubicBezTo>
                  <a:cubicBezTo>
                    <a:pt x="346" y="181"/>
                    <a:pt x="354" y="181"/>
                    <a:pt x="356" y="182"/>
                  </a:cubicBezTo>
                  <a:cubicBezTo>
                    <a:pt x="351" y="183"/>
                    <a:pt x="351" y="185"/>
                    <a:pt x="348" y="187"/>
                  </a:cubicBezTo>
                  <a:cubicBezTo>
                    <a:pt x="353" y="186"/>
                    <a:pt x="355" y="189"/>
                    <a:pt x="354" y="190"/>
                  </a:cubicBezTo>
                  <a:cubicBezTo>
                    <a:pt x="356" y="190"/>
                    <a:pt x="356" y="190"/>
                    <a:pt x="356" y="190"/>
                  </a:cubicBezTo>
                  <a:cubicBezTo>
                    <a:pt x="361" y="185"/>
                    <a:pt x="373" y="189"/>
                    <a:pt x="378" y="187"/>
                  </a:cubicBezTo>
                  <a:cubicBezTo>
                    <a:pt x="381" y="185"/>
                    <a:pt x="384" y="188"/>
                    <a:pt x="386" y="189"/>
                  </a:cubicBezTo>
                  <a:cubicBezTo>
                    <a:pt x="387" y="187"/>
                    <a:pt x="390" y="185"/>
                    <a:pt x="388" y="184"/>
                  </a:cubicBezTo>
                  <a:cubicBezTo>
                    <a:pt x="390" y="183"/>
                    <a:pt x="397" y="183"/>
                    <a:pt x="394" y="180"/>
                  </a:cubicBezTo>
                  <a:cubicBezTo>
                    <a:pt x="389" y="181"/>
                    <a:pt x="394" y="178"/>
                    <a:pt x="389" y="178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90" y="173"/>
                    <a:pt x="398" y="173"/>
                    <a:pt x="403" y="173"/>
                  </a:cubicBezTo>
                  <a:cubicBezTo>
                    <a:pt x="404" y="177"/>
                    <a:pt x="404" y="177"/>
                    <a:pt x="404" y="177"/>
                  </a:cubicBezTo>
                  <a:cubicBezTo>
                    <a:pt x="400" y="178"/>
                    <a:pt x="408" y="180"/>
                    <a:pt x="402" y="181"/>
                  </a:cubicBezTo>
                  <a:cubicBezTo>
                    <a:pt x="408" y="182"/>
                    <a:pt x="413" y="181"/>
                    <a:pt x="419" y="182"/>
                  </a:cubicBezTo>
                  <a:cubicBezTo>
                    <a:pt x="421" y="181"/>
                    <a:pt x="421" y="181"/>
                    <a:pt x="421" y="181"/>
                  </a:cubicBezTo>
                  <a:cubicBezTo>
                    <a:pt x="419" y="180"/>
                    <a:pt x="419" y="180"/>
                    <a:pt x="419" y="180"/>
                  </a:cubicBezTo>
                  <a:cubicBezTo>
                    <a:pt x="418" y="180"/>
                    <a:pt x="417" y="180"/>
                    <a:pt x="416" y="181"/>
                  </a:cubicBezTo>
                  <a:cubicBezTo>
                    <a:pt x="412" y="179"/>
                    <a:pt x="412" y="179"/>
                    <a:pt x="412" y="179"/>
                  </a:cubicBezTo>
                  <a:cubicBezTo>
                    <a:pt x="405" y="183"/>
                    <a:pt x="406" y="177"/>
                    <a:pt x="409" y="178"/>
                  </a:cubicBezTo>
                  <a:cubicBezTo>
                    <a:pt x="409" y="178"/>
                    <a:pt x="409" y="178"/>
                    <a:pt x="409" y="178"/>
                  </a:cubicBezTo>
                  <a:cubicBezTo>
                    <a:pt x="409" y="177"/>
                    <a:pt x="410" y="177"/>
                    <a:pt x="411" y="177"/>
                  </a:cubicBezTo>
                  <a:cubicBezTo>
                    <a:pt x="409" y="174"/>
                    <a:pt x="419" y="175"/>
                    <a:pt x="422" y="174"/>
                  </a:cubicBezTo>
                  <a:cubicBezTo>
                    <a:pt x="421" y="174"/>
                    <a:pt x="420" y="174"/>
                    <a:pt x="420" y="174"/>
                  </a:cubicBezTo>
                  <a:cubicBezTo>
                    <a:pt x="420" y="173"/>
                    <a:pt x="419" y="172"/>
                    <a:pt x="421" y="172"/>
                  </a:cubicBezTo>
                  <a:cubicBezTo>
                    <a:pt x="422" y="173"/>
                    <a:pt x="422" y="173"/>
                    <a:pt x="422" y="173"/>
                  </a:cubicBezTo>
                  <a:cubicBezTo>
                    <a:pt x="423" y="172"/>
                    <a:pt x="423" y="172"/>
                    <a:pt x="423" y="172"/>
                  </a:cubicBezTo>
                  <a:cubicBezTo>
                    <a:pt x="421" y="171"/>
                    <a:pt x="414" y="171"/>
                    <a:pt x="410" y="171"/>
                  </a:cubicBezTo>
                  <a:cubicBezTo>
                    <a:pt x="409" y="169"/>
                    <a:pt x="419" y="168"/>
                    <a:pt x="416" y="166"/>
                  </a:cubicBezTo>
                  <a:cubicBezTo>
                    <a:pt x="417" y="164"/>
                    <a:pt x="410" y="164"/>
                    <a:pt x="408" y="163"/>
                  </a:cubicBezTo>
                  <a:cubicBezTo>
                    <a:pt x="409" y="163"/>
                    <a:pt x="411" y="161"/>
                    <a:pt x="414" y="162"/>
                  </a:cubicBezTo>
                  <a:cubicBezTo>
                    <a:pt x="419" y="162"/>
                    <a:pt x="415" y="163"/>
                    <a:pt x="419" y="164"/>
                  </a:cubicBezTo>
                  <a:cubicBezTo>
                    <a:pt x="420" y="162"/>
                    <a:pt x="427" y="164"/>
                    <a:pt x="424" y="163"/>
                  </a:cubicBezTo>
                  <a:cubicBezTo>
                    <a:pt x="425" y="159"/>
                    <a:pt x="409" y="162"/>
                    <a:pt x="405" y="160"/>
                  </a:cubicBezTo>
                  <a:cubicBezTo>
                    <a:pt x="411" y="158"/>
                    <a:pt x="400" y="158"/>
                    <a:pt x="400" y="156"/>
                  </a:cubicBezTo>
                  <a:cubicBezTo>
                    <a:pt x="401" y="156"/>
                    <a:pt x="402" y="155"/>
                    <a:pt x="403" y="155"/>
                  </a:cubicBezTo>
                  <a:cubicBezTo>
                    <a:pt x="395" y="155"/>
                    <a:pt x="395" y="155"/>
                    <a:pt x="395" y="155"/>
                  </a:cubicBezTo>
                  <a:cubicBezTo>
                    <a:pt x="397" y="157"/>
                    <a:pt x="397" y="160"/>
                    <a:pt x="401" y="163"/>
                  </a:cubicBezTo>
                  <a:cubicBezTo>
                    <a:pt x="398" y="164"/>
                    <a:pt x="392" y="165"/>
                    <a:pt x="389" y="164"/>
                  </a:cubicBezTo>
                  <a:cubicBezTo>
                    <a:pt x="388" y="163"/>
                    <a:pt x="390" y="163"/>
                    <a:pt x="389" y="163"/>
                  </a:cubicBezTo>
                  <a:cubicBezTo>
                    <a:pt x="388" y="161"/>
                    <a:pt x="389" y="158"/>
                    <a:pt x="385" y="158"/>
                  </a:cubicBezTo>
                  <a:cubicBezTo>
                    <a:pt x="381" y="156"/>
                    <a:pt x="375" y="155"/>
                    <a:pt x="376" y="153"/>
                  </a:cubicBezTo>
                  <a:cubicBezTo>
                    <a:pt x="378" y="151"/>
                    <a:pt x="382" y="153"/>
                    <a:pt x="384" y="153"/>
                  </a:cubicBezTo>
                  <a:cubicBezTo>
                    <a:pt x="386" y="151"/>
                    <a:pt x="380" y="151"/>
                    <a:pt x="376" y="151"/>
                  </a:cubicBezTo>
                  <a:cubicBezTo>
                    <a:pt x="374" y="150"/>
                    <a:pt x="373" y="150"/>
                    <a:pt x="374" y="149"/>
                  </a:cubicBezTo>
                  <a:cubicBezTo>
                    <a:pt x="370" y="149"/>
                    <a:pt x="368" y="151"/>
                    <a:pt x="365" y="150"/>
                  </a:cubicBezTo>
                  <a:cubicBezTo>
                    <a:pt x="365" y="149"/>
                    <a:pt x="361" y="150"/>
                    <a:pt x="360" y="149"/>
                  </a:cubicBezTo>
                  <a:cubicBezTo>
                    <a:pt x="362" y="148"/>
                    <a:pt x="362" y="148"/>
                    <a:pt x="362" y="148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55" y="146"/>
                    <a:pt x="353" y="150"/>
                    <a:pt x="348" y="150"/>
                  </a:cubicBezTo>
                  <a:cubicBezTo>
                    <a:pt x="350" y="150"/>
                    <a:pt x="352" y="150"/>
                    <a:pt x="354" y="150"/>
                  </a:cubicBezTo>
                  <a:cubicBezTo>
                    <a:pt x="354" y="156"/>
                    <a:pt x="376" y="149"/>
                    <a:pt x="373" y="155"/>
                  </a:cubicBezTo>
                  <a:cubicBezTo>
                    <a:pt x="370" y="158"/>
                    <a:pt x="361" y="157"/>
                    <a:pt x="358" y="158"/>
                  </a:cubicBezTo>
                  <a:cubicBezTo>
                    <a:pt x="362" y="161"/>
                    <a:pt x="367" y="157"/>
                    <a:pt x="371" y="158"/>
                  </a:cubicBezTo>
                  <a:cubicBezTo>
                    <a:pt x="372" y="158"/>
                    <a:pt x="373" y="160"/>
                    <a:pt x="370" y="161"/>
                  </a:cubicBezTo>
                  <a:cubicBezTo>
                    <a:pt x="361" y="161"/>
                    <a:pt x="353" y="160"/>
                    <a:pt x="348" y="157"/>
                  </a:cubicBezTo>
                  <a:cubicBezTo>
                    <a:pt x="349" y="157"/>
                    <a:pt x="349" y="157"/>
                    <a:pt x="350" y="157"/>
                  </a:cubicBezTo>
                  <a:cubicBezTo>
                    <a:pt x="349" y="157"/>
                    <a:pt x="347" y="157"/>
                    <a:pt x="346" y="157"/>
                  </a:cubicBezTo>
                  <a:cubicBezTo>
                    <a:pt x="344" y="158"/>
                    <a:pt x="338" y="158"/>
                    <a:pt x="336" y="157"/>
                  </a:cubicBezTo>
                  <a:cubicBezTo>
                    <a:pt x="339" y="156"/>
                    <a:pt x="343" y="156"/>
                    <a:pt x="343" y="155"/>
                  </a:cubicBezTo>
                  <a:cubicBezTo>
                    <a:pt x="339" y="154"/>
                    <a:pt x="334" y="153"/>
                    <a:pt x="332" y="152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344" y="151"/>
                    <a:pt x="344" y="151"/>
                    <a:pt x="344" y="151"/>
                  </a:cubicBezTo>
                  <a:cubicBezTo>
                    <a:pt x="342" y="148"/>
                    <a:pt x="335" y="151"/>
                    <a:pt x="331" y="150"/>
                  </a:cubicBezTo>
                  <a:cubicBezTo>
                    <a:pt x="335" y="148"/>
                    <a:pt x="340" y="148"/>
                    <a:pt x="346" y="147"/>
                  </a:cubicBezTo>
                  <a:cubicBezTo>
                    <a:pt x="346" y="146"/>
                    <a:pt x="352" y="146"/>
                    <a:pt x="354" y="145"/>
                  </a:cubicBezTo>
                  <a:cubicBezTo>
                    <a:pt x="354" y="144"/>
                    <a:pt x="354" y="144"/>
                    <a:pt x="353" y="143"/>
                  </a:cubicBezTo>
                  <a:cubicBezTo>
                    <a:pt x="350" y="143"/>
                    <a:pt x="350" y="141"/>
                    <a:pt x="354" y="140"/>
                  </a:cubicBezTo>
                  <a:cubicBezTo>
                    <a:pt x="354" y="139"/>
                    <a:pt x="358" y="139"/>
                    <a:pt x="355" y="138"/>
                  </a:cubicBezTo>
                  <a:cubicBezTo>
                    <a:pt x="358" y="137"/>
                    <a:pt x="361" y="137"/>
                    <a:pt x="361" y="135"/>
                  </a:cubicBezTo>
                  <a:cubicBezTo>
                    <a:pt x="359" y="135"/>
                    <a:pt x="356" y="135"/>
                    <a:pt x="355" y="134"/>
                  </a:cubicBezTo>
                  <a:cubicBezTo>
                    <a:pt x="354" y="135"/>
                    <a:pt x="353" y="135"/>
                    <a:pt x="352" y="135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4" y="136"/>
                    <a:pt x="354" y="136"/>
                    <a:pt x="354" y="136"/>
                  </a:cubicBezTo>
                  <a:cubicBezTo>
                    <a:pt x="357" y="141"/>
                    <a:pt x="338" y="138"/>
                    <a:pt x="332" y="139"/>
                  </a:cubicBezTo>
                  <a:cubicBezTo>
                    <a:pt x="334" y="140"/>
                    <a:pt x="329" y="141"/>
                    <a:pt x="329" y="143"/>
                  </a:cubicBezTo>
                  <a:cubicBezTo>
                    <a:pt x="329" y="144"/>
                    <a:pt x="323" y="145"/>
                    <a:pt x="325" y="146"/>
                  </a:cubicBezTo>
                  <a:cubicBezTo>
                    <a:pt x="327" y="145"/>
                    <a:pt x="327" y="145"/>
                    <a:pt x="327" y="145"/>
                  </a:cubicBezTo>
                  <a:cubicBezTo>
                    <a:pt x="329" y="145"/>
                    <a:pt x="332" y="146"/>
                    <a:pt x="334" y="147"/>
                  </a:cubicBezTo>
                  <a:cubicBezTo>
                    <a:pt x="333" y="147"/>
                    <a:pt x="332" y="147"/>
                    <a:pt x="331" y="147"/>
                  </a:cubicBezTo>
                  <a:cubicBezTo>
                    <a:pt x="326" y="146"/>
                    <a:pt x="316" y="147"/>
                    <a:pt x="318" y="144"/>
                  </a:cubicBezTo>
                  <a:cubicBezTo>
                    <a:pt x="320" y="142"/>
                    <a:pt x="318" y="142"/>
                    <a:pt x="319" y="140"/>
                  </a:cubicBezTo>
                  <a:cubicBezTo>
                    <a:pt x="323" y="142"/>
                    <a:pt x="325" y="139"/>
                    <a:pt x="329" y="138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23" y="137"/>
                    <a:pt x="322" y="139"/>
                    <a:pt x="320" y="140"/>
                  </a:cubicBezTo>
                  <a:cubicBezTo>
                    <a:pt x="317" y="140"/>
                    <a:pt x="316" y="139"/>
                    <a:pt x="314" y="139"/>
                  </a:cubicBezTo>
                  <a:cubicBezTo>
                    <a:pt x="314" y="138"/>
                    <a:pt x="314" y="137"/>
                    <a:pt x="316" y="136"/>
                  </a:cubicBezTo>
                  <a:cubicBezTo>
                    <a:pt x="315" y="137"/>
                    <a:pt x="314" y="136"/>
                    <a:pt x="314" y="136"/>
                  </a:cubicBezTo>
                  <a:cubicBezTo>
                    <a:pt x="322" y="135"/>
                    <a:pt x="322" y="135"/>
                    <a:pt x="322" y="135"/>
                  </a:cubicBezTo>
                  <a:cubicBezTo>
                    <a:pt x="321" y="134"/>
                    <a:pt x="321" y="133"/>
                    <a:pt x="319" y="134"/>
                  </a:cubicBezTo>
                  <a:cubicBezTo>
                    <a:pt x="317" y="133"/>
                    <a:pt x="318" y="132"/>
                    <a:pt x="318" y="132"/>
                  </a:cubicBezTo>
                  <a:cubicBezTo>
                    <a:pt x="318" y="130"/>
                    <a:pt x="322" y="130"/>
                    <a:pt x="324" y="130"/>
                  </a:cubicBezTo>
                  <a:cubicBezTo>
                    <a:pt x="326" y="134"/>
                    <a:pt x="336" y="130"/>
                    <a:pt x="342" y="131"/>
                  </a:cubicBezTo>
                  <a:cubicBezTo>
                    <a:pt x="344" y="131"/>
                    <a:pt x="345" y="132"/>
                    <a:pt x="344" y="133"/>
                  </a:cubicBezTo>
                  <a:cubicBezTo>
                    <a:pt x="354" y="132"/>
                    <a:pt x="342" y="129"/>
                    <a:pt x="344" y="127"/>
                  </a:cubicBezTo>
                  <a:cubicBezTo>
                    <a:pt x="332" y="130"/>
                    <a:pt x="332" y="130"/>
                    <a:pt x="332" y="130"/>
                  </a:cubicBezTo>
                  <a:cubicBezTo>
                    <a:pt x="328" y="130"/>
                    <a:pt x="328" y="128"/>
                    <a:pt x="326" y="127"/>
                  </a:cubicBezTo>
                  <a:cubicBezTo>
                    <a:pt x="323" y="127"/>
                    <a:pt x="324" y="129"/>
                    <a:pt x="321" y="129"/>
                  </a:cubicBezTo>
                  <a:cubicBezTo>
                    <a:pt x="320" y="128"/>
                    <a:pt x="318" y="127"/>
                    <a:pt x="320" y="126"/>
                  </a:cubicBezTo>
                  <a:cubicBezTo>
                    <a:pt x="325" y="126"/>
                    <a:pt x="329" y="128"/>
                    <a:pt x="335" y="127"/>
                  </a:cubicBezTo>
                  <a:cubicBezTo>
                    <a:pt x="334" y="127"/>
                    <a:pt x="333" y="127"/>
                    <a:pt x="334" y="126"/>
                  </a:cubicBezTo>
                  <a:cubicBezTo>
                    <a:pt x="347" y="125"/>
                    <a:pt x="347" y="125"/>
                    <a:pt x="347" y="125"/>
                  </a:cubicBezTo>
                  <a:cubicBezTo>
                    <a:pt x="344" y="123"/>
                    <a:pt x="336" y="126"/>
                    <a:pt x="333" y="124"/>
                  </a:cubicBezTo>
                  <a:cubicBezTo>
                    <a:pt x="336" y="123"/>
                    <a:pt x="340" y="124"/>
                    <a:pt x="340" y="122"/>
                  </a:cubicBezTo>
                  <a:cubicBezTo>
                    <a:pt x="345" y="121"/>
                    <a:pt x="343" y="124"/>
                    <a:pt x="347" y="123"/>
                  </a:cubicBezTo>
                  <a:cubicBezTo>
                    <a:pt x="347" y="122"/>
                    <a:pt x="345" y="122"/>
                    <a:pt x="343" y="122"/>
                  </a:cubicBezTo>
                  <a:cubicBezTo>
                    <a:pt x="344" y="120"/>
                    <a:pt x="347" y="120"/>
                    <a:pt x="348" y="119"/>
                  </a:cubicBezTo>
                  <a:cubicBezTo>
                    <a:pt x="345" y="118"/>
                    <a:pt x="347" y="117"/>
                    <a:pt x="346" y="116"/>
                  </a:cubicBezTo>
                  <a:cubicBezTo>
                    <a:pt x="356" y="115"/>
                    <a:pt x="344" y="110"/>
                    <a:pt x="354" y="110"/>
                  </a:cubicBezTo>
                  <a:cubicBezTo>
                    <a:pt x="353" y="110"/>
                    <a:pt x="353" y="110"/>
                    <a:pt x="353" y="110"/>
                  </a:cubicBezTo>
                  <a:cubicBezTo>
                    <a:pt x="352" y="110"/>
                    <a:pt x="352" y="110"/>
                    <a:pt x="352" y="110"/>
                  </a:cubicBezTo>
                  <a:cubicBezTo>
                    <a:pt x="350" y="111"/>
                    <a:pt x="349" y="110"/>
                    <a:pt x="348" y="110"/>
                  </a:cubicBezTo>
                  <a:cubicBezTo>
                    <a:pt x="347" y="110"/>
                    <a:pt x="347" y="110"/>
                    <a:pt x="347" y="110"/>
                  </a:cubicBezTo>
                  <a:cubicBezTo>
                    <a:pt x="347" y="111"/>
                    <a:pt x="347" y="112"/>
                    <a:pt x="348" y="112"/>
                  </a:cubicBezTo>
                  <a:cubicBezTo>
                    <a:pt x="344" y="115"/>
                    <a:pt x="341" y="118"/>
                    <a:pt x="333" y="118"/>
                  </a:cubicBezTo>
                  <a:cubicBezTo>
                    <a:pt x="329" y="119"/>
                    <a:pt x="327" y="118"/>
                    <a:pt x="325" y="117"/>
                  </a:cubicBezTo>
                  <a:cubicBezTo>
                    <a:pt x="325" y="115"/>
                    <a:pt x="333" y="116"/>
                    <a:pt x="336" y="115"/>
                  </a:cubicBezTo>
                  <a:cubicBezTo>
                    <a:pt x="337" y="114"/>
                    <a:pt x="340" y="113"/>
                    <a:pt x="337" y="112"/>
                  </a:cubicBezTo>
                  <a:cubicBezTo>
                    <a:pt x="337" y="111"/>
                    <a:pt x="342" y="110"/>
                    <a:pt x="345" y="110"/>
                  </a:cubicBezTo>
                  <a:cubicBezTo>
                    <a:pt x="344" y="110"/>
                    <a:pt x="344" y="110"/>
                    <a:pt x="344" y="110"/>
                  </a:cubicBezTo>
                  <a:cubicBezTo>
                    <a:pt x="339" y="111"/>
                    <a:pt x="334" y="109"/>
                    <a:pt x="329" y="109"/>
                  </a:cubicBezTo>
                  <a:cubicBezTo>
                    <a:pt x="327" y="105"/>
                    <a:pt x="315" y="109"/>
                    <a:pt x="309" y="106"/>
                  </a:cubicBezTo>
                  <a:cubicBezTo>
                    <a:pt x="317" y="104"/>
                    <a:pt x="323" y="107"/>
                    <a:pt x="332" y="105"/>
                  </a:cubicBezTo>
                  <a:cubicBezTo>
                    <a:pt x="323" y="105"/>
                    <a:pt x="323" y="105"/>
                    <a:pt x="323" y="105"/>
                  </a:cubicBezTo>
                  <a:cubicBezTo>
                    <a:pt x="328" y="104"/>
                    <a:pt x="328" y="104"/>
                    <a:pt x="328" y="104"/>
                  </a:cubicBezTo>
                  <a:cubicBezTo>
                    <a:pt x="324" y="103"/>
                    <a:pt x="325" y="101"/>
                    <a:pt x="322" y="101"/>
                  </a:cubicBezTo>
                  <a:cubicBezTo>
                    <a:pt x="320" y="103"/>
                    <a:pt x="312" y="104"/>
                    <a:pt x="308" y="106"/>
                  </a:cubicBezTo>
                  <a:cubicBezTo>
                    <a:pt x="304" y="107"/>
                    <a:pt x="313" y="108"/>
                    <a:pt x="310" y="109"/>
                  </a:cubicBezTo>
                  <a:cubicBezTo>
                    <a:pt x="306" y="109"/>
                    <a:pt x="304" y="108"/>
                    <a:pt x="301" y="107"/>
                  </a:cubicBezTo>
                  <a:cubicBezTo>
                    <a:pt x="306" y="107"/>
                    <a:pt x="302" y="106"/>
                    <a:pt x="304" y="105"/>
                  </a:cubicBezTo>
                  <a:cubicBezTo>
                    <a:pt x="297" y="105"/>
                    <a:pt x="297" y="105"/>
                    <a:pt x="297" y="105"/>
                  </a:cubicBezTo>
                  <a:cubicBezTo>
                    <a:pt x="297" y="105"/>
                    <a:pt x="295" y="105"/>
                    <a:pt x="295" y="104"/>
                  </a:cubicBezTo>
                  <a:cubicBezTo>
                    <a:pt x="296" y="104"/>
                    <a:pt x="296" y="104"/>
                    <a:pt x="297" y="104"/>
                  </a:cubicBezTo>
                  <a:cubicBezTo>
                    <a:pt x="297" y="102"/>
                    <a:pt x="299" y="101"/>
                    <a:pt x="295" y="100"/>
                  </a:cubicBezTo>
                  <a:cubicBezTo>
                    <a:pt x="292" y="101"/>
                    <a:pt x="290" y="99"/>
                    <a:pt x="288" y="101"/>
                  </a:cubicBezTo>
                  <a:cubicBezTo>
                    <a:pt x="291" y="103"/>
                    <a:pt x="291" y="105"/>
                    <a:pt x="296" y="106"/>
                  </a:cubicBezTo>
                  <a:cubicBezTo>
                    <a:pt x="297" y="107"/>
                    <a:pt x="295" y="108"/>
                    <a:pt x="292" y="109"/>
                  </a:cubicBezTo>
                  <a:cubicBezTo>
                    <a:pt x="283" y="108"/>
                    <a:pt x="269" y="111"/>
                    <a:pt x="264" y="107"/>
                  </a:cubicBezTo>
                  <a:cubicBezTo>
                    <a:pt x="266" y="104"/>
                    <a:pt x="256" y="105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7" y="103"/>
                    <a:pt x="259" y="101"/>
                    <a:pt x="261" y="99"/>
                  </a:cubicBezTo>
                  <a:cubicBezTo>
                    <a:pt x="255" y="99"/>
                    <a:pt x="252" y="101"/>
                    <a:pt x="246" y="101"/>
                  </a:cubicBezTo>
                  <a:cubicBezTo>
                    <a:pt x="250" y="103"/>
                    <a:pt x="244" y="105"/>
                    <a:pt x="241" y="107"/>
                  </a:cubicBezTo>
                  <a:cubicBezTo>
                    <a:pt x="242" y="108"/>
                    <a:pt x="242" y="109"/>
                    <a:pt x="240" y="109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39" y="112"/>
                    <a:pt x="233" y="113"/>
                    <a:pt x="228" y="111"/>
                  </a:cubicBezTo>
                  <a:cubicBezTo>
                    <a:pt x="229" y="109"/>
                    <a:pt x="235" y="110"/>
                    <a:pt x="237" y="109"/>
                  </a:cubicBezTo>
                  <a:cubicBezTo>
                    <a:pt x="232" y="107"/>
                    <a:pt x="228" y="111"/>
                    <a:pt x="224" y="109"/>
                  </a:cubicBezTo>
                  <a:cubicBezTo>
                    <a:pt x="227" y="108"/>
                    <a:pt x="232" y="108"/>
                    <a:pt x="233" y="106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28" y="100"/>
                    <a:pt x="240" y="101"/>
                    <a:pt x="243" y="97"/>
                  </a:cubicBezTo>
                  <a:cubicBezTo>
                    <a:pt x="237" y="95"/>
                    <a:pt x="235" y="100"/>
                    <a:pt x="230" y="100"/>
                  </a:cubicBezTo>
                  <a:cubicBezTo>
                    <a:pt x="226" y="99"/>
                    <a:pt x="232" y="98"/>
                    <a:pt x="230" y="98"/>
                  </a:cubicBezTo>
                  <a:cubicBezTo>
                    <a:pt x="227" y="99"/>
                    <a:pt x="223" y="97"/>
                    <a:pt x="226" y="96"/>
                  </a:cubicBezTo>
                  <a:cubicBezTo>
                    <a:pt x="231" y="97"/>
                    <a:pt x="234" y="95"/>
                    <a:pt x="238" y="94"/>
                  </a:cubicBezTo>
                  <a:cubicBezTo>
                    <a:pt x="230" y="94"/>
                    <a:pt x="222" y="94"/>
                    <a:pt x="215" y="95"/>
                  </a:cubicBezTo>
                  <a:cubicBezTo>
                    <a:pt x="216" y="96"/>
                    <a:pt x="217" y="95"/>
                    <a:pt x="219" y="95"/>
                  </a:cubicBezTo>
                  <a:cubicBezTo>
                    <a:pt x="220" y="95"/>
                    <a:pt x="223" y="96"/>
                    <a:pt x="222" y="97"/>
                  </a:cubicBezTo>
                  <a:cubicBezTo>
                    <a:pt x="217" y="97"/>
                    <a:pt x="210" y="98"/>
                    <a:pt x="207" y="96"/>
                  </a:cubicBezTo>
                  <a:cubicBezTo>
                    <a:pt x="200" y="90"/>
                    <a:pt x="218" y="94"/>
                    <a:pt x="223" y="92"/>
                  </a:cubicBezTo>
                  <a:cubicBezTo>
                    <a:pt x="224" y="93"/>
                    <a:pt x="225" y="93"/>
                    <a:pt x="227" y="93"/>
                  </a:cubicBezTo>
                  <a:cubicBezTo>
                    <a:pt x="230" y="91"/>
                    <a:pt x="237" y="94"/>
                    <a:pt x="240" y="91"/>
                  </a:cubicBezTo>
                  <a:cubicBezTo>
                    <a:pt x="244" y="91"/>
                    <a:pt x="248" y="91"/>
                    <a:pt x="250" y="92"/>
                  </a:cubicBezTo>
                  <a:cubicBezTo>
                    <a:pt x="255" y="94"/>
                    <a:pt x="246" y="94"/>
                    <a:pt x="246" y="96"/>
                  </a:cubicBezTo>
                  <a:cubicBezTo>
                    <a:pt x="245" y="99"/>
                    <a:pt x="254" y="98"/>
                    <a:pt x="257" y="98"/>
                  </a:cubicBezTo>
                  <a:cubicBezTo>
                    <a:pt x="258" y="97"/>
                    <a:pt x="255" y="97"/>
                    <a:pt x="254" y="97"/>
                  </a:cubicBezTo>
                  <a:cubicBezTo>
                    <a:pt x="255" y="96"/>
                    <a:pt x="255" y="96"/>
                    <a:pt x="255" y="96"/>
                  </a:cubicBezTo>
                  <a:cubicBezTo>
                    <a:pt x="256" y="96"/>
                    <a:pt x="258" y="96"/>
                    <a:pt x="259" y="97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6"/>
                    <a:pt x="262" y="96"/>
                    <a:pt x="263" y="96"/>
                  </a:cubicBezTo>
                  <a:cubicBezTo>
                    <a:pt x="265" y="96"/>
                    <a:pt x="267" y="95"/>
                    <a:pt x="266" y="94"/>
                  </a:cubicBezTo>
                  <a:cubicBezTo>
                    <a:pt x="261" y="94"/>
                    <a:pt x="261" y="94"/>
                    <a:pt x="261" y="94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0" y="95"/>
                    <a:pt x="259" y="95"/>
                    <a:pt x="258" y="95"/>
                  </a:cubicBezTo>
                  <a:cubicBezTo>
                    <a:pt x="256" y="95"/>
                    <a:pt x="250" y="93"/>
                    <a:pt x="255" y="92"/>
                  </a:cubicBezTo>
                  <a:cubicBezTo>
                    <a:pt x="257" y="92"/>
                    <a:pt x="260" y="92"/>
                    <a:pt x="261" y="93"/>
                  </a:cubicBezTo>
                  <a:cubicBezTo>
                    <a:pt x="265" y="92"/>
                    <a:pt x="263" y="90"/>
                    <a:pt x="268" y="90"/>
                  </a:cubicBezTo>
                  <a:cubicBezTo>
                    <a:pt x="269" y="90"/>
                    <a:pt x="269" y="91"/>
                    <a:pt x="269" y="91"/>
                  </a:cubicBezTo>
                  <a:cubicBezTo>
                    <a:pt x="273" y="91"/>
                    <a:pt x="273" y="91"/>
                    <a:pt x="273" y="91"/>
                  </a:cubicBezTo>
                  <a:cubicBezTo>
                    <a:pt x="277" y="91"/>
                    <a:pt x="279" y="91"/>
                    <a:pt x="281" y="92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4" y="91"/>
                    <a:pt x="285" y="91"/>
                    <a:pt x="286" y="92"/>
                  </a:cubicBezTo>
                  <a:cubicBezTo>
                    <a:pt x="288" y="91"/>
                    <a:pt x="288" y="91"/>
                    <a:pt x="288" y="91"/>
                  </a:cubicBezTo>
                  <a:cubicBezTo>
                    <a:pt x="292" y="91"/>
                    <a:pt x="299" y="91"/>
                    <a:pt x="302" y="90"/>
                  </a:cubicBezTo>
                  <a:cubicBezTo>
                    <a:pt x="305" y="92"/>
                    <a:pt x="308" y="92"/>
                    <a:pt x="311" y="90"/>
                  </a:cubicBezTo>
                  <a:cubicBezTo>
                    <a:pt x="310" y="90"/>
                    <a:pt x="310" y="90"/>
                    <a:pt x="310" y="90"/>
                  </a:cubicBezTo>
                  <a:cubicBezTo>
                    <a:pt x="304" y="91"/>
                    <a:pt x="296" y="90"/>
                    <a:pt x="290" y="89"/>
                  </a:cubicBezTo>
                  <a:cubicBezTo>
                    <a:pt x="286" y="92"/>
                    <a:pt x="278" y="89"/>
                    <a:pt x="272" y="89"/>
                  </a:cubicBezTo>
                  <a:cubicBezTo>
                    <a:pt x="257" y="90"/>
                    <a:pt x="240" y="89"/>
                    <a:pt x="226" y="90"/>
                  </a:cubicBezTo>
                  <a:cubicBezTo>
                    <a:pt x="221" y="87"/>
                    <a:pt x="212" y="90"/>
                    <a:pt x="206" y="87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6" y="86"/>
                    <a:pt x="209" y="83"/>
                    <a:pt x="211" y="81"/>
                  </a:cubicBezTo>
                  <a:cubicBezTo>
                    <a:pt x="209" y="81"/>
                    <a:pt x="206" y="81"/>
                    <a:pt x="205" y="81"/>
                  </a:cubicBezTo>
                  <a:cubicBezTo>
                    <a:pt x="207" y="79"/>
                    <a:pt x="215" y="81"/>
                    <a:pt x="217" y="78"/>
                  </a:cubicBezTo>
                  <a:cubicBezTo>
                    <a:pt x="221" y="78"/>
                    <a:pt x="220" y="80"/>
                    <a:pt x="223" y="80"/>
                  </a:cubicBezTo>
                  <a:cubicBezTo>
                    <a:pt x="212" y="83"/>
                    <a:pt x="227" y="84"/>
                    <a:pt x="223" y="86"/>
                  </a:cubicBezTo>
                  <a:cubicBezTo>
                    <a:pt x="221" y="87"/>
                    <a:pt x="218" y="86"/>
                    <a:pt x="217" y="87"/>
                  </a:cubicBezTo>
                  <a:cubicBezTo>
                    <a:pt x="220" y="87"/>
                    <a:pt x="220" y="87"/>
                    <a:pt x="220" y="87"/>
                  </a:cubicBezTo>
                  <a:cubicBezTo>
                    <a:pt x="226" y="88"/>
                    <a:pt x="233" y="88"/>
                    <a:pt x="239" y="87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29" y="85"/>
                    <a:pt x="238" y="82"/>
                    <a:pt x="232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5" y="81"/>
                    <a:pt x="238" y="80"/>
                    <a:pt x="239" y="81"/>
                  </a:cubicBezTo>
                  <a:cubicBezTo>
                    <a:pt x="239" y="81"/>
                    <a:pt x="238" y="81"/>
                    <a:pt x="238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6" y="80"/>
                    <a:pt x="240" y="80"/>
                    <a:pt x="238" y="79"/>
                  </a:cubicBezTo>
                  <a:cubicBezTo>
                    <a:pt x="240" y="79"/>
                    <a:pt x="240" y="78"/>
                    <a:pt x="240" y="77"/>
                  </a:cubicBezTo>
                  <a:cubicBezTo>
                    <a:pt x="234" y="75"/>
                    <a:pt x="230" y="80"/>
                    <a:pt x="227" y="77"/>
                  </a:cubicBezTo>
                  <a:cubicBezTo>
                    <a:pt x="231" y="77"/>
                    <a:pt x="232" y="75"/>
                    <a:pt x="236" y="76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29" y="73"/>
                    <a:pt x="230" y="78"/>
                    <a:pt x="223" y="77"/>
                  </a:cubicBezTo>
                  <a:cubicBezTo>
                    <a:pt x="216" y="75"/>
                    <a:pt x="228" y="76"/>
                    <a:pt x="228" y="74"/>
                  </a:cubicBezTo>
                  <a:cubicBezTo>
                    <a:pt x="232" y="73"/>
                    <a:pt x="236" y="71"/>
                    <a:pt x="242" y="72"/>
                  </a:cubicBezTo>
                  <a:cubicBezTo>
                    <a:pt x="246" y="72"/>
                    <a:pt x="248" y="74"/>
                    <a:pt x="246" y="75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57" y="87"/>
                    <a:pt x="262" y="86"/>
                    <a:pt x="264" y="84"/>
                  </a:cubicBezTo>
                  <a:cubicBezTo>
                    <a:pt x="276" y="83"/>
                    <a:pt x="264" y="88"/>
                    <a:pt x="275" y="88"/>
                  </a:cubicBezTo>
                  <a:cubicBezTo>
                    <a:pt x="274" y="87"/>
                    <a:pt x="276" y="86"/>
                    <a:pt x="278" y="85"/>
                  </a:cubicBezTo>
                  <a:cubicBezTo>
                    <a:pt x="274" y="85"/>
                    <a:pt x="269" y="83"/>
                    <a:pt x="268" y="81"/>
                  </a:cubicBezTo>
                  <a:cubicBezTo>
                    <a:pt x="273" y="80"/>
                    <a:pt x="273" y="80"/>
                    <a:pt x="273" y="80"/>
                  </a:cubicBezTo>
                  <a:cubicBezTo>
                    <a:pt x="270" y="79"/>
                    <a:pt x="264" y="79"/>
                    <a:pt x="261" y="80"/>
                  </a:cubicBezTo>
                  <a:cubicBezTo>
                    <a:pt x="259" y="78"/>
                    <a:pt x="253" y="77"/>
                    <a:pt x="255" y="75"/>
                  </a:cubicBezTo>
                  <a:cubicBezTo>
                    <a:pt x="258" y="74"/>
                    <a:pt x="264" y="74"/>
                    <a:pt x="267" y="74"/>
                  </a:cubicBezTo>
                  <a:cubicBezTo>
                    <a:pt x="264" y="76"/>
                    <a:pt x="264" y="77"/>
                    <a:pt x="264" y="78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68" y="78"/>
                    <a:pt x="269" y="76"/>
                    <a:pt x="269" y="74"/>
                  </a:cubicBezTo>
                  <a:cubicBezTo>
                    <a:pt x="272" y="75"/>
                    <a:pt x="276" y="75"/>
                    <a:pt x="280" y="76"/>
                  </a:cubicBezTo>
                  <a:cubicBezTo>
                    <a:pt x="277" y="78"/>
                    <a:pt x="277" y="78"/>
                    <a:pt x="277" y="78"/>
                  </a:cubicBezTo>
                  <a:cubicBezTo>
                    <a:pt x="282" y="78"/>
                    <a:pt x="277" y="80"/>
                    <a:pt x="279" y="82"/>
                  </a:cubicBezTo>
                  <a:cubicBezTo>
                    <a:pt x="284" y="85"/>
                    <a:pt x="282" y="80"/>
                    <a:pt x="286" y="81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4" y="77"/>
                    <a:pt x="280" y="76"/>
                    <a:pt x="277" y="74"/>
                  </a:cubicBezTo>
                  <a:cubicBezTo>
                    <a:pt x="278" y="73"/>
                    <a:pt x="269" y="72"/>
                    <a:pt x="274" y="70"/>
                  </a:cubicBezTo>
                  <a:cubicBezTo>
                    <a:pt x="279" y="71"/>
                    <a:pt x="281" y="69"/>
                    <a:pt x="283" y="68"/>
                  </a:cubicBezTo>
                  <a:cubicBezTo>
                    <a:pt x="280" y="68"/>
                    <a:pt x="280" y="66"/>
                    <a:pt x="277" y="66"/>
                  </a:cubicBezTo>
                  <a:cubicBezTo>
                    <a:pt x="274" y="69"/>
                    <a:pt x="267" y="68"/>
                    <a:pt x="261" y="68"/>
                  </a:cubicBezTo>
                  <a:cubicBezTo>
                    <a:pt x="263" y="70"/>
                    <a:pt x="274" y="71"/>
                    <a:pt x="271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1" y="74"/>
                    <a:pt x="258" y="72"/>
                    <a:pt x="255" y="72"/>
                  </a:cubicBezTo>
                  <a:cubicBezTo>
                    <a:pt x="257" y="71"/>
                    <a:pt x="258" y="70"/>
                    <a:pt x="258" y="69"/>
                  </a:cubicBezTo>
                  <a:cubicBezTo>
                    <a:pt x="258" y="68"/>
                    <a:pt x="253" y="68"/>
                    <a:pt x="251" y="68"/>
                  </a:cubicBezTo>
                  <a:cubicBezTo>
                    <a:pt x="245" y="69"/>
                    <a:pt x="254" y="70"/>
                    <a:pt x="251" y="72"/>
                  </a:cubicBezTo>
                  <a:cubicBezTo>
                    <a:pt x="242" y="73"/>
                    <a:pt x="243" y="69"/>
                    <a:pt x="237" y="68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6"/>
                    <a:pt x="239" y="66"/>
                    <a:pt x="237" y="66"/>
                  </a:cubicBezTo>
                  <a:cubicBezTo>
                    <a:pt x="239" y="68"/>
                    <a:pt x="234" y="67"/>
                    <a:pt x="233" y="68"/>
                  </a:cubicBezTo>
                  <a:cubicBezTo>
                    <a:pt x="232" y="71"/>
                    <a:pt x="226" y="73"/>
                    <a:pt x="220" y="74"/>
                  </a:cubicBezTo>
                  <a:cubicBezTo>
                    <a:pt x="217" y="74"/>
                    <a:pt x="213" y="74"/>
                    <a:pt x="214" y="73"/>
                  </a:cubicBezTo>
                  <a:cubicBezTo>
                    <a:pt x="215" y="72"/>
                    <a:pt x="217" y="72"/>
                    <a:pt x="219" y="72"/>
                  </a:cubicBezTo>
                  <a:cubicBezTo>
                    <a:pt x="221" y="71"/>
                    <a:pt x="226" y="70"/>
                    <a:pt x="226" y="68"/>
                  </a:cubicBezTo>
                  <a:cubicBezTo>
                    <a:pt x="220" y="66"/>
                    <a:pt x="218" y="69"/>
                    <a:pt x="218" y="71"/>
                  </a:cubicBezTo>
                  <a:cubicBezTo>
                    <a:pt x="213" y="72"/>
                    <a:pt x="213" y="69"/>
                    <a:pt x="211" y="69"/>
                  </a:cubicBezTo>
                  <a:cubicBezTo>
                    <a:pt x="207" y="67"/>
                    <a:pt x="204" y="69"/>
                    <a:pt x="201" y="70"/>
                  </a:cubicBezTo>
                  <a:cubicBezTo>
                    <a:pt x="198" y="73"/>
                    <a:pt x="197" y="78"/>
                    <a:pt x="185" y="78"/>
                  </a:cubicBezTo>
                  <a:cubicBezTo>
                    <a:pt x="184" y="77"/>
                    <a:pt x="182" y="77"/>
                    <a:pt x="182" y="76"/>
                  </a:cubicBezTo>
                  <a:cubicBezTo>
                    <a:pt x="187" y="75"/>
                    <a:pt x="182" y="74"/>
                    <a:pt x="181" y="73"/>
                  </a:cubicBezTo>
                  <a:cubicBezTo>
                    <a:pt x="185" y="72"/>
                    <a:pt x="196" y="71"/>
                    <a:pt x="193" y="69"/>
                  </a:cubicBezTo>
                  <a:cubicBezTo>
                    <a:pt x="190" y="68"/>
                    <a:pt x="186" y="67"/>
                    <a:pt x="183" y="67"/>
                  </a:cubicBezTo>
                  <a:cubicBezTo>
                    <a:pt x="184" y="67"/>
                    <a:pt x="183" y="68"/>
                    <a:pt x="182" y="68"/>
                  </a:cubicBezTo>
                  <a:cubicBezTo>
                    <a:pt x="181" y="68"/>
                    <a:pt x="179" y="68"/>
                    <a:pt x="179" y="67"/>
                  </a:cubicBezTo>
                  <a:cubicBezTo>
                    <a:pt x="175" y="66"/>
                    <a:pt x="181" y="65"/>
                    <a:pt x="177" y="65"/>
                  </a:cubicBezTo>
                  <a:cubicBezTo>
                    <a:pt x="178" y="64"/>
                    <a:pt x="179" y="64"/>
                    <a:pt x="180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5" y="61"/>
                    <a:pt x="181" y="61"/>
                    <a:pt x="183" y="60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7" y="57"/>
                    <a:pt x="183" y="58"/>
                    <a:pt x="182" y="57"/>
                  </a:cubicBezTo>
                  <a:cubicBezTo>
                    <a:pt x="179" y="56"/>
                    <a:pt x="175" y="57"/>
                    <a:pt x="174" y="58"/>
                  </a:cubicBezTo>
                  <a:cubicBezTo>
                    <a:pt x="172" y="58"/>
                    <a:pt x="171" y="58"/>
                    <a:pt x="171" y="58"/>
                  </a:cubicBezTo>
                  <a:cubicBezTo>
                    <a:pt x="158" y="52"/>
                    <a:pt x="181" y="56"/>
                    <a:pt x="185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5" y="51"/>
                    <a:pt x="183" y="50"/>
                    <a:pt x="184" y="50"/>
                  </a:cubicBezTo>
                  <a:cubicBezTo>
                    <a:pt x="187" y="50"/>
                    <a:pt x="190" y="49"/>
                    <a:pt x="191" y="50"/>
                  </a:cubicBezTo>
                  <a:cubicBezTo>
                    <a:pt x="187" y="53"/>
                    <a:pt x="194" y="54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80" y="58"/>
                    <a:pt x="195" y="63"/>
                    <a:pt x="183" y="64"/>
                  </a:cubicBezTo>
                  <a:cubicBezTo>
                    <a:pt x="188" y="65"/>
                    <a:pt x="190" y="63"/>
                    <a:pt x="194" y="63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7" y="62"/>
                    <a:pt x="204" y="60"/>
                    <a:pt x="210" y="61"/>
                  </a:cubicBezTo>
                  <a:cubicBezTo>
                    <a:pt x="213" y="62"/>
                    <a:pt x="209" y="64"/>
                    <a:pt x="209" y="65"/>
                  </a:cubicBezTo>
                  <a:cubicBezTo>
                    <a:pt x="213" y="68"/>
                    <a:pt x="221" y="66"/>
                    <a:pt x="229" y="66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6" y="65"/>
                    <a:pt x="224" y="62"/>
                    <a:pt x="222" y="64"/>
                  </a:cubicBezTo>
                  <a:cubicBezTo>
                    <a:pt x="221" y="63"/>
                    <a:pt x="218" y="63"/>
                    <a:pt x="219" y="62"/>
                  </a:cubicBezTo>
                  <a:cubicBezTo>
                    <a:pt x="215" y="61"/>
                    <a:pt x="221" y="61"/>
                    <a:pt x="222" y="60"/>
                  </a:cubicBezTo>
                  <a:cubicBezTo>
                    <a:pt x="223" y="56"/>
                    <a:pt x="230" y="60"/>
                    <a:pt x="234" y="59"/>
                  </a:cubicBezTo>
                  <a:cubicBezTo>
                    <a:pt x="235" y="57"/>
                    <a:pt x="228" y="56"/>
                    <a:pt x="233" y="54"/>
                  </a:cubicBezTo>
                  <a:cubicBezTo>
                    <a:pt x="233" y="54"/>
                    <a:pt x="232" y="54"/>
                    <a:pt x="231" y="54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30" y="55"/>
                    <a:pt x="229" y="55"/>
                    <a:pt x="227" y="55"/>
                  </a:cubicBezTo>
                  <a:cubicBezTo>
                    <a:pt x="218" y="53"/>
                    <a:pt x="230" y="52"/>
                    <a:pt x="230" y="50"/>
                  </a:cubicBezTo>
                  <a:cubicBezTo>
                    <a:pt x="235" y="50"/>
                    <a:pt x="232" y="52"/>
                    <a:pt x="233" y="53"/>
                  </a:cubicBezTo>
                  <a:cubicBezTo>
                    <a:pt x="236" y="53"/>
                    <a:pt x="236" y="53"/>
                    <a:pt x="236" y="53"/>
                  </a:cubicBezTo>
                  <a:cubicBezTo>
                    <a:pt x="236" y="52"/>
                    <a:pt x="238" y="50"/>
                    <a:pt x="234" y="49"/>
                  </a:cubicBezTo>
                  <a:cubicBezTo>
                    <a:pt x="238" y="49"/>
                    <a:pt x="238" y="48"/>
                    <a:pt x="240" y="47"/>
                  </a:cubicBezTo>
                  <a:cubicBezTo>
                    <a:pt x="239" y="47"/>
                    <a:pt x="237" y="48"/>
                    <a:pt x="236" y="47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45" y="46"/>
                    <a:pt x="247" y="46"/>
                    <a:pt x="248" y="48"/>
                  </a:cubicBezTo>
                  <a:cubicBezTo>
                    <a:pt x="246" y="49"/>
                    <a:pt x="245" y="50"/>
                    <a:pt x="245" y="51"/>
                  </a:cubicBezTo>
                  <a:cubicBezTo>
                    <a:pt x="246" y="49"/>
                    <a:pt x="253" y="50"/>
                    <a:pt x="256" y="49"/>
                  </a:cubicBezTo>
                  <a:cubicBezTo>
                    <a:pt x="257" y="48"/>
                    <a:pt x="255" y="48"/>
                    <a:pt x="254" y="48"/>
                  </a:cubicBezTo>
                  <a:cubicBezTo>
                    <a:pt x="257" y="46"/>
                    <a:pt x="259" y="48"/>
                    <a:pt x="262" y="48"/>
                  </a:cubicBezTo>
                  <a:cubicBezTo>
                    <a:pt x="264" y="47"/>
                    <a:pt x="272" y="48"/>
                    <a:pt x="269" y="46"/>
                  </a:cubicBezTo>
                  <a:cubicBezTo>
                    <a:pt x="272" y="44"/>
                    <a:pt x="274" y="46"/>
                    <a:pt x="278" y="46"/>
                  </a:cubicBezTo>
                  <a:cubicBezTo>
                    <a:pt x="278" y="47"/>
                    <a:pt x="274" y="46"/>
                    <a:pt x="274" y="47"/>
                  </a:cubicBezTo>
                  <a:cubicBezTo>
                    <a:pt x="273" y="48"/>
                    <a:pt x="275" y="49"/>
                    <a:pt x="276" y="50"/>
                  </a:cubicBezTo>
                  <a:cubicBezTo>
                    <a:pt x="274" y="47"/>
                    <a:pt x="282" y="47"/>
                    <a:pt x="283" y="45"/>
                  </a:cubicBezTo>
                  <a:cubicBezTo>
                    <a:pt x="282" y="43"/>
                    <a:pt x="292" y="43"/>
                    <a:pt x="292" y="41"/>
                  </a:cubicBezTo>
                  <a:cubicBezTo>
                    <a:pt x="293" y="41"/>
                    <a:pt x="293" y="42"/>
                    <a:pt x="294" y="41"/>
                  </a:cubicBezTo>
                  <a:cubicBezTo>
                    <a:pt x="298" y="40"/>
                    <a:pt x="295" y="39"/>
                    <a:pt x="293" y="38"/>
                  </a:cubicBezTo>
                  <a:cubicBezTo>
                    <a:pt x="287" y="38"/>
                    <a:pt x="288" y="35"/>
                    <a:pt x="282" y="34"/>
                  </a:cubicBezTo>
                  <a:cubicBezTo>
                    <a:pt x="280" y="36"/>
                    <a:pt x="282" y="38"/>
                    <a:pt x="282" y="39"/>
                  </a:cubicBezTo>
                  <a:cubicBezTo>
                    <a:pt x="289" y="39"/>
                    <a:pt x="289" y="39"/>
                    <a:pt x="289" y="39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88" y="41"/>
                    <a:pt x="285" y="40"/>
                    <a:pt x="283" y="41"/>
                  </a:cubicBezTo>
                  <a:cubicBezTo>
                    <a:pt x="281" y="41"/>
                    <a:pt x="281" y="42"/>
                    <a:pt x="282" y="43"/>
                  </a:cubicBezTo>
                  <a:cubicBezTo>
                    <a:pt x="281" y="43"/>
                    <a:pt x="280" y="44"/>
                    <a:pt x="279" y="44"/>
                  </a:cubicBezTo>
                  <a:cubicBezTo>
                    <a:pt x="275" y="43"/>
                    <a:pt x="271" y="42"/>
                    <a:pt x="273" y="41"/>
                  </a:cubicBezTo>
                  <a:cubicBezTo>
                    <a:pt x="267" y="42"/>
                    <a:pt x="268" y="44"/>
                    <a:pt x="266" y="46"/>
                  </a:cubicBezTo>
                  <a:cubicBezTo>
                    <a:pt x="265" y="46"/>
                    <a:pt x="264" y="46"/>
                    <a:pt x="263" y="45"/>
                  </a:cubicBezTo>
                  <a:cubicBezTo>
                    <a:pt x="259" y="46"/>
                    <a:pt x="259" y="46"/>
                    <a:pt x="259" y="46"/>
                  </a:cubicBezTo>
                  <a:cubicBezTo>
                    <a:pt x="257" y="44"/>
                    <a:pt x="249" y="45"/>
                    <a:pt x="246" y="44"/>
                  </a:cubicBezTo>
                  <a:cubicBezTo>
                    <a:pt x="248" y="44"/>
                    <a:pt x="250" y="43"/>
                    <a:pt x="251" y="44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46" y="42"/>
                    <a:pt x="253" y="41"/>
                    <a:pt x="252" y="40"/>
                  </a:cubicBezTo>
                  <a:cubicBezTo>
                    <a:pt x="255" y="39"/>
                    <a:pt x="257" y="41"/>
                    <a:pt x="259" y="39"/>
                  </a:cubicBezTo>
                  <a:cubicBezTo>
                    <a:pt x="259" y="38"/>
                    <a:pt x="257" y="40"/>
                    <a:pt x="255" y="39"/>
                  </a:cubicBezTo>
                  <a:cubicBezTo>
                    <a:pt x="258" y="37"/>
                    <a:pt x="258" y="37"/>
                    <a:pt x="258" y="37"/>
                  </a:cubicBezTo>
                  <a:cubicBezTo>
                    <a:pt x="255" y="38"/>
                    <a:pt x="253" y="36"/>
                    <a:pt x="250" y="36"/>
                  </a:cubicBezTo>
                  <a:cubicBezTo>
                    <a:pt x="254" y="34"/>
                    <a:pt x="254" y="34"/>
                    <a:pt x="254" y="34"/>
                  </a:cubicBezTo>
                  <a:cubicBezTo>
                    <a:pt x="255" y="34"/>
                    <a:pt x="256" y="33"/>
                    <a:pt x="253" y="33"/>
                  </a:cubicBezTo>
                  <a:cubicBezTo>
                    <a:pt x="254" y="33"/>
                    <a:pt x="254" y="32"/>
                    <a:pt x="254" y="32"/>
                  </a:cubicBezTo>
                  <a:cubicBezTo>
                    <a:pt x="247" y="33"/>
                    <a:pt x="248" y="30"/>
                    <a:pt x="245" y="29"/>
                  </a:cubicBezTo>
                  <a:cubicBezTo>
                    <a:pt x="237" y="31"/>
                    <a:pt x="233" y="24"/>
                    <a:pt x="228" y="29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35" y="28"/>
                    <a:pt x="239" y="30"/>
                    <a:pt x="241" y="32"/>
                  </a:cubicBezTo>
                  <a:cubicBezTo>
                    <a:pt x="240" y="32"/>
                    <a:pt x="238" y="32"/>
                    <a:pt x="236" y="32"/>
                  </a:cubicBezTo>
                  <a:cubicBezTo>
                    <a:pt x="237" y="33"/>
                    <a:pt x="241" y="33"/>
                    <a:pt x="240" y="34"/>
                  </a:cubicBezTo>
                  <a:cubicBezTo>
                    <a:pt x="258" y="36"/>
                    <a:pt x="239" y="41"/>
                    <a:pt x="241" y="45"/>
                  </a:cubicBezTo>
                  <a:cubicBezTo>
                    <a:pt x="239" y="45"/>
                    <a:pt x="235" y="45"/>
                    <a:pt x="233" y="44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5"/>
                    <a:pt x="226" y="44"/>
                    <a:pt x="227" y="42"/>
                  </a:cubicBezTo>
                  <a:cubicBezTo>
                    <a:pt x="209" y="39"/>
                    <a:pt x="237" y="40"/>
                    <a:pt x="236" y="37"/>
                  </a:cubicBezTo>
                  <a:cubicBezTo>
                    <a:pt x="235" y="36"/>
                    <a:pt x="232" y="36"/>
                    <a:pt x="230" y="36"/>
                  </a:cubicBezTo>
                  <a:cubicBezTo>
                    <a:pt x="232" y="37"/>
                    <a:pt x="231" y="38"/>
                    <a:pt x="229" y="39"/>
                  </a:cubicBezTo>
                  <a:cubicBezTo>
                    <a:pt x="226" y="39"/>
                    <a:pt x="224" y="39"/>
                    <a:pt x="223" y="38"/>
                  </a:cubicBezTo>
                  <a:cubicBezTo>
                    <a:pt x="221" y="37"/>
                    <a:pt x="221" y="35"/>
                    <a:pt x="225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2" y="33"/>
                    <a:pt x="221" y="32"/>
                    <a:pt x="224" y="32"/>
                  </a:cubicBezTo>
                  <a:cubicBezTo>
                    <a:pt x="222" y="31"/>
                    <a:pt x="221" y="31"/>
                    <a:pt x="220" y="31"/>
                  </a:cubicBezTo>
                  <a:cubicBezTo>
                    <a:pt x="223" y="29"/>
                    <a:pt x="225" y="27"/>
                    <a:pt x="223" y="26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23" y="27"/>
                    <a:pt x="223" y="27"/>
                    <a:pt x="223" y="27"/>
                  </a:cubicBezTo>
                  <a:cubicBezTo>
                    <a:pt x="223" y="29"/>
                    <a:pt x="217" y="27"/>
                    <a:pt x="214" y="27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4" y="25"/>
                    <a:pt x="218" y="25"/>
                    <a:pt x="222" y="25"/>
                  </a:cubicBezTo>
                  <a:cubicBezTo>
                    <a:pt x="222" y="25"/>
                    <a:pt x="222" y="24"/>
                    <a:pt x="221" y="24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16" y="23"/>
                    <a:pt x="209" y="25"/>
                    <a:pt x="209" y="22"/>
                  </a:cubicBezTo>
                  <a:cubicBezTo>
                    <a:pt x="208" y="22"/>
                    <a:pt x="206" y="22"/>
                    <a:pt x="205" y="22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7" y="24"/>
                    <a:pt x="205" y="24"/>
                    <a:pt x="203" y="24"/>
                  </a:cubicBezTo>
                  <a:cubicBezTo>
                    <a:pt x="202" y="21"/>
                    <a:pt x="194" y="23"/>
                    <a:pt x="191" y="21"/>
                  </a:cubicBezTo>
                  <a:cubicBezTo>
                    <a:pt x="192" y="22"/>
                    <a:pt x="191" y="22"/>
                    <a:pt x="190" y="22"/>
                  </a:cubicBezTo>
                  <a:cubicBezTo>
                    <a:pt x="190" y="22"/>
                    <a:pt x="189" y="22"/>
                    <a:pt x="189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5" y="16"/>
                    <a:pt x="200" y="21"/>
                    <a:pt x="201" y="16"/>
                  </a:cubicBezTo>
                  <a:cubicBezTo>
                    <a:pt x="202" y="14"/>
                    <a:pt x="196" y="16"/>
                    <a:pt x="194" y="14"/>
                  </a:cubicBezTo>
                  <a:cubicBezTo>
                    <a:pt x="197" y="13"/>
                    <a:pt x="192" y="12"/>
                    <a:pt x="193" y="12"/>
                  </a:cubicBezTo>
                  <a:cubicBezTo>
                    <a:pt x="192" y="13"/>
                    <a:pt x="192" y="13"/>
                    <a:pt x="192" y="13"/>
                  </a:cubicBezTo>
                  <a:cubicBezTo>
                    <a:pt x="191" y="13"/>
                    <a:pt x="189" y="13"/>
                    <a:pt x="188" y="13"/>
                  </a:cubicBezTo>
                  <a:cubicBezTo>
                    <a:pt x="188" y="12"/>
                    <a:pt x="189" y="12"/>
                    <a:pt x="189" y="12"/>
                  </a:cubicBezTo>
                  <a:cubicBezTo>
                    <a:pt x="187" y="11"/>
                    <a:pt x="187" y="11"/>
                    <a:pt x="187" y="11"/>
                  </a:cubicBezTo>
                  <a:cubicBezTo>
                    <a:pt x="190" y="9"/>
                    <a:pt x="193" y="11"/>
                    <a:pt x="197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7"/>
                    <a:pt x="203" y="11"/>
                    <a:pt x="205" y="11"/>
                  </a:cubicBezTo>
                  <a:cubicBezTo>
                    <a:pt x="206" y="9"/>
                    <a:pt x="209" y="10"/>
                    <a:pt x="211" y="9"/>
                  </a:cubicBezTo>
                  <a:cubicBezTo>
                    <a:pt x="207" y="10"/>
                    <a:pt x="205" y="8"/>
                    <a:pt x="203" y="7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07" y="7"/>
                    <a:pt x="210" y="7"/>
                    <a:pt x="212" y="8"/>
                  </a:cubicBezTo>
                  <a:cubicBezTo>
                    <a:pt x="212" y="8"/>
                    <a:pt x="213" y="7"/>
                    <a:pt x="214" y="7"/>
                  </a:cubicBezTo>
                  <a:cubicBezTo>
                    <a:pt x="213" y="7"/>
                    <a:pt x="211" y="7"/>
                    <a:pt x="210" y="6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3" y="5"/>
                    <a:pt x="220" y="4"/>
                    <a:pt x="218" y="5"/>
                  </a:cubicBezTo>
                  <a:cubicBezTo>
                    <a:pt x="216" y="5"/>
                    <a:pt x="217" y="4"/>
                    <a:pt x="217" y="4"/>
                  </a:cubicBezTo>
                  <a:cubicBezTo>
                    <a:pt x="219" y="2"/>
                    <a:pt x="224" y="3"/>
                    <a:pt x="227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5" y="2"/>
                    <a:pt x="225" y="2"/>
                    <a:pt x="225" y="2"/>
                  </a:cubicBezTo>
                  <a:cubicBezTo>
                    <a:pt x="222" y="2"/>
                    <a:pt x="221" y="1"/>
                    <a:pt x="219" y="1"/>
                  </a:cubicBezTo>
                  <a:cubicBezTo>
                    <a:pt x="220" y="4"/>
                    <a:pt x="213" y="3"/>
                    <a:pt x="211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968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34528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3E07E4-AFFC-FE9F-131A-9EC67434DC24}"/>
              </a:ext>
            </a:extLst>
          </p:cNvPr>
          <p:cNvGrpSpPr/>
          <p:nvPr/>
        </p:nvGrpSpPr>
        <p:grpSpPr>
          <a:xfrm>
            <a:off x="6096000" y="2695938"/>
            <a:ext cx="5413154" cy="2044423"/>
            <a:chOff x="5864446" y="2755192"/>
            <a:chExt cx="5413154" cy="204442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08DB7DB-201D-185F-8343-D7D070C1256B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55477ED-19DF-721D-2AA7-D2EF4A20AE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524" name="组合 523">
            <a:extLst>
              <a:ext uri="{FF2B5EF4-FFF2-40B4-BE49-F238E27FC236}">
                <a16:creationId xmlns:a16="http://schemas.microsoft.com/office/drawing/2014/main" id="{B3BA6E6A-895A-A7AC-E513-1D590BB0F965}"/>
              </a:ext>
            </a:extLst>
          </p:cNvPr>
          <p:cNvGrpSpPr/>
          <p:nvPr/>
        </p:nvGrpSpPr>
        <p:grpSpPr>
          <a:xfrm>
            <a:off x="7320914" y="2471261"/>
            <a:ext cx="731290" cy="414589"/>
            <a:chOff x="6050849" y="5343598"/>
            <a:chExt cx="731290" cy="414589"/>
          </a:xfrm>
          <a:noFill/>
        </p:grpSpPr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789E0627-5904-DF18-79CD-4E14F1F94B6F}"/>
                </a:ext>
              </a:extLst>
            </p:cNvPr>
            <p:cNvSpPr/>
            <p:nvPr/>
          </p:nvSpPr>
          <p:spPr>
            <a:xfrm>
              <a:off x="6056609" y="5343598"/>
              <a:ext cx="224569" cy="259119"/>
            </a:xfrm>
            <a:custGeom>
              <a:avLst/>
              <a:gdLst>
                <a:gd name="connsiteX0" fmla="*/ 115163 w 224569"/>
                <a:gd name="connsiteY0" fmla="*/ 0 h 259119"/>
                <a:gd name="connsiteX1" fmla="*/ 224569 w 224569"/>
                <a:gd name="connsiteY1" fmla="*/ 103648 h 259119"/>
                <a:gd name="connsiteX2" fmla="*/ 46065 w 224569"/>
                <a:gd name="connsiteY2" fmla="*/ 259119 h 259119"/>
                <a:gd name="connsiteX3" fmla="*/ 0 w 224569"/>
                <a:gd name="connsiteY3" fmla="*/ 253360 h 259119"/>
                <a:gd name="connsiteX4" fmla="*/ 138196 w 224569"/>
                <a:gd name="connsiteY4" fmla="*/ 138197 h 259119"/>
                <a:gd name="connsiteX5" fmla="*/ 97889 w 224569"/>
                <a:gd name="connsiteY5" fmla="*/ 86373 h 259119"/>
                <a:gd name="connsiteX6" fmla="*/ 63340 w 224569"/>
                <a:gd name="connsiteY6" fmla="*/ 115164 h 259119"/>
                <a:gd name="connsiteX7" fmla="*/ 28790 w 224569"/>
                <a:gd name="connsiteY7" fmla="*/ 51824 h 259119"/>
                <a:gd name="connsiteX8" fmla="*/ 115163 w 224569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569" h="259119">
                  <a:moveTo>
                    <a:pt x="115163" y="0"/>
                  </a:moveTo>
                  <a:cubicBezTo>
                    <a:pt x="184261" y="0"/>
                    <a:pt x="224569" y="40308"/>
                    <a:pt x="224569" y="103648"/>
                  </a:cubicBezTo>
                  <a:cubicBezTo>
                    <a:pt x="224569" y="213053"/>
                    <a:pt x="109405" y="259119"/>
                    <a:pt x="46065" y="259119"/>
                  </a:cubicBezTo>
                  <a:cubicBezTo>
                    <a:pt x="34549" y="259119"/>
                    <a:pt x="17274" y="259119"/>
                    <a:pt x="0" y="253360"/>
                  </a:cubicBezTo>
                  <a:cubicBezTo>
                    <a:pt x="57581" y="230328"/>
                    <a:pt x="138196" y="207295"/>
                    <a:pt x="138196" y="138197"/>
                  </a:cubicBezTo>
                  <a:cubicBezTo>
                    <a:pt x="138196" y="115164"/>
                    <a:pt x="103647" y="86373"/>
                    <a:pt x="97889" y="86373"/>
                  </a:cubicBezTo>
                  <a:cubicBezTo>
                    <a:pt x="80614" y="86373"/>
                    <a:pt x="69098" y="103648"/>
                    <a:pt x="63340" y="115164"/>
                  </a:cubicBezTo>
                  <a:cubicBezTo>
                    <a:pt x="51823" y="103648"/>
                    <a:pt x="28790" y="57582"/>
                    <a:pt x="28790" y="51824"/>
                  </a:cubicBezTo>
                  <a:cubicBezTo>
                    <a:pt x="28790" y="5758"/>
                    <a:pt x="92130" y="0"/>
                    <a:pt x="115163" y="0"/>
                  </a:cubicBezTo>
                  <a:close/>
                </a:path>
              </a:pathLst>
            </a:custGeom>
            <a:grpFill/>
            <a:ln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90A3D7A1-5230-0287-D11E-350EDA080F90}"/>
                </a:ext>
              </a:extLst>
            </p:cNvPr>
            <p:cNvSpPr/>
            <p:nvPr/>
          </p:nvSpPr>
          <p:spPr>
            <a:xfrm>
              <a:off x="6050849" y="5447245"/>
              <a:ext cx="731290" cy="310942"/>
            </a:xfrm>
            <a:custGeom>
              <a:avLst/>
              <a:gdLst>
                <a:gd name="connsiteX0" fmla="*/ 529754 w 731290"/>
                <a:gd name="connsiteY0" fmla="*/ 0 h 310942"/>
                <a:gd name="connsiteX1" fmla="*/ 731290 w 731290"/>
                <a:gd name="connsiteY1" fmla="*/ 178503 h 310942"/>
                <a:gd name="connsiteX2" fmla="*/ 616126 w 731290"/>
                <a:gd name="connsiteY2" fmla="*/ 310942 h 310942"/>
                <a:gd name="connsiteX3" fmla="*/ 512479 w 731290"/>
                <a:gd name="connsiteY3" fmla="*/ 224569 h 310942"/>
                <a:gd name="connsiteX4" fmla="*/ 570061 w 731290"/>
                <a:gd name="connsiteY4" fmla="*/ 143954 h 310942"/>
                <a:gd name="connsiteX5" fmla="*/ 621885 w 731290"/>
                <a:gd name="connsiteY5" fmla="*/ 178503 h 310942"/>
                <a:gd name="connsiteX6" fmla="*/ 564303 w 731290"/>
                <a:gd name="connsiteY6" fmla="*/ 230327 h 310942"/>
                <a:gd name="connsiteX7" fmla="*/ 633401 w 731290"/>
                <a:gd name="connsiteY7" fmla="*/ 270634 h 310942"/>
                <a:gd name="connsiteX8" fmla="*/ 702499 w 731290"/>
                <a:gd name="connsiteY8" fmla="*/ 190020 h 310942"/>
                <a:gd name="connsiteX9" fmla="*/ 564303 w 731290"/>
                <a:gd name="connsiteY9" fmla="*/ 74856 h 310942"/>
                <a:gd name="connsiteX10" fmla="*/ 115164 w 731290"/>
                <a:gd name="connsiteY10" fmla="*/ 218811 h 310942"/>
                <a:gd name="connsiteX11" fmla="*/ 0 w 731290"/>
                <a:gd name="connsiteY11" fmla="*/ 195778 h 310942"/>
                <a:gd name="connsiteX12" fmla="*/ 57582 w 731290"/>
                <a:gd name="connsiteY12" fmla="*/ 201536 h 310942"/>
                <a:gd name="connsiteX13" fmla="*/ 529754 w 731290"/>
                <a:gd name="connsiteY13" fmla="*/ 0 h 3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1290" h="310942">
                  <a:moveTo>
                    <a:pt x="529754" y="0"/>
                  </a:moveTo>
                  <a:cubicBezTo>
                    <a:pt x="627643" y="0"/>
                    <a:pt x="731290" y="80614"/>
                    <a:pt x="731290" y="178503"/>
                  </a:cubicBezTo>
                  <a:cubicBezTo>
                    <a:pt x="731290" y="259118"/>
                    <a:pt x="685225" y="310942"/>
                    <a:pt x="616126" y="310942"/>
                  </a:cubicBezTo>
                  <a:cubicBezTo>
                    <a:pt x="552786" y="310942"/>
                    <a:pt x="512479" y="287909"/>
                    <a:pt x="512479" y="224569"/>
                  </a:cubicBezTo>
                  <a:cubicBezTo>
                    <a:pt x="512479" y="190020"/>
                    <a:pt x="523995" y="143954"/>
                    <a:pt x="570061" y="143954"/>
                  </a:cubicBezTo>
                  <a:cubicBezTo>
                    <a:pt x="593094" y="143954"/>
                    <a:pt x="621885" y="161229"/>
                    <a:pt x="621885" y="178503"/>
                  </a:cubicBezTo>
                  <a:cubicBezTo>
                    <a:pt x="621885" y="195778"/>
                    <a:pt x="581577" y="213052"/>
                    <a:pt x="564303" y="230327"/>
                  </a:cubicBezTo>
                  <a:cubicBezTo>
                    <a:pt x="587335" y="253360"/>
                    <a:pt x="604610" y="270634"/>
                    <a:pt x="633401" y="270634"/>
                  </a:cubicBezTo>
                  <a:cubicBezTo>
                    <a:pt x="685225" y="270634"/>
                    <a:pt x="702499" y="218811"/>
                    <a:pt x="702499" y="190020"/>
                  </a:cubicBezTo>
                  <a:cubicBezTo>
                    <a:pt x="702499" y="109405"/>
                    <a:pt x="621885" y="74856"/>
                    <a:pt x="564303" y="74856"/>
                  </a:cubicBezTo>
                  <a:cubicBezTo>
                    <a:pt x="443381" y="74856"/>
                    <a:pt x="270635" y="218811"/>
                    <a:pt x="115164" y="218811"/>
                  </a:cubicBezTo>
                  <a:cubicBezTo>
                    <a:pt x="103648" y="218811"/>
                    <a:pt x="40308" y="207294"/>
                    <a:pt x="0" y="195778"/>
                  </a:cubicBezTo>
                  <a:cubicBezTo>
                    <a:pt x="17275" y="195778"/>
                    <a:pt x="40308" y="201536"/>
                    <a:pt x="57582" y="201536"/>
                  </a:cubicBezTo>
                  <a:cubicBezTo>
                    <a:pt x="230328" y="201536"/>
                    <a:pt x="351250" y="0"/>
                    <a:pt x="529754" y="0"/>
                  </a:cubicBezTo>
                  <a:close/>
                </a:path>
              </a:pathLst>
            </a:custGeom>
            <a:grpFill/>
            <a:ln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</p:grpSp>
      <p:grpSp>
        <p:nvGrpSpPr>
          <p:cNvPr id="525" name="组合 524">
            <a:extLst>
              <a:ext uri="{FF2B5EF4-FFF2-40B4-BE49-F238E27FC236}">
                <a16:creationId xmlns:a16="http://schemas.microsoft.com/office/drawing/2014/main" id="{C256E20A-244D-E473-CDAC-4D09E8A2B15A}"/>
              </a:ext>
            </a:extLst>
          </p:cNvPr>
          <p:cNvGrpSpPr/>
          <p:nvPr/>
        </p:nvGrpSpPr>
        <p:grpSpPr>
          <a:xfrm flipH="1">
            <a:off x="4011528" y="2471261"/>
            <a:ext cx="691244" cy="414589"/>
            <a:chOff x="6050849" y="5343598"/>
            <a:chExt cx="731290" cy="414589"/>
          </a:xfrm>
          <a:noFill/>
        </p:grpSpPr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C320F05A-6EE1-7C2D-1BD2-455C8E39A9F2}"/>
                </a:ext>
              </a:extLst>
            </p:cNvPr>
            <p:cNvSpPr/>
            <p:nvPr/>
          </p:nvSpPr>
          <p:spPr>
            <a:xfrm>
              <a:off x="6056609" y="5343598"/>
              <a:ext cx="224569" cy="259119"/>
            </a:xfrm>
            <a:custGeom>
              <a:avLst/>
              <a:gdLst>
                <a:gd name="connsiteX0" fmla="*/ 115163 w 224569"/>
                <a:gd name="connsiteY0" fmla="*/ 0 h 259119"/>
                <a:gd name="connsiteX1" fmla="*/ 224569 w 224569"/>
                <a:gd name="connsiteY1" fmla="*/ 103648 h 259119"/>
                <a:gd name="connsiteX2" fmla="*/ 46065 w 224569"/>
                <a:gd name="connsiteY2" fmla="*/ 259119 h 259119"/>
                <a:gd name="connsiteX3" fmla="*/ 0 w 224569"/>
                <a:gd name="connsiteY3" fmla="*/ 253360 h 259119"/>
                <a:gd name="connsiteX4" fmla="*/ 138196 w 224569"/>
                <a:gd name="connsiteY4" fmla="*/ 138197 h 259119"/>
                <a:gd name="connsiteX5" fmla="*/ 97889 w 224569"/>
                <a:gd name="connsiteY5" fmla="*/ 86373 h 259119"/>
                <a:gd name="connsiteX6" fmla="*/ 63340 w 224569"/>
                <a:gd name="connsiteY6" fmla="*/ 115164 h 259119"/>
                <a:gd name="connsiteX7" fmla="*/ 28790 w 224569"/>
                <a:gd name="connsiteY7" fmla="*/ 51824 h 259119"/>
                <a:gd name="connsiteX8" fmla="*/ 115163 w 224569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569" h="259119">
                  <a:moveTo>
                    <a:pt x="115163" y="0"/>
                  </a:moveTo>
                  <a:cubicBezTo>
                    <a:pt x="184261" y="0"/>
                    <a:pt x="224569" y="40308"/>
                    <a:pt x="224569" y="103648"/>
                  </a:cubicBezTo>
                  <a:cubicBezTo>
                    <a:pt x="224569" y="213053"/>
                    <a:pt x="109405" y="259119"/>
                    <a:pt x="46065" y="259119"/>
                  </a:cubicBezTo>
                  <a:cubicBezTo>
                    <a:pt x="34549" y="259119"/>
                    <a:pt x="17274" y="259119"/>
                    <a:pt x="0" y="253360"/>
                  </a:cubicBezTo>
                  <a:cubicBezTo>
                    <a:pt x="57581" y="230328"/>
                    <a:pt x="138196" y="207295"/>
                    <a:pt x="138196" y="138197"/>
                  </a:cubicBezTo>
                  <a:cubicBezTo>
                    <a:pt x="138196" y="115164"/>
                    <a:pt x="103647" y="86373"/>
                    <a:pt x="97889" y="86373"/>
                  </a:cubicBezTo>
                  <a:cubicBezTo>
                    <a:pt x="80614" y="86373"/>
                    <a:pt x="69098" y="103648"/>
                    <a:pt x="63340" y="115164"/>
                  </a:cubicBezTo>
                  <a:cubicBezTo>
                    <a:pt x="51823" y="103648"/>
                    <a:pt x="28790" y="57582"/>
                    <a:pt x="28790" y="51824"/>
                  </a:cubicBezTo>
                  <a:cubicBezTo>
                    <a:pt x="28790" y="5758"/>
                    <a:pt x="92130" y="0"/>
                    <a:pt x="115163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AA5CF6B2-0DEE-E501-FF06-4CEB8A0CAA62}"/>
                </a:ext>
              </a:extLst>
            </p:cNvPr>
            <p:cNvSpPr/>
            <p:nvPr/>
          </p:nvSpPr>
          <p:spPr>
            <a:xfrm>
              <a:off x="6050849" y="5447245"/>
              <a:ext cx="731290" cy="310942"/>
            </a:xfrm>
            <a:custGeom>
              <a:avLst/>
              <a:gdLst>
                <a:gd name="connsiteX0" fmla="*/ 529754 w 731290"/>
                <a:gd name="connsiteY0" fmla="*/ 0 h 310942"/>
                <a:gd name="connsiteX1" fmla="*/ 731290 w 731290"/>
                <a:gd name="connsiteY1" fmla="*/ 178503 h 310942"/>
                <a:gd name="connsiteX2" fmla="*/ 616126 w 731290"/>
                <a:gd name="connsiteY2" fmla="*/ 310942 h 310942"/>
                <a:gd name="connsiteX3" fmla="*/ 512479 w 731290"/>
                <a:gd name="connsiteY3" fmla="*/ 224569 h 310942"/>
                <a:gd name="connsiteX4" fmla="*/ 570061 w 731290"/>
                <a:gd name="connsiteY4" fmla="*/ 143954 h 310942"/>
                <a:gd name="connsiteX5" fmla="*/ 621885 w 731290"/>
                <a:gd name="connsiteY5" fmla="*/ 178503 h 310942"/>
                <a:gd name="connsiteX6" fmla="*/ 564303 w 731290"/>
                <a:gd name="connsiteY6" fmla="*/ 230327 h 310942"/>
                <a:gd name="connsiteX7" fmla="*/ 633401 w 731290"/>
                <a:gd name="connsiteY7" fmla="*/ 270634 h 310942"/>
                <a:gd name="connsiteX8" fmla="*/ 702499 w 731290"/>
                <a:gd name="connsiteY8" fmla="*/ 190020 h 310942"/>
                <a:gd name="connsiteX9" fmla="*/ 564303 w 731290"/>
                <a:gd name="connsiteY9" fmla="*/ 74856 h 310942"/>
                <a:gd name="connsiteX10" fmla="*/ 115164 w 731290"/>
                <a:gd name="connsiteY10" fmla="*/ 218811 h 310942"/>
                <a:gd name="connsiteX11" fmla="*/ 0 w 731290"/>
                <a:gd name="connsiteY11" fmla="*/ 195778 h 310942"/>
                <a:gd name="connsiteX12" fmla="*/ 57582 w 731290"/>
                <a:gd name="connsiteY12" fmla="*/ 201536 h 310942"/>
                <a:gd name="connsiteX13" fmla="*/ 529754 w 731290"/>
                <a:gd name="connsiteY13" fmla="*/ 0 h 3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1290" h="310942">
                  <a:moveTo>
                    <a:pt x="529754" y="0"/>
                  </a:moveTo>
                  <a:cubicBezTo>
                    <a:pt x="627643" y="0"/>
                    <a:pt x="731290" y="80614"/>
                    <a:pt x="731290" y="178503"/>
                  </a:cubicBezTo>
                  <a:cubicBezTo>
                    <a:pt x="731290" y="259118"/>
                    <a:pt x="685225" y="310942"/>
                    <a:pt x="616126" y="310942"/>
                  </a:cubicBezTo>
                  <a:cubicBezTo>
                    <a:pt x="552786" y="310942"/>
                    <a:pt x="512479" y="287909"/>
                    <a:pt x="512479" y="224569"/>
                  </a:cubicBezTo>
                  <a:cubicBezTo>
                    <a:pt x="512479" y="190020"/>
                    <a:pt x="523995" y="143954"/>
                    <a:pt x="570061" y="143954"/>
                  </a:cubicBezTo>
                  <a:cubicBezTo>
                    <a:pt x="593094" y="143954"/>
                    <a:pt x="621885" y="161229"/>
                    <a:pt x="621885" y="178503"/>
                  </a:cubicBezTo>
                  <a:cubicBezTo>
                    <a:pt x="621885" y="195778"/>
                    <a:pt x="581577" y="213052"/>
                    <a:pt x="564303" y="230327"/>
                  </a:cubicBezTo>
                  <a:cubicBezTo>
                    <a:pt x="587335" y="253360"/>
                    <a:pt x="604610" y="270634"/>
                    <a:pt x="633401" y="270634"/>
                  </a:cubicBezTo>
                  <a:cubicBezTo>
                    <a:pt x="685225" y="270634"/>
                    <a:pt x="702499" y="218811"/>
                    <a:pt x="702499" y="190020"/>
                  </a:cubicBezTo>
                  <a:cubicBezTo>
                    <a:pt x="702499" y="109405"/>
                    <a:pt x="621885" y="74856"/>
                    <a:pt x="564303" y="74856"/>
                  </a:cubicBezTo>
                  <a:cubicBezTo>
                    <a:pt x="443381" y="74856"/>
                    <a:pt x="270635" y="218811"/>
                    <a:pt x="115164" y="218811"/>
                  </a:cubicBezTo>
                  <a:cubicBezTo>
                    <a:pt x="103648" y="218811"/>
                    <a:pt x="40308" y="207294"/>
                    <a:pt x="0" y="195778"/>
                  </a:cubicBezTo>
                  <a:cubicBezTo>
                    <a:pt x="17275" y="195778"/>
                    <a:pt x="40308" y="201536"/>
                    <a:pt x="57582" y="201536"/>
                  </a:cubicBezTo>
                  <a:cubicBezTo>
                    <a:pt x="230328" y="201536"/>
                    <a:pt x="351250" y="0"/>
                    <a:pt x="529754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D060AED-E348-F1B1-5DA7-C2D00609C0F5}"/>
              </a:ext>
            </a:extLst>
          </p:cNvPr>
          <p:cNvGrpSpPr/>
          <p:nvPr/>
        </p:nvGrpSpPr>
        <p:grpSpPr>
          <a:xfrm>
            <a:off x="3741376" y="3403985"/>
            <a:ext cx="4576791" cy="648595"/>
            <a:chOff x="1257456" y="2449246"/>
            <a:chExt cx="4576791" cy="648595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52FBB4C-AB9A-CFBA-4F62-5C297DB36F1A}"/>
                </a:ext>
              </a:extLst>
            </p:cNvPr>
            <p:cNvSpPr/>
            <p:nvPr/>
          </p:nvSpPr>
          <p:spPr>
            <a:xfrm rot="10800000" flipV="1">
              <a:off x="1257456" y="2449246"/>
              <a:ext cx="4576791" cy="648595"/>
            </a:xfrm>
            <a:custGeom>
              <a:avLst/>
              <a:gdLst>
                <a:gd name="connsiteX0" fmla="*/ 3269915 w 4576791"/>
                <a:gd name="connsiteY0" fmla="*/ 0 h 648595"/>
                <a:gd name="connsiteX1" fmla="*/ 2395158 w 4576791"/>
                <a:gd name="connsiteY1" fmla="*/ 0 h 648595"/>
                <a:gd name="connsiteX2" fmla="*/ 2338277 w 4576791"/>
                <a:gd name="connsiteY2" fmla="*/ 0 h 648595"/>
                <a:gd name="connsiteX3" fmla="*/ 2099530 w 4576791"/>
                <a:gd name="connsiteY3" fmla="*/ 0 h 648595"/>
                <a:gd name="connsiteX4" fmla="*/ 2077100 w 4576791"/>
                <a:gd name="connsiteY4" fmla="*/ 0 h 648595"/>
                <a:gd name="connsiteX5" fmla="*/ 1418899 w 4576791"/>
                <a:gd name="connsiteY5" fmla="*/ 0 h 648595"/>
                <a:gd name="connsiteX6" fmla="*/ 1362018 w 4576791"/>
                <a:gd name="connsiteY6" fmla="*/ 0 h 648595"/>
                <a:gd name="connsiteX7" fmla="*/ 1123270 w 4576791"/>
                <a:gd name="connsiteY7" fmla="*/ 0 h 648595"/>
                <a:gd name="connsiteX8" fmla="*/ 1100841 w 4576791"/>
                <a:gd name="connsiteY8" fmla="*/ 0 h 648595"/>
                <a:gd name="connsiteX9" fmla="*/ 487261 w 4576791"/>
                <a:gd name="connsiteY9" fmla="*/ 0 h 648595"/>
                <a:gd name="connsiteX10" fmla="*/ 248512 w 4576791"/>
                <a:gd name="connsiteY10" fmla="*/ 0 h 648595"/>
                <a:gd name="connsiteX11" fmla="*/ 226083 w 4576791"/>
                <a:gd name="connsiteY11" fmla="*/ 0 h 648595"/>
                <a:gd name="connsiteX12" fmla="*/ 212880 w 4576791"/>
                <a:gd name="connsiteY12" fmla="*/ 8993 h 648595"/>
                <a:gd name="connsiteX13" fmla="*/ 171391 w 4576791"/>
                <a:gd name="connsiteY13" fmla="*/ 41776 h 648595"/>
                <a:gd name="connsiteX14" fmla="*/ 161522 w 4576791"/>
                <a:gd name="connsiteY14" fmla="*/ 96231 h 648595"/>
                <a:gd name="connsiteX15" fmla="*/ 72699 w 4576791"/>
                <a:gd name="connsiteY15" fmla="*/ 148315 h 648595"/>
                <a:gd name="connsiteX16" fmla="*/ 62828 w 4576791"/>
                <a:gd name="connsiteY16" fmla="*/ 238283 h 648595"/>
                <a:gd name="connsiteX17" fmla="*/ 9165 w 4576791"/>
                <a:gd name="connsiteY17" fmla="*/ 318188 h 648595"/>
                <a:gd name="connsiteX18" fmla="*/ 0 w 4576791"/>
                <a:gd name="connsiteY18" fmla="*/ 324039 h 648595"/>
                <a:gd name="connsiteX19" fmla="*/ 9165 w 4576791"/>
                <a:gd name="connsiteY19" fmla="*/ 329888 h 648595"/>
                <a:gd name="connsiteX20" fmla="*/ 62828 w 4576791"/>
                <a:gd name="connsiteY20" fmla="*/ 409792 h 648595"/>
                <a:gd name="connsiteX21" fmla="*/ 72699 w 4576791"/>
                <a:gd name="connsiteY21" fmla="*/ 499760 h 648595"/>
                <a:gd name="connsiteX22" fmla="*/ 161522 w 4576791"/>
                <a:gd name="connsiteY22" fmla="*/ 551847 h 648595"/>
                <a:gd name="connsiteX23" fmla="*/ 171391 w 4576791"/>
                <a:gd name="connsiteY23" fmla="*/ 606300 h 648595"/>
                <a:gd name="connsiteX24" fmla="*/ 212880 w 4576791"/>
                <a:gd name="connsiteY24" fmla="*/ 639083 h 648595"/>
                <a:gd name="connsiteX25" fmla="*/ 226083 w 4576791"/>
                <a:gd name="connsiteY25" fmla="*/ 648076 h 648595"/>
                <a:gd name="connsiteX26" fmla="*/ 248512 w 4576791"/>
                <a:gd name="connsiteY26" fmla="*/ 648076 h 648595"/>
                <a:gd name="connsiteX27" fmla="*/ 487261 w 4576791"/>
                <a:gd name="connsiteY27" fmla="*/ 648076 h 648595"/>
                <a:gd name="connsiteX28" fmla="*/ 1306878 w 4576791"/>
                <a:gd name="connsiteY28" fmla="*/ 648076 h 648595"/>
                <a:gd name="connsiteX29" fmla="*/ 1306878 w 4576791"/>
                <a:gd name="connsiteY29" fmla="*/ 648595 h 648595"/>
                <a:gd name="connsiteX30" fmla="*/ 2181635 w 4576791"/>
                <a:gd name="connsiteY30" fmla="*/ 648595 h 648595"/>
                <a:gd name="connsiteX31" fmla="*/ 2238514 w 4576791"/>
                <a:gd name="connsiteY31" fmla="*/ 648595 h 648595"/>
                <a:gd name="connsiteX32" fmla="*/ 2477262 w 4576791"/>
                <a:gd name="connsiteY32" fmla="*/ 648595 h 648595"/>
                <a:gd name="connsiteX33" fmla="*/ 2499692 w 4576791"/>
                <a:gd name="connsiteY33" fmla="*/ 648595 h 648595"/>
                <a:gd name="connsiteX34" fmla="*/ 3157894 w 4576791"/>
                <a:gd name="connsiteY34" fmla="*/ 648595 h 648595"/>
                <a:gd name="connsiteX35" fmla="*/ 3214773 w 4576791"/>
                <a:gd name="connsiteY35" fmla="*/ 648595 h 648595"/>
                <a:gd name="connsiteX36" fmla="*/ 3453522 w 4576791"/>
                <a:gd name="connsiteY36" fmla="*/ 648595 h 648595"/>
                <a:gd name="connsiteX37" fmla="*/ 3475951 w 4576791"/>
                <a:gd name="connsiteY37" fmla="*/ 648595 h 648595"/>
                <a:gd name="connsiteX38" fmla="*/ 4089530 w 4576791"/>
                <a:gd name="connsiteY38" fmla="*/ 648595 h 648595"/>
                <a:gd name="connsiteX39" fmla="*/ 4328279 w 4576791"/>
                <a:gd name="connsiteY39" fmla="*/ 648595 h 648595"/>
                <a:gd name="connsiteX40" fmla="*/ 4350708 w 4576791"/>
                <a:gd name="connsiteY40" fmla="*/ 648595 h 648595"/>
                <a:gd name="connsiteX41" fmla="*/ 4363911 w 4576791"/>
                <a:gd name="connsiteY41" fmla="*/ 639602 h 648595"/>
                <a:gd name="connsiteX42" fmla="*/ 4405400 w 4576791"/>
                <a:gd name="connsiteY42" fmla="*/ 606819 h 648595"/>
                <a:gd name="connsiteX43" fmla="*/ 4415269 w 4576791"/>
                <a:gd name="connsiteY43" fmla="*/ 552364 h 648595"/>
                <a:gd name="connsiteX44" fmla="*/ 4504093 w 4576791"/>
                <a:gd name="connsiteY44" fmla="*/ 500280 h 648595"/>
                <a:gd name="connsiteX45" fmla="*/ 4513963 w 4576791"/>
                <a:gd name="connsiteY45" fmla="*/ 410312 h 648595"/>
                <a:gd name="connsiteX46" fmla="*/ 4567628 w 4576791"/>
                <a:gd name="connsiteY46" fmla="*/ 330407 h 648595"/>
                <a:gd name="connsiteX47" fmla="*/ 4576791 w 4576791"/>
                <a:gd name="connsiteY47" fmla="*/ 324556 h 648595"/>
                <a:gd name="connsiteX48" fmla="*/ 4567628 w 4576791"/>
                <a:gd name="connsiteY48" fmla="*/ 318707 h 648595"/>
                <a:gd name="connsiteX49" fmla="*/ 4513963 w 4576791"/>
                <a:gd name="connsiteY49" fmla="*/ 238803 h 648595"/>
                <a:gd name="connsiteX50" fmla="*/ 4504093 w 4576791"/>
                <a:gd name="connsiteY50" fmla="*/ 148835 h 648595"/>
                <a:gd name="connsiteX51" fmla="*/ 4415269 w 4576791"/>
                <a:gd name="connsiteY51" fmla="*/ 96749 h 648595"/>
                <a:gd name="connsiteX52" fmla="*/ 4405400 w 4576791"/>
                <a:gd name="connsiteY52" fmla="*/ 42295 h 648595"/>
                <a:gd name="connsiteX53" fmla="*/ 4363911 w 4576791"/>
                <a:gd name="connsiteY53" fmla="*/ 9512 h 648595"/>
                <a:gd name="connsiteX54" fmla="*/ 4350708 w 4576791"/>
                <a:gd name="connsiteY54" fmla="*/ 519 h 648595"/>
                <a:gd name="connsiteX55" fmla="*/ 4328279 w 4576791"/>
                <a:gd name="connsiteY55" fmla="*/ 519 h 648595"/>
                <a:gd name="connsiteX56" fmla="*/ 4089530 w 4576791"/>
                <a:gd name="connsiteY56" fmla="*/ 519 h 648595"/>
                <a:gd name="connsiteX57" fmla="*/ 3269915 w 4576791"/>
                <a:gd name="connsiteY57" fmla="*/ 520 h 64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76791" h="648595">
                  <a:moveTo>
                    <a:pt x="3269915" y="0"/>
                  </a:moveTo>
                  <a:lnTo>
                    <a:pt x="2395158" y="0"/>
                  </a:lnTo>
                  <a:lnTo>
                    <a:pt x="2338277" y="0"/>
                  </a:lnTo>
                  <a:lnTo>
                    <a:pt x="2099530" y="0"/>
                  </a:lnTo>
                  <a:lnTo>
                    <a:pt x="2077100" y="0"/>
                  </a:lnTo>
                  <a:lnTo>
                    <a:pt x="1418899" y="0"/>
                  </a:lnTo>
                  <a:lnTo>
                    <a:pt x="1362018" y="0"/>
                  </a:lnTo>
                  <a:lnTo>
                    <a:pt x="1123270" y="0"/>
                  </a:lnTo>
                  <a:lnTo>
                    <a:pt x="1100841" y="0"/>
                  </a:lnTo>
                  <a:lnTo>
                    <a:pt x="487261" y="0"/>
                  </a:lnTo>
                  <a:lnTo>
                    <a:pt x="248512" y="0"/>
                  </a:lnTo>
                  <a:lnTo>
                    <a:pt x="226083" y="0"/>
                  </a:lnTo>
                  <a:lnTo>
                    <a:pt x="212880" y="8993"/>
                  </a:lnTo>
                  <a:cubicBezTo>
                    <a:pt x="198138" y="18281"/>
                    <a:pt x="182942" y="26749"/>
                    <a:pt x="171391" y="41776"/>
                  </a:cubicBezTo>
                  <a:cubicBezTo>
                    <a:pt x="158377" y="58761"/>
                    <a:pt x="164812" y="78078"/>
                    <a:pt x="161522" y="96231"/>
                  </a:cubicBezTo>
                  <a:cubicBezTo>
                    <a:pt x="131914" y="113591"/>
                    <a:pt x="100686" y="113457"/>
                    <a:pt x="72699" y="148315"/>
                  </a:cubicBezTo>
                  <a:cubicBezTo>
                    <a:pt x="56442" y="179472"/>
                    <a:pt x="66119" y="208294"/>
                    <a:pt x="62828" y="238283"/>
                  </a:cubicBezTo>
                  <a:cubicBezTo>
                    <a:pt x="58450" y="265526"/>
                    <a:pt x="35128" y="299204"/>
                    <a:pt x="9165" y="318188"/>
                  </a:cubicBezTo>
                  <a:lnTo>
                    <a:pt x="0" y="324039"/>
                  </a:lnTo>
                  <a:lnTo>
                    <a:pt x="9165" y="329888"/>
                  </a:lnTo>
                  <a:cubicBezTo>
                    <a:pt x="35128" y="348873"/>
                    <a:pt x="58450" y="382550"/>
                    <a:pt x="62828" y="409792"/>
                  </a:cubicBezTo>
                  <a:cubicBezTo>
                    <a:pt x="66119" y="439782"/>
                    <a:pt x="56442" y="468605"/>
                    <a:pt x="72699" y="499760"/>
                  </a:cubicBezTo>
                  <a:cubicBezTo>
                    <a:pt x="100686" y="534619"/>
                    <a:pt x="131914" y="534485"/>
                    <a:pt x="161522" y="551847"/>
                  </a:cubicBezTo>
                  <a:cubicBezTo>
                    <a:pt x="164812" y="569998"/>
                    <a:pt x="158377" y="589315"/>
                    <a:pt x="171391" y="606300"/>
                  </a:cubicBezTo>
                  <a:cubicBezTo>
                    <a:pt x="182942" y="621329"/>
                    <a:pt x="198138" y="629796"/>
                    <a:pt x="212880" y="639083"/>
                  </a:cubicBezTo>
                  <a:lnTo>
                    <a:pt x="226083" y="648076"/>
                  </a:lnTo>
                  <a:lnTo>
                    <a:pt x="248512" y="648076"/>
                  </a:lnTo>
                  <a:lnTo>
                    <a:pt x="487261" y="648076"/>
                  </a:lnTo>
                  <a:lnTo>
                    <a:pt x="1306878" y="648076"/>
                  </a:lnTo>
                  <a:lnTo>
                    <a:pt x="1306878" y="648595"/>
                  </a:lnTo>
                  <a:lnTo>
                    <a:pt x="2181635" y="648595"/>
                  </a:lnTo>
                  <a:lnTo>
                    <a:pt x="2238514" y="648595"/>
                  </a:lnTo>
                  <a:lnTo>
                    <a:pt x="2477262" y="648595"/>
                  </a:lnTo>
                  <a:lnTo>
                    <a:pt x="2499692" y="648595"/>
                  </a:lnTo>
                  <a:lnTo>
                    <a:pt x="3157894" y="648595"/>
                  </a:lnTo>
                  <a:lnTo>
                    <a:pt x="3214773" y="648595"/>
                  </a:lnTo>
                  <a:lnTo>
                    <a:pt x="3453522" y="648595"/>
                  </a:lnTo>
                  <a:lnTo>
                    <a:pt x="3475951" y="648595"/>
                  </a:lnTo>
                  <a:lnTo>
                    <a:pt x="4089530" y="648595"/>
                  </a:lnTo>
                  <a:lnTo>
                    <a:pt x="4328279" y="648595"/>
                  </a:lnTo>
                  <a:lnTo>
                    <a:pt x="4350708" y="648595"/>
                  </a:lnTo>
                  <a:lnTo>
                    <a:pt x="4363911" y="639602"/>
                  </a:lnTo>
                  <a:cubicBezTo>
                    <a:pt x="4378652" y="630314"/>
                    <a:pt x="4393849" y="621846"/>
                    <a:pt x="4405400" y="606819"/>
                  </a:cubicBezTo>
                  <a:cubicBezTo>
                    <a:pt x="4418414" y="589834"/>
                    <a:pt x="4411979" y="570517"/>
                    <a:pt x="4415269" y="552364"/>
                  </a:cubicBezTo>
                  <a:cubicBezTo>
                    <a:pt x="4444877" y="535002"/>
                    <a:pt x="4476105" y="535138"/>
                    <a:pt x="4504093" y="500280"/>
                  </a:cubicBezTo>
                  <a:cubicBezTo>
                    <a:pt x="4520349" y="469123"/>
                    <a:pt x="4510673" y="440301"/>
                    <a:pt x="4513963" y="410312"/>
                  </a:cubicBezTo>
                  <a:cubicBezTo>
                    <a:pt x="4518341" y="383069"/>
                    <a:pt x="4541665" y="349391"/>
                    <a:pt x="4567628" y="330407"/>
                  </a:cubicBezTo>
                  <a:lnTo>
                    <a:pt x="4576791" y="324556"/>
                  </a:lnTo>
                  <a:lnTo>
                    <a:pt x="4567628" y="318707"/>
                  </a:lnTo>
                  <a:cubicBezTo>
                    <a:pt x="4541665" y="299722"/>
                    <a:pt x="4518341" y="266045"/>
                    <a:pt x="4513963" y="238803"/>
                  </a:cubicBezTo>
                  <a:cubicBezTo>
                    <a:pt x="4510673" y="208813"/>
                    <a:pt x="4520349" y="179990"/>
                    <a:pt x="4504093" y="148835"/>
                  </a:cubicBezTo>
                  <a:cubicBezTo>
                    <a:pt x="4476105" y="113976"/>
                    <a:pt x="4444877" y="114110"/>
                    <a:pt x="4415269" y="96749"/>
                  </a:cubicBezTo>
                  <a:cubicBezTo>
                    <a:pt x="4411979" y="78597"/>
                    <a:pt x="4418414" y="59280"/>
                    <a:pt x="4405400" y="42295"/>
                  </a:cubicBezTo>
                  <a:cubicBezTo>
                    <a:pt x="4393849" y="27267"/>
                    <a:pt x="4378652" y="18799"/>
                    <a:pt x="4363911" y="9512"/>
                  </a:cubicBezTo>
                  <a:lnTo>
                    <a:pt x="4350708" y="519"/>
                  </a:lnTo>
                  <a:lnTo>
                    <a:pt x="4328279" y="519"/>
                  </a:lnTo>
                  <a:lnTo>
                    <a:pt x="4089530" y="519"/>
                  </a:lnTo>
                  <a:lnTo>
                    <a:pt x="3269915" y="5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83FD55E-0C2D-08BD-BEFC-FA30604864AC}"/>
                </a:ext>
              </a:extLst>
            </p:cNvPr>
            <p:cNvSpPr txBox="1"/>
            <p:nvPr/>
          </p:nvSpPr>
          <p:spPr>
            <a:xfrm>
              <a:off x="1870993" y="2476694"/>
              <a:ext cx="348217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latin typeface="演示春风楷" panose="00000500000000000000" pitchFamily="2" charset="-122"/>
                  <a:ea typeface="演示春风楷" panose="00000500000000000000" pitchFamily="2" charset="-122"/>
                </a:rPr>
                <a:t>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520BE4B-EFC5-D1A9-A64F-B84E1F6DA399}"/>
              </a:ext>
            </a:extLst>
          </p:cNvPr>
          <p:cNvSpPr txBox="1"/>
          <p:nvPr/>
        </p:nvSpPr>
        <p:spPr>
          <a:xfrm flipH="1">
            <a:off x="4885905" y="887568"/>
            <a:ext cx="332778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latin typeface="微米有行" pitchFamily="2" charset="-128"/>
                <a:ea typeface="微米有行" pitchFamily="2" charset="-128"/>
              </a:rPr>
              <a:t>01</a:t>
            </a:r>
            <a:endParaRPr lang="zh-CN" altLang="en-US" sz="16600" dirty="0">
              <a:latin typeface="微米有行" pitchFamily="2" charset="-128"/>
              <a:ea typeface="微米有行" pitchFamily="2" charset="-128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0A2506-A0E3-A50C-DC47-F1742AF925E5}"/>
              </a:ext>
            </a:extLst>
          </p:cNvPr>
          <p:cNvSpPr txBox="1"/>
          <p:nvPr/>
        </p:nvSpPr>
        <p:spPr>
          <a:xfrm>
            <a:off x="1973943" y="4394557"/>
            <a:ext cx="8244114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2864DD1-9A47-0DD4-80A1-37103C6031D6}"/>
              </a:ext>
            </a:extLst>
          </p:cNvPr>
          <p:cNvGrpSpPr/>
          <p:nvPr/>
        </p:nvGrpSpPr>
        <p:grpSpPr>
          <a:xfrm>
            <a:off x="254760" y="207964"/>
            <a:ext cx="11681652" cy="6442071"/>
            <a:chOff x="254760" y="217488"/>
            <a:chExt cx="11681652" cy="6442071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4E595A16-25F8-29CD-AC11-96D7A252373A}"/>
                </a:ext>
              </a:extLst>
            </p:cNvPr>
            <p:cNvSpPr/>
            <p:nvPr/>
          </p:nvSpPr>
          <p:spPr>
            <a:xfrm>
              <a:off x="254760" y="217488"/>
              <a:ext cx="11681640" cy="6442071"/>
            </a:xfrm>
            <a:prstGeom prst="rect">
              <a:avLst/>
            </a:prstGeom>
            <a:noFill/>
            <a:ln w="38100">
              <a:solidFill>
                <a:srgbClr val="9D794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8" name="组合 447">
              <a:extLst>
                <a:ext uri="{FF2B5EF4-FFF2-40B4-BE49-F238E27FC236}">
                  <a16:creationId xmlns:a16="http://schemas.microsoft.com/office/drawing/2014/main" id="{EFECC7DA-2714-5636-D670-B4B19E350305}"/>
                </a:ext>
              </a:extLst>
            </p:cNvPr>
            <p:cNvGrpSpPr/>
            <p:nvPr/>
          </p:nvGrpSpPr>
          <p:grpSpPr>
            <a:xfrm>
              <a:off x="255588" y="217488"/>
              <a:ext cx="11680824" cy="6430161"/>
              <a:chOff x="255588" y="217488"/>
              <a:chExt cx="11680824" cy="6430161"/>
            </a:xfrm>
          </p:grpSpPr>
          <p:grpSp>
            <p:nvGrpSpPr>
              <p:cNvPr id="449" name="组合 448">
                <a:extLst>
                  <a:ext uri="{FF2B5EF4-FFF2-40B4-BE49-F238E27FC236}">
                    <a16:creationId xmlns:a16="http://schemas.microsoft.com/office/drawing/2014/main" id="{33D3E4C0-C38B-89CB-43E9-E1713DAA0737}"/>
                  </a:ext>
                </a:extLst>
              </p:cNvPr>
              <p:cNvGrpSpPr/>
              <p:nvPr/>
            </p:nvGrpSpPr>
            <p:grpSpPr>
              <a:xfrm>
                <a:off x="255588" y="217488"/>
                <a:ext cx="1260205" cy="441609"/>
                <a:chOff x="1380514" y="723211"/>
                <a:chExt cx="1957046" cy="685800"/>
              </a:xfrm>
            </p:grpSpPr>
            <p:cxnSp>
              <p:nvCxnSpPr>
                <p:cNvPr id="517" name="直接连接符 516">
                  <a:extLst>
                    <a:ext uri="{FF2B5EF4-FFF2-40B4-BE49-F238E27FC236}">
                      <a16:creationId xmlns:a16="http://schemas.microsoft.com/office/drawing/2014/main" id="{947CFDAC-D889-D632-2C9D-C3CD9060A5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9570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8" name="直接连接符 517">
                  <a:extLst>
                    <a:ext uri="{FF2B5EF4-FFF2-40B4-BE49-F238E27FC236}">
                      <a16:creationId xmlns:a16="http://schemas.microsoft.com/office/drawing/2014/main" id="{EA9BDA16-A875-FBFF-7AC4-4FE837FFA7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9" name="直接连接符 518">
                  <a:extLst>
                    <a:ext uri="{FF2B5EF4-FFF2-40B4-BE49-F238E27FC236}">
                      <a16:creationId xmlns:a16="http://schemas.microsoft.com/office/drawing/2014/main" id="{4ECA4AEB-B40B-A83F-124D-1836677891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0" name="直接连接符 519">
                  <a:extLst>
                    <a:ext uri="{FF2B5EF4-FFF2-40B4-BE49-F238E27FC236}">
                      <a16:creationId xmlns:a16="http://schemas.microsoft.com/office/drawing/2014/main" id="{307FB8E7-7F7C-1BF7-C5D6-6463FDA022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1" name="直接连接符 520">
                  <a:extLst>
                    <a:ext uri="{FF2B5EF4-FFF2-40B4-BE49-F238E27FC236}">
                      <a16:creationId xmlns:a16="http://schemas.microsoft.com/office/drawing/2014/main" id="{7D1F5030-3526-FC6A-A7B5-C844DB977D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8" name="直接连接符 527">
                  <a:extLst>
                    <a:ext uri="{FF2B5EF4-FFF2-40B4-BE49-F238E27FC236}">
                      <a16:creationId xmlns:a16="http://schemas.microsoft.com/office/drawing/2014/main" id="{6A496F22-2C72-E0A2-C7DE-43B06AAAC8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9" name="直接连接符 528">
                  <a:extLst>
                    <a:ext uri="{FF2B5EF4-FFF2-40B4-BE49-F238E27FC236}">
                      <a16:creationId xmlns:a16="http://schemas.microsoft.com/office/drawing/2014/main" id="{661FBF6B-CC04-BC5B-DD7B-63DB3A615D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0" name="直接连接符 529">
                  <a:extLst>
                    <a:ext uri="{FF2B5EF4-FFF2-40B4-BE49-F238E27FC236}">
                      <a16:creationId xmlns:a16="http://schemas.microsoft.com/office/drawing/2014/main" id="{2831260A-477B-6D02-79FD-AB21124AE0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0" name="组合 449">
                <a:extLst>
                  <a:ext uri="{FF2B5EF4-FFF2-40B4-BE49-F238E27FC236}">
                    <a16:creationId xmlns:a16="http://schemas.microsoft.com/office/drawing/2014/main" id="{7284FB31-800C-74FF-8E9B-CAA2ED1411FD}"/>
                  </a:ext>
                </a:extLst>
              </p:cNvPr>
              <p:cNvGrpSpPr/>
              <p:nvPr/>
            </p:nvGrpSpPr>
            <p:grpSpPr>
              <a:xfrm flipH="1">
                <a:off x="11240484" y="234217"/>
                <a:ext cx="695928" cy="424879"/>
                <a:chOff x="1380514" y="749192"/>
                <a:chExt cx="1080746" cy="659819"/>
              </a:xfrm>
            </p:grpSpPr>
            <p:cxnSp>
              <p:nvCxnSpPr>
                <p:cNvPr id="468" name="直接连接符 467">
                  <a:extLst>
                    <a:ext uri="{FF2B5EF4-FFF2-40B4-BE49-F238E27FC236}">
                      <a16:creationId xmlns:a16="http://schemas.microsoft.com/office/drawing/2014/main" id="{DB737068-BCB8-5DD8-2249-3F3843996B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9" name="直接连接符 468">
                  <a:extLst>
                    <a:ext uri="{FF2B5EF4-FFF2-40B4-BE49-F238E27FC236}">
                      <a16:creationId xmlns:a16="http://schemas.microsoft.com/office/drawing/2014/main" id="{C3D32E5F-6B65-EC1E-54E5-E3376B2453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0" name="直接连接符 469">
                  <a:extLst>
                    <a:ext uri="{FF2B5EF4-FFF2-40B4-BE49-F238E27FC236}">
                      <a16:creationId xmlns:a16="http://schemas.microsoft.com/office/drawing/2014/main" id="{CA48741F-8056-646C-97ED-611314D28E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2" name="直接连接符 511">
                  <a:extLst>
                    <a:ext uri="{FF2B5EF4-FFF2-40B4-BE49-F238E27FC236}">
                      <a16:creationId xmlns:a16="http://schemas.microsoft.com/office/drawing/2014/main" id="{658B2680-9ECB-C45B-F5E0-C70B1EA66D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3" name="直接连接符 512">
                  <a:extLst>
                    <a:ext uri="{FF2B5EF4-FFF2-40B4-BE49-F238E27FC236}">
                      <a16:creationId xmlns:a16="http://schemas.microsoft.com/office/drawing/2014/main" id="{F23AD3F2-D7DA-D1A3-5912-E8A0238CDA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4" name="直接连接符 513">
                  <a:extLst>
                    <a:ext uri="{FF2B5EF4-FFF2-40B4-BE49-F238E27FC236}">
                      <a16:creationId xmlns:a16="http://schemas.microsoft.com/office/drawing/2014/main" id="{F5E2964B-A1D7-EA0D-5733-0F2008E5A6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5" name="直接连接符 514">
                  <a:extLst>
                    <a:ext uri="{FF2B5EF4-FFF2-40B4-BE49-F238E27FC236}">
                      <a16:creationId xmlns:a16="http://schemas.microsoft.com/office/drawing/2014/main" id="{2876B1B2-9758-9739-3F89-30EAD1930A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1" name="组合 450">
                <a:extLst>
                  <a:ext uri="{FF2B5EF4-FFF2-40B4-BE49-F238E27FC236}">
                    <a16:creationId xmlns:a16="http://schemas.microsoft.com/office/drawing/2014/main" id="{D0DDAF1F-CF21-DD75-3EE3-7C003D0CC4C5}"/>
                  </a:ext>
                </a:extLst>
              </p:cNvPr>
              <p:cNvGrpSpPr/>
              <p:nvPr/>
            </p:nvGrpSpPr>
            <p:grpSpPr>
              <a:xfrm flipV="1">
                <a:off x="255588" y="6345005"/>
                <a:ext cx="11680824" cy="302644"/>
                <a:chOff x="255588" y="5634893"/>
                <a:chExt cx="11680824" cy="424880"/>
              </a:xfrm>
            </p:grpSpPr>
            <p:grpSp>
              <p:nvGrpSpPr>
                <p:cNvPr id="452" name="组合 451">
                  <a:extLst>
                    <a:ext uri="{FF2B5EF4-FFF2-40B4-BE49-F238E27FC236}">
                      <a16:creationId xmlns:a16="http://schemas.microsoft.com/office/drawing/2014/main" id="{03B969DB-F5C0-CA70-787D-181F67B9CC63}"/>
                    </a:ext>
                  </a:extLst>
                </p:cNvPr>
                <p:cNvGrpSpPr/>
                <p:nvPr/>
              </p:nvGrpSpPr>
              <p:grpSpPr>
                <a:xfrm>
                  <a:off x="255588" y="5634894"/>
                  <a:ext cx="695927" cy="424879"/>
                  <a:chOff x="1380514" y="749192"/>
                  <a:chExt cx="1080746" cy="659819"/>
                </a:xfrm>
              </p:grpSpPr>
              <p:cxnSp>
                <p:nvCxnSpPr>
                  <p:cNvPr id="461" name="直接连接符 460">
                    <a:extLst>
                      <a:ext uri="{FF2B5EF4-FFF2-40B4-BE49-F238E27FC236}">
                        <a16:creationId xmlns:a16="http://schemas.microsoft.com/office/drawing/2014/main" id="{9E0A81B3-5A11-BFBE-186B-7A1F506D83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380514" y="1409011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2" name="直接连接符 461">
                    <a:extLst>
                      <a:ext uri="{FF2B5EF4-FFF2-40B4-BE49-F238E27FC236}">
                        <a16:creationId xmlns:a16="http://schemas.microsoft.com/office/drawing/2014/main" id="{FF9A334D-E687-46AB-F96C-C91C4E8E9E2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7340" y="974671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3" name="直接连接符 462">
                    <a:extLst>
                      <a:ext uri="{FF2B5EF4-FFF2-40B4-BE49-F238E27FC236}">
                        <a16:creationId xmlns:a16="http://schemas.microsoft.com/office/drawing/2014/main" id="{B5E2D3EE-7BC0-BED1-3402-F53B75D583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966362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4" name="直接连接符 463">
                    <a:extLst>
                      <a:ext uri="{FF2B5EF4-FFF2-40B4-BE49-F238E27FC236}">
                        <a16:creationId xmlns:a16="http://schemas.microsoft.com/office/drawing/2014/main" id="{826235F8-A25A-63D0-8153-E47B8C8AC5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1187342"/>
                    <a:ext cx="39494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5" name="直接连接符 464">
                    <a:extLst>
                      <a:ext uri="{FF2B5EF4-FFF2-40B4-BE49-F238E27FC236}">
                        <a16:creationId xmlns:a16="http://schemas.microsoft.com/office/drawing/2014/main" id="{642BE4F3-9655-CF17-85AB-3CBC0231E5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2286" y="753002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6" name="直接连接符 465">
                    <a:extLst>
                      <a:ext uri="{FF2B5EF4-FFF2-40B4-BE49-F238E27FC236}">
                        <a16:creationId xmlns:a16="http://schemas.microsoft.com/office/drawing/2014/main" id="{FEC3C33A-DF9B-E5D7-62EE-4367734F46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972286" y="980913"/>
                    <a:ext cx="488974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7" name="直接连接符 466">
                    <a:extLst>
                      <a:ext uri="{FF2B5EF4-FFF2-40B4-BE49-F238E27FC236}">
                        <a16:creationId xmlns:a16="http://schemas.microsoft.com/office/drawing/2014/main" id="{A810F4B9-54E0-166E-EEBC-59E7F41CDB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61260" y="749192"/>
                    <a:ext cx="0" cy="225479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53" name="组合 452">
                  <a:extLst>
                    <a:ext uri="{FF2B5EF4-FFF2-40B4-BE49-F238E27FC236}">
                      <a16:creationId xmlns:a16="http://schemas.microsoft.com/office/drawing/2014/main" id="{6939E6D0-2672-D2E6-22F4-51DAEEE8733A}"/>
                    </a:ext>
                  </a:extLst>
                </p:cNvPr>
                <p:cNvGrpSpPr/>
                <p:nvPr/>
              </p:nvGrpSpPr>
              <p:grpSpPr>
                <a:xfrm flipH="1">
                  <a:off x="11240484" y="5634893"/>
                  <a:ext cx="695928" cy="424879"/>
                  <a:chOff x="1380514" y="749192"/>
                  <a:chExt cx="1080746" cy="659819"/>
                </a:xfrm>
              </p:grpSpPr>
              <p:cxnSp>
                <p:nvCxnSpPr>
                  <p:cNvPr id="454" name="直接连接符 453">
                    <a:extLst>
                      <a:ext uri="{FF2B5EF4-FFF2-40B4-BE49-F238E27FC236}">
                        <a16:creationId xmlns:a16="http://schemas.microsoft.com/office/drawing/2014/main" id="{24931893-189B-91AE-BE2A-2A689B62E6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380514" y="1409011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5" name="直接连接符 454">
                    <a:extLst>
                      <a:ext uri="{FF2B5EF4-FFF2-40B4-BE49-F238E27FC236}">
                        <a16:creationId xmlns:a16="http://schemas.microsoft.com/office/drawing/2014/main" id="{AEB70744-6359-6724-E82B-F0451D9BE2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7340" y="974671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6" name="直接连接符 455">
                    <a:extLst>
                      <a:ext uri="{FF2B5EF4-FFF2-40B4-BE49-F238E27FC236}">
                        <a16:creationId xmlns:a16="http://schemas.microsoft.com/office/drawing/2014/main" id="{2CB28D08-B394-11EF-9345-6D331089DD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966362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7" name="直接连接符 456">
                    <a:extLst>
                      <a:ext uri="{FF2B5EF4-FFF2-40B4-BE49-F238E27FC236}">
                        <a16:creationId xmlns:a16="http://schemas.microsoft.com/office/drawing/2014/main" id="{0050AE03-E36D-81E1-5397-D0716D72ED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1187342"/>
                    <a:ext cx="39494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8" name="直接连接符 457">
                    <a:extLst>
                      <a:ext uri="{FF2B5EF4-FFF2-40B4-BE49-F238E27FC236}">
                        <a16:creationId xmlns:a16="http://schemas.microsoft.com/office/drawing/2014/main" id="{65C4CD56-FC53-30BC-52CC-60A704D7EC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2286" y="753002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9" name="直接连接符 458">
                    <a:extLst>
                      <a:ext uri="{FF2B5EF4-FFF2-40B4-BE49-F238E27FC236}">
                        <a16:creationId xmlns:a16="http://schemas.microsoft.com/office/drawing/2014/main" id="{509AE80D-E260-37FD-3026-0FE6F0C851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972286" y="980913"/>
                    <a:ext cx="488974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0" name="直接连接符 459">
                    <a:extLst>
                      <a:ext uri="{FF2B5EF4-FFF2-40B4-BE49-F238E27FC236}">
                        <a16:creationId xmlns:a16="http://schemas.microsoft.com/office/drawing/2014/main" id="{D94EDB63-A203-362C-0723-BF543C6A8C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61260" y="749192"/>
                    <a:ext cx="0" cy="225479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60647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783FD55E-0C2D-08BD-BEFC-FA30604864AC}"/>
              </a:ext>
            </a:extLst>
          </p:cNvPr>
          <p:cNvSpPr txBox="1"/>
          <p:nvPr/>
        </p:nvSpPr>
        <p:spPr>
          <a:xfrm>
            <a:off x="4354913" y="64797"/>
            <a:ext cx="3482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演示春风楷" panose="00000500000000000000" pitchFamily="2" charset="-122"/>
                <a:ea typeface="演示春风楷" panose="00000500000000000000" pitchFamily="2" charset="-122"/>
              </a:rPr>
              <a:t>添加标题文本</a:t>
            </a:r>
          </a:p>
        </p:txBody>
      </p:sp>
      <p:sp>
        <p:nvSpPr>
          <p:cNvPr id="9222" name="任意多边形 2">
            <a:extLst>
              <a:ext uri="{FF2B5EF4-FFF2-40B4-BE49-F238E27FC236}">
                <a16:creationId xmlns:a16="http://schemas.microsoft.com/office/drawing/2014/main" id="{F5BF40CF-92A4-3211-5DAF-9FE43E68FA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025" y="2708275"/>
            <a:ext cx="1411287" cy="1603375"/>
          </a:xfrm>
          <a:custGeom>
            <a:avLst/>
            <a:gdLst>
              <a:gd name="T0" fmla="*/ 0 w 1032977"/>
              <a:gd name="T1" fmla="*/ 8122806 h 898690"/>
              <a:gd name="T2" fmla="*/ 1069484 w 1032977"/>
              <a:gd name="T3" fmla="*/ 0 h 898690"/>
              <a:gd name="T4" fmla="*/ 3847679 w 1032977"/>
              <a:gd name="T5" fmla="*/ 0 h 898690"/>
              <a:gd name="T6" fmla="*/ 4917159 w 1032977"/>
              <a:gd name="T7" fmla="*/ 8122806 h 898690"/>
              <a:gd name="T8" fmla="*/ 3847679 w 1032977"/>
              <a:gd name="T9" fmla="*/ 16245604 h 898690"/>
              <a:gd name="T10" fmla="*/ 1069484 w 1032977"/>
              <a:gd name="T11" fmla="*/ 16245604 h 898690"/>
              <a:gd name="T12" fmla="*/ 0 w 1032977"/>
              <a:gd name="T13" fmla="*/ 8122806 h 8986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32977"/>
              <a:gd name="T22" fmla="*/ 0 h 898690"/>
              <a:gd name="T23" fmla="*/ 1032977 w 1032977"/>
              <a:gd name="T24" fmla="*/ 898690 h 8986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9223" name="任意多边形 3">
            <a:extLst>
              <a:ext uri="{FF2B5EF4-FFF2-40B4-BE49-F238E27FC236}">
                <a16:creationId xmlns:a16="http://schemas.microsoft.com/office/drawing/2014/main" id="{31A46723-2085-6A46-5DDB-DD40E748F4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1377950"/>
            <a:ext cx="1411287" cy="1603375"/>
          </a:xfrm>
          <a:custGeom>
            <a:avLst/>
            <a:gdLst>
              <a:gd name="T0" fmla="*/ 0 w 1032977"/>
              <a:gd name="T1" fmla="*/ 8122806 h 898690"/>
              <a:gd name="T2" fmla="*/ 1069484 w 1032977"/>
              <a:gd name="T3" fmla="*/ 0 h 898690"/>
              <a:gd name="T4" fmla="*/ 3847679 w 1032977"/>
              <a:gd name="T5" fmla="*/ 0 h 898690"/>
              <a:gd name="T6" fmla="*/ 4917159 w 1032977"/>
              <a:gd name="T7" fmla="*/ 8122806 h 898690"/>
              <a:gd name="T8" fmla="*/ 3847679 w 1032977"/>
              <a:gd name="T9" fmla="*/ 16245604 h 898690"/>
              <a:gd name="T10" fmla="*/ 1069484 w 1032977"/>
              <a:gd name="T11" fmla="*/ 16245604 h 898690"/>
              <a:gd name="T12" fmla="*/ 0 w 1032977"/>
              <a:gd name="T13" fmla="*/ 8122806 h 8986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32977"/>
              <a:gd name="T22" fmla="*/ 0 h 898690"/>
              <a:gd name="T23" fmla="*/ 1032977 w 1032977"/>
              <a:gd name="T24" fmla="*/ 898690 h 8986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9224" name="任意多边形 4">
            <a:extLst>
              <a:ext uri="{FF2B5EF4-FFF2-40B4-BE49-F238E27FC236}">
                <a16:creationId xmlns:a16="http://schemas.microsoft.com/office/drawing/2014/main" id="{483ACDE7-4A8A-68E1-3BC0-AD363F6C8D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4040188"/>
            <a:ext cx="1411287" cy="1603375"/>
          </a:xfrm>
          <a:custGeom>
            <a:avLst/>
            <a:gdLst>
              <a:gd name="T0" fmla="*/ 0 w 1032977"/>
              <a:gd name="T1" fmla="*/ 8122806 h 898690"/>
              <a:gd name="T2" fmla="*/ 1069484 w 1032977"/>
              <a:gd name="T3" fmla="*/ 0 h 898690"/>
              <a:gd name="T4" fmla="*/ 3847679 w 1032977"/>
              <a:gd name="T5" fmla="*/ 0 h 898690"/>
              <a:gd name="T6" fmla="*/ 4917159 w 1032977"/>
              <a:gd name="T7" fmla="*/ 8122806 h 898690"/>
              <a:gd name="T8" fmla="*/ 3847679 w 1032977"/>
              <a:gd name="T9" fmla="*/ 16245604 h 898690"/>
              <a:gd name="T10" fmla="*/ 1069484 w 1032977"/>
              <a:gd name="T11" fmla="*/ 16245604 h 898690"/>
              <a:gd name="T12" fmla="*/ 0 w 1032977"/>
              <a:gd name="T13" fmla="*/ 8122806 h 8986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32977"/>
              <a:gd name="T22" fmla="*/ 0 h 898690"/>
              <a:gd name="T23" fmla="*/ 1032977 w 1032977"/>
              <a:gd name="T24" fmla="*/ 898690 h 8986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9225" name="任意多边形 5">
            <a:extLst>
              <a:ext uri="{FF2B5EF4-FFF2-40B4-BE49-F238E27FC236}">
                <a16:creationId xmlns:a16="http://schemas.microsoft.com/office/drawing/2014/main" id="{2A529B0E-B5F9-9A70-767E-659B7699D1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3625" y="1377950"/>
            <a:ext cx="1411287" cy="1603375"/>
          </a:xfrm>
          <a:custGeom>
            <a:avLst/>
            <a:gdLst>
              <a:gd name="T0" fmla="*/ 0 w 1032977"/>
              <a:gd name="T1" fmla="*/ 8122806 h 898690"/>
              <a:gd name="T2" fmla="*/ 1069484 w 1032977"/>
              <a:gd name="T3" fmla="*/ 0 h 898690"/>
              <a:gd name="T4" fmla="*/ 3847679 w 1032977"/>
              <a:gd name="T5" fmla="*/ 0 h 898690"/>
              <a:gd name="T6" fmla="*/ 4917159 w 1032977"/>
              <a:gd name="T7" fmla="*/ 8122806 h 898690"/>
              <a:gd name="T8" fmla="*/ 3847679 w 1032977"/>
              <a:gd name="T9" fmla="*/ 16245604 h 898690"/>
              <a:gd name="T10" fmla="*/ 1069484 w 1032977"/>
              <a:gd name="T11" fmla="*/ 16245604 h 898690"/>
              <a:gd name="T12" fmla="*/ 0 w 1032977"/>
              <a:gd name="T13" fmla="*/ 8122806 h 8986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32977"/>
              <a:gd name="T22" fmla="*/ 0 h 898690"/>
              <a:gd name="T23" fmla="*/ 1032977 w 1032977"/>
              <a:gd name="T24" fmla="*/ 898690 h 8986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9226" name="任意多边形 6">
            <a:extLst>
              <a:ext uri="{FF2B5EF4-FFF2-40B4-BE49-F238E27FC236}">
                <a16:creationId xmlns:a16="http://schemas.microsoft.com/office/drawing/2014/main" id="{795F5CEC-FF97-55FD-6293-A4C762E4E3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3625" y="4040188"/>
            <a:ext cx="1411287" cy="1603375"/>
          </a:xfrm>
          <a:custGeom>
            <a:avLst/>
            <a:gdLst>
              <a:gd name="T0" fmla="*/ 0 w 1032977"/>
              <a:gd name="T1" fmla="*/ 8122806 h 898690"/>
              <a:gd name="T2" fmla="*/ 1069484 w 1032977"/>
              <a:gd name="T3" fmla="*/ 0 h 898690"/>
              <a:gd name="T4" fmla="*/ 3847679 w 1032977"/>
              <a:gd name="T5" fmla="*/ 0 h 898690"/>
              <a:gd name="T6" fmla="*/ 4917159 w 1032977"/>
              <a:gd name="T7" fmla="*/ 8122806 h 898690"/>
              <a:gd name="T8" fmla="*/ 3847679 w 1032977"/>
              <a:gd name="T9" fmla="*/ 16245604 h 898690"/>
              <a:gd name="T10" fmla="*/ 1069484 w 1032977"/>
              <a:gd name="T11" fmla="*/ 16245604 h 898690"/>
              <a:gd name="T12" fmla="*/ 0 w 1032977"/>
              <a:gd name="T13" fmla="*/ 8122806 h 8986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32977"/>
              <a:gd name="T22" fmla="*/ 0 h 898690"/>
              <a:gd name="T23" fmla="*/ 1032977 w 1032977"/>
              <a:gd name="T24" fmla="*/ 898690 h 8986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9227" name="任意多边形 7">
            <a:extLst>
              <a:ext uri="{FF2B5EF4-FFF2-40B4-BE49-F238E27FC236}">
                <a16:creationId xmlns:a16="http://schemas.microsoft.com/office/drawing/2014/main" id="{5805AA48-7A1A-245F-FC15-4A3BCB913B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2612" y="2708275"/>
            <a:ext cx="1411288" cy="1603375"/>
          </a:xfrm>
          <a:custGeom>
            <a:avLst/>
            <a:gdLst>
              <a:gd name="T0" fmla="*/ 0 w 1032977"/>
              <a:gd name="T1" fmla="*/ 8122806 h 898690"/>
              <a:gd name="T2" fmla="*/ 1069489 w 1032977"/>
              <a:gd name="T3" fmla="*/ 0 h 898690"/>
              <a:gd name="T4" fmla="*/ 3847691 w 1032977"/>
              <a:gd name="T5" fmla="*/ 0 h 898690"/>
              <a:gd name="T6" fmla="*/ 4917173 w 1032977"/>
              <a:gd name="T7" fmla="*/ 8122806 h 898690"/>
              <a:gd name="T8" fmla="*/ 3847691 w 1032977"/>
              <a:gd name="T9" fmla="*/ 16245604 h 898690"/>
              <a:gd name="T10" fmla="*/ 1069489 w 1032977"/>
              <a:gd name="T11" fmla="*/ 16245604 h 898690"/>
              <a:gd name="T12" fmla="*/ 0 w 1032977"/>
              <a:gd name="T13" fmla="*/ 8122806 h 8986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32977"/>
              <a:gd name="T22" fmla="*/ 0 h 898690"/>
              <a:gd name="T23" fmla="*/ 1032977 w 1032977"/>
              <a:gd name="T24" fmla="*/ 898690 h 8986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32977" h="898690">
                <a:moveTo>
                  <a:pt x="516488" y="0"/>
                </a:moveTo>
                <a:lnTo>
                  <a:pt x="1032976" y="195466"/>
                </a:lnTo>
                <a:lnTo>
                  <a:pt x="1032976" y="703225"/>
                </a:lnTo>
                <a:lnTo>
                  <a:pt x="516489" y="898690"/>
                </a:lnTo>
                <a:lnTo>
                  <a:pt x="1" y="703225"/>
                </a:lnTo>
                <a:lnTo>
                  <a:pt x="1" y="195466"/>
                </a:lnTo>
                <a:lnTo>
                  <a:pt x="516488" y="0"/>
                </a:ln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9228" name="KSO_Shape">
            <a:extLst>
              <a:ext uri="{FF2B5EF4-FFF2-40B4-BE49-F238E27FC236}">
                <a16:creationId xmlns:a16="http://schemas.microsoft.com/office/drawing/2014/main" id="{C61AC0B2-D426-DEA0-7113-A09FD6784F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9587" y="3151188"/>
            <a:ext cx="539750" cy="719137"/>
          </a:xfrm>
          <a:custGeom>
            <a:avLst/>
            <a:gdLst>
              <a:gd name="T0" fmla="*/ 8968 w 1357313"/>
              <a:gd name="T1" fmla="*/ 7692 h 2041525"/>
              <a:gd name="T2" fmla="*/ 9474 w 1357313"/>
              <a:gd name="T3" fmla="*/ 8338 h 2041525"/>
              <a:gd name="T4" fmla="*/ 3224 w 1357313"/>
              <a:gd name="T5" fmla="*/ 8144 h 2041525"/>
              <a:gd name="T6" fmla="*/ 3779 w 1357313"/>
              <a:gd name="T7" fmla="*/ 7566 h 2041525"/>
              <a:gd name="T8" fmla="*/ 8327 w 1357313"/>
              <a:gd name="T9" fmla="*/ 2878 h 2041525"/>
              <a:gd name="T10" fmla="*/ 6662 w 1357313"/>
              <a:gd name="T11" fmla="*/ 3721 h 2041525"/>
              <a:gd name="T12" fmla="*/ 5921 w 1357313"/>
              <a:gd name="T13" fmla="*/ 3721 h 2041525"/>
              <a:gd name="T14" fmla="*/ 4255 w 1357313"/>
              <a:gd name="T15" fmla="*/ 2878 h 2041525"/>
              <a:gd name="T16" fmla="*/ 2053 w 1357313"/>
              <a:gd name="T17" fmla="*/ 2201 h 2041525"/>
              <a:gd name="T18" fmla="*/ 2682 w 1357313"/>
              <a:gd name="T19" fmla="*/ 3002 h 2041525"/>
              <a:gd name="T20" fmla="*/ 4138 w 1357313"/>
              <a:gd name="T21" fmla="*/ 3960 h 2041525"/>
              <a:gd name="T22" fmla="*/ 5209 w 1357313"/>
              <a:gd name="T23" fmla="*/ 4553 h 2041525"/>
              <a:gd name="T24" fmla="*/ 5460 w 1357313"/>
              <a:gd name="T25" fmla="*/ 5195 h 2041525"/>
              <a:gd name="T26" fmla="*/ 5185 w 1357313"/>
              <a:gd name="T27" fmla="*/ 5808 h 2041525"/>
              <a:gd name="T28" fmla="*/ 4038 w 1357313"/>
              <a:gd name="T29" fmla="*/ 6431 h 2041525"/>
              <a:gd name="T30" fmla="*/ 2616 w 1357313"/>
              <a:gd name="T31" fmla="*/ 7386 h 2041525"/>
              <a:gd name="T32" fmla="*/ 2046 w 1357313"/>
              <a:gd name="T33" fmla="*/ 8147 h 2041525"/>
              <a:gd name="T34" fmla="*/ 10662 w 1357313"/>
              <a:gd name="T35" fmla="*/ 8446 h 2041525"/>
              <a:gd name="T36" fmla="*/ 10161 w 1357313"/>
              <a:gd name="T37" fmla="*/ 7559 h 2041525"/>
              <a:gd name="T38" fmla="*/ 8847 w 1357313"/>
              <a:gd name="T39" fmla="*/ 6604 h 2041525"/>
              <a:gd name="T40" fmla="*/ 7516 w 1357313"/>
              <a:gd name="T41" fmla="*/ 5897 h 2041525"/>
              <a:gd name="T42" fmla="*/ 7159 w 1357313"/>
              <a:gd name="T43" fmla="*/ 5353 h 2041525"/>
              <a:gd name="T44" fmla="*/ 7243 w 1357313"/>
              <a:gd name="T45" fmla="*/ 4776 h 2041525"/>
              <a:gd name="T46" fmla="*/ 7865 w 1357313"/>
              <a:gd name="T47" fmla="*/ 4257 h 2041525"/>
              <a:gd name="T48" fmla="*/ 9542 w 1357313"/>
              <a:gd name="T49" fmla="*/ 3282 h 2041525"/>
              <a:gd name="T50" fmla="*/ 10404 w 1357313"/>
              <a:gd name="T51" fmla="*/ 2477 h 2041525"/>
              <a:gd name="T52" fmla="*/ 10844 w 1357313"/>
              <a:gd name="T53" fmla="*/ 1135 h 2041525"/>
              <a:gd name="T54" fmla="*/ 12099 w 1357313"/>
              <a:gd name="T55" fmla="*/ 83 h 2041525"/>
              <a:gd name="T56" fmla="*/ 12536 w 1357313"/>
              <a:gd name="T57" fmla="*/ 372 h 2041525"/>
              <a:gd name="T58" fmla="*/ 12543 w 1357313"/>
              <a:gd name="T59" fmla="*/ 750 h 2041525"/>
              <a:gd name="T60" fmla="*/ 12158 w 1357313"/>
              <a:gd name="T61" fmla="*/ 1030 h 2041525"/>
              <a:gd name="T62" fmla="*/ 11588 w 1357313"/>
              <a:gd name="T63" fmla="*/ 1591 h 2041525"/>
              <a:gd name="T64" fmla="*/ 11104 w 1357313"/>
              <a:gd name="T65" fmla="*/ 2847 h 2041525"/>
              <a:gd name="T66" fmla="*/ 10070 w 1357313"/>
              <a:gd name="T67" fmla="*/ 3821 h 2041525"/>
              <a:gd name="T68" fmla="*/ 8245 w 1357313"/>
              <a:gd name="T69" fmla="*/ 4826 h 2041525"/>
              <a:gd name="T70" fmla="*/ 8125 w 1357313"/>
              <a:gd name="T71" fmla="*/ 5218 h 2041525"/>
              <a:gd name="T72" fmla="*/ 9009 w 1357313"/>
              <a:gd name="T73" fmla="*/ 5884 h 2041525"/>
              <a:gd name="T74" fmla="*/ 10424 w 1357313"/>
              <a:gd name="T75" fmla="*/ 6777 h 2041525"/>
              <a:gd name="T76" fmla="*/ 11278 w 1357313"/>
              <a:gd name="T77" fmla="*/ 7772 h 2041525"/>
              <a:gd name="T78" fmla="*/ 11770 w 1357313"/>
              <a:gd name="T79" fmla="*/ 9212 h 2041525"/>
              <a:gd name="T80" fmla="*/ 12332 w 1357313"/>
              <a:gd name="T81" fmla="*/ 9386 h 2041525"/>
              <a:gd name="T82" fmla="*/ 12593 w 1357313"/>
              <a:gd name="T83" fmla="*/ 9710 h 2041525"/>
              <a:gd name="T84" fmla="*/ 12421 w 1357313"/>
              <a:gd name="T85" fmla="*/ 10082 h 2041525"/>
              <a:gd name="T86" fmla="*/ 11868 w 1357313"/>
              <a:gd name="T87" fmla="*/ 10307 h 2041525"/>
              <a:gd name="T88" fmla="*/ 683 w 1357313"/>
              <a:gd name="T89" fmla="*/ 10297 h 2041525"/>
              <a:gd name="T90" fmla="*/ 150 w 1357313"/>
              <a:gd name="T91" fmla="*/ 10059 h 2041525"/>
              <a:gd name="T92" fmla="*/ 10 w 1357313"/>
              <a:gd name="T93" fmla="*/ 9683 h 2041525"/>
              <a:gd name="T94" fmla="*/ 300 w 1357313"/>
              <a:gd name="T95" fmla="*/ 9368 h 2041525"/>
              <a:gd name="T96" fmla="*/ 874 w 1357313"/>
              <a:gd name="T97" fmla="*/ 9207 h 2041525"/>
              <a:gd name="T98" fmla="*/ 1321 w 1357313"/>
              <a:gd name="T99" fmla="*/ 7772 h 2041525"/>
              <a:gd name="T100" fmla="*/ 2176 w 1357313"/>
              <a:gd name="T101" fmla="*/ 6777 h 2041525"/>
              <a:gd name="T102" fmla="*/ 3591 w 1357313"/>
              <a:gd name="T103" fmla="*/ 5884 h 2041525"/>
              <a:gd name="T104" fmla="*/ 4472 w 1357313"/>
              <a:gd name="T105" fmla="*/ 5232 h 2041525"/>
              <a:gd name="T106" fmla="*/ 4352 w 1357313"/>
              <a:gd name="T107" fmla="*/ 4826 h 2041525"/>
              <a:gd name="T108" fmla="*/ 2530 w 1357313"/>
              <a:gd name="T109" fmla="*/ 3821 h 2041525"/>
              <a:gd name="T110" fmla="*/ 1496 w 1357313"/>
              <a:gd name="T111" fmla="*/ 2847 h 2041525"/>
              <a:gd name="T112" fmla="*/ 987 w 1357313"/>
              <a:gd name="T113" fmla="*/ 1479 h 2041525"/>
              <a:gd name="T114" fmla="*/ 403 w 1357313"/>
              <a:gd name="T115" fmla="*/ 1014 h 2041525"/>
              <a:gd name="T116" fmla="*/ 42 w 1357313"/>
              <a:gd name="T117" fmla="*/ 726 h 2041525"/>
              <a:gd name="T118" fmla="*/ 81 w 1357313"/>
              <a:gd name="T119" fmla="*/ 347 h 2041525"/>
              <a:gd name="T120" fmla="*/ 543 w 1357313"/>
              <a:gd name="T121" fmla="*/ 68 h 204152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357313"/>
              <a:gd name="T184" fmla="*/ 0 h 2041525"/>
              <a:gd name="T185" fmla="*/ 1357313 w 1357313"/>
              <a:gd name="T186" fmla="*/ 2041525 h 204152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357313" h="2041525">
                <a:moveTo>
                  <a:pt x="550334" y="1339850"/>
                </a:moveTo>
                <a:lnTo>
                  <a:pt x="806980" y="1339850"/>
                </a:lnTo>
                <a:lnTo>
                  <a:pt x="827353" y="1358335"/>
                </a:lnTo>
                <a:lnTo>
                  <a:pt x="846138" y="1376291"/>
                </a:lnTo>
                <a:lnTo>
                  <a:pt x="864130" y="1393983"/>
                </a:lnTo>
                <a:lnTo>
                  <a:pt x="880799" y="1411676"/>
                </a:lnTo>
                <a:lnTo>
                  <a:pt x="896674" y="1428840"/>
                </a:lnTo>
                <a:lnTo>
                  <a:pt x="911490" y="1445476"/>
                </a:lnTo>
                <a:lnTo>
                  <a:pt x="925249" y="1462376"/>
                </a:lnTo>
                <a:lnTo>
                  <a:pt x="938213" y="1479012"/>
                </a:lnTo>
                <a:lnTo>
                  <a:pt x="950120" y="1495120"/>
                </a:lnTo>
                <a:lnTo>
                  <a:pt x="955940" y="1503570"/>
                </a:lnTo>
                <a:lnTo>
                  <a:pt x="961232" y="1511756"/>
                </a:lnTo>
                <a:lnTo>
                  <a:pt x="966259" y="1519942"/>
                </a:lnTo>
                <a:lnTo>
                  <a:pt x="971286" y="1527863"/>
                </a:lnTo>
                <a:lnTo>
                  <a:pt x="976049" y="1535785"/>
                </a:lnTo>
                <a:lnTo>
                  <a:pt x="980547" y="1543971"/>
                </a:lnTo>
                <a:lnTo>
                  <a:pt x="985045" y="1552157"/>
                </a:lnTo>
                <a:lnTo>
                  <a:pt x="989278" y="1560343"/>
                </a:lnTo>
                <a:lnTo>
                  <a:pt x="993247" y="1568265"/>
                </a:lnTo>
                <a:lnTo>
                  <a:pt x="996951" y="1576451"/>
                </a:lnTo>
                <a:lnTo>
                  <a:pt x="1000391" y="1584637"/>
                </a:lnTo>
                <a:lnTo>
                  <a:pt x="1003830" y="1592823"/>
                </a:lnTo>
                <a:lnTo>
                  <a:pt x="1007005" y="1601273"/>
                </a:lnTo>
                <a:lnTo>
                  <a:pt x="1010180" y="1609195"/>
                </a:lnTo>
                <a:lnTo>
                  <a:pt x="1013355" y="1620286"/>
                </a:lnTo>
                <a:lnTo>
                  <a:pt x="1017059" y="1632697"/>
                </a:lnTo>
                <a:lnTo>
                  <a:pt x="1020764" y="1647484"/>
                </a:lnTo>
                <a:lnTo>
                  <a:pt x="1024203" y="1663592"/>
                </a:lnTo>
                <a:lnTo>
                  <a:pt x="1027643" y="1681284"/>
                </a:lnTo>
                <a:lnTo>
                  <a:pt x="1031347" y="1700297"/>
                </a:lnTo>
                <a:lnTo>
                  <a:pt x="1034786" y="1721158"/>
                </a:lnTo>
                <a:lnTo>
                  <a:pt x="1038226" y="1743075"/>
                </a:lnTo>
                <a:lnTo>
                  <a:pt x="319088" y="1743075"/>
                </a:lnTo>
                <a:lnTo>
                  <a:pt x="322528" y="1721158"/>
                </a:lnTo>
                <a:lnTo>
                  <a:pt x="325967" y="1700297"/>
                </a:lnTo>
                <a:lnTo>
                  <a:pt x="329407" y="1681284"/>
                </a:lnTo>
                <a:lnTo>
                  <a:pt x="332846" y="1663592"/>
                </a:lnTo>
                <a:lnTo>
                  <a:pt x="336551" y="1647484"/>
                </a:lnTo>
                <a:lnTo>
                  <a:pt x="339990" y="1632697"/>
                </a:lnTo>
                <a:lnTo>
                  <a:pt x="343694" y="1620286"/>
                </a:lnTo>
                <a:lnTo>
                  <a:pt x="347398" y="1609195"/>
                </a:lnTo>
                <a:lnTo>
                  <a:pt x="350309" y="1601273"/>
                </a:lnTo>
                <a:lnTo>
                  <a:pt x="353484" y="1592823"/>
                </a:lnTo>
                <a:lnTo>
                  <a:pt x="356923" y="1584637"/>
                </a:lnTo>
                <a:lnTo>
                  <a:pt x="360363" y="1576451"/>
                </a:lnTo>
                <a:lnTo>
                  <a:pt x="364067" y="1568265"/>
                </a:lnTo>
                <a:lnTo>
                  <a:pt x="368036" y="1560343"/>
                </a:lnTo>
                <a:lnTo>
                  <a:pt x="372269" y="1552157"/>
                </a:lnTo>
                <a:lnTo>
                  <a:pt x="376503" y="1543971"/>
                </a:lnTo>
                <a:lnTo>
                  <a:pt x="381265" y="1535785"/>
                </a:lnTo>
                <a:lnTo>
                  <a:pt x="386028" y="1527863"/>
                </a:lnTo>
                <a:lnTo>
                  <a:pt x="390790" y="1519942"/>
                </a:lnTo>
                <a:lnTo>
                  <a:pt x="396082" y="1511756"/>
                </a:lnTo>
                <a:lnTo>
                  <a:pt x="401373" y="1503570"/>
                </a:lnTo>
                <a:lnTo>
                  <a:pt x="407194" y="1495120"/>
                </a:lnTo>
                <a:lnTo>
                  <a:pt x="419101" y="1479012"/>
                </a:lnTo>
                <a:lnTo>
                  <a:pt x="432065" y="1462376"/>
                </a:lnTo>
                <a:lnTo>
                  <a:pt x="445824" y="1445476"/>
                </a:lnTo>
                <a:lnTo>
                  <a:pt x="460640" y="1428840"/>
                </a:lnTo>
                <a:lnTo>
                  <a:pt x="476515" y="1411676"/>
                </a:lnTo>
                <a:lnTo>
                  <a:pt x="493184" y="1393983"/>
                </a:lnTo>
                <a:lnTo>
                  <a:pt x="511176" y="1376291"/>
                </a:lnTo>
                <a:lnTo>
                  <a:pt x="530226" y="1358335"/>
                </a:lnTo>
                <a:lnTo>
                  <a:pt x="550334" y="1339850"/>
                </a:lnTo>
                <a:close/>
                <a:moveTo>
                  <a:pt x="430213" y="534988"/>
                </a:moveTo>
                <a:lnTo>
                  <a:pt x="925513" y="534988"/>
                </a:lnTo>
                <a:lnTo>
                  <a:pt x="916527" y="545836"/>
                </a:lnTo>
                <a:lnTo>
                  <a:pt x="907012" y="557478"/>
                </a:lnTo>
                <a:lnTo>
                  <a:pt x="897233" y="568590"/>
                </a:lnTo>
                <a:lnTo>
                  <a:pt x="886925" y="580232"/>
                </a:lnTo>
                <a:lnTo>
                  <a:pt x="876089" y="591609"/>
                </a:lnTo>
                <a:lnTo>
                  <a:pt x="864988" y="603515"/>
                </a:lnTo>
                <a:lnTo>
                  <a:pt x="853095" y="615422"/>
                </a:lnTo>
                <a:lnTo>
                  <a:pt x="840937" y="627328"/>
                </a:lnTo>
                <a:lnTo>
                  <a:pt x="828250" y="639499"/>
                </a:lnTo>
                <a:lnTo>
                  <a:pt x="815035" y="651934"/>
                </a:lnTo>
                <a:lnTo>
                  <a:pt x="801292" y="664105"/>
                </a:lnTo>
                <a:lnTo>
                  <a:pt x="787019" y="677069"/>
                </a:lnTo>
                <a:lnTo>
                  <a:pt x="772218" y="690034"/>
                </a:lnTo>
                <a:lnTo>
                  <a:pt x="756625" y="702999"/>
                </a:lnTo>
                <a:lnTo>
                  <a:pt x="740767" y="716492"/>
                </a:lnTo>
                <a:lnTo>
                  <a:pt x="724116" y="729986"/>
                </a:lnTo>
                <a:lnTo>
                  <a:pt x="717772" y="735278"/>
                </a:lnTo>
                <a:lnTo>
                  <a:pt x="711429" y="740834"/>
                </a:lnTo>
                <a:lnTo>
                  <a:pt x="705350" y="746655"/>
                </a:lnTo>
                <a:lnTo>
                  <a:pt x="699536" y="753005"/>
                </a:lnTo>
                <a:lnTo>
                  <a:pt x="693985" y="759090"/>
                </a:lnTo>
                <a:lnTo>
                  <a:pt x="688171" y="765969"/>
                </a:lnTo>
                <a:lnTo>
                  <a:pt x="682885" y="772584"/>
                </a:lnTo>
                <a:lnTo>
                  <a:pt x="677863" y="779463"/>
                </a:lnTo>
                <a:lnTo>
                  <a:pt x="672841" y="772584"/>
                </a:lnTo>
                <a:lnTo>
                  <a:pt x="667555" y="765969"/>
                </a:lnTo>
                <a:lnTo>
                  <a:pt x="662005" y="759090"/>
                </a:lnTo>
                <a:lnTo>
                  <a:pt x="656190" y="753005"/>
                </a:lnTo>
                <a:lnTo>
                  <a:pt x="650376" y="746655"/>
                </a:lnTo>
                <a:lnTo>
                  <a:pt x="644297" y="740834"/>
                </a:lnTo>
                <a:lnTo>
                  <a:pt x="637954" y="735278"/>
                </a:lnTo>
                <a:lnTo>
                  <a:pt x="631610" y="729986"/>
                </a:lnTo>
                <a:lnTo>
                  <a:pt x="614959" y="716492"/>
                </a:lnTo>
                <a:lnTo>
                  <a:pt x="599101" y="702999"/>
                </a:lnTo>
                <a:lnTo>
                  <a:pt x="583508" y="690034"/>
                </a:lnTo>
                <a:lnTo>
                  <a:pt x="568707" y="677069"/>
                </a:lnTo>
                <a:lnTo>
                  <a:pt x="554434" y="664105"/>
                </a:lnTo>
                <a:lnTo>
                  <a:pt x="540691" y="651934"/>
                </a:lnTo>
                <a:lnTo>
                  <a:pt x="527476" y="639499"/>
                </a:lnTo>
                <a:lnTo>
                  <a:pt x="514789" y="627328"/>
                </a:lnTo>
                <a:lnTo>
                  <a:pt x="502631" y="615422"/>
                </a:lnTo>
                <a:lnTo>
                  <a:pt x="490738" y="603515"/>
                </a:lnTo>
                <a:lnTo>
                  <a:pt x="479637" y="591609"/>
                </a:lnTo>
                <a:lnTo>
                  <a:pt x="468801" y="580232"/>
                </a:lnTo>
                <a:lnTo>
                  <a:pt x="458493" y="568590"/>
                </a:lnTo>
                <a:lnTo>
                  <a:pt x="448714" y="557478"/>
                </a:lnTo>
                <a:lnTo>
                  <a:pt x="439199" y="545836"/>
                </a:lnTo>
                <a:lnTo>
                  <a:pt x="430213" y="534988"/>
                </a:lnTo>
                <a:close/>
                <a:moveTo>
                  <a:pt x="188949" y="224189"/>
                </a:moveTo>
                <a:lnTo>
                  <a:pt x="193448" y="263892"/>
                </a:lnTo>
                <a:lnTo>
                  <a:pt x="195830" y="284803"/>
                </a:lnTo>
                <a:lnTo>
                  <a:pt x="198741" y="306507"/>
                </a:lnTo>
                <a:lnTo>
                  <a:pt x="201917" y="328741"/>
                </a:lnTo>
                <a:lnTo>
                  <a:pt x="204828" y="350710"/>
                </a:lnTo>
                <a:lnTo>
                  <a:pt x="208532" y="372678"/>
                </a:lnTo>
                <a:lnTo>
                  <a:pt x="212502" y="394118"/>
                </a:lnTo>
                <a:lnTo>
                  <a:pt x="215413" y="408146"/>
                </a:lnTo>
                <a:lnTo>
                  <a:pt x="218059" y="421645"/>
                </a:lnTo>
                <a:lnTo>
                  <a:pt x="221235" y="434880"/>
                </a:lnTo>
                <a:lnTo>
                  <a:pt x="224410" y="447585"/>
                </a:lnTo>
                <a:lnTo>
                  <a:pt x="227321" y="459496"/>
                </a:lnTo>
                <a:lnTo>
                  <a:pt x="230497" y="470348"/>
                </a:lnTo>
                <a:lnTo>
                  <a:pt x="233673" y="480406"/>
                </a:lnTo>
                <a:lnTo>
                  <a:pt x="236584" y="489405"/>
                </a:lnTo>
                <a:lnTo>
                  <a:pt x="241082" y="501316"/>
                </a:lnTo>
                <a:lnTo>
                  <a:pt x="246111" y="513227"/>
                </a:lnTo>
                <a:lnTo>
                  <a:pt x="251403" y="524873"/>
                </a:lnTo>
                <a:lnTo>
                  <a:pt x="256961" y="536784"/>
                </a:lnTo>
                <a:lnTo>
                  <a:pt x="262783" y="547901"/>
                </a:lnTo>
                <a:lnTo>
                  <a:pt x="268605" y="559547"/>
                </a:lnTo>
                <a:lnTo>
                  <a:pt x="275220" y="570664"/>
                </a:lnTo>
                <a:lnTo>
                  <a:pt x="281836" y="581781"/>
                </a:lnTo>
                <a:lnTo>
                  <a:pt x="288981" y="593162"/>
                </a:lnTo>
                <a:lnTo>
                  <a:pt x="296127" y="604014"/>
                </a:lnTo>
                <a:lnTo>
                  <a:pt x="304066" y="615396"/>
                </a:lnTo>
                <a:lnTo>
                  <a:pt x="312005" y="626248"/>
                </a:lnTo>
                <a:lnTo>
                  <a:pt x="320473" y="637365"/>
                </a:lnTo>
                <a:lnTo>
                  <a:pt x="329206" y="648482"/>
                </a:lnTo>
                <a:lnTo>
                  <a:pt x="338468" y="659334"/>
                </a:lnTo>
                <a:lnTo>
                  <a:pt x="347730" y="670450"/>
                </a:lnTo>
                <a:lnTo>
                  <a:pt x="366784" y="692419"/>
                </a:lnTo>
                <a:lnTo>
                  <a:pt x="385309" y="714388"/>
                </a:lnTo>
                <a:lnTo>
                  <a:pt x="404362" y="736887"/>
                </a:lnTo>
                <a:lnTo>
                  <a:pt x="414154" y="748268"/>
                </a:lnTo>
                <a:lnTo>
                  <a:pt x="424210" y="759385"/>
                </a:lnTo>
                <a:lnTo>
                  <a:pt x="435060" y="771031"/>
                </a:lnTo>
                <a:lnTo>
                  <a:pt x="445910" y="782413"/>
                </a:lnTo>
                <a:lnTo>
                  <a:pt x="457554" y="794059"/>
                </a:lnTo>
                <a:lnTo>
                  <a:pt x="469463" y="805440"/>
                </a:lnTo>
                <a:lnTo>
                  <a:pt x="482165" y="817351"/>
                </a:lnTo>
                <a:lnTo>
                  <a:pt x="495661" y="829262"/>
                </a:lnTo>
                <a:lnTo>
                  <a:pt x="509952" y="841173"/>
                </a:lnTo>
                <a:lnTo>
                  <a:pt x="525036" y="853349"/>
                </a:lnTo>
                <a:lnTo>
                  <a:pt x="531916" y="858907"/>
                </a:lnTo>
                <a:lnTo>
                  <a:pt x="537738" y="864730"/>
                </a:lnTo>
                <a:lnTo>
                  <a:pt x="543031" y="870818"/>
                </a:lnTo>
                <a:lnTo>
                  <a:pt x="547530" y="876376"/>
                </a:lnTo>
                <a:lnTo>
                  <a:pt x="551764" y="882199"/>
                </a:lnTo>
                <a:lnTo>
                  <a:pt x="555204" y="888023"/>
                </a:lnTo>
                <a:lnTo>
                  <a:pt x="558644" y="893846"/>
                </a:lnTo>
                <a:lnTo>
                  <a:pt x="561291" y="899669"/>
                </a:lnTo>
                <a:lnTo>
                  <a:pt x="564202" y="905227"/>
                </a:lnTo>
                <a:lnTo>
                  <a:pt x="566848" y="911315"/>
                </a:lnTo>
                <a:lnTo>
                  <a:pt x="568965" y="916873"/>
                </a:lnTo>
                <a:lnTo>
                  <a:pt x="570818" y="922696"/>
                </a:lnTo>
                <a:lnTo>
                  <a:pt x="574523" y="934607"/>
                </a:lnTo>
                <a:lnTo>
                  <a:pt x="577698" y="946518"/>
                </a:lnTo>
                <a:lnTo>
                  <a:pt x="582462" y="966370"/>
                </a:lnTo>
                <a:lnTo>
                  <a:pt x="584314" y="973781"/>
                </a:lnTo>
                <a:lnTo>
                  <a:pt x="585902" y="980927"/>
                </a:lnTo>
                <a:lnTo>
                  <a:pt x="587225" y="988074"/>
                </a:lnTo>
                <a:lnTo>
                  <a:pt x="587754" y="996015"/>
                </a:lnTo>
                <a:lnTo>
                  <a:pt x="588284" y="1005808"/>
                </a:lnTo>
                <a:lnTo>
                  <a:pt x="588548" y="1017719"/>
                </a:lnTo>
                <a:lnTo>
                  <a:pt x="588284" y="1026453"/>
                </a:lnTo>
                <a:lnTo>
                  <a:pt x="588019" y="1033600"/>
                </a:lnTo>
                <a:lnTo>
                  <a:pt x="587754" y="1039423"/>
                </a:lnTo>
                <a:lnTo>
                  <a:pt x="587225" y="1044717"/>
                </a:lnTo>
                <a:lnTo>
                  <a:pt x="585373" y="1055304"/>
                </a:lnTo>
                <a:lnTo>
                  <a:pt x="582726" y="1070391"/>
                </a:lnTo>
                <a:lnTo>
                  <a:pt x="581138" y="1079655"/>
                </a:lnTo>
                <a:lnTo>
                  <a:pt x="579021" y="1088919"/>
                </a:lnTo>
                <a:lnTo>
                  <a:pt x="576904" y="1097919"/>
                </a:lnTo>
                <a:lnTo>
                  <a:pt x="574523" y="1106918"/>
                </a:lnTo>
                <a:lnTo>
                  <a:pt x="571876" y="1115917"/>
                </a:lnTo>
                <a:lnTo>
                  <a:pt x="568701" y="1124652"/>
                </a:lnTo>
                <a:lnTo>
                  <a:pt x="565260" y="1133387"/>
                </a:lnTo>
                <a:lnTo>
                  <a:pt x="561291" y="1142121"/>
                </a:lnTo>
                <a:lnTo>
                  <a:pt x="558644" y="1147680"/>
                </a:lnTo>
                <a:lnTo>
                  <a:pt x="555204" y="1153768"/>
                </a:lnTo>
                <a:lnTo>
                  <a:pt x="551764" y="1159326"/>
                </a:lnTo>
                <a:lnTo>
                  <a:pt x="547530" y="1165149"/>
                </a:lnTo>
                <a:lnTo>
                  <a:pt x="543031" y="1170972"/>
                </a:lnTo>
                <a:lnTo>
                  <a:pt x="538003" y="1176795"/>
                </a:lnTo>
                <a:lnTo>
                  <a:pt x="532181" y="1182618"/>
                </a:lnTo>
                <a:lnTo>
                  <a:pt x="525300" y="1188177"/>
                </a:lnTo>
                <a:lnTo>
                  <a:pt x="510216" y="1200352"/>
                </a:lnTo>
                <a:lnTo>
                  <a:pt x="495926" y="1212263"/>
                </a:lnTo>
                <a:lnTo>
                  <a:pt x="482430" y="1224174"/>
                </a:lnTo>
                <a:lnTo>
                  <a:pt x="469463" y="1236085"/>
                </a:lnTo>
                <a:lnTo>
                  <a:pt x="457554" y="1247466"/>
                </a:lnTo>
                <a:lnTo>
                  <a:pt x="445910" y="1259377"/>
                </a:lnTo>
                <a:lnTo>
                  <a:pt x="435060" y="1270759"/>
                </a:lnTo>
                <a:lnTo>
                  <a:pt x="424210" y="1282140"/>
                </a:lnTo>
                <a:lnTo>
                  <a:pt x="414154" y="1293257"/>
                </a:lnTo>
                <a:lnTo>
                  <a:pt x="404362" y="1304903"/>
                </a:lnTo>
                <a:lnTo>
                  <a:pt x="385309" y="1326872"/>
                </a:lnTo>
                <a:lnTo>
                  <a:pt x="366784" y="1349106"/>
                </a:lnTo>
                <a:lnTo>
                  <a:pt x="347730" y="1371340"/>
                </a:lnTo>
                <a:lnTo>
                  <a:pt x="338468" y="1382456"/>
                </a:lnTo>
                <a:lnTo>
                  <a:pt x="329206" y="1393309"/>
                </a:lnTo>
                <a:lnTo>
                  <a:pt x="320473" y="1404161"/>
                </a:lnTo>
                <a:lnTo>
                  <a:pt x="312005" y="1415278"/>
                </a:lnTo>
                <a:lnTo>
                  <a:pt x="304066" y="1426394"/>
                </a:lnTo>
                <a:lnTo>
                  <a:pt x="296127" y="1437511"/>
                </a:lnTo>
                <a:lnTo>
                  <a:pt x="288981" y="1448628"/>
                </a:lnTo>
                <a:lnTo>
                  <a:pt x="281836" y="1459480"/>
                </a:lnTo>
                <a:lnTo>
                  <a:pt x="275220" y="1470862"/>
                </a:lnTo>
                <a:lnTo>
                  <a:pt x="268605" y="1482243"/>
                </a:lnTo>
                <a:lnTo>
                  <a:pt x="262783" y="1493625"/>
                </a:lnTo>
                <a:lnTo>
                  <a:pt x="256961" y="1505006"/>
                </a:lnTo>
                <a:lnTo>
                  <a:pt x="251403" y="1516652"/>
                </a:lnTo>
                <a:lnTo>
                  <a:pt x="246111" y="1528563"/>
                </a:lnTo>
                <a:lnTo>
                  <a:pt x="241082" y="1540209"/>
                </a:lnTo>
                <a:lnTo>
                  <a:pt x="236584" y="1552385"/>
                </a:lnTo>
                <a:lnTo>
                  <a:pt x="233937" y="1560326"/>
                </a:lnTo>
                <a:lnTo>
                  <a:pt x="231026" y="1568796"/>
                </a:lnTo>
                <a:lnTo>
                  <a:pt x="228115" y="1578060"/>
                </a:lnTo>
                <a:lnTo>
                  <a:pt x="225734" y="1588382"/>
                </a:lnTo>
                <a:lnTo>
                  <a:pt x="222823" y="1598705"/>
                </a:lnTo>
                <a:lnTo>
                  <a:pt x="220441" y="1609822"/>
                </a:lnTo>
                <a:lnTo>
                  <a:pt x="215413" y="1633114"/>
                </a:lnTo>
                <a:lnTo>
                  <a:pt x="210649" y="1658260"/>
                </a:lnTo>
                <a:lnTo>
                  <a:pt x="206415" y="1683934"/>
                </a:lnTo>
                <a:lnTo>
                  <a:pt x="202181" y="1709609"/>
                </a:lnTo>
                <a:lnTo>
                  <a:pt x="198741" y="1735548"/>
                </a:lnTo>
                <a:lnTo>
                  <a:pt x="193448" y="1778162"/>
                </a:lnTo>
                <a:lnTo>
                  <a:pt x="188949" y="1817336"/>
                </a:lnTo>
                <a:lnTo>
                  <a:pt x="1168364" y="1817336"/>
                </a:lnTo>
                <a:lnTo>
                  <a:pt x="1164130" y="1777898"/>
                </a:lnTo>
                <a:lnTo>
                  <a:pt x="1161748" y="1756987"/>
                </a:lnTo>
                <a:lnTo>
                  <a:pt x="1158837" y="1735019"/>
                </a:lnTo>
                <a:lnTo>
                  <a:pt x="1155661" y="1713050"/>
                </a:lnTo>
                <a:lnTo>
                  <a:pt x="1152486" y="1690816"/>
                </a:lnTo>
                <a:lnTo>
                  <a:pt x="1148781" y="1668847"/>
                </a:lnTo>
                <a:lnTo>
                  <a:pt x="1144811" y="1647672"/>
                </a:lnTo>
                <a:lnTo>
                  <a:pt x="1142165" y="1633644"/>
                </a:lnTo>
                <a:lnTo>
                  <a:pt x="1139518" y="1619880"/>
                </a:lnTo>
                <a:lnTo>
                  <a:pt x="1136343" y="1606910"/>
                </a:lnTo>
                <a:lnTo>
                  <a:pt x="1133167" y="1594205"/>
                </a:lnTo>
                <a:lnTo>
                  <a:pt x="1130256" y="1582295"/>
                </a:lnTo>
                <a:lnTo>
                  <a:pt x="1127080" y="1571442"/>
                </a:lnTo>
                <a:lnTo>
                  <a:pt x="1123905" y="1561384"/>
                </a:lnTo>
                <a:lnTo>
                  <a:pt x="1120994" y="1552385"/>
                </a:lnTo>
                <a:lnTo>
                  <a:pt x="1116230" y="1540209"/>
                </a:lnTo>
                <a:lnTo>
                  <a:pt x="1111467" y="1528563"/>
                </a:lnTo>
                <a:lnTo>
                  <a:pt x="1106174" y="1516652"/>
                </a:lnTo>
                <a:lnTo>
                  <a:pt x="1100617" y="1505006"/>
                </a:lnTo>
                <a:lnTo>
                  <a:pt x="1094795" y="1493625"/>
                </a:lnTo>
                <a:lnTo>
                  <a:pt x="1088708" y="1482243"/>
                </a:lnTo>
                <a:lnTo>
                  <a:pt x="1082357" y="1470862"/>
                </a:lnTo>
                <a:lnTo>
                  <a:pt x="1075741" y="1459480"/>
                </a:lnTo>
                <a:lnTo>
                  <a:pt x="1068596" y="1448628"/>
                </a:lnTo>
                <a:lnTo>
                  <a:pt x="1061186" y="1437511"/>
                </a:lnTo>
                <a:lnTo>
                  <a:pt x="1053512" y="1426394"/>
                </a:lnTo>
                <a:lnTo>
                  <a:pt x="1045308" y="1415278"/>
                </a:lnTo>
                <a:lnTo>
                  <a:pt x="1037105" y="1404161"/>
                </a:lnTo>
                <a:lnTo>
                  <a:pt x="1028107" y="1393309"/>
                </a:lnTo>
                <a:lnTo>
                  <a:pt x="1019374" y="1382456"/>
                </a:lnTo>
                <a:lnTo>
                  <a:pt x="1009847" y="1371340"/>
                </a:lnTo>
                <a:lnTo>
                  <a:pt x="990794" y="1349106"/>
                </a:lnTo>
                <a:lnTo>
                  <a:pt x="972269" y="1326872"/>
                </a:lnTo>
                <a:lnTo>
                  <a:pt x="953215" y="1304903"/>
                </a:lnTo>
                <a:lnTo>
                  <a:pt x="943424" y="1293257"/>
                </a:lnTo>
                <a:lnTo>
                  <a:pt x="933368" y="1282140"/>
                </a:lnTo>
                <a:lnTo>
                  <a:pt x="922518" y="1270759"/>
                </a:lnTo>
                <a:lnTo>
                  <a:pt x="911668" y="1259377"/>
                </a:lnTo>
                <a:lnTo>
                  <a:pt x="900024" y="1247731"/>
                </a:lnTo>
                <a:lnTo>
                  <a:pt x="888115" y="1236085"/>
                </a:lnTo>
                <a:lnTo>
                  <a:pt x="875148" y="1224174"/>
                </a:lnTo>
                <a:lnTo>
                  <a:pt x="861652" y="1212263"/>
                </a:lnTo>
                <a:lnTo>
                  <a:pt x="847361" y="1200352"/>
                </a:lnTo>
                <a:lnTo>
                  <a:pt x="832277" y="1188177"/>
                </a:lnTo>
                <a:lnTo>
                  <a:pt x="825397" y="1182618"/>
                </a:lnTo>
                <a:lnTo>
                  <a:pt x="819575" y="1176795"/>
                </a:lnTo>
                <a:lnTo>
                  <a:pt x="814547" y="1170972"/>
                </a:lnTo>
                <a:lnTo>
                  <a:pt x="809783" y="1165149"/>
                </a:lnTo>
                <a:lnTo>
                  <a:pt x="805814" y="1159326"/>
                </a:lnTo>
                <a:lnTo>
                  <a:pt x="802109" y="1153768"/>
                </a:lnTo>
                <a:lnTo>
                  <a:pt x="798933" y="1147680"/>
                </a:lnTo>
                <a:lnTo>
                  <a:pt x="796287" y="1142121"/>
                </a:lnTo>
                <a:lnTo>
                  <a:pt x="793376" y="1136563"/>
                </a:lnTo>
                <a:lnTo>
                  <a:pt x="790994" y="1130740"/>
                </a:lnTo>
                <a:lnTo>
                  <a:pt x="788612" y="1124652"/>
                </a:lnTo>
                <a:lnTo>
                  <a:pt x="786760" y="1119094"/>
                </a:lnTo>
                <a:lnTo>
                  <a:pt x="784643" y="1113271"/>
                </a:lnTo>
                <a:lnTo>
                  <a:pt x="783055" y="1107183"/>
                </a:lnTo>
                <a:lnTo>
                  <a:pt x="779879" y="1095272"/>
                </a:lnTo>
                <a:lnTo>
                  <a:pt x="774851" y="1074362"/>
                </a:lnTo>
                <a:lnTo>
                  <a:pt x="773264" y="1065627"/>
                </a:lnTo>
                <a:lnTo>
                  <a:pt x="771411" y="1057686"/>
                </a:lnTo>
                <a:lnTo>
                  <a:pt x="770353" y="1049216"/>
                </a:lnTo>
                <a:lnTo>
                  <a:pt x="769559" y="1040217"/>
                </a:lnTo>
                <a:lnTo>
                  <a:pt x="769294" y="1029630"/>
                </a:lnTo>
                <a:lnTo>
                  <a:pt x="769029" y="1017719"/>
                </a:lnTo>
                <a:lnTo>
                  <a:pt x="769029" y="1009249"/>
                </a:lnTo>
                <a:lnTo>
                  <a:pt x="769294" y="1002896"/>
                </a:lnTo>
                <a:lnTo>
                  <a:pt x="769823" y="998132"/>
                </a:lnTo>
                <a:lnTo>
                  <a:pt x="770353" y="993897"/>
                </a:lnTo>
                <a:lnTo>
                  <a:pt x="772470" y="985427"/>
                </a:lnTo>
                <a:lnTo>
                  <a:pt x="773528" y="979075"/>
                </a:lnTo>
                <a:lnTo>
                  <a:pt x="774851" y="971399"/>
                </a:lnTo>
                <a:lnTo>
                  <a:pt x="776439" y="961870"/>
                </a:lnTo>
                <a:lnTo>
                  <a:pt x="778556" y="952606"/>
                </a:lnTo>
                <a:lnTo>
                  <a:pt x="780409" y="943607"/>
                </a:lnTo>
                <a:lnTo>
                  <a:pt x="783055" y="934607"/>
                </a:lnTo>
                <a:lnTo>
                  <a:pt x="785437" y="925608"/>
                </a:lnTo>
                <a:lnTo>
                  <a:pt x="788612" y="916873"/>
                </a:lnTo>
                <a:lnTo>
                  <a:pt x="792317" y="908139"/>
                </a:lnTo>
                <a:lnTo>
                  <a:pt x="796287" y="899669"/>
                </a:lnTo>
                <a:lnTo>
                  <a:pt x="798933" y="893846"/>
                </a:lnTo>
                <a:lnTo>
                  <a:pt x="802109" y="888023"/>
                </a:lnTo>
                <a:lnTo>
                  <a:pt x="805814" y="882199"/>
                </a:lnTo>
                <a:lnTo>
                  <a:pt x="809783" y="876376"/>
                </a:lnTo>
                <a:lnTo>
                  <a:pt x="814547" y="870818"/>
                </a:lnTo>
                <a:lnTo>
                  <a:pt x="819575" y="864730"/>
                </a:lnTo>
                <a:lnTo>
                  <a:pt x="825397" y="858907"/>
                </a:lnTo>
                <a:lnTo>
                  <a:pt x="832277" y="853349"/>
                </a:lnTo>
                <a:lnTo>
                  <a:pt x="847361" y="841173"/>
                </a:lnTo>
                <a:lnTo>
                  <a:pt x="861652" y="829262"/>
                </a:lnTo>
                <a:lnTo>
                  <a:pt x="875148" y="817351"/>
                </a:lnTo>
                <a:lnTo>
                  <a:pt x="888115" y="805440"/>
                </a:lnTo>
                <a:lnTo>
                  <a:pt x="900024" y="794059"/>
                </a:lnTo>
                <a:lnTo>
                  <a:pt x="911668" y="782413"/>
                </a:lnTo>
                <a:lnTo>
                  <a:pt x="922518" y="771031"/>
                </a:lnTo>
                <a:lnTo>
                  <a:pt x="933368" y="759385"/>
                </a:lnTo>
                <a:lnTo>
                  <a:pt x="943424" y="748268"/>
                </a:lnTo>
                <a:lnTo>
                  <a:pt x="953215" y="736887"/>
                </a:lnTo>
                <a:lnTo>
                  <a:pt x="972269" y="714388"/>
                </a:lnTo>
                <a:lnTo>
                  <a:pt x="990794" y="692419"/>
                </a:lnTo>
                <a:lnTo>
                  <a:pt x="1009847" y="670450"/>
                </a:lnTo>
                <a:lnTo>
                  <a:pt x="1019374" y="659334"/>
                </a:lnTo>
                <a:lnTo>
                  <a:pt x="1028107" y="648482"/>
                </a:lnTo>
                <a:lnTo>
                  <a:pt x="1037105" y="637365"/>
                </a:lnTo>
                <a:lnTo>
                  <a:pt x="1045308" y="626248"/>
                </a:lnTo>
                <a:lnTo>
                  <a:pt x="1053512" y="615396"/>
                </a:lnTo>
                <a:lnTo>
                  <a:pt x="1061186" y="604014"/>
                </a:lnTo>
                <a:lnTo>
                  <a:pt x="1068596" y="593162"/>
                </a:lnTo>
                <a:lnTo>
                  <a:pt x="1075741" y="581781"/>
                </a:lnTo>
                <a:lnTo>
                  <a:pt x="1082357" y="570664"/>
                </a:lnTo>
                <a:lnTo>
                  <a:pt x="1088708" y="559547"/>
                </a:lnTo>
                <a:lnTo>
                  <a:pt x="1094795" y="547901"/>
                </a:lnTo>
                <a:lnTo>
                  <a:pt x="1100617" y="536784"/>
                </a:lnTo>
                <a:lnTo>
                  <a:pt x="1106174" y="524873"/>
                </a:lnTo>
                <a:lnTo>
                  <a:pt x="1111467" y="513227"/>
                </a:lnTo>
                <a:lnTo>
                  <a:pt x="1116230" y="501316"/>
                </a:lnTo>
                <a:lnTo>
                  <a:pt x="1120994" y="489405"/>
                </a:lnTo>
                <a:lnTo>
                  <a:pt x="1123640" y="481729"/>
                </a:lnTo>
                <a:lnTo>
                  <a:pt x="1126287" y="472995"/>
                </a:lnTo>
                <a:lnTo>
                  <a:pt x="1129198" y="463466"/>
                </a:lnTo>
                <a:lnTo>
                  <a:pt x="1131844" y="453408"/>
                </a:lnTo>
                <a:lnTo>
                  <a:pt x="1134490" y="442820"/>
                </a:lnTo>
                <a:lnTo>
                  <a:pt x="1137137" y="431968"/>
                </a:lnTo>
                <a:lnTo>
                  <a:pt x="1142165" y="408146"/>
                </a:lnTo>
                <a:lnTo>
                  <a:pt x="1146664" y="383531"/>
                </a:lnTo>
                <a:lnTo>
                  <a:pt x="1151162" y="357591"/>
                </a:lnTo>
                <a:lnTo>
                  <a:pt x="1155132" y="331917"/>
                </a:lnTo>
                <a:lnTo>
                  <a:pt x="1158837" y="305978"/>
                </a:lnTo>
                <a:lnTo>
                  <a:pt x="1161748" y="284273"/>
                </a:lnTo>
                <a:lnTo>
                  <a:pt x="1164130" y="263628"/>
                </a:lnTo>
                <a:lnTo>
                  <a:pt x="1168364" y="224189"/>
                </a:lnTo>
                <a:lnTo>
                  <a:pt x="188949" y="224189"/>
                </a:lnTo>
                <a:close/>
                <a:moveTo>
                  <a:pt x="111941" y="0"/>
                </a:moveTo>
                <a:lnTo>
                  <a:pt x="1245372" y="0"/>
                </a:lnTo>
                <a:lnTo>
                  <a:pt x="1251194" y="265"/>
                </a:lnTo>
                <a:lnTo>
                  <a:pt x="1257016" y="530"/>
                </a:lnTo>
                <a:lnTo>
                  <a:pt x="1262574" y="1324"/>
                </a:lnTo>
                <a:lnTo>
                  <a:pt x="1268131" y="2382"/>
                </a:lnTo>
                <a:lnTo>
                  <a:pt x="1273424" y="3706"/>
                </a:lnTo>
                <a:lnTo>
                  <a:pt x="1278716" y="5029"/>
                </a:lnTo>
                <a:lnTo>
                  <a:pt x="1284009" y="6882"/>
                </a:lnTo>
                <a:lnTo>
                  <a:pt x="1289302" y="9000"/>
                </a:lnTo>
                <a:lnTo>
                  <a:pt x="1294065" y="11382"/>
                </a:lnTo>
                <a:lnTo>
                  <a:pt x="1299093" y="13499"/>
                </a:lnTo>
                <a:lnTo>
                  <a:pt x="1303592" y="16411"/>
                </a:lnTo>
                <a:lnTo>
                  <a:pt x="1308091" y="19058"/>
                </a:lnTo>
                <a:lnTo>
                  <a:pt x="1312590" y="22499"/>
                </a:lnTo>
                <a:lnTo>
                  <a:pt x="1316824" y="25675"/>
                </a:lnTo>
                <a:lnTo>
                  <a:pt x="1321058" y="29380"/>
                </a:lnTo>
                <a:lnTo>
                  <a:pt x="1324498" y="32821"/>
                </a:lnTo>
                <a:lnTo>
                  <a:pt x="1328468" y="36792"/>
                </a:lnTo>
                <a:lnTo>
                  <a:pt x="1331908" y="41027"/>
                </a:lnTo>
                <a:lnTo>
                  <a:pt x="1335348" y="45262"/>
                </a:lnTo>
                <a:lnTo>
                  <a:pt x="1338259" y="49497"/>
                </a:lnTo>
                <a:lnTo>
                  <a:pt x="1341435" y="53996"/>
                </a:lnTo>
                <a:lnTo>
                  <a:pt x="1344081" y="58761"/>
                </a:lnTo>
                <a:lnTo>
                  <a:pt x="1346463" y="63525"/>
                </a:lnTo>
                <a:lnTo>
                  <a:pt x="1348845" y="68554"/>
                </a:lnTo>
                <a:lnTo>
                  <a:pt x="1350697" y="73583"/>
                </a:lnTo>
                <a:lnTo>
                  <a:pt x="1352285" y="78877"/>
                </a:lnTo>
                <a:lnTo>
                  <a:pt x="1354137" y="84435"/>
                </a:lnTo>
                <a:lnTo>
                  <a:pt x="1355196" y="89729"/>
                </a:lnTo>
                <a:lnTo>
                  <a:pt x="1356254" y="95287"/>
                </a:lnTo>
                <a:lnTo>
                  <a:pt x="1356784" y="100846"/>
                </a:lnTo>
                <a:lnTo>
                  <a:pt x="1357313" y="106404"/>
                </a:lnTo>
                <a:lnTo>
                  <a:pt x="1357313" y="112227"/>
                </a:lnTo>
                <a:lnTo>
                  <a:pt x="1357313" y="117786"/>
                </a:lnTo>
                <a:lnTo>
                  <a:pt x="1356784" y="122815"/>
                </a:lnTo>
                <a:lnTo>
                  <a:pt x="1356254" y="128108"/>
                </a:lnTo>
                <a:lnTo>
                  <a:pt x="1355460" y="133137"/>
                </a:lnTo>
                <a:lnTo>
                  <a:pt x="1354402" y="138166"/>
                </a:lnTo>
                <a:lnTo>
                  <a:pt x="1353344" y="143460"/>
                </a:lnTo>
                <a:lnTo>
                  <a:pt x="1351491" y="148225"/>
                </a:lnTo>
                <a:lnTo>
                  <a:pt x="1349903" y="152989"/>
                </a:lnTo>
                <a:lnTo>
                  <a:pt x="1347786" y="157753"/>
                </a:lnTo>
                <a:lnTo>
                  <a:pt x="1345669" y="162253"/>
                </a:lnTo>
                <a:lnTo>
                  <a:pt x="1343287" y="166753"/>
                </a:lnTo>
                <a:lnTo>
                  <a:pt x="1340906" y="170988"/>
                </a:lnTo>
                <a:lnTo>
                  <a:pt x="1337995" y="174958"/>
                </a:lnTo>
                <a:lnTo>
                  <a:pt x="1335084" y="179193"/>
                </a:lnTo>
                <a:lnTo>
                  <a:pt x="1331908" y="183163"/>
                </a:lnTo>
                <a:lnTo>
                  <a:pt x="1328732" y="186869"/>
                </a:lnTo>
                <a:lnTo>
                  <a:pt x="1325028" y="190574"/>
                </a:lnTo>
                <a:lnTo>
                  <a:pt x="1321852" y="194015"/>
                </a:lnTo>
                <a:lnTo>
                  <a:pt x="1317882" y="197191"/>
                </a:lnTo>
                <a:lnTo>
                  <a:pt x="1313913" y="200368"/>
                </a:lnTo>
                <a:lnTo>
                  <a:pt x="1309943" y="203544"/>
                </a:lnTo>
                <a:lnTo>
                  <a:pt x="1305709" y="206191"/>
                </a:lnTo>
                <a:lnTo>
                  <a:pt x="1301475" y="208838"/>
                </a:lnTo>
                <a:lnTo>
                  <a:pt x="1296976" y="211220"/>
                </a:lnTo>
                <a:lnTo>
                  <a:pt x="1292477" y="213602"/>
                </a:lnTo>
                <a:lnTo>
                  <a:pt x="1287714" y="215455"/>
                </a:lnTo>
                <a:lnTo>
                  <a:pt x="1282950" y="217308"/>
                </a:lnTo>
                <a:lnTo>
                  <a:pt x="1278187" y="218896"/>
                </a:lnTo>
                <a:lnTo>
                  <a:pt x="1273159" y="220219"/>
                </a:lnTo>
                <a:lnTo>
                  <a:pt x="1268131" y="221543"/>
                </a:lnTo>
                <a:lnTo>
                  <a:pt x="1263103" y="222337"/>
                </a:lnTo>
                <a:lnTo>
                  <a:pt x="1258075" y="223131"/>
                </a:lnTo>
                <a:lnTo>
                  <a:pt x="1253841" y="266275"/>
                </a:lnTo>
                <a:lnTo>
                  <a:pt x="1251194" y="290096"/>
                </a:lnTo>
                <a:lnTo>
                  <a:pt x="1248548" y="314447"/>
                </a:lnTo>
                <a:lnTo>
                  <a:pt x="1245372" y="340122"/>
                </a:lnTo>
                <a:lnTo>
                  <a:pt x="1241932" y="365532"/>
                </a:lnTo>
                <a:lnTo>
                  <a:pt x="1237963" y="391471"/>
                </a:lnTo>
                <a:lnTo>
                  <a:pt x="1234258" y="416881"/>
                </a:lnTo>
                <a:lnTo>
                  <a:pt x="1231347" y="432762"/>
                </a:lnTo>
                <a:lnTo>
                  <a:pt x="1228436" y="447849"/>
                </a:lnTo>
                <a:lnTo>
                  <a:pt x="1225525" y="462936"/>
                </a:lnTo>
                <a:lnTo>
                  <a:pt x="1222349" y="477759"/>
                </a:lnTo>
                <a:lnTo>
                  <a:pt x="1218644" y="492052"/>
                </a:lnTo>
                <a:lnTo>
                  <a:pt x="1215204" y="506080"/>
                </a:lnTo>
                <a:lnTo>
                  <a:pt x="1211499" y="519579"/>
                </a:lnTo>
                <a:lnTo>
                  <a:pt x="1207265" y="532814"/>
                </a:lnTo>
                <a:lnTo>
                  <a:pt x="1202237" y="547636"/>
                </a:lnTo>
                <a:lnTo>
                  <a:pt x="1196415" y="562458"/>
                </a:lnTo>
                <a:lnTo>
                  <a:pt x="1190593" y="577016"/>
                </a:lnTo>
                <a:lnTo>
                  <a:pt x="1184506" y="591839"/>
                </a:lnTo>
                <a:lnTo>
                  <a:pt x="1177890" y="606132"/>
                </a:lnTo>
                <a:lnTo>
                  <a:pt x="1171010" y="620160"/>
                </a:lnTo>
                <a:lnTo>
                  <a:pt x="1163865" y="634188"/>
                </a:lnTo>
                <a:lnTo>
                  <a:pt x="1156455" y="648217"/>
                </a:lnTo>
                <a:lnTo>
                  <a:pt x="1148516" y="661981"/>
                </a:lnTo>
                <a:lnTo>
                  <a:pt x="1140312" y="675480"/>
                </a:lnTo>
                <a:lnTo>
                  <a:pt x="1131844" y="689243"/>
                </a:lnTo>
                <a:lnTo>
                  <a:pt x="1123111" y="702478"/>
                </a:lnTo>
                <a:lnTo>
                  <a:pt x="1113849" y="715712"/>
                </a:lnTo>
                <a:lnTo>
                  <a:pt x="1104586" y="728946"/>
                </a:lnTo>
                <a:lnTo>
                  <a:pt x="1094795" y="742180"/>
                </a:lnTo>
                <a:lnTo>
                  <a:pt x="1085004" y="754885"/>
                </a:lnTo>
                <a:lnTo>
                  <a:pt x="1074947" y="767590"/>
                </a:lnTo>
                <a:lnTo>
                  <a:pt x="1064097" y="780031"/>
                </a:lnTo>
                <a:lnTo>
                  <a:pt x="1053512" y="792736"/>
                </a:lnTo>
                <a:lnTo>
                  <a:pt x="1042662" y="804911"/>
                </a:lnTo>
                <a:lnTo>
                  <a:pt x="1031283" y="817351"/>
                </a:lnTo>
                <a:lnTo>
                  <a:pt x="1019903" y="829792"/>
                </a:lnTo>
                <a:lnTo>
                  <a:pt x="1007995" y="841967"/>
                </a:lnTo>
                <a:lnTo>
                  <a:pt x="995557" y="854407"/>
                </a:lnTo>
                <a:lnTo>
                  <a:pt x="983384" y="866848"/>
                </a:lnTo>
                <a:lnTo>
                  <a:pt x="970681" y="879288"/>
                </a:lnTo>
                <a:lnTo>
                  <a:pt x="957714" y="891463"/>
                </a:lnTo>
                <a:lnTo>
                  <a:pt x="944218" y="903904"/>
                </a:lnTo>
                <a:lnTo>
                  <a:pt x="916960" y="928520"/>
                </a:lnTo>
                <a:lnTo>
                  <a:pt x="888380" y="953665"/>
                </a:lnTo>
                <a:lnTo>
                  <a:pt x="888115" y="954459"/>
                </a:lnTo>
                <a:lnTo>
                  <a:pt x="886792" y="957900"/>
                </a:lnTo>
                <a:lnTo>
                  <a:pt x="885204" y="962664"/>
                </a:lnTo>
                <a:lnTo>
                  <a:pt x="883616" y="968487"/>
                </a:lnTo>
                <a:lnTo>
                  <a:pt x="881764" y="975369"/>
                </a:lnTo>
                <a:lnTo>
                  <a:pt x="880441" y="981457"/>
                </a:lnTo>
                <a:lnTo>
                  <a:pt x="879118" y="986221"/>
                </a:lnTo>
                <a:lnTo>
                  <a:pt x="876736" y="993632"/>
                </a:lnTo>
                <a:lnTo>
                  <a:pt x="876207" y="997338"/>
                </a:lnTo>
                <a:lnTo>
                  <a:pt x="875677" y="1002102"/>
                </a:lnTo>
                <a:lnTo>
                  <a:pt x="875148" y="1008984"/>
                </a:lnTo>
                <a:lnTo>
                  <a:pt x="875148" y="1017719"/>
                </a:lnTo>
                <a:lnTo>
                  <a:pt x="875148" y="1025130"/>
                </a:lnTo>
                <a:lnTo>
                  <a:pt x="875413" y="1030953"/>
                </a:lnTo>
                <a:lnTo>
                  <a:pt x="875942" y="1035453"/>
                </a:lnTo>
                <a:lnTo>
                  <a:pt x="876471" y="1038894"/>
                </a:lnTo>
                <a:lnTo>
                  <a:pt x="878059" y="1046305"/>
                </a:lnTo>
                <a:lnTo>
                  <a:pt x="879118" y="1051069"/>
                </a:lnTo>
                <a:lnTo>
                  <a:pt x="880176" y="1056892"/>
                </a:lnTo>
                <a:lnTo>
                  <a:pt x="880970" y="1062715"/>
                </a:lnTo>
                <a:lnTo>
                  <a:pt x="882293" y="1068009"/>
                </a:lnTo>
                <a:lnTo>
                  <a:pt x="884675" y="1077009"/>
                </a:lnTo>
                <a:lnTo>
                  <a:pt x="887057" y="1083890"/>
                </a:lnTo>
                <a:lnTo>
                  <a:pt x="888644" y="1088125"/>
                </a:lnTo>
                <a:lnTo>
                  <a:pt x="916960" y="1113271"/>
                </a:lnTo>
                <a:lnTo>
                  <a:pt x="944482" y="1137886"/>
                </a:lnTo>
                <a:lnTo>
                  <a:pt x="957714" y="1150327"/>
                </a:lnTo>
                <a:lnTo>
                  <a:pt x="970681" y="1162767"/>
                </a:lnTo>
                <a:lnTo>
                  <a:pt x="983384" y="1174942"/>
                </a:lnTo>
                <a:lnTo>
                  <a:pt x="995557" y="1187118"/>
                </a:lnTo>
                <a:lnTo>
                  <a:pt x="1007995" y="1199558"/>
                </a:lnTo>
                <a:lnTo>
                  <a:pt x="1019903" y="1211734"/>
                </a:lnTo>
                <a:lnTo>
                  <a:pt x="1031283" y="1224174"/>
                </a:lnTo>
                <a:lnTo>
                  <a:pt x="1042662" y="1236614"/>
                </a:lnTo>
                <a:lnTo>
                  <a:pt x="1053512" y="1249055"/>
                </a:lnTo>
                <a:lnTo>
                  <a:pt x="1064097" y="1261495"/>
                </a:lnTo>
                <a:lnTo>
                  <a:pt x="1074947" y="1274200"/>
                </a:lnTo>
                <a:lnTo>
                  <a:pt x="1085004" y="1286905"/>
                </a:lnTo>
                <a:lnTo>
                  <a:pt x="1094795" y="1299874"/>
                </a:lnTo>
                <a:lnTo>
                  <a:pt x="1104586" y="1312844"/>
                </a:lnTo>
                <a:lnTo>
                  <a:pt x="1113849" y="1325814"/>
                </a:lnTo>
                <a:lnTo>
                  <a:pt x="1123111" y="1339048"/>
                </a:lnTo>
                <a:lnTo>
                  <a:pt x="1131844" y="1352547"/>
                </a:lnTo>
                <a:lnTo>
                  <a:pt x="1140312" y="1366046"/>
                </a:lnTo>
                <a:lnTo>
                  <a:pt x="1148516" y="1379810"/>
                </a:lnTo>
                <a:lnTo>
                  <a:pt x="1156455" y="1393309"/>
                </a:lnTo>
                <a:lnTo>
                  <a:pt x="1163865" y="1407337"/>
                </a:lnTo>
                <a:lnTo>
                  <a:pt x="1171010" y="1421365"/>
                </a:lnTo>
                <a:lnTo>
                  <a:pt x="1177890" y="1435394"/>
                </a:lnTo>
                <a:lnTo>
                  <a:pt x="1184506" y="1449951"/>
                </a:lnTo>
                <a:lnTo>
                  <a:pt x="1190593" y="1464509"/>
                </a:lnTo>
                <a:lnTo>
                  <a:pt x="1196415" y="1479332"/>
                </a:lnTo>
                <a:lnTo>
                  <a:pt x="1202237" y="1493889"/>
                </a:lnTo>
                <a:lnTo>
                  <a:pt x="1207265" y="1508976"/>
                </a:lnTo>
                <a:lnTo>
                  <a:pt x="1211499" y="1521946"/>
                </a:lnTo>
                <a:lnTo>
                  <a:pt x="1215204" y="1535710"/>
                </a:lnTo>
                <a:lnTo>
                  <a:pt x="1218644" y="1549473"/>
                </a:lnTo>
                <a:lnTo>
                  <a:pt x="1222349" y="1563767"/>
                </a:lnTo>
                <a:lnTo>
                  <a:pt x="1225525" y="1578854"/>
                </a:lnTo>
                <a:lnTo>
                  <a:pt x="1228436" y="1593676"/>
                </a:lnTo>
                <a:lnTo>
                  <a:pt x="1231347" y="1609028"/>
                </a:lnTo>
                <a:lnTo>
                  <a:pt x="1234258" y="1624909"/>
                </a:lnTo>
                <a:lnTo>
                  <a:pt x="1239286" y="1656407"/>
                </a:lnTo>
                <a:lnTo>
                  <a:pt x="1243785" y="1687640"/>
                </a:lnTo>
                <a:lnTo>
                  <a:pt x="1247490" y="1719137"/>
                </a:lnTo>
                <a:lnTo>
                  <a:pt x="1250930" y="1749576"/>
                </a:lnTo>
                <a:lnTo>
                  <a:pt x="1254899" y="1785838"/>
                </a:lnTo>
                <a:lnTo>
                  <a:pt x="1258075" y="1818659"/>
                </a:lnTo>
                <a:lnTo>
                  <a:pt x="1263103" y="1819189"/>
                </a:lnTo>
                <a:lnTo>
                  <a:pt x="1268131" y="1820247"/>
                </a:lnTo>
                <a:lnTo>
                  <a:pt x="1273159" y="1821571"/>
                </a:lnTo>
                <a:lnTo>
                  <a:pt x="1278187" y="1822894"/>
                </a:lnTo>
                <a:lnTo>
                  <a:pt x="1282950" y="1824218"/>
                </a:lnTo>
                <a:lnTo>
                  <a:pt x="1287714" y="1826335"/>
                </a:lnTo>
                <a:lnTo>
                  <a:pt x="1292477" y="1828188"/>
                </a:lnTo>
                <a:lnTo>
                  <a:pt x="1296976" y="1830570"/>
                </a:lnTo>
                <a:lnTo>
                  <a:pt x="1301475" y="1832688"/>
                </a:lnTo>
                <a:lnTo>
                  <a:pt x="1305709" y="1835599"/>
                </a:lnTo>
                <a:lnTo>
                  <a:pt x="1309943" y="1838246"/>
                </a:lnTo>
                <a:lnTo>
                  <a:pt x="1313913" y="1841158"/>
                </a:lnTo>
                <a:lnTo>
                  <a:pt x="1317882" y="1844334"/>
                </a:lnTo>
                <a:lnTo>
                  <a:pt x="1321852" y="1847510"/>
                </a:lnTo>
                <a:lnTo>
                  <a:pt x="1325028" y="1850951"/>
                </a:lnTo>
                <a:lnTo>
                  <a:pt x="1328732" y="1854657"/>
                </a:lnTo>
                <a:lnTo>
                  <a:pt x="1331908" y="1858627"/>
                </a:lnTo>
                <a:lnTo>
                  <a:pt x="1335084" y="1862597"/>
                </a:lnTo>
                <a:lnTo>
                  <a:pt x="1337995" y="1866568"/>
                </a:lnTo>
                <a:lnTo>
                  <a:pt x="1340906" y="1870538"/>
                </a:lnTo>
                <a:lnTo>
                  <a:pt x="1343287" y="1874773"/>
                </a:lnTo>
                <a:lnTo>
                  <a:pt x="1345669" y="1879273"/>
                </a:lnTo>
                <a:lnTo>
                  <a:pt x="1347786" y="1883772"/>
                </a:lnTo>
                <a:lnTo>
                  <a:pt x="1349903" y="1888537"/>
                </a:lnTo>
                <a:lnTo>
                  <a:pt x="1351491" y="1893301"/>
                </a:lnTo>
                <a:lnTo>
                  <a:pt x="1353344" y="1898065"/>
                </a:lnTo>
                <a:lnTo>
                  <a:pt x="1354402" y="1903359"/>
                </a:lnTo>
                <a:lnTo>
                  <a:pt x="1355460" y="1908388"/>
                </a:lnTo>
                <a:lnTo>
                  <a:pt x="1356254" y="1913417"/>
                </a:lnTo>
                <a:lnTo>
                  <a:pt x="1356784" y="1918711"/>
                </a:lnTo>
                <a:lnTo>
                  <a:pt x="1357313" y="1924004"/>
                </a:lnTo>
                <a:lnTo>
                  <a:pt x="1357313" y="1929298"/>
                </a:lnTo>
                <a:lnTo>
                  <a:pt x="1357313" y="1934857"/>
                </a:lnTo>
                <a:lnTo>
                  <a:pt x="1356784" y="1940944"/>
                </a:lnTo>
                <a:lnTo>
                  <a:pt x="1356254" y="1946503"/>
                </a:lnTo>
                <a:lnTo>
                  <a:pt x="1355196" y="1951797"/>
                </a:lnTo>
                <a:lnTo>
                  <a:pt x="1354137" y="1957355"/>
                </a:lnTo>
                <a:lnTo>
                  <a:pt x="1352285" y="1962913"/>
                </a:lnTo>
                <a:lnTo>
                  <a:pt x="1350697" y="1967942"/>
                </a:lnTo>
                <a:lnTo>
                  <a:pt x="1348845" y="1972971"/>
                </a:lnTo>
                <a:lnTo>
                  <a:pt x="1346463" y="1978000"/>
                </a:lnTo>
                <a:lnTo>
                  <a:pt x="1344081" y="1982765"/>
                </a:lnTo>
                <a:lnTo>
                  <a:pt x="1341435" y="1987529"/>
                </a:lnTo>
                <a:lnTo>
                  <a:pt x="1338259" y="1992029"/>
                </a:lnTo>
                <a:lnTo>
                  <a:pt x="1335348" y="1996529"/>
                </a:lnTo>
                <a:lnTo>
                  <a:pt x="1331908" y="2000764"/>
                </a:lnTo>
                <a:lnTo>
                  <a:pt x="1328468" y="2004734"/>
                </a:lnTo>
                <a:lnTo>
                  <a:pt x="1324498" y="2008704"/>
                </a:lnTo>
                <a:lnTo>
                  <a:pt x="1321058" y="2012410"/>
                </a:lnTo>
                <a:lnTo>
                  <a:pt x="1316824" y="2015851"/>
                </a:lnTo>
                <a:lnTo>
                  <a:pt x="1312590" y="2019292"/>
                </a:lnTo>
                <a:lnTo>
                  <a:pt x="1308091" y="2022468"/>
                </a:lnTo>
                <a:lnTo>
                  <a:pt x="1303592" y="2025115"/>
                </a:lnTo>
                <a:lnTo>
                  <a:pt x="1299093" y="2028026"/>
                </a:lnTo>
                <a:lnTo>
                  <a:pt x="1294065" y="2030408"/>
                </a:lnTo>
                <a:lnTo>
                  <a:pt x="1289302" y="2032791"/>
                </a:lnTo>
                <a:lnTo>
                  <a:pt x="1284009" y="2034643"/>
                </a:lnTo>
                <a:lnTo>
                  <a:pt x="1278716" y="2036496"/>
                </a:lnTo>
                <a:lnTo>
                  <a:pt x="1273424" y="2038084"/>
                </a:lnTo>
                <a:lnTo>
                  <a:pt x="1268131" y="2039143"/>
                </a:lnTo>
                <a:lnTo>
                  <a:pt x="1262574" y="2040466"/>
                </a:lnTo>
                <a:lnTo>
                  <a:pt x="1257016" y="2040996"/>
                </a:lnTo>
                <a:lnTo>
                  <a:pt x="1251194" y="2041525"/>
                </a:lnTo>
                <a:lnTo>
                  <a:pt x="1245372" y="2041525"/>
                </a:lnTo>
                <a:lnTo>
                  <a:pt x="111941" y="2041525"/>
                </a:lnTo>
                <a:lnTo>
                  <a:pt x="106119" y="2041525"/>
                </a:lnTo>
                <a:lnTo>
                  <a:pt x="100561" y="2040996"/>
                </a:lnTo>
                <a:lnTo>
                  <a:pt x="94739" y="2040466"/>
                </a:lnTo>
                <a:lnTo>
                  <a:pt x="89447" y="2039143"/>
                </a:lnTo>
                <a:lnTo>
                  <a:pt x="83889" y="2038084"/>
                </a:lnTo>
                <a:lnTo>
                  <a:pt x="78861" y="2036496"/>
                </a:lnTo>
                <a:lnTo>
                  <a:pt x="73569" y="2034643"/>
                </a:lnTo>
                <a:lnTo>
                  <a:pt x="68540" y="2032791"/>
                </a:lnTo>
                <a:lnTo>
                  <a:pt x="63248" y="2030408"/>
                </a:lnTo>
                <a:lnTo>
                  <a:pt x="58484" y="2028026"/>
                </a:lnTo>
                <a:lnTo>
                  <a:pt x="53721" y="2025115"/>
                </a:lnTo>
                <a:lnTo>
                  <a:pt x="49222" y="2022468"/>
                </a:lnTo>
                <a:lnTo>
                  <a:pt x="44988" y="2019292"/>
                </a:lnTo>
                <a:lnTo>
                  <a:pt x="40754" y="2015851"/>
                </a:lnTo>
                <a:lnTo>
                  <a:pt x="36784" y="2012410"/>
                </a:lnTo>
                <a:lnTo>
                  <a:pt x="32815" y="2008704"/>
                </a:lnTo>
                <a:lnTo>
                  <a:pt x="29110" y="2004734"/>
                </a:lnTo>
                <a:lnTo>
                  <a:pt x="25405" y="2000764"/>
                </a:lnTo>
                <a:lnTo>
                  <a:pt x="22229" y="1996529"/>
                </a:lnTo>
                <a:lnTo>
                  <a:pt x="19054" y="1992029"/>
                </a:lnTo>
                <a:lnTo>
                  <a:pt x="16143" y="1987529"/>
                </a:lnTo>
                <a:lnTo>
                  <a:pt x="13232" y="1982765"/>
                </a:lnTo>
                <a:lnTo>
                  <a:pt x="11115" y="1978000"/>
                </a:lnTo>
                <a:lnTo>
                  <a:pt x="8733" y="1972971"/>
                </a:lnTo>
                <a:lnTo>
                  <a:pt x="6881" y="1967942"/>
                </a:lnTo>
                <a:lnTo>
                  <a:pt x="5028" y="1962913"/>
                </a:lnTo>
                <a:lnTo>
                  <a:pt x="3440" y="1957355"/>
                </a:lnTo>
                <a:lnTo>
                  <a:pt x="2117" y="1951797"/>
                </a:lnTo>
                <a:lnTo>
                  <a:pt x="1323" y="1946503"/>
                </a:lnTo>
                <a:lnTo>
                  <a:pt x="529" y="1940944"/>
                </a:lnTo>
                <a:lnTo>
                  <a:pt x="265" y="1934857"/>
                </a:lnTo>
                <a:lnTo>
                  <a:pt x="0" y="1929298"/>
                </a:lnTo>
                <a:lnTo>
                  <a:pt x="265" y="1924004"/>
                </a:lnTo>
                <a:lnTo>
                  <a:pt x="529" y="1918711"/>
                </a:lnTo>
                <a:lnTo>
                  <a:pt x="1059" y="1913417"/>
                </a:lnTo>
                <a:lnTo>
                  <a:pt x="1852" y="1908388"/>
                </a:lnTo>
                <a:lnTo>
                  <a:pt x="2911" y="1903359"/>
                </a:lnTo>
                <a:lnTo>
                  <a:pt x="4499" y="1898065"/>
                </a:lnTo>
                <a:lnTo>
                  <a:pt x="5822" y="1893301"/>
                </a:lnTo>
                <a:lnTo>
                  <a:pt x="7674" y="1888537"/>
                </a:lnTo>
                <a:lnTo>
                  <a:pt x="9791" y="1883772"/>
                </a:lnTo>
                <a:lnTo>
                  <a:pt x="11644" y="1879273"/>
                </a:lnTo>
                <a:lnTo>
                  <a:pt x="14290" y="1874773"/>
                </a:lnTo>
                <a:lnTo>
                  <a:pt x="16672" y="1870538"/>
                </a:lnTo>
                <a:lnTo>
                  <a:pt x="19583" y="1866568"/>
                </a:lnTo>
                <a:lnTo>
                  <a:pt x="22229" y="1862597"/>
                </a:lnTo>
                <a:lnTo>
                  <a:pt x="25405" y="1858627"/>
                </a:lnTo>
                <a:lnTo>
                  <a:pt x="28845" y="1854657"/>
                </a:lnTo>
                <a:lnTo>
                  <a:pt x="32285" y="1850951"/>
                </a:lnTo>
                <a:lnTo>
                  <a:pt x="35726" y="1847510"/>
                </a:lnTo>
                <a:lnTo>
                  <a:pt x="39431" y="1844334"/>
                </a:lnTo>
                <a:lnTo>
                  <a:pt x="43400" y="1841158"/>
                </a:lnTo>
                <a:lnTo>
                  <a:pt x="47634" y="1838246"/>
                </a:lnTo>
                <a:lnTo>
                  <a:pt x="51604" y="1835599"/>
                </a:lnTo>
                <a:lnTo>
                  <a:pt x="56103" y="1832688"/>
                </a:lnTo>
                <a:lnTo>
                  <a:pt x="60601" y="1830570"/>
                </a:lnTo>
                <a:lnTo>
                  <a:pt x="65100" y="1828188"/>
                </a:lnTo>
                <a:lnTo>
                  <a:pt x="69599" y="1826335"/>
                </a:lnTo>
                <a:lnTo>
                  <a:pt x="74362" y="1824218"/>
                </a:lnTo>
                <a:lnTo>
                  <a:pt x="79391" y="1822894"/>
                </a:lnTo>
                <a:lnTo>
                  <a:pt x="84154" y="1821571"/>
                </a:lnTo>
                <a:lnTo>
                  <a:pt x="89182" y="1820247"/>
                </a:lnTo>
                <a:lnTo>
                  <a:pt x="94210" y="1819189"/>
                </a:lnTo>
                <a:lnTo>
                  <a:pt x="99503" y="1818659"/>
                </a:lnTo>
                <a:lnTo>
                  <a:pt x="103737" y="1775516"/>
                </a:lnTo>
                <a:lnTo>
                  <a:pt x="106383" y="1751694"/>
                </a:lnTo>
                <a:lnTo>
                  <a:pt x="108765" y="1727078"/>
                </a:lnTo>
                <a:lnTo>
                  <a:pt x="112205" y="1701668"/>
                </a:lnTo>
                <a:lnTo>
                  <a:pt x="115646" y="1675993"/>
                </a:lnTo>
                <a:lnTo>
                  <a:pt x="119615" y="1650319"/>
                </a:lnTo>
                <a:lnTo>
                  <a:pt x="123585" y="1624909"/>
                </a:lnTo>
                <a:lnTo>
                  <a:pt x="126231" y="1609028"/>
                </a:lnTo>
                <a:lnTo>
                  <a:pt x="129142" y="1593676"/>
                </a:lnTo>
                <a:lnTo>
                  <a:pt x="132053" y="1578854"/>
                </a:lnTo>
                <a:lnTo>
                  <a:pt x="135228" y="1563767"/>
                </a:lnTo>
                <a:lnTo>
                  <a:pt x="138669" y="1549473"/>
                </a:lnTo>
                <a:lnTo>
                  <a:pt x="142374" y="1535710"/>
                </a:lnTo>
                <a:lnTo>
                  <a:pt x="146343" y="1521946"/>
                </a:lnTo>
                <a:lnTo>
                  <a:pt x="150313" y="1508976"/>
                </a:lnTo>
                <a:lnTo>
                  <a:pt x="155605" y="1493889"/>
                </a:lnTo>
                <a:lnTo>
                  <a:pt x="161163" y="1479332"/>
                </a:lnTo>
                <a:lnTo>
                  <a:pt x="166985" y="1464509"/>
                </a:lnTo>
                <a:lnTo>
                  <a:pt x="173071" y="1449951"/>
                </a:lnTo>
                <a:lnTo>
                  <a:pt x="179687" y="1435394"/>
                </a:lnTo>
                <a:lnTo>
                  <a:pt x="186568" y="1421365"/>
                </a:lnTo>
                <a:lnTo>
                  <a:pt x="193713" y="1407337"/>
                </a:lnTo>
                <a:lnTo>
                  <a:pt x="201387" y="1393309"/>
                </a:lnTo>
                <a:lnTo>
                  <a:pt x="209062" y="1379810"/>
                </a:lnTo>
                <a:lnTo>
                  <a:pt x="217265" y="1366046"/>
                </a:lnTo>
                <a:lnTo>
                  <a:pt x="225734" y="1352547"/>
                </a:lnTo>
                <a:lnTo>
                  <a:pt x="234467" y="1339048"/>
                </a:lnTo>
                <a:lnTo>
                  <a:pt x="243729" y="1325814"/>
                </a:lnTo>
                <a:lnTo>
                  <a:pt x="252991" y="1312844"/>
                </a:lnTo>
                <a:lnTo>
                  <a:pt x="262783" y="1299874"/>
                </a:lnTo>
                <a:lnTo>
                  <a:pt x="272574" y="1286905"/>
                </a:lnTo>
                <a:lnTo>
                  <a:pt x="282630" y="1274200"/>
                </a:lnTo>
                <a:lnTo>
                  <a:pt x="293216" y="1261495"/>
                </a:lnTo>
                <a:lnTo>
                  <a:pt x="304066" y="1249055"/>
                </a:lnTo>
                <a:lnTo>
                  <a:pt x="314916" y="1236614"/>
                </a:lnTo>
                <a:lnTo>
                  <a:pt x="326295" y="1224174"/>
                </a:lnTo>
                <a:lnTo>
                  <a:pt x="337674" y="1211734"/>
                </a:lnTo>
                <a:lnTo>
                  <a:pt x="349583" y="1199558"/>
                </a:lnTo>
                <a:lnTo>
                  <a:pt x="361756" y="1187118"/>
                </a:lnTo>
                <a:lnTo>
                  <a:pt x="374194" y="1174678"/>
                </a:lnTo>
                <a:lnTo>
                  <a:pt x="386896" y="1162767"/>
                </a:lnTo>
                <a:lnTo>
                  <a:pt x="399864" y="1150327"/>
                </a:lnTo>
                <a:lnTo>
                  <a:pt x="413095" y="1137886"/>
                </a:lnTo>
                <a:lnTo>
                  <a:pt x="440617" y="1113271"/>
                </a:lnTo>
                <a:lnTo>
                  <a:pt x="468933" y="1088125"/>
                </a:lnTo>
                <a:lnTo>
                  <a:pt x="469198" y="1087331"/>
                </a:lnTo>
                <a:lnTo>
                  <a:pt x="470786" y="1083890"/>
                </a:lnTo>
                <a:lnTo>
                  <a:pt x="472374" y="1079126"/>
                </a:lnTo>
                <a:lnTo>
                  <a:pt x="473961" y="1073303"/>
                </a:lnTo>
                <a:lnTo>
                  <a:pt x="475814" y="1066156"/>
                </a:lnTo>
                <a:lnTo>
                  <a:pt x="478460" y="1054510"/>
                </a:lnTo>
                <a:lnTo>
                  <a:pt x="479519" y="1049746"/>
                </a:lnTo>
                <a:lnTo>
                  <a:pt x="480577" y="1044982"/>
                </a:lnTo>
                <a:lnTo>
                  <a:pt x="481371" y="1039952"/>
                </a:lnTo>
                <a:lnTo>
                  <a:pt x="481900" y="1033865"/>
                </a:lnTo>
                <a:lnTo>
                  <a:pt x="482165" y="1026718"/>
                </a:lnTo>
                <a:lnTo>
                  <a:pt x="482430" y="1017719"/>
                </a:lnTo>
                <a:lnTo>
                  <a:pt x="482430" y="1010308"/>
                </a:lnTo>
                <a:lnTo>
                  <a:pt x="482165" y="1005279"/>
                </a:lnTo>
                <a:lnTo>
                  <a:pt x="481636" y="1001838"/>
                </a:lnTo>
                <a:lnTo>
                  <a:pt x="481106" y="999455"/>
                </a:lnTo>
                <a:lnTo>
                  <a:pt x="479254" y="994426"/>
                </a:lnTo>
                <a:lnTo>
                  <a:pt x="478460" y="990456"/>
                </a:lnTo>
                <a:lnTo>
                  <a:pt x="477402" y="984633"/>
                </a:lnTo>
                <a:lnTo>
                  <a:pt x="476343" y="978810"/>
                </a:lnTo>
                <a:lnTo>
                  <a:pt x="475549" y="973516"/>
                </a:lnTo>
                <a:lnTo>
                  <a:pt x="472903" y="964517"/>
                </a:lnTo>
                <a:lnTo>
                  <a:pt x="470786" y="957900"/>
                </a:lnTo>
                <a:lnTo>
                  <a:pt x="468933" y="953665"/>
                </a:lnTo>
                <a:lnTo>
                  <a:pt x="440617" y="928520"/>
                </a:lnTo>
                <a:lnTo>
                  <a:pt x="413095" y="903904"/>
                </a:lnTo>
                <a:lnTo>
                  <a:pt x="399864" y="891463"/>
                </a:lnTo>
                <a:lnTo>
                  <a:pt x="386896" y="879288"/>
                </a:lnTo>
                <a:lnTo>
                  <a:pt x="374194" y="866848"/>
                </a:lnTo>
                <a:lnTo>
                  <a:pt x="361756" y="854407"/>
                </a:lnTo>
                <a:lnTo>
                  <a:pt x="349583" y="841967"/>
                </a:lnTo>
                <a:lnTo>
                  <a:pt x="337674" y="829792"/>
                </a:lnTo>
                <a:lnTo>
                  <a:pt x="326295" y="817351"/>
                </a:lnTo>
                <a:lnTo>
                  <a:pt x="314916" y="804911"/>
                </a:lnTo>
                <a:lnTo>
                  <a:pt x="304066" y="792736"/>
                </a:lnTo>
                <a:lnTo>
                  <a:pt x="293216" y="780031"/>
                </a:lnTo>
                <a:lnTo>
                  <a:pt x="282630" y="767590"/>
                </a:lnTo>
                <a:lnTo>
                  <a:pt x="272574" y="754885"/>
                </a:lnTo>
                <a:lnTo>
                  <a:pt x="262783" y="742180"/>
                </a:lnTo>
                <a:lnTo>
                  <a:pt x="252991" y="728946"/>
                </a:lnTo>
                <a:lnTo>
                  <a:pt x="243729" y="715712"/>
                </a:lnTo>
                <a:lnTo>
                  <a:pt x="234467" y="702478"/>
                </a:lnTo>
                <a:lnTo>
                  <a:pt x="225734" y="689243"/>
                </a:lnTo>
                <a:lnTo>
                  <a:pt x="217265" y="675480"/>
                </a:lnTo>
                <a:lnTo>
                  <a:pt x="209062" y="661981"/>
                </a:lnTo>
                <a:lnTo>
                  <a:pt x="201387" y="648217"/>
                </a:lnTo>
                <a:lnTo>
                  <a:pt x="193713" y="634188"/>
                </a:lnTo>
                <a:lnTo>
                  <a:pt x="186568" y="620160"/>
                </a:lnTo>
                <a:lnTo>
                  <a:pt x="179687" y="606132"/>
                </a:lnTo>
                <a:lnTo>
                  <a:pt x="173071" y="591839"/>
                </a:lnTo>
                <a:lnTo>
                  <a:pt x="166985" y="577016"/>
                </a:lnTo>
                <a:lnTo>
                  <a:pt x="161163" y="562458"/>
                </a:lnTo>
                <a:lnTo>
                  <a:pt x="155605" y="547636"/>
                </a:lnTo>
                <a:lnTo>
                  <a:pt x="150313" y="532814"/>
                </a:lnTo>
                <a:lnTo>
                  <a:pt x="146343" y="519579"/>
                </a:lnTo>
                <a:lnTo>
                  <a:pt x="142374" y="506080"/>
                </a:lnTo>
                <a:lnTo>
                  <a:pt x="138669" y="492052"/>
                </a:lnTo>
                <a:lnTo>
                  <a:pt x="135228" y="477759"/>
                </a:lnTo>
                <a:lnTo>
                  <a:pt x="132053" y="462936"/>
                </a:lnTo>
                <a:lnTo>
                  <a:pt x="129142" y="447849"/>
                </a:lnTo>
                <a:lnTo>
                  <a:pt x="126231" y="432762"/>
                </a:lnTo>
                <a:lnTo>
                  <a:pt x="123585" y="416881"/>
                </a:lnTo>
                <a:lnTo>
                  <a:pt x="118292" y="385648"/>
                </a:lnTo>
                <a:lnTo>
                  <a:pt x="113793" y="353886"/>
                </a:lnTo>
                <a:lnTo>
                  <a:pt x="110088" y="322653"/>
                </a:lnTo>
                <a:lnTo>
                  <a:pt x="106383" y="292214"/>
                </a:lnTo>
                <a:lnTo>
                  <a:pt x="102678" y="255952"/>
                </a:lnTo>
                <a:lnTo>
                  <a:pt x="99503" y="223131"/>
                </a:lnTo>
                <a:lnTo>
                  <a:pt x="94210" y="222337"/>
                </a:lnTo>
                <a:lnTo>
                  <a:pt x="89182" y="221543"/>
                </a:lnTo>
                <a:lnTo>
                  <a:pt x="84154" y="220219"/>
                </a:lnTo>
                <a:lnTo>
                  <a:pt x="79391" y="218896"/>
                </a:lnTo>
                <a:lnTo>
                  <a:pt x="74362" y="217308"/>
                </a:lnTo>
                <a:lnTo>
                  <a:pt x="69599" y="215455"/>
                </a:lnTo>
                <a:lnTo>
                  <a:pt x="65100" y="213602"/>
                </a:lnTo>
                <a:lnTo>
                  <a:pt x="60601" y="211220"/>
                </a:lnTo>
                <a:lnTo>
                  <a:pt x="56103" y="208838"/>
                </a:lnTo>
                <a:lnTo>
                  <a:pt x="51604" y="206191"/>
                </a:lnTo>
                <a:lnTo>
                  <a:pt x="47634" y="203544"/>
                </a:lnTo>
                <a:lnTo>
                  <a:pt x="43400" y="200368"/>
                </a:lnTo>
                <a:lnTo>
                  <a:pt x="39431" y="197191"/>
                </a:lnTo>
                <a:lnTo>
                  <a:pt x="35726" y="194280"/>
                </a:lnTo>
                <a:lnTo>
                  <a:pt x="32285" y="190574"/>
                </a:lnTo>
                <a:lnTo>
                  <a:pt x="28845" y="186869"/>
                </a:lnTo>
                <a:lnTo>
                  <a:pt x="25405" y="183163"/>
                </a:lnTo>
                <a:lnTo>
                  <a:pt x="22229" y="179193"/>
                </a:lnTo>
                <a:lnTo>
                  <a:pt x="19583" y="174958"/>
                </a:lnTo>
                <a:lnTo>
                  <a:pt x="16672" y="171252"/>
                </a:lnTo>
                <a:lnTo>
                  <a:pt x="14290" y="166753"/>
                </a:lnTo>
                <a:lnTo>
                  <a:pt x="11644" y="162253"/>
                </a:lnTo>
                <a:lnTo>
                  <a:pt x="9791" y="157753"/>
                </a:lnTo>
                <a:lnTo>
                  <a:pt x="7674" y="152989"/>
                </a:lnTo>
                <a:lnTo>
                  <a:pt x="5822" y="148225"/>
                </a:lnTo>
                <a:lnTo>
                  <a:pt x="4499" y="143460"/>
                </a:lnTo>
                <a:lnTo>
                  <a:pt x="2911" y="138166"/>
                </a:lnTo>
                <a:lnTo>
                  <a:pt x="1852" y="133137"/>
                </a:lnTo>
                <a:lnTo>
                  <a:pt x="1059" y="128108"/>
                </a:lnTo>
                <a:lnTo>
                  <a:pt x="529" y="122815"/>
                </a:lnTo>
                <a:lnTo>
                  <a:pt x="265" y="117786"/>
                </a:lnTo>
                <a:lnTo>
                  <a:pt x="0" y="112227"/>
                </a:lnTo>
                <a:lnTo>
                  <a:pt x="265" y="106404"/>
                </a:lnTo>
                <a:lnTo>
                  <a:pt x="529" y="100846"/>
                </a:lnTo>
                <a:lnTo>
                  <a:pt x="1323" y="95287"/>
                </a:lnTo>
                <a:lnTo>
                  <a:pt x="2117" y="89729"/>
                </a:lnTo>
                <a:lnTo>
                  <a:pt x="3440" y="84435"/>
                </a:lnTo>
                <a:lnTo>
                  <a:pt x="5028" y="78877"/>
                </a:lnTo>
                <a:lnTo>
                  <a:pt x="6881" y="73583"/>
                </a:lnTo>
                <a:lnTo>
                  <a:pt x="8733" y="68554"/>
                </a:lnTo>
                <a:lnTo>
                  <a:pt x="11115" y="63525"/>
                </a:lnTo>
                <a:lnTo>
                  <a:pt x="13232" y="58761"/>
                </a:lnTo>
                <a:lnTo>
                  <a:pt x="16143" y="53996"/>
                </a:lnTo>
                <a:lnTo>
                  <a:pt x="19054" y="49497"/>
                </a:lnTo>
                <a:lnTo>
                  <a:pt x="22229" y="45262"/>
                </a:lnTo>
                <a:lnTo>
                  <a:pt x="25405" y="41027"/>
                </a:lnTo>
                <a:lnTo>
                  <a:pt x="29110" y="36792"/>
                </a:lnTo>
                <a:lnTo>
                  <a:pt x="32815" y="32821"/>
                </a:lnTo>
                <a:lnTo>
                  <a:pt x="36784" y="29380"/>
                </a:lnTo>
                <a:lnTo>
                  <a:pt x="40754" y="25675"/>
                </a:lnTo>
                <a:lnTo>
                  <a:pt x="44988" y="22499"/>
                </a:lnTo>
                <a:lnTo>
                  <a:pt x="49222" y="19058"/>
                </a:lnTo>
                <a:lnTo>
                  <a:pt x="53721" y="16411"/>
                </a:lnTo>
                <a:lnTo>
                  <a:pt x="58484" y="13499"/>
                </a:lnTo>
                <a:lnTo>
                  <a:pt x="63248" y="11382"/>
                </a:lnTo>
                <a:lnTo>
                  <a:pt x="68540" y="9000"/>
                </a:lnTo>
                <a:lnTo>
                  <a:pt x="73569" y="6882"/>
                </a:lnTo>
                <a:lnTo>
                  <a:pt x="78861" y="5029"/>
                </a:lnTo>
                <a:lnTo>
                  <a:pt x="83889" y="3706"/>
                </a:lnTo>
                <a:lnTo>
                  <a:pt x="89447" y="2382"/>
                </a:lnTo>
                <a:lnTo>
                  <a:pt x="94739" y="1324"/>
                </a:lnTo>
                <a:lnTo>
                  <a:pt x="100561" y="530"/>
                </a:lnTo>
                <a:lnTo>
                  <a:pt x="106119" y="265"/>
                </a:lnTo>
                <a:lnTo>
                  <a:pt x="111941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9" name="KSO_Shape">
            <a:extLst>
              <a:ext uri="{FF2B5EF4-FFF2-40B4-BE49-F238E27FC236}">
                <a16:creationId xmlns:a16="http://schemas.microsoft.com/office/drawing/2014/main" id="{234AB2AE-484A-4088-4A8D-A6E36783D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7100" y="3151188"/>
            <a:ext cx="720725" cy="719137"/>
          </a:xfrm>
          <a:custGeom>
            <a:avLst/>
            <a:gdLst>
              <a:gd name="T0" fmla="*/ 23310 w 1119349"/>
              <a:gd name="T1" fmla="*/ 121971 h 1157433"/>
              <a:gd name="T2" fmla="*/ 18618 w 1119349"/>
              <a:gd name="T3" fmla="*/ 164485 h 1157433"/>
              <a:gd name="T4" fmla="*/ 75122 w 1119349"/>
              <a:gd name="T5" fmla="*/ 155052 h 1157433"/>
              <a:gd name="T6" fmla="*/ 23310 w 1119349"/>
              <a:gd name="T7" fmla="*/ 121971 h 1157433"/>
              <a:gd name="T8" fmla="*/ 100047 w 1119349"/>
              <a:gd name="T9" fmla="*/ 51536 h 1157433"/>
              <a:gd name="T10" fmla="*/ 71125 w 1119349"/>
              <a:gd name="T11" fmla="*/ 73822 h 1157433"/>
              <a:gd name="T12" fmla="*/ 128969 w 1119349"/>
              <a:gd name="T13" fmla="*/ 73822 h 1157433"/>
              <a:gd name="T14" fmla="*/ 100047 w 1119349"/>
              <a:gd name="T15" fmla="*/ 51536 h 1157433"/>
              <a:gd name="T16" fmla="*/ 164077 w 1119349"/>
              <a:gd name="T17" fmla="*/ 19 h 1157433"/>
              <a:gd name="T18" fmla="*/ 185932 w 1119349"/>
              <a:gd name="T19" fmla="*/ 6139 h 1157433"/>
              <a:gd name="T20" fmla="*/ 192390 w 1119349"/>
              <a:gd name="T21" fmla="*/ 17292 h 1157433"/>
              <a:gd name="T22" fmla="*/ 187946 w 1119349"/>
              <a:gd name="T23" fmla="*/ 12147 h 1157433"/>
              <a:gd name="T24" fmla="*/ 126733 w 1119349"/>
              <a:gd name="T25" fmla="*/ 19463 h 1157433"/>
              <a:gd name="T26" fmla="*/ 187615 w 1119349"/>
              <a:gd name="T27" fmla="*/ 86823 h 1157433"/>
              <a:gd name="T28" fmla="*/ 186533 w 1119349"/>
              <a:gd name="T29" fmla="*/ 95490 h 1157433"/>
              <a:gd name="T30" fmla="*/ 129919 w 1119349"/>
              <a:gd name="T31" fmla="*/ 95490 h 1157433"/>
              <a:gd name="T32" fmla="*/ 123592 w 1119349"/>
              <a:gd name="T33" fmla="*/ 95490 h 1157433"/>
              <a:gd name="T34" fmla="*/ 70174 w 1119349"/>
              <a:gd name="T35" fmla="*/ 95490 h 1157433"/>
              <a:gd name="T36" fmla="*/ 100047 w 1119349"/>
              <a:gd name="T37" fmla="*/ 122109 h 1157433"/>
              <a:gd name="T38" fmla="*/ 124716 w 1119349"/>
              <a:gd name="T39" fmla="*/ 108490 h 1157433"/>
              <a:gd name="T40" fmla="*/ 183010 w 1119349"/>
              <a:gd name="T41" fmla="*/ 108490 h 1157433"/>
              <a:gd name="T42" fmla="*/ 99437 w 1119349"/>
              <a:gd name="T43" fmla="*/ 158016 h 1157433"/>
              <a:gd name="T44" fmla="*/ 80893 w 1119349"/>
              <a:gd name="T45" fmla="*/ 156244 h 1157433"/>
              <a:gd name="T46" fmla="*/ 7850 w 1119349"/>
              <a:gd name="T47" fmla="*/ 166353 h 1157433"/>
              <a:gd name="T48" fmla="*/ 21364 w 1119349"/>
              <a:gd name="T49" fmla="*/ 96162 h 1157433"/>
              <a:gd name="T50" fmla="*/ 22496 w 1119349"/>
              <a:gd name="T51" fmla="*/ 94547 h 1157433"/>
              <a:gd name="T52" fmla="*/ 28067 w 1119349"/>
              <a:gd name="T53" fmla="*/ 86866 h 1157433"/>
              <a:gd name="T54" fmla="*/ 32606 w 1119349"/>
              <a:gd name="T55" fmla="*/ 81573 h 1157433"/>
              <a:gd name="T56" fmla="*/ 42858 w 1119349"/>
              <a:gd name="T57" fmla="*/ 69865 h 1157433"/>
              <a:gd name="T58" fmla="*/ 49576 w 1119349"/>
              <a:gd name="T59" fmla="*/ 63294 h 1157433"/>
              <a:gd name="T60" fmla="*/ 58720 w 1119349"/>
              <a:gd name="T61" fmla="*/ 54350 h 1157433"/>
              <a:gd name="T62" fmla="*/ 85623 w 1119349"/>
              <a:gd name="T63" fmla="*/ 32924 h 1157433"/>
              <a:gd name="T64" fmla="*/ 11317 w 1119349"/>
              <a:gd name="T65" fmla="*/ 86361 h 1157433"/>
              <a:gd name="T66" fmla="*/ 99437 w 1119349"/>
              <a:gd name="T67" fmla="*/ 15629 h 1157433"/>
              <a:gd name="T68" fmla="*/ 112063 w 1119349"/>
              <a:gd name="T69" fmla="*/ 16657 h 1157433"/>
              <a:gd name="T70" fmla="*/ 164077 w 1119349"/>
              <a:gd name="T71" fmla="*/ 19 h 115743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119349"/>
              <a:gd name="T109" fmla="*/ 0 h 1157433"/>
              <a:gd name="T110" fmla="*/ 1119349 w 1119349"/>
              <a:gd name="T111" fmla="*/ 1157433 h 1157433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0" name="KSO_Shape">
            <a:extLst>
              <a:ext uri="{FF2B5EF4-FFF2-40B4-BE49-F238E27FC236}">
                <a16:creationId xmlns:a16="http://schemas.microsoft.com/office/drawing/2014/main" id="{40123B71-E51B-2DB9-DD58-C592151A06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9700" y="4473575"/>
            <a:ext cx="720725" cy="720725"/>
          </a:xfrm>
          <a:custGeom>
            <a:avLst/>
            <a:gdLst>
              <a:gd name="T0" fmla="*/ 531 w 3543300"/>
              <a:gd name="T1" fmla="*/ 355 h 3617913"/>
              <a:gd name="T2" fmla="*/ 457 w 3543300"/>
              <a:gd name="T3" fmla="*/ 393 h 3617913"/>
              <a:gd name="T4" fmla="*/ 402 w 3543300"/>
              <a:gd name="T5" fmla="*/ 450 h 3617913"/>
              <a:gd name="T6" fmla="*/ 371 w 3543300"/>
              <a:gd name="T7" fmla="*/ 522 h 3617913"/>
              <a:gd name="T8" fmla="*/ 369 w 3543300"/>
              <a:gd name="T9" fmla="*/ 602 h 3617913"/>
              <a:gd name="T10" fmla="*/ 396 w 3543300"/>
              <a:gd name="T11" fmla="*/ 675 h 3617913"/>
              <a:gd name="T12" fmla="*/ 448 w 3543300"/>
              <a:gd name="T13" fmla="*/ 735 h 3617913"/>
              <a:gd name="T14" fmla="*/ 519 w 3543300"/>
              <a:gd name="T15" fmla="*/ 776 h 3617913"/>
              <a:gd name="T16" fmla="*/ 604 w 3543300"/>
              <a:gd name="T17" fmla="*/ 793 h 3617913"/>
              <a:gd name="T18" fmla="*/ 691 w 3543300"/>
              <a:gd name="T19" fmla="*/ 783 h 3617913"/>
              <a:gd name="T20" fmla="*/ 767 w 3543300"/>
              <a:gd name="T21" fmla="*/ 749 h 3617913"/>
              <a:gd name="T22" fmla="*/ 825 w 3543300"/>
              <a:gd name="T23" fmla="*/ 694 h 3617913"/>
              <a:gd name="T24" fmla="*/ 860 w 3543300"/>
              <a:gd name="T25" fmla="*/ 624 h 3617913"/>
              <a:gd name="T26" fmla="*/ 866 w 3543300"/>
              <a:gd name="T27" fmla="*/ 544 h 3617913"/>
              <a:gd name="T28" fmla="*/ 843 w 3543300"/>
              <a:gd name="T29" fmla="*/ 469 h 3617913"/>
              <a:gd name="T30" fmla="*/ 794 w 3543300"/>
              <a:gd name="T31" fmla="*/ 408 h 3617913"/>
              <a:gd name="T32" fmla="*/ 726 w 3543300"/>
              <a:gd name="T33" fmla="*/ 364 h 3617913"/>
              <a:gd name="T34" fmla="*/ 643 w 3543300"/>
              <a:gd name="T35" fmla="*/ 343 h 3617913"/>
              <a:gd name="T36" fmla="*/ 682 w 3543300"/>
              <a:gd name="T37" fmla="*/ 2 h 3617913"/>
              <a:gd name="T38" fmla="*/ 701 w 3543300"/>
              <a:gd name="T39" fmla="*/ 28 h 3617913"/>
              <a:gd name="T40" fmla="*/ 815 w 3543300"/>
              <a:gd name="T41" fmla="*/ 152 h 3617913"/>
              <a:gd name="T42" fmla="*/ 921 w 3543300"/>
              <a:gd name="T43" fmla="*/ 76 h 3617913"/>
              <a:gd name="T44" fmla="*/ 1035 w 3543300"/>
              <a:gd name="T45" fmla="*/ 140 h 3617913"/>
              <a:gd name="T46" fmla="*/ 1038 w 3543300"/>
              <a:gd name="T47" fmla="*/ 174 h 3617913"/>
              <a:gd name="T48" fmla="*/ 1043 w 3543300"/>
              <a:gd name="T49" fmla="*/ 329 h 3617913"/>
              <a:gd name="T50" fmla="*/ 1182 w 3543300"/>
              <a:gd name="T51" fmla="*/ 330 h 3617913"/>
              <a:gd name="T52" fmla="*/ 1233 w 3543300"/>
              <a:gd name="T53" fmla="*/ 441 h 3617913"/>
              <a:gd name="T54" fmla="*/ 1215 w 3543300"/>
              <a:gd name="T55" fmla="*/ 472 h 3617913"/>
              <a:gd name="T56" fmla="*/ 1118 w 3543300"/>
              <a:gd name="T57" fmla="*/ 593 h 3617913"/>
              <a:gd name="T58" fmla="*/ 1229 w 3543300"/>
              <a:gd name="T59" fmla="*/ 674 h 3617913"/>
              <a:gd name="T60" fmla="*/ 1198 w 3543300"/>
              <a:gd name="T61" fmla="*/ 791 h 3617913"/>
              <a:gd name="T62" fmla="*/ 1165 w 3543300"/>
              <a:gd name="T63" fmla="*/ 807 h 3617913"/>
              <a:gd name="T64" fmla="*/ 1012 w 3543300"/>
              <a:gd name="T65" fmla="*/ 846 h 3617913"/>
              <a:gd name="T66" fmla="*/ 1042 w 3543300"/>
              <a:gd name="T67" fmla="*/ 975 h 3617913"/>
              <a:gd name="T68" fmla="*/ 943 w 3543300"/>
              <a:gd name="T69" fmla="*/ 1055 h 3617913"/>
              <a:gd name="T70" fmla="*/ 905 w 3543300"/>
              <a:gd name="T71" fmla="*/ 1053 h 3617913"/>
              <a:gd name="T72" fmla="*/ 764 w 3543300"/>
              <a:gd name="T73" fmla="*/ 1000 h 3617913"/>
              <a:gd name="T74" fmla="*/ 698 w 3543300"/>
              <a:gd name="T75" fmla="*/ 1118 h 3617913"/>
              <a:gd name="T76" fmla="*/ 564 w 3543300"/>
              <a:gd name="T77" fmla="*/ 1135 h 3617913"/>
              <a:gd name="T78" fmla="*/ 535 w 3543300"/>
              <a:gd name="T79" fmla="*/ 1115 h 3617913"/>
              <a:gd name="T80" fmla="*/ 461 w 3543300"/>
              <a:gd name="T81" fmla="*/ 997 h 3617913"/>
              <a:gd name="T82" fmla="*/ 326 w 3543300"/>
              <a:gd name="T83" fmla="*/ 1054 h 3617913"/>
              <a:gd name="T84" fmla="*/ 289 w 3543300"/>
              <a:gd name="T85" fmla="*/ 1054 h 3617913"/>
              <a:gd name="T86" fmla="*/ 192 w 3543300"/>
              <a:gd name="T87" fmla="*/ 973 h 3617913"/>
              <a:gd name="T88" fmla="*/ 222 w 3543300"/>
              <a:gd name="T89" fmla="*/ 846 h 3617913"/>
              <a:gd name="T90" fmla="*/ 69 w 3543300"/>
              <a:gd name="T91" fmla="*/ 807 h 3617913"/>
              <a:gd name="T92" fmla="*/ 35 w 3543300"/>
              <a:gd name="T93" fmla="*/ 791 h 3617913"/>
              <a:gd name="T94" fmla="*/ 5 w 3543300"/>
              <a:gd name="T95" fmla="*/ 674 h 3617913"/>
              <a:gd name="T96" fmla="*/ 117 w 3543300"/>
              <a:gd name="T97" fmla="*/ 601 h 3617913"/>
              <a:gd name="T98" fmla="*/ 20 w 3543300"/>
              <a:gd name="T99" fmla="*/ 472 h 3617913"/>
              <a:gd name="T100" fmla="*/ 0 w 3543300"/>
              <a:gd name="T101" fmla="*/ 443 h 3617913"/>
              <a:gd name="T102" fmla="*/ 47 w 3543300"/>
              <a:gd name="T103" fmla="*/ 332 h 3617913"/>
              <a:gd name="T104" fmla="*/ 181 w 3543300"/>
              <a:gd name="T105" fmla="*/ 344 h 3617913"/>
              <a:gd name="T106" fmla="*/ 259 w 3543300"/>
              <a:gd name="T107" fmla="*/ 251 h 3617913"/>
              <a:gd name="T108" fmla="*/ 194 w 3543300"/>
              <a:gd name="T109" fmla="*/ 147 h 3617913"/>
              <a:gd name="T110" fmla="*/ 300 w 3543300"/>
              <a:gd name="T111" fmla="*/ 76 h 3617913"/>
              <a:gd name="T112" fmla="*/ 333 w 3543300"/>
              <a:gd name="T113" fmla="*/ 87 h 3617913"/>
              <a:gd name="T114" fmla="*/ 506 w 3543300"/>
              <a:gd name="T115" fmla="*/ 127 h 3617913"/>
              <a:gd name="T116" fmla="*/ 542 w 3543300"/>
              <a:gd name="T117" fmla="*/ 8 h 36179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3543300"/>
              <a:gd name="T178" fmla="*/ 0 h 3617913"/>
              <a:gd name="T179" fmla="*/ 3543300 w 3543300"/>
              <a:gd name="T180" fmla="*/ 3617913 h 361791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3543300" h="3617913">
                <a:moveTo>
                  <a:pt x="1752918" y="1088708"/>
                </a:moveTo>
                <a:lnTo>
                  <a:pt x="1734502" y="1089660"/>
                </a:lnTo>
                <a:lnTo>
                  <a:pt x="1716088" y="1090613"/>
                </a:lnTo>
                <a:lnTo>
                  <a:pt x="1697990" y="1092518"/>
                </a:lnTo>
                <a:lnTo>
                  <a:pt x="1679892" y="1094423"/>
                </a:lnTo>
                <a:lnTo>
                  <a:pt x="1662112" y="1097280"/>
                </a:lnTo>
                <a:lnTo>
                  <a:pt x="1644332" y="1100138"/>
                </a:lnTo>
                <a:lnTo>
                  <a:pt x="1626552" y="1103630"/>
                </a:lnTo>
                <a:lnTo>
                  <a:pt x="1608772" y="1107440"/>
                </a:lnTo>
                <a:lnTo>
                  <a:pt x="1591628" y="1111568"/>
                </a:lnTo>
                <a:lnTo>
                  <a:pt x="1574800" y="1116013"/>
                </a:lnTo>
                <a:lnTo>
                  <a:pt x="1557338" y="1121093"/>
                </a:lnTo>
                <a:lnTo>
                  <a:pt x="1540828" y="1126490"/>
                </a:lnTo>
                <a:lnTo>
                  <a:pt x="1524318" y="1132523"/>
                </a:lnTo>
                <a:lnTo>
                  <a:pt x="1507808" y="1138555"/>
                </a:lnTo>
                <a:lnTo>
                  <a:pt x="1491615" y="1145223"/>
                </a:lnTo>
                <a:lnTo>
                  <a:pt x="1475422" y="1152525"/>
                </a:lnTo>
                <a:lnTo>
                  <a:pt x="1459548" y="1159510"/>
                </a:lnTo>
                <a:lnTo>
                  <a:pt x="1443672" y="1167448"/>
                </a:lnTo>
                <a:lnTo>
                  <a:pt x="1428432" y="1175703"/>
                </a:lnTo>
                <a:lnTo>
                  <a:pt x="1413192" y="1183958"/>
                </a:lnTo>
                <a:lnTo>
                  <a:pt x="1398270" y="1193165"/>
                </a:lnTo>
                <a:lnTo>
                  <a:pt x="1383665" y="1202055"/>
                </a:lnTo>
                <a:lnTo>
                  <a:pt x="1368742" y="1211898"/>
                </a:lnTo>
                <a:lnTo>
                  <a:pt x="1354772" y="1221740"/>
                </a:lnTo>
                <a:lnTo>
                  <a:pt x="1340485" y="1231900"/>
                </a:lnTo>
                <a:lnTo>
                  <a:pt x="1327150" y="1242378"/>
                </a:lnTo>
                <a:lnTo>
                  <a:pt x="1313498" y="1253173"/>
                </a:lnTo>
                <a:lnTo>
                  <a:pt x="1300480" y="1264285"/>
                </a:lnTo>
                <a:lnTo>
                  <a:pt x="1287462" y="1275715"/>
                </a:lnTo>
                <a:lnTo>
                  <a:pt x="1274762" y="1287463"/>
                </a:lnTo>
                <a:lnTo>
                  <a:pt x="1262380" y="1299528"/>
                </a:lnTo>
                <a:lnTo>
                  <a:pt x="1250315" y="1311910"/>
                </a:lnTo>
                <a:lnTo>
                  <a:pt x="1238568" y="1324928"/>
                </a:lnTo>
                <a:lnTo>
                  <a:pt x="1227138" y="1337628"/>
                </a:lnTo>
                <a:lnTo>
                  <a:pt x="1215708" y="1350645"/>
                </a:lnTo>
                <a:lnTo>
                  <a:pt x="1205230" y="1364298"/>
                </a:lnTo>
                <a:lnTo>
                  <a:pt x="1194752" y="1377950"/>
                </a:lnTo>
                <a:lnTo>
                  <a:pt x="1183958" y="1392238"/>
                </a:lnTo>
                <a:lnTo>
                  <a:pt x="1174432" y="1406525"/>
                </a:lnTo>
                <a:lnTo>
                  <a:pt x="1164908" y="1420813"/>
                </a:lnTo>
                <a:lnTo>
                  <a:pt x="1155382" y="1435418"/>
                </a:lnTo>
                <a:lnTo>
                  <a:pt x="1146810" y="1450340"/>
                </a:lnTo>
                <a:lnTo>
                  <a:pt x="1138391" y="1465309"/>
                </a:lnTo>
                <a:lnTo>
                  <a:pt x="1130549" y="1480376"/>
                </a:lnTo>
                <a:lnTo>
                  <a:pt x="1122615" y="1496257"/>
                </a:lnTo>
                <a:lnTo>
                  <a:pt x="1114998" y="1512138"/>
                </a:lnTo>
                <a:lnTo>
                  <a:pt x="1108333" y="1528337"/>
                </a:lnTo>
                <a:lnTo>
                  <a:pt x="1101668" y="1544536"/>
                </a:lnTo>
                <a:lnTo>
                  <a:pt x="1095321" y="1561052"/>
                </a:lnTo>
                <a:lnTo>
                  <a:pt x="1089608" y="1577568"/>
                </a:lnTo>
                <a:lnTo>
                  <a:pt x="1083895" y="1594402"/>
                </a:lnTo>
                <a:lnTo>
                  <a:pt x="1079134" y="1611554"/>
                </a:lnTo>
                <a:lnTo>
                  <a:pt x="1074056" y="1628388"/>
                </a:lnTo>
                <a:lnTo>
                  <a:pt x="1069931" y="1646175"/>
                </a:lnTo>
                <a:lnTo>
                  <a:pt x="1066122" y="1663327"/>
                </a:lnTo>
                <a:lnTo>
                  <a:pt x="1062948" y="1681114"/>
                </a:lnTo>
                <a:lnTo>
                  <a:pt x="1059774" y="1698901"/>
                </a:lnTo>
                <a:lnTo>
                  <a:pt x="1057553" y="1717005"/>
                </a:lnTo>
                <a:lnTo>
                  <a:pt x="1055331" y="1735110"/>
                </a:lnTo>
                <a:lnTo>
                  <a:pt x="1053744" y="1753532"/>
                </a:lnTo>
                <a:lnTo>
                  <a:pt x="1052792" y="1771319"/>
                </a:lnTo>
                <a:lnTo>
                  <a:pt x="1051840" y="1790376"/>
                </a:lnTo>
                <a:lnTo>
                  <a:pt x="1051523" y="1808798"/>
                </a:lnTo>
                <a:lnTo>
                  <a:pt x="1051840" y="1827221"/>
                </a:lnTo>
                <a:lnTo>
                  <a:pt x="1052792" y="1845960"/>
                </a:lnTo>
                <a:lnTo>
                  <a:pt x="1053744" y="1864065"/>
                </a:lnTo>
                <a:lnTo>
                  <a:pt x="1055331" y="1882487"/>
                </a:lnTo>
                <a:lnTo>
                  <a:pt x="1057553" y="1900592"/>
                </a:lnTo>
                <a:lnTo>
                  <a:pt x="1059774" y="1918696"/>
                </a:lnTo>
                <a:lnTo>
                  <a:pt x="1062948" y="1936483"/>
                </a:lnTo>
                <a:lnTo>
                  <a:pt x="1066122" y="1953952"/>
                </a:lnTo>
                <a:lnTo>
                  <a:pt x="1069931" y="1971739"/>
                </a:lnTo>
                <a:lnTo>
                  <a:pt x="1074056" y="1988891"/>
                </a:lnTo>
                <a:lnTo>
                  <a:pt x="1079134" y="2006043"/>
                </a:lnTo>
                <a:lnTo>
                  <a:pt x="1083895" y="2022877"/>
                </a:lnTo>
                <a:lnTo>
                  <a:pt x="1089608" y="2039711"/>
                </a:lnTo>
                <a:lnTo>
                  <a:pt x="1095321" y="2056545"/>
                </a:lnTo>
                <a:lnTo>
                  <a:pt x="1101668" y="2073061"/>
                </a:lnTo>
                <a:lnTo>
                  <a:pt x="1108333" y="2089260"/>
                </a:lnTo>
                <a:lnTo>
                  <a:pt x="1114998" y="2105459"/>
                </a:lnTo>
                <a:lnTo>
                  <a:pt x="1122615" y="2121022"/>
                </a:lnTo>
                <a:lnTo>
                  <a:pt x="1130549" y="2136904"/>
                </a:lnTo>
                <a:lnTo>
                  <a:pt x="1138484" y="2152467"/>
                </a:lnTo>
                <a:lnTo>
                  <a:pt x="1147053" y="2167395"/>
                </a:lnTo>
                <a:lnTo>
                  <a:pt x="1155622" y="2182641"/>
                </a:lnTo>
                <a:lnTo>
                  <a:pt x="1165144" y="2197252"/>
                </a:lnTo>
                <a:lnTo>
                  <a:pt x="1174665" y="2211863"/>
                </a:lnTo>
                <a:lnTo>
                  <a:pt x="1184186" y="2225838"/>
                </a:lnTo>
                <a:lnTo>
                  <a:pt x="1194977" y="2240131"/>
                </a:lnTo>
                <a:lnTo>
                  <a:pt x="1205450" y="2253789"/>
                </a:lnTo>
                <a:lnTo>
                  <a:pt x="1215924" y="2267129"/>
                </a:lnTo>
                <a:lnTo>
                  <a:pt x="1227349" y="2280469"/>
                </a:lnTo>
                <a:lnTo>
                  <a:pt x="1238775" y="2293174"/>
                </a:lnTo>
                <a:lnTo>
                  <a:pt x="1250518" y="2305879"/>
                </a:lnTo>
                <a:lnTo>
                  <a:pt x="1262578" y="2318267"/>
                </a:lnTo>
                <a:lnTo>
                  <a:pt x="1274956" y="2330336"/>
                </a:lnTo>
                <a:lnTo>
                  <a:pt x="1287651" y="2342088"/>
                </a:lnTo>
                <a:lnTo>
                  <a:pt x="1300663" y="2353840"/>
                </a:lnTo>
                <a:lnTo>
                  <a:pt x="1313676" y="2364640"/>
                </a:lnTo>
                <a:lnTo>
                  <a:pt x="1327323" y="2375756"/>
                </a:lnTo>
                <a:lnTo>
                  <a:pt x="1340653" y="2386238"/>
                </a:lnTo>
                <a:lnTo>
                  <a:pt x="1354935" y="2396402"/>
                </a:lnTo>
                <a:lnTo>
                  <a:pt x="1368899" y="2406566"/>
                </a:lnTo>
                <a:lnTo>
                  <a:pt x="1383816" y="2415777"/>
                </a:lnTo>
                <a:lnTo>
                  <a:pt x="1398415" y="2424988"/>
                </a:lnTo>
                <a:lnTo>
                  <a:pt x="1413332" y="2433882"/>
                </a:lnTo>
                <a:lnTo>
                  <a:pt x="1428566" y="2442775"/>
                </a:lnTo>
                <a:lnTo>
                  <a:pt x="1443800" y="2450398"/>
                </a:lnTo>
                <a:lnTo>
                  <a:pt x="1459669" y="2458339"/>
                </a:lnTo>
                <a:lnTo>
                  <a:pt x="1475538" y="2465644"/>
                </a:lnTo>
                <a:lnTo>
                  <a:pt x="1491724" y="2472632"/>
                </a:lnTo>
                <a:lnTo>
                  <a:pt x="1507910" y="2479619"/>
                </a:lnTo>
                <a:lnTo>
                  <a:pt x="1524414" y="2485654"/>
                </a:lnTo>
                <a:lnTo>
                  <a:pt x="1540917" y="2491689"/>
                </a:lnTo>
                <a:lnTo>
                  <a:pt x="1557421" y="2496771"/>
                </a:lnTo>
                <a:lnTo>
                  <a:pt x="1574877" y="2502171"/>
                </a:lnTo>
                <a:lnTo>
                  <a:pt x="1591698" y="2506617"/>
                </a:lnTo>
                <a:lnTo>
                  <a:pt x="1608836" y="2510746"/>
                </a:lnTo>
                <a:lnTo>
                  <a:pt x="1626609" y="2514876"/>
                </a:lnTo>
                <a:lnTo>
                  <a:pt x="1644382" y="2518369"/>
                </a:lnTo>
                <a:lnTo>
                  <a:pt x="1662155" y="2520910"/>
                </a:lnTo>
                <a:lnTo>
                  <a:pt x="1679928" y="2523451"/>
                </a:lnTo>
                <a:lnTo>
                  <a:pt x="1698019" y="2525675"/>
                </a:lnTo>
                <a:lnTo>
                  <a:pt x="1716109" y="2527263"/>
                </a:lnTo>
                <a:lnTo>
                  <a:pt x="1734517" y="2528533"/>
                </a:lnTo>
                <a:lnTo>
                  <a:pt x="1752925" y="2529169"/>
                </a:lnTo>
                <a:lnTo>
                  <a:pt x="1771967" y="2529169"/>
                </a:lnTo>
                <a:lnTo>
                  <a:pt x="1790375" y="2529169"/>
                </a:lnTo>
                <a:lnTo>
                  <a:pt x="1808783" y="2528533"/>
                </a:lnTo>
                <a:lnTo>
                  <a:pt x="1827191" y="2527263"/>
                </a:lnTo>
                <a:lnTo>
                  <a:pt x="1845281" y="2525675"/>
                </a:lnTo>
                <a:lnTo>
                  <a:pt x="1863372" y="2523451"/>
                </a:lnTo>
                <a:lnTo>
                  <a:pt x="1881145" y="2520910"/>
                </a:lnTo>
                <a:lnTo>
                  <a:pt x="1898918" y="2518369"/>
                </a:lnTo>
                <a:lnTo>
                  <a:pt x="1916691" y="2514876"/>
                </a:lnTo>
                <a:lnTo>
                  <a:pt x="1934464" y="2510746"/>
                </a:lnTo>
                <a:lnTo>
                  <a:pt x="1951602" y="2506617"/>
                </a:lnTo>
                <a:lnTo>
                  <a:pt x="1969058" y="2502171"/>
                </a:lnTo>
                <a:lnTo>
                  <a:pt x="1985879" y="2496771"/>
                </a:lnTo>
                <a:lnTo>
                  <a:pt x="2002383" y="2491689"/>
                </a:lnTo>
                <a:lnTo>
                  <a:pt x="2019204" y="2485654"/>
                </a:lnTo>
                <a:lnTo>
                  <a:pt x="2035390" y="2479619"/>
                </a:lnTo>
                <a:lnTo>
                  <a:pt x="2051894" y="2472632"/>
                </a:lnTo>
                <a:lnTo>
                  <a:pt x="2067762" y="2465644"/>
                </a:lnTo>
                <a:lnTo>
                  <a:pt x="2083631" y="2458339"/>
                </a:lnTo>
                <a:lnTo>
                  <a:pt x="2099500" y="2450398"/>
                </a:lnTo>
                <a:lnTo>
                  <a:pt x="2114734" y="2442775"/>
                </a:lnTo>
                <a:lnTo>
                  <a:pt x="2129968" y="2433882"/>
                </a:lnTo>
                <a:lnTo>
                  <a:pt x="2144885" y="2424988"/>
                </a:lnTo>
                <a:lnTo>
                  <a:pt x="2159484" y="2415777"/>
                </a:lnTo>
                <a:lnTo>
                  <a:pt x="2174401" y="2406566"/>
                </a:lnTo>
                <a:lnTo>
                  <a:pt x="2188683" y="2396402"/>
                </a:lnTo>
                <a:lnTo>
                  <a:pt x="2202647" y="2386238"/>
                </a:lnTo>
                <a:lnTo>
                  <a:pt x="2215977" y="2375756"/>
                </a:lnTo>
                <a:lnTo>
                  <a:pt x="2229624" y="2364640"/>
                </a:lnTo>
                <a:lnTo>
                  <a:pt x="2242637" y="2353840"/>
                </a:lnTo>
                <a:lnTo>
                  <a:pt x="2255966" y="2342088"/>
                </a:lnTo>
                <a:lnTo>
                  <a:pt x="2268344" y="2330336"/>
                </a:lnTo>
                <a:lnTo>
                  <a:pt x="2280722" y="2318267"/>
                </a:lnTo>
                <a:lnTo>
                  <a:pt x="2292782" y="2305879"/>
                </a:lnTo>
                <a:lnTo>
                  <a:pt x="2304525" y="2293174"/>
                </a:lnTo>
                <a:lnTo>
                  <a:pt x="2315951" y="2280469"/>
                </a:lnTo>
                <a:lnTo>
                  <a:pt x="2327376" y="2267129"/>
                </a:lnTo>
                <a:lnTo>
                  <a:pt x="2338167" y="2253789"/>
                </a:lnTo>
                <a:lnTo>
                  <a:pt x="2348958" y="2240131"/>
                </a:lnTo>
                <a:lnTo>
                  <a:pt x="2359114" y="2225838"/>
                </a:lnTo>
                <a:lnTo>
                  <a:pt x="2368635" y="2211863"/>
                </a:lnTo>
                <a:lnTo>
                  <a:pt x="2378156" y="2197252"/>
                </a:lnTo>
                <a:lnTo>
                  <a:pt x="2387678" y="2182641"/>
                </a:lnTo>
                <a:lnTo>
                  <a:pt x="2396247" y="2167395"/>
                </a:lnTo>
                <a:lnTo>
                  <a:pt x="2404816" y="2152467"/>
                </a:lnTo>
                <a:lnTo>
                  <a:pt x="2412750" y="2136904"/>
                </a:lnTo>
                <a:lnTo>
                  <a:pt x="2420685" y="2121022"/>
                </a:lnTo>
                <a:lnTo>
                  <a:pt x="2428302" y="2105459"/>
                </a:lnTo>
                <a:lnTo>
                  <a:pt x="2434967" y="2089260"/>
                </a:lnTo>
                <a:lnTo>
                  <a:pt x="2441632" y="2073061"/>
                </a:lnTo>
                <a:lnTo>
                  <a:pt x="2447979" y="2056545"/>
                </a:lnTo>
                <a:lnTo>
                  <a:pt x="2453692" y="2039711"/>
                </a:lnTo>
                <a:lnTo>
                  <a:pt x="2459405" y="2022877"/>
                </a:lnTo>
                <a:lnTo>
                  <a:pt x="2464166" y="2006043"/>
                </a:lnTo>
                <a:lnTo>
                  <a:pt x="2469244" y="1988891"/>
                </a:lnTo>
                <a:lnTo>
                  <a:pt x="2473370" y="1971739"/>
                </a:lnTo>
                <a:lnTo>
                  <a:pt x="2477178" y="1953952"/>
                </a:lnTo>
                <a:lnTo>
                  <a:pt x="2480352" y="1936483"/>
                </a:lnTo>
                <a:lnTo>
                  <a:pt x="2483526" y="1918696"/>
                </a:lnTo>
                <a:lnTo>
                  <a:pt x="2486064" y="1900592"/>
                </a:lnTo>
                <a:lnTo>
                  <a:pt x="2487969" y="1882487"/>
                </a:lnTo>
                <a:lnTo>
                  <a:pt x="2489556" y="1864065"/>
                </a:lnTo>
                <a:lnTo>
                  <a:pt x="2490508" y="1845960"/>
                </a:lnTo>
                <a:lnTo>
                  <a:pt x="2491460" y="1827221"/>
                </a:lnTo>
                <a:lnTo>
                  <a:pt x="2491777" y="1808798"/>
                </a:lnTo>
                <a:lnTo>
                  <a:pt x="2491460" y="1790376"/>
                </a:lnTo>
                <a:lnTo>
                  <a:pt x="2490508" y="1771319"/>
                </a:lnTo>
                <a:lnTo>
                  <a:pt x="2489556" y="1753532"/>
                </a:lnTo>
                <a:lnTo>
                  <a:pt x="2487969" y="1735110"/>
                </a:lnTo>
                <a:lnTo>
                  <a:pt x="2486064" y="1717005"/>
                </a:lnTo>
                <a:lnTo>
                  <a:pt x="2483526" y="1698901"/>
                </a:lnTo>
                <a:lnTo>
                  <a:pt x="2480352" y="1681114"/>
                </a:lnTo>
                <a:lnTo>
                  <a:pt x="2477178" y="1663327"/>
                </a:lnTo>
                <a:lnTo>
                  <a:pt x="2473370" y="1646175"/>
                </a:lnTo>
                <a:lnTo>
                  <a:pt x="2469244" y="1628388"/>
                </a:lnTo>
                <a:lnTo>
                  <a:pt x="2464166" y="1611554"/>
                </a:lnTo>
                <a:lnTo>
                  <a:pt x="2459405" y="1594402"/>
                </a:lnTo>
                <a:lnTo>
                  <a:pt x="2453692" y="1577568"/>
                </a:lnTo>
                <a:lnTo>
                  <a:pt x="2447979" y="1561052"/>
                </a:lnTo>
                <a:lnTo>
                  <a:pt x="2441632" y="1544536"/>
                </a:lnTo>
                <a:lnTo>
                  <a:pt x="2434967" y="1528337"/>
                </a:lnTo>
                <a:lnTo>
                  <a:pt x="2428302" y="1512138"/>
                </a:lnTo>
                <a:lnTo>
                  <a:pt x="2420685" y="1496257"/>
                </a:lnTo>
                <a:lnTo>
                  <a:pt x="2412750" y="1480376"/>
                </a:lnTo>
                <a:lnTo>
                  <a:pt x="2404909" y="1465308"/>
                </a:lnTo>
                <a:lnTo>
                  <a:pt x="2396490" y="1450340"/>
                </a:lnTo>
                <a:lnTo>
                  <a:pt x="2387918" y="1435418"/>
                </a:lnTo>
                <a:lnTo>
                  <a:pt x="2378392" y="1420813"/>
                </a:lnTo>
                <a:lnTo>
                  <a:pt x="2368868" y="1406525"/>
                </a:lnTo>
                <a:lnTo>
                  <a:pt x="2359342" y="1392238"/>
                </a:lnTo>
                <a:lnTo>
                  <a:pt x="2349182" y="1377950"/>
                </a:lnTo>
                <a:lnTo>
                  <a:pt x="2338388" y="1364298"/>
                </a:lnTo>
                <a:lnTo>
                  <a:pt x="2327592" y="1350645"/>
                </a:lnTo>
                <a:lnTo>
                  <a:pt x="2316162" y="1337628"/>
                </a:lnTo>
                <a:lnTo>
                  <a:pt x="2304732" y="1324928"/>
                </a:lnTo>
                <a:lnTo>
                  <a:pt x="2292985" y="1311910"/>
                </a:lnTo>
                <a:lnTo>
                  <a:pt x="2280920" y="1299528"/>
                </a:lnTo>
                <a:lnTo>
                  <a:pt x="2268538" y="1287463"/>
                </a:lnTo>
                <a:lnTo>
                  <a:pt x="2256155" y="1275715"/>
                </a:lnTo>
                <a:lnTo>
                  <a:pt x="2242820" y="1264285"/>
                </a:lnTo>
                <a:lnTo>
                  <a:pt x="2229802" y="1253173"/>
                </a:lnTo>
                <a:lnTo>
                  <a:pt x="2216150" y="1242378"/>
                </a:lnTo>
                <a:lnTo>
                  <a:pt x="2202815" y="1231900"/>
                </a:lnTo>
                <a:lnTo>
                  <a:pt x="2188845" y="1221740"/>
                </a:lnTo>
                <a:lnTo>
                  <a:pt x="2174558" y="1211898"/>
                </a:lnTo>
                <a:lnTo>
                  <a:pt x="2159635" y="1202055"/>
                </a:lnTo>
                <a:lnTo>
                  <a:pt x="2145030" y="1193165"/>
                </a:lnTo>
                <a:lnTo>
                  <a:pt x="2130108" y="1183958"/>
                </a:lnTo>
                <a:lnTo>
                  <a:pt x="2114868" y="1175703"/>
                </a:lnTo>
                <a:lnTo>
                  <a:pt x="2099628" y="1167448"/>
                </a:lnTo>
                <a:lnTo>
                  <a:pt x="2083752" y="1159510"/>
                </a:lnTo>
                <a:lnTo>
                  <a:pt x="2067878" y="1152525"/>
                </a:lnTo>
                <a:lnTo>
                  <a:pt x="2052002" y="1145223"/>
                </a:lnTo>
                <a:lnTo>
                  <a:pt x="2035492" y="1138555"/>
                </a:lnTo>
                <a:lnTo>
                  <a:pt x="2019300" y="1132523"/>
                </a:lnTo>
                <a:lnTo>
                  <a:pt x="2002472" y="1126490"/>
                </a:lnTo>
                <a:lnTo>
                  <a:pt x="1985962" y="1121093"/>
                </a:lnTo>
                <a:lnTo>
                  <a:pt x="1969135" y="1116013"/>
                </a:lnTo>
                <a:lnTo>
                  <a:pt x="1951672" y="1111568"/>
                </a:lnTo>
                <a:lnTo>
                  <a:pt x="1934528" y="1107440"/>
                </a:lnTo>
                <a:lnTo>
                  <a:pt x="1916748" y="1103630"/>
                </a:lnTo>
                <a:lnTo>
                  <a:pt x="1898968" y="1100138"/>
                </a:lnTo>
                <a:lnTo>
                  <a:pt x="1881188" y="1097280"/>
                </a:lnTo>
                <a:lnTo>
                  <a:pt x="1863408" y="1094423"/>
                </a:lnTo>
                <a:lnTo>
                  <a:pt x="1845310" y="1092518"/>
                </a:lnTo>
                <a:lnTo>
                  <a:pt x="1827212" y="1090613"/>
                </a:lnTo>
                <a:lnTo>
                  <a:pt x="1808798" y="1089660"/>
                </a:lnTo>
                <a:lnTo>
                  <a:pt x="1790382" y="1088708"/>
                </a:lnTo>
                <a:lnTo>
                  <a:pt x="1771968" y="1088708"/>
                </a:lnTo>
                <a:lnTo>
                  <a:pt x="1752918" y="1088708"/>
                </a:lnTo>
                <a:close/>
                <a:moveTo>
                  <a:pt x="1615758" y="0"/>
                </a:moveTo>
                <a:lnTo>
                  <a:pt x="1620520" y="0"/>
                </a:lnTo>
                <a:lnTo>
                  <a:pt x="1922780" y="0"/>
                </a:lnTo>
                <a:lnTo>
                  <a:pt x="1927225" y="0"/>
                </a:lnTo>
                <a:lnTo>
                  <a:pt x="1931670" y="317"/>
                </a:lnTo>
                <a:lnTo>
                  <a:pt x="1936115" y="952"/>
                </a:lnTo>
                <a:lnTo>
                  <a:pt x="1940878" y="1905"/>
                </a:lnTo>
                <a:lnTo>
                  <a:pt x="1949450" y="4127"/>
                </a:lnTo>
                <a:lnTo>
                  <a:pt x="1957705" y="6985"/>
                </a:lnTo>
                <a:lnTo>
                  <a:pt x="1965325" y="10795"/>
                </a:lnTo>
                <a:lnTo>
                  <a:pt x="1972628" y="14922"/>
                </a:lnTo>
                <a:lnTo>
                  <a:pt x="1979612" y="20320"/>
                </a:lnTo>
                <a:lnTo>
                  <a:pt x="1985962" y="26035"/>
                </a:lnTo>
                <a:lnTo>
                  <a:pt x="1991678" y="32385"/>
                </a:lnTo>
                <a:lnTo>
                  <a:pt x="1996758" y="39052"/>
                </a:lnTo>
                <a:lnTo>
                  <a:pt x="2001202" y="46672"/>
                </a:lnTo>
                <a:lnTo>
                  <a:pt x="2005012" y="54610"/>
                </a:lnTo>
                <a:lnTo>
                  <a:pt x="2007870" y="62230"/>
                </a:lnTo>
                <a:lnTo>
                  <a:pt x="2010092" y="71120"/>
                </a:lnTo>
                <a:lnTo>
                  <a:pt x="2010728" y="75565"/>
                </a:lnTo>
                <a:lnTo>
                  <a:pt x="2011362" y="80010"/>
                </a:lnTo>
                <a:lnTo>
                  <a:pt x="2011998" y="84455"/>
                </a:lnTo>
                <a:lnTo>
                  <a:pt x="2011998" y="89217"/>
                </a:lnTo>
                <a:lnTo>
                  <a:pt x="2011998" y="388620"/>
                </a:lnTo>
                <a:lnTo>
                  <a:pt x="2038350" y="393065"/>
                </a:lnTo>
                <a:lnTo>
                  <a:pt x="2064702" y="398462"/>
                </a:lnTo>
                <a:lnTo>
                  <a:pt x="2091055" y="404177"/>
                </a:lnTo>
                <a:lnTo>
                  <a:pt x="2116772" y="410210"/>
                </a:lnTo>
                <a:lnTo>
                  <a:pt x="2142490" y="416877"/>
                </a:lnTo>
                <a:lnTo>
                  <a:pt x="2167890" y="423545"/>
                </a:lnTo>
                <a:lnTo>
                  <a:pt x="2193608" y="431165"/>
                </a:lnTo>
                <a:lnTo>
                  <a:pt x="2218690" y="439102"/>
                </a:lnTo>
                <a:lnTo>
                  <a:pt x="2243772" y="447675"/>
                </a:lnTo>
                <a:lnTo>
                  <a:pt x="2268538" y="456247"/>
                </a:lnTo>
                <a:lnTo>
                  <a:pt x="2292985" y="465772"/>
                </a:lnTo>
                <a:lnTo>
                  <a:pt x="2317432" y="475615"/>
                </a:lnTo>
                <a:lnTo>
                  <a:pt x="2341562" y="485457"/>
                </a:lnTo>
                <a:lnTo>
                  <a:pt x="2365692" y="496252"/>
                </a:lnTo>
                <a:lnTo>
                  <a:pt x="2388870" y="507047"/>
                </a:lnTo>
                <a:lnTo>
                  <a:pt x="2412682" y="518477"/>
                </a:lnTo>
                <a:lnTo>
                  <a:pt x="2588260" y="276542"/>
                </a:lnTo>
                <a:lnTo>
                  <a:pt x="2591435" y="272732"/>
                </a:lnTo>
                <a:lnTo>
                  <a:pt x="2593975" y="269240"/>
                </a:lnTo>
                <a:lnTo>
                  <a:pt x="2597468" y="266065"/>
                </a:lnTo>
                <a:lnTo>
                  <a:pt x="2600325" y="262890"/>
                </a:lnTo>
                <a:lnTo>
                  <a:pt x="2606992" y="257175"/>
                </a:lnTo>
                <a:lnTo>
                  <a:pt x="2614295" y="252412"/>
                </a:lnTo>
                <a:lnTo>
                  <a:pt x="2621915" y="248602"/>
                </a:lnTo>
                <a:lnTo>
                  <a:pt x="2629852" y="245110"/>
                </a:lnTo>
                <a:lnTo>
                  <a:pt x="2638108" y="242570"/>
                </a:lnTo>
                <a:lnTo>
                  <a:pt x="2646362" y="240665"/>
                </a:lnTo>
                <a:lnTo>
                  <a:pt x="2654935" y="240030"/>
                </a:lnTo>
                <a:lnTo>
                  <a:pt x="2663508" y="240030"/>
                </a:lnTo>
                <a:lnTo>
                  <a:pt x="2671762" y="240665"/>
                </a:lnTo>
                <a:lnTo>
                  <a:pt x="2680652" y="242252"/>
                </a:lnTo>
                <a:lnTo>
                  <a:pt x="2688908" y="244475"/>
                </a:lnTo>
                <a:lnTo>
                  <a:pt x="2697162" y="247967"/>
                </a:lnTo>
                <a:lnTo>
                  <a:pt x="2705100" y="251777"/>
                </a:lnTo>
                <a:lnTo>
                  <a:pt x="2709228" y="254317"/>
                </a:lnTo>
                <a:lnTo>
                  <a:pt x="2712720" y="256857"/>
                </a:lnTo>
                <a:lnTo>
                  <a:pt x="2957512" y="434022"/>
                </a:lnTo>
                <a:lnTo>
                  <a:pt x="2960688" y="437197"/>
                </a:lnTo>
                <a:lnTo>
                  <a:pt x="2964498" y="439737"/>
                </a:lnTo>
                <a:lnTo>
                  <a:pt x="2967672" y="443230"/>
                </a:lnTo>
                <a:lnTo>
                  <a:pt x="2970848" y="446087"/>
                </a:lnTo>
                <a:lnTo>
                  <a:pt x="2976245" y="453072"/>
                </a:lnTo>
                <a:lnTo>
                  <a:pt x="2981008" y="460375"/>
                </a:lnTo>
                <a:lnTo>
                  <a:pt x="2985452" y="467995"/>
                </a:lnTo>
                <a:lnTo>
                  <a:pt x="2988628" y="475932"/>
                </a:lnTo>
                <a:lnTo>
                  <a:pt x="2991168" y="484187"/>
                </a:lnTo>
                <a:lnTo>
                  <a:pt x="2992755" y="492442"/>
                </a:lnTo>
                <a:lnTo>
                  <a:pt x="2994025" y="501015"/>
                </a:lnTo>
                <a:lnTo>
                  <a:pt x="2994025" y="509270"/>
                </a:lnTo>
                <a:lnTo>
                  <a:pt x="2993072" y="518160"/>
                </a:lnTo>
                <a:lnTo>
                  <a:pt x="2991802" y="526732"/>
                </a:lnTo>
                <a:lnTo>
                  <a:pt x="2988945" y="534987"/>
                </a:lnTo>
                <a:lnTo>
                  <a:pt x="2986088" y="543242"/>
                </a:lnTo>
                <a:lnTo>
                  <a:pt x="2981960" y="551180"/>
                </a:lnTo>
                <a:lnTo>
                  <a:pt x="2979738" y="554990"/>
                </a:lnTo>
                <a:lnTo>
                  <a:pt x="2976880" y="558800"/>
                </a:lnTo>
                <a:lnTo>
                  <a:pt x="2800985" y="801052"/>
                </a:lnTo>
                <a:lnTo>
                  <a:pt x="2819082" y="819785"/>
                </a:lnTo>
                <a:lnTo>
                  <a:pt x="2837180" y="839470"/>
                </a:lnTo>
                <a:lnTo>
                  <a:pt x="2854642" y="858837"/>
                </a:lnTo>
                <a:lnTo>
                  <a:pt x="2871788" y="878840"/>
                </a:lnTo>
                <a:lnTo>
                  <a:pt x="2888615" y="899160"/>
                </a:lnTo>
                <a:lnTo>
                  <a:pt x="2905125" y="919797"/>
                </a:lnTo>
                <a:lnTo>
                  <a:pt x="2921318" y="940752"/>
                </a:lnTo>
                <a:lnTo>
                  <a:pt x="2937192" y="962025"/>
                </a:lnTo>
                <a:lnTo>
                  <a:pt x="2952432" y="983615"/>
                </a:lnTo>
                <a:lnTo>
                  <a:pt x="2967672" y="1005205"/>
                </a:lnTo>
                <a:lnTo>
                  <a:pt x="2981960" y="1027113"/>
                </a:lnTo>
                <a:lnTo>
                  <a:pt x="2996248" y="1049655"/>
                </a:lnTo>
                <a:lnTo>
                  <a:pt x="3010218" y="1072198"/>
                </a:lnTo>
                <a:lnTo>
                  <a:pt x="3023235" y="1095375"/>
                </a:lnTo>
                <a:lnTo>
                  <a:pt x="3036570" y="1118553"/>
                </a:lnTo>
                <a:lnTo>
                  <a:pt x="3048952" y="1142048"/>
                </a:lnTo>
                <a:lnTo>
                  <a:pt x="3333115" y="1049338"/>
                </a:lnTo>
                <a:lnTo>
                  <a:pt x="3337560" y="1048068"/>
                </a:lnTo>
                <a:lnTo>
                  <a:pt x="3342005" y="1047115"/>
                </a:lnTo>
                <a:lnTo>
                  <a:pt x="3346450" y="1046480"/>
                </a:lnTo>
                <a:lnTo>
                  <a:pt x="3350578" y="1045528"/>
                </a:lnTo>
                <a:lnTo>
                  <a:pt x="3359785" y="1044893"/>
                </a:lnTo>
                <a:lnTo>
                  <a:pt x="3368358" y="1045210"/>
                </a:lnTo>
                <a:lnTo>
                  <a:pt x="3376930" y="1046480"/>
                </a:lnTo>
                <a:lnTo>
                  <a:pt x="3385185" y="1048068"/>
                </a:lnTo>
                <a:lnTo>
                  <a:pt x="3393440" y="1051243"/>
                </a:lnTo>
                <a:lnTo>
                  <a:pt x="3401060" y="1054735"/>
                </a:lnTo>
                <a:lnTo>
                  <a:pt x="3408680" y="1058863"/>
                </a:lnTo>
                <a:lnTo>
                  <a:pt x="3415665" y="1063625"/>
                </a:lnTo>
                <a:lnTo>
                  <a:pt x="3422015" y="1069340"/>
                </a:lnTo>
                <a:lnTo>
                  <a:pt x="3428048" y="1075690"/>
                </a:lnTo>
                <a:lnTo>
                  <a:pt x="3433445" y="1082358"/>
                </a:lnTo>
                <a:lnTo>
                  <a:pt x="3438208" y="1089978"/>
                </a:lnTo>
                <a:lnTo>
                  <a:pt x="3442335" y="1097915"/>
                </a:lnTo>
                <a:lnTo>
                  <a:pt x="3443922" y="1102043"/>
                </a:lnTo>
                <a:lnTo>
                  <a:pt x="3445510" y="1106488"/>
                </a:lnTo>
                <a:lnTo>
                  <a:pt x="3538855" y="1393508"/>
                </a:lnTo>
                <a:lnTo>
                  <a:pt x="3539808" y="1397635"/>
                </a:lnTo>
                <a:lnTo>
                  <a:pt x="3541078" y="1402398"/>
                </a:lnTo>
                <a:lnTo>
                  <a:pt x="3542030" y="1406843"/>
                </a:lnTo>
                <a:lnTo>
                  <a:pt x="3542665" y="1411288"/>
                </a:lnTo>
                <a:lnTo>
                  <a:pt x="3543300" y="1419860"/>
                </a:lnTo>
                <a:lnTo>
                  <a:pt x="3542982" y="1428750"/>
                </a:lnTo>
                <a:lnTo>
                  <a:pt x="3541712" y="1437323"/>
                </a:lnTo>
                <a:lnTo>
                  <a:pt x="3539808" y="1445578"/>
                </a:lnTo>
                <a:lnTo>
                  <a:pt x="3537268" y="1453833"/>
                </a:lnTo>
                <a:lnTo>
                  <a:pt x="3533458" y="1461453"/>
                </a:lnTo>
                <a:lnTo>
                  <a:pt x="3529330" y="1468755"/>
                </a:lnTo>
                <a:lnTo>
                  <a:pt x="3524568" y="1476058"/>
                </a:lnTo>
                <a:lnTo>
                  <a:pt x="3518852" y="1482408"/>
                </a:lnTo>
                <a:lnTo>
                  <a:pt x="3512502" y="1488440"/>
                </a:lnTo>
                <a:lnTo>
                  <a:pt x="3505518" y="1494155"/>
                </a:lnTo>
                <a:lnTo>
                  <a:pt x="3498215" y="1498600"/>
                </a:lnTo>
                <a:lnTo>
                  <a:pt x="3490278" y="1502728"/>
                </a:lnTo>
                <a:lnTo>
                  <a:pt x="3486150" y="1504633"/>
                </a:lnTo>
                <a:lnTo>
                  <a:pt x="3481705" y="1506220"/>
                </a:lnTo>
                <a:lnTo>
                  <a:pt x="3197225" y="1598295"/>
                </a:lnTo>
                <a:lnTo>
                  <a:pt x="3200400" y="1624330"/>
                </a:lnTo>
                <a:lnTo>
                  <a:pt x="3203892" y="1650365"/>
                </a:lnTo>
                <a:lnTo>
                  <a:pt x="3206115" y="1676718"/>
                </a:lnTo>
                <a:lnTo>
                  <a:pt x="3208338" y="1703070"/>
                </a:lnTo>
                <a:lnTo>
                  <a:pt x="3210242" y="1729423"/>
                </a:lnTo>
                <a:lnTo>
                  <a:pt x="3211512" y="1755775"/>
                </a:lnTo>
                <a:lnTo>
                  <a:pt x="3212148" y="1782445"/>
                </a:lnTo>
                <a:lnTo>
                  <a:pt x="3212465" y="1809115"/>
                </a:lnTo>
                <a:lnTo>
                  <a:pt x="3212148" y="1835785"/>
                </a:lnTo>
                <a:lnTo>
                  <a:pt x="3211512" y="1862455"/>
                </a:lnTo>
                <a:lnTo>
                  <a:pt x="3210242" y="1889125"/>
                </a:lnTo>
                <a:lnTo>
                  <a:pt x="3208338" y="1915478"/>
                </a:lnTo>
                <a:lnTo>
                  <a:pt x="3206115" y="1941830"/>
                </a:lnTo>
                <a:lnTo>
                  <a:pt x="3203892" y="1967865"/>
                </a:lnTo>
                <a:lnTo>
                  <a:pt x="3200400" y="1993900"/>
                </a:lnTo>
                <a:lnTo>
                  <a:pt x="3197225" y="2019618"/>
                </a:lnTo>
                <a:lnTo>
                  <a:pt x="3481705" y="2112328"/>
                </a:lnTo>
                <a:lnTo>
                  <a:pt x="3486150" y="2113915"/>
                </a:lnTo>
                <a:lnTo>
                  <a:pt x="3490278" y="2115820"/>
                </a:lnTo>
                <a:lnTo>
                  <a:pt x="3498215" y="2119630"/>
                </a:lnTo>
                <a:lnTo>
                  <a:pt x="3505518" y="2124393"/>
                </a:lnTo>
                <a:lnTo>
                  <a:pt x="3512502" y="2129790"/>
                </a:lnTo>
                <a:lnTo>
                  <a:pt x="3518852" y="2135505"/>
                </a:lnTo>
                <a:lnTo>
                  <a:pt x="3524568" y="2142173"/>
                </a:lnTo>
                <a:lnTo>
                  <a:pt x="3529330" y="2149158"/>
                </a:lnTo>
                <a:lnTo>
                  <a:pt x="3533458" y="2156778"/>
                </a:lnTo>
                <a:lnTo>
                  <a:pt x="3537268" y="2164398"/>
                </a:lnTo>
                <a:lnTo>
                  <a:pt x="3539808" y="2172653"/>
                </a:lnTo>
                <a:lnTo>
                  <a:pt x="3541712" y="2180908"/>
                </a:lnTo>
                <a:lnTo>
                  <a:pt x="3542982" y="2189480"/>
                </a:lnTo>
                <a:lnTo>
                  <a:pt x="3543300" y="2198053"/>
                </a:lnTo>
                <a:lnTo>
                  <a:pt x="3542665" y="2206625"/>
                </a:lnTo>
                <a:lnTo>
                  <a:pt x="3542030" y="2211388"/>
                </a:lnTo>
                <a:lnTo>
                  <a:pt x="3541078" y="2215833"/>
                </a:lnTo>
                <a:lnTo>
                  <a:pt x="3539808" y="2220278"/>
                </a:lnTo>
                <a:lnTo>
                  <a:pt x="3538855" y="2224405"/>
                </a:lnTo>
                <a:lnTo>
                  <a:pt x="3445510" y="2512060"/>
                </a:lnTo>
                <a:lnTo>
                  <a:pt x="3443922" y="2516188"/>
                </a:lnTo>
                <a:lnTo>
                  <a:pt x="3442335" y="2520315"/>
                </a:lnTo>
                <a:lnTo>
                  <a:pt x="3438208" y="2528253"/>
                </a:lnTo>
                <a:lnTo>
                  <a:pt x="3433445" y="2535555"/>
                </a:lnTo>
                <a:lnTo>
                  <a:pt x="3428048" y="2542540"/>
                </a:lnTo>
                <a:lnTo>
                  <a:pt x="3422015" y="2548890"/>
                </a:lnTo>
                <a:lnTo>
                  <a:pt x="3415665" y="2554605"/>
                </a:lnTo>
                <a:lnTo>
                  <a:pt x="3408680" y="2559368"/>
                </a:lnTo>
                <a:lnTo>
                  <a:pt x="3401060" y="2563495"/>
                </a:lnTo>
                <a:lnTo>
                  <a:pt x="3393440" y="2567305"/>
                </a:lnTo>
                <a:lnTo>
                  <a:pt x="3385185" y="2569845"/>
                </a:lnTo>
                <a:lnTo>
                  <a:pt x="3376930" y="2571750"/>
                </a:lnTo>
                <a:lnTo>
                  <a:pt x="3368358" y="2573020"/>
                </a:lnTo>
                <a:lnTo>
                  <a:pt x="3359785" y="2573338"/>
                </a:lnTo>
                <a:lnTo>
                  <a:pt x="3350578" y="2573020"/>
                </a:lnTo>
                <a:lnTo>
                  <a:pt x="3346450" y="2572068"/>
                </a:lnTo>
                <a:lnTo>
                  <a:pt x="3342005" y="2571433"/>
                </a:lnTo>
                <a:lnTo>
                  <a:pt x="3337560" y="2570163"/>
                </a:lnTo>
                <a:lnTo>
                  <a:pt x="3333115" y="2568893"/>
                </a:lnTo>
                <a:lnTo>
                  <a:pt x="3048952" y="2476500"/>
                </a:lnTo>
                <a:lnTo>
                  <a:pt x="3035935" y="2499995"/>
                </a:lnTo>
                <a:lnTo>
                  <a:pt x="3023235" y="2523173"/>
                </a:lnTo>
                <a:lnTo>
                  <a:pt x="3009900" y="2546033"/>
                </a:lnTo>
                <a:lnTo>
                  <a:pt x="2996248" y="2568893"/>
                </a:lnTo>
                <a:lnTo>
                  <a:pt x="2981960" y="2590800"/>
                </a:lnTo>
                <a:lnTo>
                  <a:pt x="2967355" y="2613025"/>
                </a:lnTo>
                <a:lnTo>
                  <a:pt x="2952115" y="2634933"/>
                </a:lnTo>
                <a:lnTo>
                  <a:pt x="2936875" y="2656523"/>
                </a:lnTo>
                <a:lnTo>
                  <a:pt x="2921318" y="2677478"/>
                </a:lnTo>
                <a:lnTo>
                  <a:pt x="2905125" y="2698115"/>
                </a:lnTo>
                <a:lnTo>
                  <a:pt x="2888615" y="2718753"/>
                </a:lnTo>
                <a:lnTo>
                  <a:pt x="2871788" y="2739073"/>
                </a:lnTo>
                <a:lnTo>
                  <a:pt x="2854325" y="2759076"/>
                </a:lnTo>
                <a:lnTo>
                  <a:pt x="2837180" y="2778761"/>
                </a:lnTo>
                <a:lnTo>
                  <a:pt x="2819082" y="2797811"/>
                </a:lnTo>
                <a:lnTo>
                  <a:pt x="2800985" y="2817178"/>
                </a:lnTo>
                <a:lnTo>
                  <a:pt x="2976880" y="3059431"/>
                </a:lnTo>
                <a:lnTo>
                  <a:pt x="2979738" y="3063241"/>
                </a:lnTo>
                <a:lnTo>
                  <a:pt x="2981960" y="3067368"/>
                </a:lnTo>
                <a:lnTo>
                  <a:pt x="2986088" y="3075306"/>
                </a:lnTo>
                <a:lnTo>
                  <a:pt x="2988945" y="3083243"/>
                </a:lnTo>
                <a:lnTo>
                  <a:pt x="2991802" y="3091816"/>
                </a:lnTo>
                <a:lnTo>
                  <a:pt x="2993072" y="3100071"/>
                </a:lnTo>
                <a:lnTo>
                  <a:pt x="2994025" y="3108643"/>
                </a:lnTo>
                <a:lnTo>
                  <a:pt x="2994025" y="3117216"/>
                </a:lnTo>
                <a:lnTo>
                  <a:pt x="2992755" y="3125788"/>
                </a:lnTo>
                <a:lnTo>
                  <a:pt x="2991168" y="3134043"/>
                </a:lnTo>
                <a:lnTo>
                  <a:pt x="2988628" y="3142298"/>
                </a:lnTo>
                <a:lnTo>
                  <a:pt x="2985770" y="3150236"/>
                </a:lnTo>
                <a:lnTo>
                  <a:pt x="2981642" y="3157538"/>
                </a:lnTo>
                <a:lnTo>
                  <a:pt x="2976562" y="3165158"/>
                </a:lnTo>
                <a:lnTo>
                  <a:pt x="2970848" y="3171826"/>
                </a:lnTo>
                <a:lnTo>
                  <a:pt x="2967990" y="3175001"/>
                </a:lnTo>
                <a:lnTo>
                  <a:pt x="2964498" y="3177858"/>
                </a:lnTo>
                <a:lnTo>
                  <a:pt x="2961322" y="3181033"/>
                </a:lnTo>
                <a:lnTo>
                  <a:pt x="2957512" y="3183573"/>
                </a:lnTo>
                <a:lnTo>
                  <a:pt x="2712720" y="3361056"/>
                </a:lnTo>
                <a:lnTo>
                  <a:pt x="2709228" y="3363913"/>
                </a:lnTo>
                <a:lnTo>
                  <a:pt x="2705100" y="3366453"/>
                </a:lnTo>
                <a:lnTo>
                  <a:pt x="2697162" y="3370581"/>
                </a:lnTo>
                <a:lnTo>
                  <a:pt x="2688908" y="3373756"/>
                </a:lnTo>
                <a:lnTo>
                  <a:pt x="2680652" y="3376296"/>
                </a:lnTo>
                <a:lnTo>
                  <a:pt x="2671762" y="3377883"/>
                </a:lnTo>
                <a:lnTo>
                  <a:pt x="2663508" y="3378518"/>
                </a:lnTo>
                <a:lnTo>
                  <a:pt x="2654935" y="3378518"/>
                </a:lnTo>
                <a:lnTo>
                  <a:pt x="2646362" y="3377248"/>
                </a:lnTo>
                <a:lnTo>
                  <a:pt x="2638108" y="3375978"/>
                </a:lnTo>
                <a:lnTo>
                  <a:pt x="2629852" y="3373121"/>
                </a:lnTo>
                <a:lnTo>
                  <a:pt x="2621915" y="3369946"/>
                </a:lnTo>
                <a:lnTo>
                  <a:pt x="2614295" y="3365818"/>
                </a:lnTo>
                <a:lnTo>
                  <a:pt x="2606992" y="3360738"/>
                </a:lnTo>
                <a:lnTo>
                  <a:pt x="2600325" y="3355023"/>
                </a:lnTo>
                <a:lnTo>
                  <a:pt x="2597468" y="3352166"/>
                </a:lnTo>
                <a:lnTo>
                  <a:pt x="2593975" y="3348673"/>
                </a:lnTo>
                <a:lnTo>
                  <a:pt x="2591435" y="3345498"/>
                </a:lnTo>
                <a:lnTo>
                  <a:pt x="2588260" y="3341688"/>
                </a:lnTo>
                <a:lnTo>
                  <a:pt x="2412682" y="3099753"/>
                </a:lnTo>
                <a:lnTo>
                  <a:pt x="2388870" y="3110866"/>
                </a:lnTo>
                <a:lnTo>
                  <a:pt x="2365692" y="3122296"/>
                </a:lnTo>
                <a:lnTo>
                  <a:pt x="2341562" y="3132773"/>
                </a:lnTo>
                <a:lnTo>
                  <a:pt x="2317432" y="3142933"/>
                </a:lnTo>
                <a:lnTo>
                  <a:pt x="2292985" y="3152776"/>
                </a:lnTo>
                <a:lnTo>
                  <a:pt x="2268538" y="3161666"/>
                </a:lnTo>
                <a:lnTo>
                  <a:pt x="2243772" y="3170873"/>
                </a:lnTo>
                <a:lnTo>
                  <a:pt x="2218690" y="3179128"/>
                </a:lnTo>
                <a:lnTo>
                  <a:pt x="2193608" y="3187066"/>
                </a:lnTo>
                <a:lnTo>
                  <a:pt x="2167890" y="3194368"/>
                </a:lnTo>
                <a:lnTo>
                  <a:pt x="2142490" y="3201671"/>
                </a:lnTo>
                <a:lnTo>
                  <a:pt x="2116772" y="3208021"/>
                </a:lnTo>
                <a:lnTo>
                  <a:pt x="2091055" y="3214371"/>
                </a:lnTo>
                <a:lnTo>
                  <a:pt x="2064702" y="3220086"/>
                </a:lnTo>
                <a:lnTo>
                  <a:pt x="2038350" y="3225483"/>
                </a:lnTo>
                <a:lnTo>
                  <a:pt x="2011998" y="3229928"/>
                </a:lnTo>
                <a:lnTo>
                  <a:pt x="2011998" y="3529013"/>
                </a:lnTo>
                <a:lnTo>
                  <a:pt x="2011998" y="3533458"/>
                </a:lnTo>
                <a:lnTo>
                  <a:pt x="2011362" y="3537903"/>
                </a:lnTo>
                <a:lnTo>
                  <a:pt x="2010728" y="3542666"/>
                </a:lnTo>
                <a:lnTo>
                  <a:pt x="2010092" y="3547111"/>
                </a:lnTo>
                <a:lnTo>
                  <a:pt x="2007870" y="3555366"/>
                </a:lnTo>
                <a:lnTo>
                  <a:pt x="2005012" y="3563621"/>
                </a:lnTo>
                <a:lnTo>
                  <a:pt x="2001202" y="3571558"/>
                </a:lnTo>
                <a:lnTo>
                  <a:pt x="1996758" y="3578543"/>
                </a:lnTo>
                <a:lnTo>
                  <a:pt x="1991678" y="3585846"/>
                </a:lnTo>
                <a:lnTo>
                  <a:pt x="1985962" y="3591878"/>
                </a:lnTo>
                <a:lnTo>
                  <a:pt x="1979612" y="3597911"/>
                </a:lnTo>
                <a:lnTo>
                  <a:pt x="1972628" y="3602673"/>
                </a:lnTo>
                <a:lnTo>
                  <a:pt x="1965325" y="3607118"/>
                </a:lnTo>
                <a:lnTo>
                  <a:pt x="1957705" y="3610928"/>
                </a:lnTo>
                <a:lnTo>
                  <a:pt x="1949450" y="3614103"/>
                </a:lnTo>
                <a:lnTo>
                  <a:pt x="1940878" y="3616326"/>
                </a:lnTo>
                <a:lnTo>
                  <a:pt x="1931670" y="3617278"/>
                </a:lnTo>
                <a:lnTo>
                  <a:pt x="1927225" y="3617913"/>
                </a:lnTo>
                <a:lnTo>
                  <a:pt x="1922780" y="3617913"/>
                </a:lnTo>
                <a:lnTo>
                  <a:pt x="1620520" y="3617913"/>
                </a:lnTo>
                <a:lnTo>
                  <a:pt x="1615758" y="3617913"/>
                </a:lnTo>
                <a:lnTo>
                  <a:pt x="1611630" y="3617278"/>
                </a:lnTo>
                <a:lnTo>
                  <a:pt x="1602422" y="3616326"/>
                </a:lnTo>
                <a:lnTo>
                  <a:pt x="1594168" y="3614103"/>
                </a:lnTo>
                <a:lnTo>
                  <a:pt x="1585912" y="3610928"/>
                </a:lnTo>
                <a:lnTo>
                  <a:pt x="1577975" y="3607118"/>
                </a:lnTo>
                <a:lnTo>
                  <a:pt x="1570990" y="3602673"/>
                </a:lnTo>
                <a:lnTo>
                  <a:pt x="1563688" y="3597911"/>
                </a:lnTo>
                <a:lnTo>
                  <a:pt x="1557655" y="3591878"/>
                </a:lnTo>
                <a:lnTo>
                  <a:pt x="1551622" y="3585846"/>
                </a:lnTo>
                <a:lnTo>
                  <a:pt x="1546860" y="3578543"/>
                </a:lnTo>
                <a:lnTo>
                  <a:pt x="1542415" y="3571558"/>
                </a:lnTo>
                <a:lnTo>
                  <a:pt x="1538605" y="3563621"/>
                </a:lnTo>
                <a:lnTo>
                  <a:pt x="1535430" y="3555366"/>
                </a:lnTo>
                <a:lnTo>
                  <a:pt x="1533208" y="3547111"/>
                </a:lnTo>
                <a:lnTo>
                  <a:pt x="1532572" y="3542666"/>
                </a:lnTo>
                <a:lnTo>
                  <a:pt x="1531620" y="3537903"/>
                </a:lnTo>
                <a:lnTo>
                  <a:pt x="1531302" y="3533458"/>
                </a:lnTo>
                <a:lnTo>
                  <a:pt x="1531302" y="3529013"/>
                </a:lnTo>
                <a:lnTo>
                  <a:pt x="1531302" y="3229928"/>
                </a:lnTo>
                <a:lnTo>
                  <a:pt x="1504950" y="3225483"/>
                </a:lnTo>
                <a:lnTo>
                  <a:pt x="1478598" y="3220086"/>
                </a:lnTo>
                <a:lnTo>
                  <a:pt x="1452245" y="3214371"/>
                </a:lnTo>
                <a:lnTo>
                  <a:pt x="1426845" y="3208021"/>
                </a:lnTo>
                <a:lnTo>
                  <a:pt x="1400810" y="3201671"/>
                </a:lnTo>
                <a:lnTo>
                  <a:pt x="1375092" y="3194368"/>
                </a:lnTo>
                <a:lnTo>
                  <a:pt x="1350010" y="3187066"/>
                </a:lnTo>
                <a:lnTo>
                  <a:pt x="1324928" y="3179128"/>
                </a:lnTo>
                <a:lnTo>
                  <a:pt x="1299528" y="3170873"/>
                </a:lnTo>
                <a:lnTo>
                  <a:pt x="1274762" y="3161666"/>
                </a:lnTo>
                <a:lnTo>
                  <a:pt x="1250315" y="3152776"/>
                </a:lnTo>
                <a:lnTo>
                  <a:pt x="1225868" y="3142933"/>
                </a:lnTo>
                <a:lnTo>
                  <a:pt x="1201738" y="3132773"/>
                </a:lnTo>
                <a:lnTo>
                  <a:pt x="1177925" y="3122296"/>
                </a:lnTo>
                <a:lnTo>
                  <a:pt x="1154430" y="3110866"/>
                </a:lnTo>
                <a:lnTo>
                  <a:pt x="1130618" y="3099753"/>
                </a:lnTo>
                <a:lnTo>
                  <a:pt x="955040" y="3342006"/>
                </a:lnTo>
                <a:lnTo>
                  <a:pt x="952182" y="3345816"/>
                </a:lnTo>
                <a:lnTo>
                  <a:pt x="949325" y="3349308"/>
                </a:lnTo>
                <a:lnTo>
                  <a:pt x="946150" y="3352483"/>
                </a:lnTo>
                <a:lnTo>
                  <a:pt x="942975" y="3355658"/>
                </a:lnTo>
                <a:lnTo>
                  <a:pt x="935990" y="3361056"/>
                </a:lnTo>
                <a:lnTo>
                  <a:pt x="929005" y="3366136"/>
                </a:lnTo>
                <a:lnTo>
                  <a:pt x="921385" y="3369946"/>
                </a:lnTo>
                <a:lnTo>
                  <a:pt x="913448" y="3373121"/>
                </a:lnTo>
                <a:lnTo>
                  <a:pt x="905192" y="3375978"/>
                </a:lnTo>
                <a:lnTo>
                  <a:pt x="896938" y="3377248"/>
                </a:lnTo>
                <a:lnTo>
                  <a:pt x="888365" y="3378518"/>
                </a:lnTo>
                <a:lnTo>
                  <a:pt x="879792" y="3378518"/>
                </a:lnTo>
                <a:lnTo>
                  <a:pt x="870902" y="3377883"/>
                </a:lnTo>
                <a:lnTo>
                  <a:pt x="862648" y="3376296"/>
                </a:lnTo>
                <a:lnTo>
                  <a:pt x="854075" y="3373756"/>
                </a:lnTo>
                <a:lnTo>
                  <a:pt x="846138" y="3370581"/>
                </a:lnTo>
                <a:lnTo>
                  <a:pt x="837882" y="3366453"/>
                </a:lnTo>
                <a:lnTo>
                  <a:pt x="834072" y="3363913"/>
                </a:lnTo>
                <a:lnTo>
                  <a:pt x="830262" y="3361056"/>
                </a:lnTo>
                <a:lnTo>
                  <a:pt x="586105" y="3183573"/>
                </a:lnTo>
                <a:lnTo>
                  <a:pt x="582930" y="3181033"/>
                </a:lnTo>
                <a:lnTo>
                  <a:pt x="579438" y="3177858"/>
                </a:lnTo>
                <a:lnTo>
                  <a:pt x="575945" y="3175001"/>
                </a:lnTo>
                <a:lnTo>
                  <a:pt x="573088" y="3171826"/>
                </a:lnTo>
                <a:lnTo>
                  <a:pt x="567372" y="3165158"/>
                </a:lnTo>
                <a:lnTo>
                  <a:pt x="562610" y="3157538"/>
                </a:lnTo>
                <a:lnTo>
                  <a:pt x="558482" y="3150236"/>
                </a:lnTo>
                <a:lnTo>
                  <a:pt x="554990" y="3142298"/>
                </a:lnTo>
                <a:lnTo>
                  <a:pt x="552450" y="3134043"/>
                </a:lnTo>
                <a:lnTo>
                  <a:pt x="550862" y="3125788"/>
                </a:lnTo>
                <a:lnTo>
                  <a:pt x="549592" y="3117216"/>
                </a:lnTo>
                <a:lnTo>
                  <a:pt x="549592" y="3108643"/>
                </a:lnTo>
                <a:lnTo>
                  <a:pt x="550545" y="3100071"/>
                </a:lnTo>
                <a:lnTo>
                  <a:pt x="551815" y="3091816"/>
                </a:lnTo>
                <a:lnTo>
                  <a:pt x="554355" y="3083243"/>
                </a:lnTo>
                <a:lnTo>
                  <a:pt x="557530" y="3075306"/>
                </a:lnTo>
                <a:lnTo>
                  <a:pt x="559435" y="3071178"/>
                </a:lnTo>
                <a:lnTo>
                  <a:pt x="561340" y="3067368"/>
                </a:lnTo>
                <a:lnTo>
                  <a:pt x="563880" y="3063241"/>
                </a:lnTo>
                <a:lnTo>
                  <a:pt x="566738" y="3059431"/>
                </a:lnTo>
                <a:lnTo>
                  <a:pt x="742632" y="2817178"/>
                </a:lnTo>
                <a:lnTo>
                  <a:pt x="724218" y="2797811"/>
                </a:lnTo>
                <a:lnTo>
                  <a:pt x="706755" y="2778761"/>
                </a:lnTo>
                <a:lnTo>
                  <a:pt x="688975" y="2759076"/>
                </a:lnTo>
                <a:lnTo>
                  <a:pt x="671512" y="2739073"/>
                </a:lnTo>
                <a:lnTo>
                  <a:pt x="655002" y="2718753"/>
                </a:lnTo>
                <a:lnTo>
                  <a:pt x="638492" y="2698115"/>
                </a:lnTo>
                <a:lnTo>
                  <a:pt x="622300" y="2677478"/>
                </a:lnTo>
                <a:lnTo>
                  <a:pt x="606425" y="2656523"/>
                </a:lnTo>
                <a:lnTo>
                  <a:pt x="591185" y="2634933"/>
                </a:lnTo>
                <a:lnTo>
                  <a:pt x="576580" y="2613025"/>
                </a:lnTo>
                <a:lnTo>
                  <a:pt x="561658" y="2590800"/>
                </a:lnTo>
                <a:lnTo>
                  <a:pt x="547370" y="2568893"/>
                </a:lnTo>
                <a:lnTo>
                  <a:pt x="534035" y="2546033"/>
                </a:lnTo>
                <a:lnTo>
                  <a:pt x="520382" y="2523173"/>
                </a:lnTo>
                <a:lnTo>
                  <a:pt x="507682" y="2499995"/>
                </a:lnTo>
                <a:lnTo>
                  <a:pt x="494665" y="2476500"/>
                </a:lnTo>
                <a:lnTo>
                  <a:pt x="209868" y="2568893"/>
                </a:lnTo>
                <a:lnTo>
                  <a:pt x="205740" y="2570163"/>
                </a:lnTo>
                <a:lnTo>
                  <a:pt x="201295" y="2571433"/>
                </a:lnTo>
                <a:lnTo>
                  <a:pt x="196850" y="2572068"/>
                </a:lnTo>
                <a:lnTo>
                  <a:pt x="192722" y="2573020"/>
                </a:lnTo>
                <a:lnTo>
                  <a:pt x="183515" y="2573338"/>
                </a:lnTo>
                <a:lnTo>
                  <a:pt x="174942" y="2573020"/>
                </a:lnTo>
                <a:lnTo>
                  <a:pt x="166688" y="2571750"/>
                </a:lnTo>
                <a:lnTo>
                  <a:pt x="158115" y="2569845"/>
                </a:lnTo>
                <a:lnTo>
                  <a:pt x="150177" y="2567305"/>
                </a:lnTo>
                <a:lnTo>
                  <a:pt x="142240" y="2563495"/>
                </a:lnTo>
                <a:lnTo>
                  <a:pt x="134620" y="2559368"/>
                </a:lnTo>
                <a:lnTo>
                  <a:pt x="127952" y="2554605"/>
                </a:lnTo>
                <a:lnTo>
                  <a:pt x="121602" y="2548890"/>
                </a:lnTo>
                <a:lnTo>
                  <a:pt x="115570" y="2542540"/>
                </a:lnTo>
                <a:lnTo>
                  <a:pt x="109855" y="2535555"/>
                </a:lnTo>
                <a:lnTo>
                  <a:pt x="105410" y="2528253"/>
                </a:lnTo>
                <a:lnTo>
                  <a:pt x="101282" y="2520315"/>
                </a:lnTo>
                <a:lnTo>
                  <a:pt x="99377" y="2516188"/>
                </a:lnTo>
                <a:lnTo>
                  <a:pt x="97790" y="2512060"/>
                </a:lnTo>
                <a:lnTo>
                  <a:pt x="4445" y="2224405"/>
                </a:lnTo>
                <a:lnTo>
                  <a:pt x="3492" y="2220278"/>
                </a:lnTo>
                <a:lnTo>
                  <a:pt x="2222" y="2215833"/>
                </a:lnTo>
                <a:lnTo>
                  <a:pt x="1587" y="2211388"/>
                </a:lnTo>
                <a:lnTo>
                  <a:pt x="635" y="2206625"/>
                </a:lnTo>
                <a:lnTo>
                  <a:pt x="0" y="2198053"/>
                </a:lnTo>
                <a:lnTo>
                  <a:pt x="317" y="2189480"/>
                </a:lnTo>
                <a:lnTo>
                  <a:pt x="1587" y="2180908"/>
                </a:lnTo>
                <a:lnTo>
                  <a:pt x="3810" y="2172653"/>
                </a:lnTo>
                <a:lnTo>
                  <a:pt x="6350" y="2164398"/>
                </a:lnTo>
                <a:lnTo>
                  <a:pt x="9842" y="2156778"/>
                </a:lnTo>
                <a:lnTo>
                  <a:pt x="13970" y="2149158"/>
                </a:lnTo>
                <a:lnTo>
                  <a:pt x="19050" y="2142173"/>
                </a:lnTo>
                <a:lnTo>
                  <a:pt x="24447" y="2135505"/>
                </a:lnTo>
                <a:lnTo>
                  <a:pt x="30797" y="2129790"/>
                </a:lnTo>
                <a:lnTo>
                  <a:pt x="37465" y="2124393"/>
                </a:lnTo>
                <a:lnTo>
                  <a:pt x="45085" y="2119630"/>
                </a:lnTo>
                <a:lnTo>
                  <a:pt x="49212" y="2117725"/>
                </a:lnTo>
                <a:lnTo>
                  <a:pt x="53340" y="2115820"/>
                </a:lnTo>
                <a:lnTo>
                  <a:pt x="57467" y="2113915"/>
                </a:lnTo>
                <a:lnTo>
                  <a:pt x="61595" y="2112328"/>
                </a:lnTo>
                <a:lnTo>
                  <a:pt x="346392" y="2019618"/>
                </a:lnTo>
                <a:lnTo>
                  <a:pt x="342900" y="1993900"/>
                </a:lnTo>
                <a:lnTo>
                  <a:pt x="339725" y="1967865"/>
                </a:lnTo>
                <a:lnTo>
                  <a:pt x="337185" y="1941830"/>
                </a:lnTo>
                <a:lnTo>
                  <a:pt x="334962" y="1915478"/>
                </a:lnTo>
                <a:lnTo>
                  <a:pt x="333375" y="1889125"/>
                </a:lnTo>
                <a:lnTo>
                  <a:pt x="331788" y="1862455"/>
                </a:lnTo>
                <a:lnTo>
                  <a:pt x="331152" y="1835785"/>
                </a:lnTo>
                <a:lnTo>
                  <a:pt x="331152" y="1809115"/>
                </a:lnTo>
                <a:lnTo>
                  <a:pt x="331152" y="1782445"/>
                </a:lnTo>
                <a:lnTo>
                  <a:pt x="331788" y="1755775"/>
                </a:lnTo>
                <a:lnTo>
                  <a:pt x="333375" y="1729423"/>
                </a:lnTo>
                <a:lnTo>
                  <a:pt x="334962" y="1703070"/>
                </a:lnTo>
                <a:lnTo>
                  <a:pt x="337185" y="1676718"/>
                </a:lnTo>
                <a:lnTo>
                  <a:pt x="339725" y="1650365"/>
                </a:lnTo>
                <a:lnTo>
                  <a:pt x="342900" y="1624330"/>
                </a:lnTo>
                <a:lnTo>
                  <a:pt x="346392" y="1598295"/>
                </a:lnTo>
                <a:lnTo>
                  <a:pt x="61595" y="1506220"/>
                </a:lnTo>
                <a:lnTo>
                  <a:pt x="57467" y="1504633"/>
                </a:lnTo>
                <a:lnTo>
                  <a:pt x="53340" y="1502728"/>
                </a:lnTo>
                <a:lnTo>
                  <a:pt x="45085" y="1498600"/>
                </a:lnTo>
                <a:lnTo>
                  <a:pt x="37465" y="1494155"/>
                </a:lnTo>
                <a:lnTo>
                  <a:pt x="30797" y="1488440"/>
                </a:lnTo>
                <a:lnTo>
                  <a:pt x="24447" y="1482408"/>
                </a:lnTo>
                <a:lnTo>
                  <a:pt x="19050" y="1476058"/>
                </a:lnTo>
                <a:lnTo>
                  <a:pt x="13970" y="1468755"/>
                </a:lnTo>
                <a:lnTo>
                  <a:pt x="9842" y="1461453"/>
                </a:lnTo>
                <a:lnTo>
                  <a:pt x="6350" y="1453833"/>
                </a:lnTo>
                <a:lnTo>
                  <a:pt x="3810" y="1445578"/>
                </a:lnTo>
                <a:lnTo>
                  <a:pt x="1587" y="1437323"/>
                </a:lnTo>
                <a:lnTo>
                  <a:pt x="317" y="1428750"/>
                </a:lnTo>
                <a:lnTo>
                  <a:pt x="0" y="1419860"/>
                </a:lnTo>
                <a:lnTo>
                  <a:pt x="635" y="1411288"/>
                </a:lnTo>
                <a:lnTo>
                  <a:pt x="1587" y="1406843"/>
                </a:lnTo>
                <a:lnTo>
                  <a:pt x="2222" y="1402398"/>
                </a:lnTo>
                <a:lnTo>
                  <a:pt x="3492" y="1397635"/>
                </a:lnTo>
                <a:lnTo>
                  <a:pt x="4445" y="1393508"/>
                </a:lnTo>
                <a:lnTo>
                  <a:pt x="97790" y="1106488"/>
                </a:lnTo>
                <a:lnTo>
                  <a:pt x="99377" y="1102043"/>
                </a:lnTo>
                <a:lnTo>
                  <a:pt x="101282" y="1097915"/>
                </a:lnTo>
                <a:lnTo>
                  <a:pt x="103187" y="1093788"/>
                </a:lnTo>
                <a:lnTo>
                  <a:pt x="105410" y="1089978"/>
                </a:lnTo>
                <a:lnTo>
                  <a:pt x="109855" y="1082358"/>
                </a:lnTo>
                <a:lnTo>
                  <a:pt x="115570" y="1075690"/>
                </a:lnTo>
                <a:lnTo>
                  <a:pt x="121602" y="1069340"/>
                </a:lnTo>
                <a:lnTo>
                  <a:pt x="127952" y="1063625"/>
                </a:lnTo>
                <a:lnTo>
                  <a:pt x="134620" y="1058863"/>
                </a:lnTo>
                <a:lnTo>
                  <a:pt x="142240" y="1054735"/>
                </a:lnTo>
                <a:lnTo>
                  <a:pt x="150177" y="1051243"/>
                </a:lnTo>
                <a:lnTo>
                  <a:pt x="158115" y="1048068"/>
                </a:lnTo>
                <a:lnTo>
                  <a:pt x="166688" y="1046480"/>
                </a:lnTo>
                <a:lnTo>
                  <a:pt x="174942" y="1045210"/>
                </a:lnTo>
                <a:lnTo>
                  <a:pt x="183515" y="1044893"/>
                </a:lnTo>
                <a:lnTo>
                  <a:pt x="192722" y="1045528"/>
                </a:lnTo>
                <a:lnTo>
                  <a:pt x="196850" y="1046480"/>
                </a:lnTo>
                <a:lnTo>
                  <a:pt x="201295" y="1047115"/>
                </a:lnTo>
                <a:lnTo>
                  <a:pt x="205740" y="1048068"/>
                </a:lnTo>
                <a:lnTo>
                  <a:pt x="209868" y="1049338"/>
                </a:lnTo>
                <a:lnTo>
                  <a:pt x="494665" y="1141413"/>
                </a:lnTo>
                <a:lnTo>
                  <a:pt x="507682" y="1118235"/>
                </a:lnTo>
                <a:lnTo>
                  <a:pt x="520382" y="1095375"/>
                </a:lnTo>
                <a:lnTo>
                  <a:pt x="534035" y="1072198"/>
                </a:lnTo>
                <a:lnTo>
                  <a:pt x="547370" y="1049655"/>
                </a:lnTo>
                <a:lnTo>
                  <a:pt x="561658" y="1027113"/>
                </a:lnTo>
                <a:lnTo>
                  <a:pt x="576580" y="1005205"/>
                </a:lnTo>
                <a:lnTo>
                  <a:pt x="591185" y="983615"/>
                </a:lnTo>
                <a:lnTo>
                  <a:pt x="606425" y="961707"/>
                </a:lnTo>
                <a:lnTo>
                  <a:pt x="622300" y="940752"/>
                </a:lnTo>
                <a:lnTo>
                  <a:pt x="638492" y="919797"/>
                </a:lnTo>
                <a:lnTo>
                  <a:pt x="655002" y="899160"/>
                </a:lnTo>
                <a:lnTo>
                  <a:pt x="671512" y="878840"/>
                </a:lnTo>
                <a:lnTo>
                  <a:pt x="688975" y="858837"/>
                </a:lnTo>
                <a:lnTo>
                  <a:pt x="706755" y="839470"/>
                </a:lnTo>
                <a:lnTo>
                  <a:pt x="724218" y="819785"/>
                </a:lnTo>
                <a:lnTo>
                  <a:pt x="742632" y="801052"/>
                </a:lnTo>
                <a:lnTo>
                  <a:pt x="566420" y="558800"/>
                </a:lnTo>
                <a:lnTo>
                  <a:pt x="563562" y="554990"/>
                </a:lnTo>
                <a:lnTo>
                  <a:pt x="561340" y="551180"/>
                </a:lnTo>
                <a:lnTo>
                  <a:pt x="559118" y="547370"/>
                </a:lnTo>
                <a:lnTo>
                  <a:pt x="557212" y="543242"/>
                </a:lnTo>
                <a:lnTo>
                  <a:pt x="554355" y="534987"/>
                </a:lnTo>
                <a:lnTo>
                  <a:pt x="551498" y="526732"/>
                </a:lnTo>
                <a:lnTo>
                  <a:pt x="550228" y="518160"/>
                </a:lnTo>
                <a:lnTo>
                  <a:pt x="549592" y="509270"/>
                </a:lnTo>
                <a:lnTo>
                  <a:pt x="549592" y="500697"/>
                </a:lnTo>
                <a:lnTo>
                  <a:pt x="550862" y="492442"/>
                </a:lnTo>
                <a:lnTo>
                  <a:pt x="552450" y="483870"/>
                </a:lnTo>
                <a:lnTo>
                  <a:pt x="554990" y="475932"/>
                </a:lnTo>
                <a:lnTo>
                  <a:pt x="558482" y="467677"/>
                </a:lnTo>
                <a:lnTo>
                  <a:pt x="562610" y="460057"/>
                </a:lnTo>
                <a:lnTo>
                  <a:pt x="567372" y="453072"/>
                </a:lnTo>
                <a:lnTo>
                  <a:pt x="573088" y="446087"/>
                </a:lnTo>
                <a:lnTo>
                  <a:pt x="575945" y="442912"/>
                </a:lnTo>
                <a:lnTo>
                  <a:pt x="579438" y="439737"/>
                </a:lnTo>
                <a:lnTo>
                  <a:pt x="582930" y="436880"/>
                </a:lnTo>
                <a:lnTo>
                  <a:pt x="586105" y="434022"/>
                </a:lnTo>
                <a:lnTo>
                  <a:pt x="830898" y="256857"/>
                </a:lnTo>
                <a:lnTo>
                  <a:pt x="834708" y="254317"/>
                </a:lnTo>
                <a:lnTo>
                  <a:pt x="838200" y="251777"/>
                </a:lnTo>
                <a:lnTo>
                  <a:pt x="842328" y="249872"/>
                </a:lnTo>
                <a:lnTo>
                  <a:pt x="846138" y="247967"/>
                </a:lnTo>
                <a:lnTo>
                  <a:pt x="854392" y="244475"/>
                </a:lnTo>
                <a:lnTo>
                  <a:pt x="862648" y="242252"/>
                </a:lnTo>
                <a:lnTo>
                  <a:pt x="871538" y="240665"/>
                </a:lnTo>
                <a:lnTo>
                  <a:pt x="880110" y="240030"/>
                </a:lnTo>
                <a:lnTo>
                  <a:pt x="888365" y="240030"/>
                </a:lnTo>
                <a:lnTo>
                  <a:pt x="896938" y="240665"/>
                </a:lnTo>
                <a:lnTo>
                  <a:pt x="905192" y="242570"/>
                </a:lnTo>
                <a:lnTo>
                  <a:pt x="913448" y="245110"/>
                </a:lnTo>
                <a:lnTo>
                  <a:pt x="921385" y="248602"/>
                </a:lnTo>
                <a:lnTo>
                  <a:pt x="929005" y="252412"/>
                </a:lnTo>
                <a:lnTo>
                  <a:pt x="935990" y="257175"/>
                </a:lnTo>
                <a:lnTo>
                  <a:pt x="942975" y="262890"/>
                </a:lnTo>
                <a:lnTo>
                  <a:pt x="946150" y="266065"/>
                </a:lnTo>
                <a:lnTo>
                  <a:pt x="949325" y="269240"/>
                </a:lnTo>
                <a:lnTo>
                  <a:pt x="952182" y="272732"/>
                </a:lnTo>
                <a:lnTo>
                  <a:pt x="955040" y="276542"/>
                </a:lnTo>
                <a:lnTo>
                  <a:pt x="1130618" y="518477"/>
                </a:lnTo>
                <a:lnTo>
                  <a:pt x="1154430" y="507047"/>
                </a:lnTo>
                <a:lnTo>
                  <a:pt x="1177925" y="496252"/>
                </a:lnTo>
                <a:lnTo>
                  <a:pt x="1201738" y="485457"/>
                </a:lnTo>
                <a:lnTo>
                  <a:pt x="1225868" y="475615"/>
                </a:lnTo>
                <a:lnTo>
                  <a:pt x="1250315" y="465772"/>
                </a:lnTo>
                <a:lnTo>
                  <a:pt x="1274762" y="456247"/>
                </a:lnTo>
                <a:lnTo>
                  <a:pt x="1299528" y="447675"/>
                </a:lnTo>
                <a:lnTo>
                  <a:pt x="1324928" y="439102"/>
                </a:lnTo>
                <a:lnTo>
                  <a:pt x="1350010" y="431165"/>
                </a:lnTo>
                <a:lnTo>
                  <a:pt x="1375092" y="423545"/>
                </a:lnTo>
                <a:lnTo>
                  <a:pt x="1400810" y="416877"/>
                </a:lnTo>
                <a:lnTo>
                  <a:pt x="1426845" y="410210"/>
                </a:lnTo>
                <a:lnTo>
                  <a:pt x="1452245" y="404177"/>
                </a:lnTo>
                <a:lnTo>
                  <a:pt x="1478598" y="398462"/>
                </a:lnTo>
                <a:lnTo>
                  <a:pt x="1504950" y="393065"/>
                </a:lnTo>
                <a:lnTo>
                  <a:pt x="1531302" y="388620"/>
                </a:lnTo>
                <a:lnTo>
                  <a:pt x="1531302" y="89217"/>
                </a:lnTo>
                <a:lnTo>
                  <a:pt x="1531302" y="84455"/>
                </a:lnTo>
                <a:lnTo>
                  <a:pt x="1531620" y="80010"/>
                </a:lnTo>
                <a:lnTo>
                  <a:pt x="1532572" y="75565"/>
                </a:lnTo>
                <a:lnTo>
                  <a:pt x="1533208" y="71120"/>
                </a:lnTo>
                <a:lnTo>
                  <a:pt x="1535430" y="62865"/>
                </a:lnTo>
                <a:lnTo>
                  <a:pt x="1538605" y="54610"/>
                </a:lnTo>
                <a:lnTo>
                  <a:pt x="1542415" y="46672"/>
                </a:lnTo>
                <a:lnTo>
                  <a:pt x="1546860" y="39370"/>
                </a:lnTo>
                <a:lnTo>
                  <a:pt x="1551622" y="32385"/>
                </a:lnTo>
                <a:lnTo>
                  <a:pt x="1557655" y="26352"/>
                </a:lnTo>
                <a:lnTo>
                  <a:pt x="1563688" y="20320"/>
                </a:lnTo>
                <a:lnTo>
                  <a:pt x="1570990" y="15240"/>
                </a:lnTo>
                <a:lnTo>
                  <a:pt x="1577975" y="10795"/>
                </a:lnTo>
                <a:lnTo>
                  <a:pt x="1585912" y="6985"/>
                </a:lnTo>
                <a:lnTo>
                  <a:pt x="1594168" y="4127"/>
                </a:lnTo>
                <a:lnTo>
                  <a:pt x="1602422" y="1905"/>
                </a:lnTo>
                <a:lnTo>
                  <a:pt x="1607185" y="952"/>
                </a:lnTo>
                <a:lnTo>
                  <a:pt x="1611630" y="317"/>
                </a:lnTo>
                <a:lnTo>
                  <a:pt x="1615758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1" name="KSO_Shape" descr="D:\51PPT模板网\51pptmoban.com\图片.jpg">
            <a:extLst>
              <a:ext uri="{FF2B5EF4-FFF2-40B4-BE49-F238E27FC236}">
                <a16:creationId xmlns:a16="http://schemas.microsoft.com/office/drawing/2014/main" id="{06D22556-80BE-927B-CD00-9BD3FFF614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9700" y="1827213"/>
            <a:ext cx="720725" cy="719137"/>
          </a:xfrm>
          <a:custGeom>
            <a:avLst/>
            <a:gdLst>
              <a:gd name="T0" fmla="*/ 2147483647 w 5440"/>
              <a:gd name="T1" fmla="*/ 2147483647 h 5267"/>
              <a:gd name="T2" fmla="*/ 2147483647 w 5440"/>
              <a:gd name="T3" fmla="*/ 2147483647 h 5267"/>
              <a:gd name="T4" fmla="*/ 2147483647 w 5440"/>
              <a:gd name="T5" fmla="*/ 2147483647 h 5267"/>
              <a:gd name="T6" fmla="*/ 2147483647 w 5440"/>
              <a:gd name="T7" fmla="*/ 2147483647 h 5267"/>
              <a:gd name="T8" fmla="*/ 2147483647 w 5440"/>
              <a:gd name="T9" fmla="*/ 2147483647 h 5267"/>
              <a:gd name="T10" fmla="*/ 2147483647 w 5440"/>
              <a:gd name="T11" fmla="*/ 2147483647 h 5267"/>
              <a:gd name="T12" fmla="*/ 2147483647 w 5440"/>
              <a:gd name="T13" fmla="*/ 2147483647 h 5267"/>
              <a:gd name="T14" fmla="*/ 2147483647 w 5440"/>
              <a:gd name="T15" fmla="*/ 2147483647 h 5267"/>
              <a:gd name="T16" fmla="*/ 2147483647 w 5440"/>
              <a:gd name="T17" fmla="*/ 2147483647 h 5267"/>
              <a:gd name="T18" fmla="*/ 2147483647 w 5440"/>
              <a:gd name="T19" fmla="*/ 2147483647 h 5267"/>
              <a:gd name="T20" fmla="*/ 2147483647 w 5440"/>
              <a:gd name="T21" fmla="*/ 2147483647 h 5267"/>
              <a:gd name="T22" fmla="*/ 2147483647 w 5440"/>
              <a:gd name="T23" fmla="*/ 2147483647 h 5267"/>
              <a:gd name="T24" fmla="*/ 2147483647 w 5440"/>
              <a:gd name="T25" fmla="*/ 2147483647 h 5267"/>
              <a:gd name="T26" fmla="*/ 2147483647 w 5440"/>
              <a:gd name="T27" fmla="*/ 2147483647 h 5267"/>
              <a:gd name="T28" fmla="*/ 2147483647 w 5440"/>
              <a:gd name="T29" fmla="*/ 2147483647 h 5267"/>
              <a:gd name="T30" fmla="*/ 2147483647 w 5440"/>
              <a:gd name="T31" fmla="*/ 2147483647 h 5267"/>
              <a:gd name="T32" fmla="*/ 2147483647 w 5440"/>
              <a:gd name="T33" fmla="*/ 2147483647 h 5267"/>
              <a:gd name="T34" fmla="*/ 2147483647 w 5440"/>
              <a:gd name="T35" fmla="*/ 2147483647 h 5267"/>
              <a:gd name="T36" fmla="*/ 2147483647 w 5440"/>
              <a:gd name="T37" fmla="*/ 2147483647 h 5267"/>
              <a:gd name="T38" fmla="*/ 2147483647 w 5440"/>
              <a:gd name="T39" fmla="*/ 2147483647 h 5267"/>
              <a:gd name="T40" fmla="*/ 2147483647 w 5440"/>
              <a:gd name="T41" fmla="*/ 2147483647 h 5267"/>
              <a:gd name="T42" fmla="*/ 2147483647 w 5440"/>
              <a:gd name="T43" fmla="*/ 2147483647 h 5267"/>
              <a:gd name="T44" fmla="*/ 2147483647 w 5440"/>
              <a:gd name="T45" fmla="*/ 2147483647 h 5267"/>
              <a:gd name="T46" fmla="*/ 2147483647 w 5440"/>
              <a:gd name="T47" fmla="*/ 2147483647 h 5267"/>
              <a:gd name="T48" fmla="*/ 2147483647 w 5440"/>
              <a:gd name="T49" fmla="*/ 2147483647 h 5267"/>
              <a:gd name="T50" fmla="*/ 2147483647 w 5440"/>
              <a:gd name="T51" fmla="*/ 2147483647 h 5267"/>
              <a:gd name="T52" fmla="*/ 2147483647 w 5440"/>
              <a:gd name="T53" fmla="*/ 2147483647 h 5267"/>
              <a:gd name="T54" fmla="*/ 2147483647 w 5440"/>
              <a:gd name="T55" fmla="*/ 2147483647 h 5267"/>
              <a:gd name="T56" fmla="*/ 2147483647 w 5440"/>
              <a:gd name="T57" fmla="*/ 2147483647 h 5267"/>
              <a:gd name="T58" fmla="*/ 2147483647 w 5440"/>
              <a:gd name="T59" fmla="*/ 2147483647 h 5267"/>
              <a:gd name="T60" fmla="*/ 2147483647 w 5440"/>
              <a:gd name="T61" fmla="*/ 2147483647 h 5267"/>
              <a:gd name="T62" fmla="*/ 2147483647 w 5440"/>
              <a:gd name="T63" fmla="*/ 2147483647 h 5267"/>
              <a:gd name="T64" fmla="*/ 2147483647 w 5440"/>
              <a:gd name="T65" fmla="*/ 2147483647 h 5267"/>
              <a:gd name="T66" fmla="*/ 2147483647 w 5440"/>
              <a:gd name="T67" fmla="*/ 2147483647 h 5267"/>
              <a:gd name="T68" fmla="*/ 2147483647 w 5440"/>
              <a:gd name="T69" fmla="*/ 2147483647 h 5267"/>
              <a:gd name="T70" fmla="*/ 2147483647 w 5440"/>
              <a:gd name="T71" fmla="*/ 2147483647 h 5267"/>
              <a:gd name="T72" fmla="*/ 2147483647 w 5440"/>
              <a:gd name="T73" fmla="*/ 2147483647 h 5267"/>
              <a:gd name="T74" fmla="*/ 2147483647 w 5440"/>
              <a:gd name="T75" fmla="*/ 2147483647 h 5267"/>
              <a:gd name="T76" fmla="*/ 2147483647 w 5440"/>
              <a:gd name="T77" fmla="*/ 2147483647 h 5267"/>
              <a:gd name="T78" fmla="*/ 2147483647 w 5440"/>
              <a:gd name="T79" fmla="*/ 2147483647 h 5267"/>
              <a:gd name="T80" fmla="*/ 2147483647 w 5440"/>
              <a:gd name="T81" fmla="*/ 2147483647 h 5267"/>
              <a:gd name="T82" fmla="*/ 2147483647 w 5440"/>
              <a:gd name="T83" fmla="*/ 2147483647 h 5267"/>
              <a:gd name="T84" fmla="*/ 2147483647 w 5440"/>
              <a:gd name="T85" fmla="*/ 2147483647 h 5267"/>
              <a:gd name="T86" fmla="*/ 2147483647 w 5440"/>
              <a:gd name="T87" fmla="*/ 2147483647 h 5267"/>
              <a:gd name="T88" fmla="*/ 2147483647 w 5440"/>
              <a:gd name="T89" fmla="*/ 2147483647 h 5267"/>
              <a:gd name="T90" fmla="*/ 2147483647 w 5440"/>
              <a:gd name="T91" fmla="*/ 2147483647 h 5267"/>
              <a:gd name="T92" fmla="*/ 2147483647 w 5440"/>
              <a:gd name="T93" fmla="*/ 2147483647 h 5267"/>
              <a:gd name="T94" fmla="*/ 2147483647 w 5440"/>
              <a:gd name="T95" fmla="*/ 2147483647 h 5267"/>
              <a:gd name="T96" fmla="*/ 2147483647 w 5440"/>
              <a:gd name="T97" fmla="*/ 2147483647 h 5267"/>
              <a:gd name="T98" fmla="*/ 2147483647 w 5440"/>
              <a:gd name="T99" fmla="*/ 2147483647 h 5267"/>
              <a:gd name="T100" fmla="*/ 2147483647 w 5440"/>
              <a:gd name="T101" fmla="*/ 2147483647 h 5267"/>
              <a:gd name="T102" fmla="*/ 2147483647 w 5440"/>
              <a:gd name="T103" fmla="*/ 2147483647 h 5267"/>
              <a:gd name="T104" fmla="*/ 2147483647 w 5440"/>
              <a:gd name="T105" fmla="*/ 2147483647 h 5267"/>
              <a:gd name="T106" fmla="*/ 2147483647 w 5440"/>
              <a:gd name="T107" fmla="*/ 2147483647 h 5267"/>
              <a:gd name="T108" fmla="*/ 2147483647 w 5440"/>
              <a:gd name="T109" fmla="*/ 2147483647 h 526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5440"/>
              <a:gd name="T166" fmla="*/ 0 h 5267"/>
              <a:gd name="T167" fmla="*/ 5440 w 5440"/>
              <a:gd name="T168" fmla="*/ 5267 h 526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5440" h="5267">
                <a:moveTo>
                  <a:pt x="1521" y="2392"/>
                </a:moveTo>
                <a:lnTo>
                  <a:pt x="1521" y="2392"/>
                </a:lnTo>
                <a:lnTo>
                  <a:pt x="1525" y="2395"/>
                </a:lnTo>
                <a:lnTo>
                  <a:pt x="2073" y="2944"/>
                </a:lnTo>
                <a:lnTo>
                  <a:pt x="2265" y="2753"/>
                </a:lnTo>
                <a:lnTo>
                  <a:pt x="2058" y="2546"/>
                </a:lnTo>
                <a:lnTo>
                  <a:pt x="1964" y="2452"/>
                </a:lnTo>
                <a:lnTo>
                  <a:pt x="2443" y="1974"/>
                </a:lnTo>
                <a:lnTo>
                  <a:pt x="2506" y="1981"/>
                </a:lnTo>
                <a:lnTo>
                  <a:pt x="2531" y="1984"/>
                </a:lnTo>
                <a:lnTo>
                  <a:pt x="2554" y="1985"/>
                </a:lnTo>
                <a:lnTo>
                  <a:pt x="2579" y="1984"/>
                </a:lnTo>
                <a:lnTo>
                  <a:pt x="2603" y="1981"/>
                </a:lnTo>
                <a:lnTo>
                  <a:pt x="2628" y="1978"/>
                </a:lnTo>
                <a:lnTo>
                  <a:pt x="2651" y="1973"/>
                </a:lnTo>
                <a:lnTo>
                  <a:pt x="2300" y="1621"/>
                </a:lnTo>
                <a:lnTo>
                  <a:pt x="2288" y="1611"/>
                </a:lnTo>
                <a:lnTo>
                  <a:pt x="2277" y="1601"/>
                </a:lnTo>
                <a:lnTo>
                  <a:pt x="2287" y="1564"/>
                </a:lnTo>
                <a:lnTo>
                  <a:pt x="2295" y="1528"/>
                </a:lnTo>
                <a:lnTo>
                  <a:pt x="2302" y="1490"/>
                </a:lnTo>
                <a:lnTo>
                  <a:pt x="2308" y="1454"/>
                </a:lnTo>
                <a:lnTo>
                  <a:pt x="2313" y="1416"/>
                </a:lnTo>
                <a:lnTo>
                  <a:pt x="2316" y="1379"/>
                </a:lnTo>
                <a:lnTo>
                  <a:pt x="2318" y="1340"/>
                </a:lnTo>
                <a:lnTo>
                  <a:pt x="2320" y="1303"/>
                </a:lnTo>
                <a:lnTo>
                  <a:pt x="2320" y="1265"/>
                </a:lnTo>
                <a:lnTo>
                  <a:pt x="2318" y="1227"/>
                </a:lnTo>
                <a:lnTo>
                  <a:pt x="2316" y="1190"/>
                </a:lnTo>
                <a:lnTo>
                  <a:pt x="2311" y="1152"/>
                </a:lnTo>
                <a:lnTo>
                  <a:pt x="2307" y="1115"/>
                </a:lnTo>
                <a:lnTo>
                  <a:pt x="2301" y="1077"/>
                </a:lnTo>
                <a:lnTo>
                  <a:pt x="2293" y="1041"/>
                </a:lnTo>
                <a:lnTo>
                  <a:pt x="2284" y="1004"/>
                </a:lnTo>
                <a:lnTo>
                  <a:pt x="2275" y="967"/>
                </a:lnTo>
                <a:lnTo>
                  <a:pt x="2263" y="931"/>
                </a:lnTo>
                <a:lnTo>
                  <a:pt x="2252" y="895"/>
                </a:lnTo>
                <a:lnTo>
                  <a:pt x="2238" y="859"/>
                </a:lnTo>
                <a:lnTo>
                  <a:pt x="2222" y="824"/>
                </a:lnTo>
                <a:lnTo>
                  <a:pt x="2207" y="789"/>
                </a:lnTo>
                <a:lnTo>
                  <a:pt x="2190" y="754"/>
                </a:lnTo>
                <a:lnTo>
                  <a:pt x="2171" y="720"/>
                </a:lnTo>
                <a:lnTo>
                  <a:pt x="2152" y="687"/>
                </a:lnTo>
                <a:lnTo>
                  <a:pt x="2131" y="654"/>
                </a:lnTo>
                <a:lnTo>
                  <a:pt x="2109" y="621"/>
                </a:lnTo>
                <a:lnTo>
                  <a:pt x="2085" y="590"/>
                </a:lnTo>
                <a:lnTo>
                  <a:pt x="2061" y="558"/>
                </a:lnTo>
                <a:lnTo>
                  <a:pt x="2035" y="528"/>
                </a:lnTo>
                <a:lnTo>
                  <a:pt x="2008" y="498"/>
                </a:lnTo>
                <a:lnTo>
                  <a:pt x="1980" y="469"/>
                </a:lnTo>
                <a:lnTo>
                  <a:pt x="1952" y="441"/>
                </a:lnTo>
                <a:lnTo>
                  <a:pt x="1922" y="414"/>
                </a:lnTo>
                <a:lnTo>
                  <a:pt x="1892" y="389"/>
                </a:lnTo>
                <a:lnTo>
                  <a:pt x="1860" y="365"/>
                </a:lnTo>
                <a:lnTo>
                  <a:pt x="1828" y="341"/>
                </a:lnTo>
                <a:lnTo>
                  <a:pt x="1797" y="319"/>
                </a:lnTo>
                <a:lnTo>
                  <a:pt x="1764" y="299"/>
                </a:lnTo>
                <a:lnTo>
                  <a:pt x="1731" y="279"/>
                </a:lnTo>
                <a:lnTo>
                  <a:pt x="1697" y="260"/>
                </a:lnTo>
                <a:lnTo>
                  <a:pt x="1663" y="244"/>
                </a:lnTo>
                <a:lnTo>
                  <a:pt x="1628" y="228"/>
                </a:lnTo>
                <a:lnTo>
                  <a:pt x="1593" y="212"/>
                </a:lnTo>
                <a:lnTo>
                  <a:pt x="1558" y="199"/>
                </a:lnTo>
                <a:lnTo>
                  <a:pt x="1523" y="187"/>
                </a:lnTo>
                <a:lnTo>
                  <a:pt x="1486" y="176"/>
                </a:lnTo>
                <a:lnTo>
                  <a:pt x="1450" y="165"/>
                </a:lnTo>
                <a:lnTo>
                  <a:pt x="1414" y="157"/>
                </a:lnTo>
                <a:lnTo>
                  <a:pt x="1376" y="150"/>
                </a:lnTo>
                <a:lnTo>
                  <a:pt x="1340" y="143"/>
                </a:lnTo>
                <a:lnTo>
                  <a:pt x="1302" y="139"/>
                </a:lnTo>
                <a:lnTo>
                  <a:pt x="1265" y="134"/>
                </a:lnTo>
                <a:lnTo>
                  <a:pt x="1228" y="131"/>
                </a:lnTo>
                <a:lnTo>
                  <a:pt x="1191" y="130"/>
                </a:lnTo>
                <a:lnTo>
                  <a:pt x="1153" y="129"/>
                </a:lnTo>
                <a:lnTo>
                  <a:pt x="1116" y="130"/>
                </a:lnTo>
                <a:lnTo>
                  <a:pt x="1078" y="133"/>
                </a:lnTo>
                <a:lnTo>
                  <a:pt x="1041" y="136"/>
                </a:lnTo>
                <a:lnTo>
                  <a:pt x="1003" y="140"/>
                </a:lnTo>
                <a:lnTo>
                  <a:pt x="967" y="146"/>
                </a:lnTo>
                <a:lnTo>
                  <a:pt x="929" y="153"/>
                </a:lnTo>
                <a:lnTo>
                  <a:pt x="893" y="161"/>
                </a:lnTo>
                <a:lnTo>
                  <a:pt x="857" y="170"/>
                </a:lnTo>
                <a:lnTo>
                  <a:pt x="1514" y="827"/>
                </a:lnTo>
                <a:lnTo>
                  <a:pt x="1341" y="1470"/>
                </a:lnTo>
                <a:lnTo>
                  <a:pt x="697" y="1642"/>
                </a:lnTo>
                <a:lnTo>
                  <a:pt x="41" y="986"/>
                </a:lnTo>
                <a:lnTo>
                  <a:pt x="31" y="1022"/>
                </a:lnTo>
                <a:lnTo>
                  <a:pt x="23" y="1059"/>
                </a:lnTo>
                <a:lnTo>
                  <a:pt x="16" y="1096"/>
                </a:lnTo>
                <a:lnTo>
                  <a:pt x="10" y="1133"/>
                </a:lnTo>
                <a:lnTo>
                  <a:pt x="7" y="1170"/>
                </a:lnTo>
                <a:lnTo>
                  <a:pt x="3" y="1208"/>
                </a:lnTo>
                <a:lnTo>
                  <a:pt x="1" y="1245"/>
                </a:lnTo>
                <a:lnTo>
                  <a:pt x="0" y="1283"/>
                </a:lnTo>
                <a:lnTo>
                  <a:pt x="1" y="1320"/>
                </a:lnTo>
                <a:lnTo>
                  <a:pt x="2" y="1358"/>
                </a:lnTo>
                <a:lnTo>
                  <a:pt x="4" y="1394"/>
                </a:lnTo>
                <a:lnTo>
                  <a:pt x="9" y="1431"/>
                </a:lnTo>
                <a:lnTo>
                  <a:pt x="14" y="1469"/>
                </a:lnTo>
                <a:lnTo>
                  <a:pt x="21" y="1505"/>
                </a:lnTo>
                <a:lnTo>
                  <a:pt x="28" y="1543"/>
                </a:lnTo>
                <a:lnTo>
                  <a:pt x="36" y="1579"/>
                </a:lnTo>
                <a:lnTo>
                  <a:pt x="47" y="1615"/>
                </a:lnTo>
                <a:lnTo>
                  <a:pt x="57" y="1652"/>
                </a:lnTo>
                <a:lnTo>
                  <a:pt x="70" y="1687"/>
                </a:lnTo>
                <a:lnTo>
                  <a:pt x="84" y="1722"/>
                </a:lnTo>
                <a:lnTo>
                  <a:pt x="98" y="1757"/>
                </a:lnTo>
                <a:lnTo>
                  <a:pt x="115" y="1793"/>
                </a:lnTo>
                <a:lnTo>
                  <a:pt x="131" y="1826"/>
                </a:lnTo>
                <a:lnTo>
                  <a:pt x="150" y="1860"/>
                </a:lnTo>
                <a:lnTo>
                  <a:pt x="170" y="1893"/>
                </a:lnTo>
                <a:lnTo>
                  <a:pt x="190" y="1926"/>
                </a:lnTo>
                <a:lnTo>
                  <a:pt x="212" y="1958"/>
                </a:lnTo>
                <a:lnTo>
                  <a:pt x="235" y="1989"/>
                </a:lnTo>
                <a:lnTo>
                  <a:pt x="260" y="2021"/>
                </a:lnTo>
                <a:lnTo>
                  <a:pt x="285" y="2052"/>
                </a:lnTo>
                <a:lnTo>
                  <a:pt x="312" y="2081"/>
                </a:lnTo>
                <a:lnTo>
                  <a:pt x="340" y="2109"/>
                </a:lnTo>
                <a:lnTo>
                  <a:pt x="370" y="2138"/>
                </a:lnTo>
                <a:lnTo>
                  <a:pt x="401" y="2166"/>
                </a:lnTo>
                <a:lnTo>
                  <a:pt x="434" y="2193"/>
                </a:lnTo>
                <a:lnTo>
                  <a:pt x="466" y="2219"/>
                </a:lnTo>
                <a:lnTo>
                  <a:pt x="499" y="2243"/>
                </a:lnTo>
                <a:lnTo>
                  <a:pt x="533" y="2266"/>
                </a:lnTo>
                <a:lnTo>
                  <a:pt x="567" y="2287"/>
                </a:lnTo>
                <a:lnTo>
                  <a:pt x="602" y="2307"/>
                </a:lnTo>
                <a:lnTo>
                  <a:pt x="639" y="2326"/>
                </a:lnTo>
                <a:lnTo>
                  <a:pt x="675" y="2343"/>
                </a:lnTo>
                <a:lnTo>
                  <a:pt x="711" y="2359"/>
                </a:lnTo>
                <a:lnTo>
                  <a:pt x="748" y="2374"/>
                </a:lnTo>
                <a:lnTo>
                  <a:pt x="785" y="2387"/>
                </a:lnTo>
                <a:lnTo>
                  <a:pt x="823" y="2400"/>
                </a:lnTo>
                <a:lnTo>
                  <a:pt x="861" y="2410"/>
                </a:lnTo>
                <a:lnTo>
                  <a:pt x="900" y="2420"/>
                </a:lnTo>
                <a:lnTo>
                  <a:pt x="939" y="2428"/>
                </a:lnTo>
                <a:lnTo>
                  <a:pt x="977" y="2435"/>
                </a:lnTo>
                <a:lnTo>
                  <a:pt x="1016" y="2441"/>
                </a:lnTo>
                <a:lnTo>
                  <a:pt x="1055" y="2444"/>
                </a:lnTo>
                <a:lnTo>
                  <a:pt x="1095" y="2448"/>
                </a:lnTo>
                <a:lnTo>
                  <a:pt x="1133" y="2449"/>
                </a:lnTo>
                <a:lnTo>
                  <a:pt x="1173" y="2449"/>
                </a:lnTo>
                <a:lnTo>
                  <a:pt x="1212" y="2448"/>
                </a:lnTo>
                <a:lnTo>
                  <a:pt x="1252" y="2445"/>
                </a:lnTo>
                <a:lnTo>
                  <a:pt x="1290" y="2442"/>
                </a:lnTo>
                <a:lnTo>
                  <a:pt x="1329" y="2437"/>
                </a:lnTo>
                <a:lnTo>
                  <a:pt x="1368" y="2430"/>
                </a:lnTo>
                <a:lnTo>
                  <a:pt x="1406" y="2422"/>
                </a:lnTo>
                <a:lnTo>
                  <a:pt x="1445" y="2414"/>
                </a:lnTo>
                <a:lnTo>
                  <a:pt x="1484" y="2403"/>
                </a:lnTo>
                <a:lnTo>
                  <a:pt x="1521" y="2392"/>
                </a:lnTo>
                <a:close/>
                <a:moveTo>
                  <a:pt x="3463" y="2785"/>
                </a:moveTo>
                <a:lnTo>
                  <a:pt x="3463" y="2785"/>
                </a:lnTo>
                <a:lnTo>
                  <a:pt x="3459" y="2803"/>
                </a:lnTo>
                <a:lnTo>
                  <a:pt x="3457" y="2821"/>
                </a:lnTo>
                <a:lnTo>
                  <a:pt x="3454" y="2838"/>
                </a:lnTo>
                <a:lnTo>
                  <a:pt x="3453" y="2857"/>
                </a:lnTo>
                <a:lnTo>
                  <a:pt x="3452" y="2876"/>
                </a:lnTo>
                <a:lnTo>
                  <a:pt x="3452" y="2893"/>
                </a:lnTo>
                <a:lnTo>
                  <a:pt x="3453" y="2912"/>
                </a:lnTo>
                <a:lnTo>
                  <a:pt x="3454" y="2931"/>
                </a:lnTo>
                <a:lnTo>
                  <a:pt x="3461" y="2994"/>
                </a:lnTo>
                <a:lnTo>
                  <a:pt x="3417" y="3039"/>
                </a:lnTo>
                <a:lnTo>
                  <a:pt x="3077" y="3379"/>
                </a:lnTo>
                <a:lnTo>
                  <a:pt x="2984" y="3472"/>
                </a:lnTo>
                <a:lnTo>
                  <a:pt x="2684" y="3172"/>
                </a:lnTo>
                <a:lnTo>
                  <a:pt x="2493" y="3363"/>
                </a:lnTo>
                <a:lnTo>
                  <a:pt x="4228" y="5098"/>
                </a:lnTo>
                <a:lnTo>
                  <a:pt x="4248" y="5117"/>
                </a:lnTo>
                <a:lnTo>
                  <a:pt x="4269" y="5136"/>
                </a:lnTo>
                <a:lnTo>
                  <a:pt x="4291" y="5152"/>
                </a:lnTo>
                <a:lnTo>
                  <a:pt x="4314" y="5168"/>
                </a:lnTo>
                <a:lnTo>
                  <a:pt x="4336" y="5183"/>
                </a:lnTo>
                <a:lnTo>
                  <a:pt x="4361" y="5195"/>
                </a:lnTo>
                <a:lnTo>
                  <a:pt x="4384" y="5207"/>
                </a:lnTo>
                <a:lnTo>
                  <a:pt x="4409" y="5218"/>
                </a:lnTo>
                <a:lnTo>
                  <a:pt x="4433" y="5227"/>
                </a:lnTo>
                <a:lnTo>
                  <a:pt x="4459" y="5235"/>
                </a:lnTo>
                <a:lnTo>
                  <a:pt x="4485" y="5242"/>
                </a:lnTo>
                <a:lnTo>
                  <a:pt x="4511" y="5248"/>
                </a:lnTo>
                <a:lnTo>
                  <a:pt x="4536" y="5253"/>
                </a:lnTo>
                <a:lnTo>
                  <a:pt x="4562" y="5255"/>
                </a:lnTo>
                <a:lnTo>
                  <a:pt x="4588" y="5258"/>
                </a:lnTo>
                <a:lnTo>
                  <a:pt x="4615" y="5259"/>
                </a:lnTo>
                <a:lnTo>
                  <a:pt x="4641" y="5258"/>
                </a:lnTo>
                <a:lnTo>
                  <a:pt x="4668" y="5255"/>
                </a:lnTo>
                <a:lnTo>
                  <a:pt x="4693" y="5253"/>
                </a:lnTo>
                <a:lnTo>
                  <a:pt x="4719" y="5248"/>
                </a:lnTo>
                <a:lnTo>
                  <a:pt x="4745" y="5242"/>
                </a:lnTo>
                <a:lnTo>
                  <a:pt x="4771" y="5235"/>
                </a:lnTo>
                <a:lnTo>
                  <a:pt x="4795" y="5227"/>
                </a:lnTo>
                <a:lnTo>
                  <a:pt x="4821" y="5218"/>
                </a:lnTo>
                <a:lnTo>
                  <a:pt x="4845" y="5207"/>
                </a:lnTo>
                <a:lnTo>
                  <a:pt x="4869" y="5195"/>
                </a:lnTo>
                <a:lnTo>
                  <a:pt x="4893" y="5183"/>
                </a:lnTo>
                <a:lnTo>
                  <a:pt x="4916" y="5168"/>
                </a:lnTo>
                <a:lnTo>
                  <a:pt x="4938" y="5152"/>
                </a:lnTo>
                <a:lnTo>
                  <a:pt x="4961" y="5136"/>
                </a:lnTo>
                <a:lnTo>
                  <a:pt x="4982" y="5117"/>
                </a:lnTo>
                <a:lnTo>
                  <a:pt x="5002" y="5098"/>
                </a:lnTo>
                <a:lnTo>
                  <a:pt x="5022" y="5077"/>
                </a:lnTo>
                <a:lnTo>
                  <a:pt x="5039" y="5056"/>
                </a:lnTo>
                <a:lnTo>
                  <a:pt x="5057" y="5035"/>
                </a:lnTo>
                <a:lnTo>
                  <a:pt x="5072" y="5013"/>
                </a:lnTo>
                <a:lnTo>
                  <a:pt x="5086" y="4989"/>
                </a:lnTo>
                <a:lnTo>
                  <a:pt x="5099" y="4966"/>
                </a:lnTo>
                <a:lnTo>
                  <a:pt x="5112" y="4941"/>
                </a:lnTo>
                <a:lnTo>
                  <a:pt x="5122" y="4916"/>
                </a:lnTo>
                <a:lnTo>
                  <a:pt x="5132" y="4892"/>
                </a:lnTo>
                <a:lnTo>
                  <a:pt x="5140" y="4867"/>
                </a:lnTo>
                <a:lnTo>
                  <a:pt x="5146" y="4841"/>
                </a:lnTo>
                <a:lnTo>
                  <a:pt x="5152" y="4816"/>
                </a:lnTo>
                <a:lnTo>
                  <a:pt x="5156" y="4790"/>
                </a:lnTo>
                <a:lnTo>
                  <a:pt x="5160" y="4763"/>
                </a:lnTo>
                <a:lnTo>
                  <a:pt x="5161" y="4737"/>
                </a:lnTo>
                <a:lnTo>
                  <a:pt x="5162" y="4711"/>
                </a:lnTo>
                <a:lnTo>
                  <a:pt x="5161" y="4684"/>
                </a:lnTo>
                <a:lnTo>
                  <a:pt x="5160" y="4659"/>
                </a:lnTo>
                <a:lnTo>
                  <a:pt x="5156" y="4632"/>
                </a:lnTo>
                <a:lnTo>
                  <a:pt x="5152" y="4606"/>
                </a:lnTo>
                <a:lnTo>
                  <a:pt x="5146" y="4580"/>
                </a:lnTo>
                <a:lnTo>
                  <a:pt x="5140" y="4555"/>
                </a:lnTo>
                <a:lnTo>
                  <a:pt x="5132" y="4530"/>
                </a:lnTo>
                <a:lnTo>
                  <a:pt x="5122" y="4505"/>
                </a:lnTo>
                <a:lnTo>
                  <a:pt x="5112" y="4480"/>
                </a:lnTo>
                <a:lnTo>
                  <a:pt x="5099" y="4456"/>
                </a:lnTo>
                <a:lnTo>
                  <a:pt x="5086" y="4432"/>
                </a:lnTo>
                <a:lnTo>
                  <a:pt x="5072" y="4410"/>
                </a:lnTo>
                <a:lnTo>
                  <a:pt x="5057" y="4387"/>
                </a:lnTo>
                <a:lnTo>
                  <a:pt x="5039" y="4366"/>
                </a:lnTo>
                <a:lnTo>
                  <a:pt x="5022" y="4344"/>
                </a:lnTo>
                <a:lnTo>
                  <a:pt x="5002" y="4323"/>
                </a:lnTo>
                <a:lnTo>
                  <a:pt x="3463" y="2785"/>
                </a:lnTo>
                <a:close/>
                <a:moveTo>
                  <a:pt x="4802" y="4918"/>
                </a:moveTo>
                <a:lnTo>
                  <a:pt x="4527" y="4991"/>
                </a:lnTo>
                <a:lnTo>
                  <a:pt x="4304" y="4769"/>
                </a:lnTo>
                <a:lnTo>
                  <a:pt x="4377" y="4493"/>
                </a:lnTo>
                <a:lnTo>
                  <a:pt x="4652" y="4419"/>
                </a:lnTo>
                <a:lnTo>
                  <a:pt x="4876" y="4643"/>
                </a:lnTo>
                <a:lnTo>
                  <a:pt x="4802" y="4918"/>
                </a:lnTo>
                <a:close/>
                <a:moveTo>
                  <a:pt x="2687" y="2988"/>
                </a:moveTo>
                <a:lnTo>
                  <a:pt x="2985" y="3287"/>
                </a:lnTo>
                <a:lnTo>
                  <a:pt x="3325" y="2947"/>
                </a:lnTo>
                <a:lnTo>
                  <a:pt x="3323" y="2917"/>
                </a:lnTo>
                <a:lnTo>
                  <a:pt x="3322" y="2885"/>
                </a:lnTo>
                <a:lnTo>
                  <a:pt x="3323" y="2853"/>
                </a:lnTo>
                <a:lnTo>
                  <a:pt x="3325" y="2823"/>
                </a:lnTo>
                <a:lnTo>
                  <a:pt x="3330" y="2791"/>
                </a:lnTo>
                <a:lnTo>
                  <a:pt x="3336" y="2761"/>
                </a:lnTo>
                <a:lnTo>
                  <a:pt x="3343" y="2730"/>
                </a:lnTo>
                <a:lnTo>
                  <a:pt x="3352" y="2700"/>
                </a:lnTo>
                <a:lnTo>
                  <a:pt x="3363" y="2670"/>
                </a:lnTo>
                <a:lnTo>
                  <a:pt x="3376" y="2641"/>
                </a:lnTo>
                <a:lnTo>
                  <a:pt x="3391" y="2613"/>
                </a:lnTo>
                <a:lnTo>
                  <a:pt x="3406" y="2585"/>
                </a:lnTo>
                <a:lnTo>
                  <a:pt x="3425" y="2558"/>
                </a:lnTo>
                <a:lnTo>
                  <a:pt x="3444" y="2532"/>
                </a:lnTo>
                <a:lnTo>
                  <a:pt x="3465" y="2506"/>
                </a:lnTo>
                <a:lnTo>
                  <a:pt x="3488" y="2482"/>
                </a:lnTo>
                <a:lnTo>
                  <a:pt x="3513" y="2459"/>
                </a:lnTo>
                <a:lnTo>
                  <a:pt x="3538" y="2438"/>
                </a:lnTo>
                <a:lnTo>
                  <a:pt x="3565" y="2418"/>
                </a:lnTo>
                <a:lnTo>
                  <a:pt x="3592" y="2401"/>
                </a:lnTo>
                <a:lnTo>
                  <a:pt x="3620" y="2384"/>
                </a:lnTo>
                <a:lnTo>
                  <a:pt x="3648" y="2370"/>
                </a:lnTo>
                <a:lnTo>
                  <a:pt x="3677" y="2358"/>
                </a:lnTo>
                <a:lnTo>
                  <a:pt x="3706" y="2346"/>
                </a:lnTo>
                <a:lnTo>
                  <a:pt x="3737" y="2338"/>
                </a:lnTo>
                <a:lnTo>
                  <a:pt x="3767" y="2329"/>
                </a:lnTo>
                <a:lnTo>
                  <a:pt x="3798" y="2324"/>
                </a:lnTo>
                <a:lnTo>
                  <a:pt x="3828" y="2319"/>
                </a:lnTo>
                <a:lnTo>
                  <a:pt x="3860" y="2316"/>
                </a:lnTo>
                <a:lnTo>
                  <a:pt x="3892" y="2316"/>
                </a:lnTo>
                <a:lnTo>
                  <a:pt x="3922" y="2316"/>
                </a:lnTo>
                <a:lnTo>
                  <a:pt x="3954" y="2320"/>
                </a:lnTo>
                <a:lnTo>
                  <a:pt x="5440" y="834"/>
                </a:lnTo>
                <a:lnTo>
                  <a:pt x="4608" y="0"/>
                </a:lnTo>
                <a:lnTo>
                  <a:pt x="3121" y="1487"/>
                </a:lnTo>
                <a:lnTo>
                  <a:pt x="3124" y="1518"/>
                </a:lnTo>
                <a:lnTo>
                  <a:pt x="3125" y="1550"/>
                </a:lnTo>
                <a:lnTo>
                  <a:pt x="3124" y="1580"/>
                </a:lnTo>
                <a:lnTo>
                  <a:pt x="3121" y="1612"/>
                </a:lnTo>
                <a:lnTo>
                  <a:pt x="3117" y="1642"/>
                </a:lnTo>
                <a:lnTo>
                  <a:pt x="3111" y="1674"/>
                </a:lnTo>
                <a:lnTo>
                  <a:pt x="3104" y="1705"/>
                </a:lnTo>
                <a:lnTo>
                  <a:pt x="3094" y="1734"/>
                </a:lnTo>
                <a:lnTo>
                  <a:pt x="3083" y="1764"/>
                </a:lnTo>
                <a:lnTo>
                  <a:pt x="3071" y="1793"/>
                </a:lnTo>
                <a:lnTo>
                  <a:pt x="3056" y="1822"/>
                </a:lnTo>
                <a:lnTo>
                  <a:pt x="3041" y="1849"/>
                </a:lnTo>
                <a:lnTo>
                  <a:pt x="3022" y="1877"/>
                </a:lnTo>
                <a:lnTo>
                  <a:pt x="3003" y="1903"/>
                </a:lnTo>
                <a:lnTo>
                  <a:pt x="2981" y="1928"/>
                </a:lnTo>
                <a:lnTo>
                  <a:pt x="2959" y="1952"/>
                </a:lnTo>
                <a:lnTo>
                  <a:pt x="2934" y="1975"/>
                </a:lnTo>
                <a:lnTo>
                  <a:pt x="2909" y="1996"/>
                </a:lnTo>
                <a:lnTo>
                  <a:pt x="2882" y="2016"/>
                </a:lnTo>
                <a:lnTo>
                  <a:pt x="2855" y="2034"/>
                </a:lnTo>
                <a:lnTo>
                  <a:pt x="2827" y="2050"/>
                </a:lnTo>
                <a:lnTo>
                  <a:pt x="2799" y="2064"/>
                </a:lnTo>
                <a:lnTo>
                  <a:pt x="2770" y="2077"/>
                </a:lnTo>
                <a:lnTo>
                  <a:pt x="2740" y="2088"/>
                </a:lnTo>
                <a:lnTo>
                  <a:pt x="2710" y="2097"/>
                </a:lnTo>
                <a:lnTo>
                  <a:pt x="2680" y="2105"/>
                </a:lnTo>
                <a:lnTo>
                  <a:pt x="2649" y="2111"/>
                </a:lnTo>
                <a:lnTo>
                  <a:pt x="2617" y="2115"/>
                </a:lnTo>
                <a:lnTo>
                  <a:pt x="2587" y="2117"/>
                </a:lnTo>
                <a:lnTo>
                  <a:pt x="2555" y="2118"/>
                </a:lnTo>
                <a:lnTo>
                  <a:pt x="2525" y="2117"/>
                </a:lnTo>
                <a:lnTo>
                  <a:pt x="2493" y="2115"/>
                </a:lnTo>
                <a:lnTo>
                  <a:pt x="2153" y="2455"/>
                </a:lnTo>
                <a:lnTo>
                  <a:pt x="2453" y="2755"/>
                </a:lnTo>
                <a:lnTo>
                  <a:pt x="984" y="4223"/>
                </a:lnTo>
                <a:lnTo>
                  <a:pt x="931" y="4170"/>
                </a:lnTo>
                <a:lnTo>
                  <a:pt x="648" y="4396"/>
                </a:lnTo>
                <a:lnTo>
                  <a:pt x="174" y="5145"/>
                </a:lnTo>
                <a:lnTo>
                  <a:pt x="295" y="5267"/>
                </a:lnTo>
                <a:lnTo>
                  <a:pt x="1044" y="4792"/>
                </a:lnTo>
                <a:lnTo>
                  <a:pt x="1272" y="4510"/>
                </a:lnTo>
                <a:lnTo>
                  <a:pt x="1218" y="4457"/>
                </a:lnTo>
                <a:lnTo>
                  <a:pt x="2687" y="298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2" name="KSO_Shape">
            <a:extLst>
              <a:ext uri="{FF2B5EF4-FFF2-40B4-BE49-F238E27FC236}">
                <a16:creationId xmlns:a16="http://schemas.microsoft.com/office/drawing/2014/main" id="{698CB779-D21B-BE9F-26F2-3BC5139698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1782763"/>
            <a:ext cx="628650" cy="720725"/>
          </a:xfrm>
          <a:custGeom>
            <a:avLst/>
            <a:gdLst>
              <a:gd name="T0" fmla="*/ 26265 w 1282700"/>
              <a:gd name="T1" fmla="*/ 24708 h 1516063"/>
              <a:gd name="T2" fmla="*/ 26971 w 1282700"/>
              <a:gd name="T3" fmla="*/ 26940 h 1516063"/>
              <a:gd name="T4" fmla="*/ 25936 w 1282700"/>
              <a:gd name="T5" fmla="*/ 29027 h 1516063"/>
              <a:gd name="T6" fmla="*/ 20320 w 1282700"/>
              <a:gd name="T7" fmla="*/ 29494 h 1516063"/>
              <a:gd name="T8" fmla="*/ 18843 w 1282700"/>
              <a:gd name="T9" fmla="*/ 27633 h 1516063"/>
              <a:gd name="T10" fmla="*/ 19021 w 1282700"/>
              <a:gd name="T11" fmla="*/ 25312 h 1516063"/>
              <a:gd name="T12" fmla="*/ 20762 w 1282700"/>
              <a:gd name="T13" fmla="*/ 23629 h 1516063"/>
              <a:gd name="T14" fmla="*/ 19051 w 1282700"/>
              <a:gd name="T15" fmla="*/ 11009 h 1516063"/>
              <a:gd name="T16" fmla="*/ 14726 w 1282700"/>
              <a:gd name="T17" fmla="*/ 12260 h 1516063"/>
              <a:gd name="T18" fmla="*/ 10945 w 1282700"/>
              <a:gd name="T19" fmla="*/ 14334 h 1516063"/>
              <a:gd name="T20" fmla="*/ 7861 w 1282700"/>
              <a:gd name="T21" fmla="*/ 17110 h 1516063"/>
              <a:gd name="T22" fmla="*/ 5623 w 1282700"/>
              <a:gd name="T23" fmla="*/ 20460 h 1516063"/>
              <a:gd name="T24" fmla="*/ 4363 w 1282700"/>
              <a:gd name="T25" fmla="*/ 24254 h 1516063"/>
              <a:gd name="T26" fmla="*/ 4251 w 1282700"/>
              <a:gd name="T27" fmla="*/ 28321 h 1516063"/>
              <a:gd name="T28" fmla="*/ 5285 w 1282700"/>
              <a:gd name="T29" fmla="*/ 32187 h 1516063"/>
              <a:gd name="T30" fmla="*/ 7335 w 1282700"/>
              <a:gd name="T31" fmla="*/ 35634 h 1516063"/>
              <a:gd name="T32" fmla="*/ 10269 w 1282700"/>
              <a:gd name="T33" fmla="*/ 38539 h 1516063"/>
              <a:gd name="T34" fmla="*/ 13917 w 1282700"/>
              <a:gd name="T35" fmla="*/ 40766 h 1516063"/>
              <a:gd name="T36" fmla="*/ 18148 w 1282700"/>
              <a:gd name="T37" fmla="*/ 42195 h 1516063"/>
              <a:gd name="T38" fmla="*/ 22813 w 1282700"/>
              <a:gd name="T39" fmla="*/ 42695 h 1516063"/>
              <a:gd name="T40" fmla="*/ 27467 w 1282700"/>
              <a:gd name="T41" fmla="*/ 42195 h 1516063"/>
              <a:gd name="T42" fmla="*/ 31689 w 1282700"/>
              <a:gd name="T43" fmla="*/ 40766 h 1516063"/>
              <a:gd name="T44" fmla="*/ 35338 w 1282700"/>
              <a:gd name="T45" fmla="*/ 38539 h 1516063"/>
              <a:gd name="T46" fmla="*/ 38272 w 1282700"/>
              <a:gd name="T47" fmla="*/ 35634 h 1516063"/>
              <a:gd name="T48" fmla="*/ 40331 w 1282700"/>
              <a:gd name="T49" fmla="*/ 32187 h 1516063"/>
              <a:gd name="T50" fmla="*/ 41356 w 1282700"/>
              <a:gd name="T51" fmla="*/ 28321 h 1516063"/>
              <a:gd name="T52" fmla="*/ 41243 w 1282700"/>
              <a:gd name="T53" fmla="*/ 24254 h 1516063"/>
              <a:gd name="T54" fmla="*/ 39983 w 1282700"/>
              <a:gd name="T55" fmla="*/ 20460 h 1516063"/>
              <a:gd name="T56" fmla="*/ 37745 w 1282700"/>
              <a:gd name="T57" fmla="*/ 17110 h 1516063"/>
              <a:gd name="T58" fmla="*/ 34661 w 1282700"/>
              <a:gd name="T59" fmla="*/ 14334 h 1516063"/>
              <a:gd name="T60" fmla="*/ 30890 w 1282700"/>
              <a:gd name="T61" fmla="*/ 12260 h 1516063"/>
              <a:gd name="T62" fmla="*/ 26555 w 1282700"/>
              <a:gd name="T63" fmla="*/ 11009 h 1516063"/>
              <a:gd name="T64" fmla="*/ 26950 w 1282700"/>
              <a:gd name="T65" fmla="*/ 0 h 1516063"/>
              <a:gd name="T66" fmla="*/ 27693 w 1282700"/>
              <a:gd name="T67" fmla="*/ 7587 h 1516063"/>
              <a:gd name="T68" fmla="*/ 31492 w 1282700"/>
              <a:gd name="T69" fmla="*/ 8604 h 1516063"/>
              <a:gd name="T70" fmla="*/ 34962 w 1282700"/>
              <a:gd name="T71" fmla="*/ 10153 h 1516063"/>
              <a:gd name="T72" fmla="*/ 41497 w 1282700"/>
              <a:gd name="T73" fmla="*/ 15513 h 1516063"/>
              <a:gd name="T74" fmla="*/ 43707 w 1282700"/>
              <a:gd name="T75" fmla="*/ 18886 h 1516063"/>
              <a:gd name="T76" fmla="*/ 45108 w 1282700"/>
              <a:gd name="T77" fmla="*/ 22647 h 1516063"/>
              <a:gd name="T78" fmla="*/ 45607 w 1282700"/>
              <a:gd name="T79" fmla="*/ 26691 h 1516063"/>
              <a:gd name="T80" fmla="*/ 44892 w 1282700"/>
              <a:gd name="T81" fmla="*/ 31582 h 1516063"/>
              <a:gd name="T82" fmla="*/ 42851 w 1282700"/>
              <a:gd name="T83" fmla="*/ 36013 h 1516063"/>
              <a:gd name="T84" fmla="*/ 39682 w 1282700"/>
              <a:gd name="T85" fmla="*/ 39846 h 1516063"/>
              <a:gd name="T86" fmla="*/ 35554 w 1282700"/>
              <a:gd name="T87" fmla="*/ 42922 h 1516063"/>
              <a:gd name="T88" fmla="*/ 30636 w 1282700"/>
              <a:gd name="T89" fmla="*/ 45069 h 1516063"/>
              <a:gd name="T90" fmla="*/ 25135 w 1282700"/>
              <a:gd name="T91" fmla="*/ 46158 h 1516063"/>
              <a:gd name="T92" fmla="*/ 19333 w 1282700"/>
              <a:gd name="T93" fmla="*/ 46029 h 1516063"/>
              <a:gd name="T94" fmla="*/ 13926 w 1282700"/>
              <a:gd name="T95" fmla="*/ 44722 h 1516063"/>
              <a:gd name="T96" fmla="*/ 9159 w 1282700"/>
              <a:gd name="T97" fmla="*/ 42373 h 1516063"/>
              <a:gd name="T98" fmla="*/ 5209 w 1282700"/>
              <a:gd name="T99" fmla="*/ 39136 h 1516063"/>
              <a:gd name="T100" fmla="*/ 2257 w 1282700"/>
              <a:gd name="T101" fmla="*/ 35173 h 1516063"/>
              <a:gd name="T102" fmla="*/ 470 w 1282700"/>
              <a:gd name="T103" fmla="*/ 30629 h 1516063"/>
              <a:gd name="T104" fmla="*/ 38 w 1282700"/>
              <a:gd name="T105" fmla="*/ 25730 h 1516063"/>
              <a:gd name="T106" fmla="*/ 921 w 1282700"/>
              <a:gd name="T107" fmla="*/ 21170 h 1516063"/>
              <a:gd name="T108" fmla="*/ 2971 w 1282700"/>
              <a:gd name="T109" fmla="*/ 17038 h 1516063"/>
              <a:gd name="T110" fmla="*/ 6018 w 1282700"/>
              <a:gd name="T111" fmla="*/ 13463 h 1516063"/>
              <a:gd name="T112" fmla="*/ 9902 w 1282700"/>
              <a:gd name="T113" fmla="*/ 10557 h 1516063"/>
              <a:gd name="T114" fmla="*/ 14500 w 1282700"/>
              <a:gd name="T115" fmla="*/ 8466 h 1516063"/>
              <a:gd name="T116" fmla="*/ 19653 w 1282700"/>
              <a:gd name="T117" fmla="*/ 7312 h 151606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282700"/>
              <a:gd name="T178" fmla="*/ 0 h 1516063"/>
              <a:gd name="T179" fmla="*/ 1282700 w 1282700"/>
              <a:gd name="T180" fmla="*/ 1516063 h 151606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282700" h="1516063">
                <a:moveTo>
                  <a:pt x="583935" y="525463"/>
                </a:moveTo>
                <a:lnTo>
                  <a:pt x="700617" y="525463"/>
                </a:lnTo>
                <a:lnTo>
                  <a:pt x="700617" y="774462"/>
                </a:lnTo>
                <a:lnTo>
                  <a:pt x="706967" y="778423"/>
                </a:lnTo>
                <a:lnTo>
                  <a:pt x="712788" y="782648"/>
                </a:lnTo>
                <a:lnTo>
                  <a:pt x="718873" y="787401"/>
                </a:lnTo>
                <a:lnTo>
                  <a:pt x="724429" y="792682"/>
                </a:lnTo>
                <a:lnTo>
                  <a:pt x="729456" y="797963"/>
                </a:lnTo>
                <a:lnTo>
                  <a:pt x="734484" y="803508"/>
                </a:lnTo>
                <a:lnTo>
                  <a:pt x="738717" y="809845"/>
                </a:lnTo>
                <a:lnTo>
                  <a:pt x="742686" y="815918"/>
                </a:lnTo>
                <a:lnTo>
                  <a:pt x="746390" y="822519"/>
                </a:lnTo>
                <a:lnTo>
                  <a:pt x="749565" y="829649"/>
                </a:lnTo>
                <a:lnTo>
                  <a:pt x="752475" y="836514"/>
                </a:lnTo>
                <a:lnTo>
                  <a:pt x="754592" y="843643"/>
                </a:lnTo>
                <a:lnTo>
                  <a:pt x="756444" y="851301"/>
                </a:lnTo>
                <a:lnTo>
                  <a:pt x="757767" y="858958"/>
                </a:lnTo>
                <a:lnTo>
                  <a:pt x="758561" y="866880"/>
                </a:lnTo>
                <a:lnTo>
                  <a:pt x="758825" y="874801"/>
                </a:lnTo>
                <a:lnTo>
                  <a:pt x="758561" y="882987"/>
                </a:lnTo>
                <a:lnTo>
                  <a:pt x="757767" y="890644"/>
                </a:lnTo>
                <a:lnTo>
                  <a:pt x="756444" y="898038"/>
                </a:lnTo>
                <a:lnTo>
                  <a:pt x="754592" y="905695"/>
                </a:lnTo>
                <a:lnTo>
                  <a:pt x="752475" y="912824"/>
                </a:lnTo>
                <a:lnTo>
                  <a:pt x="749565" y="920218"/>
                </a:lnTo>
                <a:lnTo>
                  <a:pt x="746390" y="926819"/>
                </a:lnTo>
                <a:lnTo>
                  <a:pt x="742686" y="933420"/>
                </a:lnTo>
                <a:lnTo>
                  <a:pt x="738717" y="939757"/>
                </a:lnTo>
                <a:lnTo>
                  <a:pt x="734484" y="945831"/>
                </a:lnTo>
                <a:lnTo>
                  <a:pt x="729456" y="951376"/>
                </a:lnTo>
                <a:lnTo>
                  <a:pt x="724429" y="956921"/>
                </a:lnTo>
                <a:lnTo>
                  <a:pt x="718873" y="961938"/>
                </a:lnTo>
                <a:lnTo>
                  <a:pt x="712788" y="966691"/>
                </a:lnTo>
                <a:lnTo>
                  <a:pt x="706967" y="970915"/>
                </a:lnTo>
                <a:lnTo>
                  <a:pt x="700617" y="975140"/>
                </a:lnTo>
                <a:lnTo>
                  <a:pt x="700617" y="1049338"/>
                </a:lnTo>
                <a:lnTo>
                  <a:pt x="583935" y="1049338"/>
                </a:lnTo>
                <a:lnTo>
                  <a:pt x="583935" y="975140"/>
                </a:lnTo>
                <a:lnTo>
                  <a:pt x="577585" y="970915"/>
                </a:lnTo>
                <a:lnTo>
                  <a:pt x="571500" y="966691"/>
                </a:lnTo>
                <a:lnTo>
                  <a:pt x="565679" y="961938"/>
                </a:lnTo>
                <a:lnTo>
                  <a:pt x="560123" y="956921"/>
                </a:lnTo>
                <a:lnTo>
                  <a:pt x="555096" y="951376"/>
                </a:lnTo>
                <a:lnTo>
                  <a:pt x="550333" y="945831"/>
                </a:lnTo>
                <a:lnTo>
                  <a:pt x="545835" y="939757"/>
                </a:lnTo>
                <a:lnTo>
                  <a:pt x="541602" y="933420"/>
                </a:lnTo>
                <a:lnTo>
                  <a:pt x="538162" y="926819"/>
                </a:lnTo>
                <a:lnTo>
                  <a:pt x="534987" y="920218"/>
                </a:lnTo>
                <a:lnTo>
                  <a:pt x="532077" y="912824"/>
                </a:lnTo>
                <a:lnTo>
                  <a:pt x="529960" y="905695"/>
                </a:lnTo>
                <a:lnTo>
                  <a:pt x="528108" y="898038"/>
                </a:lnTo>
                <a:lnTo>
                  <a:pt x="526785" y="890644"/>
                </a:lnTo>
                <a:lnTo>
                  <a:pt x="525727" y="882987"/>
                </a:lnTo>
                <a:lnTo>
                  <a:pt x="525462" y="874801"/>
                </a:lnTo>
                <a:lnTo>
                  <a:pt x="525727" y="866880"/>
                </a:lnTo>
                <a:lnTo>
                  <a:pt x="526785" y="858958"/>
                </a:lnTo>
                <a:lnTo>
                  <a:pt x="528108" y="851301"/>
                </a:lnTo>
                <a:lnTo>
                  <a:pt x="529960" y="843643"/>
                </a:lnTo>
                <a:lnTo>
                  <a:pt x="532077" y="836514"/>
                </a:lnTo>
                <a:lnTo>
                  <a:pt x="534987" y="829649"/>
                </a:lnTo>
                <a:lnTo>
                  <a:pt x="538162" y="822519"/>
                </a:lnTo>
                <a:lnTo>
                  <a:pt x="541602" y="815918"/>
                </a:lnTo>
                <a:lnTo>
                  <a:pt x="545835" y="809845"/>
                </a:lnTo>
                <a:lnTo>
                  <a:pt x="550333" y="803508"/>
                </a:lnTo>
                <a:lnTo>
                  <a:pt x="555096" y="797963"/>
                </a:lnTo>
                <a:lnTo>
                  <a:pt x="560123" y="792682"/>
                </a:lnTo>
                <a:lnTo>
                  <a:pt x="565679" y="787401"/>
                </a:lnTo>
                <a:lnTo>
                  <a:pt x="571500" y="782648"/>
                </a:lnTo>
                <a:lnTo>
                  <a:pt x="577585" y="778423"/>
                </a:lnTo>
                <a:lnTo>
                  <a:pt x="583935" y="774462"/>
                </a:lnTo>
                <a:lnTo>
                  <a:pt x="583935" y="525463"/>
                </a:lnTo>
                <a:close/>
                <a:moveTo>
                  <a:pt x="641615" y="349983"/>
                </a:moveTo>
                <a:lnTo>
                  <a:pt x="627862" y="350247"/>
                </a:lnTo>
                <a:lnTo>
                  <a:pt x="614374" y="350512"/>
                </a:lnTo>
                <a:lnTo>
                  <a:pt x="601150" y="351570"/>
                </a:lnTo>
                <a:lnTo>
                  <a:pt x="587926" y="352628"/>
                </a:lnTo>
                <a:lnTo>
                  <a:pt x="574703" y="354216"/>
                </a:lnTo>
                <a:lnTo>
                  <a:pt x="561479" y="356067"/>
                </a:lnTo>
                <a:lnTo>
                  <a:pt x="548784" y="358184"/>
                </a:lnTo>
                <a:lnTo>
                  <a:pt x="535825" y="360829"/>
                </a:lnTo>
                <a:lnTo>
                  <a:pt x="522866" y="363474"/>
                </a:lnTo>
                <a:lnTo>
                  <a:pt x="510435" y="366649"/>
                </a:lnTo>
                <a:lnTo>
                  <a:pt x="498005" y="369823"/>
                </a:lnTo>
                <a:lnTo>
                  <a:pt x="485575" y="373527"/>
                </a:lnTo>
                <a:lnTo>
                  <a:pt x="473409" y="377759"/>
                </a:lnTo>
                <a:lnTo>
                  <a:pt x="461243" y="381992"/>
                </a:lnTo>
                <a:lnTo>
                  <a:pt x="449077" y="386489"/>
                </a:lnTo>
                <a:lnTo>
                  <a:pt x="437441" y="391251"/>
                </a:lnTo>
                <a:lnTo>
                  <a:pt x="425539" y="396541"/>
                </a:lnTo>
                <a:lnTo>
                  <a:pt x="414167" y="401832"/>
                </a:lnTo>
                <a:lnTo>
                  <a:pt x="402794" y="407388"/>
                </a:lnTo>
                <a:lnTo>
                  <a:pt x="391422" y="413207"/>
                </a:lnTo>
                <a:lnTo>
                  <a:pt x="380579" y="419556"/>
                </a:lnTo>
                <a:lnTo>
                  <a:pt x="369471" y="425905"/>
                </a:lnTo>
                <a:lnTo>
                  <a:pt x="358892" y="432519"/>
                </a:lnTo>
                <a:lnTo>
                  <a:pt x="348313" y="439661"/>
                </a:lnTo>
                <a:lnTo>
                  <a:pt x="337998" y="446804"/>
                </a:lnTo>
                <a:lnTo>
                  <a:pt x="327684" y="454475"/>
                </a:lnTo>
                <a:lnTo>
                  <a:pt x="317634" y="462147"/>
                </a:lnTo>
                <a:lnTo>
                  <a:pt x="307848" y="469818"/>
                </a:lnTo>
                <a:lnTo>
                  <a:pt x="298063" y="478019"/>
                </a:lnTo>
                <a:lnTo>
                  <a:pt x="288806" y="486484"/>
                </a:lnTo>
                <a:lnTo>
                  <a:pt x="279549" y="495214"/>
                </a:lnTo>
                <a:lnTo>
                  <a:pt x="270557" y="503679"/>
                </a:lnTo>
                <a:lnTo>
                  <a:pt x="261565" y="512938"/>
                </a:lnTo>
                <a:lnTo>
                  <a:pt x="253102" y="521932"/>
                </a:lnTo>
                <a:lnTo>
                  <a:pt x="244903" y="531455"/>
                </a:lnTo>
                <a:lnTo>
                  <a:pt x="236705" y="540979"/>
                </a:lnTo>
                <a:lnTo>
                  <a:pt x="228770" y="551031"/>
                </a:lnTo>
                <a:lnTo>
                  <a:pt x="221101" y="560819"/>
                </a:lnTo>
                <a:lnTo>
                  <a:pt x="213695" y="571136"/>
                </a:lnTo>
                <a:lnTo>
                  <a:pt x="206290" y="581453"/>
                </a:lnTo>
                <a:lnTo>
                  <a:pt x="199414" y="592035"/>
                </a:lnTo>
                <a:lnTo>
                  <a:pt x="192802" y="602881"/>
                </a:lnTo>
                <a:lnTo>
                  <a:pt x="186190" y="613727"/>
                </a:lnTo>
                <a:lnTo>
                  <a:pt x="180107" y="624837"/>
                </a:lnTo>
                <a:lnTo>
                  <a:pt x="174289" y="635948"/>
                </a:lnTo>
                <a:lnTo>
                  <a:pt x="168470" y="647587"/>
                </a:lnTo>
                <a:lnTo>
                  <a:pt x="163181" y="659227"/>
                </a:lnTo>
                <a:lnTo>
                  <a:pt x="158156" y="670602"/>
                </a:lnTo>
                <a:lnTo>
                  <a:pt x="153395" y="682506"/>
                </a:lnTo>
                <a:lnTo>
                  <a:pt x="148635" y="694410"/>
                </a:lnTo>
                <a:lnTo>
                  <a:pt x="144403" y="706579"/>
                </a:lnTo>
                <a:lnTo>
                  <a:pt x="140436" y="719012"/>
                </a:lnTo>
                <a:lnTo>
                  <a:pt x="136733" y="731181"/>
                </a:lnTo>
                <a:lnTo>
                  <a:pt x="133295" y="743614"/>
                </a:lnTo>
                <a:lnTo>
                  <a:pt x="130122" y="756577"/>
                </a:lnTo>
                <a:lnTo>
                  <a:pt x="127477" y="769010"/>
                </a:lnTo>
                <a:lnTo>
                  <a:pt x="124832" y="781972"/>
                </a:lnTo>
                <a:lnTo>
                  <a:pt x="122716" y="794935"/>
                </a:lnTo>
                <a:lnTo>
                  <a:pt x="121129" y="808161"/>
                </a:lnTo>
                <a:lnTo>
                  <a:pt x="119543" y="821124"/>
                </a:lnTo>
                <a:lnTo>
                  <a:pt x="118485" y="834351"/>
                </a:lnTo>
                <a:lnTo>
                  <a:pt x="117427" y="847842"/>
                </a:lnTo>
                <a:lnTo>
                  <a:pt x="116898" y="861069"/>
                </a:lnTo>
                <a:lnTo>
                  <a:pt x="116898" y="874825"/>
                </a:lnTo>
                <a:lnTo>
                  <a:pt x="116898" y="888316"/>
                </a:lnTo>
                <a:lnTo>
                  <a:pt x="117427" y="901808"/>
                </a:lnTo>
                <a:lnTo>
                  <a:pt x="118485" y="915035"/>
                </a:lnTo>
                <a:lnTo>
                  <a:pt x="119543" y="928261"/>
                </a:lnTo>
                <a:lnTo>
                  <a:pt x="121129" y="941488"/>
                </a:lnTo>
                <a:lnTo>
                  <a:pt x="122716" y="954451"/>
                </a:lnTo>
                <a:lnTo>
                  <a:pt x="124832" y="967413"/>
                </a:lnTo>
                <a:lnTo>
                  <a:pt x="127477" y="980375"/>
                </a:lnTo>
                <a:lnTo>
                  <a:pt x="130122" y="993073"/>
                </a:lnTo>
                <a:lnTo>
                  <a:pt x="133295" y="1005771"/>
                </a:lnTo>
                <a:lnTo>
                  <a:pt x="136733" y="1018469"/>
                </a:lnTo>
                <a:lnTo>
                  <a:pt x="140436" y="1030637"/>
                </a:lnTo>
                <a:lnTo>
                  <a:pt x="144403" y="1042806"/>
                </a:lnTo>
                <a:lnTo>
                  <a:pt x="148635" y="1054975"/>
                </a:lnTo>
                <a:lnTo>
                  <a:pt x="153395" y="1066879"/>
                </a:lnTo>
                <a:lnTo>
                  <a:pt x="158156" y="1078783"/>
                </a:lnTo>
                <a:lnTo>
                  <a:pt x="163181" y="1090687"/>
                </a:lnTo>
                <a:lnTo>
                  <a:pt x="168470" y="1102062"/>
                </a:lnTo>
                <a:lnTo>
                  <a:pt x="174289" y="1113437"/>
                </a:lnTo>
                <a:lnTo>
                  <a:pt x="180107" y="1124813"/>
                </a:lnTo>
                <a:lnTo>
                  <a:pt x="186190" y="1135659"/>
                </a:lnTo>
                <a:lnTo>
                  <a:pt x="192802" y="1146769"/>
                </a:lnTo>
                <a:lnTo>
                  <a:pt x="199414" y="1157351"/>
                </a:lnTo>
                <a:lnTo>
                  <a:pt x="206290" y="1167932"/>
                </a:lnTo>
                <a:lnTo>
                  <a:pt x="213695" y="1178249"/>
                </a:lnTo>
                <a:lnTo>
                  <a:pt x="221101" y="1188566"/>
                </a:lnTo>
                <a:lnTo>
                  <a:pt x="228770" y="1198354"/>
                </a:lnTo>
                <a:lnTo>
                  <a:pt x="236705" y="1208406"/>
                </a:lnTo>
                <a:lnTo>
                  <a:pt x="244903" y="1217930"/>
                </a:lnTo>
                <a:lnTo>
                  <a:pt x="253102" y="1227453"/>
                </a:lnTo>
                <a:lnTo>
                  <a:pt x="261565" y="1236447"/>
                </a:lnTo>
                <a:lnTo>
                  <a:pt x="270557" y="1245706"/>
                </a:lnTo>
                <a:lnTo>
                  <a:pt x="279549" y="1254436"/>
                </a:lnTo>
                <a:lnTo>
                  <a:pt x="288806" y="1263166"/>
                </a:lnTo>
                <a:lnTo>
                  <a:pt x="298063" y="1271366"/>
                </a:lnTo>
                <a:lnTo>
                  <a:pt x="307848" y="1279567"/>
                </a:lnTo>
                <a:lnTo>
                  <a:pt x="317634" y="1287503"/>
                </a:lnTo>
                <a:lnTo>
                  <a:pt x="327684" y="1295175"/>
                </a:lnTo>
                <a:lnTo>
                  <a:pt x="337998" y="1302582"/>
                </a:lnTo>
                <a:lnTo>
                  <a:pt x="348313" y="1309724"/>
                </a:lnTo>
                <a:lnTo>
                  <a:pt x="358892" y="1316867"/>
                </a:lnTo>
                <a:lnTo>
                  <a:pt x="369471" y="1323480"/>
                </a:lnTo>
                <a:lnTo>
                  <a:pt x="380579" y="1329829"/>
                </a:lnTo>
                <a:lnTo>
                  <a:pt x="391422" y="1336178"/>
                </a:lnTo>
                <a:lnTo>
                  <a:pt x="402794" y="1341998"/>
                </a:lnTo>
                <a:lnTo>
                  <a:pt x="414167" y="1347553"/>
                </a:lnTo>
                <a:lnTo>
                  <a:pt x="425539" y="1353108"/>
                </a:lnTo>
                <a:lnTo>
                  <a:pt x="437441" y="1358399"/>
                </a:lnTo>
                <a:lnTo>
                  <a:pt x="449077" y="1363161"/>
                </a:lnTo>
                <a:lnTo>
                  <a:pt x="461243" y="1367922"/>
                </a:lnTo>
                <a:lnTo>
                  <a:pt x="473409" y="1372155"/>
                </a:lnTo>
                <a:lnTo>
                  <a:pt x="485575" y="1375858"/>
                </a:lnTo>
                <a:lnTo>
                  <a:pt x="498005" y="1379562"/>
                </a:lnTo>
                <a:lnTo>
                  <a:pt x="510435" y="1383001"/>
                </a:lnTo>
                <a:lnTo>
                  <a:pt x="522866" y="1385911"/>
                </a:lnTo>
                <a:lnTo>
                  <a:pt x="535825" y="1389085"/>
                </a:lnTo>
                <a:lnTo>
                  <a:pt x="548784" y="1391466"/>
                </a:lnTo>
                <a:lnTo>
                  <a:pt x="561479" y="1393582"/>
                </a:lnTo>
                <a:lnTo>
                  <a:pt x="574703" y="1395434"/>
                </a:lnTo>
                <a:lnTo>
                  <a:pt x="587926" y="1396757"/>
                </a:lnTo>
                <a:lnTo>
                  <a:pt x="601150" y="1398080"/>
                </a:lnTo>
                <a:lnTo>
                  <a:pt x="614374" y="1398873"/>
                </a:lnTo>
                <a:lnTo>
                  <a:pt x="627862" y="1399402"/>
                </a:lnTo>
                <a:lnTo>
                  <a:pt x="641615" y="1399402"/>
                </a:lnTo>
                <a:lnTo>
                  <a:pt x="654838" y="1399402"/>
                </a:lnTo>
                <a:lnTo>
                  <a:pt x="668327" y="1398873"/>
                </a:lnTo>
                <a:lnTo>
                  <a:pt x="681815" y="1398080"/>
                </a:lnTo>
                <a:lnTo>
                  <a:pt x="695038" y="1396757"/>
                </a:lnTo>
                <a:lnTo>
                  <a:pt x="707998" y="1395434"/>
                </a:lnTo>
                <a:lnTo>
                  <a:pt x="721221" y="1393582"/>
                </a:lnTo>
                <a:lnTo>
                  <a:pt x="734181" y="1391466"/>
                </a:lnTo>
                <a:lnTo>
                  <a:pt x="746875" y="1389085"/>
                </a:lnTo>
                <a:lnTo>
                  <a:pt x="759835" y="1385911"/>
                </a:lnTo>
                <a:lnTo>
                  <a:pt x="772529" y="1383001"/>
                </a:lnTo>
                <a:lnTo>
                  <a:pt x="784695" y="1379562"/>
                </a:lnTo>
                <a:lnTo>
                  <a:pt x="797390" y="1375858"/>
                </a:lnTo>
                <a:lnTo>
                  <a:pt x="809556" y="1372155"/>
                </a:lnTo>
                <a:lnTo>
                  <a:pt x="821457" y="1367922"/>
                </a:lnTo>
                <a:lnTo>
                  <a:pt x="833623" y="1363161"/>
                </a:lnTo>
                <a:lnTo>
                  <a:pt x="845524" y="1358399"/>
                </a:lnTo>
                <a:lnTo>
                  <a:pt x="857161" y="1353108"/>
                </a:lnTo>
                <a:lnTo>
                  <a:pt x="868798" y="1347553"/>
                </a:lnTo>
                <a:lnTo>
                  <a:pt x="879906" y="1341998"/>
                </a:lnTo>
                <a:lnTo>
                  <a:pt x="891278" y="1336178"/>
                </a:lnTo>
                <a:lnTo>
                  <a:pt x="902386" y="1329829"/>
                </a:lnTo>
                <a:lnTo>
                  <a:pt x="913230" y="1323480"/>
                </a:lnTo>
                <a:lnTo>
                  <a:pt x="924073" y="1316867"/>
                </a:lnTo>
                <a:lnTo>
                  <a:pt x="934387" y="1309724"/>
                </a:lnTo>
                <a:lnTo>
                  <a:pt x="944966" y="1302582"/>
                </a:lnTo>
                <a:lnTo>
                  <a:pt x="955016" y="1295175"/>
                </a:lnTo>
                <a:lnTo>
                  <a:pt x="965066" y="1287503"/>
                </a:lnTo>
                <a:lnTo>
                  <a:pt x="974852" y="1279567"/>
                </a:lnTo>
                <a:lnTo>
                  <a:pt x="984638" y="1271366"/>
                </a:lnTo>
                <a:lnTo>
                  <a:pt x="993894" y="1263166"/>
                </a:lnTo>
                <a:lnTo>
                  <a:pt x="1003151" y="1254436"/>
                </a:lnTo>
                <a:lnTo>
                  <a:pt x="1012143" y="1245706"/>
                </a:lnTo>
                <a:lnTo>
                  <a:pt x="1021135" y="1236447"/>
                </a:lnTo>
                <a:lnTo>
                  <a:pt x="1029598" y="1227453"/>
                </a:lnTo>
                <a:lnTo>
                  <a:pt x="1038061" y="1217930"/>
                </a:lnTo>
                <a:lnTo>
                  <a:pt x="1045996" y="1208406"/>
                </a:lnTo>
                <a:lnTo>
                  <a:pt x="1054194" y="1198354"/>
                </a:lnTo>
                <a:lnTo>
                  <a:pt x="1061599" y="1188566"/>
                </a:lnTo>
                <a:lnTo>
                  <a:pt x="1069005" y="1178249"/>
                </a:lnTo>
                <a:lnTo>
                  <a:pt x="1076410" y="1167932"/>
                </a:lnTo>
                <a:lnTo>
                  <a:pt x="1083286" y="1157351"/>
                </a:lnTo>
                <a:lnTo>
                  <a:pt x="1090163" y="1146769"/>
                </a:lnTo>
                <a:lnTo>
                  <a:pt x="1096510" y="1135659"/>
                </a:lnTo>
                <a:lnTo>
                  <a:pt x="1102593" y="1124813"/>
                </a:lnTo>
                <a:lnTo>
                  <a:pt x="1108676" y="1113437"/>
                </a:lnTo>
                <a:lnTo>
                  <a:pt x="1114230" y="1102062"/>
                </a:lnTo>
                <a:lnTo>
                  <a:pt x="1119519" y="1090687"/>
                </a:lnTo>
                <a:lnTo>
                  <a:pt x="1124544" y="1078783"/>
                </a:lnTo>
                <a:lnTo>
                  <a:pt x="1129834" y="1066879"/>
                </a:lnTo>
                <a:lnTo>
                  <a:pt x="1134330" y="1054975"/>
                </a:lnTo>
                <a:lnTo>
                  <a:pt x="1138297" y="1042806"/>
                </a:lnTo>
                <a:lnTo>
                  <a:pt x="1142264" y="1030637"/>
                </a:lnTo>
                <a:lnTo>
                  <a:pt x="1146231" y="1018469"/>
                </a:lnTo>
                <a:lnTo>
                  <a:pt x="1149669" y="1005771"/>
                </a:lnTo>
                <a:lnTo>
                  <a:pt x="1152579" y="993073"/>
                </a:lnTo>
                <a:lnTo>
                  <a:pt x="1155488" y="980375"/>
                </a:lnTo>
                <a:lnTo>
                  <a:pt x="1157868" y="967413"/>
                </a:lnTo>
                <a:lnTo>
                  <a:pt x="1159984" y="954451"/>
                </a:lnTo>
                <a:lnTo>
                  <a:pt x="1161835" y="941488"/>
                </a:lnTo>
                <a:lnTo>
                  <a:pt x="1163158" y="928261"/>
                </a:lnTo>
                <a:lnTo>
                  <a:pt x="1164745" y="915035"/>
                </a:lnTo>
                <a:lnTo>
                  <a:pt x="1165538" y="901808"/>
                </a:lnTo>
                <a:lnTo>
                  <a:pt x="1166067" y="888316"/>
                </a:lnTo>
                <a:lnTo>
                  <a:pt x="1166067" y="874825"/>
                </a:lnTo>
                <a:lnTo>
                  <a:pt x="1166067" y="861069"/>
                </a:lnTo>
                <a:lnTo>
                  <a:pt x="1165538" y="847842"/>
                </a:lnTo>
                <a:lnTo>
                  <a:pt x="1164745" y="834351"/>
                </a:lnTo>
                <a:lnTo>
                  <a:pt x="1163158" y="821124"/>
                </a:lnTo>
                <a:lnTo>
                  <a:pt x="1161835" y="808161"/>
                </a:lnTo>
                <a:lnTo>
                  <a:pt x="1159984" y="794935"/>
                </a:lnTo>
                <a:lnTo>
                  <a:pt x="1157868" y="781972"/>
                </a:lnTo>
                <a:lnTo>
                  <a:pt x="1155488" y="769010"/>
                </a:lnTo>
                <a:lnTo>
                  <a:pt x="1152579" y="756577"/>
                </a:lnTo>
                <a:lnTo>
                  <a:pt x="1149669" y="743614"/>
                </a:lnTo>
                <a:lnTo>
                  <a:pt x="1146231" y="731181"/>
                </a:lnTo>
                <a:lnTo>
                  <a:pt x="1142264" y="719012"/>
                </a:lnTo>
                <a:lnTo>
                  <a:pt x="1138297" y="706579"/>
                </a:lnTo>
                <a:lnTo>
                  <a:pt x="1134330" y="694410"/>
                </a:lnTo>
                <a:lnTo>
                  <a:pt x="1129834" y="682506"/>
                </a:lnTo>
                <a:lnTo>
                  <a:pt x="1124544" y="670602"/>
                </a:lnTo>
                <a:lnTo>
                  <a:pt x="1119519" y="659227"/>
                </a:lnTo>
                <a:lnTo>
                  <a:pt x="1114230" y="647587"/>
                </a:lnTo>
                <a:lnTo>
                  <a:pt x="1108676" y="635948"/>
                </a:lnTo>
                <a:lnTo>
                  <a:pt x="1102593" y="624837"/>
                </a:lnTo>
                <a:lnTo>
                  <a:pt x="1096510" y="613727"/>
                </a:lnTo>
                <a:lnTo>
                  <a:pt x="1090163" y="602881"/>
                </a:lnTo>
                <a:lnTo>
                  <a:pt x="1083286" y="592035"/>
                </a:lnTo>
                <a:lnTo>
                  <a:pt x="1076410" y="581453"/>
                </a:lnTo>
                <a:lnTo>
                  <a:pt x="1069005" y="571136"/>
                </a:lnTo>
                <a:lnTo>
                  <a:pt x="1061599" y="560819"/>
                </a:lnTo>
                <a:lnTo>
                  <a:pt x="1054194" y="551031"/>
                </a:lnTo>
                <a:lnTo>
                  <a:pt x="1045996" y="540979"/>
                </a:lnTo>
                <a:lnTo>
                  <a:pt x="1038061" y="531455"/>
                </a:lnTo>
                <a:lnTo>
                  <a:pt x="1029598" y="521932"/>
                </a:lnTo>
                <a:lnTo>
                  <a:pt x="1021135" y="512938"/>
                </a:lnTo>
                <a:lnTo>
                  <a:pt x="1012143" y="503679"/>
                </a:lnTo>
                <a:lnTo>
                  <a:pt x="1003151" y="495214"/>
                </a:lnTo>
                <a:lnTo>
                  <a:pt x="993894" y="486484"/>
                </a:lnTo>
                <a:lnTo>
                  <a:pt x="984638" y="478019"/>
                </a:lnTo>
                <a:lnTo>
                  <a:pt x="974852" y="469818"/>
                </a:lnTo>
                <a:lnTo>
                  <a:pt x="965066" y="462147"/>
                </a:lnTo>
                <a:lnTo>
                  <a:pt x="955016" y="454475"/>
                </a:lnTo>
                <a:lnTo>
                  <a:pt x="944966" y="446804"/>
                </a:lnTo>
                <a:lnTo>
                  <a:pt x="934387" y="439661"/>
                </a:lnTo>
                <a:lnTo>
                  <a:pt x="924073" y="432519"/>
                </a:lnTo>
                <a:lnTo>
                  <a:pt x="913230" y="425905"/>
                </a:lnTo>
                <a:lnTo>
                  <a:pt x="902386" y="419556"/>
                </a:lnTo>
                <a:lnTo>
                  <a:pt x="891278" y="413207"/>
                </a:lnTo>
                <a:lnTo>
                  <a:pt x="879906" y="407388"/>
                </a:lnTo>
                <a:lnTo>
                  <a:pt x="868798" y="401832"/>
                </a:lnTo>
                <a:lnTo>
                  <a:pt x="857161" y="396541"/>
                </a:lnTo>
                <a:lnTo>
                  <a:pt x="845524" y="391251"/>
                </a:lnTo>
                <a:lnTo>
                  <a:pt x="833623" y="386489"/>
                </a:lnTo>
                <a:lnTo>
                  <a:pt x="821457" y="381992"/>
                </a:lnTo>
                <a:lnTo>
                  <a:pt x="809556" y="377759"/>
                </a:lnTo>
                <a:lnTo>
                  <a:pt x="797390" y="373527"/>
                </a:lnTo>
                <a:lnTo>
                  <a:pt x="784695" y="369823"/>
                </a:lnTo>
                <a:lnTo>
                  <a:pt x="772529" y="366649"/>
                </a:lnTo>
                <a:lnTo>
                  <a:pt x="759835" y="363474"/>
                </a:lnTo>
                <a:lnTo>
                  <a:pt x="746875" y="360829"/>
                </a:lnTo>
                <a:lnTo>
                  <a:pt x="734181" y="358184"/>
                </a:lnTo>
                <a:lnTo>
                  <a:pt x="721221" y="356067"/>
                </a:lnTo>
                <a:lnTo>
                  <a:pt x="707998" y="354216"/>
                </a:lnTo>
                <a:lnTo>
                  <a:pt x="695038" y="352628"/>
                </a:lnTo>
                <a:lnTo>
                  <a:pt x="681815" y="351570"/>
                </a:lnTo>
                <a:lnTo>
                  <a:pt x="668327" y="350512"/>
                </a:lnTo>
                <a:lnTo>
                  <a:pt x="654838" y="350247"/>
                </a:lnTo>
                <a:lnTo>
                  <a:pt x="641615" y="349983"/>
                </a:lnTo>
                <a:close/>
                <a:moveTo>
                  <a:pt x="524717" y="0"/>
                </a:moveTo>
                <a:lnTo>
                  <a:pt x="757983" y="0"/>
                </a:lnTo>
                <a:lnTo>
                  <a:pt x="757983" y="116926"/>
                </a:lnTo>
                <a:lnTo>
                  <a:pt x="699799" y="116926"/>
                </a:lnTo>
                <a:lnTo>
                  <a:pt x="699799" y="236232"/>
                </a:lnTo>
                <a:lnTo>
                  <a:pt x="711171" y="237555"/>
                </a:lnTo>
                <a:lnTo>
                  <a:pt x="722544" y="238877"/>
                </a:lnTo>
                <a:lnTo>
                  <a:pt x="734181" y="240200"/>
                </a:lnTo>
                <a:lnTo>
                  <a:pt x="745289" y="242052"/>
                </a:lnTo>
                <a:lnTo>
                  <a:pt x="756661" y="243903"/>
                </a:lnTo>
                <a:lnTo>
                  <a:pt x="767504" y="246020"/>
                </a:lnTo>
                <a:lnTo>
                  <a:pt x="778877" y="248665"/>
                </a:lnTo>
                <a:lnTo>
                  <a:pt x="789985" y="251046"/>
                </a:lnTo>
                <a:lnTo>
                  <a:pt x="800828" y="253691"/>
                </a:lnTo>
                <a:lnTo>
                  <a:pt x="811672" y="256601"/>
                </a:lnTo>
                <a:lnTo>
                  <a:pt x="822515" y="259776"/>
                </a:lnTo>
                <a:lnTo>
                  <a:pt x="833359" y="262950"/>
                </a:lnTo>
                <a:lnTo>
                  <a:pt x="843673" y="266654"/>
                </a:lnTo>
                <a:lnTo>
                  <a:pt x="854516" y="270093"/>
                </a:lnTo>
                <a:lnTo>
                  <a:pt x="865095" y="273796"/>
                </a:lnTo>
                <a:lnTo>
                  <a:pt x="875145" y="277764"/>
                </a:lnTo>
                <a:lnTo>
                  <a:pt x="885724" y="281997"/>
                </a:lnTo>
                <a:lnTo>
                  <a:pt x="895774" y="286494"/>
                </a:lnTo>
                <a:lnTo>
                  <a:pt x="905824" y="290991"/>
                </a:lnTo>
                <a:lnTo>
                  <a:pt x="915874" y="295488"/>
                </a:lnTo>
                <a:lnTo>
                  <a:pt x="925924" y="300250"/>
                </a:lnTo>
                <a:lnTo>
                  <a:pt x="935445" y="305541"/>
                </a:lnTo>
                <a:lnTo>
                  <a:pt x="945495" y="310567"/>
                </a:lnTo>
                <a:lnTo>
                  <a:pt x="955016" y="315858"/>
                </a:lnTo>
                <a:lnTo>
                  <a:pt x="964537" y="321148"/>
                </a:lnTo>
                <a:lnTo>
                  <a:pt x="973794" y="327233"/>
                </a:lnTo>
                <a:lnTo>
                  <a:pt x="983315" y="332788"/>
                </a:lnTo>
                <a:lnTo>
                  <a:pt x="992307" y="338608"/>
                </a:lnTo>
                <a:lnTo>
                  <a:pt x="1001564" y="344957"/>
                </a:lnTo>
                <a:lnTo>
                  <a:pt x="1010556" y="351041"/>
                </a:lnTo>
                <a:lnTo>
                  <a:pt x="1019548" y="357390"/>
                </a:lnTo>
                <a:lnTo>
                  <a:pt x="1028276" y="364268"/>
                </a:lnTo>
                <a:lnTo>
                  <a:pt x="1156017" y="236232"/>
                </a:lnTo>
                <a:lnTo>
                  <a:pt x="1279791" y="360035"/>
                </a:lnTo>
                <a:lnTo>
                  <a:pt x="1152050" y="487807"/>
                </a:lnTo>
                <a:lnTo>
                  <a:pt x="1159455" y="498124"/>
                </a:lnTo>
                <a:lnTo>
                  <a:pt x="1167125" y="508441"/>
                </a:lnTo>
                <a:lnTo>
                  <a:pt x="1174001" y="518758"/>
                </a:lnTo>
                <a:lnTo>
                  <a:pt x="1180877" y="529604"/>
                </a:lnTo>
                <a:lnTo>
                  <a:pt x="1187754" y="540185"/>
                </a:lnTo>
                <a:lnTo>
                  <a:pt x="1194366" y="551031"/>
                </a:lnTo>
                <a:lnTo>
                  <a:pt x="1200449" y="561877"/>
                </a:lnTo>
                <a:lnTo>
                  <a:pt x="1206796" y="573252"/>
                </a:lnTo>
                <a:lnTo>
                  <a:pt x="1212614" y="584627"/>
                </a:lnTo>
                <a:lnTo>
                  <a:pt x="1218433" y="596003"/>
                </a:lnTo>
                <a:lnTo>
                  <a:pt x="1223987" y="607642"/>
                </a:lnTo>
                <a:lnTo>
                  <a:pt x="1229276" y="619017"/>
                </a:lnTo>
                <a:lnTo>
                  <a:pt x="1234037" y="630922"/>
                </a:lnTo>
                <a:lnTo>
                  <a:pt x="1239062" y="643090"/>
                </a:lnTo>
                <a:lnTo>
                  <a:pt x="1243558" y="654730"/>
                </a:lnTo>
                <a:lnTo>
                  <a:pt x="1248054" y="667163"/>
                </a:lnTo>
                <a:lnTo>
                  <a:pt x="1252021" y="679332"/>
                </a:lnTo>
                <a:lnTo>
                  <a:pt x="1255724" y="691501"/>
                </a:lnTo>
                <a:lnTo>
                  <a:pt x="1259691" y="704198"/>
                </a:lnTo>
                <a:lnTo>
                  <a:pt x="1262864" y="716896"/>
                </a:lnTo>
                <a:lnTo>
                  <a:pt x="1266038" y="729329"/>
                </a:lnTo>
                <a:lnTo>
                  <a:pt x="1268683" y="742292"/>
                </a:lnTo>
                <a:lnTo>
                  <a:pt x="1271328" y="755254"/>
                </a:lnTo>
                <a:lnTo>
                  <a:pt x="1273708" y="767952"/>
                </a:lnTo>
                <a:lnTo>
                  <a:pt x="1275559" y="781179"/>
                </a:lnTo>
                <a:lnTo>
                  <a:pt x="1277675" y="794406"/>
                </a:lnTo>
                <a:lnTo>
                  <a:pt x="1279262" y="807632"/>
                </a:lnTo>
                <a:lnTo>
                  <a:pt x="1280584" y="820595"/>
                </a:lnTo>
                <a:lnTo>
                  <a:pt x="1281378" y="834086"/>
                </a:lnTo>
                <a:lnTo>
                  <a:pt x="1282171" y="847842"/>
                </a:lnTo>
                <a:lnTo>
                  <a:pt x="1282435" y="861069"/>
                </a:lnTo>
                <a:lnTo>
                  <a:pt x="1282700" y="874825"/>
                </a:lnTo>
                <a:lnTo>
                  <a:pt x="1282435" y="891226"/>
                </a:lnTo>
                <a:lnTo>
                  <a:pt x="1281907" y="907892"/>
                </a:lnTo>
                <a:lnTo>
                  <a:pt x="1280849" y="924293"/>
                </a:lnTo>
                <a:lnTo>
                  <a:pt x="1279526" y="940430"/>
                </a:lnTo>
                <a:lnTo>
                  <a:pt x="1277675" y="956302"/>
                </a:lnTo>
                <a:lnTo>
                  <a:pt x="1275030" y="972439"/>
                </a:lnTo>
                <a:lnTo>
                  <a:pt x="1272650" y="988311"/>
                </a:lnTo>
                <a:lnTo>
                  <a:pt x="1269476" y="1003919"/>
                </a:lnTo>
                <a:lnTo>
                  <a:pt x="1266303" y="1019527"/>
                </a:lnTo>
                <a:lnTo>
                  <a:pt x="1262600" y="1035134"/>
                </a:lnTo>
                <a:lnTo>
                  <a:pt x="1258368" y="1050478"/>
                </a:lnTo>
                <a:lnTo>
                  <a:pt x="1253608" y="1065292"/>
                </a:lnTo>
                <a:lnTo>
                  <a:pt x="1248847" y="1080370"/>
                </a:lnTo>
                <a:lnTo>
                  <a:pt x="1243822" y="1095184"/>
                </a:lnTo>
                <a:lnTo>
                  <a:pt x="1238004" y="1109999"/>
                </a:lnTo>
                <a:lnTo>
                  <a:pt x="1232185" y="1124284"/>
                </a:lnTo>
                <a:lnTo>
                  <a:pt x="1226103" y="1138569"/>
                </a:lnTo>
                <a:lnTo>
                  <a:pt x="1219226" y="1152854"/>
                </a:lnTo>
                <a:lnTo>
                  <a:pt x="1212350" y="1166874"/>
                </a:lnTo>
                <a:lnTo>
                  <a:pt x="1205209" y="1180365"/>
                </a:lnTo>
                <a:lnTo>
                  <a:pt x="1197539" y="1193857"/>
                </a:lnTo>
                <a:lnTo>
                  <a:pt x="1189869" y="1207348"/>
                </a:lnTo>
                <a:lnTo>
                  <a:pt x="1181406" y="1220575"/>
                </a:lnTo>
                <a:lnTo>
                  <a:pt x="1173208" y="1233273"/>
                </a:lnTo>
                <a:lnTo>
                  <a:pt x="1164480" y="1245971"/>
                </a:lnTo>
                <a:lnTo>
                  <a:pt x="1155223" y="1258668"/>
                </a:lnTo>
                <a:lnTo>
                  <a:pt x="1145967" y="1270573"/>
                </a:lnTo>
                <a:lnTo>
                  <a:pt x="1136181" y="1282741"/>
                </a:lnTo>
                <a:lnTo>
                  <a:pt x="1126396" y="1294646"/>
                </a:lnTo>
                <a:lnTo>
                  <a:pt x="1116081" y="1306021"/>
                </a:lnTo>
                <a:lnTo>
                  <a:pt x="1105502" y="1317396"/>
                </a:lnTo>
                <a:lnTo>
                  <a:pt x="1094923" y="1328242"/>
                </a:lnTo>
                <a:lnTo>
                  <a:pt x="1083815" y="1339088"/>
                </a:lnTo>
                <a:lnTo>
                  <a:pt x="1072707" y="1349669"/>
                </a:lnTo>
                <a:lnTo>
                  <a:pt x="1061071" y="1359722"/>
                </a:lnTo>
                <a:lnTo>
                  <a:pt x="1049169" y="1369774"/>
                </a:lnTo>
                <a:lnTo>
                  <a:pt x="1037268" y="1379297"/>
                </a:lnTo>
                <a:lnTo>
                  <a:pt x="1025102" y="1388821"/>
                </a:lnTo>
                <a:lnTo>
                  <a:pt x="1012407" y="1397815"/>
                </a:lnTo>
                <a:lnTo>
                  <a:pt x="999977" y="1406809"/>
                </a:lnTo>
                <a:lnTo>
                  <a:pt x="987018" y="1415010"/>
                </a:lnTo>
                <a:lnTo>
                  <a:pt x="973794" y="1423211"/>
                </a:lnTo>
                <a:lnTo>
                  <a:pt x="960570" y="1431147"/>
                </a:lnTo>
                <a:lnTo>
                  <a:pt x="947082" y="1438554"/>
                </a:lnTo>
                <a:lnTo>
                  <a:pt x="933330" y="1445961"/>
                </a:lnTo>
                <a:lnTo>
                  <a:pt x="919313" y="1452839"/>
                </a:lnTo>
                <a:lnTo>
                  <a:pt x="905295" y="1459452"/>
                </a:lnTo>
                <a:lnTo>
                  <a:pt x="891014" y="1465801"/>
                </a:lnTo>
                <a:lnTo>
                  <a:pt x="876468" y="1471621"/>
                </a:lnTo>
                <a:lnTo>
                  <a:pt x="861657" y="1477176"/>
                </a:lnTo>
                <a:lnTo>
                  <a:pt x="847111" y="1482467"/>
                </a:lnTo>
                <a:lnTo>
                  <a:pt x="832036" y="1487493"/>
                </a:lnTo>
                <a:lnTo>
                  <a:pt x="816961" y="1491726"/>
                </a:lnTo>
                <a:lnTo>
                  <a:pt x="801622" y="1495958"/>
                </a:lnTo>
                <a:lnTo>
                  <a:pt x="786018" y="1499926"/>
                </a:lnTo>
                <a:lnTo>
                  <a:pt x="770678" y="1503101"/>
                </a:lnTo>
                <a:lnTo>
                  <a:pt x="755074" y="1506275"/>
                </a:lnTo>
                <a:lnTo>
                  <a:pt x="739206" y="1508656"/>
                </a:lnTo>
                <a:lnTo>
                  <a:pt x="723073" y="1511037"/>
                </a:lnTo>
                <a:lnTo>
                  <a:pt x="706940" y="1512889"/>
                </a:lnTo>
                <a:lnTo>
                  <a:pt x="690542" y="1514211"/>
                </a:lnTo>
                <a:lnTo>
                  <a:pt x="674409" y="1515270"/>
                </a:lnTo>
                <a:lnTo>
                  <a:pt x="658012" y="1515799"/>
                </a:lnTo>
                <a:lnTo>
                  <a:pt x="641615" y="1516063"/>
                </a:lnTo>
                <a:lnTo>
                  <a:pt x="624953" y="1515799"/>
                </a:lnTo>
                <a:lnTo>
                  <a:pt x="608555" y="1515270"/>
                </a:lnTo>
                <a:lnTo>
                  <a:pt x="592158" y="1514211"/>
                </a:lnTo>
                <a:lnTo>
                  <a:pt x="575761" y="1512889"/>
                </a:lnTo>
                <a:lnTo>
                  <a:pt x="559628" y="1511037"/>
                </a:lnTo>
                <a:lnTo>
                  <a:pt x="543759" y="1508656"/>
                </a:lnTo>
                <a:lnTo>
                  <a:pt x="527891" y="1506275"/>
                </a:lnTo>
                <a:lnTo>
                  <a:pt x="512287" y="1503101"/>
                </a:lnTo>
                <a:lnTo>
                  <a:pt x="496683" y="1499926"/>
                </a:lnTo>
                <a:lnTo>
                  <a:pt x="481079" y="1495958"/>
                </a:lnTo>
                <a:lnTo>
                  <a:pt x="465739" y="1491726"/>
                </a:lnTo>
                <a:lnTo>
                  <a:pt x="450929" y="1487493"/>
                </a:lnTo>
                <a:lnTo>
                  <a:pt x="435854" y="1482467"/>
                </a:lnTo>
                <a:lnTo>
                  <a:pt x="421043" y="1477176"/>
                </a:lnTo>
                <a:lnTo>
                  <a:pt x="406233" y="1471621"/>
                </a:lnTo>
                <a:lnTo>
                  <a:pt x="391687" y="1465801"/>
                </a:lnTo>
                <a:lnTo>
                  <a:pt x="377669" y="1459452"/>
                </a:lnTo>
                <a:lnTo>
                  <a:pt x="363388" y="1452839"/>
                </a:lnTo>
                <a:lnTo>
                  <a:pt x="349371" y="1445961"/>
                </a:lnTo>
                <a:lnTo>
                  <a:pt x="335618" y="1438554"/>
                </a:lnTo>
                <a:lnTo>
                  <a:pt x="322394" y="1431147"/>
                </a:lnTo>
                <a:lnTo>
                  <a:pt x="308906" y="1423211"/>
                </a:lnTo>
                <a:lnTo>
                  <a:pt x="295682" y="1415010"/>
                </a:lnTo>
                <a:lnTo>
                  <a:pt x="282988" y="1406809"/>
                </a:lnTo>
                <a:lnTo>
                  <a:pt x="270293" y="1397815"/>
                </a:lnTo>
                <a:lnTo>
                  <a:pt x="257598" y="1388821"/>
                </a:lnTo>
                <a:lnTo>
                  <a:pt x="245697" y="1379297"/>
                </a:lnTo>
                <a:lnTo>
                  <a:pt x="233531" y="1369774"/>
                </a:lnTo>
                <a:lnTo>
                  <a:pt x="221630" y="1359722"/>
                </a:lnTo>
                <a:lnTo>
                  <a:pt x="210257" y="1349669"/>
                </a:lnTo>
                <a:lnTo>
                  <a:pt x="198885" y="1339088"/>
                </a:lnTo>
                <a:lnTo>
                  <a:pt x="188041" y="1328242"/>
                </a:lnTo>
                <a:lnTo>
                  <a:pt x="177198" y="1317396"/>
                </a:lnTo>
                <a:lnTo>
                  <a:pt x="166619" y="1306021"/>
                </a:lnTo>
                <a:lnTo>
                  <a:pt x="156569" y="1294646"/>
                </a:lnTo>
                <a:lnTo>
                  <a:pt x="146519" y="1282741"/>
                </a:lnTo>
                <a:lnTo>
                  <a:pt x="136998" y="1270573"/>
                </a:lnTo>
                <a:lnTo>
                  <a:pt x="127477" y="1258668"/>
                </a:lnTo>
                <a:lnTo>
                  <a:pt x="118485" y="1245971"/>
                </a:lnTo>
                <a:lnTo>
                  <a:pt x="109493" y="1233273"/>
                </a:lnTo>
                <a:lnTo>
                  <a:pt x="101294" y="1220575"/>
                </a:lnTo>
                <a:lnTo>
                  <a:pt x="92831" y="1207348"/>
                </a:lnTo>
                <a:lnTo>
                  <a:pt x="85161" y="1193857"/>
                </a:lnTo>
                <a:lnTo>
                  <a:pt x="77756" y="1180365"/>
                </a:lnTo>
                <a:lnTo>
                  <a:pt x="70350" y="1166874"/>
                </a:lnTo>
                <a:lnTo>
                  <a:pt x="63474" y="1152854"/>
                </a:lnTo>
                <a:lnTo>
                  <a:pt x="56862" y="1138569"/>
                </a:lnTo>
                <a:lnTo>
                  <a:pt x="50515" y="1124284"/>
                </a:lnTo>
                <a:lnTo>
                  <a:pt x="44696" y="1109999"/>
                </a:lnTo>
                <a:lnTo>
                  <a:pt x="39142" y="1095184"/>
                </a:lnTo>
                <a:lnTo>
                  <a:pt x="33853" y="1080370"/>
                </a:lnTo>
                <a:lnTo>
                  <a:pt x="29092" y="1065292"/>
                </a:lnTo>
                <a:lnTo>
                  <a:pt x="24596" y="1050478"/>
                </a:lnTo>
                <a:lnTo>
                  <a:pt x="20365" y="1035134"/>
                </a:lnTo>
                <a:lnTo>
                  <a:pt x="16398" y="1019527"/>
                </a:lnTo>
                <a:lnTo>
                  <a:pt x="13224" y="1003919"/>
                </a:lnTo>
                <a:lnTo>
                  <a:pt x="10315" y="988311"/>
                </a:lnTo>
                <a:lnTo>
                  <a:pt x="7670" y="972439"/>
                </a:lnTo>
                <a:lnTo>
                  <a:pt x="5290" y="956302"/>
                </a:lnTo>
                <a:lnTo>
                  <a:pt x="3703" y="940430"/>
                </a:lnTo>
                <a:lnTo>
                  <a:pt x="2116" y="924293"/>
                </a:lnTo>
                <a:lnTo>
                  <a:pt x="1058" y="907892"/>
                </a:lnTo>
                <a:lnTo>
                  <a:pt x="529" y="891226"/>
                </a:lnTo>
                <a:lnTo>
                  <a:pt x="0" y="874825"/>
                </a:lnTo>
                <a:lnTo>
                  <a:pt x="529" y="858953"/>
                </a:lnTo>
                <a:lnTo>
                  <a:pt x="1058" y="843345"/>
                </a:lnTo>
                <a:lnTo>
                  <a:pt x="1852" y="828266"/>
                </a:lnTo>
                <a:lnTo>
                  <a:pt x="3174" y="812923"/>
                </a:lnTo>
                <a:lnTo>
                  <a:pt x="4761" y="797580"/>
                </a:lnTo>
                <a:lnTo>
                  <a:pt x="6877" y="782237"/>
                </a:lnTo>
                <a:lnTo>
                  <a:pt x="9257" y="767158"/>
                </a:lnTo>
                <a:lnTo>
                  <a:pt x="11902" y="752609"/>
                </a:lnTo>
                <a:lnTo>
                  <a:pt x="14811" y="737795"/>
                </a:lnTo>
                <a:lnTo>
                  <a:pt x="18249" y="722980"/>
                </a:lnTo>
                <a:lnTo>
                  <a:pt x="21952" y="708431"/>
                </a:lnTo>
                <a:lnTo>
                  <a:pt x="25919" y="693881"/>
                </a:lnTo>
                <a:lnTo>
                  <a:pt x="30415" y="679861"/>
                </a:lnTo>
                <a:lnTo>
                  <a:pt x="34911" y="665840"/>
                </a:lnTo>
                <a:lnTo>
                  <a:pt x="40200" y="651820"/>
                </a:lnTo>
                <a:lnTo>
                  <a:pt x="45225" y="637799"/>
                </a:lnTo>
                <a:lnTo>
                  <a:pt x="50779" y="624308"/>
                </a:lnTo>
                <a:lnTo>
                  <a:pt x="56862" y="610817"/>
                </a:lnTo>
                <a:lnTo>
                  <a:pt x="63210" y="597325"/>
                </a:lnTo>
                <a:lnTo>
                  <a:pt x="69557" y="584363"/>
                </a:lnTo>
                <a:lnTo>
                  <a:pt x="76433" y="571401"/>
                </a:lnTo>
                <a:lnTo>
                  <a:pt x="83574" y="558438"/>
                </a:lnTo>
                <a:lnTo>
                  <a:pt x="90715" y="546005"/>
                </a:lnTo>
                <a:lnTo>
                  <a:pt x="98649" y="533572"/>
                </a:lnTo>
                <a:lnTo>
                  <a:pt x="106319" y="521139"/>
                </a:lnTo>
                <a:lnTo>
                  <a:pt x="114782" y="509234"/>
                </a:lnTo>
                <a:lnTo>
                  <a:pt x="122981" y="497330"/>
                </a:lnTo>
                <a:lnTo>
                  <a:pt x="131973" y="485691"/>
                </a:lnTo>
                <a:lnTo>
                  <a:pt x="140701" y="474315"/>
                </a:lnTo>
                <a:lnTo>
                  <a:pt x="149693" y="462940"/>
                </a:lnTo>
                <a:lnTo>
                  <a:pt x="159478" y="451830"/>
                </a:lnTo>
                <a:lnTo>
                  <a:pt x="169264" y="441248"/>
                </a:lnTo>
                <a:lnTo>
                  <a:pt x="179049" y="430402"/>
                </a:lnTo>
                <a:lnTo>
                  <a:pt x="189364" y="420350"/>
                </a:lnTo>
                <a:lnTo>
                  <a:pt x="199678" y="410033"/>
                </a:lnTo>
                <a:lnTo>
                  <a:pt x="210522" y="400245"/>
                </a:lnTo>
                <a:lnTo>
                  <a:pt x="221101" y="390457"/>
                </a:lnTo>
                <a:lnTo>
                  <a:pt x="232209" y="381198"/>
                </a:lnTo>
                <a:lnTo>
                  <a:pt x="243317" y="371940"/>
                </a:lnTo>
                <a:lnTo>
                  <a:pt x="254953" y="363210"/>
                </a:lnTo>
                <a:lnTo>
                  <a:pt x="266855" y="354216"/>
                </a:lnTo>
                <a:lnTo>
                  <a:pt x="278492" y="346015"/>
                </a:lnTo>
                <a:lnTo>
                  <a:pt x="290922" y="337814"/>
                </a:lnTo>
                <a:lnTo>
                  <a:pt x="303088" y="330143"/>
                </a:lnTo>
                <a:lnTo>
                  <a:pt x="315518" y="322471"/>
                </a:lnTo>
                <a:lnTo>
                  <a:pt x="328213" y="315064"/>
                </a:lnTo>
                <a:lnTo>
                  <a:pt x="341172" y="308186"/>
                </a:lnTo>
                <a:lnTo>
                  <a:pt x="354131" y="301308"/>
                </a:lnTo>
                <a:lnTo>
                  <a:pt x="367355" y="294959"/>
                </a:lnTo>
                <a:lnTo>
                  <a:pt x="380843" y="288875"/>
                </a:lnTo>
                <a:lnTo>
                  <a:pt x="394331" y="282790"/>
                </a:lnTo>
                <a:lnTo>
                  <a:pt x="407819" y="277500"/>
                </a:lnTo>
                <a:lnTo>
                  <a:pt x="421837" y="272209"/>
                </a:lnTo>
                <a:lnTo>
                  <a:pt x="435854" y="267447"/>
                </a:lnTo>
                <a:lnTo>
                  <a:pt x="449871" y="262686"/>
                </a:lnTo>
                <a:lnTo>
                  <a:pt x="464153" y="258453"/>
                </a:lnTo>
                <a:lnTo>
                  <a:pt x="478699" y="254485"/>
                </a:lnTo>
                <a:lnTo>
                  <a:pt x="493245" y="251046"/>
                </a:lnTo>
                <a:lnTo>
                  <a:pt x="508055" y="247607"/>
                </a:lnTo>
                <a:lnTo>
                  <a:pt x="522601" y="244433"/>
                </a:lnTo>
                <a:lnTo>
                  <a:pt x="537676" y="242052"/>
                </a:lnTo>
                <a:lnTo>
                  <a:pt x="552751" y="239671"/>
                </a:lnTo>
                <a:lnTo>
                  <a:pt x="567826" y="237819"/>
                </a:lnTo>
                <a:lnTo>
                  <a:pt x="583166" y="236232"/>
                </a:lnTo>
                <a:lnTo>
                  <a:pt x="583166" y="116926"/>
                </a:lnTo>
                <a:lnTo>
                  <a:pt x="524717" y="116926"/>
                </a:lnTo>
                <a:lnTo>
                  <a:pt x="524717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3" name="KSO_Shape" descr="D:\51PPT模板网\51pptmoban.com\图片.jpg">
            <a:extLst>
              <a:ext uri="{FF2B5EF4-FFF2-40B4-BE49-F238E27FC236}">
                <a16:creationId xmlns:a16="http://schemas.microsoft.com/office/drawing/2014/main" id="{0ADEDC35-4515-8ABE-271B-C8EBEA611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5862" y="4473575"/>
            <a:ext cx="720725" cy="720725"/>
          </a:xfrm>
          <a:custGeom>
            <a:avLst/>
            <a:gdLst>
              <a:gd name="T0" fmla="*/ 572 w 4295694"/>
              <a:gd name="T1" fmla="*/ 1969 h 4602950"/>
              <a:gd name="T2" fmla="*/ 529 w 4295694"/>
              <a:gd name="T3" fmla="*/ 1990 h 4602950"/>
              <a:gd name="T4" fmla="*/ 498 w 4295694"/>
              <a:gd name="T5" fmla="*/ 2022 h 4602950"/>
              <a:gd name="T6" fmla="*/ 484 w 4295694"/>
              <a:gd name="T7" fmla="*/ 2048 h 4602950"/>
              <a:gd name="T8" fmla="*/ 625 w 4295694"/>
              <a:gd name="T9" fmla="*/ 2179 h 4602950"/>
              <a:gd name="T10" fmla="*/ 765 w 4295694"/>
              <a:gd name="T11" fmla="*/ 2048 h 4602950"/>
              <a:gd name="T12" fmla="*/ 763 w 4295694"/>
              <a:gd name="T13" fmla="*/ 2042 h 4602950"/>
              <a:gd name="T14" fmla="*/ 757 w 4295694"/>
              <a:gd name="T15" fmla="*/ 2028 h 4602950"/>
              <a:gd name="T16" fmla="*/ 719 w 4295694"/>
              <a:gd name="T17" fmla="*/ 1989 h 4602950"/>
              <a:gd name="T18" fmla="*/ 675 w 4295694"/>
              <a:gd name="T19" fmla="*/ 1969 h 4602950"/>
              <a:gd name="T20" fmla="*/ 2936 w 4295694"/>
              <a:gd name="T21" fmla="*/ 546 h 4602950"/>
              <a:gd name="T22" fmla="*/ 2416 w 4295694"/>
              <a:gd name="T23" fmla="*/ 1229 h 4602950"/>
              <a:gd name="T24" fmla="*/ 967 w 4295694"/>
              <a:gd name="T25" fmla="*/ 372 h 4602950"/>
              <a:gd name="T26" fmla="*/ 1113 w 4295694"/>
              <a:gd name="T27" fmla="*/ 1514 h 4602950"/>
              <a:gd name="T28" fmla="*/ 2478 w 4295694"/>
              <a:gd name="T29" fmla="*/ 2009 h 4602950"/>
              <a:gd name="T30" fmla="*/ 1248 w 4295694"/>
              <a:gd name="T31" fmla="*/ 1442 h 4602950"/>
              <a:gd name="T32" fmla="*/ 967 w 4295694"/>
              <a:gd name="T33" fmla="*/ 372 h 4602950"/>
              <a:gd name="T34" fmla="*/ 1817 w 4295694"/>
              <a:gd name="T35" fmla="*/ 579 h 4602950"/>
              <a:gd name="T36" fmla="*/ 2903 w 4295694"/>
              <a:gd name="T37" fmla="*/ 398 h 4602950"/>
              <a:gd name="T38" fmla="*/ 3358 w 4295694"/>
              <a:gd name="T39" fmla="*/ 321 h 4602950"/>
              <a:gd name="T40" fmla="*/ 3108 w 4295694"/>
              <a:gd name="T41" fmla="*/ 620 h 4602950"/>
              <a:gd name="T42" fmla="*/ 2511 w 4295694"/>
              <a:gd name="T43" fmla="*/ 1332 h 4602950"/>
              <a:gd name="T44" fmla="*/ 2938 w 4295694"/>
              <a:gd name="T45" fmla="*/ 1963 h 4602950"/>
              <a:gd name="T46" fmla="*/ 1091 w 4295694"/>
              <a:gd name="T47" fmla="*/ 1760 h 4602950"/>
              <a:gd name="T48" fmla="*/ 953 w 4295694"/>
              <a:gd name="T49" fmla="*/ 1942 h 4602950"/>
              <a:gd name="T50" fmla="*/ 988 w 4295694"/>
              <a:gd name="T51" fmla="*/ 2020 h 4602950"/>
              <a:gd name="T52" fmla="*/ 938 w 4295694"/>
              <a:gd name="T53" fmla="*/ 2386 h 4602950"/>
              <a:gd name="T54" fmla="*/ 1250 w 4295694"/>
              <a:gd name="T55" fmla="*/ 2767 h 4602950"/>
              <a:gd name="T56" fmla="*/ 8 w 4295694"/>
              <a:gd name="T57" fmla="*/ 2704 h 4602950"/>
              <a:gd name="T58" fmla="*/ 348 w 4295694"/>
              <a:gd name="T59" fmla="*/ 2373 h 4602950"/>
              <a:gd name="T60" fmla="*/ 270 w 4295694"/>
              <a:gd name="T61" fmla="*/ 1982 h 4602950"/>
              <a:gd name="T62" fmla="*/ 317 w 4295694"/>
              <a:gd name="T63" fmla="*/ 1924 h 4602950"/>
              <a:gd name="T64" fmla="*/ 280 w 4295694"/>
              <a:gd name="T65" fmla="*/ 1705 h 4602950"/>
              <a:gd name="T66" fmla="*/ 797 w 4295694"/>
              <a:gd name="T67" fmla="*/ 1440 h 4602950"/>
              <a:gd name="T68" fmla="*/ 1181 w 4295694"/>
              <a:gd name="T69" fmla="*/ 59 h 460295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4295694"/>
              <a:gd name="T106" fmla="*/ 0 h 4602950"/>
              <a:gd name="T107" fmla="*/ 4295694 w 4295694"/>
              <a:gd name="T108" fmla="*/ 4602950 h 460295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4295694" h="4602950">
                <a:moveTo>
                  <a:pt x="788546" y="3262602"/>
                </a:moveTo>
                <a:lnTo>
                  <a:pt x="722065" y="3276024"/>
                </a:lnTo>
                <a:lnTo>
                  <a:pt x="703443" y="3286707"/>
                </a:lnTo>
                <a:lnTo>
                  <a:pt x="667154" y="3311174"/>
                </a:lnTo>
                <a:lnTo>
                  <a:pt x="650940" y="3329902"/>
                </a:lnTo>
                <a:lnTo>
                  <a:pt x="628475" y="3363222"/>
                </a:lnTo>
                <a:lnTo>
                  <a:pt x="611251" y="3407093"/>
                </a:lnTo>
                <a:lnTo>
                  <a:pt x="611248" y="3407104"/>
                </a:lnTo>
                <a:cubicBezTo>
                  <a:pt x="608837" y="3418885"/>
                  <a:pt x="607571" y="3431083"/>
                  <a:pt x="607571" y="3443577"/>
                </a:cubicBezTo>
                <a:cubicBezTo>
                  <a:pt x="607571" y="3543527"/>
                  <a:pt x="688596" y="3624552"/>
                  <a:pt x="788546" y="3624552"/>
                </a:cubicBezTo>
                <a:cubicBezTo>
                  <a:pt x="888496" y="3624552"/>
                  <a:pt x="969521" y="3543527"/>
                  <a:pt x="969521" y="3443577"/>
                </a:cubicBezTo>
                <a:cubicBezTo>
                  <a:pt x="969521" y="3431083"/>
                  <a:pt x="968255" y="3418885"/>
                  <a:pt x="965845" y="3407104"/>
                </a:cubicBezTo>
                <a:lnTo>
                  <a:pt x="962750" y="3397135"/>
                </a:lnTo>
                <a:lnTo>
                  <a:pt x="962749" y="3397136"/>
                </a:lnTo>
                <a:lnTo>
                  <a:pt x="955298" y="3373133"/>
                </a:lnTo>
                <a:lnTo>
                  <a:pt x="955291" y="3373121"/>
                </a:lnTo>
                <a:lnTo>
                  <a:pt x="920412" y="3321388"/>
                </a:lnTo>
                <a:lnTo>
                  <a:pt x="906965" y="3309169"/>
                </a:lnTo>
                <a:lnTo>
                  <a:pt x="868849" y="3283471"/>
                </a:lnTo>
                <a:lnTo>
                  <a:pt x="852148" y="3275443"/>
                </a:lnTo>
                <a:lnTo>
                  <a:pt x="788546" y="3262602"/>
                </a:lnTo>
                <a:close/>
                <a:moveTo>
                  <a:pt x="3704648" y="908397"/>
                </a:moveTo>
                <a:lnTo>
                  <a:pt x="2413156" y="1136122"/>
                </a:lnTo>
                <a:lnTo>
                  <a:pt x="3048940" y="2044116"/>
                </a:lnTo>
                <a:lnTo>
                  <a:pt x="3704648" y="908397"/>
                </a:lnTo>
                <a:close/>
                <a:moveTo>
                  <a:pt x="1220089" y="619236"/>
                </a:moveTo>
                <a:lnTo>
                  <a:pt x="1204000" y="653307"/>
                </a:lnTo>
                <a:cubicBezTo>
                  <a:pt x="955662" y="1247544"/>
                  <a:pt x="1007937" y="1952277"/>
                  <a:pt x="1404665" y="2518863"/>
                </a:cubicBezTo>
                <a:cubicBezTo>
                  <a:pt x="1801394" y="3085450"/>
                  <a:pt x="2445746" y="3375605"/>
                  <a:pt x="3089083" y="3345485"/>
                </a:cubicBezTo>
                <a:lnTo>
                  <a:pt x="3126598" y="3342019"/>
                </a:lnTo>
                <a:lnTo>
                  <a:pt x="3126489" y="3342009"/>
                </a:lnTo>
                <a:cubicBezTo>
                  <a:pt x="2522425" y="3261313"/>
                  <a:pt x="1952730" y="2937731"/>
                  <a:pt x="1575619" y="2399160"/>
                </a:cubicBezTo>
                <a:cubicBezTo>
                  <a:pt x="1198508" y="1860590"/>
                  <a:pt x="1089288" y="1214580"/>
                  <a:pt x="1220060" y="619347"/>
                </a:cubicBezTo>
                <a:lnTo>
                  <a:pt x="1220089" y="619236"/>
                </a:lnTo>
                <a:close/>
                <a:moveTo>
                  <a:pt x="1617635" y="0"/>
                </a:moveTo>
                <a:lnTo>
                  <a:pt x="2292594" y="963942"/>
                </a:lnTo>
                <a:lnTo>
                  <a:pt x="3658628" y="723073"/>
                </a:lnTo>
                <a:lnTo>
                  <a:pt x="3663439" y="662289"/>
                </a:lnTo>
                <a:cubicBezTo>
                  <a:pt x="3677595" y="582007"/>
                  <a:pt x="3722377" y="507126"/>
                  <a:pt x="3794430" y="456674"/>
                </a:cubicBezTo>
                <a:cubicBezTo>
                  <a:pt x="3938536" y="355769"/>
                  <a:pt x="4137157" y="390792"/>
                  <a:pt x="4238061" y="534898"/>
                </a:cubicBezTo>
                <a:cubicBezTo>
                  <a:pt x="4338965" y="679004"/>
                  <a:pt x="4303943" y="877625"/>
                  <a:pt x="4159837" y="978529"/>
                </a:cubicBezTo>
                <a:cubicBezTo>
                  <a:pt x="4087784" y="1028981"/>
                  <a:pt x="4002102" y="1045452"/>
                  <a:pt x="3921820" y="1031296"/>
                </a:cubicBezTo>
                <a:lnTo>
                  <a:pt x="3863056" y="1015027"/>
                </a:lnTo>
                <a:lnTo>
                  <a:pt x="3169503" y="2216297"/>
                </a:lnTo>
                <a:lnTo>
                  <a:pt x="3844461" y="3180237"/>
                </a:lnTo>
                <a:lnTo>
                  <a:pt x="3708278" y="3265695"/>
                </a:lnTo>
                <a:cubicBezTo>
                  <a:pt x="2956045" y="3686124"/>
                  <a:pt x="2019093" y="3555481"/>
                  <a:pt x="1410024" y="2964151"/>
                </a:cubicBezTo>
                <a:lnTo>
                  <a:pt x="1376409" y="2928277"/>
                </a:lnTo>
                <a:lnTo>
                  <a:pt x="1156105" y="3177978"/>
                </a:lnTo>
                <a:lnTo>
                  <a:pt x="1202745" y="3230084"/>
                </a:lnTo>
                <a:cubicBezTo>
                  <a:pt x="1216415" y="3250449"/>
                  <a:pt x="1227745" y="3273276"/>
                  <a:pt x="1236231" y="3297943"/>
                </a:cubicBezTo>
                <a:lnTo>
                  <a:pt x="1246620" y="3361214"/>
                </a:lnTo>
                <a:lnTo>
                  <a:pt x="1138418" y="3948390"/>
                </a:lnTo>
                <a:lnTo>
                  <a:pt x="1183839" y="3969580"/>
                </a:lnTo>
                <a:cubicBezTo>
                  <a:pt x="1377847" y="4081138"/>
                  <a:pt x="1520277" y="4272289"/>
                  <a:pt x="1566559" y="4498463"/>
                </a:cubicBezTo>
                <a:lnTo>
                  <a:pt x="1577092" y="4602950"/>
                </a:lnTo>
                <a:lnTo>
                  <a:pt x="0" y="4602950"/>
                </a:lnTo>
                <a:lnTo>
                  <a:pt x="10534" y="4498463"/>
                </a:lnTo>
                <a:cubicBezTo>
                  <a:pt x="56816" y="4272289"/>
                  <a:pt x="199246" y="4081138"/>
                  <a:pt x="393255" y="3969580"/>
                </a:cubicBezTo>
                <a:lnTo>
                  <a:pt x="438675" y="3948390"/>
                </a:lnTo>
                <a:lnTo>
                  <a:pt x="330473" y="3361214"/>
                </a:lnTo>
                <a:lnTo>
                  <a:pt x="340862" y="3297943"/>
                </a:lnTo>
                <a:cubicBezTo>
                  <a:pt x="349348" y="3273276"/>
                  <a:pt x="360679" y="3250449"/>
                  <a:pt x="374348" y="3230084"/>
                </a:cubicBezTo>
                <a:lnTo>
                  <a:pt x="400339" y="3201047"/>
                </a:lnTo>
                <a:lnTo>
                  <a:pt x="322880" y="3110756"/>
                </a:lnTo>
                <a:cubicBezTo>
                  <a:pt x="267986" y="3046768"/>
                  <a:pt x="283977" y="2937741"/>
                  <a:pt x="353773" y="2837154"/>
                </a:cubicBezTo>
                <a:lnTo>
                  <a:pt x="405273" y="2780511"/>
                </a:lnTo>
                <a:lnTo>
                  <a:pt x="1005359" y="2395676"/>
                </a:lnTo>
                <a:lnTo>
                  <a:pt x="988063" y="2361529"/>
                </a:lnTo>
                <a:cubicBezTo>
                  <a:pt x="640709" y="1586944"/>
                  <a:pt x="838400" y="661814"/>
                  <a:pt x="1490754" y="98742"/>
                </a:cubicBezTo>
                <a:lnTo>
                  <a:pt x="1617635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B7E03EF-4040-6EBA-C606-D18289D99F42}"/>
              </a:ext>
            </a:extLst>
          </p:cNvPr>
          <p:cNvGrpSpPr/>
          <p:nvPr/>
        </p:nvGrpSpPr>
        <p:grpSpPr>
          <a:xfrm>
            <a:off x="7659687" y="1701669"/>
            <a:ext cx="3412465" cy="816522"/>
            <a:chOff x="-328895" y="1906534"/>
            <a:chExt cx="341246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4AE1B78-583E-5C4B-77E7-09F839BCB4ED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D53BDBA-4CD8-2AA5-3E8B-614A045D91FE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935632C-A840-DF49-1FBF-4E4806942D38}"/>
              </a:ext>
            </a:extLst>
          </p:cNvPr>
          <p:cNvGrpSpPr/>
          <p:nvPr/>
        </p:nvGrpSpPr>
        <p:grpSpPr>
          <a:xfrm>
            <a:off x="1199222" y="1771376"/>
            <a:ext cx="3399765" cy="816522"/>
            <a:chOff x="-316195" y="1906534"/>
            <a:chExt cx="339976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C0D3B02-2D83-187A-DE7B-0846CD8B60E8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9650B41-8F4F-0D94-3640-91E6300CA5F1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B7B1406-D229-AEB3-7680-B47488B247A8}"/>
              </a:ext>
            </a:extLst>
          </p:cNvPr>
          <p:cNvGrpSpPr/>
          <p:nvPr/>
        </p:nvGrpSpPr>
        <p:grpSpPr>
          <a:xfrm>
            <a:off x="7659687" y="4348754"/>
            <a:ext cx="3412465" cy="816522"/>
            <a:chOff x="-328895" y="1906534"/>
            <a:chExt cx="341246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EB965E7-F92D-DB63-808E-E4EF4D335A3D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323678D-1020-AC10-9F40-C2B2D826BA68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C1CB300-434E-3074-56ED-33E0A2C53A03}"/>
              </a:ext>
            </a:extLst>
          </p:cNvPr>
          <p:cNvGrpSpPr/>
          <p:nvPr/>
        </p:nvGrpSpPr>
        <p:grpSpPr>
          <a:xfrm>
            <a:off x="1199222" y="4418461"/>
            <a:ext cx="3399765" cy="816522"/>
            <a:chOff x="-316195" y="1906534"/>
            <a:chExt cx="339976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A909643-90F7-0950-265A-AD0E64B24279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07778BA-9C1F-7E0B-C518-45BAF3DD972D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DDFFF31-6406-9809-14C5-D7A6723ED174}"/>
              </a:ext>
            </a:extLst>
          </p:cNvPr>
          <p:cNvGrpSpPr/>
          <p:nvPr/>
        </p:nvGrpSpPr>
        <p:grpSpPr>
          <a:xfrm>
            <a:off x="8450403" y="3128624"/>
            <a:ext cx="3412465" cy="816522"/>
            <a:chOff x="-328895" y="1906534"/>
            <a:chExt cx="341246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F546C3A-BE10-44F5-9D8C-EE4BC8E3056F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33EFFE7-8AD8-B53C-B144-17F84DBDD4BF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B7F6E5B-A4AE-7564-3233-A08CD34F0C62}"/>
              </a:ext>
            </a:extLst>
          </p:cNvPr>
          <p:cNvGrpSpPr/>
          <p:nvPr/>
        </p:nvGrpSpPr>
        <p:grpSpPr>
          <a:xfrm>
            <a:off x="460282" y="3198331"/>
            <a:ext cx="3399765" cy="816522"/>
            <a:chOff x="-316195" y="1906534"/>
            <a:chExt cx="339976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275F965-2B2B-F000-7E06-0AC2521BDD88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F76D4E4-477A-AAFA-BF31-304626185698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752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D:\51PPT模板网\51pptmoban.com\图片.jpg">
            <a:extLst>
              <a:ext uri="{FF2B5EF4-FFF2-40B4-BE49-F238E27FC236}">
                <a16:creationId xmlns:a16="http://schemas.microsoft.com/office/drawing/2014/main" id="{46CD911C-B7DC-0CFC-4FF7-97D365BC84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2126" y="1507076"/>
            <a:ext cx="4268590" cy="4452892"/>
          </a:xfrm>
          <a:prstGeom prst="rect">
            <a:avLst/>
          </a:prstGeom>
        </p:spPr>
      </p:pic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783FD55E-0C2D-08BD-BEFC-FA30604864AC}"/>
              </a:ext>
            </a:extLst>
          </p:cNvPr>
          <p:cNvSpPr txBox="1"/>
          <p:nvPr/>
        </p:nvSpPr>
        <p:spPr>
          <a:xfrm>
            <a:off x="4354913" y="64797"/>
            <a:ext cx="3482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演示春风楷" panose="00000500000000000000" pitchFamily="2" charset="-122"/>
                <a:ea typeface="演示春风楷" panose="00000500000000000000" pitchFamily="2" charset="-122"/>
              </a:rPr>
              <a:t>添加标题文本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E291F0D7-7E3E-8ACD-6AAB-B14C9DF11D70}"/>
              </a:ext>
            </a:extLst>
          </p:cNvPr>
          <p:cNvSpPr/>
          <p:nvPr/>
        </p:nvSpPr>
        <p:spPr>
          <a:xfrm>
            <a:off x="3975130" y="1507076"/>
            <a:ext cx="4281290" cy="428129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8D0B4CDA-AA4F-9496-234C-9380055C2E2F}"/>
              </a:ext>
            </a:extLst>
          </p:cNvPr>
          <p:cNvSpPr/>
          <p:nvPr/>
        </p:nvSpPr>
        <p:spPr>
          <a:xfrm>
            <a:off x="7460098" y="2154776"/>
            <a:ext cx="510790" cy="510790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</p:spPr>
        <p:txBody>
          <a:bodyPr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FA9E2EFA-094D-BBDA-F473-4886983DE173}"/>
              </a:ext>
            </a:extLst>
          </p:cNvPr>
          <p:cNvSpPr/>
          <p:nvPr/>
        </p:nvSpPr>
        <p:spPr>
          <a:xfrm>
            <a:off x="4221111" y="2154776"/>
            <a:ext cx="510790" cy="510790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</p:spPr>
        <p:txBody>
          <a:bodyPr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9736F7DB-E308-44B5-7719-57FE3ABC322D}"/>
              </a:ext>
            </a:extLst>
          </p:cNvPr>
          <p:cNvSpPr/>
          <p:nvPr/>
        </p:nvSpPr>
        <p:spPr>
          <a:xfrm>
            <a:off x="4221111" y="4523390"/>
            <a:ext cx="510790" cy="510790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</p:spPr>
        <p:txBody>
          <a:bodyPr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3206C9DC-249B-99B9-4930-EDAC54F14CD1}"/>
              </a:ext>
            </a:extLst>
          </p:cNvPr>
          <p:cNvSpPr/>
          <p:nvPr/>
        </p:nvSpPr>
        <p:spPr>
          <a:xfrm>
            <a:off x="7460098" y="4523390"/>
            <a:ext cx="510790" cy="510790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</p:spPr>
        <p:txBody>
          <a:bodyPr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E7DAF1F-7369-1BD5-9682-7CF711E8CD9C}"/>
              </a:ext>
            </a:extLst>
          </p:cNvPr>
          <p:cNvGrpSpPr/>
          <p:nvPr/>
        </p:nvGrpSpPr>
        <p:grpSpPr>
          <a:xfrm>
            <a:off x="8197071" y="2030244"/>
            <a:ext cx="3412465" cy="816522"/>
            <a:chOff x="-328895" y="1906534"/>
            <a:chExt cx="341246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F85A108-A835-493E-B09B-65FE3CE5A66A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EB69B72-51B7-DA03-C050-D75E28C872A6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A3AFC51-C877-44B7-A53E-0DCF5E6D0436}"/>
              </a:ext>
            </a:extLst>
          </p:cNvPr>
          <p:cNvGrpSpPr/>
          <p:nvPr/>
        </p:nvGrpSpPr>
        <p:grpSpPr>
          <a:xfrm>
            <a:off x="634714" y="2030244"/>
            <a:ext cx="3399765" cy="816522"/>
            <a:chOff x="-316195" y="1906534"/>
            <a:chExt cx="339976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5475A66-2D57-3ACF-8C5F-76DFC6F88544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367FD11-1DAD-54BC-D523-F8CA78570509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FA4D3A0-E2AB-525B-7483-57B377ED5175}"/>
              </a:ext>
            </a:extLst>
          </p:cNvPr>
          <p:cNvGrpSpPr/>
          <p:nvPr/>
        </p:nvGrpSpPr>
        <p:grpSpPr>
          <a:xfrm>
            <a:off x="8197071" y="4523390"/>
            <a:ext cx="3412465" cy="816522"/>
            <a:chOff x="-328895" y="1906534"/>
            <a:chExt cx="341246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A7B6295-2C83-E71F-2A45-3A48DFC23D64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203618A-0B73-2F7F-30F6-963A51F2676E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B4698C6-C0E1-CAFD-146D-7399C4B2C429}"/>
              </a:ext>
            </a:extLst>
          </p:cNvPr>
          <p:cNvGrpSpPr/>
          <p:nvPr/>
        </p:nvGrpSpPr>
        <p:grpSpPr>
          <a:xfrm>
            <a:off x="634714" y="4523390"/>
            <a:ext cx="3399765" cy="816522"/>
            <a:chOff x="-316195" y="1906534"/>
            <a:chExt cx="3399765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664EE1E-21EF-0ED8-7CA4-1EE0A4EBDA6B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BB9A86E-4E1B-DAEA-8ED2-49E56A9BD354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FA27BBD1-9EBF-F2E8-0CBB-7AA85A78B6A8}"/>
              </a:ext>
            </a:extLst>
          </p:cNvPr>
          <p:cNvSpPr txBox="1"/>
          <p:nvPr/>
        </p:nvSpPr>
        <p:spPr>
          <a:xfrm>
            <a:off x="5434600" y="327838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添加关键词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16B07E8-9E61-429A-E585-98AA9EDCB757}"/>
              </a:ext>
            </a:extLst>
          </p:cNvPr>
          <p:cNvSpPr txBox="1"/>
          <p:nvPr/>
        </p:nvSpPr>
        <p:spPr>
          <a:xfrm>
            <a:off x="4949369" y="3733522"/>
            <a:ext cx="229326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单击此处添加描述文本</a:t>
            </a:r>
          </a:p>
        </p:txBody>
      </p:sp>
    </p:spTree>
    <p:extLst>
      <p:ext uri="{BB962C8B-B14F-4D97-AF65-F5344CB8AC3E}">
        <p14:creationId xmlns:p14="http://schemas.microsoft.com/office/powerpoint/2010/main" val="132139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">
            <a:extLst>
              <a:ext uri="{FF2B5EF4-FFF2-40B4-BE49-F238E27FC236}">
                <a16:creationId xmlns:a16="http://schemas.microsoft.com/office/drawing/2014/main" id="{75A9425A-CEB0-B75C-E084-A72E5D1BE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5475" y="1682296"/>
            <a:ext cx="2406650" cy="2406650"/>
          </a:xfrm>
          <a:prstGeom prst="ellipse">
            <a:avLst/>
          </a:pr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>
              <a:solidFill>
                <a:schemeClr val="lt1"/>
              </a:solidFill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椭圆 1">
            <a:extLst>
              <a:ext uri="{FF2B5EF4-FFF2-40B4-BE49-F238E27FC236}">
                <a16:creationId xmlns:a16="http://schemas.microsoft.com/office/drawing/2014/main" id="{004B891B-2395-CAC1-70BB-27D1196531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0150" y="1682296"/>
            <a:ext cx="2251075" cy="2406650"/>
          </a:xfrm>
          <a:custGeom>
            <a:avLst/>
            <a:gdLst>
              <a:gd name="T0" fmla="*/ 2555505 w 1751265"/>
              <a:gd name="T1" fmla="*/ 0 h 1872208"/>
              <a:gd name="T2" fmla="*/ 4780840 w 1751265"/>
              <a:gd name="T3" fmla="*/ 1301874 h 1872208"/>
              <a:gd name="T4" fmla="*/ 4425301 w 1751265"/>
              <a:gd name="T5" fmla="*/ 2597759 h 1872208"/>
              <a:gd name="T6" fmla="*/ 4755471 w 1751265"/>
              <a:gd name="T7" fmla="*/ 3851877 h 1872208"/>
              <a:gd name="T8" fmla="*/ 2555505 w 1751265"/>
              <a:gd name="T9" fmla="*/ 5111983 h 1872208"/>
              <a:gd name="T10" fmla="*/ 0 w 1751265"/>
              <a:gd name="T11" fmla="*/ 2555991 h 1872208"/>
              <a:gd name="T12" fmla="*/ 2555505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26" name="椭圆 1">
            <a:extLst>
              <a:ext uri="{FF2B5EF4-FFF2-40B4-BE49-F238E27FC236}">
                <a16:creationId xmlns:a16="http://schemas.microsoft.com/office/drawing/2014/main" id="{CBF24967-8C2C-64B9-6B50-019D578CE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1225" y="1682296"/>
            <a:ext cx="2251075" cy="2406650"/>
          </a:xfrm>
          <a:custGeom>
            <a:avLst/>
            <a:gdLst>
              <a:gd name="T0" fmla="*/ 2555505 w 1751265"/>
              <a:gd name="T1" fmla="*/ 0 h 1872208"/>
              <a:gd name="T2" fmla="*/ 4780840 w 1751265"/>
              <a:gd name="T3" fmla="*/ 1301874 h 1872208"/>
              <a:gd name="T4" fmla="*/ 4425301 w 1751265"/>
              <a:gd name="T5" fmla="*/ 2597759 h 1872208"/>
              <a:gd name="T6" fmla="*/ 4755471 w 1751265"/>
              <a:gd name="T7" fmla="*/ 3851877 h 1872208"/>
              <a:gd name="T8" fmla="*/ 2555505 w 1751265"/>
              <a:gd name="T9" fmla="*/ 5111983 h 1872208"/>
              <a:gd name="T10" fmla="*/ 0 w 1751265"/>
              <a:gd name="T11" fmla="*/ 2555991 h 1872208"/>
              <a:gd name="T12" fmla="*/ 2555505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458" name="图形 8">
            <a:extLst>
              <a:ext uri="{FF2B5EF4-FFF2-40B4-BE49-F238E27FC236}">
                <a16:creationId xmlns:a16="http://schemas.microsoft.com/office/drawing/2014/main" id="{60B01F7F-4A2C-1EC3-34CD-2D15F2C63831}"/>
              </a:ext>
            </a:extLst>
          </p:cNvPr>
          <p:cNvSpPr/>
          <p:nvPr/>
        </p:nvSpPr>
        <p:spPr>
          <a:xfrm>
            <a:off x="4618693" y="1777740"/>
            <a:ext cx="662264" cy="619980"/>
          </a:xfrm>
          <a:custGeom>
            <a:avLst/>
            <a:gdLst>
              <a:gd name="connsiteX0" fmla="*/ 5789852 w 7319245"/>
              <a:gd name="connsiteY0" fmla="*/ 722057 h 6851930"/>
              <a:gd name="connsiteX1" fmla="*/ 5810486 w 7319245"/>
              <a:gd name="connsiteY1" fmla="*/ 753616 h 6851930"/>
              <a:gd name="connsiteX2" fmla="*/ 5737051 w 7319245"/>
              <a:gd name="connsiteY2" fmla="*/ 783961 h 6851930"/>
              <a:gd name="connsiteX3" fmla="*/ 5876639 w 7319245"/>
              <a:gd name="connsiteY3" fmla="*/ 833120 h 6851930"/>
              <a:gd name="connsiteX4" fmla="*/ 5924584 w 7319245"/>
              <a:gd name="connsiteY4" fmla="*/ 833727 h 6851930"/>
              <a:gd name="connsiteX5" fmla="*/ 5968281 w 7319245"/>
              <a:gd name="connsiteY5" fmla="*/ 828265 h 6851930"/>
              <a:gd name="connsiteX6" fmla="*/ 5958571 w 7319245"/>
              <a:gd name="connsiteY6" fmla="*/ 868927 h 6851930"/>
              <a:gd name="connsiteX7" fmla="*/ 6044751 w 7319245"/>
              <a:gd name="connsiteY7" fmla="*/ 878637 h 6851930"/>
              <a:gd name="connsiteX8" fmla="*/ 6070848 w 7319245"/>
              <a:gd name="connsiteY8" fmla="*/ 926583 h 6851930"/>
              <a:gd name="connsiteX9" fmla="*/ 6161883 w 7319245"/>
              <a:gd name="connsiteY9" fmla="*/ 966638 h 6851930"/>
              <a:gd name="connsiteX10" fmla="*/ 6177056 w 7319245"/>
              <a:gd name="connsiteY10" fmla="*/ 969066 h 6851930"/>
              <a:gd name="connsiteX11" fmla="*/ 6210435 w 7319245"/>
              <a:gd name="connsiteY11" fmla="*/ 1018225 h 6851930"/>
              <a:gd name="connsiteX12" fmla="*/ 6229856 w 7319245"/>
              <a:gd name="connsiteY12" fmla="*/ 1029149 h 6851930"/>
              <a:gd name="connsiteX13" fmla="*/ 6265664 w 7319245"/>
              <a:gd name="connsiteY13" fmla="*/ 1047356 h 6851930"/>
              <a:gd name="connsiteX14" fmla="*/ 6303291 w 7319245"/>
              <a:gd name="connsiteY14" fmla="*/ 1074667 h 6851930"/>
              <a:gd name="connsiteX15" fmla="*/ 6294794 w 7319245"/>
              <a:gd name="connsiteY15" fmla="*/ 1086805 h 6851930"/>
              <a:gd name="connsiteX16" fmla="*/ 6260201 w 7319245"/>
              <a:gd name="connsiteY16" fmla="*/ 1064350 h 6851930"/>
              <a:gd name="connsiteX17" fmla="*/ 6255346 w 7319245"/>
              <a:gd name="connsiteY17" fmla="*/ 1097729 h 6851930"/>
              <a:gd name="connsiteX18" fmla="*/ 6357912 w 7319245"/>
              <a:gd name="connsiteY18" fmla="*/ 1104405 h 6851930"/>
              <a:gd name="connsiteX19" fmla="*/ 6358519 w 7319245"/>
              <a:gd name="connsiteY19" fmla="*/ 1114116 h 6851930"/>
              <a:gd name="connsiteX20" fmla="*/ 6295401 w 7319245"/>
              <a:gd name="connsiteY20" fmla="*/ 1126254 h 6851930"/>
              <a:gd name="connsiteX21" fmla="*/ 6397968 w 7319245"/>
              <a:gd name="connsiteY21" fmla="*/ 1165702 h 6851930"/>
              <a:gd name="connsiteX22" fmla="*/ 6296009 w 7319245"/>
              <a:gd name="connsiteY22" fmla="*/ 1203937 h 6851930"/>
              <a:gd name="connsiteX23" fmla="*/ 6336064 w 7319245"/>
              <a:gd name="connsiteY23" fmla="*/ 1229427 h 6851930"/>
              <a:gd name="connsiteX24" fmla="*/ 6380975 w 7319245"/>
              <a:gd name="connsiteY24" fmla="*/ 1234889 h 6851930"/>
              <a:gd name="connsiteX25" fmla="*/ 6434989 w 7319245"/>
              <a:gd name="connsiteY25" fmla="*/ 1250669 h 6851930"/>
              <a:gd name="connsiteX26" fmla="*/ 6453196 w 7319245"/>
              <a:gd name="connsiteY26" fmla="*/ 1319856 h 6851930"/>
              <a:gd name="connsiteX27" fmla="*/ 6485969 w 7319245"/>
              <a:gd name="connsiteY27" fmla="*/ 1384187 h 6851930"/>
              <a:gd name="connsiteX28" fmla="*/ 6505997 w 7319245"/>
              <a:gd name="connsiteY28" fmla="*/ 1408464 h 6851930"/>
              <a:gd name="connsiteX29" fmla="*/ 6575184 w 7319245"/>
              <a:gd name="connsiteY29" fmla="*/ 1470975 h 6851930"/>
              <a:gd name="connsiteX30" fmla="*/ 6612205 w 7319245"/>
              <a:gd name="connsiteY30" fmla="*/ 1508602 h 6851930"/>
              <a:gd name="connsiteX31" fmla="*/ 6637694 w 7319245"/>
              <a:gd name="connsiteY31" fmla="*/ 1531665 h 6851930"/>
              <a:gd name="connsiteX32" fmla="*/ 6692922 w 7319245"/>
              <a:gd name="connsiteY32" fmla="*/ 1550479 h 6851930"/>
              <a:gd name="connsiteX33" fmla="*/ 6648619 w 7319245"/>
              <a:gd name="connsiteY33" fmla="*/ 1569900 h 6851930"/>
              <a:gd name="connsiteX34" fmla="*/ 6683819 w 7319245"/>
              <a:gd name="connsiteY34" fmla="*/ 1577789 h 6851930"/>
              <a:gd name="connsiteX35" fmla="*/ 6647405 w 7319245"/>
              <a:gd name="connsiteY35" fmla="*/ 1609348 h 6851930"/>
              <a:gd name="connsiteX36" fmla="*/ 6703240 w 7319245"/>
              <a:gd name="connsiteY36" fmla="*/ 1619059 h 6851930"/>
              <a:gd name="connsiteX37" fmla="*/ 6633446 w 7319245"/>
              <a:gd name="connsiteY37" fmla="*/ 1658508 h 6851930"/>
              <a:gd name="connsiteX38" fmla="*/ 6683212 w 7319245"/>
              <a:gd name="connsiteY38" fmla="*/ 1718591 h 6851930"/>
              <a:gd name="connsiteX39" fmla="*/ 6736620 w 7319245"/>
              <a:gd name="connsiteY39" fmla="*/ 1675501 h 6851930"/>
              <a:gd name="connsiteX40" fmla="*/ 6761503 w 7319245"/>
              <a:gd name="connsiteY40" fmla="*/ 1674287 h 6851930"/>
              <a:gd name="connsiteX41" fmla="*/ 6765751 w 7319245"/>
              <a:gd name="connsiteY41" fmla="*/ 1687639 h 6851930"/>
              <a:gd name="connsiteX42" fmla="*/ 6746330 w 7319245"/>
              <a:gd name="connsiteY42" fmla="*/ 1704025 h 6851930"/>
              <a:gd name="connsiteX43" fmla="*/ 6719020 w 7319245"/>
              <a:gd name="connsiteY43" fmla="*/ 1706453 h 6851930"/>
              <a:gd name="connsiteX44" fmla="*/ 6762109 w 7319245"/>
              <a:gd name="connsiteY44" fmla="*/ 1748329 h 6851930"/>
              <a:gd name="connsiteX45" fmla="*/ 6743902 w 7319245"/>
              <a:gd name="connsiteY45" fmla="*/ 1765929 h 6851930"/>
              <a:gd name="connsiteX46" fmla="*/ 6702633 w 7319245"/>
              <a:gd name="connsiteY46" fmla="*/ 1742260 h 6851930"/>
              <a:gd name="connsiteX47" fmla="*/ 6703240 w 7319245"/>
              <a:gd name="connsiteY47" fmla="*/ 1776247 h 6851930"/>
              <a:gd name="connsiteX48" fmla="*/ 6798524 w 7319245"/>
              <a:gd name="connsiteY48" fmla="*/ 1801130 h 6851930"/>
              <a:gd name="connsiteX49" fmla="*/ 6872566 w 7319245"/>
              <a:gd name="connsiteY49" fmla="*/ 1893986 h 6851930"/>
              <a:gd name="connsiteX50" fmla="*/ 6826441 w 7319245"/>
              <a:gd name="connsiteY50" fmla="*/ 1910979 h 6851930"/>
              <a:gd name="connsiteX51" fmla="*/ 6836759 w 7319245"/>
              <a:gd name="connsiteY51" fmla="*/ 1943752 h 6851930"/>
              <a:gd name="connsiteX52" fmla="*/ 6892594 w 7319245"/>
              <a:gd name="connsiteY52" fmla="*/ 1996552 h 6851930"/>
              <a:gd name="connsiteX53" fmla="*/ 6922939 w 7319245"/>
              <a:gd name="connsiteY53" fmla="*/ 2032966 h 6851930"/>
              <a:gd name="connsiteX54" fmla="*/ 6986057 w 7319245"/>
              <a:gd name="connsiteY54" fmla="*/ 2062705 h 6851930"/>
              <a:gd name="connsiteX55" fmla="*/ 6953891 w 7319245"/>
              <a:gd name="connsiteY55" fmla="*/ 2097298 h 6851930"/>
              <a:gd name="connsiteX56" fmla="*/ 6981809 w 7319245"/>
              <a:gd name="connsiteY56" fmla="*/ 2105795 h 6851930"/>
              <a:gd name="connsiteX57" fmla="*/ 7042499 w 7319245"/>
              <a:gd name="connsiteY57" fmla="*/ 2212610 h 6851930"/>
              <a:gd name="connsiteX58" fmla="*/ 7008512 w 7319245"/>
              <a:gd name="connsiteY58" fmla="*/ 2286652 h 6851930"/>
              <a:gd name="connsiteX59" fmla="*/ 7023078 w 7319245"/>
              <a:gd name="connsiteY59" fmla="*/ 2318211 h 6851930"/>
              <a:gd name="connsiteX60" fmla="*/ 7037037 w 7319245"/>
              <a:gd name="connsiteY60" fmla="*/ 2394073 h 6851930"/>
              <a:gd name="connsiteX61" fmla="*/ 7160237 w 7319245"/>
              <a:gd name="connsiteY61" fmla="*/ 2430488 h 6851930"/>
              <a:gd name="connsiteX62" fmla="*/ 7166306 w 7319245"/>
              <a:gd name="connsiteY62" fmla="*/ 2445053 h 6851930"/>
              <a:gd name="connsiteX63" fmla="*/ 7129892 w 7319245"/>
              <a:gd name="connsiteY63" fmla="*/ 2457191 h 6851930"/>
              <a:gd name="connsiteX64" fmla="*/ 7187548 w 7319245"/>
              <a:gd name="connsiteY64" fmla="*/ 2489357 h 6851930"/>
              <a:gd name="connsiteX65" fmla="*/ 7098334 w 7319245"/>
              <a:gd name="connsiteY65" fmla="*/ 2528806 h 6851930"/>
              <a:gd name="connsiteX66" fmla="*/ 7188156 w 7319245"/>
              <a:gd name="connsiteY66" fmla="*/ 2590103 h 6851930"/>
              <a:gd name="connsiteX67" fmla="*/ 7184514 w 7319245"/>
              <a:gd name="connsiteY67" fmla="*/ 2601027 h 6851930"/>
              <a:gd name="connsiteX68" fmla="*/ 7121396 w 7319245"/>
              <a:gd name="connsiteY68" fmla="*/ 2610131 h 6851930"/>
              <a:gd name="connsiteX69" fmla="*/ 7070416 w 7319245"/>
              <a:gd name="connsiteY69" fmla="*/ 2630159 h 6851930"/>
              <a:gd name="connsiteX70" fmla="*/ 7114113 w 7319245"/>
              <a:gd name="connsiteY70" fmla="*/ 2664752 h 6851930"/>
              <a:gd name="connsiteX71" fmla="*/ 7101368 w 7319245"/>
              <a:gd name="connsiteY71" fmla="*/ 2687814 h 6851930"/>
              <a:gd name="connsiteX72" fmla="*/ 7137782 w 7319245"/>
              <a:gd name="connsiteY72" fmla="*/ 2696918 h 6851930"/>
              <a:gd name="connsiteX73" fmla="*/ 7138996 w 7319245"/>
              <a:gd name="connsiteY73" fmla="*/ 2706021 h 6851930"/>
              <a:gd name="connsiteX74" fmla="*/ 7086196 w 7319245"/>
              <a:gd name="connsiteY74" fmla="*/ 2719373 h 6851930"/>
              <a:gd name="connsiteX75" fmla="*/ 7083768 w 7319245"/>
              <a:gd name="connsiteY75" fmla="*/ 2732118 h 6851930"/>
              <a:gd name="connsiteX76" fmla="*/ 7156596 w 7319245"/>
              <a:gd name="connsiteY76" fmla="*/ 2751539 h 6851930"/>
              <a:gd name="connsiteX77" fmla="*/ 7214252 w 7319245"/>
              <a:gd name="connsiteY77" fmla="*/ 2808588 h 6851930"/>
              <a:gd name="connsiteX78" fmla="*/ 7233066 w 7319245"/>
              <a:gd name="connsiteY78" fmla="*/ 2908727 h 6851930"/>
              <a:gd name="connsiteX79" fmla="*/ 7267053 w 7319245"/>
              <a:gd name="connsiteY79" fmla="*/ 2959707 h 6851930"/>
              <a:gd name="connsiteX80" fmla="*/ 7262804 w 7319245"/>
              <a:gd name="connsiteY80" fmla="*/ 2978521 h 6851930"/>
              <a:gd name="connsiteX81" fmla="*/ 7227604 w 7319245"/>
              <a:gd name="connsiteY81" fmla="*/ 2971238 h 6851930"/>
              <a:gd name="connsiteX82" fmla="*/ 7214252 w 7319245"/>
              <a:gd name="connsiteY82" fmla="*/ 3011294 h 6851930"/>
              <a:gd name="connsiteX83" fmla="*/ 7292543 w 7319245"/>
              <a:gd name="connsiteY83" fmla="*/ 3037390 h 6851930"/>
              <a:gd name="connsiteX84" fmla="*/ 7250666 w 7319245"/>
              <a:gd name="connsiteY84" fmla="*/ 3090798 h 6851930"/>
              <a:gd name="connsiteX85" fmla="*/ 7298612 w 7319245"/>
              <a:gd name="connsiteY85" fmla="*/ 3138743 h 6851930"/>
              <a:gd name="connsiteX86" fmla="*/ 7225783 w 7319245"/>
              <a:gd name="connsiteY86" fmla="*/ 3178799 h 6851930"/>
              <a:gd name="connsiteX87" fmla="*/ 7253094 w 7319245"/>
              <a:gd name="connsiteY87" fmla="*/ 3237668 h 6851930"/>
              <a:gd name="connsiteX88" fmla="*/ 7258556 w 7319245"/>
              <a:gd name="connsiteY88" fmla="*/ 3303214 h 6851930"/>
              <a:gd name="connsiteX89" fmla="*/ 7260984 w 7319245"/>
              <a:gd name="connsiteY89" fmla="*/ 3397890 h 6851930"/>
              <a:gd name="connsiteX90" fmla="*/ 7288901 w 7319245"/>
              <a:gd name="connsiteY90" fmla="*/ 3469505 h 6851930"/>
              <a:gd name="connsiteX91" fmla="*/ 7322888 w 7319245"/>
              <a:gd name="connsiteY91" fmla="*/ 3516844 h 6851930"/>
              <a:gd name="connsiteX92" fmla="*/ 7286473 w 7319245"/>
              <a:gd name="connsiteY92" fmla="*/ 3579354 h 6851930"/>
              <a:gd name="connsiteX93" fmla="*/ 7309536 w 7319245"/>
              <a:gd name="connsiteY93" fmla="*/ 3641865 h 6851930"/>
              <a:gd name="connsiteX94" fmla="*/ 7263411 w 7319245"/>
              <a:gd name="connsiteY94" fmla="*/ 3691024 h 6851930"/>
              <a:gd name="connsiteX95" fmla="*/ 7288901 w 7319245"/>
              <a:gd name="connsiteY95" fmla="*/ 3757177 h 6851930"/>
              <a:gd name="connsiteX96" fmla="*/ 7312571 w 7319245"/>
              <a:gd name="connsiteY96" fmla="*/ 3845785 h 6851930"/>
              <a:gd name="connsiteX97" fmla="*/ 7305287 w 7319245"/>
              <a:gd name="connsiteY97" fmla="*/ 3868240 h 6851930"/>
              <a:gd name="connsiteX98" fmla="*/ 7270087 w 7319245"/>
              <a:gd name="connsiteY98" fmla="*/ 3931358 h 6851930"/>
              <a:gd name="connsiteX99" fmla="*/ 7224570 w 7319245"/>
              <a:gd name="connsiteY99" fmla="*/ 3941068 h 6851930"/>
              <a:gd name="connsiteX100" fmla="*/ 7248846 w 7319245"/>
              <a:gd name="connsiteY100" fmla="*/ 4024214 h 6851930"/>
              <a:gd name="connsiteX101" fmla="*/ 7210004 w 7319245"/>
              <a:gd name="connsiteY101" fmla="*/ 4119498 h 6851930"/>
              <a:gd name="connsiteX102" fmla="*/ 7231852 w 7319245"/>
              <a:gd name="connsiteY102" fmla="*/ 4173512 h 6851930"/>
              <a:gd name="connsiteX103" fmla="*/ 7168734 w 7319245"/>
              <a:gd name="connsiteY103" fmla="*/ 4227527 h 6851930"/>
              <a:gd name="connsiteX104" fmla="*/ 7105009 w 7319245"/>
              <a:gd name="connsiteY104" fmla="*/ 4323417 h 6851930"/>
              <a:gd name="connsiteX105" fmla="*/ 7121396 w 7319245"/>
              <a:gd name="connsiteY105" fmla="*/ 4363473 h 6851930"/>
              <a:gd name="connsiteX106" fmla="*/ 7123217 w 7319245"/>
              <a:gd name="connsiteY106" fmla="*/ 4375611 h 6851930"/>
              <a:gd name="connsiteX107" fmla="*/ 7089230 w 7319245"/>
              <a:gd name="connsiteY107" fmla="*/ 4426591 h 6851930"/>
              <a:gd name="connsiteX108" fmla="*/ 7116541 w 7319245"/>
              <a:gd name="connsiteY108" fmla="*/ 4446012 h 6851930"/>
              <a:gd name="connsiteX109" fmla="*/ 7118362 w 7319245"/>
              <a:gd name="connsiteY109" fmla="*/ 4471502 h 6851930"/>
              <a:gd name="connsiteX110" fmla="*/ 7090444 w 7319245"/>
              <a:gd name="connsiteY110" fmla="*/ 4515199 h 6851930"/>
              <a:gd name="connsiteX111" fmla="*/ 7043712 w 7319245"/>
              <a:gd name="connsiteY111" fmla="*/ 4566178 h 6851930"/>
              <a:gd name="connsiteX112" fmla="*/ 7052209 w 7319245"/>
              <a:gd name="connsiteY112" fmla="*/ 4570427 h 6851930"/>
              <a:gd name="connsiteX113" fmla="*/ 7009119 w 7319245"/>
              <a:gd name="connsiteY113" fmla="*/ 4628689 h 6851930"/>
              <a:gd name="connsiteX114" fmla="*/ 6959960 w 7319245"/>
              <a:gd name="connsiteY114" fmla="*/ 4685738 h 6851930"/>
              <a:gd name="connsiteX115" fmla="*/ 6984236 w 7319245"/>
              <a:gd name="connsiteY115" fmla="*/ 4705159 h 6851930"/>
              <a:gd name="connsiteX116" fmla="*/ 6979988 w 7319245"/>
              <a:gd name="connsiteY116" fmla="*/ 4713049 h 6851930"/>
              <a:gd name="connsiteX117" fmla="*/ 6942967 w 7319245"/>
              <a:gd name="connsiteY117" fmla="*/ 4708194 h 6851930"/>
              <a:gd name="connsiteX118" fmla="*/ 6874386 w 7319245"/>
              <a:gd name="connsiteY118" fmla="*/ 4827753 h 6851930"/>
              <a:gd name="connsiteX119" fmla="*/ 6909587 w 7319245"/>
              <a:gd name="connsiteY119" fmla="*/ 4827753 h 6851930"/>
              <a:gd name="connsiteX120" fmla="*/ 6860428 w 7319245"/>
              <a:gd name="connsiteY120" fmla="*/ 4863560 h 6851930"/>
              <a:gd name="connsiteX121" fmla="*/ 6842828 w 7319245"/>
              <a:gd name="connsiteY121" fmla="*/ 4916361 h 6851930"/>
              <a:gd name="connsiteX122" fmla="*/ 6810055 w 7319245"/>
              <a:gd name="connsiteY122" fmla="*/ 5006790 h 6851930"/>
              <a:gd name="connsiteX123" fmla="*/ 6808234 w 7319245"/>
              <a:gd name="connsiteY123" fmla="*/ 5070514 h 6851930"/>
              <a:gd name="connsiteX124" fmla="*/ 6760896 w 7319245"/>
              <a:gd name="connsiteY124" fmla="*/ 5117246 h 6851930"/>
              <a:gd name="connsiteX125" fmla="*/ 6683212 w 7319245"/>
              <a:gd name="connsiteY125" fmla="*/ 5144556 h 6851930"/>
              <a:gd name="connsiteX126" fmla="*/ 6722661 w 7319245"/>
              <a:gd name="connsiteY126" fmla="*/ 5169440 h 6851930"/>
              <a:gd name="connsiteX127" fmla="*/ 6632840 w 7319245"/>
              <a:gd name="connsiteY127" fmla="*/ 5339372 h 6851930"/>
              <a:gd name="connsiteX128" fmla="*/ 6501748 w 7319245"/>
              <a:gd name="connsiteY128" fmla="*/ 5424945 h 6851930"/>
              <a:gd name="connsiteX129" fmla="*/ 6546052 w 7319245"/>
              <a:gd name="connsiteY129" fmla="*/ 5454077 h 6851930"/>
              <a:gd name="connsiteX130" fmla="*/ 6442879 w 7319245"/>
              <a:gd name="connsiteY130" fmla="*/ 5512340 h 6851930"/>
              <a:gd name="connsiteX131" fmla="*/ 6401002 w 7319245"/>
              <a:gd name="connsiteY131" fmla="*/ 5554823 h 6851930"/>
              <a:gd name="connsiteX132" fmla="*/ 6374298 w 7319245"/>
              <a:gd name="connsiteY132" fmla="*/ 5574244 h 6851930"/>
              <a:gd name="connsiteX133" fmla="*/ 6309967 w 7319245"/>
              <a:gd name="connsiteY133" fmla="*/ 5662245 h 6851930"/>
              <a:gd name="connsiteX134" fmla="*/ 6255346 w 7319245"/>
              <a:gd name="connsiteY134" fmla="*/ 5707762 h 6851930"/>
              <a:gd name="connsiteX135" fmla="*/ 6235318 w 7319245"/>
              <a:gd name="connsiteY135" fmla="*/ 5737500 h 6851930"/>
              <a:gd name="connsiteX136" fmla="*/ 6095124 w 7319245"/>
              <a:gd name="connsiteY136" fmla="*/ 5830963 h 6851930"/>
              <a:gd name="connsiteX137" fmla="*/ 6070848 w 7319245"/>
              <a:gd name="connsiteY137" fmla="*/ 5823074 h 6851930"/>
              <a:gd name="connsiteX138" fmla="*/ 6063565 w 7319245"/>
              <a:gd name="connsiteY138" fmla="*/ 5869805 h 6851930"/>
              <a:gd name="connsiteX139" fmla="*/ 6024723 w 7319245"/>
              <a:gd name="connsiteY139" fmla="*/ 5815791 h 6851930"/>
              <a:gd name="connsiteX140" fmla="*/ 6018047 w 7319245"/>
              <a:gd name="connsiteY140" fmla="*/ 5848563 h 6851930"/>
              <a:gd name="connsiteX141" fmla="*/ 5970101 w 7319245"/>
              <a:gd name="connsiteY141" fmla="*/ 5909254 h 6851930"/>
              <a:gd name="connsiteX142" fmla="*/ 5886956 w 7319245"/>
              <a:gd name="connsiteY142" fmla="*/ 5955378 h 6851930"/>
              <a:gd name="connsiteX143" fmla="*/ 5911232 w 7319245"/>
              <a:gd name="connsiteY143" fmla="*/ 5977227 h 6851930"/>
              <a:gd name="connsiteX144" fmla="*/ 5655726 w 7319245"/>
              <a:gd name="connsiteY144" fmla="*/ 6093752 h 6851930"/>
              <a:gd name="connsiteX145" fmla="*/ 5642374 w 7319245"/>
              <a:gd name="connsiteY145" fmla="*/ 6166581 h 6851930"/>
              <a:gd name="connsiteX146" fmla="*/ 5525849 w 7319245"/>
              <a:gd name="connsiteY146" fmla="*/ 6238195 h 6851930"/>
              <a:gd name="connsiteX147" fmla="*/ 5386868 w 7319245"/>
              <a:gd name="connsiteY147" fmla="*/ 6300099 h 6851930"/>
              <a:gd name="connsiteX148" fmla="*/ 5267915 w 7319245"/>
              <a:gd name="connsiteY148" fmla="*/ 6374141 h 6851930"/>
              <a:gd name="connsiteX149" fmla="*/ 5264274 w 7319245"/>
              <a:gd name="connsiteY149" fmla="*/ 6340155 h 6851930"/>
              <a:gd name="connsiteX150" fmla="*/ 5188411 w 7319245"/>
              <a:gd name="connsiteY150" fmla="*/ 6382638 h 6851930"/>
              <a:gd name="connsiteX151" fmla="*/ 5188411 w 7319245"/>
              <a:gd name="connsiteY151" fmla="*/ 6434224 h 6851930"/>
              <a:gd name="connsiteX152" fmla="*/ 5112548 w 7319245"/>
              <a:gd name="connsiteY152" fmla="*/ 6420873 h 6851930"/>
              <a:gd name="connsiteX153" fmla="*/ 5096769 w 7319245"/>
              <a:gd name="connsiteY153" fmla="*/ 6426942 h 6851930"/>
              <a:gd name="connsiteX154" fmla="*/ 5118010 w 7319245"/>
              <a:gd name="connsiteY154" fmla="*/ 6457894 h 6851930"/>
              <a:gd name="connsiteX155" fmla="*/ 5044575 w 7319245"/>
              <a:gd name="connsiteY155" fmla="*/ 6435439 h 6851930"/>
              <a:gd name="connsiteX156" fmla="*/ 5015444 w 7319245"/>
              <a:gd name="connsiteY156" fmla="*/ 6457894 h 6851930"/>
              <a:gd name="connsiteX157" fmla="*/ 4977209 w 7319245"/>
              <a:gd name="connsiteY157" fmla="*/ 6445149 h 6851930"/>
              <a:gd name="connsiteX158" fmla="*/ 4946864 w 7319245"/>
              <a:gd name="connsiteY158" fmla="*/ 6485204 h 6851930"/>
              <a:gd name="connsiteX159" fmla="*/ 4904987 w 7319245"/>
              <a:gd name="connsiteY159" fmla="*/ 6500984 h 6851930"/>
              <a:gd name="connsiteX160" fmla="*/ 4861897 w 7319245"/>
              <a:gd name="connsiteY160" fmla="*/ 6515550 h 6851930"/>
              <a:gd name="connsiteX161" fmla="*/ 4794531 w 7319245"/>
              <a:gd name="connsiteY161" fmla="*/ 6538005 h 6851930"/>
              <a:gd name="connsiteX162" fmla="*/ 4788462 w 7319245"/>
              <a:gd name="connsiteY162" fmla="*/ 6501591 h 6851930"/>
              <a:gd name="connsiteX163" fmla="*/ 4779966 w 7319245"/>
              <a:gd name="connsiteY163" fmla="*/ 6499770 h 6851930"/>
              <a:gd name="connsiteX164" fmla="*/ 4769041 w 7319245"/>
              <a:gd name="connsiteY164" fmla="*/ 6530115 h 6851930"/>
              <a:gd name="connsiteX165" fmla="*/ 4738696 w 7319245"/>
              <a:gd name="connsiteY165" fmla="*/ 6496129 h 6851930"/>
              <a:gd name="connsiteX166" fmla="*/ 4736268 w 7319245"/>
              <a:gd name="connsiteY166" fmla="*/ 6517977 h 6851930"/>
              <a:gd name="connsiteX167" fmla="*/ 4672544 w 7319245"/>
              <a:gd name="connsiteY167" fmla="*/ 6539826 h 6851930"/>
              <a:gd name="connsiteX168" fmla="*/ 4661013 w 7319245"/>
              <a:gd name="connsiteY168" fmla="*/ 6598695 h 6851930"/>
              <a:gd name="connsiteX169" fmla="*/ 4573012 w 7319245"/>
              <a:gd name="connsiteY169" fmla="*/ 6571384 h 6851930"/>
              <a:gd name="connsiteX170" fmla="*/ 4560874 w 7319245"/>
              <a:gd name="connsiteY170" fmla="*/ 6611440 h 6851930"/>
              <a:gd name="connsiteX171" fmla="*/ 4472266 w 7319245"/>
              <a:gd name="connsiteY171" fmla="*/ 6611440 h 6851930"/>
              <a:gd name="connsiteX172" fmla="*/ 4472873 w 7319245"/>
              <a:gd name="connsiteY172" fmla="*/ 6614475 h 6851930"/>
              <a:gd name="connsiteX173" fmla="*/ 4419465 w 7319245"/>
              <a:gd name="connsiteY173" fmla="*/ 6622971 h 6851930"/>
              <a:gd name="connsiteX174" fmla="*/ 4402472 w 7319245"/>
              <a:gd name="connsiteY174" fmla="*/ 6628433 h 6851930"/>
              <a:gd name="connsiteX175" fmla="*/ 4353313 w 7319245"/>
              <a:gd name="connsiteY175" fmla="*/ 6643606 h 6851930"/>
              <a:gd name="connsiteX176" fmla="*/ 4284733 w 7319245"/>
              <a:gd name="connsiteY176" fmla="*/ 6656351 h 6851930"/>
              <a:gd name="connsiteX177" fmla="*/ 4233146 w 7319245"/>
              <a:gd name="connsiteY177" fmla="*/ 6633289 h 6851930"/>
              <a:gd name="connsiteX178" fmla="*/ 4248319 w 7319245"/>
              <a:gd name="connsiteY178" fmla="*/ 6670917 h 6851930"/>
              <a:gd name="connsiteX179" fmla="*/ 4023158 w 7319245"/>
              <a:gd name="connsiteY179" fmla="*/ 6740104 h 6851930"/>
              <a:gd name="connsiteX180" fmla="*/ 4018303 w 7319245"/>
              <a:gd name="connsiteY180" fmla="*/ 6761345 h 6851930"/>
              <a:gd name="connsiteX181" fmla="*/ 3958826 w 7319245"/>
              <a:gd name="connsiteY181" fmla="*/ 6766201 h 6851930"/>
              <a:gd name="connsiteX182" fmla="*/ 3871432 w 7319245"/>
              <a:gd name="connsiteY182" fmla="*/ 6753455 h 6851930"/>
              <a:gd name="connsiteX183" fmla="*/ 3838660 w 7319245"/>
              <a:gd name="connsiteY183" fmla="*/ 6752848 h 6851930"/>
              <a:gd name="connsiteX184" fmla="*/ 3641416 w 7319245"/>
              <a:gd name="connsiteY184" fmla="*/ 6793511 h 6851930"/>
              <a:gd name="connsiteX185" fmla="*/ 3603788 w 7319245"/>
              <a:gd name="connsiteY185" fmla="*/ 6815966 h 6851930"/>
              <a:gd name="connsiteX186" fmla="*/ 3540670 w 7319245"/>
              <a:gd name="connsiteY186" fmla="*/ 6819001 h 6851930"/>
              <a:gd name="connsiteX187" fmla="*/ 3512753 w 7319245"/>
              <a:gd name="connsiteY187" fmla="*/ 6854202 h 6851930"/>
              <a:gd name="connsiteX188" fmla="*/ 3413828 w 7319245"/>
              <a:gd name="connsiteY188" fmla="*/ 6831139 h 6851930"/>
              <a:gd name="connsiteX189" fmla="*/ 3419897 w 7319245"/>
              <a:gd name="connsiteY189" fmla="*/ 6798973 h 6851930"/>
              <a:gd name="connsiteX190" fmla="*/ 3368310 w 7319245"/>
              <a:gd name="connsiteY190" fmla="*/ 6783800 h 6851930"/>
              <a:gd name="connsiteX191" fmla="*/ 3371345 w 7319245"/>
              <a:gd name="connsiteY191" fmla="*/ 6810504 h 6851930"/>
              <a:gd name="connsiteX192" fmla="*/ 3178349 w 7319245"/>
              <a:gd name="connsiteY192" fmla="*/ 6795938 h 6851930"/>
              <a:gd name="connsiteX193" fmla="*/ 3062431 w 7319245"/>
              <a:gd name="connsiteY193" fmla="*/ 6768021 h 6851930"/>
              <a:gd name="connsiteX194" fmla="*/ 3002348 w 7319245"/>
              <a:gd name="connsiteY194" fmla="*/ 6748600 h 6851930"/>
              <a:gd name="connsiteX195" fmla="*/ 2966540 w 7319245"/>
              <a:gd name="connsiteY195" fmla="*/ 6741317 h 6851930"/>
              <a:gd name="connsiteX196" fmla="*/ 2870650 w 7319245"/>
              <a:gd name="connsiteY196" fmla="*/ 6710365 h 6851930"/>
              <a:gd name="connsiteX197" fmla="*/ 2860939 w 7319245"/>
              <a:gd name="connsiteY197" fmla="*/ 6704903 h 6851930"/>
              <a:gd name="connsiteX198" fmla="*/ 2777794 w 7319245"/>
              <a:gd name="connsiteY198" fmla="*/ 6659993 h 6851930"/>
              <a:gd name="connsiteX199" fmla="*/ 2769904 w 7319245"/>
              <a:gd name="connsiteY199" fmla="*/ 6624185 h 6851930"/>
              <a:gd name="connsiteX200" fmla="*/ 2741379 w 7319245"/>
              <a:gd name="connsiteY200" fmla="*/ 6624185 h 6851930"/>
              <a:gd name="connsiteX201" fmla="*/ 2697075 w 7319245"/>
              <a:gd name="connsiteY201" fmla="*/ 6614475 h 6851930"/>
              <a:gd name="connsiteX202" fmla="*/ 2568412 w 7319245"/>
              <a:gd name="connsiteY202" fmla="*/ 6521619 h 6851930"/>
              <a:gd name="connsiteX203" fmla="*/ 2398479 w 7319245"/>
              <a:gd name="connsiteY203" fmla="*/ 6386887 h 6851930"/>
              <a:gd name="connsiteX204" fmla="*/ 2308658 w 7319245"/>
              <a:gd name="connsiteY204" fmla="*/ 6340155 h 6851930"/>
              <a:gd name="connsiteX205" fmla="*/ 2224298 w 7319245"/>
              <a:gd name="connsiteY205" fmla="*/ 6261257 h 6851930"/>
              <a:gd name="connsiteX206" fmla="*/ 2099276 w 7319245"/>
              <a:gd name="connsiteY206" fmla="*/ 6199353 h 6851930"/>
              <a:gd name="connsiteX207" fmla="*/ 2073786 w 7319245"/>
              <a:gd name="connsiteY207" fmla="*/ 6193284 h 6851930"/>
              <a:gd name="connsiteX208" fmla="*/ 1973648 w 7319245"/>
              <a:gd name="connsiteY208" fmla="*/ 6155049 h 6851930"/>
              <a:gd name="connsiteX209" fmla="*/ 1923274 w 7319245"/>
              <a:gd name="connsiteY209" fmla="*/ 6083435 h 6851930"/>
              <a:gd name="connsiteX210" fmla="*/ 1877150 w 7319245"/>
              <a:gd name="connsiteY210" fmla="*/ 6005751 h 6851930"/>
              <a:gd name="connsiteX211" fmla="*/ 1746059 w 7319245"/>
              <a:gd name="connsiteY211" fmla="*/ 5927461 h 6851930"/>
              <a:gd name="connsiteX212" fmla="*/ 1728459 w 7319245"/>
              <a:gd name="connsiteY212" fmla="*/ 5912895 h 6851930"/>
              <a:gd name="connsiteX213" fmla="*/ 1652596 w 7319245"/>
              <a:gd name="connsiteY213" fmla="*/ 5808508 h 6851930"/>
              <a:gd name="connsiteX214" fmla="*/ 1645313 w 7319245"/>
              <a:gd name="connsiteY214" fmla="*/ 5794549 h 6851930"/>
              <a:gd name="connsiteX215" fmla="*/ 1638637 w 7319245"/>
              <a:gd name="connsiteY215" fmla="*/ 5734466 h 6851930"/>
              <a:gd name="connsiteX216" fmla="*/ 1483877 w 7319245"/>
              <a:gd name="connsiteY216" fmla="*/ 5685914 h 6851930"/>
              <a:gd name="connsiteX217" fmla="*/ 1486305 w 7319245"/>
              <a:gd name="connsiteY217" fmla="*/ 5711404 h 6851930"/>
              <a:gd name="connsiteX218" fmla="*/ 1170715 w 7319245"/>
              <a:gd name="connsiteY218" fmla="*/ 5602768 h 6851930"/>
              <a:gd name="connsiteX219" fmla="*/ 1201060 w 7319245"/>
              <a:gd name="connsiteY219" fmla="*/ 5579706 h 6851930"/>
              <a:gd name="connsiteX220" fmla="*/ 1089997 w 7319245"/>
              <a:gd name="connsiteY220" fmla="*/ 5514160 h 6851930"/>
              <a:gd name="connsiteX221" fmla="*/ 1075432 w 7319245"/>
              <a:gd name="connsiteY221" fmla="*/ 5502022 h 6851930"/>
              <a:gd name="connsiteX222" fmla="*/ 1008065 w 7319245"/>
              <a:gd name="connsiteY222" fmla="*/ 5466215 h 6851930"/>
              <a:gd name="connsiteX223" fmla="*/ 993500 w 7319245"/>
              <a:gd name="connsiteY223" fmla="*/ 5463787 h 6851930"/>
              <a:gd name="connsiteX224" fmla="*/ 1005031 w 7319245"/>
              <a:gd name="connsiteY224" fmla="*/ 5441939 h 6851930"/>
              <a:gd name="connsiteX225" fmla="*/ 944947 w 7319245"/>
              <a:gd name="connsiteY225" fmla="*/ 5275648 h 6851930"/>
              <a:gd name="connsiteX226" fmla="*/ 875761 w 7319245"/>
              <a:gd name="connsiteY226" fmla="*/ 5298710 h 6851930"/>
              <a:gd name="connsiteX227" fmla="*/ 856947 w 7319245"/>
              <a:gd name="connsiteY227" fmla="*/ 5240447 h 6851930"/>
              <a:gd name="connsiteX228" fmla="*/ 751345 w 7319245"/>
              <a:gd name="connsiteY228" fmla="*/ 5131205 h 6851930"/>
              <a:gd name="connsiteX229" fmla="*/ 778656 w 7319245"/>
              <a:gd name="connsiteY229" fmla="*/ 5057769 h 6851930"/>
              <a:gd name="connsiteX230" fmla="*/ 670021 w 7319245"/>
              <a:gd name="connsiteY230" fmla="*/ 5014072 h 6851930"/>
              <a:gd name="connsiteX231" fmla="*/ 723428 w 7319245"/>
              <a:gd name="connsiteY231" fmla="*/ 4965520 h 6851930"/>
              <a:gd name="connsiteX232" fmla="*/ 637248 w 7319245"/>
              <a:gd name="connsiteY232" fmla="*/ 4935175 h 6851930"/>
              <a:gd name="connsiteX233" fmla="*/ 633606 w 7319245"/>
              <a:gd name="connsiteY233" fmla="*/ 4944886 h 6851930"/>
              <a:gd name="connsiteX234" fmla="*/ 579592 w 7319245"/>
              <a:gd name="connsiteY234" fmla="*/ 4864774 h 6851930"/>
              <a:gd name="connsiteX235" fmla="*/ 599620 w 7319245"/>
              <a:gd name="connsiteY235" fmla="*/ 4790125 h 6851930"/>
              <a:gd name="connsiteX236" fmla="*/ 571702 w 7319245"/>
              <a:gd name="connsiteY236" fmla="*/ 4751891 h 6851930"/>
              <a:gd name="connsiteX237" fmla="*/ 526792 w 7319245"/>
              <a:gd name="connsiteY237" fmla="*/ 4678455 h 6851930"/>
              <a:gd name="connsiteX238" fmla="*/ 452749 w 7319245"/>
              <a:gd name="connsiteY238" fmla="*/ 4679062 h 6851930"/>
              <a:gd name="connsiteX239" fmla="*/ 396307 w 7319245"/>
              <a:gd name="connsiteY239" fmla="*/ 4651752 h 6851930"/>
              <a:gd name="connsiteX240" fmla="*/ 430901 w 7319245"/>
              <a:gd name="connsiteY240" fmla="*/ 4671172 h 6851930"/>
              <a:gd name="connsiteX241" fmla="*/ 360500 w 7319245"/>
              <a:gd name="connsiteY241" fmla="*/ 4611696 h 6851930"/>
              <a:gd name="connsiteX242" fmla="*/ 359893 w 7319245"/>
              <a:gd name="connsiteY242" fmla="*/ 4598344 h 6851930"/>
              <a:gd name="connsiteX243" fmla="*/ 415728 w 7319245"/>
              <a:gd name="connsiteY243" fmla="*/ 4549185 h 6851930"/>
              <a:gd name="connsiteX244" fmla="*/ 370818 w 7319245"/>
              <a:gd name="connsiteY244" fmla="*/ 4520054 h 6851930"/>
              <a:gd name="connsiteX245" fmla="*/ 413301 w 7319245"/>
              <a:gd name="connsiteY245" fmla="*/ 4467860 h 6851930"/>
              <a:gd name="connsiteX246" fmla="*/ 350183 w 7319245"/>
              <a:gd name="connsiteY246" fmla="*/ 4452687 h 6851930"/>
              <a:gd name="connsiteX247" fmla="*/ 354431 w 7319245"/>
              <a:gd name="connsiteY247" fmla="*/ 4426591 h 6851930"/>
              <a:gd name="connsiteX248" fmla="*/ 322265 w 7319245"/>
              <a:gd name="connsiteY248" fmla="*/ 4422342 h 6851930"/>
              <a:gd name="connsiteX249" fmla="*/ 320445 w 7319245"/>
              <a:gd name="connsiteY249" fmla="*/ 4413239 h 6851930"/>
              <a:gd name="connsiteX250" fmla="*/ 412694 w 7319245"/>
              <a:gd name="connsiteY250" fmla="*/ 4377432 h 6851930"/>
              <a:gd name="connsiteX251" fmla="*/ 329548 w 7319245"/>
              <a:gd name="connsiteY251" fmla="*/ 4347693 h 6851930"/>
              <a:gd name="connsiteX252" fmla="*/ 350790 w 7319245"/>
              <a:gd name="connsiteY252" fmla="*/ 4332521 h 6851930"/>
              <a:gd name="connsiteX253" fmla="*/ 305272 w 7319245"/>
              <a:gd name="connsiteY253" fmla="*/ 4292465 h 6851930"/>
              <a:gd name="connsiteX254" fmla="*/ 430294 w 7319245"/>
              <a:gd name="connsiteY254" fmla="*/ 4275472 h 6851930"/>
              <a:gd name="connsiteX255" fmla="*/ 284030 w 7319245"/>
              <a:gd name="connsiteY255" fmla="*/ 4217209 h 6851930"/>
              <a:gd name="connsiteX256" fmla="*/ 235478 w 7319245"/>
              <a:gd name="connsiteY256" fmla="*/ 4171085 h 6851930"/>
              <a:gd name="connsiteX257" fmla="*/ 243975 w 7319245"/>
              <a:gd name="connsiteY257" fmla="*/ 4125567 h 6851930"/>
              <a:gd name="connsiteX258" fmla="*/ 195423 w 7319245"/>
              <a:gd name="connsiteY258" fmla="*/ 4112215 h 6851930"/>
              <a:gd name="connsiteX259" fmla="*/ 191781 w 7319245"/>
              <a:gd name="connsiteY259" fmla="*/ 4055773 h 6851930"/>
              <a:gd name="connsiteX260" fmla="*/ 181464 w 7319245"/>
              <a:gd name="connsiteY260" fmla="*/ 4055166 h 6851930"/>
              <a:gd name="connsiteX261" fmla="*/ 200885 w 7319245"/>
              <a:gd name="connsiteY261" fmla="*/ 4028462 h 6851930"/>
              <a:gd name="connsiteX262" fmla="*/ 159009 w 7319245"/>
              <a:gd name="connsiteY262" fmla="*/ 4013897 h 6851930"/>
              <a:gd name="connsiteX263" fmla="*/ 197850 w 7319245"/>
              <a:gd name="connsiteY263" fmla="*/ 3982945 h 6851930"/>
              <a:gd name="connsiteX264" fmla="*/ 152939 w 7319245"/>
              <a:gd name="connsiteY264" fmla="*/ 3922254 h 6851930"/>
              <a:gd name="connsiteX265" fmla="*/ 175395 w 7319245"/>
              <a:gd name="connsiteY265" fmla="*/ 3895551 h 6851930"/>
              <a:gd name="connsiteX266" fmla="*/ 135946 w 7319245"/>
              <a:gd name="connsiteY266" fmla="*/ 3902227 h 6851930"/>
              <a:gd name="connsiteX267" fmla="*/ 133519 w 7319245"/>
              <a:gd name="connsiteY267" fmla="*/ 3896158 h 6851930"/>
              <a:gd name="connsiteX268" fmla="*/ 196636 w 7319245"/>
              <a:gd name="connsiteY268" fmla="*/ 3862778 h 6851930"/>
              <a:gd name="connsiteX269" fmla="*/ 135339 w 7319245"/>
              <a:gd name="connsiteY269" fmla="*/ 3856709 h 6851930"/>
              <a:gd name="connsiteX270" fmla="*/ 182678 w 7319245"/>
              <a:gd name="connsiteY270" fmla="*/ 3804515 h 6851930"/>
              <a:gd name="connsiteX271" fmla="*/ 152333 w 7319245"/>
              <a:gd name="connsiteY271" fmla="*/ 3801481 h 6851930"/>
              <a:gd name="connsiteX272" fmla="*/ 151726 w 7319245"/>
              <a:gd name="connsiteY272" fmla="*/ 3794805 h 6851930"/>
              <a:gd name="connsiteX273" fmla="*/ 188747 w 7319245"/>
              <a:gd name="connsiteY273" fmla="*/ 3783274 h 6851930"/>
              <a:gd name="connsiteX274" fmla="*/ 143229 w 7319245"/>
              <a:gd name="connsiteY274" fmla="*/ 3728652 h 6851930"/>
              <a:gd name="connsiteX275" fmla="*/ 119560 w 7319245"/>
              <a:gd name="connsiteY275" fmla="*/ 3696487 h 6851930"/>
              <a:gd name="connsiteX276" fmla="*/ 109242 w 7319245"/>
              <a:gd name="connsiteY276" fmla="*/ 3675852 h 6851930"/>
              <a:gd name="connsiteX277" fmla="*/ 128056 w 7319245"/>
              <a:gd name="connsiteY277" fmla="*/ 3660679 h 6851930"/>
              <a:gd name="connsiteX278" fmla="*/ 182678 w 7319245"/>
              <a:gd name="connsiteY278" fmla="*/ 3647934 h 6851930"/>
              <a:gd name="connsiteX279" fmla="*/ 61297 w 7319245"/>
              <a:gd name="connsiteY279" fmla="*/ 3640651 h 6851930"/>
              <a:gd name="connsiteX280" fmla="*/ 101353 w 7319245"/>
              <a:gd name="connsiteY280" fmla="*/ 3604237 h 6851930"/>
              <a:gd name="connsiteX281" fmla="*/ 67366 w 7319245"/>
              <a:gd name="connsiteY281" fmla="*/ 3581175 h 6851930"/>
              <a:gd name="connsiteX282" fmla="*/ 110456 w 7319245"/>
              <a:gd name="connsiteY282" fmla="*/ 3546582 h 6851930"/>
              <a:gd name="connsiteX283" fmla="*/ 98318 w 7319245"/>
              <a:gd name="connsiteY283" fmla="*/ 3494995 h 6851930"/>
              <a:gd name="connsiteX284" fmla="*/ 66152 w 7319245"/>
              <a:gd name="connsiteY284" fmla="*/ 3511988 h 6851930"/>
              <a:gd name="connsiteX285" fmla="*/ 61904 w 7319245"/>
              <a:gd name="connsiteY285" fmla="*/ 3445229 h 6851930"/>
              <a:gd name="connsiteX286" fmla="*/ 87394 w 7319245"/>
              <a:gd name="connsiteY286" fmla="*/ 3431270 h 6851930"/>
              <a:gd name="connsiteX287" fmla="*/ 72828 w 7319245"/>
              <a:gd name="connsiteY287" fmla="*/ 3403353 h 6851930"/>
              <a:gd name="connsiteX288" fmla="*/ 133519 w 7319245"/>
              <a:gd name="connsiteY288" fmla="*/ 3394856 h 6851930"/>
              <a:gd name="connsiteX289" fmla="*/ 99532 w 7319245"/>
              <a:gd name="connsiteY289" fmla="*/ 3292290 h 6851930"/>
              <a:gd name="connsiteX290" fmla="*/ 135339 w 7319245"/>
              <a:gd name="connsiteY290" fmla="*/ 3312924 h 6851930"/>
              <a:gd name="connsiteX291" fmla="*/ 148084 w 7319245"/>
              <a:gd name="connsiteY291" fmla="*/ 3302000 h 6851930"/>
              <a:gd name="connsiteX292" fmla="*/ 165684 w 7319245"/>
              <a:gd name="connsiteY292" fmla="*/ 3294110 h 6851930"/>
              <a:gd name="connsiteX293" fmla="*/ 96498 w 7319245"/>
              <a:gd name="connsiteY293" fmla="*/ 3255268 h 6851930"/>
              <a:gd name="connsiteX294" fmla="*/ 127450 w 7319245"/>
              <a:gd name="connsiteY294" fmla="*/ 3238882 h 6851930"/>
              <a:gd name="connsiteX295" fmla="*/ 42483 w 7319245"/>
              <a:gd name="connsiteY295" fmla="*/ 3182440 h 6851930"/>
              <a:gd name="connsiteX296" fmla="*/ 13959 w 7319245"/>
              <a:gd name="connsiteY296" fmla="*/ 3156950 h 6851930"/>
              <a:gd name="connsiteX297" fmla="*/ 56442 w 7319245"/>
              <a:gd name="connsiteY297" fmla="*/ 3161198 h 6851930"/>
              <a:gd name="connsiteX298" fmla="*/ 52194 w 7319245"/>
              <a:gd name="connsiteY298" fmla="*/ 3064701 h 6851930"/>
              <a:gd name="connsiteX299" fmla="*/ 61904 w 7319245"/>
              <a:gd name="connsiteY299" fmla="*/ 3019790 h 6851930"/>
              <a:gd name="connsiteX300" fmla="*/ 3641 w 7319245"/>
              <a:gd name="connsiteY300" fmla="*/ 3019790 h 6851930"/>
              <a:gd name="connsiteX301" fmla="*/ 0 w 7319245"/>
              <a:gd name="connsiteY301" fmla="*/ 3011294 h 6851930"/>
              <a:gd name="connsiteX302" fmla="*/ 30952 w 7319245"/>
              <a:gd name="connsiteY302" fmla="*/ 2988231 h 6851930"/>
              <a:gd name="connsiteX303" fmla="*/ 72828 w 7319245"/>
              <a:gd name="connsiteY303" fmla="*/ 2876561 h 6851930"/>
              <a:gd name="connsiteX304" fmla="*/ 10317 w 7319245"/>
              <a:gd name="connsiteY304" fmla="*/ 2752146 h 6851930"/>
              <a:gd name="connsiteX305" fmla="*/ 18814 w 7319245"/>
              <a:gd name="connsiteY305" fmla="*/ 2742436 h 6851930"/>
              <a:gd name="connsiteX306" fmla="*/ 54621 w 7319245"/>
              <a:gd name="connsiteY306" fmla="*/ 2755787 h 6851930"/>
              <a:gd name="connsiteX307" fmla="*/ 117739 w 7319245"/>
              <a:gd name="connsiteY307" fmla="*/ 2741222 h 6851930"/>
              <a:gd name="connsiteX308" fmla="*/ 172967 w 7319245"/>
              <a:gd name="connsiteY308" fmla="*/ 2744256 h 6851930"/>
              <a:gd name="connsiteX309" fmla="*/ 148084 w 7319245"/>
              <a:gd name="connsiteY309" fmla="*/ 2638655 h 6851930"/>
              <a:gd name="connsiteX310" fmla="*/ 208168 w 7319245"/>
              <a:gd name="connsiteY310" fmla="*/ 2591924 h 6851930"/>
              <a:gd name="connsiteX311" fmla="*/ 146264 w 7319245"/>
              <a:gd name="connsiteY311" fmla="*/ 2501495 h 6851930"/>
              <a:gd name="connsiteX312" fmla="*/ 172967 w 7319245"/>
              <a:gd name="connsiteY312" fmla="*/ 2430488 h 6851930"/>
              <a:gd name="connsiteX313" fmla="*/ 146870 w 7319245"/>
              <a:gd name="connsiteY313" fmla="*/ 2423812 h 6851930"/>
              <a:gd name="connsiteX314" fmla="*/ 123808 w 7319245"/>
              <a:gd name="connsiteY314" fmla="*/ 2386184 h 6851930"/>
              <a:gd name="connsiteX315" fmla="*/ 131091 w 7319245"/>
              <a:gd name="connsiteY315" fmla="*/ 2323673 h 6851930"/>
              <a:gd name="connsiteX316" fmla="*/ 188747 w 7319245"/>
              <a:gd name="connsiteY316" fmla="*/ 2232031 h 6851930"/>
              <a:gd name="connsiteX317" fmla="*/ 222733 w 7319245"/>
              <a:gd name="connsiteY317" fmla="*/ 2196223 h 6851930"/>
              <a:gd name="connsiteX318" fmla="*/ 189354 w 7319245"/>
              <a:gd name="connsiteY318" fmla="*/ 2167092 h 6851930"/>
              <a:gd name="connsiteX319" fmla="*/ 296775 w 7319245"/>
              <a:gd name="connsiteY319" fmla="*/ 2134926 h 6851930"/>
              <a:gd name="connsiteX320" fmla="*/ 299810 w 7319245"/>
              <a:gd name="connsiteY320" fmla="*/ 2122181 h 6851930"/>
              <a:gd name="connsiteX321" fmla="*/ 267037 w 7319245"/>
              <a:gd name="connsiteY321" fmla="*/ 2098512 h 6851930"/>
              <a:gd name="connsiteX322" fmla="*/ 251258 w 7319245"/>
              <a:gd name="connsiteY322" fmla="*/ 2045711 h 6851930"/>
              <a:gd name="connsiteX323" fmla="*/ 332583 w 7319245"/>
              <a:gd name="connsiteY323" fmla="*/ 2009904 h 6851930"/>
              <a:gd name="connsiteX324" fmla="*/ 386597 w 7319245"/>
              <a:gd name="connsiteY324" fmla="*/ 2000801 h 6851930"/>
              <a:gd name="connsiteX325" fmla="*/ 384776 w 7319245"/>
              <a:gd name="connsiteY325" fmla="*/ 1986842 h 6851930"/>
              <a:gd name="connsiteX326" fmla="*/ 337438 w 7319245"/>
              <a:gd name="connsiteY326" fmla="*/ 1979559 h 6851930"/>
              <a:gd name="connsiteX327" fmla="*/ 379314 w 7319245"/>
              <a:gd name="connsiteY327" fmla="*/ 1934648 h 6851930"/>
              <a:gd name="connsiteX328" fmla="*/ 400556 w 7319245"/>
              <a:gd name="connsiteY328" fmla="*/ 1917048 h 6851930"/>
              <a:gd name="connsiteX329" fmla="*/ 463067 w 7319245"/>
              <a:gd name="connsiteY329" fmla="*/ 1894593 h 6851930"/>
              <a:gd name="connsiteX330" fmla="*/ 460639 w 7319245"/>
              <a:gd name="connsiteY330" fmla="*/ 1884882 h 6851930"/>
              <a:gd name="connsiteX331" fmla="*/ 418156 w 7319245"/>
              <a:gd name="connsiteY331" fmla="*/ 1880634 h 6851930"/>
              <a:gd name="connsiteX332" fmla="*/ 443646 w 7319245"/>
              <a:gd name="connsiteY332" fmla="*/ 1856965 h 6851930"/>
              <a:gd name="connsiteX333" fmla="*/ 429080 w 7319245"/>
              <a:gd name="connsiteY333" fmla="*/ 1830261 h 6851930"/>
              <a:gd name="connsiteX334" fmla="*/ 479453 w 7319245"/>
              <a:gd name="connsiteY334" fmla="*/ 1788992 h 6851930"/>
              <a:gd name="connsiteX335" fmla="*/ 493412 w 7319245"/>
              <a:gd name="connsiteY335" fmla="*/ 1796274 h 6851930"/>
              <a:gd name="connsiteX336" fmla="*/ 493412 w 7319245"/>
              <a:gd name="connsiteY336" fmla="*/ 1762895 h 6851930"/>
              <a:gd name="connsiteX337" fmla="*/ 524971 w 7319245"/>
              <a:gd name="connsiteY337" fmla="*/ 1755612 h 6851930"/>
              <a:gd name="connsiteX338" fmla="*/ 524971 w 7319245"/>
              <a:gd name="connsiteY338" fmla="*/ 1747115 h 6851930"/>
              <a:gd name="connsiteX339" fmla="*/ 495233 w 7319245"/>
              <a:gd name="connsiteY339" fmla="*/ 1742867 h 6851930"/>
              <a:gd name="connsiteX340" fmla="*/ 588089 w 7319245"/>
              <a:gd name="connsiteY340" fmla="*/ 1651225 h 6851930"/>
              <a:gd name="connsiteX341" fmla="*/ 523150 w 7319245"/>
              <a:gd name="connsiteY341" fmla="*/ 1582038 h 6851930"/>
              <a:gd name="connsiteX342" fmla="*/ 590516 w 7319245"/>
              <a:gd name="connsiteY342" fmla="*/ 1586286 h 6851930"/>
              <a:gd name="connsiteX343" fmla="*/ 560778 w 7319245"/>
              <a:gd name="connsiteY343" fmla="*/ 1549872 h 6851930"/>
              <a:gd name="connsiteX344" fmla="*/ 565026 w 7319245"/>
              <a:gd name="connsiteY344" fmla="*/ 1543196 h 6851930"/>
              <a:gd name="connsiteX345" fmla="*/ 614792 w 7319245"/>
              <a:gd name="connsiteY345" fmla="*/ 1575969 h 6851930"/>
              <a:gd name="connsiteX346" fmla="*/ 643924 w 7319245"/>
              <a:gd name="connsiteY346" fmla="*/ 1551693 h 6851930"/>
              <a:gd name="connsiteX347" fmla="*/ 583840 w 7319245"/>
              <a:gd name="connsiteY347" fmla="*/ 1504961 h 6851930"/>
              <a:gd name="connsiteX348" fmla="*/ 518902 w 7319245"/>
              <a:gd name="connsiteY348" fmla="*/ 1492823 h 6851930"/>
              <a:gd name="connsiteX349" fmla="*/ 518295 w 7319245"/>
              <a:gd name="connsiteY349" fmla="*/ 1484326 h 6851930"/>
              <a:gd name="connsiteX350" fmla="*/ 571095 w 7319245"/>
              <a:gd name="connsiteY350" fmla="*/ 1476437 h 6851930"/>
              <a:gd name="connsiteX351" fmla="*/ 577771 w 7319245"/>
              <a:gd name="connsiteY351" fmla="*/ 1453981 h 6851930"/>
              <a:gd name="connsiteX352" fmla="*/ 660310 w 7319245"/>
              <a:gd name="connsiteY352" fmla="*/ 1449126 h 6851930"/>
              <a:gd name="connsiteX353" fmla="*/ 665165 w 7319245"/>
              <a:gd name="connsiteY353" fmla="*/ 1438202 h 6851930"/>
              <a:gd name="connsiteX354" fmla="*/ 632999 w 7319245"/>
              <a:gd name="connsiteY354" fmla="*/ 1413319 h 6851930"/>
              <a:gd name="connsiteX355" fmla="*/ 725856 w 7319245"/>
              <a:gd name="connsiteY355" fmla="*/ 1372656 h 6851930"/>
              <a:gd name="connsiteX356" fmla="*/ 762270 w 7319245"/>
              <a:gd name="connsiteY356" fmla="*/ 1359911 h 6851930"/>
              <a:gd name="connsiteX357" fmla="*/ 804146 w 7319245"/>
              <a:gd name="connsiteY357" fmla="*/ 1366587 h 6851930"/>
              <a:gd name="connsiteX358" fmla="*/ 808394 w 7319245"/>
              <a:gd name="connsiteY358" fmla="*/ 1353842 h 6851930"/>
              <a:gd name="connsiteX359" fmla="*/ 744063 w 7319245"/>
              <a:gd name="connsiteY359" fmla="*/ 1313180 h 6851930"/>
              <a:gd name="connsiteX360" fmla="*/ 744063 w 7319245"/>
              <a:gd name="connsiteY360" fmla="*/ 1347773 h 6851930"/>
              <a:gd name="connsiteX361" fmla="*/ 713718 w 7319245"/>
              <a:gd name="connsiteY361" fmla="*/ 1327745 h 6851930"/>
              <a:gd name="connsiteX362" fmla="*/ 761056 w 7319245"/>
              <a:gd name="connsiteY362" fmla="*/ 1273124 h 6851930"/>
              <a:gd name="connsiteX363" fmla="*/ 851484 w 7319245"/>
              <a:gd name="connsiteY363" fmla="*/ 1274945 h 6851930"/>
              <a:gd name="connsiteX364" fmla="*/ 831457 w 7319245"/>
              <a:gd name="connsiteY364" fmla="*/ 1247027 h 6851930"/>
              <a:gd name="connsiteX365" fmla="*/ 872119 w 7319245"/>
              <a:gd name="connsiteY365" fmla="*/ 1245207 h 6851930"/>
              <a:gd name="connsiteX366" fmla="*/ 874547 w 7319245"/>
              <a:gd name="connsiteY366" fmla="*/ 1267055 h 6851930"/>
              <a:gd name="connsiteX367" fmla="*/ 866657 w 7319245"/>
              <a:gd name="connsiteY367" fmla="*/ 1316214 h 6851930"/>
              <a:gd name="connsiteX368" fmla="*/ 881830 w 7319245"/>
              <a:gd name="connsiteY368" fmla="*/ 1299828 h 6851930"/>
              <a:gd name="connsiteX369" fmla="*/ 907926 w 7319245"/>
              <a:gd name="connsiteY369" fmla="*/ 1268876 h 6851930"/>
              <a:gd name="connsiteX370" fmla="*/ 929775 w 7319245"/>
              <a:gd name="connsiteY370" fmla="*/ 1222751 h 6851930"/>
              <a:gd name="connsiteX371" fmla="*/ 930382 w 7319245"/>
              <a:gd name="connsiteY371" fmla="*/ 1165702 h 6851930"/>
              <a:gd name="connsiteX372" fmla="*/ 964975 w 7319245"/>
              <a:gd name="connsiteY372" fmla="*/ 1165702 h 6851930"/>
              <a:gd name="connsiteX373" fmla="*/ 946768 w 7319245"/>
              <a:gd name="connsiteY373" fmla="*/ 1138999 h 6851930"/>
              <a:gd name="connsiteX374" fmla="*/ 994713 w 7319245"/>
              <a:gd name="connsiteY374" fmla="*/ 1120185 h 6851930"/>
              <a:gd name="connsiteX375" fmla="*/ 943127 w 7319245"/>
              <a:gd name="connsiteY375" fmla="*/ 1103798 h 6851930"/>
              <a:gd name="connsiteX376" fmla="*/ 946768 w 7319245"/>
              <a:gd name="connsiteY376" fmla="*/ 1058888 h 6851930"/>
              <a:gd name="connsiteX377" fmla="*/ 938878 w 7319245"/>
              <a:gd name="connsiteY377" fmla="*/ 1049784 h 6851930"/>
              <a:gd name="connsiteX378" fmla="*/ 1061473 w 7319245"/>
              <a:gd name="connsiteY378" fmla="*/ 1013370 h 6851930"/>
              <a:gd name="connsiteX379" fmla="*/ 1045086 w 7319245"/>
              <a:gd name="connsiteY379" fmla="*/ 1002446 h 6851930"/>
              <a:gd name="connsiteX380" fmla="*/ 1048121 w 7319245"/>
              <a:gd name="connsiteY380" fmla="*/ 990308 h 6851930"/>
              <a:gd name="connsiteX381" fmla="*/ 1106991 w 7319245"/>
              <a:gd name="connsiteY381" fmla="*/ 1004873 h 6851930"/>
              <a:gd name="connsiteX382" fmla="*/ 1121556 w 7319245"/>
              <a:gd name="connsiteY382" fmla="*/ 958142 h 6851930"/>
              <a:gd name="connsiteX383" fmla="*/ 1225337 w 7319245"/>
              <a:gd name="connsiteY383" fmla="*/ 924155 h 6851930"/>
              <a:gd name="connsiteX384" fmla="*/ 1232012 w 7319245"/>
              <a:gd name="connsiteY384" fmla="*/ 874996 h 6851930"/>
              <a:gd name="connsiteX385" fmla="*/ 1302413 w 7319245"/>
              <a:gd name="connsiteY385" fmla="*/ 825230 h 6851930"/>
              <a:gd name="connsiteX386" fmla="*/ 1401945 w 7319245"/>
              <a:gd name="connsiteY386" fmla="*/ 764540 h 6851930"/>
              <a:gd name="connsiteX387" fmla="*/ 1373421 w 7319245"/>
              <a:gd name="connsiteY387" fmla="*/ 690498 h 6851930"/>
              <a:gd name="connsiteX388" fmla="*/ 1493587 w 7319245"/>
              <a:gd name="connsiteY388" fmla="*/ 629200 h 6851930"/>
              <a:gd name="connsiteX389" fmla="*/ 1573699 w 7319245"/>
              <a:gd name="connsiteY389" fmla="*/ 579434 h 6851930"/>
              <a:gd name="connsiteX390" fmla="*/ 1583409 w 7319245"/>
              <a:gd name="connsiteY390" fmla="*/ 575186 h 6851930"/>
              <a:gd name="connsiteX391" fmla="*/ 1709038 w 7319245"/>
              <a:gd name="connsiteY391" fmla="*/ 504179 h 6851930"/>
              <a:gd name="connsiteX392" fmla="*/ 1680513 w 7319245"/>
              <a:gd name="connsiteY392" fmla="*/ 478082 h 6851930"/>
              <a:gd name="connsiteX393" fmla="*/ 1716928 w 7319245"/>
              <a:gd name="connsiteY393" fmla="*/ 462302 h 6851930"/>
              <a:gd name="connsiteX394" fmla="*/ 1789149 w 7319245"/>
              <a:gd name="connsiteY394" fmla="*/ 430743 h 6851930"/>
              <a:gd name="connsiteX395" fmla="*/ 1817067 w 7319245"/>
              <a:gd name="connsiteY395" fmla="*/ 414357 h 6851930"/>
              <a:gd name="connsiteX396" fmla="*/ 1892323 w 7319245"/>
              <a:gd name="connsiteY396" fmla="*/ 363377 h 6851930"/>
              <a:gd name="connsiteX397" fmla="*/ 1946337 w 7319245"/>
              <a:gd name="connsiteY397" fmla="*/ 353060 h 6851930"/>
              <a:gd name="connsiteX398" fmla="*/ 2127194 w 7319245"/>
              <a:gd name="connsiteY398" fmla="*/ 320287 h 6851930"/>
              <a:gd name="connsiteX399" fmla="*/ 2127194 w 7319245"/>
              <a:gd name="connsiteY399" fmla="*/ 288728 h 6851930"/>
              <a:gd name="connsiteX400" fmla="*/ 2169070 w 7319245"/>
              <a:gd name="connsiteY400" fmla="*/ 293583 h 6851930"/>
              <a:gd name="connsiteX401" fmla="*/ 2256464 w 7319245"/>
              <a:gd name="connsiteY401" fmla="*/ 266880 h 6851930"/>
              <a:gd name="connsiteX402" fmla="*/ 2305623 w 7319245"/>
              <a:gd name="connsiteY402" fmla="*/ 184948 h 6851930"/>
              <a:gd name="connsiteX403" fmla="*/ 2395445 w 7319245"/>
              <a:gd name="connsiteY403" fmla="*/ 204976 h 6851930"/>
              <a:gd name="connsiteX404" fmla="*/ 2397872 w 7319245"/>
              <a:gd name="connsiteY404" fmla="*/ 169775 h 6851930"/>
              <a:gd name="connsiteX405" fmla="*/ 2481625 w 7319245"/>
              <a:gd name="connsiteY405" fmla="*/ 130933 h 6851930"/>
              <a:gd name="connsiteX406" fmla="*/ 2542922 w 7319245"/>
              <a:gd name="connsiteY406" fmla="*/ 138216 h 6851930"/>
              <a:gd name="connsiteX407" fmla="*/ 2659448 w 7319245"/>
              <a:gd name="connsiteY407" fmla="*/ 143678 h 6851930"/>
              <a:gd name="connsiteX408" fmla="*/ 2728634 w 7319245"/>
              <a:gd name="connsiteY408" fmla="*/ 103623 h 6851930"/>
              <a:gd name="connsiteX409" fmla="*/ 2752304 w 7319245"/>
              <a:gd name="connsiteY409" fmla="*/ 106050 h 6851930"/>
              <a:gd name="connsiteX410" fmla="*/ 2845160 w 7319245"/>
              <a:gd name="connsiteY410" fmla="*/ 93912 h 6851930"/>
              <a:gd name="connsiteX411" fmla="*/ 2969575 w 7319245"/>
              <a:gd name="connsiteY411" fmla="*/ 45967 h 6851930"/>
              <a:gd name="connsiteX412" fmla="*/ 2978678 w 7319245"/>
              <a:gd name="connsiteY412" fmla="*/ 95126 h 6851930"/>
              <a:gd name="connsiteX413" fmla="*/ 3024803 w 7319245"/>
              <a:gd name="connsiteY413" fmla="*/ 53250 h 6851930"/>
              <a:gd name="connsiteX414" fmla="*/ 3071534 w 7319245"/>
              <a:gd name="connsiteY414" fmla="*/ 24119 h 6851930"/>
              <a:gd name="connsiteX415" fmla="*/ 3150432 w 7319245"/>
              <a:gd name="connsiteY415" fmla="*/ 8339 h 6851930"/>
              <a:gd name="connsiteX416" fmla="*/ 3322185 w 7319245"/>
              <a:gd name="connsiteY416" fmla="*/ 29581 h 6851930"/>
              <a:gd name="connsiteX417" fmla="*/ 3317937 w 7319245"/>
              <a:gd name="connsiteY417" fmla="*/ 64781 h 6851930"/>
              <a:gd name="connsiteX418" fmla="*/ 3423538 w 7319245"/>
              <a:gd name="connsiteY418" fmla="*/ 449 h 6851930"/>
              <a:gd name="connsiteX419" fmla="*/ 3449028 w 7319245"/>
              <a:gd name="connsiteY419" fmla="*/ 12587 h 6851930"/>
              <a:gd name="connsiteX420" fmla="*/ 3529746 w 7319245"/>
              <a:gd name="connsiteY420" fmla="*/ 33222 h 6851930"/>
              <a:gd name="connsiteX421" fmla="*/ 3562519 w 7319245"/>
              <a:gd name="connsiteY421" fmla="*/ 26546 h 6851930"/>
              <a:gd name="connsiteX422" fmla="*/ 3535208 w 7319245"/>
              <a:gd name="connsiteY422" fmla="*/ 52036 h 6851930"/>
              <a:gd name="connsiteX423" fmla="*/ 3601968 w 7319245"/>
              <a:gd name="connsiteY423" fmla="*/ 18656 h 6851930"/>
              <a:gd name="connsiteX424" fmla="*/ 3712423 w 7319245"/>
              <a:gd name="connsiteY424" fmla="*/ 24725 h 6851930"/>
              <a:gd name="connsiteX425" fmla="*/ 3711817 w 7319245"/>
              <a:gd name="connsiteY425" fmla="*/ 16229 h 6851930"/>
              <a:gd name="connsiteX426" fmla="*/ 3793142 w 7319245"/>
              <a:gd name="connsiteY426" fmla="*/ 54464 h 6851930"/>
              <a:gd name="connsiteX427" fmla="*/ 3800424 w 7319245"/>
              <a:gd name="connsiteY427" fmla="*/ 46574 h 6851930"/>
              <a:gd name="connsiteX428" fmla="*/ 3792535 w 7319245"/>
              <a:gd name="connsiteY428" fmla="*/ 32008 h 6851930"/>
              <a:gd name="connsiteX429" fmla="*/ 4013447 w 7319245"/>
              <a:gd name="connsiteY429" fmla="*/ 58712 h 6851930"/>
              <a:gd name="connsiteX430" fmla="*/ 4004344 w 7319245"/>
              <a:gd name="connsiteY430" fmla="*/ 65995 h 6851930"/>
              <a:gd name="connsiteX431" fmla="*/ 4306581 w 7319245"/>
              <a:gd name="connsiteY431" fmla="*/ 78133 h 6851930"/>
              <a:gd name="connsiteX432" fmla="*/ 4277450 w 7319245"/>
              <a:gd name="connsiteY432" fmla="*/ 102409 h 6851930"/>
              <a:gd name="connsiteX433" fmla="*/ 4342996 w 7319245"/>
              <a:gd name="connsiteY433" fmla="*/ 160672 h 6851930"/>
              <a:gd name="connsiteX434" fmla="*/ 4372734 w 7319245"/>
              <a:gd name="connsiteY434" fmla="*/ 134575 h 6851930"/>
              <a:gd name="connsiteX435" fmla="*/ 4339961 w 7319245"/>
              <a:gd name="connsiteY435" fmla="*/ 110906 h 6851930"/>
              <a:gd name="connsiteX436" fmla="*/ 4430997 w 7319245"/>
              <a:gd name="connsiteY436" fmla="*/ 156423 h 6851930"/>
              <a:gd name="connsiteX437" fmla="*/ 4429783 w 7319245"/>
              <a:gd name="connsiteY437" fmla="*/ 155210 h 6851930"/>
              <a:gd name="connsiteX438" fmla="*/ 4434031 w 7319245"/>
              <a:gd name="connsiteY438" fmla="*/ 204369 h 6851930"/>
              <a:gd name="connsiteX439" fmla="*/ 4512322 w 7319245"/>
              <a:gd name="connsiteY439" fmla="*/ 174630 h 6851930"/>
              <a:gd name="connsiteX440" fmla="*/ 4578474 w 7319245"/>
              <a:gd name="connsiteY440" fmla="*/ 173417 h 6851930"/>
              <a:gd name="connsiteX441" fmla="*/ 4693785 w 7319245"/>
              <a:gd name="connsiteY441" fmla="*/ 193444 h 6851930"/>
              <a:gd name="connsiteX442" fmla="*/ 4691358 w 7319245"/>
              <a:gd name="connsiteY442" fmla="*/ 173417 h 6851930"/>
              <a:gd name="connsiteX443" fmla="*/ 4800600 w 7319245"/>
              <a:gd name="connsiteY443" fmla="*/ 199513 h 6851930"/>
              <a:gd name="connsiteX444" fmla="*/ 4745979 w 7319245"/>
              <a:gd name="connsiteY444" fmla="*/ 179486 h 6851930"/>
              <a:gd name="connsiteX445" fmla="*/ 4744765 w 7319245"/>
              <a:gd name="connsiteY445" fmla="*/ 212258 h 6851930"/>
              <a:gd name="connsiteX446" fmla="*/ 4622778 w 7319245"/>
              <a:gd name="connsiteY446" fmla="*/ 288121 h 6851930"/>
              <a:gd name="connsiteX447" fmla="*/ 4730807 w 7319245"/>
              <a:gd name="connsiteY447" fmla="*/ 279625 h 6851930"/>
              <a:gd name="connsiteX448" fmla="*/ 4713813 w 7319245"/>
              <a:gd name="connsiteY448" fmla="*/ 254135 h 6851930"/>
              <a:gd name="connsiteX449" fmla="*/ 4775717 w 7319245"/>
              <a:gd name="connsiteY449" fmla="*/ 233500 h 6851930"/>
              <a:gd name="connsiteX450" fmla="*/ 4715634 w 7319245"/>
              <a:gd name="connsiteY450" fmla="*/ 332425 h 6851930"/>
              <a:gd name="connsiteX451" fmla="*/ 4798779 w 7319245"/>
              <a:gd name="connsiteY451" fmla="*/ 332425 h 6851930"/>
              <a:gd name="connsiteX452" fmla="*/ 4788462 w 7319245"/>
              <a:gd name="connsiteY452" fmla="*/ 362163 h 6851930"/>
              <a:gd name="connsiteX453" fmla="*/ 4853401 w 7319245"/>
              <a:gd name="connsiteY453" fmla="*/ 382191 h 6851930"/>
              <a:gd name="connsiteX454" fmla="*/ 4880711 w 7319245"/>
              <a:gd name="connsiteY454" fmla="*/ 348205 h 6851930"/>
              <a:gd name="connsiteX455" fmla="*/ 4892849 w 7319245"/>
              <a:gd name="connsiteY455" fmla="*/ 333639 h 6851930"/>
              <a:gd name="connsiteX456" fmla="*/ 4936546 w 7319245"/>
              <a:gd name="connsiteY456" fmla="*/ 301473 h 6851930"/>
              <a:gd name="connsiteX457" fmla="*/ 5007554 w 7319245"/>
              <a:gd name="connsiteY457" fmla="*/ 311790 h 6851930"/>
              <a:gd name="connsiteX458" fmla="*/ 4996023 w 7319245"/>
              <a:gd name="connsiteY458" fmla="*/ 375515 h 6851930"/>
              <a:gd name="connsiteX459" fmla="*/ 4888601 w 7319245"/>
              <a:gd name="connsiteY459" fmla="*/ 399184 h 6851930"/>
              <a:gd name="connsiteX460" fmla="*/ 4889815 w 7319245"/>
              <a:gd name="connsiteY460" fmla="*/ 407074 h 6851930"/>
              <a:gd name="connsiteX461" fmla="*/ 4951719 w 7319245"/>
              <a:gd name="connsiteY461" fmla="*/ 405860 h 6851930"/>
              <a:gd name="connsiteX462" fmla="*/ 5023333 w 7319245"/>
              <a:gd name="connsiteY462" fmla="*/ 422854 h 6851930"/>
              <a:gd name="connsiteX463" fmla="*/ 5102231 w 7319245"/>
              <a:gd name="connsiteY463" fmla="*/ 411929 h 6851930"/>
              <a:gd name="connsiteX464" fmla="*/ 5111334 w 7319245"/>
              <a:gd name="connsiteY464" fmla="*/ 401612 h 6851930"/>
              <a:gd name="connsiteX465" fmla="*/ 5184163 w 7319245"/>
              <a:gd name="connsiteY465" fmla="*/ 412536 h 6851930"/>
              <a:gd name="connsiteX466" fmla="*/ 5105872 w 7319245"/>
              <a:gd name="connsiteY466" fmla="*/ 475654 h 6851930"/>
              <a:gd name="connsiteX467" fmla="*/ 5209046 w 7319245"/>
              <a:gd name="connsiteY467" fmla="*/ 489006 h 6851930"/>
              <a:gd name="connsiteX468" fmla="*/ 5252743 w 7319245"/>
              <a:gd name="connsiteY468" fmla="*/ 504179 h 6851930"/>
              <a:gd name="connsiteX469" fmla="*/ 5250922 w 7319245"/>
              <a:gd name="connsiteY469" fmla="*/ 515710 h 6851930"/>
              <a:gd name="connsiteX470" fmla="*/ 5277626 w 7319245"/>
              <a:gd name="connsiteY470" fmla="*/ 499930 h 6851930"/>
              <a:gd name="connsiteX471" fmla="*/ 5281874 w 7319245"/>
              <a:gd name="connsiteY471" fmla="*/ 512068 h 6851930"/>
              <a:gd name="connsiteX472" fmla="*/ 5306150 w 7319245"/>
              <a:gd name="connsiteY472" fmla="*/ 535737 h 6851930"/>
              <a:gd name="connsiteX473" fmla="*/ 5381406 w 7319245"/>
              <a:gd name="connsiteY473" fmla="*/ 540593 h 6851930"/>
              <a:gd name="connsiteX474" fmla="*/ 5355916 w 7319245"/>
              <a:gd name="connsiteY474" fmla="*/ 578828 h 6851930"/>
              <a:gd name="connsiteX475" fmla="*/ 5453627 w 7319245"/>
              <a:gd name="connsiteY475" fmla="*/ 579434 h 6851930"/>
              <a:gd name="connsiteX476" fmla="*/ 5511283 w 7319245"/>
              <a:gd name="connsiteY476" fmla="*/ 575186 h 6851930"/>
              <a:gd name="connsiteX477" fmla="*/ 5550732 w 7319245"/>
              <a:gd name="connsiteY477" fmla="*/ 579434 h 6851930"/>
              <a:gd name="connsiteX478" fmla="*/ 5587146 w 7319245"/>
              <a:gd name="connsiteY478" fmla="*/ 593393 h 6851930"/>
              <a:gd name="connsiteX479" fmla="*/ 5622346 w 7319245"/>
              <a:gd name="connsiteY479" fmla="*/ 611600 h 6851930"/>
              <a:gd name="connsiteX480" fmla="*/ 5615063 w 7319245"/>
              <a:gd name="connsiteY480" fmla="*/ 641945 h 6851930"/>
              <a:gd name="connsiteX481" fmla="*/ 5795314 w 7319245"/>
              <a:gd name="connsiteY481" fmla="*/ 662580 h 6851930"/>
              <a:gd name="connsiteX482" fmla="*/ 5868142 w 7319245"/>
              <a:gd name="connsiteY482" fmla="*/ 704456 h 6851930"/>
              <a:gd name="connsiteX483" fmla="*/ 5865715 w 7319245"/>
              <a:gd name="connsiteY483" fmla="*/ 715988 h 6851930"/>
              <a:gd name="connsiteX484" fmla="*/ 5791065 w 7319245"/>
              <a:gd name="connsiteY484" fmla="*/ 725091 h 6851930"/>
              <a:gd name="connsiteX485" fmla="*/ 5709133 w 7319245"/>
              <a:gd name="connsiteY485" fmla="*/ 712953 h 6851930"/>
              <a:gd name="connsiteX486" fmla="*/ 5737658 w 7319245"/>
              <a:gd name="connsiteY486" fmla="*/ 736622 h 6851930"/>
              <a:gd name="connsiteX487" fmla="*/ 5789852 w 7319245"/>
              <a:gd name="connsiteY487" fmla="*/ 722057 h 6851930"/>
              <a:gd name="connsiteX488" fmla="*/ 6053247 w 7319245"/>
              <a:gd name="connsiteY488" fmla="*/ 964818 h 6851930"/>
              <a:gd name="connsiteX489" fmla="*/ 6018654 w 7319245"/>
              <a:gd name="connsiteY489" fmla="*/ 912017 h 6851930"/>
              <a:gd name="connsiteX490" fmla="*/ 6001054 w 7319245"/>
              <a:gd name="connsiteY490" fmla="*/ 919907 h 6851930"/>
              <a:gd name="connsiteX491" fmla="*/ 6009550 w 7319245"/>
              <a:gd name="connsiteY491" fmla="*/ 941148 h 6851930"/>
              <a:gd name="connsiteX492" fmla="*/ 6053247 w 7319245"/>
              <a:gd name="connsiteY492" fmla="*/ 964818 h 6851930"/>
              <a:gd name="connsiteX493" fmla="*/ 2041014 w 7319245"/>
              <a:gd name="connsiteY493" fmla="*/ 6022138 h 6851930"/>
              <a:gd name="connsiteX494" fmla="*/ 1972434 w 7319245"/>
              <a:gd name="connsiteY494" fmla="*/ 5997255 h 6851930"/>
              <a:gd name="connsiteX495" fmla="*/ 2041014 w 7319245"/>
              <a:gd name="connsiteY495" fmla="*/ 6022138 h 6851930"/>
              <a:gd name="connsiteX496" fmla="*/ 5010589 w 7319245"/>
              <a:gd name="connsiteY496" fmla="*/ 434992 h 6851930"/>
              <a:gd name="connsiteX497" fmla="*/ 5070065 w 7319245"/>
              <a:gd name="connsiteY497" fmla="*/ 481723 h 6851930"/>
              <a:gd name="connsiteX498" fmla="*/ 5010589 w 7319245"/>
              <a:gd name="connsiteY498" fmla="*/ 434992 h 685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</a:cxnLst>
            <a:rect l="l" t="t" r="r" b="b"/>
            <a:pathLst>
              <a:path w="7319245" h="6851930">
                <a:moveTo>
                  <a:pt x="5789852" y="722057"/>
                </a:moveTo>
                <a:cubicBezTo>
                  <a:pt x="5797134" y="733588"/>
                  <a:pt x="5805024" y="745119"/>
                  <a:pt x="5810486" y="753616"/>
                </a:cubicBezTo>
                <a:cubicBezTo>
                  <a:pt x="5792279" y="760898"/>
                  <a:pt x="5764362" y="772430"/>
                  <a:pt x="5737051" y="783961"/>
                </a:cubicBezTo>
                <a:cubicBezTo>
                  <a:pt x="5783783" y="800954"/>
                  <a:pt x="5829907" y="818554"/>
                  <a:pt x="5876639" y="833120"/>
                </a:cubicBezTo>
                <a:cubicBezTo>
                  <a:pt x="5891204" y="837975"/>
                  <a:pt x="5908198" y="834334"/>
                  <a:pt x="5924584" y="833727"/>
                </a:cubicBezTo>
                <a:cubicBezTo>
                  <a:pt x="5937936" y="833120"/>
                  <a:pt x="5950681" y="830692"/>
                  <a:pt x="5968281" y="828265"/>
                </a:cubicBezTo>
                <a:cubicBezTo>
                  <a:pt x="5964032" y="845258"/>
                  <a:pt x="5961605" y="856182"/>
                  <a:pt x="5958571" y="868927"/>
                </a:cubicBezTo>
                <a:cubicBezTo>
                  <a:pt x="5989522" y="871962"/>
                  <a:pt x="6019261" y="868927"/>
                  <a:pt x="6044751" y="878637"/>
                </a:cubicBezTo>
                <a:cubicBezTo>
                  <a:pt x="6057496" y="883493"/>
                  <a:pt x="6062351" y="910196"/>
                  <a:pt x="6070848" y="926583"/>
                </a:cubicBezTo>
                <a:cubicBezTo>
                  <a:pt x="6098158" y="980597"/>
                  <a:pt x="6098158" y="980597"/>
                  <a:pt x="6161883" y="966638"/>
                </a:cubicBezTo>
                <a:cubicBezTo>
                  <a:pt x="6166738" y="965425"/>
                  <a:pt x="6171593" y="967852"/>
                  <a:pt x="6177056" y="969066"/>
                </a:cubicBezTo>
                <a:cubicBezTo>
                  <a:pt x="6161883" y="1011549"/>
                  <a:pt x="6161883" y="1010942"/>
                  <a:pt x="6210435" y="1018225"/>
                </a:cubicBezTo>
                <a:cubicBezTo>
                  <a:pt x="6217111" y="1019439"/>
                  <a:pt x="6223180" y="1025508"/>
                  <a:pt x="6229856" y="1029149"/>
                </a:cubicBezTo>
                <a:cubicBezTo>
                  <a:pt x="6241994" y="1035218"/>
                  <a:pt x="6254739" y="1040074"/>
                  <a:pt x="6265664" y="1047356"/>
                </a:cubicBezTo>
                <a:cubicBezTo>
                  <a:pt x="6279015" y="1055246"/>
                  <a:pt x="6291153" y="1065564"/>
                  <a:pt x="6303291" y="1074667"/>
                </a:cubicBezTo>
                <a:cubicBezTo>
                  <a:pt x="6300257" y="1078915"/>
                  <a:pt x="6297829" y="1082557"/>
                  <a:pt x="6294794" y="1086805"/>
                </a:cubicBezTo>
                <a:cubicBezTo>
                  <a:pt x="6283871" y="1079522"/>
                  <a:pt x="6272946" y="1072240"/>
                  <a:pt x="6260201" y="1064350"/>
                </a:cubicBezTo>
                <a:cubicBezTo>
                  <a:pt x="6258987" y="1073453"/>
                  <a:pt x="6257167" y="1084378"/>
                  <a:pt x="6255346" y="1097729"/>
                </a:cubicBezTo>
                <a:cubicBezTo>
                  <a:pt x="6289332" y="1100157"/>
                  <a:pt x="6323926" y="1101978"/>
                  <a:pt x="6357912" y="1104405"/>
                </a:cubicBezTo>
                <a:cubicBezTo>
                  <a:pt x="6357912" y="1107440"/>
                  <a:pt x="6358519" y="1110474"/>
                  <a:pt x="6358519" y="1114116"/>
                </a:cubicBezTo>
                <a:cubicBezTo>
                  <a:pt x="6340919" y="1117757"/>
                  <a:pt x="6323319" y="1120792"/>
                  <a:pt x="6295401" y="1126254"/>
                </a:cubicBezTo>
                <a:cubicBezTo>
                  <a:pt x="6331815" y="1154171"/>
                  <a:pt x="6379154" y="1127468"/>
                  <a:pt x="6397968" y="1165702"/>
                </a:cubicBezTo>
                <a:cubicBezTo>
                  <a:pt x="6360947" y="1179661"/>
                  <a:pt x="6325746" y="1193013"/>
                  <a:pt x="6296009" y="1203937"/>
                </a:cubicBezTo>
                <a:cubicBezTo>
                  <a:pt x="6308753" y="1212434"/>
                  <a:pt x="6321498" y="1223358"/>
                  <a:pt x="6336064" y="1229427"/>
                </a:cubicBezTo>
                <a:cubicBezTo>
                  <a:pt x="6350022" y="1234889"/>
                  <a:pt x="6370050" y="1240352"/>
                  <a:pt x="6380975" y="1234889"/>
                </a:cubicBezTo>
                <a:cubicBezTo>
                  <a:pt x="6407071" y="1220931"/>
                  <a:pt x="6425885" y="1236103"/>
                  <a:pt x="6434989" y="1250669"/>
                </a:cubicBezTo>
                <a:cubicBezTo>
                  <a:pt x="6446520" y="1269483"/>
                  <a:pt x="6468368" y="1286476"/>
                  <a:pt x="6453196" y="1319856"/>
                </a:cubicBezTo>
                <a:cubicBezTo>
                  <a:pt x="6447127" y="1333208"/>
                  <a:pt x="6473224" y="1362339"/>
                  <a:pt x="6485969" y="1384187"/>
                </a:cubicBezTo>
                <a:cubicBezTo>
                  <a:pt x="6491431" y="1393291"/>
                  <a:pt x="6499928" y="1399967"/>
                  <a:pt x="6505997" y="1408464"/>
                </a:cubicBezTo>
                <a:cubicBezTo>
                  <a:pt x="6523597" y="1435167"/>
                  <a:pt x="6537555" y="1463085"/>
                  <a:pt x="6575184" y="1470975"/>
                </a:cubicBezTo>
                <a:cubicBezTo>
                  <a:pt x="6589749" y="1474009"/>
                  <a:pt x="6600067" y="1495857"/>
                  <a:pt x="6612205" y="1508602"/>
                </a:cubicBezTo>
                <a:cubicBezTo>
                  <a:pt x="6620094" y="1517099"/>
                  <a:pt x="6627984" y="1526810"/>
                  <a:pt x="6637694" y="1531665"/>
                </a:cubicBezTo>
                <a:cubicBezTo>
                  <a:pt x="6651653" y="1538948"/>
                  <a:pt x="6668040" y="1542589"/>
                  <a:pt x="6692922" y="1550479"/>
                </a:cubicBezTo>
                <a:cubicBezTo>
                  <a:pt x="6672895" y="1558975"/>
                  <a:pt x="6662577" y="1563831"/>
                  <a:pt x="6648619" y="1569900"/>
                </a:cubicBezTo>
                <a:cubicBezTo>
                  <a:pt x="6661364" y="1572934"/>
                  <a:pt x="6670467" y="1574755"/>
                  <a:pt x="6683819" y="1577789"/>
                </a:cubicBezTo>
                <a:cubicBezTo>
                  <a:pt x="6672288" y="1588107"/>
                  <a:pt x="6663185" y="1595389"/>
                  <a:pt x="6647405" y="1609348"/>
                </a:cubicBezTo>
                <a:cubicBezTo>
                  <a:pt x="6669254" y="1612990"/>
                  <a:pt x="6683212" y="1615417"/>
                  <a:pt x="6703240" y="1619059"/>
                </a:cubicBezTo>
                <a:cubicBezTo>
                  <a:pt x="6688674" y="1656080"/>
                  <a:pt x="6648619" y="1645156"/>
                  <a:pt x="6633446" y="1658508"/>
                </a:cubicBezTo>
                <a:cubicBezTo>
                  <a:pt x="6650439" y="1679142"/>
                  <a:pt x="6667433" y="1699170"/>
                  <a:pt x="6683212" y="1718591"/>
                </a:cubicBezTo>
                <a:cubicBezTo>
                  <a:pt x="6697778" y="1706453"/>
                  <a:pt x="6715985" y="1690066"/>
                  <a:pt x="6736620" y="1675501"/>
                </a:cubicBezTo>
                <a:cubicBezTo>
                  <a:pt x="6742689" y="1671252"/>
                  <a:pt x="6753006" y="1673073"/>
                  <a:pt x="6761503" y="1674287"/>
                </a:cubicBezTo>
                <a:cubicBezTo>
                  <a:pt x="6763930" y="1674894"/>
                  <a:pt x="6767572" y="1685211"/>
                  <a:pt x="6765751" y="1687639"/>
                </a:cubicBezTo>
                <a:cubicBezTo>
                  <a:pt x="6760896" y="1694315"/>
                  <a:pt x="6753613" y="1700991"/>
                  <a:pt x="6746330" y="1704025"/>
                </a:cubicBezTo>
                <a:cubicBezTo>
                  <a:pt x="6737833" y="1707060"/>
                  <a:pt x="6727516" y="1705846"/>
                  <a:pt x="6719020" y="1706453"/>
                </a:cubicBezTo>
                <a:cubicBezTo>
                  <a:pt x="6734799" y="1721625"/>
                  <a:pt x="6748151" y="1734977"/>
                  <a:pt x="6762109" y="1748329"/>
                </a:cubicBezTo>
                <a:cubicBezTo>
                  <a:pt x="6756040" y="1754398"/>
                  <a:pt x="6747544" y="1767143"/>
                  <a:pt x="6743902" y="1765929"/>
                </a:cubicBezTo>
                <a:cubicBezTo>
                  <a:pt x="6731158" y="1761681"/>
                  <a:pt x="6720233" y="1752577"/>
                  <a:pt x="6702633" y="1742260"/>
                </a:cubicBezTo>
                <a:cubicBezTo>
                  <a:pt x="6702633" y="1753184"/>
                  <a:pt x="6697778" y="1768357"/>
                  <a:pt x="6703240" y="1776247"/>
                </a:cubicBezTo>
                <a:cubicBezTo>
                  <a:pt x="6728730" y="1812054"/>
                  <a:pt x="6766965" y="1802343"/>
                  <a:pt x="6798524" y="1801130"/>
                </a:cubicBezTo>
                <a:cubicBezTo>
                  <a:pt x="6824014" y="1833295"/>
                  <a:pt x="6848290" y="1863034"/>
                  <a:pt x="6872566" y="1893986"/>
                </a:cubicBezTo>
                <a:cubicBezTo>
                  <a:pt x="6851931" y="1900662"/>
                  <a:pt x="6836152" y="1902482"/>
                  <a:pt x="6826441" y="1910979"/>
                </a:cubicBezTo>
                <a:cubicBezTo>
                  <a:pt x="6822800" y="1914013"/>
                  <a:pt x="6828869" y="1935862"/>
                  <a:pt x="6836759" y="1943752"/>
                </a:cubicBezTo>
                <a:cubicBezTo>
                  <a:pt x="6853752" y="1962566"/>
                  <a:pt x="6878028" y="1975918"/>
                  <a:pt x="6892594" y="1996552"/>
                </a:cubicBezTo>
                <a:cubicBezTo>
                  <a:pt x="6901697" y="2009904"/>
                  <a:pt x="6941752" y="1998373"/>
                  <a:pt x="6922939" y="2032966"/>
                </a:cubicBezTo>
                <a:cubicBezTo>
                  <a:pt x="6942360" y="2042070"/>
                  <a:pt x="6961781" y="2051173"/>
                  <a:pt x="6986057" y="2062705"/>
                </a:cubicBezTo>
                <a:cubicBezTo>
                  <a:pt x="6979381" y="2069987"/>
                  <a:pt x="6967850" y="2082125"/>
                  <a:pt x="6953891" y="2097298"/>
                </a:cubicBezTo>
                <a:cubicBezTo>
                  <a:pt x="6965422" y="2100940"/>
                  <a:pt x="6973312" y="2102760"/>
                  <a:pt x="6981809" y="2105795"/>
                </a:cubicBezTo>
                <a:cubicBezTo>
                  <a:pt x="6952070" y="2163450"/>
                  <a:pt x="6988484" y="2189547"/>
                  <a:pt x="7042499" y="2212610"/>
                </a:cubicBezTo>
                <a:cubicBezTo>
                  <a:pt x="6995767" y="2228389"/>
                  <a:pt x="6988484" y="2249631"/>
                  <a:pt x="7008512" y="2286652"/>
                </a:cubicBezTo>
                <a:cubicBezTo>
                  <a:pt x="7012154" y="2293935"/>
                  <a:pt x="7020043" y="2307286"/>
                  <a:pt x="7023078" y="2318211"/>
                </a:cubicBezTo>
                <a:cubicBezTo>
                  <a:pt x="7029753" y="2341273"/>
                  <a:pt x="7032181" y="2365549"/>
                  <a:pt x="7037037" y="2394073"/>
                </a:cubicBezTo>
                <a:cubicBezTo>
                  <a:pt x="7071023" y="2404391"/>
                  <a:pt x="7115934" y="2417136"/>
                  <a:pt x="7160237" y="2430488"/>
                </a:cubicBezTo>
                <a:cubicBezTo>
                  <a:pt x="7162058" y="2435343"/>
                  <a:pt x="7163879" y="2440198"/>
                  <a:pt x="7166306" y="2445053"/>
                </a:cubicBezTo>
                <a:cubicBezTo>
                  <a:pt x="7155383" y="2448695"/>
                  <a:pt x="7145065" y="2452336"/>
                  <a:pt x="7129892" y="2457191"/>
                </a:cubicBezTo>
                <a:cubicBezTo>
                  <a:pt x="7155383" y="2471757"/>
                  <a:pt x="7171162" y="2480254"/>
                  <a:pt x="7187548" y="2489357"/>
                </a:cubicBezTo>
                <a:cubicBezTo>
                  <a:pt x="7159024" y="2502102"/>
                  <a:pt x="7131713" y="2514240"/>
                  <a:pt x="7098334" y="2528806"/>
                </a:cubicBezTo>
                <a:cubicBezTo>
                  <a:pt x="7132320" y="2551868"/>
                  <a:pt x="7160237" y="2571289"/>
                  <a:pt x="7188156" y="2590103"/>
                </a:cubicBezTo>
                <a:cubicBezTo>
                  <a:pt x="7186941" y="2593744"/>
                  <a:pt x="7185728" y="2597386"/>
                  <a:pt x="7184514" y="2601027"/>
                </a:cubicBezTo>
                <a:cubicBezTo>
                  <a:pt x="7163272" y="2604062"/>
                  <a:pt x="7142030" y="2605276"/>
                  <a:pt x="7121396" y="2610131"/>
                </a:cubicBezTo>
                <a:cubicBezTo>
                  <a:pt x="7103796" y="2614379"/>
                  <a:pt x="7087409" y="2623483"/>
                  <a:pt x="7070416" y="2630159"/>
                </a:cubicBezTo>
                <a:cubicBezTo>
                  <a:pt x="7083768" y="2641083"/>
                  <a:pt x="7097120" y="2651400"/>
                  <a:pt x="7114113" y="2664752"/>
                </a:cubicBezTo>
                <a:cubicBezTo>
                  <a:pt x="7112293" y="2667787"/>
                  <a:pt x="7107437" y="2676890"/>
                  <a:pt x="7101368" y="2687814"/>
                </a:cubicBezTo>
                <a:cubicBezTo>
                  <a:pt x="7114720" y="2691456"/>
                  <a:pt x="7126251" y="2693883"/>
                  <a:pt x="7137782" y="2696918"/>
                </a:cubicBezTo>
                <a:cubicBezTo>
                  <a:pt x="7138389" y="2699952"/>
                  <a:pt x="7138389" y="2702987"/>
                  <a:pt x="7138996" y="2706021"/>
                </a:cubicBezTo>
                <a:cubicBezTo>
                  <a:pt x="7121396" y="2710270"/>
                  <a:pt x="7103796" y="2714518"/>
                  <a:pt x="7086196" y="2719373"/>
                </a:cubicBezTo>
                <a:cubicBezTo>
                  <a:pt x="7085589" y="2723622"/>
                  <a:pt x="7084982" y="2727870"/>
                  <a:pt x="7083768" y="2732118"/>
                </a:cubicBezTo>
                <a:cubicBezTo>
                  <a:pt x="7106830" y="2738187"/>
                  <a:pt x="7129892" y="2744256"/>
                  <a:pt x="7156596" y="2751539"/>
                </a:cubicBezTo>
                <a:cubicBezTo>
                  <a:pt x="7149314" y="2785526"/>
                  <a:pt x="7183907" y="2794022"/>
                  <a:pt x="7214252" y="2808588"/>
                </a:cubicBezTo>
                <a:cubicBezTo>
                  <a:pt x="7195438" y="2846823"/>
                  <a:pt x="7203935" y="2877168"/>
                  <a:pt x="7233066" y="2908727"/>
                </a:cubicBezTo>
                <a:cubicBezTo>
                  <a:pt x="7245811" y="2922079"/>
                  <a:pt x="7246418" y="2948176"/>
                  <a:pt x="7267053" y="2959707"/>
                </a:cubicBezTo>
                <a:cubicBezTo>
                  <a:pt x="7268873" y="2960921"/>
                  <a:pt x="7263411" y="2978521"/>
                  <a:pt x="7262804" y="2978521"/>
                </a:cubicBezTo>
                <a:cubicBezTo>
                  <a:pt x="7251273" y="2977307"/>
                  <a:pt x="7239742" y="2974272"/>
                  <a:pt x="7227604" y="2971238"/>
                </a:cubicBezTo>
                <a:cubicBezTo>
                  <a:pt x="7225783" y="2977307"/>
                  <a:pt x="7220928" y="2991873"/>
                  <a:pt x="7214252" y="3011294"/>
                </a:cubicBezTo>
                <a:cubicBezTo>
                  <a:pt x="7237921" y="3019183"/>
                  <a:pt x="7260984" y="3027073"/>
                  <a:pt x="7292543" y="3037390"/>
                </a:cubicBezTo>
                <a:cubicBezTo>
                  <a:pt x="7280404" y="3052563"/>
                  <a:pt x="7269480" y="3067128"/>
                  <a:pt x="7250666" y="3090798"/>
                </a:cubicBezTo>
                <a:cubicBezTo>
                  <a:pt x="7260376" y="3100508"/>
                  <a:pt x="7279191" y="3119322"/>
                  <a:pt x="7298612" y="3138743"/>
                </a:cubicBezTo>
                <a:cubicBezTo>
                  <a:pt x="7274942" y="3152095"/>
                  <a:pt x="7254915" y="3163019"/>
                  <a:pt x="7225783" y="3178799"/>
                </a:cubicBezTo>
                <a:cubicBezTo>
                  <a:pt x="7266445" y="3193364"/>
                  <a:pt x="7277370" y="3206109"/>
                  <a:pt x="7253094" y="3237668"/>
                </a:cubicBezTo>
                <a:cubicBezTo>
                  <a:pt x="7242777" y="3250413"/>
                  <a:pt x="7250059" y="3283793"/>
                  <a:pt x="7258556" y="3303214"/>
                </a:cubicBezTo>
                <a:cubicBezTo>
                  <a:pt x="7274335" y="3340842"/>
                  <a:pt x="7274335" y="3374828"/>
                  <a:pt x="7260984" y="3397890"/>
                </a:cubicBezTo>
                <a:cubicBezTo>
                  <a:pt x="7272514" y="3427629"/>
                  <a:pt x="7278583" y="3449477"/>
                  <a:pt x="7288901" y="3469505"/>
                </a:cubicBezTo>
                <a:cubicBezTo>
                  <a:pt x="7298005" y="3486498"/>
                  <a:pt x="7311356" y="3501671"/>
                  <a:pt x="7322888" y="3516844"/>
                </a:cubicBezTo>
                <a:cubicBezTo>
                  <a:pt x="7322888" y="3544761"/>
                  <a:pt x="7270087" y="3539906"/>
                  <a:pt x="7286473" y="3579354"/>
                </a:cubicBezTo>
                <a:cubicBezTo>
                  <a:pt x="7294970" y="3599382"/>
                  <a:pt x="7259163" y="3630334"/>
                  <a:pt x="7309536" y="3641865"/>
                </a:cubicBezTo>
                <a:cubicBezTo>
                  <a:pt x="7291329" y="3661286"/>
                  <a:pt x="7277370" y="3675852"/>
                  <a:pt x="7263411" y="3691024"/>
                </a:cubicBezTo>
                <a:cubicBezTo>
                  <a:pt x="7273122" y="3713480"/>
                  <a:pt x="7321067" y="3720763"/>
                  <a:pt x="7288901" y="3757177"/>
                </a:cubicBezTo>
                <a:cubicBezTo>
                  <a:pt x="7337453" y="3775384"/>
                  <a:pt x="7280404" y="3822116"/>
                  <a:pt x="7312571" y="3845785"/>
                </a:cubicBezTo>
                <a:cubicBezTo>
                  <a:pt x="7314998" y="3847606"/>
                  <a:pt x="7308929" y="3860957"/>
                  <a:pt x="7305287" y="3868240"/>
                </a:cubicBezTo>
                <a:cubicBezTo>
                  <a:pt x="7294364" y="3889482"/>
                  <a:pt x="7285260" y="3913151"/>
                  <a:pt x="7270087" y="3931358"/>
                </a:cubicBezTo>
                <a:cubicBezTo>
                  <a:pt x="7262804" y="3939854"/>
                  <a:pt x="7243384" y="3937427"/>
                  <a:pt x="7224570" y="3941068"/>
                </a:cubicBezTo>
                <a:cubicBezTo>
                  <a:pt x="7205755" y="3971413"/>
                  <a:pt x="7199686" y="4004186"/>
                  <a:pt x="7248846" y="4024214"/>
                </a:cubicBezTo>
                <a:cubicBezTo>
                  <a:pt x="7234887" y="4056987"/>
                  <a:pt x="7217893" y="4087332"/>
                  <a:pt x="7210004" y="4119498"/>
                </a:cubicBezTo>
                <a:cubicBezTo>
                  <a:pt x="7206969" y="4132850"/>
                  <a:pt x="7222142" y="4151057"/>
                  <a:pt x="7231852" y="4173512"/>
                </a:cubicBezTo>
                <a:cubicBezTo>
                  <a:pt x="7213645" y="4189292"/>
                  <a:pt x="7191190" y="4208106"/>
                  <a:pt x="7168734" y="4227527"/>
                </a:cubicBezTo>
                <a:cubicBezTo>
                  <a:pt x="7191190" y="4258478"/>
                  <a:pt x="7186335" y="4266368"/>
                  <a:pt x="7105009" y="4323417"/>
                </a:cubicBezTo>
                <a:cubicBezTo>
                  <a:pt x="7120182" y="4332521"/>
                  <a:pt x="7149314" y="4336769"/>
                  <a:pt x="7121396" y="4363473"/>
                </a:cubicBezTo>
                <a:cubicBezTo>
                  <a:pt x="7119575" y="4365294"/>
                  <a:pt x="7121396" y="4371969"/>
                  <a:pt x="7123217" y="4375611"/>
                </a:cubicBezTo>
                <a:cubicBezTo>
                  <a:pt x="7138389" y="4405349"/>
                  <a:pt x="7128072" y="4421129"/>
                  <a:pt x="7089230" y="4426591"/>
                </a:cubicBezTo>
                <a:cubicBezTo>
                  <a:pt x="7101975" y="4435087"/>
                  <a:pt x="7112293" y="4438729"/>
                  <a:pt x="7116541" y="4446012"/>
                </a:cubicBezTo>
                <a:cubicBezTo>
                  <a:pt x="7120789" y="4452687"/>
                  <a:pt x="7121396" y="4464825"/>
                  <a:pt x="7118362" y="4471502"/>
                </a:cubicBezTo>
                <a:cubicBezTo>
                  <a:pt x="7110472" y="4486674"/>
                  <a:pt x="7094692" y="4499419"/>
                  <a:pt x="7090444" y="4515199"/>
                </a:cubicBezTo>
                <a:cubicBezTo>
                  <a:pt x="7080733" y="4549792"/>
                  <a:pt x="7078306" y="4555861"/>
                  <a:pt x="7043712" y="4566178"/>
                </a:cubicBezTo>
                <a:cubicBezTo>
                  <a:pt x="7049781" y="4569213"/>
                  <a:pt x="7055850" y="4572247"/>
                  <a:pt x="7052209" y="4570427"/>
                </a:cubicBezTo>
                <a:cubicBezTo>
                  <a:pt x="7037037" y="4591061"/>
                  <a:pt x="7024292" y="4610482"/>
                  <a:pt x="7009119" y="4628689"/>
                </a:cubicBezTo>
                <a:cubicBezTo>
                  <a:pt x="6993339" y="4648110"/>
                  <a:pt x="6975740" y="4666924"/>
                  <a:pt x="6959960" y="4685738"/>
                </a:cubicBezTo>
                <a:cubicBezTo>
                  <a:pt x="6969671" y="4693628"/>
                  <a:pt x="6976953" y="4699090"/>
                  <a:pt x="6984236" y="4705159"/>
                </a:cubicBezTo>
                <a:cubicBezTo>
                  <a:pt x="6983022" y="4707586"/>
                  <a:pt x="6981201" y="4710621"/>
                  <a:pt x="6979988" y="4713049"/>
                </a:cubicBezTo>
                <a:cubicBezTo>
                  <a:pt x="6968456" y="4711835"/>
                  <a:pt x="6956925" y="4710014"/>
                  <a:pt x="6942967" y="4708194"/>
                </a:cubicBezTo>
                <a:cubicBezTo>
                  <a:pt x="6981809" y="4784056"/>
                  <a:pt x="6903518" y="4789518"/>
                  <a:pt x="6874386" y="4827753"/>
                </a:cubicBezTo>
                <a:cubicBezTo>
                  <a:pt x="6886524" y="4827753"/>
                  <a:pt x="6897449" y="4827753"/>
                  <a:pt x="6909587" y="4827753"/>
                </a:cubicBezTo>
                <a:cubicBezTo>
                  <a:pt x="6902911" y="4854457"/>
                  <a:pt x="6902911" y="4854457"/>
                  <a:pt x="6860428" y="4863560"/>
                </a:cubicBezTo>
                <a:cubicBezTo>
                  <a:pt x="6853145" y="4883588"/>
                  <a:pt x="6837972" y="4903616"/>
                  <a:pt x="6842828" y="4916361"/>
                </a:cubicBezTo>
                <a:cubicBezTo>
                  <a:pt x="6859821" y="4959451"/>
                  <a:pt x="6824621" y="4978265"/>
                  <a:pt x="6810055" y="5006790"/>
                </a:cubicBezTo>
                <a:cubicBezTo>
                  <a:pt x="6801558" y="5023783"/>
                  <a:pt x="6808234" y="5048059"/>
                  <a:pt x="6808234" y="5070514"/>
                </a:cubicBezTo>
                <a:cubicBezTo>
                  <a:pt x="6779103" y="5075370"/>
                  <a:pt x="6743902" y="5072942"/>
                  <a:pt x="6760896" y="5117246"/>
                </a:cubicBezTo>
                <a:cubicBezTo>
                  <a:pt x="6734192" y="5128170"/>
                  <a:pt x="6695350" y="5097825"/>
                  <a:pt x="6683212" y="5144556"/>
                </a:cubicBezTo>
                <a:cubicBezTo>
                  <a:pt x="6697171" y="5153660"/>
                  <a:pt x="6709916" y="5161550"/>
                  <a:pt x="6722661" y="5169440"/>
                </a:cubicBezTo>
                <a:cubicBezTo>
                  <a:pt x="6701419" y="5232557"/>
                  <a:pt x="6622522" y="5263509"/>
                  <a:pt x="6632840" y="5339372"/>
                </a:cubicBezTo>
                <a:cubicBezTo>
                  <a:pt x="6589142" y="5365469"/>
                  <a:pt x="6533307" y="5373359"/>
                  <a:pt x="6501748" y="5424945"/>
                </a:cubicBezTo>
                <a:cubicBezTo>
                  <a:pt x="6513279" y="5432835"/>
                  <a:pt x="6524811" y="5440118"/>
                  <a:pt x="6546052" y="5454077"/>
                </a:cubicBezTo>
                <a:cubicBezTo>
                  <a:pt x="6509031" y="5474712"/>
                  <a:pt x="6478686" y="5492312"/>
                  <a:pt x="6442879" y="5512340"/>
                </a:cubicBezTo>
                <a:cubicBezTo>
                  <a:pt x="6451376" y="5535402"/>
                  <a:pt x="6440451" y="5554216"/>
                  <a:pt x="6401002" y="5554823"/>
                </a:cubicBezTo>
                <a:cubicBezTo>
                  <a:pt x="6391899" y="5554823"/>
                  <a:pt x="6379761" y="5565140"/>
                  <a:pt x="6374298" y="5574244"/>
                </a:cubicBezTo>
                <a:cubicBezTo>
                  <a:pt x="6356091" y="5604589"/>
                  <a:pt x="6300863" y="5606409"/>
                  <a:pt x="6309967" y="5662245"/>
                </a:cubicBezTo>
                <a:cubicBezTo>
                  <a:pt x="6311788" y="5673776"/>
                  <a:pt x="6274160" y="5691983"/>
                  <a:pt x="6255346" y="5707762"/>
                </a:cubicBezTo>
                <a:cubicBezTo>
                  <a:pt x="6246242" y="5715652"/>
                  <a:pt x="6238960" y="5725362"/>
                  <a:pt x="6235318" y="5737500"/>
                </a:cubicBezTo>
                <a:cubicBezTo>
                  <a:pt x="6191014" y="5767239"/>
                  <a:pt x="6146710" y="5796977"/>
                  <a:pt x="6095124" y="5830963"/>
                </a:cubicBezTo>
                <a:cubicBezTo>
                  <a:pt x="6095124" y="5830963"/>
                  <a:pt x="6084199" y="5827322"/>
                  <a:pt x="6070848" y="5823074"/>
                </a:cubicBezTo>
                <a:cubicBezTo>
                  <a:pt x="6069027" y="5835819"/>
                  <a:pt x="6067206" y="5846743"/>
                  <a:pt x="6063565" y="5869805"/>
                </a:cubicBezTo>
                <a:cubicBezTo>
                  <a:pt x="6048392" y="5849171"/>
                  <a:pt x="6039895" y="5836425"/>
                  <a:pt x="6024723" y="5815791"/>
                </a:cubicBezTo>
                <a:cubicBezTo>
                  <a:pt x="6021081" y="5832177"/>
                  <a:pt x="6017440" y="5840674"/>
                  <a:pt x="6018047" y="5848563"/>
                </a:cubicBezTo>
                <a:cubicBezTo>
                  <a:pt x="6021688" y="5898937"/>
                  <a:pt x="6019868" y="5896509"/>
                  <a:pt x="5970101" y="5909254"/>
                </a:cubicBezTo>
                <a:cubicBezTo>
                  <a:pt x="5941577" y="5916537"/>
                  <a:pt x="5916694" y="5938385"/>
                  <a:pt x="5886956" y="5955378"/>
                </a:cubicBezTo>
                <a:cubicBezTo>
                  <a:pt x="5895453" y="5963268"/>
                  <a:pt x="5902735" y="5969944"/>
                  <a:pt x="5911232" y="5977227"/>
                </a:cubicBezTo>
                <a:cubicBezTo>
                  <a:pt x="5825052" y="6016069"/>
                  <a:pt x="5740692" y="6054910"/>
                  <a:pt x="5655726" y="6093752"/>
                </a:cubicBezTo>
                <a:cubicBezTo>
                  <a:pt x="5683644" y="6120456"/>
                  <a:pt x="5659974" y="6153836"/>
                  <a:pt x="5642374" y="6166581"/>
                </a:cubicBezTo>
                <a:cubicBezTo>
                  <a:pt x="5605353" y="6192677"/>
                  <a:pt x="5582898" y="6249119"/>
                  <a:pt x="5525849" y="6238195"/>
                </a:cubicBezTo>
                <a:cubicBezTo>
                  <a:pt x="5482152" y="6275823"/>
                  <a:pt x="5434207" y="6300099"/>
                  <a:pt x="5386868" y="6300099"/>
                </a:cubicBezTo>
                <a:cubicBezTo>
                  <a:pt x="5342564" y="6328017"/>
                  <a:pt x="5305543" y="6350472"/>
                  <a:pt x="5267915" y="6374141"/>
                </a:cubicBezTo>
                <a:cubicBezTo>
                  <a:pt x="5267308" y="6368679"/>
                  <a:pt x="5265488" y="6354720"/>
                  <a:pt x="5264274" y="6340155"/>
                </a:cubicBezTo>
                <a:cubicBezTo>
                  <a:pt x="5255777" y="6381424"/>
                  <a:pt x="5232715" y="6399025"/>
                  <a:pt x="5188411" y="6382638"/>
                </a:cubicBezTo>
                <a:cubicBezTo>
                  <a:pt x="5188411" y="6400238"/>
                  <a:pt x="5188411" y="6414197"/>
                  <a:pt x="5188411" y="6434224"/>
                </a:cubicBezTo>
                <a:cubicBezTo>
                  <a:pt x="5162314" y="6429370"/>
                  <a:pt x="5137431" y="6424514"/>
                  <a:pt x="5112548" y="6420873"/>
                </a:cubicBezTo>
                <a:cubicBezTo>
                  <a:pt x="5107693" y="6420266"/>
                  <a:pt x="5101624" y="6424514"/>
                  <a:pt x="5096769" y="6426942"/>
                </a:cubicBezTo>
                <a:cubicBezTo>
                  <a:pt x="5101017" y="6433618"/>
                  <a:pt x="5105872" y="6439687"/>
                  <a:pt x="5118010" y="6457894"/>
                </a:cubicBezTo>
                <a:cubicBezTo>
                  <a:pt x="5088272" y="6448790"/>
                  <a:pt x="5067030" y="6442114"/>
                  <a:pt x="5044575" y="6435439"/>
                </a:cubicBezTo>
                <a:cubicBezTo>
                  <a:pt x="5039720" y="6439080"/>
                  <a:pt x="5029402" y="6452432"/>
                  <a:pt x="5015444" y="6457894"/>
                </a:cubicBezTo>
                <a:cubicBezTo>
                  <a:pt x="5006947" y="6460928"/>
                  <a:pt x="4994202" y="6451218"/>
                  <a:pt x="4977209" y="6445149"/>
                </a:cubicBezTo>
                <a:cubicBezTo>
                  <a:pt x="4969926" y="6455466"/>
                  <a:pt x="4960822" y="6473066"/>
                  <a:pt x="4946864" y="6485204"/>
                </a:cubicBezTo>
                <a:cubicBezTo>
                  <a:pt x="4936546" y="6494308"/>
                  <a:pt x="4919553" y="6496129"/>
                  <a:pt x="4904987" y="6500984"/>
                </a:cubicBezTo>
                <a:cubicBezTo>
                  <a:pt x="4890422" y="6505839"/>
                  <a:pt x="4875856" y="6510694"/>
                  <a:pt x="4861897" y="6515550"/>
                </a:cubicBezTo>
                <a:cubicBezTo>
                  <a:pt x="4840656" y="6522832"/>
                  <a:pt x="4818807" y="6530115"/>
                  <a:pt x="4794531" y="6538005"/>
                </a:cubicBezTo>
                <a:cubicBezTo>
                  <a:pt x="4792104" y="6521619"/>
                  <a:pt x="4790283" y="6511908"/>
                  <a:pt x="4788462" y="6501591"/>
                </a:cubicBezTo>
                <a:cubicBezTo>
                  <a:pt x="4785428" y="6500984"/>
                  <a:pt x="4783000" y="6500377"/>
                  <a:pt x="4779966" y="6499770"/>
                </a:cubicBezTo>
                <a:cubicBezTo>
                  <a:pt x="4776324" y="6510087"/>
                  <a:pt x="4772683" y="6519798"/>
                  <a:pt x="4769041" y="6530115"/>
                </a:cubicBezTo>
                <a:cubicBezTo>
                  <a:pt x="4760545" y="6521012"/>
                  <a:pt x="4752655" y="6511908"/>
                  <a:pt x="4738696" y="6496129"/>
                </a:cubicBezTo>
                <a:cubicBezTo>
                  <a:pt x="4736876" y="6513729"/>
                  <a:pt x="4736268" y="6521619"/>
                  <a:pt x="4736268" y="6517977"/>
                </a:cubicBezTo>
                <a:cubicBezTo>
                  <a:pt x="4709565" y="6526474"/>
                  <a:pt x="4685289" y="6527081"/>
                  <a:pt x="4672544" y="6539826"/>
                </a:cubicBezTo>
                <a:cubicBezTo>
                  <a:pt x="4661620" y="6550750"/>
                  <a:pt x="4664654" y="6575026"/>
                  <a:pt x="4661013" y="6598695"/>
                </a:cubicBezTo>
                <a:cubicBezTo>
                  <a:pt x="4637343" y="6592019"/>
                  <a:pt x="4599715" y="6610833"/>
                  <a:pt x="4573012" y="6571384"/>
                </a:cubicBezTo>
                <a:cubicBezTo>
                  <a:pt x="4568763" y="6585950"/>
                  <a:pt x="4565122" y="6597481"/>
                  <a:pt x="4560874" y="6611440"/>
                </a:cubicBezTo>
                <a:cubicBezTo>
                  <a:pt x="4531135" y="6611440"/>
                  <a:pt x="4502004" y="6611440"/>
                  <a:pt x="4472266" y="6611440"/>
                </a:cubicBezTo>
                <a:cubicBezTo>
                  <a:pt x="4472266" y="6612654"/>
                  <a:pt x="4472266" y="6613261"/>
                  <a:pt x="4472873" y="6614475"/>
                </a:cubicBezTo>
                <a:cubicBezTo>
                  <a:pt x="4455273" y="6617510"/>
                  <a:pt x="4437672" y="6619937"/>
                  <a:pt x="4419465" y="6622971"/>
                </a:cubicBezTo>
                <a:cubicBezTo>
                  <a:pt x="4413396" y="6624185"/>
                  <a:pt x="4407934" y="6626613"/>
                  <a:pt x="4402472" y="6628433"/>
                </a:cubicBezTo>
                <a:cubicBezTo>
                  <a:pt x="4386086" y="6633896"/>
                  <a:pt x="4369699" y="6639358"/>
                  <a:pt x="4353313" y="6643606"/>
                </a:cubicBezTo>
                <a:cubicBezTo>
                  <a:pt x="4330858" y="6649068"/>
                  <a:pt x="4307188" y="6657565"/>
                  <a:pt x="4284733" y="6656351"/>
                </a:cubicBezTo>
                <a:cubicBezTo>
                  <a:pt x="4267133" y="6655137"/>
                  <a:pt x="4250746" y="6641786"/>
                  <a:pt x="4233146" y="6633289"/>
                </a:cubicBezTo>
                <a:cubicBezTo>
                  <a:pt x="4236788" y="6641786"/>
                  <a:pt x="4240429" y="6651496"/>
                  <a:pt x="4248319" y="6670917"/>
                </a:cubicBezTo>
                <a:cubicBezTo>
                  <a:pt x="4173063" y="6693979"/>
                  <a:pt x="4100234" y="6716434"/>
                  <a:pt x="4023158" y="6740104"/>
                </a:cubicBezTo>
                <a:cubicBezTo>
                  <a:pt x="4021944" y="6743745"/>
                  <a:pt x="4020123" y="6753455"/>
                  <a:pt x="4018303" y="6761345"/>
                </a:cubicBezTo>
                <a:cubicBezTo>
                  <a:pt x="3997061" y="6763166"/>
                  <a:pt x="3977640" y="6763166"/>
                  <a:pt x="3958826" y="6766201"/>
                </a:cubicBezTo>
                <a:cubicBezTo>
                  <a:pt x="3928481" y="6771055"/>
                  <a:pt x="3898136" y="6783800"/>
                  <a:pt x="3871432" y="6753455"/>
                </a:cubicBezTo>
                <a:cubicBezTo>
                  <a:pt x="3866577" y="6747994"/>
                  <a:pt x="3846549" y="6747994"/>
                  <a:pt x="3838660" y="6752848"/>
                </a:cubicBezTo>
                <a:cubicBezTo>
                  <a:pt x="3777362" y="6791084"/>
                  <a:pt x="3712423" y="6804435"/>
                  <a:pt x="3641416" y="6793511"/>
                </a:cubicBezTo>
                <a:cubicBezTo>
                  <a:pt x="3629885" y="6791690"/>
                  <a:pt x="3612892" y="6805042"/>
                  <a:pt x="3603788" y="6815966"/>
                </a:cubicBezTo>
                <a:cubicBezTo>
                  <a:pt x="3583760" y="6840242"/>
                  <a:pt x="3565553" y="6853594"/>
                  <a:pt x="3540670" y="6819001"/>
                </a:cubicBezTo>
                <a:cubicBezTo>
                  <a:pt x="3528532" y="6834173"/>
                  <a:pt x="3520036" y="6845098"/>
                  <a:pt x="3512753" y="6854202"/>
                </a:cubicBezTo>
                <a:cubicBezTo>
                  <a:pt x="3479373" y="6846312"/>
                  <a:pt x="3447814" y="6839029"/>
                  <a:pt x="3413828" y="6831139"/>
                </a:cubicBezTo>
                <a:cubicBezTo>
                  <a:pt x="3416255" y="6819001"/>
                  <a:pt x="3418076" y="6809291"/>
                  <a:pt x="3419897" y="6798973"/>
                </a:cubicBezTo>
                <a:cubicBezTo>
                  <a:pt x="3403510" y="6794118"/>
                  <a:pt x="3387731" y="6789263"/>
                  <a:pt x="3368310" y="6783800"/>
                </a:cubicBezTo>
                <a:cubicBezTo>
                  <a:pt x="3368917" y="6792297"/>
                  <a:pt x="3370131" y="6800187"/>
                  <a:pt x="3371345" y="6810504"/>
                </a:cubicBezTo>
                <a:cubicBezTo>
                  <a:pt x="3305799" y="6818394"/>
                  <a:pt x="3240253" y="6837815"/>
                  <a:pt x="3178349" y="6795938"/>
                </a:cubicBezTo>
                <a:cubicBezTo>
                  <a:pt x="3143149" y="6771662"/>
                  <a:pt x="3106128" y="6763166"/>
                  <a:pt x="3062431" y="6768021"/>
                </a:cubicBezTo>
                <a:cubicBezTo>
                  <a:pt x="3043617" y="6770449"/>
                  <a:pt x="3022375" y="6754669"/>
                  <a:pt x="3002348" y="6748600"/>
                </a:cubicBezTo>
                <a:cubicBezTo>
                  <a:pt x="2990816" y="6744959"/>
                  <a:pt x="2978678" y="6742531"/>
                  <a:pt x="2966540" y="6741317"/>
                </a:cubicBezTo>
                <a:cubicBezTo>
                  <a:pt x="2932554" y="6737069"/>
                  <a:pt x="2890678" y="6758917"/>
                  <a:pt x="2870650" y="6710365"/>
                </a:cubicBezTo>
                <a:cubicBezTo>
                  <a:pt x="2869436" y="6707331"/>
                  <a:pt x="2863367" y="6704296"/>
                  <a:pt x="2860939" y="6704903"/>
                </a:cubicBezTo>
                <a:cubicBezTo>
                  <a:pt x="2816028" y="6722503"/>
                  <a:pt x="2804497" y="6676986"/>
                  <a:pt x="2777794" y="6659993"/>
                </a:cubicBezTo>
                <a:cubicBezTo>
                  <a:pt x="2771725" y="6655744"/>
                  <a:pt x="2772938" y="6639965"/>
                  <a:pt x="2769904" y="6624185"/>
                </a:cubicBezTo>
                <a:cubicBezTo>
                  <a:pt x="2766262" y="6624185"/>
                  <a:pt x="2753517" y="6625399"/>
                  <a:pt x="2741379" y="6624185"/>
                </a:cubicBezTo>
                <a:cubicBezTo>
                  <a:pt x="2726207" y="6622364"/>
                  <a:pt x="2703751" y="6623579"/>
                  <a:pt x="2697075" y="6614475"/>
                </a:cubicBezTo>
                <a:cubicBezTo>
                  <a:pt x="2664303" y="6569564"/>
                  <a:pt x="2604826" y="6568350"/>
                  <a:pt x="2568412" y="6521619"/>
                </a:cubicBezTo>
                <a:cubicBezTo>
                  <a:pt x="2525322" y="6465784"/>
                  <a:pt x="2459777" y="6425121"/>
                  <a:pt x="2398479" y="6386887"/>
                </a:cubicBezTo>
                <a:cubicBezTo>
                  <a:pt x="2370562" y="6369286"/>
                  <a:pt x="2338396" y="6357148"/>
                  <a:pt x="2308658" y="6340155"/>
                </a:cubicBezTo>
                <a:cubicBezTo>
                  <a:pt x="2271030" y="6318913"/>
                  <a:pt x="2256464" y="6281285"/>
                  <a:pt x="2224298" y="6261257"/>
                </a:cubicBezTo>
                <a:cubicBezTo>
                  <a:pt x="2184850" y="6236981"/>
                  <a:pt x="2141760" y="6219381"/>
                  <a:pt x="2099276" y="6199353"/>
                </a:cubicBezTo>
                <a:cubicBezTo>
                  <a:pt x="2091387" y="6195712"/>
                  <a:pt x="2076821" y="6198140"/>
                  <a:pt x="2073786" y="6193284"/>
                </a:cubicBezTo>
                <a:cubicBezTo>
                  <a:pt x="2051331" y="6152622"/>
                  <a:pt x="2010062" y="6165367"/>
                  <a:pt x="1973648" y="6155049"/>
                </a:cubicBezTo>
                <a:cubicBezTo>
                  <a:pt x="1982144" y="6114387"/>
                  <a:pt x="1957261" y="6096787"/>
                  <a:pt x="1923274" y="6083435"/>
                </a:cubicBezTo>
                <a:cubicBezTo>
                  <a:pt x="1895357" y="6072511"/>
                  <a:pt x="1872295" y="6031241"/>
                  <a:pt x="1877150" y="6005751"/>
                </a:cubicBezTo>
                <a:cubicBezTo>
                  <a:pt x="1826777" y="5991186"/>
                  <a:pt x="1777011" y="5974799"/>
                  <a:pt x="1746059" y="5927461"/>
                </a:cubicBezTo>
                <a:cubicBezTo>
                  <a:pt x="1741811" y="5921392"/>
                  <a:pt x="1735135" y="5915323"/>
                  <a:pt x="1728459" y="5912895"/>
                </a:cubicBezTo>
                <a:cubicBezTo>
                  <a:pt x="1679907" y="5894688"/>
                  <a:pt x="1664127" y="5853419"/>
                  <a:pt x="1652596" y="5808508"/>
                </a:cubicBezTo>
                <a:cubicBezTo>
                  <a:pt x="1651382" y="5803653"/>
                  <a:pt x="1648348" y="5798798"/>
                  <a:pt x="1645313" y="5794549"/>
                </a:cubicBezTo>
                <a:cubicBezTo>
                  <a:pt x="1623465" y="5765418"/>
                  <a:pt x="1623465" y="5765418"/>
                  <a:pt x="1638637" y="5734466"/>
                </a:cubicBezTo>
                <a:cubicBezTo>
                  <a:pt x="1587657" y="5718686"/>
                  <a:pt x="1536678" y="5702300"/>
                  <a:pt x="1483877" y="5685914"/>
                </a:cubicBezTo>
                <a:cubicBezTo>
                  <a:pt x="1484484" y="5688948"/>
                  <a:pt x="1485091" y="5695624"/>
                  <a:pt x="1486305" y="5711404"/>
                </a:cubicBezTo>
                <a:cubicBezTo>
                  <a:pt x="1395269" y="5631292"/>
                  <a:pt x="1283599" y="5627651"/>
                  <a:pt x="1170715" y="5602768"/>
                </a:cubicBezTo>
                <a:cubicBezTo>
                  <a:pt x="1185281" y="5591844"/>
                  <a:pt x="1195598" y="5583954"/>
                  <a:pt x="1201060" y="5579706"/>
                </a:cubicBezTo>
                <a:cubicBezTo>
                  <a:pt x="1165253" y="5558464"/>
                  <a:pt x="1127625" y="5536616"/>
                  <a:pt x="1089997" y="5514160"/>
                </a:cubicBezTo>
                <a:cubicBezTo>
                  <a:pt x="1084535" y="5511126"/>
                  <a:pt x="1075432" y="5506271"/>
                  <a:pt x="1075432" y="5502022"/>
                </a:cubicBezTo>
                <a:cubicBezTo>
                  <a:pt x="1077252" y="5443760"/>
                  <a:pt x="1039624" y="5461967"/>
                  <a:pt x="1008065" y="5466215"/>
                </a:cubicBezTo>
                <a:cubicBezTo>
                  <a:pt x="1004424" y="5466822"/>
                  <a:pt x="1000783" y="5465001"/>
                  <a:pt x="993500" y="5463787"/>
                </a:cubicBezTo>
                <a:cubicBezTo>
                  <a:pt x="998355" y="5454077"/>
                  <a:pt x="1003210" y="5446187"/>
                  <a:pt x="1005031" y="5441939"/>
                </a:cubicBezTo>
                <a:cubicBezTo>
                  <a:pt x="974686" y="5389745"/>
                  <a:pt x="915816" y="5355152"/>
                  <a:pt x="944947" y="5275648"/>
                </a:cubicBezTo>
                <a:cubicBezTo>
                  <a:pt x="920671" y="5283537"/>
                  <a:pt x="904892" y="5288999"/>
                  <a:pt x="875761" y="5298710"/>
                </a:cubicBezTo>
                <a:cubicBezTo>
                  <a:pt x="929775" y="5245909"/>
                  <a:pt x="889719" y="5244089"/>
                  <a:pt x="856947" y="5240447"/>
                </a:cubicBezTo>
                <a:cubicBezTo>
                  <a:pt x="873333" y="5212529"/>
                  <a:pt x="811429" y="5147591"/>
                  <a:pt x="751345" y="5131205"/>
                </a:cubicBezTo>
                <a:cubicBezTo>
                  <a:pt x="760449" y="5106929"/>
                  <a:pt x="769553" y="5083259"/>
                  <a:pt x="778656" y="5057769"/>
                </a:cubicBezTo>
                <a:cubicBezTo>
                  <a:pt x="745276" y="5044417"/>
                  <a:pt x="708255" y="5029245"/>
                  <a:pt x="670021" y="5014072"/>
                </a:cubicBezTo>
                <a:cubicBezTo>
                  <a:pt x="687014" y="4998900"/>
                  <a:pt x="702793" y="4983727"/>
                  <a:pt x="723428" y="4965520"/>
                </a:cubicBezTo>
                <a:cubicBezTo>
                  <a:pt x="691262" y="4953989"/>
                  <a:pt x="663952" y="4944278"/>
                  <a:pt x="637248" y="4935175"/>
                </a:cubicBezTo>
                <a:cubicBezTo>
                  <a:pt x="636034" y="4938209"/>
                  <a:pt x="634820" y="4941851"/>
                  <a:pt x="633606" y="4944886"/>
                </a:cubicBezTo>
                <a:cubicBezTo>
                  <a:pt x="614792" y="4917575"/>
                  <a:pt x="596585" y="4889657"/>
                  <a:pt x="579592" y="4864774"/>
                </a:cubicBezTo>
                <a:cubicBezTo>
                  <a:pt x="587482" y="4838678"/>
                  <a:pt x="598406" y="4815008"/>
                  <a:pt x="599620" y="4790125"/>
                </a:cubicBezTo>
                <a:cubicBezTo>
                  <a:pt x="600227" y="4777380"/>
                  <a:pt x="584447" y="4760387"/>
                  <a:pt x="571702" y="4751891"/>
                </a:cubicBezTo>
                <a:cubicBezTo>
                  <a:pt x="545606" y="4734290"/>
                  <a:pt x="515867" y="4721545"/>
                  <a:pt x="526792" y="4678455"/>
                </a:cubicBezTo>
                <a:cubicBezTo>
                  <a:pt x="498267" y="4687559"/>
                  <a:pt x="472777" y="4731863"/>
                  <a:pt x="452749" y="4679062"/>
                </a:cubicBezTo>
                <a:cubicBezTo>
                  <a:pt x="406018" y="4693021"/>
                  <a:pt x="396307" y="4688166"/>
                  <a:pt x="396307" y="4651752"/>
                </a:cubicBezTo>
                <a:cubicBezTo>
                  <a:pt x="407839" y="4657821"/>
                  <a:pt x="419370" y="4664496"/>
                  <a:pt x="430901" y="4671172"/>
                </a:cubicBezTo>
                <a:cubicBezTo>
                  <a:pt x="413908" y="4642041"/>
                  <a:pt x="428473" y="4579530"/>
                  <a:pt x="360500" y="4611696"/>
                </a:cubicBezTo>
                <a:cubicBezTo>
                  <a:pt x="360500" y="4607447"/>
                  <a:pt x="359893" y="4603199"/>
                  <a:pt x="359893" y="4598344"/>
                </a:cubicBezTo>
                <a:cubicBezTo>
                  <a:pt x="377493" y="4583171"/>
                  <a:pt x="395094" y="4567392"/>
                  <a:pt x="415728" y="4549185"/>
                </a:cubicBezTo>
                <a:cubicBezTo>
                  <a:pt x="402983" y="4540688"/>
                  <a:pt x="387811" y="4530978"/>
                  <a:pt x="370818" y="4520054"/>
                </a:cubicBezTo>
                <a:cubicBezTo>
                  <a:pt x="386597" y="4501240"/>
                  <a:pt x="401163" y="4482426"/>
                  <a:pt x="413301" y="4467860"/>
                </a:cubicBezTo>
                <a:cubicBezTo>
                  <a:pt x="391452" y="4463005"/>
                  <a:pt x="370818" y="4458756"/>
                  <a:pt x="350183" y="4452687"/>
                </a:cubicBezTo>
                <a:cubicBezTo>
                  <a:pt x="348969" y="4452081"/>
                  <a:pt x="352610" y="4436301"/>
                  <a:pt x="354431" y="4426591"/>
                </a:cubicBezTo>
                <a:cubicBezTo>
                  <a:pt x="345328" y="4425377"/>
                  <a:pt x="333796" y="4423556"/>
                  <a:pt x="322265" y="4422342"/>
                </a:cubicBezTo>
                <a:cubicBezTo>
                  <a:pt x="321658" y="4419308"/>
                  <a:pt x="321052" y="4416273"/>
                  <a:pt x="320445" y="4413239"/>
                </a:cubicBezTo>
                <a:cubicBezTo>
                  <a:pt x="351397" y="4401101"/>
                  <a:pt x="382349" y="4389570"/>
                  <a:pt x="412694" y="4377432"/>
                </a:cubicBezTo>
                <a:cubicBezTo>
                  <a:pt x="382349" y="4368328"/>
                  <a:pt x="349576" y="4386535"/>
                  <a:pt x="329548" y="4347693"/>
                </a:cubicBezTo>
                <a:cubicBezTo>
                  <a:pt x="338652" y="4341624"/>
                  <a:pt x="346541" y="4335555"/>
                  <a:pt x="350790" y="4332521"/>
                </a:cubicBezTo>
                <a:cubicBezTo>
                  <a:pt x="336831" y="4319776"/>
                  <a:pt x="322872" y="4307638"/>
                  <a:pt x="305272" y="4292465"/>
                </a:cubicBezTo>
                <a:cubicBezTo>
                  <a:pt x="347148" y="4287003"/>
                  <a:pt x="383562" y="4281541"/>
                  <a:pt x="430294" y="4275472"/>
                </a:cubicBezTo>
                <a:cubicBezTo>
                  <a:pt x="374459" y="4253623"/>
                  <a:pt x="327727" y="4238451"/>
                  <a:pt x="284030" y="4217209"/>
                </a:cubicBezTo>
                <a:cubicBezTo>
                  <a:pt x="264610" y="4208106"/>
                  <a:pt x="247616" y="4189898"/>
                  <a:pt x="235478" y="4171085"/>
                </a:cubicBezTo>
                <a:cubicBezTo>
                  <a:pt x="230016" y="4163195"/>
                  <a:pt x="239727" y="4144988"/>
                  <a:pt x="243975" y="4125567"/>
                </a:cubicBezTo>
                <a:cubicBezTo>
                  <a:pt x="228195" y="4121318"/>
                  <a:pt x="209988" y="4116463"/>
                  <a:pt x="195423" y="4112215"/>
                </a:cubicBezTo>
                <a:cubicBezTo>
                  <a:pt x="194209" y="4092794"/>
                  <a:pt x="192995" y="4074587"/>
                  <a:pt x="191781" y="4055773"/>
                </a:cubicBezTo>
                <a:cubicBezTo>
                  <a:pt x="188140" y="4055773"/>
                  <a:pt x="184498" y="4055166"/>
                  <a:pt x="181464" y="4055166"/>
                </a:cubicBezTo>
                <a:cubicBezTo>
                  <a:pt x="186926" y="4047276"/>
                  <a:pt x="192995" y="4039387"/>
                  <a:pt x="200885" y="4028462"/>
                </a:cubicBezTo>
                <a:cubicBezTo>
                  <a:pt x="186319" y="4023607"/>
                  <a:pt x="174788" y="4019359"/>
                  <a:pt x="159009" y="4013897"/>
                </a:cubicBezTo>
                <a:cubicBezTo>
                  <a:pt x="171753" y="4003579"/>
                  <a:pt x="182678" y="3995083"/>
                  <a:pt x="197850" y="3982945"/>
                </a:cubicBezTo>
                <a:cubicBezTo>
                  <a:pt x="183285" y="3962917"/>
                  <a:pt x="168719" y="3944103"/>
                  <a:pt x="152939" y="3922254"/>
                </a:cubicBezTo>
                <a:cubicBezTo>
                  <a:pt x="156581" y="3917399"/>
                  <a:pt x="163864" y="3909509"/>
                  <a:pt x="175395" y="3895551"/>
                </a:cubicBezTo>
                <a:cubicBezTo>
                  <a:pt x="158402" y="3898585"/>
                  <a:pt x="147477" y="3900406"/>
                  <a:pt x="135946" y="3902227"/>
                </a:cubicBezTo>
                <a:cubicBezTo>
                  <a:pt x="135339" y="3900406"/>
                  <a:pt x="134732" y="3897978"/>
                  <a:pt x="133519" y="3896158"/>
                </a:cubicBezTo>
                <a:cubicBezTo>
                  <a:pt x="153546" y="3885840"/>
                  <a:pt x="173574" y="3874916"/>
                  <a:pt x="196636" y="3862778"/>
                </a:cubicBezTo>
                <a:cubicBezTo>
                  <a:pt x="178429" y="3860957"/>
                  <a:pt x="162650" y="3859744"/>
                  <a:pt x="135339" y="3856709"/>
                </a:cubicBezTo>
                <a:cubicBezTo>
                  <a:pt x="154760" y="3834860"/>
                  <a:pt x="168112" y="3820295"/>
                  <a:pt x="182678" y="3804515"/>
                </a:cubicBezTo>
                <a:cubicBezTo>
                  <a:pt x="171753" y="3803301"/>
                  <a:pt x="162043" y="3802695"/>
                  <a:pt x="152333" y="3801481"/>
                </a:cubicBezTo>
                <a:cubicBezTo>
                  <a:pt x="152333" y="3799053"/>
                  <a:pt x="151726" y="3797232"/>
                  <a:pt x="151726" y="3794805"/>
                </a:cubicBezTo>
                <a:cubicBezTo>
                  <a:pt x="163864" y="3791163"/>
                  <a:pt x="176002" y="3786915"/>
                  <a:pt x="188747" y="3783274"/>
                </a:cubicBezTo>
                <a:cubicBezTo>
                  <a:pt x="151119" y="3780846"/>
                  <a:pt x="145050" y="3758391"/>
                  <a:pt x="143229" y="3728652"/>
                </a:cubicBezTo>
                <a:cubicBezTo>
                  <a:pt x="142622" y="3717728"/>
                  <a:pt x="127450" y="3707411"/>
                  <a:pt x="119560" y="3696487"/>
                </a:cubicBezTo>
                <a:cubicBezTo>
                  <a:pt x="114705" y="3689811"/>
                  <a:pt x="107422" y="3681314"/>
                  <a:pt x="109242" y="3675852"/>
                </a:cubicBezTo>
                <a:cubicBezTo>
                  <a:pt x="111063" y="3669783"/>
                  <a:pt x="120774" y="3662500"/>
                  <a:pt x="128056" y="3660679"/>
                </a:cubicBezTo>
                <a:cubicBezTo>
                  <a:pt x="145657" y="3657038"/>
                  <a:pt x="163864" y="3657038"/>
                  <a:pt x="182678" y="3647934"/>
                </a:cubicBezTo>
                <a:cubicBezTo>
                  <a:pt x="143836" y="3645507"/>
                  <a:pt x="104387" y="3643079"/>
                  <a:pt x="61297" y="3640651"/>
                </a:cubicBezTo>
                <a:cubicBezTo>
                  <a:pt x="74042" y="3629121"/>
                  <a:pt x="86180" y="3617589"/>
                  <a:pt x="101353" y="3604237"/>
                </a:cubicBezTo>
                <a:cubicBezTo>
                  <a:pt x="89822" y="3596348"/>
                  <a:pt x="80111" y="3590279"/>
                  <a:pt x="67366" y="3581175"/>
                </a:cubicBezTo>
                <a:cubicBezTo>
                  <a:pt x="81325" y="3569644"/>
                  <a:pt x="94677" y="3559327"/>
                  <a:pt x="110456" y="3546582"/>
                </a:cubicBezTo>
                <a:cubicBezTo>
                  <a:pt x="107422" y="3532623"/>
                  <a:pt x="103173" y="3515630"/>
                  <a:pt x="98318" y="3494995"/>
                </a:cubicBezTo>
                <a:cubicBezTo>
                  <a:pt x="87394" y="3501064"/>
                  <a:pt x="77077" y="3506526"/>
                  <a:pt x="66152" y="3511988"/>
                </a:cubicBezTo>
                <a:cubicBezTo>
                  <a:pt x="64939" y="3490140"/>
                  <a:pt x="63725" y="3470719"/>
                  <a:pt x="61904" y="3445229"/>
                </a:cubicBezTo>
                <a:cubicBezTo>
                  <a:pt x="65545" y="3443408"/>
                  <a:pt x="75256" y="3437946"/>
                  <a:pt x="87394" y="3431270"/>
                </a:cubicBezTo>
                <a:cubicBezTo>
                  <a:pt x="81932" y="3420953"/>
                  <a:pt x="77684" y="3412456"/>
                  <a:pt x="72828" y="3403353"/>
                </a:cubicBezTo>
                <a:cubicBezTo>
                  <a:pt x="93463" y="3400318"/>
                  <a:pt x="112884" y="3397890"/>
                  <a:pt x="133519" y="3394856"/>
                </a:cubicBezTo>
                <a:cubicBezTo>
                  <a:pt x="122594" y="3362083"/>
                  <a:pt x="112884" y="3332952"/>
                  <a:pt x="99532" y="3292290"/>
                </a:cubicBezTo>
                <a:cubicBezTo>
                  <a:pt x="114705" y="3300786"/>
                  <a:pt x="123201" y="3305641"/>
                  <a:pt x="135339" y="3312924"/>
                </a:cubicBezTo>
                <a:cubicBezTo>
                  <a:pt x="136553" y="3311710"/>
                  <a:pt x="141408" y="3306248"/>
                  <a:pt x="148084" y="3302000"/>
                </a:cubicBezTo>
                <a:cubicBezTo>
                  <a:pt x="152939" y="3298965"/>
                  <a:pt x="158402" y="3297145"/>
                  <a:pt x="165684" y="3294110"/>
                </a:cubicBezTo>
                <a:cubicBezTo>
                  <a:pt x="146264" y="3269227"/>
                  <a:pt x="100139" y="3305034"/>
                  <a:pt x="96498" y="3255268"/>
                </a:cubicBezTo>
                <a:cubicBezTo>
                  <a:pt x="106208" y="3249806"/>
                  <a:pt x="117739" y="3243737"/>
                  <a:pt x="127450" y="3238882"/>
                </a:cubicBezTo>
                <a:cubicBezTo>
                  <a:pt x="111063" y="3202468"/>
                  <a:pt x="93463" y="3167267"/>
                  <a:pt x="42483" y="3182440"/>
                </a:cubicBezTo>
                <a:cubicBezTo>
                  <a:pt x="37628" y="3183654"/>
                  <a:pt x="28524" y="3170302"/>
                  <a:pt x="13959" y="3156950"/>
                </a:cubicBezTo>
                <a:cubicBezTo>
                  <a:pt x="35200" y="3159378"/>
                  <a:pt x="46125" y="3159985"/>
                  <a:pt x="56442" y="3161198"/>
                </a:cubicBezTo>
                <a:cubicBezTo>
                  <a:pt x="67973" y="3127212"/>
                  <a:pt x="84359" y="3096260"/>
                  <a:pt x="52194" y="3064701"/>
                </a:cubicBezTo>
                <a:cubicBezTo>
                  <a:pt x="46732" y="3059239"/>
                  <a:pt x="57656" y="3037997"/>
                  <a:pt x="61904" y="3019790"/>
                </a:cubicBezTo>
                <a:cubicBezTo>
                  <a:pt x="40056" y="3019790"/>
                  <a:pt x="21848" y="3019790"/>
                  <a:pt x="3641" y="3019790"/>
                </a:cubicBezTo>
                <a:cubicBezTo>
                  <a:pt x="2428" y="3016756"/>
                  <a:pt x="1214" y="3013721"/>
                  <a:pt x="0" y="3011294"/>
                </a:cubicBezTo>
                <a:cubicBezTo>
                  <a:pt x="10317" y="3003404"/>
                  <a:pt x="20635" y="2996121"/>
                  <a:pt x="30952" y="2988231"/>
                </a:cubicBezTo>
                <a:cubicBezTo>
                  <a:pt x="20635" y="2941500"/>
                  <a:pt x="32166" y="2902051"/>
                  <a:pt x="72828" y="2876561"/>
                </a:cubicBezTo>
                <a:cubicBezTo>
                  <a:pt x="51587" y="2834078"/>
                  <a:pt x="30952" y="2792809"/>
                  <a:pt x="10317" y="2752146"/>
                </a:cubicBezTo>
                <a:cubicBezTo>
                  <a:pt x="13352" y="2749112"/>
                  <a:pt x="15779" y="2746077"/>
                  <a:pt x="18814" y="2742436"/>
                </a:cubicBezTo>
                <a:cubicBezTo>
                  <a:pt x="30952" y="2746684"/>
                  <a:pt x="44911" y="2748505"/>
                  <a:pt x="54621" y="2755787"/>
                </a:cubicBezTo>
                <a:cubicBezTo>
                  <a:pt x="82539" y="2777029"/>
                  <a:pt x="108636" y="2760643"/>
                  <a:pt x="117739" y="2741222"/>
                </a:cubicBezTo>
                <a:cubicBezTo>
                  <a:pt x="135339" y="2704201"/>
                  <a:pt x="148084" y="2721801"/>
                  <a:pt x="172967" y="2744256"/>
                </a:cubicBezTo>
                <a:cubicBezTo>
                  <a:pt x="163257" y="2703594"/>
                  <a:pt x="155974" y="2672035"/>
                  <a:pt x="148084" y="2638655"/>
                </a:cubicBezTo>
                <a:cubicBezTo>
                  <a:pt x="164471" y="2625910"/>
                  <a:pt x="186319" y="2608917"/>
                  <a:pt x="208168" y="2591924"/>
                </a:cubicBezTo>
                <a:cubicBezTo>
                  <a:pt x="143836" y="2585855"/>
                  <a:pt x="176002" y="2522737"/>
                  <a:pt x="146264" y="2501495"/>
                </a:cubicBezTo>
                <a:cubicBezTo>
                  <a:pt x="155367" y="2477826"/>
                  <a:pt x="163864" y="2455371"/>
                  <a:pt x="172967" y="2430488"/>
                </a:cubicBezTo>
                <a:cubicBezTo>
                  <a:pt x="168112" y="2429274"/>
                  <a:pt x="154153" y="2430488"/>
                  <a:pt x="146870" y="2423812"/>
                </a:cubicBezTo>
                <a:cubicBezTo>
                  <a:pt x="135946" y="2414101"/>
                  <a:pt x="125022" y="2399536"/>
                  <a:pt x="123808" y="2386184"/>
                </a:cubicBezTo>
                <a:cubicBezTo>
                  <a:pt x="121987" y="2365549"/>
                  <a:pt x="126843" y="2344308"/>
                  <a:pt x="131091" y="2323673"/>
                </a:cubicBezTo>
                <a:cubicBezTo>
                  <a:pt x="138374" y="2286045"/>
                  <a:pt x="142015" y="2247203"/>
                  <a:pt x="188747" y="2232031"/>
                </a:cubicBezTo>
                <a:cubicBezTo>
                  <a:pt x="202705" y="2227175"/>
                  <a:pt x="212416" y="2207754"/>
                  <a:pt x="222733" y="2196223"/>
                </a:cubicBezTo>
                <a:cubicBezTo>
                  <a:pt x="213630" y="2188334"/>
                  <a:pt x="201492" y="2177409"/>
                  <a:pt x="189354" y="2167092"/>
                </a:cubicBezTo>
                <a:cubicBezTo>
                  <a:pt x="213023" y="2119147"/>
                  <a:pt x="251865" y="2119147"/>
                  <a:pt x="296775" y="2134926"/>
                </a:cubicBezTo>
                <a:cubicBezTo>
                  <a:pt x="297989" y="2130678"/>
                  <a:pt x="298596" y="2126429"/>
                  <a:pt x="299810" y="2122181"/>
                </a:cubicBezTo>
                <a:cubicBezTo>
                  <a:pt x="288886" y="2114291"/>
                  <a:pt x="278568" y="2105188"/>
                  <a:pt x="267037" y="2098512"/>
                </a:cubicBezTo>
                <a:cubicBezTo>
                  <a:pt x="243368" y="2085767"/>
                  <a:pt x="234871" y="2070594"/>
                  <a:pt x="251258" y="2045711"/>
                </a:cubicBezTo>
                <a:cubicBezTo>
                  <a:pt x="270679" y="2016580"/>
                  <a:pt x="290706" y="1994125"/>
                  <a:pt x="332583" y="2009904"/>
                </a:cubicBezTo>
                <a:cubicBezTo>
                  <a:pt x="347148" y="2015366"/>
                  <a:pt x="368390" y="2004442"/>
                  <a:pt x="386597" y="2000801"/>
                </a:cubicBezTo>
                <a:cubicBezTo>
                  <a:pt x="385990" y="1995945"/>
                  <a:pt x="385383" y="1991697"/>
                  <a:pt x="384776" y="1986842"/>
                </a:cubicBezTo>
                <a:cubicBezTo>
                  <a:pt x="368997" y="1984414"/>
                  <a:pt x="353217" y="1981987"/>
                  <a:pt x="337438" y="1979559"/>
                </a:cubicBezTo>
                <a:cubicBezTo>
                  <a:pt x="361107" y="1973490"/>
                  <a:pt x="386597" y="1970455"/>
                  <a:pt x="379314" y="1934648"/>
                </a:cubicBezTo>
                <a:cubicBezTo>
                  <a:pt x="378707" y="1930400"/>
                  <a:pt x="392059" y="1920689"/>
                  <a:pt x="400556" y="1917048"/>
                </a:cubicBezTo>
                <a:cubicBezTo>
                  <a:pt x="420584" y="1908551"/>
                  <a:pt x="441825" y="1901875"/>
                  <a:pt x="463067" y="1894593"/>
                </a:cubicBezTo>
                <a:cubicBezTo>
                  <a:pt x="462460" y="1891558"/>
                  <a:pt x="461853" y="1887917"/>
                  <a:pt x="460639" y="1884882"/>
                </a:cubicBezTo>
                <a:cubicBezTo>
                  <a:pt x="449108" y="1883668"/>
                  <a:pt x="436970" y="1882455"/>
                  <a:pt x="418156" y="1880634"/>
                </a:cubicBezTo>
                <a:cubicBezTo>
                  <a:pt x="428473" y="1870923"/>
                  <a:pt x="435149" y="1864854"/>
                  <a:pt x="443646" y="1856965"/>
                </a:cubicBezTo>
                <a:cubicBezTo>
                  <a:pt x="438791" y="1848468"/>
                  <a:pt x="433329" y="1838757"/>
                  <a:pt x="429080" y="1830261"/>
                </a:cubicBezTo>
                <a:cubicBezTo>
                  <a:pt x="445467" y="1816909"/>
                  <a:pt x="460639" y="1804164"/>
                  <a:pt x="479453" y="1788992"/>
                </a:cubicBezTo>
                <a:cubicBezTo>
                  <a:pt x="479453" y="1788992"/>
                  <a:pt x="485522" y="1792026"/>
                  <a:pt x="493412" y="1796274"/>
                </a:cubicBezTo>
                <a:cubicBezTo>
                  <a:pt x="493412" y="1784743"/>
                  <a:pt x="493412" y="1775033"/>
                  <a:pt x="493412" y="1762895"/>
                </a:cubicBezTo>
                <a:cubicBezTo>
                  <a:pt x="503729" y="1760467"/>
                  <a:pt x="514047" y="1758040"/>
                  <a:pt x="524971" y="1755612"/>
                </a:cubicBezTo>
                <a:cubicBezTo>
                  <a:pt x="524971" y="1752577"/>
                  <a:pt x="524971" y="1750150"/>
                  <a:pt x="524971" y="1747115"/>
                </a:cubicBezTo>
                <a:cubicBezTo>
                  <a:pt x="515260" y="1745901"/>
                  <a:pt x="505550" y="1744081"/>
                  <a:pt x="495233" y="1742867"/>
                </a:cubicBezTo>
                <a:cubicBezTo>
                  <a:pt x="489770" y="1682784"/>
                  <a:pt x="527398" y="1639087"/>
                  <a:pt x="588089" y="1651225"/>
                </a:cubicBezTo>
                <a:cubicBezTo>
                  <a:pt x="561992" y="1623914"/>
                  <a:pt x="541964" y="1602065"/>
                  <a:pt x="523150" y="1582038"/>
                </a:cubicBezTo>
                <a:cubicBezTo>
                  <a:pt x="540750" y="1583251"/>
                  <a:pt x="562599" y="1584465"/>
                  <a:pt x="590516" y="1586286"/>
                </a:cubicBezTo>
                <a:cubicBezTo>
                  <a:pt x="578985" y="1571720"/>
                  <a:pt x="569882" y="1560796"/>
                  <a:pt x="560778" y="1549872"/>
                </a:cubicBezTo>
                <a:cubicBezTo>
                  <a:pt x="561992" y="1547444"/>
                  <a:pt x="563813" y="1545017"/>
                  <a:pt x="565026" y="1543196"/>
                </a:cubicBezTo>
                <a:cubicBezTo>
                  <a:pt x="581413" y="1554120"/>
                  <a:pt x="597799" y="1565044"/>
                  <a:pt x="614792" y="1575969"/>
                </a:cubicBezTo>
                <a:cubicBezTo>
                  <a:pt x="622075" y="1569900"/>
                  <a:pt x="631786" y="1562010"/>
                  <a:pt x="643924" y="1551693"/>
                </a:cubicBezTo>
                <a:cubicBezTo>
                  <a:pt x="619041" y="1540768"/>
                  <a:pt x="579592" y="1551086"/>
                  <a:pt x="583840" y="1504961"/>
                </a:cubicBezTo>
                <a:cubicBezTo>
                  <a:pt x="563206" y="1501320"/>
                  <a:pt x="541357" y="1497071"/>
                  <a:pt x="518902" y="1492823"/>
                </a:cubicBezTo>
                <a:cubicBezTo>
                  <a:pt x="518902" y="1489788"/>
                  <a:pt x="518295" y="1487361"/>
                  <a:pt x="518295" y="1484326"/>
                </a:cubicBezTo>
                <a:cubicBezTo>
                  <a:pt x="538323" y="1481292"/>
                  <a:pt x="558350" y="1478257"/>
                  <a:pt x="571095" y="1476437"/>
                </a:cubicBezTo>
                <a:cubicBezTo>
                  <a:pt x="573523" y="1467333"/>
                  <a:pt x="574737" y="1453981"/>
                  <a:pt x="577771" y="1453981"/>
                </a:cubicBezTo>
                <a:cubicBezTo>
                  <a:pt x="605082" y="1450947"/>
                  <a:pt x="632999" y="1450340"/>
                  <a:pt x="660310" y="1449126"/>
                </a:cubicBezTo>
                <a:cubicBezTo>
                  <a:pt x="662131" y="1445485"/>
                  <a:pt x="663345" y="1441843"/>
                  <a:pt x="665165" y="1438202"/>
                </a:cubicBezTo>
                <a:cubicBezTo>
                  <a:pt x="654848" y="1430312"/>
                  <a:pt x="644531" y="1421815"/>
                  <a:pt x="632999" y="1413319"/>
                </a:cubicBezTo>
                <a:cubicBezTo>
                  <a:pt x="654241" y="1386008"/>
                  <a:pt x="680945" y="1362339"/>
                  <a:pt x="725856" y="1372656"/>
                </a:cubicBezTo>
                <a:cubicBezTo>
                  <a:pt x="735566" y="1375084"/>
                  <a:pt x="748311" y="1365373"/>
                  <a:pt x="762270" y="1359911"/>
                </a:cubicBezTo>
                <a:cubicBezTo>
                  <a:pt x="773194" y="1361732"/>
                  <a:pt x="788367" y="1364160"/>
                  <a:pt x="804146" y="1366587"/>
                </a:cubicBezTo>
                <a:cubicBezTo>
                  <a:pt x="805360" y="1362339"/>
                  <a:pt x="807181" y="1358091"/>
                  <a:pt x="808394" y="1353842"/>
                </a:cubicBezTo>
                <a:cubicBezTo>
                  <a:pt x="788367" y="1341097"/>
                  <a:pt x="768946" y="1328352"/>
                  <a:pt x="744063" y="1313180"/>
                </a:cubicBezTo>
                <a:cubicBezTo>
                  <a:pt x="744063" y="1328352"/>
                  <a:pt x="744063" y="1335028"/>
                  <a:pt x="744063" y="1347773"/>
                </a:cubicBezTo>
                <a:cubicBezTo>
                  <a:pt x="731925" y="1339884"/>
                  <a:pt x="723428" y="1334421"/>
                  <a:pt x="713718" y="1327745"/>
                </a:cubicBezTo>
                <a:cubicBezTo>
                  <a:pt x="730104" y="1308932"/>
                  <a:pt x="742849" y="1293759"/>
                  <a:pt x="761056" y="1273124"/>
                </a:cubicBezTo>
                <a:cubicBezTo>
                  <a:pt x="784725" y="1284655"/>
                  <a:pt x="815677" y="1325318"/>
                  <a:pt x="851484" y="1274945"/>
                </a:cubicBezTo>
                <a:cubicBezTo>
                  <a:pt x="846629" y="1267662"/>
                  <a:pt x="840560" y="1259772"/>
                  <a:pt x="831457" y="1247027"/>
                </a:cubicBezTo>
                <a:cubicBezTo>
                  <a:pt x="847843" y="1245814"/>
                  <a:pt x="860588" y="1243993"/>
                  <a:pt x="872119" y="1245207"/>
                </a:cubicBezTo>
                <a:cubicBezTo>
                  <a:pt x="873940" y="1245207"/>
                  <a:pt x="876367" y="1260379"/>
                  <a:pt x="874547" y="1267055"/>
                </a:cubicBezTo>
                <a:cubicBezTo>
                  <a:pt x="870905" y="1282228"/>
                  <a:pt x="864836" y="1296793"/>
                  <a:pt x="866657" y="1316214"/>
                </a:cubicBezTo>
                <a:cubicBezTo>
                  <a:pt x="871512" y="1310752"/>
                  <a:pt x="876974" y="1305290"/>
                  <a:pt x="881830" y="1299828"/>
                </a:cubicBezTo>
                <a:cubicBezTo>
                  <a:pt x="890933" y="1289511"/>
                  <a:pt x="900644" y="1280407"/>
                  <a:pt x="907926" y="1268876"/>
                </a:cubicBezTo>
                <a:cubicBezTo>
                  <a:pt x="917030" y="1254310"/>
                  <a:pt x="926133" y="1239138"/>
                  <a:pt x="929775" y="1222751"/>
                </a:cubicBezTo>
                <a:cubicBezTo>
                  <a:pt x="933416" y="1206365"/>
                  <a:pt x="930382" y="1188158"/>
                  <a:pt x="930382" y="1165702"/>
                </a:cubicBezTo>
                <a:cubicBezTo>
                  <a:pt x="933416" y="1165702"/>
                  <a:pt x="946161" y="1165702"/>
                  <a:pt x="964975" y="1165702"/>
                </a:cubicBezTo>
                <a:cubicBezTo>
                  <a:pt x="957086" y="1154778"/>
                  <a:pt x="952230" y="1146888"/>
                  <a:pt x="946768" y="1138999"/>
                </a:cubicBezTo>
                <a:cubicBezTo>
                  <a:pt x="958906" y="1134144"/>
                  <a:pt x="971044" y="1129895"/>
                  <a:pt x="994713" y="1120185"/>
                </a:cubicBezTo>
                <a:cubicBezTo>
                  <a:pt x="970437" y="1112295"/>
                  <a:pt x="956479" y="1108047"/>
                  <a:pt x="943127" y="1103798"/>
                </a:cubicBezTo>
                <a:cubicBezTo>
                  <a:pt x="944341" y="1089233"/>
                  <a:pt x="945554" y="1074060"/>
                  <a:pt x="946768" y="1058888"/>
                </a:cubicBezTo>
                <a:cubicBezTo>
                  <a:pt x="944341" y="1055853"/>
                  <a:pt x="941913" y="1052819"/>
                  <a:pt x="938878" y="1049784"/>
                </a:cubicBezTo>
                <a:cubicBezTo>
                  <a:pt x="979541" y="1037646"/>
                  <a:pt x="1020203" y="1025508"/>
                  <a:pt x="1061473" y="1013370"/>
                </a:cubicBezTo>
                <a:cubicBezTo>
                  <a:pt x="1059045" y="1011549"/>
                  <a:pt x="1051762" y="1006694"/>
                  <a:pt x="1045086" y="1002446"/>
                </a:cubicBezTo>
                <a:cubicBezTo>
                  <a:pt x="1046300" y="998197"/>
                  <a:pt x="1046907" y="994556"/>
                  <a:pt x="1048121" y="990308"/>
                </a:cubicBezTo>
                <a:cubicBezTo>
                  <a:pt x="1066328" y="994556"/>
                  <a:pt x="1083928" y="998804"/>
                  <a:pt x="1106991" y="1004873"/>
                </a:cubicBezTo>
                <a:cubicBezTo>
                  <a:pt x="1110632" y="993342"/>
                  <a:pt x="1116701" y="974528"/>
                  <a:pt x="1121556" y="958142"/>
                </a:cubicBezTo>
                <a:cubicBezTo>
                  <a:pt x="1153115" y="947824"/>
                  <a:pt x="1185888" y="936900"/>
                  <a:pt x="1225337" y="924155"/>
                </a:cubicBezTo>
                <a:cubicBezTo>
                  <a:pt x="1193171" y="891989"/>
                  <a:pt x="1189529" y="881065"/>
                  <a:pt x="1232012" y="874996"/>
                </a:cubicBezTo>
                <a:cubicBezTo>
                  <a:pt x="1258109" y="871355"/>
                  <a:pt x="1289061" y="848292"/>
                  <a:pt x="1302413" y="825230"/>
                </a:cubicBezTo>
                <a:cubicBezTo>
                  <a:pt x="1328510" y="781533"/>
                  <a:pt x="1364317" y="766360"/>
                  <a:pt x="1401945" y="764540"/>
                </a:cubicBezTo>
                <a:cubicBezTo>
                  <a:pt x="1394055" y="743905"/>
                  <a:pt x="1385559" y="722664"/>
                  <a:pt x="1373421" y="690498"/>
                </a:cubicBezTo>
                <a:cubicBezTo>
                  <a:pt x="1454746" y="734802"/>
                  <a:pt x="1458387" y="654083"/>
                  <a:pt x="1493587" y="629200"/>
                </a:cubicBezTo>
                <a:cubicBezTo>
                  <a:pt x="1519684" y="610993"/>
                  <a:pt x="1533036" y="575186"/>
                  <a:pt x="1573699" y="579434"/>
                </a:cubicBezTo>
                <a:cubicBezTo>
                  <a:pt x="1576733" y="580041"/>
                  <a:pt x="1582802" y="577614"/>
                  <a:pt x="1583409" y="575186"/>
                </a:cubicBezTo>
                <a:cubicBezTo>
                  <a:pt x="1603437" y="516317"/>
                  <a:pt x="1664127" y="528455"/>
                  <a:pt x="1709038" y="504179"/>
                </a:cubicBezTo>
                <a:cubicBezTo>
                  <a:pt x="1699327" y="495682"/>
                  <a:pt x="1692045" y="489006"/>
                  <a:pt x="1680513" y="478082"/>
                </a:cubicBezTo>
                <a:cubicBezTo>
                  <a:pt x="1695079" y="471406"/>
                  <a:pt x="1709038" y="459268"/>
                  <a:pt x="1716928" y="462302"/>
                </a:cubicBezTo>
                <a:cubicBezTo>
                  <a:pt x="1753342" y="476868"/>
                  <a:pt x="1769121" y="451378"/>
                  <a:pt x="1789149" y="430743"/>
                </a:cubicBezTo>
                <a:cubicBezTo>
                  <a:pt x="1796432" y="423460"/>
                  <a:pt x="1807356" y="417998"/>
                  <a:pt x="1817067" y="414357"/>
                </a:cubicBezTo>
                <a:cubicBezTo>
                  <a:pt x="1846198" y="403433"/>
                  <a:pt x="1878971" y="402219"/>
                  <a:pt x="1892323" y="363377"/>
                </a:cubicBezTo>
                <a:cubicBezTo>
                  <a:pt x="1895964" y="353060"/>
                  <a:pt x="1926916" y="353060"/>
                  <a:pt x="1946337" y="353060"/>
                </a:cubicBezTo>
                <a:cubicBezTo>
                  <a:pt x="2000958" y="317859"/>
                  <a:pt x="2053759" y="275376"/>
                  <a:pt x="2127194" y="320287"/>
                </a:cubicBezTo>
                <a:cubicBezTo>
                  <a:pt x="2127194" y="306328"/>
                  <a:pt x="2127194" y="299045"/>
                  <a:pt x="2127194" y="288728"/>
                </a:cubicBezTo>
                <a:cubicBezTo>
                  <a:pt x="2141760" y="289942"/>
                  <a:pt x="2159360" y="286907"/>
                  <a:pt x="2169070" y="293583"/>
                </a:cubicBezTo>
                <a:cubicBezTo>
                  <a:pt x="2211553" y="325142"/>
                  <a:pt x="2234616" y="288121"/>
                  <a:pt x="2256464" y="266880"/>
                </a:cubicBezTo>
                <a:cubicBezTo>
                  <a:pt x="2277706" y="245638"/>
                  <a:pt x="2288630" y="214079"/>
                  <a:pt x="2305623" y="184948"/>
                </a:cubicBezTo>
                <a:cubicBezTo>
                  <a:pt x="2334148" y="191624"/>
                  <a:pt x="2364493" y="198300"/>
                  <a:pt x="2395445" y="204976"/>
                </a:cubicBezTo>
                <a:cubicBezTo>
                  <a:pt x="2396659" y="189803"/>
                  <a:pt x="2397872" y="177058"/>
                  <a:pt x="2397872" y="169775"/>
                </a:cubicBezTo>
                <a:cubicBezTo>
                  <a:pt x="2428218" y="155210"/>
                  <a:pt x="2453708" y="138216"/>
                  <a:pt x="2481625" y="130933"/>
                </a:cubicBezTo>
                <a:cubicBezTo>
                  <a:pt x="2500439" y="126078"/>
                  <a:pt x="2527750" y="127899"/>
                  <a:pt x="2542922" y="138216"/>
                </a:cubicBezTo>
                <a:cubicBezTo>
                  <a:pt x="2593295" y="174023"/>
                  <a:pt x="2606647" y="174630"/>
                  <a:pt x="2659448" y="143678"/>
                </a:cubicBezTo>
                <a:cubicBezTo>
                  <a:pt x="2682510" y="130326"/>
                  <a:pt x="2713462" y="132147"/>
                  <a:pt x="2728634" y="103623"/>
                </a:cubicBezTo>
                <a:cubicBezTo>
                  <a:pt x="2729848" y="101195"/>
                  <a:pt x="2744414" y="106657"/>
                  <a:pt x="2752304" y="106050"/>
                </a:cubicBezTo>
                <a:cubicBezTo>
                  <a:pt x="2783256" y="103016"/>
                  <a:pt x="2816028" y="103016"/>
                  <a:pt x="2845160" y="93912"/>
                </a:cubicBezTo>
                <a:cubicBezTo>
                  <a:pt x="2887036" y="81774"/>
                  <a:pt x="2927092" y="62353"/>
                  <a:pt x="2969575" y="45967"/>
                </a:cubicBezTo>
                <a:cubicBezTo>
                  <a:pt x="2972002" y="59926"/>
                  <a:pt x="2973823" y="70850"/>
                  <a:pt x="2978678" y="95126"/>
                </a:cubicBezTo>
                <a:cubicBezTo>
                  <a:pt x="2998099" y="76919"/>
                  <a:pt x="3010844" y="64174"/>
                  <a:pt x="3024803" y="53250"/>
                </a:cubicBezTo>
                <a:cubicBezTo>
                  <a:pt x="3039369" y="42326"/>
                  <a:pt x="3054541" y="29581"/>
                  <a:pt x="3071534" y="24119"/>
                </a:cubicBezTo>
                <a:cubicBezTo>
                  <a:pt x="3096417" y="16229"/>
                  <a:pt x="3123728" y="13194"/>
                  <a:pt x="3150432" y="8339"/>
                </a:cubicBezTo>
                <a:cubicBezTo>
                  <a:pt x="3197163" y="59926"/>
                  <a:pt x="3262709" y="19263"/>
                  <a:pt x="3322185" y="29581"/>
                </a:cubicBezTo>
                <a:cubicBezTo>
                  <a:pt x="3320971" y="41112"/>
                  <a:pt x="3319758" y="52643"/>
                  <a:pt x="3317937" y="64781"/>
                </a:cubicBezTo>
                <a:cubicBezTo>
                  <a:pt x="3333716" y="10160"/>
                  <a:pt x="3387731" y="19870"/>
                  <a:pt x="3423538" y="449"/>
                </a:cubicBezTo>
                <a:cubicBezTo>
                  <a:pt x="3428393" y="-1978"/>
                  <a:pt x="3445386" y="5911"/>
                  <a:pt x="3449028" y="12587"/>
                </a:cubicBezTo>
                <a:cubicBezTo>
                  <a:pt x="3468449" y="52643"/>
                  <a:pt x="3495152" y="55677"/>
                  <a:pt x="3529746" y="33222"/>
                </a:cubicBezTo>
                <a:cubicBezTo>
                  <a:pt x="3535815" y="28974"/>
                  <a:pt x="3545525" y="29581"/>
                  <a:pt x="3562519" y="26546"/>
                </a:cubicBezTo>
                <a:cubicBezTo>
                  <a:pt x="3547953" y="38077"/>
                  <a:pt x="3541884" y="44146"/>
                  <a:pt x="3535208" y="52036"/>
                </a:cubicBezTo>
                <a:cubicBezTo>
                  <a:pt x="3579512" y="65388"/>
                  <a:pt x="3603181" y="51429"/>
                  <a:pt x="3601968" y="18656"/>
                </a:cubicBezTo>
                <a:cubicBezTo>
                  <a:pt x="3638382" y="20477"/>
                  <a:pt x="3675403" y="22905"/>
                  <a:pt x="3712423" y="24725"/>
                </a:cubicBezTo>
                <a:cubicBezTo>
                  <a:pt x="3712423" y="21691"/>
                  <a:pt x="3711817" y="19263"/>
                  <a:pt x="3711817" y="16229"/>
                </a:cubicBezTo>
                <a:cubicBezTo>
                  <a:pt x="3739127" y="28974"/>
                  <a:pt x="3765831" y="41719"/>
                  <a:pt x="3793142" y="54464"/>
                </a:cubicBezTo>
                <a:cubicBezTo>
                  <a:pt x="3795569" y="52036"/>
                  <a:pt x="3797997" y="49002"/>
                  <a:pt x="3800424" y="46574"/>
                </a:cubicBezTo>
                <a:cubicBezTo>
                  <a:pt x="3796176" y="39291"/>
                  <a:pt x="3792535" y="32008"/>
                  <a:pt x="3792535" y="32008"/>
                </a:cubicBezTo>
                <a:cubicBezTo>
                  <a:pt x="3861722" y="40505"/>
                  <a:pt x="3937585" y="49608"/>
                  <a:pt x="4013447" y="58712"/>
                </a:cubicBezTo>
                <a:cubicBezTo>
                  <a:pt x="4010413" y="61140"/>
                  <a:pt x="4004951" y="65388"/>
                  <a:pt x="4004344" y="65995"/>
                </a:cubicBezTo>
                <a:cubicBezTo>
                  <a:pt x="4098414" y="69636"/>
                  <a:pt x="4197339" y="73885"/>
                  <a:pt x="4306581" y="78133"/>
                </a:cubicBezTo>
                <a:cubicBezTo>
                  <a:pt x="4289588" y="92092"/>
                  <a:pt x="4283519" y="97554"/>
                  <a:pt x="4277450" y="102409"/>
                </a:cubicBezTo>
                <a:cubicBezTo>
                  <a:pt x="4302940" y="122437"/>
                  <a:pt x="4299299" y="169775"/>
                  <a:pt x="4342996" y="160672"/>
                </a:cubicBezTo>
                <a:cubicBezTo>
                  <a:pt x="4353313" y="158244"/>
                  <a:pt x="4361203" y="144892"/>
                  <a:pt x="4372734" y="134575"/>
                </a:cubicBezTo>
                <a:cubicBezTo>
                  <a:pt x="4361203" y="126078"/>
                  <a:pt x="4351492" y="118795"/>
                  <a:pt x="4339961" y="110906"/>
                </a:cubicBezTo>
                <a:cubicBezTo>
                  <a:pt x="4376982" y="96947"/>
                  <a:pt x="4376982" y="96947"/>
                  <a:pt x="4430997" y="156423"/>
                </a:cubicBezTo>
                <a:lnTo>
                  <a:pt x="4429783" y="155210"/>
                </a:lnTo>
                <a:cubicBezTo>
                  <a:pt x="4430997" y="168561"/>
                  <a:pt x="4432210" y="181913"/>
                  <a:pt x="4434031" y="204369"/>
                </a:cubicBezTo>
                <a:cubicBezTo>
                  <a:pt x="4460735" y="193444"/>
                  <a:pt x="4485618" y="180699"/>
                  <a:pt x="4512322" y="174630"/>
                </a:cubicBezTo>
                <a:cubicBezTo>
                  <a:pt x="4532956" y="169775"/>
                  <a:pt x="4550556" y="158244"/>
                  <a:pt x="4578474" y="173417"/>
                </a:cubicBezTo>
                <a:cubicBezTo>
                  <a:pt x="4610033" y="191017"/>
                  <a:pt x="4653123" y="187375"/>
                  <a:pt x="4693785" y="193444"/>
                </a:cubicBezTo>
                <a:cubicBezTo>
                  <a:pt x="4693179" y="187375"/>
                  <a:pt x="4691965" y="180699"/>
                  <a:pt x="4691358" y="173417"/>
                </a:cubicBezTo>
                <a:cubicBezTo>
                  <a:pt x="4731413" y="163099"/>
                  <a:pt x="4770862" y="155816"/>
                  <a:pt x="4800600" y="199513"/>
                </a:cubicBezTo>
                <a:cubicBezTo>
                  <a:pt x="4783607" y="193444"/>
                  <a:pt x="4766614" y="186768"/>
                  <a:pt x="4745979" y="179486"/>
                </a:cubicBezTo>
                <a:cubicBezTo>
                  <a:pt x="4745372" y="192231"/>
                  <a:pt x="4744765" y="202548"/>
                  <a:pt x="4744765" y="212258"/>
                </a:cubicBezTo>
                <a:cubicBezTo>
                  <a:pt x="4704709" y="237748"/>
                  <a:pt x="4651302" y="241390"/>
                  <a:pt x="4622778" y="288121"/>
                </a:cubicBezTo>
                <a:cubicBezTo>
                  <a:pt x="4658585" y="268093"/>
                  <a:pt x="4699248" y="328784"/>
                  <a:pt x="4730807" y="279625"/>
                </a:cubicBezTo>
                <a:cubicBezTo>
                  <a:pt x="4725344" y="271735"/>
                  <a:pt x="4720489" y="263845"/>
                  <a:pt x="4713813" y="254135"/>
                </a:cubicBezTo>
                <a:cubicBezTo>
                  <a:pt x="4735055" y="246852"/>
                  <a:pt x="4753262" y="240783"/>
                  <a:pt x="4775717" y="233500"/>
                </a:cubicBezTo>
                <a:cubicBezTo>
                  <a:pt x="4755689" y="266273"/>
                  <a:pt x="4737482" y="296011"/>
                  <a:pt x="4715634" y="332425"/>
                </a:cubicBezTo>
                <a:cubicBezTo>
                  <a:pt x="4745372" y="332425"/>
                  <a:pt x="4769648" y="332425"/>
                  <a:pt x="4798779" y="332425"/>
                </a:cubicBezTo>
                <a:cubicBezTo>
                  <a:pt x="4794531" y="345170"/>
                  <a:pt x="4791497" y="353667"/>
                  <a:pt x="4788462" y="362163"/>
                </a:cubicBezTo>
                <a:cubicBezTo>
                  <a:pt x="4810311" y="369446"/>
                  <a:pt x="4831552" y="380977"/>
                  <a:pt x="4853401" y="382191"/>
                </a:cubicBezTo>
                <a:cubicBezTo>
                  <a:pt x="4861897" y="382798"/>
                  <a:pt x="4871608" y="360343"/>
                  <a:pt x="4880711" y="348205"/>
                </a:cubicBezTo>
                <a:cubicBezTo>
                  <a:pt x="4884353" y="343349"/>
                  <a:pt x="4887994" y="337280"/>
                  <a:pt x="4892849" y="333639"/>
                </a:cubicBezTo>
                <a:cubicBezTo>
                  <a:pt x="4908022" y="322108"/>
                  <a:pt x="4923194" y="311183"/>
                  <a:pt x="4936546" y="301473"/>
                </a:cubicBezTo>
                <a:cubicBezTo>
                  <a:pt x="4958395" y="304508"/>
                  <a:pt x="4982671" y="308149"/>
                  <a:pt x="5007554" y="311790"/>
                </a:cubicBezTo>
                <a:cubicBezTo>
                  <a:pt x="5005126" y="325749"/>
                  <a:pt x="5001485" y="345170"/>
                  <a:pt x="4996023" y="375515"/>
                </a:cubicBezTo>
                <a:cubicBezTo>
                  <a:pt x="4966285" y="382191"/>
                  <a:pt x="4927443" y="390688"/>
                  <a:pt x="4888601" y="399184"/>
                </a:cubicBezTo>
                <a:cubicBezTo>
                  <a:pt x="4889208" y="401612"/>
                  <a:pt x="4889208" y="404646"/>
                  <a:pt x="4889815" y="407074"/>
                </a:cubicBezTo>
                <a:cubicBezTo>
                  <a:pt x="4910450" y="407074"/>
                  <a:pt x="4933512" y="412536"/>
                  <a:pt x="4951719" y="405860"/>
                </a:cubicBezTo>
                <a:cubicBezTo>
                  <a:pt x="4981457" y="395543"/>
                  <a:pt x="5002092" y="407074"/>
                  <a:pt x="5023333" y="422854"/>
                </a:cubicBezTo>
                <a:cubicBezTo>
                  <a:pt x="5053678" y="445309"/>
                  <a:pt x="5080382" y="452592"/>
                  <a:pt x="5102231" y="411929"/>
                </a:cubicBezTo>
                <a:cubicBezTo>
                  <a:pt x="5105265" y="406467"/>
                  <a:pt x="5110727" y="402219"/>
                  <a:pt x="5111334" y="401612"/>
                </a:cubicBezTo>
                <a:cubicBezTo>
                  <a:pt x="5136824" y="405253"/>
                  <a:pt x="5158673" y="408895"/>
                  <a:pt x="5184163" y="412536"/>
                </a:cubicBezTo>
                <a:cubicBezTo>
                  <a:pt x="5157459" y="433778"/>
                  <a:pt x="5133183" y="453199"/>
                  <a:pt x="5105872" y="475654"/>
                </a:cubicBezTo>
                <a:cubicBezTo>
                  <a:pt x="5142893" y="480509"/>
                  <a:pt x="5176273" y="483544"/>
                  <a:pt x="5209046" y="489006"/>
                </a:cubicBezTo>
                <a:cubicBezTo>
                  <a:pt x="5224218" y="491434"/>
                  <a:pt x="5238177" y="498716"/>
                  <a:pt x="5252743" y="504179"/>
                </a:cubicBezTo>
                <a:cubicBezTo>
                  <a:pt x="5252136" y="507820"/>
                  <a:pt x="5251529" y="511461"/>
                  <a:pt x="5250922" y="515710"/>
                </a:cubicBezTo>
                <a:cubicBezTo>
                  <a:pt x="5259419" y="510854"/>
                  <a:pt x="5267915" y="505999"/>
                  <a:pt x="5277626" y="499930"/>
                </a:cubicBezTo>
                <a:cubicBezTo>
                  <a:pt x="5280053" y="505392"/>
                  <a:pt x="5282481" y="509034"/>
                  <a:pt x="5281874" y="512068"/>
                </a:cubicBezTo>
                <a:cubicBezTo>
                  <a:pt x="5279446" y="530882"/>
                  <a:pt x="5278840" y="541806"/>
                  <a:pt x="5306150" y="535737"/>
                </a:cubicBezTo>
                <a:cubicBezTo>
                  <a:pt x="5327392" y="530882"/>
                  <a:pt x="5351668" y="538165"/>
                  <a:pt x="5381406" y="540593"/>
                </a:cubicBezTo>
                <a:cubicBezTo>
                  <a:pt x="5370482" y="556372"/>
                  <a:pt x="5363199" y="567903"/>
                  <a:pt x="5355916" y="578828"/>
                </a:cubicBezTo>
                <a:cubicBezTo>
                  <a:pt x="5381406" y="602497"/>
                  <a:pt x="5426317" y="601890"/>
                  <a:pt x="5453627" y="579434"/>
                </a:cubicBezTo>
                <a:cubicBezTo>
                  <a:pt x="5470621" y="565476"/>
                  <a:pt x="5487007" y="530882"/>
                  <a:pt x="5511283" y="575186"/>
                </a:cubicBezTo>
                <a:cubicBezTo>
                  <a:pt x="5514924" y="581862"/>
                  <a:pt x="5537380" y="576400"/>
                  <a:pt x="5550732" y="579434"/>
                </a:cubicBezTo>
                <a:cubicBezTo>
                  <a:pt x="5563477" y="582469"/>
                  <a:pt x="5575615" y="587931"/>
                  <a:pt x="5587146" y="593393"/>
                </a:cubicBezTo>
                <a:cubicBezTo>
                  <a:pt x="5598677" y="598855"/>
                  <a:pt x="5610208" y="604924"/>
                  <a:pt x="5622346" y="611600"/>
                </a:cubicBezTo>
                <a:cubicBezTo>
                  <a:pt x="5619919" y="621918"/>
                  <a:pt x="5616884" y="634056"/>
                  <a:pt x="5615063" y="641945"/>
                </a:cubicBezTo>
                <a:cubicBezTo>
                  <a:pt x="5672719" y="648621"/>
                  <a:pt x="5727948" y="654690"/>
                  <a:pt x="5795314" y="662580"/>
                </a:cubicBezTo>
                <a:cubicBezTo>
                  <a:pt x="5811700" y="671684"/>
                  <a:pt x="5839617" y="688070"/>
                  <a:pt x="5868142" y="704456"/>
                </a:cubicBezTo>
                <a:cubicBezTo>
                  <a:pt x="5867535" y="708098"/>
                  <a:pt x="5866928" y="712346"/>
                  <a:pt x="5865715" y="715988"/>
                </a:cubicBezTo>
                <a:cubicBezTo>
                  <a:pt x="5840831" y="719022"/>
                  <a:pt x="5815948" y="722057"/>
                  <a:pt x="5791065" y="725091"/>
                </a:cubicBezTo>
                <a:cubicBezTo>
                  <a:pt x="5769824" y="686856"/>
                  <a:pt x="5738872" y="710525"/>
                  <a:pt x="5709133" y="712953"/>
                </a:cubicBezTo>
                <a:cubicBezTo>
                  <a:pt x="5716416" y="725698"/>
                  <a:pt x="5727340" y="736622"/>
                  <a:pt x="5737658" y="736622"/>
                </a:cubicBezTo>
                <a:cubicBezTo>
                  <a:pt x="5753438" y="733588"/>
                  <a:pt x="5771645" y="726305"/>
                  <a:pt x="5789852" y="722057"/>
                </a:cubicBezTo>
                <a:close/>
                <a:moveTo>
                  <a:pt x="6053247" y="964818"/>
                </a:moveTo>
                <a:cubicBezTo>
                  <a:pt x="6058102" y="935686"/>
                  <a:pt x="6048392" y="917479"/>
                  <a:pt x="6018654" y="912017"/>
                </a:cubicBezTo>
                <a:cubicBezTo>
                  <a:pt x="6013192" y="910803"/>
                  <a:pt x="6001054" y="916872"/>
                  <a:pt x="6001054" y="919907"/>
                </a:cubicBezTo>
                <a:cubicBezTo>
                  <a:pt x="6001054" y="927190"/>
                  <a:pt x="6004088" y="937507"/>
                  <a:pt x="6009550" y="941148"/>
                </a:cubicBezTo>
                <a:cubicBezTo>
                  <a:pt x="6022295" y="950252"/>
                  <a:pt x="6036861" y="956321"/>
                  <a:pt x="6053247" y="964818"/>
                </a:cubicBezTo>
                <a:close/>
                <a:moveTo>
                  <a:pt x="2041014" y="6022138"/>
                </a:moveTo>
                <a:cubicBezTo>
                  <a:pt x="2000958" y="5984510"/>
                  <a:pt x="2000958" y="5984510"/>
                  <a:pt x="1972434" y="5997255"/>
                </a:cubicBezTo>
                <a:cubicBezTo>
                  <a:pt x="1983358" y="6023352"/>
                  <a:pt x="1983358" y="6023352"/>
                  <a:pt x="2041014" y="6022138"/>
                </a:cubicBezTo>
                <a:close/>
                <a:moveTo>
                  <a:pt x="5010589" y="434992"/>
                </a:moveTo>
                <a:cubicBezTo>
                  <a:pt x="5019085" y="461695"/>
                  <a:pt x="5022727" y="493861"/>
                  <a:pt x="5070065" y="481723"/>
                </a:cubicBezTo>
                <a:cubicBezTo>
                  <a:pt x="5047003" y="463516"/>
                  <a:pt x="5028796" y="449557"/>
                  <a:pt x="5010589" y="434992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0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9" name="图形 8">
            <a:extLst>
              <a:ext uri="{FF2B5EF4-FFF2-40B4-BE49-F238E27FC236}">
                <a16:creationId xmlns:a16="http://schemas.microsoft.com/office/drawing/2014/main" id="{8C3FEC50-DA15-C135-8D9B-337322213940}"/>
              </a:ext>
            </a:extLst>
          </p:cNvPr>
          <p:cNvSpPr/>
          <p:nvPr/>
        </p:nvSpPr>
        <p:spPr>
          <a:xfrm>
            <a:off x="6919257" y="1777740"/>
            <a:ext cx="662264" cy="619980"/>
          </a:xfrm>
          <a:custGeom>
            <a:avLst/>
            <a:gdLst>
              <a:gd name="connsiteX0" fmla="*/ 5789852 w 7319245"/>
              <a:gd name="connsiteY0" fmla="*/ 722057 h 6851930"/>
              <a:gd name="connsiteX1" fmla="*/ 5810486 w 7319245"/>
              <a:gd name="connsiteY1" fmla="*/ 753616 h 6851930"/>
              <a:gd name="connsiteX2" fmla="*/ 5737051 w 7319245"/>
              <a:gd name="connsiteY2" fmla="*/ 783961 h 6851930"/>
              <a:gd name="connsiteX3" fmla="*/ 5876639 w 7319245"/>
              <a:gd name="connsiteY3" fmla="*/ 833120 h 6851930"/>
              <a:gd name="connsiteX4" fmla="*/ 5924584 w 7319245"/>
              <a:gd name="connsiteY4" fmla="*/ 833727 h 6851930"/>
              <a:gd name="connsiteX5" fmla="*/ 5968281 w 7319245"/>
              <a:gd name="connsiteY5" fmla="*/ 828265 h 6851930"/>
              <a:gd name="connsiteX6" fmla="*/ 5958571 w 7319245"/>
              <a:gd name="connsiteY6" fmla="*/ 868927 h 6851930"/>
              <a:gd name="connsiteX7" fmla="*/ 6044751 w 7319245"/>
              <a:gd name="connsiteY7" fmla="*/ 878637 h 6851930"/>
              <a:gd name="connsiteX8" fmla="*/ 6070848 w 7319245"/>
              <a:gd name="connsiteY8" fmla="*/ 926583 h 6851930"/>
              <a:gd name="connsiteX9" fmla="*/ 6161883 w 7319245"/>
              <a:gd name="connsiteY9" fmla="*/ 966638 h 6851930"/>
              <a:gd name="connsiteX10" fmla="*/ 6177056 w 7319245"/>
              <a:gd name="connsiteY10" fmla="*/ 969066 h 6851930"/>
              <a:gd name="connsiteX11" fmla="*/ 6210435 w 7319245"/>
              <a:gd name="connsiteY11" fmla="*/ 1018225 h 6851930"/>
              <a:gd name="connsiteX12" fmla="*/ 6229856 w 7319245"/>
              <a:gd name="connsiteY12" fmla="*/ 1029149 h 6851930"/>
              <a:gd name="connsiteX13" fmla="*/ 6265664 w 7319245"/>
              <a:gd name="connsiteY13" fmla="*/ 1047356 h 6851930"/>
              <a:gd name="connsiteX14" fmla="*/ 6303291 w 7319245"/>
              <a:gd name="connsiteY14" fmla="*/ 1074667 h 6851930"/>
              <a:gd name="connsiteX15" fmla="*/ 6294794 w 7319245"/>
              <a:gd name="connsiteY15" fmla="*/ 1086805 h 6851930"/>
              <a:gd name="connsiteX16" fmla="*/ 6260201 w 7319245"/>
              <a:gd name="connsiteY16" fmla="*/ 1064350 h 6851930"/>
              <a:gd name="connsiteX17" fmla="*/ 6255346 w 7319245"/>
              <a:gd name="connsiteY17" fmla="*/ 1097729 h 6851930"/>
              <a:gd name="connsiteX18" fmla="*/ 6357912 w 7319245"/>
              <a:gd name="connsiteY18" fmla="*/ 1104405 h 6851930"/>
              <a:gd name="connsiteX19" fmla="*/ 6358519 w 7319245"/>
              <a:gd name="connsiteY19" fmla="*/ 1114116 h 6851930"/>
              <a:gd name="connsiteX20" fmla="*/ 6295401 w 7319245"/>
              <a:gd name="connsiteY20" fmla="*/ 1126254 h 6851930"/>
              <a:gd name="connsiteX21" fmla="*/ 6397968 w 7319245"/>
              <a:gd name="connsiteY21" fmla="*/ 1165702 h 6851930"/>
              <a:gd name="connsiteX22" fmla="*/ 6296009 w 7319245"/>
              <a:gd name="connsiteY22" fmla="*/ 1203937 h 6851930"/>
              <a:gd name="connsiteX23" fmla="*/ 6336064 w 7319245"/>
              <a:gd name="connsiteY23" fmla="*/ 1229427 h 6851930"/>
              <a:gd name="connsiteX24" fmla="*/ 6380975 w 7319245"/>
              <a:gd name="connsiteY24" fmla="*/ 1234889 h 6851930"/>
              <a:gd name="connsiteX25" fmla="*/ 6434989 w 7319245"/>
              <a:gd name="connsiteY25" fmla="*/ 1250669 h 6851930"/>
              <a:gd name="connsiteX26" fmla="*/ 6453196 w 7319245"/>
              <a:gd name="connsiteY26" fmla="*/ 1319856 h 6851930"/>
              <a:gd name="connsiteX27" fmla="*/ 6485969 w 7319245"/>
              <a:gd name="connsiteY27" fmla="*/ 1384187 h 6851930"/>
              <a:gd name="connsiteX28" fmla="*/ 6505997 w 7319245"/>
              <a:gd name="connsiteY28" fmla="*/ 1408464 h 6851930"/>
              <a:gd name="connsiteX29" fmla="*/ 6575184 w 7319245"/>
              <a:gd name="connsiteY29" fmla="*/ 1470975 h 6851930"/>
              <a:gd name="connsiteX30" fmla="*/ 6612205 w 7319245"/>
              <a:gd name="connsiteY30" fmla="*/ 1508602 h 6851930"/>
              <a:gd name="connsiteX31" fmla="*/ 6637694 w 7319245"/>
              <a:gd name="connsiteY31" fmla="*/ 1531665 h 6851930"/>
              <a:gd name="connsiteX32" fmla="*/ 6692922 w 7319245"/>
              <a:gd name="connsiteY32" fmla="*/ 1550479 h 6851930"/>
              <a:gd name="connsiteX33" fmla="*/ 6648619 w 7319245"/>
              <a:gd name="connsiteY33" fmla="*/ 1569900 h 6851930"/>
              <a:gd name="connsiteX34" fmla="*/ 6683819 w 7319245"/>
              <a:gd name="connsiteY34" fmla="*/ 1577789 h 6851930"/>
              <a:gd name="connsiteX35" fmla="*/ 6647405 w 7319245"/>
              <a:gd name="connsiteY35" fmla="*/ 1609348 h 6851930"/>
              <a:gd name="connsiteX36" fmla="*/ 6703240 w 7319245"/>
              <a:gd name="connsiteY36" fmla="*/ 1619059 h 6851930"/>
              <a:gd name="connsiteX37" fmla="*/ 6633446 w 7319245"/>
              <a:gd name="connsiteY37" fmla="*/ 1658508 h 6851930"/>
              <a:gd name="connsiteX38" fmla="*/ 6683212 w 7319245"/>
              <a:gd name="connsiteY38" fmla="*/ 1718591 h 6851930"/>
              <a:gd name="connsiteX39" fmla="*/ 6736620 w 7319245"/>
              <a:gd name="connsiteY39" fmla="*/ 1675501 h 6851930"/>
              <a:gd name="connsiteX40" fmla="*/ 6761503 w 7319245"/>
              <a:gd name="connsiteY40" fmla="*/ 1674287 h 6851930"/>
              <a:gd name="connsiteX41" fmla="*/ 6765751 w 7319245"/>
              <a:gd name="connsiteY41" fmla="*/ 1687639 h 6851930"/>
              <a:gd name="connsiteX42" fmla="*/ 6746330 w 7319245"/>
              <a:gd name="connsiteY42" fmla="*/ 1704025 h 6851930"/>
              <a:gd name="connsiteX43" fmla="*/ 6719020 w 7319245"/>
              <a:gd name="connsiteY43" fmla="*/ 1706453 h 6851930"/>
              <a:gd name="connsiteX44" fmla="*/ 6762109 w 7319245"/>
              <a:gd name="connsiteY44" fmla="*/ 1748329 h 6851930"/>
              <a:gd name="connsiteX45" fmla="*/ 6743902 w 7319245"/>
              <a:gd name="connsiteY45" fmla="*/ 1765929 h 6851930"/>
              <a:gd name="connsiteX46" fmla="*/ 6702633 w 7319245"/>
              <a:gd name="connsiteY46" fmla="*/ 1742260 h 6851930"/>
              <a:gd name="connsiteX47" fmla="*/ 6703240 w 7319245"/>
              <a:gd name="connsiteY47" fmla="*/ 1776247 h 6851930"/>
              <a:gd name="connsiteX48" fmla="*/ 6798524 w 7319245"/>
              <a:gd name="connsiteY48" fmla="*/ 1801130 h 6851930"/>
              <a:gd name="connsiteX49" fmla="*/ 6872566 w 7319245"/>
              <a:gd name="connsiteY49" fmla="*/ 1893986 h 6851930"/>
              <a:gd name="connsiteX50" fmla="*/ 6826441 w 7319245"/>
              <a:gd name="connsiteY50" fmla="*/ 1910979 h 6851930"/>
              <a:gd name="connsiteX51" fmla="*/ 6836759 w 7319245"/>
              <a:gd name="connsiteY51" fmla="*/ 1943752 h 6851930"/>
              <a:gd name="connsiteX52" fmla="*/ 6892594 w 7319245"/>
              <a:gd name="connsiteY52" fmla="*/ 1996552 h 6851930"/>
              <a:gd name="connsiteX53" fmla="*/ 6922939 w 7319245"/>
              <a:gd name="connsiteY53" fmla="*/ 2032966 h 6851930"/>
              <a:gd name="connsiteX54" fmla="*/ 6986057 w 7319245"/>
              <a:gd name="connsiteY54" fmla="*/ 2062705 h 6851930"/>
              <a:gd name="connsiteX55" fmla="*/ 6953891 w 7319245"/>
              <a:gd name="connsiteY55" fmla="*/ 2097298 h 6851930"/>
              <a:gd name="connsiteX56" fmla="*/ 6981809 w 7319245"/>
              <a:gd name="connsiteY56" fmla="*/ 2105795 h 6851930"/>
              <a:gd name="connsiteX57" fmla="*/ 7042499 w 7319245"/>
              <a:gd name="connsiteY57" fmla="*/ 2212610 h 6851930"/>
              <a:gd name="connsiteX58" fmla="*/ 7008512 w 7319245"/>
              <a:gd name="connsiteY58" fmla="*/ 2286652 h 6851930"/>
              <a:gd name="connsiteX59" fmla="*/ 7023078 w 7319245"/>
              <a:gd name="connsiteY59" fmla="*/ 2318211 h 6851930"/>
              <a:gd name="connsiteX60" fmla="*/ 7037037 w 7319245"/>
              <a:gd name="connsiteY60" fmla="*/ 2394073 h 6851930"/>
              <a:gd name="connsiteX61" fmla="*/ 7160237 w 7319245"/>
              <a:gd name="connsiteY61" fmla="*/ 2430488 h 6851930"/>
              <a:gd name="connsiteX62" fmla="*/ 7166306 w 7319245"/>
              <a:gd name="connsiteY62" fmla="*/ 2445053 h 6851930"/>
              <a:gd name="connsiteX63" fmla="*/ 7129892 w 7319245"/>
              <a:gd name="connsiteY63" fmla="*/ 2457191 h 6851930"/>
              <a:gd name="connsiteX64" fmla="*/ 7187548 w 7319245"/>
              <a:gd name="connsiteY64" fmla="*/ 2489357 h 6851930"/>
              <a:gd name="connsiteX65" fmla="*/ 7098334 w 7319245"/>
              <a:gd name="connsiteY65" fmla="*/ 2528806 h 6851930"/>
              <a:gd name="connsiteX66" fmla="*/ 7188156 w 7319245"/>
              <a:gd name="connsiteY66" fmla="*/ 2590103 h 6851930"/>
              <a:gd name="connsiteX67" fmla="*/ 7184514 w 7319245"/>
              <a:gd name="connsiteY67" fmla="*/ 2601027 h 6851930"/>
              <a:gd name="connsiteX68" fmla="*/ 7121396 w 7319245"/>
              <a:gd name="connsiteY68" fmla="*/ 2610131 h 6851930"/>
              <a:gd name="connsiteX69" fmla="*/ 7070416 w 7319245"/>
              <a:gd name="connsiteY69" fmla="*/ 2630159 h 6851930"/>
              <a:gd name="connsiteX70" fmla="*/ 7114113 w 7319245"/>
              <a:gd name="connsiteY70" fmla="*/ 2664752 h 6851930"/>
              <a:gd name="connsiteX71" fmla="*/ 7101368 w 7319245"/>
              <a:gd name="connsiteY71" fmla="*/ 2687814 h 6851930"/>
              <a:gd name="connsiteX72" fmla="*/ 7137782 w 7319245"/>
              <a:gd name="connsiteY72" fmla="*/ 2696918 h 6851930"/>
              <a:gd name="connsiteX73" fmla="*/ 7138996 w 7319245"/>
              <a:gd name="connsiteY73" fmla="*/ 2706021 h 6851930"/>
              <a:gd name="connsiteX74" fmla="*/ 7086196 w 7319245"/>
              <a:gd name="connsiteY74" fmla="*/ 2719373 h 6851930"/>
              <a:gd name="connsiteX75" fmla="*/ 7083768 w 7319245"/>
              <a:gd name="connsiteY75" fmla="*/ 2732118 h 6851930"/>
              <a:gd name="connsiteX76" fmla="*/ 7156596 w 7319245"/>
              <a:gd name="connsiteY76" fmla="*/ 2751539 h 6851930"/>
              <a:gd name="connsiteX77" fmla="*/ 7214252 w 7319245"/>
              <a:gd name="connsiteY77" fmla="*/ 2808588 h 6851930"/>
              <a:gd name="connsiteX78" fmla="*/ 7233066 w 7319245"/>
              <a:gd name="connsiteY78" fmla="*/ 2908727 h 6851930"/>
              <a:gd name="connsiteX79" fmla="*/ 7267053 w 7319245"/>
              <a:gd name="connsiteY79" fmla="*/ 2959707 h 6851930"/>
              <a:gd name="connsiteX80" fmla="*/ 7262804 w 7319245"/>
              <a:gd name="connsiteY80" fmla="*/ 2978521 h 6851930"/>
              <a:gd name="connsiteX81" fmla="*/ 7227604 w 7319245"/>
              <a:gd name="connsiteY81" fmla="*/ 2971238 h 6851930"/>
              <a:gd name="connsiteX82" fmla="*/ 7214252 w 7319245"/>
              <a:gd name="connsiteY82" fmla="*/ 3011294 h 6851930"/>
              <a:gd name="connsiteX83" fmla="*/ 7292543 w 7319245"/>
              <a:gd name="connsiteY83" fmla="*/ 3037390 h 6851930"/>
              <a:gd name="connsiteX84" fmla="*/ 7250666 w 7319245"/>
              <a:gd name="connsiteY84" fmla="*/ 3090798 h 6851930"/>
              <a:gd name="connsiteX85" fmla="*/ 7298612 w 7319245"/>
              <a:gd name="connsiteY85" fmla="*/ 3138743 h 6851930"/>
              <a:gd name="connsiteX86" fmla="*/ 7225783 w 7319245"/>
              <a:gd name="connsiteY86" fmla="*/ 3178799 h 6851930"/>
              <a:gd name="connsiteX87" fmla="*/ 7253094 w 7319245"/>
              <a:gd name="connsiteY87" fmla="*/ 3237668 h 6851930"/>
              <a:gd name="connsiteX88" fmla="*/ 7258556 w 7319245"/>
              <a:gd name="connsiteY88" fmla="*/ 3303214 h 6851930"/>
              <a:gd name="connsiteX89" fmla="*/ 7260984 w 7319245"/>
              <a:gd name="connsiteY89" fmla="*/ 3397890 h 6851930"/>
              <a:gd name="connsiteX90" fmla="*/ 7288901 w 7319245"/>
              <a:gd name="connsiteY90" fmla="*/ 3469505 h 6851930"/>
              <a:gd name="connsiteX91" fmla="*/ 7322888 w 7319245"/>
              <a:gd name="connsiteY91" fmla="*/ 3516844 h 6851930"/>
              <a:gd name="connsiteX92" fmla="*/ 7286473 w 7319245"/>
              <a:gd name="connsiteY92" fmla="*/ 3579354 h 6851930"/>
              <a:gd name="connsiteX93" fmla="*/ 7309536 w 7319245"/>
              <a:gd name="connsiteY93" fmla="*/ 3641865 h 6851930"/>
              <a:gd name="connsiteX94" fmla="*/ 7263411 w 7319245"/>
              <a:gd name="connsiteY94" fmla="*/ 3691024 h 6851930"/>
              <a:gd name="connsiteX95" fmla="*/ 7288901 w 7319245"/>
              <a:gd name="connsiteY95" fmla="*/ 3757177 h 6851930"/>
              <a:gd name="connsiteX96" fmla="*/ 7312571 w 7319245"/>
              <a:gd name="connsiteY96" fmla="*/ 3845785 h 6851930"/>
              <a:gd name="connsiteX97" fmla="*/ 7305287 w 7319245"/>
              <a:gd name="connsiteY97" fmla="*/ 3868240 h 6851930"/>
              <a:gd name="connsiteX98" fmla="*/ 7270087 w 7319245"/>
              <a:gd name="connsiteY98" fmla="*/ 3931358 h 6851930"/>
              <a:gd name="connsiteX99" fmla="*/ 7224570 w 7319245"/>
              <a:gd name="connsiteY99" fmla="*/ 3941068 h 6851930"/>
              <a:gd name="connsiteX100" fmla="*/ 7248846 w 7319245"/>
              <a:gd name="connsiteY100" fmla="*/ 4024214 h 6851930"/>
              <a:gd name="connsiteX101" fmla="*/ 7210004 w 7319245"/>
              <a:gd name="connsiteY101" fmla="*/ 4119498 h 6851930"/>
              <a:gd name="connsiteX102" fmla="*/ 7231852 w 7319245"/>
              <a:gd name="connsiteY102" fmla="*/ 4173512 h 6851930"/>
              <a:gd name="connsiteX103" fmla="*/ 7168734 w 7319245"/>
              <a:gd name="connsiteY103" fmla="*/ 4227527 h 6851930"/>
              <a:gd name="connsiteX104" fmla="*/ 7105009 w 7319245"/>
              <a:gd name="connsiteY104" fmla="*/ 4323417 h 6851930"/>
              <a:gd name="connsiteX105" fmla="*/ 7121396 w 7319245"/>
              <a:gd name="connsiteY105" fmla="*/ 4363473 h 6851930"/>
              <a:gd name="connsiteX106" fmla="*/ 7123217 w 7319245"/>
              <a:gd name="connsiteY106" fmla="*/ 4375611 h 6851930"/>
              <a:gd name="connsiteX107" fmla="*/ 7089230 w 7319245"/>
              <a:gd name="connsiteY107" fmla="*/ 4426591 h 6851930"/>
              <a:gd name="connsiteX108" fmla="*/ 7116541 w 7319245"/>
              <a:gd name="connsiteY108" fmla="*/ 4446012 h 6851930"/>
              <a:gd name="connsiteX109" fmla="*/ 7118362 w 7319245"/>
              <a:gd name="connsiteY109" fmla="*/ 4471502 h 6851930"/>
              <a:gd name="connsiteX110" fmla="*/ 7090444 w 7319245"/>
              <a:gd name="connsiteY110" fmla="*/ 4515199 h 6851930"/>
              <a:gd name="connsiteX111" fmla="*/ 7043712 w 7319245"/>
              <a:gd name="connsiteY111" fmla="*/ 4566178 h 6851930"/>
              <a:gd name="connsiteX112" fmla="*/ 7052209 w 7319245"/>
              <a:gd name="connsiteY112" fmla="*/ 4570427 h 6851930"/>
              <a:gd name="connsiteX113" fmla="*/ 7009119 w 7319245"/>
              <a:gd name="connsiteY113" fmla="*/ 4628689 h 6851930"/>
              <a:gd name="connsiteX114" fmla="*/ 6959960 w 7319245"/>
              <a:gd name="connsiteY114" fmla="*/ 4685738 h 6851930"/>
              <a:gd name="connsiteX115" fmla="*/ 6984236 w 7319245"/>
              <a:gd name="connsiteY115" fmla="*/ 4705159 h 6851930"/>
              <a:gd name="connsiteX116" fmla="*/ 6979988 w 7319245"/>
              <a:gd name="connsiteY116" fmla="*/ 4713049 h 6851930"/>
              <a:gd name="connsiteX117" fmla="*/ 6942967 w 7319245"/>
              <a:gd name="connsiteY117" fmla="*/ 4708194 h 6851930"/>
              <a:gd name="connsiteX118" fmla="*/ 6874386 w 7319245"/>
              <a:gd name="connsiteY118" fmla="*/ 4827753 h 6851930"/>
              <a:gd name="connsiteX119" fmla="*/ 6909587 w 7319245"/>
              <a:gd name="connsiteY119" fmla="*/ 4827753 h 6851930"/>
              <a:gd name="connsiteX120" fmla="*/ 6860428 w 7319245"/>
              <a:gd name="connsiteY120" fmla="*/ 4863560 h 6851930"/>
              <a:gd name="connsiteX121" fmla="*/ 6842828 w 7319245"/>
              <a:gd name="connsiteY121" fmla="*/ 4916361 h 6851930"/>
              <a:gd name="connsiteX122" fmla="*/ 6810055 w 7319245"/>
              <a:gd name="connsiteY122" fmla="*/ 5006790 h 6851930"/>
              <a:gd name="connsiteX123" fmla="*/ 6808234 w 7319245"/>
              <a:gd name="connsiteY123" fmla="*/ 5070514 h 6851930"/>
              <a:gd name="connsiteX124" fmla="*/ 6760896 w 7319245"/>
              <a:gd name="connsiteY124" fmla="*/ 5117246 h 6851930"/>
              <a:gd name="connsiteX125" fmla="*/ 6683212 w 7319245"/>
              <a:gd name="connsiteY125" fmla="*/ 5144556 h 6851930"/>
              <a:gd name="connsiteX126" fmla="*/ 6722661 w 7319245"/>
              <a:gd name="connsiteY126" fmla="*/ 5169440 h 6851930"/>
              <a:gd name="connsiteX127" fmla="*/ 6632840 w 7319245"/>
              <a:gd name="connsiteY127" fmla="*/ 5339372 h 6851930"/>
              <a:gd name="connsiteX128" fmla="*/ 6501748 w 7319245"/>
              <a:gd name="connsiteY128" fmla="*/ 5424945 h 6851930"/>
              <a:gd name="connsiteX129" fmla="*/ 6546052 w 7319245"/>
              <a:gd name="connsiteY129" fmla="*/ 5454077 h 6851930"/>
              <a:gd name="connsiteX130" fmla="*/ 6442879 w 7319245"/>
              <a:gd name="connsiteY130" fmla="*/ 5512340 h 6851930"/>
              <a:gd name="connsiteX131" fmla="*/ 6401002 w 7319245"/>
              <a:gd name="connsiteY131" fmla="*/ 5554823 h 6851930"/>
              <a:gd name="connsiteX132" fmla="*/ 6374298 w 7319245"/>
              <a:gd name="connsiteY132" fmla="*/ 5574244 h 6851930"/>
              <a:gd name="connsiteX133" fmla="*/ 6309967 w 7319245"/>
              <a:gd name="connsiteY133" fmla="*/ 5662245 h 6851930"/>
              <a:gd name="connsiteX134" fmla="*/ 6255346 w 7319245"/>
              <a:gd name="connsiteY134" fmla="*/ 5707762 h 6851930"/>
              <a:gd name="connsiteX135" fmla="*/ 6235318 w 7319245"/>
              <a:gd name="connsiteY135" fmla="*/ 5737500 h 6851930"/>
              <a:gd name="connsiteX136" fmla="*/ 6095124 w 7319245"/>
              <a:gd name="connsiteY136" fmla="*/ 5830963 h 6851930"/>
              <a:gd name="connsiteX137" fmla="*/ 6070848 w 7319245"/>
              <a:gd name="connsiteY137" fmla="*/ 5823074 h 6851930"/>
              <a:gd name="connsiteX138" fmla="*/ 6063565 w 7319245"/>
              <a:gd name="connsiteY138" fmla="*/ 5869805 h 6851930"/>
              <a:gd name="connsiteX139" fmla="*/ 6024723 w 7319245"/>
              <a:gd name="connsiteY139" fmla="*/ 5815791 h 6851930"/>
              <a:gd name="connsiteX140" fmla="*/ 6018047 w 7319245"/>
              <a:gd name="connsiteY140" fmla="*/ 5848563 h 6851930"/>
              <a:gd name="connsiteX141" fmla="*/ 5970101 w 7319245"/>
              <a:gd name="connsiteY141" fmla="*/ 5909254 h 6851930"/>
              <a:gd name="connsiteX142" fmla="*/ 5886956 w 7319245"/>
              <a:gd name="connsiteY142" fmla="*/ 5955378 h 6851930"/>
              <a:gd name="connsiteX143" fmla="*/ 5911232 w 7319245"/>
              <a:gd name="connsiteY143" fmla="*/ 5977227 h 6851930"/>
              <a:gd name="connsiteX144" fmla="*/ 5655726 w 7319245"/>
              <a:gd name="connsiteY144" fmla="*/ 6093752 h 6851930"/>
              <a:gd name="connsiteX145" fmla="*/ 5642374 w 7319245"/>
              <a:gd name="connsiteY145" fmla="*/ 6166581 h 6851930"/>
              <a:gd name="connsiteX146" fmla="*/ 5525849 w 7319245"/>
              <a:gd name="connsiteY146" fmla="*/ 6238195 h 6851930"/>
              <a:gd name="connsiteX147" fmla="*/ 5386868 w 7319245"/>
              <a:gd name="connsiteY147" fmla="*/ 6300099 h 6851930"/>
              <a:gd name="connsiteX148" fmla="*/ 5267915 w 7319245"/>
              <a:gd name="connsiteY148" fmla="*/ 6374141 h 6851930"/>
              <a:gd name="connsiteX149" fmla="*/ 5264274 w 7319245"/>
              <a:gd name="connsiteY149" fmla="*/ 6340155 h 6851930"/>
              <a:gd name="connsiteX150" fmla="*/ 5188411 w 7319245"/>
              <a:gd name="connsiteY150" fmla="*/ 6382638 h 6851930"/>
              <a:gd name="connsiteX151" fmla="*/ 5188411 w 7319245"/>
              <a:gd name="connsiteY151" fmla="*/ 6434224 h 6851930"/>
              <a:gd name="connsiteX152" fmla="*/ 5112548 w 7319245"/>
              <a:gd name="connsiteY152" fmla="*/ 6420873 h 6851930"/>
              <a:gd name="connsiteX153" fmla="*/ 5096769 w 7319245"/>
              <a:gd name="connsiteY153" fmla="*/ 6426942 h 6851930"/>
              <a:gd name="connsiteX154" fmla="*/ 5118010 w 7319245"/>
              <a:gd name="connsiteY154" fmla="*/ 6457894 h 6851930"/>
              <a:gd name="connsiteX155" fmla="*/ 5044575 w 7319245"/>
              <a:gd name="connsiteY155" fmla="*/ 6435439 h 6851930"/>
              <a:gd name="connsiteX156" fmla="*/ 5015444 w 7319245"/>
              <a:gd name="connsiteY156" fmla="*/ 6457894 h 6851930"/>
              <a:gd name="connsiteX157" fmla="*/ 4977209 w 7319245"/>
              <a:gd name="connsiteY157" fmla="*/ 6445149 h 6851930"/>
              <a:gd name="connsiteX158" fmla="*/ 4946864 w 7319245"/>
              <a:gd name="connsiteY158" fmla="*/ 6485204 h 6851930"/>
              <a:gd name="connsiteX159" fmla="*/ 4904987 w 7319245"/>
              <a:gd name="connsiteY159" fmla="*/ 6500984 h 6851930"/>
              <a:gd name="connsiteX160" fmla="*/ 4861897 w 7319245"/>
              <a:gd name="connsiteY160" fmla="*/ 6515550 h 6851930"/>
              <a:gd name="connsiteX161" fmla="*/ 4794531 w 7319245"/>
              <a:gd name="connsiteY161" fmla="*/ 6538005 h 6851930"/>
              <a:gd name="connsiteX162" fmla="*/ 4788462 w 7319245"/>
              <a:gd name="connsiteY162" fmla="*/ 6501591 h 6851930"/>
              <a:gd name="connsiteX163" fmla="*/ 4779966 w 7319245"/>
              <a:gd name="connsiteY163" fmla="*/ 6499770 h 6851930"/>
              <a:gd name="connsiteX164" fmla="*/ 4769041 w 7319245"/>
              <a:gd name="connsiteY164" fmla="*/ 6530115 h 6851930"/>
              <a:gd name="connsiteX165" fmla="*/ 4738696 w 7319245"/>
              <a:gd name="connsiteY165" fmla="*/ 6496129 h 6851930"/>
              <a:gd name="connsiteX166" fmla="*/ 4736268 w 7319245"/>
              <a:gd name="connsiteY166" fmla="*/ 6517977 h 6851930"/>
              <a:gd name="connsiteX167" fmla="*/ 4672544 w 7319245"/>
              <a:gd name="connsiteY167" fmla="*/ 6539826 h 6851930"/>
              <a:gd name="connsiteX168" fmla="*/ 4661013 w 7319245"/>
              <a:gd name="connsiteY168" fmla="*/ 6598695 h 6851930"/>
              <a:gd name="connsiteX169" fmla="*/ 4573012 w 7319245"/>
              <a:gd name="connsiteY169" fmla="*/ 6571384 h 6851930"/>
              <a:gd name="connsiteX170" fmla="*/ 4560874 w 7319245"/>
              <a:gd name="connsiteY170" fmla="*/ 6611440 h 6851930"/>
              <a:gd name="connsiteX171" fmla="*/ 4472266 w 7319245"/>
              <a:gd name="connsiteY171" fmla="*/ 6611440 h 6851930"/>
              <a:gd name="connsiteX172" fmla="*/ 4472873 w 7319245"/>
              <a:gd name="connsiteY172" fmla="*/ 6614475 h 6851930"/>
              <a:gd name="connsiteX173" fmla="*/ 4419465 w 7319245"/>
              <a:gd name="connsiteY173" fmla="*/ 6622971 h 6851930"/>
              <a:gd name="connsiteX174" fmla="*/ 4402472 w 7319245"/>
              <a:gd name="connsiteY174" fmla="*/ 6628433 h 6851930"/>
              <a:gd name="connsiteX175" fmla="*/ 4353313 w 7319245"/>
              <a:gd name="connsiteY175" fmla="*/ 6643606 h 6851930"/>
              <a:gd name="connsiteX176" fmla="*/ 4284733 w 7319245"/>
              <a:gd name="connsiteY176" fmla="*/ 6656351 h 6851930"/>
              <a:gd name="connsiteX177" fmla="*/ 4233146 w 7319245"/>
              <a:gd name="connsiteY177" fmla="*/ 6633289 h 6851930"/>
              <a:gd name="connsiteX178" fmla="*/ 4248319 w 7319245"/>
              <a:gd name="connsiteY178" fmla="*/ 6670917 h 6851930"/>
              <a:gd name="connsiteX179" fmla="*/ 4023158 w 7319245"/>
              <a:gd name="connsiteY179" fmla="*/ 6740104 h 6851930"/>
              <a:gd name="connsiteX180" fmla="*/ 4018303 w 7319245"/>
              <a:gd name="connsiteY180" fmla="*/ 6761345 h 6851930"/>
              <a:gd name="connsiteX181" fmla="*/ 3958826 w 7319245"/>
              <a:gd name="connsiteY181" fmla="*/ 6766201 h 6851930"/>
              <a:gd name="connsiteX182" fmla="*/ 3871432 w 7319245"/>
              <a:gd name="connsiteY182" fmla="*/ 6753455 h 6851930"/>
              <a:gd name="connsiteX183" fmla="*/ 3838660 w 7319245"/>
              <a:gd name="connsiteY183" fmla="*/ 6752848 h 6851930"/>
              <a:gd name="connsiteX184" fmla="*/ 3641416 w 7319245"/>
              <a:gd name="connsiteY184" fmla="*/ 6793511 h 6851930"/>
              <a:gd name="connsiteX185" fmla="*/ 3603788 w 7319245"/>
              <a:gd name="connsiteY185" fmla="*/ 6815966 h 6851930"/>
              <a:gd name="connsiteX186" fmla="*/ 3540670 w 7319245"/>
              <a:gd name="connsiteY186" fmla="*/ 6819001 h 6851930"/>
              <a:gd name="connsiteX187" fmla="*/ 3512753 w 7319245"/>
              <a:gd name="connsiteY187" fmla="*/ 6854202 h 6851930"/>
              <a:gd name="connsiteX188" fmla="*/ 3413828 w 7319245"/>
              <a:gd name="connsiteY188" fmla="*/ 6831139 h 6851930"/>
              <a:gd name="connsiteX189" fmla="*/ 3419897 w 7319245"/>
              <a:gd name="connsiteY189" fmla="*/ 6798973 h 6851930"/>
              <a:gd name="connsiteX190" fmla="*/ 3368310 w 7319245"/>
              <a:gd name="connsiteY190" fmla="*/ 6783800 h 6851930"/>
              <a:gd name="connsiteX191" fmla="*/ 3371345 w 7319245"/>
              <a:gd name="connsiteY191" fmla="*/ 6810504 h 6851930"/>
              <a:gd name="connsiteX192" fmla="*/ 3178349 w 7319245"/>
              <a:gd name="connsiteY192" fmla="*/ 6795938 h 6851930"/>
              <a:gd name="connsiteX193" fmla="*/ 3062431 w 7319245"/>
              <a:gd name="connsiteY193" fmla="*/ 6768021 h 6851930"/>
              <a:gd name="connsiteX194" fmla="*/ 3002348 w 7319245"/>
              <a:gd name="connsiteY194" fmla="*/ 6748600 h 6851930"/>
              <a:gd name="connsiteX195" fmla="*/ 2966540 w 7319245"/>
              <a:gd name="connsiteY195" fmla="*/ 6741317 h 6851930"/>
              <a:gd name="connsiteX196" fmla="*/ 2870650 w 7319245"/>
              <a:gd name="connsiteY196" fmla="*/ 6710365 h 6851930"/>
              <a:gd name="connsiteX197" fmla="*/ 2860939 w 7319245"/>
              <a:gd name="connsiteY197" fmla="*/ 6704903 h 6851930"/>
              <a:gd name="connsiteX198" fmla="*/ 2777794 w 7319245"/>
              <a:gd name="connsiteY198" fmla="*/ 6659993 h 6851930"/>
              <a:gd name="connsiteX199" fmla="*/ 2769904 w 7319245"/>
              <a:gd name="connsiteY199" fmla="*/ 6624185 h 6851930"/>
              <a:gd name="connsiteX200" fmla="*/ 2741379 w 7319245"/>
              <a:gd name="connsiteY200" fmla="*/ 6624185 h 6851930"/>
              <a:gd name="connsiteX201" fmla="*/ 2697075 w 7319245"/>
              <a:gd name="connsiteY201" fmla="*/ 6614475 h 6851930"/>
              <a:gd name="connsiteX202" fmla="*/ 2568412 w 7319245"/>
              <a:gd name="connsiteY202" fmla="*/ 6521619 h 6851930"/>
              <a:gd name="connsiteX203" fmla="*/ 2398479 w 7319245"/>
              <a:gd name="connsiteY203" fmla="*/ 6386887 h 6851930"/>
              <a:gd name="connsiteX204" fmla="*/ 2308658 w 7319245"/>
              <a:gd name="connsiteY204" fmla="*/ 6340155 h 6851930"/>
              <a:gd name="connsiteX205" fmla="*/ 2224298 w 7319245"/>
              <a:gd name="connsiteY205" fmla="*/ 6261257 h 6851930"/>
              <a:gd name="connsiteX206" fmla="*/ 2099276 w 7319245"/>
              <a:gd name="connsiteY206" fmla="*/ 6199353 h 6851930"/>
              <a:gd name="connsiteX207" fmla="*/ 2073786 w 7319245"/>
              <a:gd name="connsiteY207" fmla="*/ 6193284 h 6851930"/>
              <a:gd name="connsiteX208" fmla="*/ 1973648 w 7319245"/>
              <a:gd name="connsiteY208" fmla="*/ 6155049 h 6851930"/>
              <a:gd name="connsiteX209" fmla="*/ 1923274 w 7319245"/>
              <a:gd name="connsiteY209" fmla="*/ 6083435 h 6851930"/>
              <a:gd name="connsiteX210" fmla="*/ 1877150 w 7319245"/>
              <a:gd name="connsiteY210" fmla="*/ 6005751 h 6851930"/>
              <a:gd name="connsiteX211" fmla="*/ 1746059 w 7319245"/>
              <a:gd name="connsiteY211" fmla="*/ 5927461 h 6851930"/>
              <a:gd name="connsiteX212" fmla="*/ 1728459 w 7319245"/>
              <a:gd name="connsiteY212" fmla="*/ 5912895 h 6851930"/>
              <a:gd name="connsiteX213" fmla="*/ 1652596 w 7319245"/>
              <a:gd name="connsiteY213" fmla="*/ 5808508 h 6851930"/>
              <a:gd name="connsiteX214" fmla="*/ 1645313 w 7319245"/>
              <a:gd name="connsiteY214" fmla="*/ 5794549 h 6851930"/>
              <a:gd name="connsiteX215" fmla="*/ 1638637 w 7319245"/>
              <a:gd name="connsiteY215" fmla="*/ 5734466 h 6851930"/>
              <a:gd name="connsiteX216" fmla="*/ 1483877 w 7319245"/>
              <a:gd name="connsiteY216" fmla="*/ 5685914 h 6851930"/>
              <a:gd name="connsiteX217" fmla="*/ 1486305 w 7319245"/>
              <a:gd name="connsiteY217" fmla="*/ 5711404 h 6851930"/>
              <a:gd name="connsiteX218" fmla="*/ 1170715 w 7319245"/>
              <a:gd name="connsiteY218" fmla="*/ 5602768 h 6851930"/>
              <a:gd name="connsiteX219" fmla="*/ 1201060 w 7319245"/>
              <a:gd name="connsiteY219" fmla="*/ 5579706 h 6851930"/>
              <a:gd name="connsiteX220" fmla="*/ 1089997 w 7319245"/>
              <a:gd name="connsiteY220" fmla="*/ 5514160 h 6851930"/>
              <a:gd name="connsiteX221" fmla="*/ 1075432 w 7319245"/>
              <a:gd name="connsiteY221" fmla="*/ 5502022 h 6851930"/>
              <a:gd name="connsiteX222" fmla="*/ 1008065 w 7319245"/>
              <a:gd name="connsiteY222" fmla="*/ 5466215 h 6851930"/>
              <a:gd name="connsiteX223" fmla="*/ 993500 w 7319245"/>
              <a:gd name="connsiteY223" fmla="*/ 5463787 h 6851930"/>
              <a:gd name="connsiteX224" fmla="*/ 1005031 w 7319245"/>
              <a:gd name="connsiteY224" fmla="*/ 5441939 h 6851930"/>
              <a:gd name="connsiteX225" fmla="*/ 944947 w 7319245"/>
              <a:gd name="connsiteY225" fmla="*/ 5275648 h 6851930"/>
              <a:gd name="connsiteX226" fmla="*/ 875761 w 7319245"/>
              <a:gd name="connsiteY226" fmla="*/ 5298710 h 6851930"/>
              <a:gd name="connsiteX227" fmla="*/ 856947 w 7319245"/>
              <a:gd name="connsiteY227" fmla="*/ 5240447 h 6851930"/>
              <a:gd name="connsiteX228" fmla="*/ 751345 w 7319245"/>
              <a:gd name="connsiteY228" fmla="*/ 5131205 h 6851930"/>
              <a:gd name="connsiteX229" fmla="*/ 778656 w 7319245"/>
              <a:gd name="connsiteY229" fmla="*/ 5057769 h 6851930"/>
              <a:gd name="connsiteX230" fmla="*/ 670021 w 7319245"/>
              <a:gd name="connsiteY230" fmla="*/ 5014072 h 6851930"/>
              <a:gd name="connsiteX231" fmla="*/ 723428 w 7319245"/>
              <a:gd name="connsiteY231" fmla="*/ 4965520 h 6851930"/>
              <a:gd name="connsiteX232" fmla="*/ 637248 w 7319245"/>
              <a:gd name="connsiteY232" fmla="*/ 4935175 h 6851930"/>
              <a:gd name="connsiteX233" fmla="*/ 633606 w 7319245"/>
              <a:gd name="connsiteY233" fmla="*/ 4944886 h 6851930"/>
              <a:gd name="connsiteX234" fmla="*/ 579592 w 7319245"/>
              <a:gd name="connsiteY234" fmla="*/ 4864774 h 6851930"/>
              <a:gd name="connsiteX235" fmla="*/ 599620 w 7319245"/>
              <a:gd name="connsiteY235" fmla="*/ 4790125 h 6851930"/>
              <a:gd name="connsiteX236" fmla="*/ 571702 w 7319245"/>
              <a:gd name="connsiteY236" fmla="*/ 4751891 h 6851930"/>
              <a:gd name="connsiteX237" fmla="*/ 526792 w 7319245"/>
              <a:gd name="connsiteY237" fmla="*/ 4678455 h 6851930"/>
              <a:gd name="connsiteX238" fmla="*/ 452749 w 7319245"/>
              <a:gd name="connsiteY238" fmla="*/ 4679062 h 6851930"/>
              <a:gd name="connsiteX239" fmla="*/ 396307 w 7319245"/>
              <a:gd name="connsiteY239" fmla="*/ 4651752 h 6851930"/>
              <a:gd name="connsiteX240" fmla="*/ 430901 w 7319245"/>
              <a:gd name="connsiteY240" fmla="*/ 4671172 h 6851930"/>
              <a:gd name="connsiteX241" fmla="*/ 360500 w 7319245"/>
              <a:gd name="connsiteY241" fmla="*/ 4611696 h 6851930"/>
              <a:gd name="connsiteX242" fmla="*/ 359893 w 7319245"/>
              <a:gd name="connsiteY242" fmla="*/ 4598344 h 6851930"/>
              <a:gd name="connsiteX243" fmla="*/ 415728 w 7319245"/>
              <a:gd name="connsiteY243" fmla="*/ 4549185 h 6851930"/>
              <a:gd name="connsiteX244" fmla="*/ 370818 w 7319245"/>
              <a:gd name="connsiteY244" fmla="*/ 4520054 h 6851930"/>
              <a:gd name="connsiteX245" fmla="*/ 413301 w 7319245"/>
              <a:gd name="connsiteY245" fmla="*/ 4467860 h 6851930"/>
              <a:gd name="connsiteX246" fmla="*/ 350183 w 7319245"/>
              <a:gd name="connsiteY246" fmla="*/ 4452687 h 6851930"/>
              <a:gd name="connsiteX247" fmla="*/ 354431 w 7319245"/>
              <a:gd name="connsiteY247" fmla="*/ 4426591 h 6851930"/>
              <a:gd name="connsiteX248" fmla="*/ 322265 w 7319245"/>
              <a:gd name="connsiteY248" fmla="*/ 4422342 h 6851930"/>
              <a:gd name="connsiteX249" fmla="*/ 320445 w 7319245"/>
              <a:gd name="connsiteY249" fmla="*/ 4413239 h 6851930"/>
              <a:gd name="connsiteX250" fmla="*/ 412694 w 7319245"/>
              <a:gd name="connsiteY250" fmla="*/ 4377432 h 6851930"/>
              <a:gd name="connsiteX251" fmla="*/ 329548 w 7319245"/>
              <a:gd name="connsiteY251" fmla="*/ 4347693 h 6851930"/>
              <a:gd name="connsiteX252" fmla="*/ 350790 w 7319245"/>
              <a:gd name="connsiteY252" fmla="*/ 4332521 h 6851930"/>
              <a:gd name="connsiteX253" fmla="*/ 305272 w 7319245"/>
              <a:gd name="connsiteY253" fmla="*/ 4292465 h 6851930"/>
              <a:gd name="connsiteX254" fmla="*/ 430294 w 7319245"/>
              <a:gd name="connsiteY254" fmla="*/ 4275472 h 6851930"/>
              <a:gd name="connsiteX255" fmla="*/ 284030 w 7319245"/>
              <a:gd name="connsiteY255" fmla="*/ 4217209 h 6851930"/>
              <a:gd name="connsiteX256" fmla="*/ 235478 w 7319245"/>
              <a:gd name="connsiteY256" fmla="*/ 4171085 h 6851930"/>
              <a:gd name="connsiteX257" fmla="*/ 243975 w 7319245"/>
              <a:gd name="connsiteY257" fmla="*/ 4125567 h 6851930"/>
              <a:gd name="connsiteX258" fmla="*/ 195423 w 7319245"/>
              <a:gd name="connsiteY258" fmla="*/ 4112215 h 6851930"/>
              <a:gd name="connsiteX259" fmla="*/ 191781 w 7319245"/>
              <a:gd name="connsiteY259" fmla="*/ 4055773 h 6851930"/>
              <a:gd name="connsiteX260" fmla="*/ 181464 w 7319245"/>
              <a:gd name="connsiteY260" fmla="*/ 4055166 h 6851930"/>
              <a:gd name="connsiteX261" fmla="*/ 200885 w 7319245"/>
              <a:gd name="connsiteY261" fmla="*/ 4028462 h 6851930"/>
              <a:gd name="connsiteX262" fmla="*/ 159009 w 7319245"/>
              <a:gd name="connsiteY262" fmla="*/ 4013897 h 6851930"/>
              <a:gd name="connsiteX263" fmla="*/ 197850 w 7319245"/>
              <a:gd name="connsiteY263" fmla="*/ 3982945 h 6851930"/>
              <a:gd name="connsiteX264" fmla="*/ 152939 w 7319245"/>
              <a:gd name="connsiteY264" fmla="*/ 3922254 h 6851930"/>
              <a:gd name="connsiteX265" fmla="*/ 175395 w 7319245"/>
              <a:gd name="connsiteY265" fmla="*/ 3895551 h 6851930"/>
              <a:gd name="connsiteX266" fmla="*/ 135946 w 7319245"/>
              <a:gd name="connsiteY266" fmla="*/ 3902227 h 6851930"/>
              <a:gd name="connsiteX267" fmla="*/ 133519 w 7319245"/>
              <a:gd name="connsiteY267" fmla="*/ 3896158 h 6851930"/>
              <a:gd name="connsiteX268" fmla="*/ 196636 w 7319245"/>
              <a:gd name="connsiteY268" fmla="*/ 3862778 h 6851930"/>
              <a:gd name="connsiteX269" fmla="*/ 135339 w 7319245"/>
              <a:gd name="connsiteY269" fmla="*/ 3856709 h 6851930"/>
              <a:gd name="connsiteX270" fmla="*/ 182678 w 7319245"/>
              <a:gd name="connsiteY270" fmla="*/ 3804515 h 6851930"/>
              <a:gd name="connsiteX271" fmla="*/ 152333 w 7319245"/>
              <a:gd name="connsiteY271" fmla="*/ 3801481 h 6851930"/>
              <a:gd name="connsiteX272" fmla="*/ 151726 w 7319245"/>
              <a:gd name="connsiteY272" fmla="*/ 3794805 h 6851930"/>
              <a:gd name="connsiteX273" fmla="*/ 188747 w 7319245"/>
              <a:gd name="connsiteY273" fmla="*/ 3783274 h 6851930"/>
              <a:gd name="connsiteX274" fmla="*/ 143229 w 7319245"/>
              <a:gd name="connsiteY274" fmla="*/ 3728652 h 6851930"/>
              <a:gd name="connsiteX275" fmla="*/ 119560 w 7319245"/>
              <a:gd name="connsiteY275" fmla="*/ 3696487 h 6851930"/>
              <a:gd name="connsiteX276" fmla="*/ 109242 w 7319245"/>
              <a:gd name="connsiteY276" fmla="*/ 3675852 h 6851930"/>
              <a:gd name="connsiteX277" fmla="*/ 128056 w 7319245"/>
              <a:gd name="connsiteY277" fmla="*/ 3660679 h 6851930"/>
              <a:gd name="connsiteX278" fmla="*/ 182678 w 7319245"/>
              <a:gd name="connsiteY278" fmla="*/ 3647934 h 6851930"/>
              <a:gd name="connsiteX279" fmla="*/ 61297 w 7319245"/>
              <a:gd name="connsiteY279" fmla="*/ 3640651 h 6851930"/>
              <a:gd name="connsiteX280" fmla="*/ 101353 w 7319245"/>
              <a:gd name="connsiteY280" fmla="*/ 3604237 h 6851930"/>
              <a:gd name="connsiteX281" fmla="*/ 67366 w 7319245"/>
              <a:gd name="connsiteY281" fmla="*/ 3581175 h 6851930"/>
              <a:gd name="connsiteX282" fmla="*/ 110456 w 7319245"/>
              <a:gd name="connsiteY282" fmla="*/ 3546582 h 6851930"/>
              <a:gd name="connsiteX283" fmla="*/ 98318 w 7319245"/>
              <a:gd name="connsiteY283" fmla="*/ 3494995 h 6851930"/>
              <a:gd name="connsiteX284" fmla="*/ 66152 w 7319245"/>
              <a:gd name="connsiteY284" fmla="*/ 3511988 h 6851930"/>
              <a:gd name="connsiteX285" fmla="*/ 61904 w 7319245"/>
              <a:gd name="connsiteY285" fmla="*/ 3445229 h 6851930"/>
              <a:gd name="connsiteX286" fmla="*/ 87394 w 7319245"/>
              <a:gd name="connsiteY286" fmla="*/ 3431270 h 6851930"/>
              <a:gd name="connsiteX287" fmla="*/ 72828 w 7319245"/>
              <a:gd name="connsiteY287" fmla="*/ 3403353 h 6851930"/>
              <a:gd name="connsiteX288" fmla="*/ 133519 w 7319245"/>
              <a:gd name="connsiteY288" fmla="*/ 3394856 h 6851930"/>
              <a:gd name="connsiteX289" fmla="*/ 99532 w 7319245"/>
              <a:gd name="connsiteY289" fmla="*/ 3292290 h 6851930"/>
              <a:gd name="connsiteX290" fmla="*/ 135339 w 7319245"/>
              <a:gd name="connsiteY290" fmla="*/ 3312924 h 6851930"/>
              <a:gd name="connsiteX291" fmla="*/ 148084 w 7319245"/>
              <a:gd name="connsiteY291" fmla="*/ 3302000 h 6851930"/>
              <a:gd name="connsiteX292" fmla="*/ 165684 w 7319245"/>
              <a:gd name="connsiteY292" fmla="*/ 3294110 h 6851930"/>
              <a:gd name="connsiteX293" fmla="*/ 96498 w 7319245"/>
              <a:gd name="connsiteY293" fmla="*/ 3255268 h 6851930"/>
              <a:gd name="connsiteX294" fmla="*/ 127450 w 7319245"/>
              <a:gd name="connsiteY294" fmla="*/ 3238882 h 6851930"/>
              <a:gd name="connsiteX295" fmla="*/ 42483 w 7319245"/>
              <a:gd name="connsiteY295" fmla="*/ 3182440 h 6851930"/>
              <a:gd name="connsiteX296" fmla="*/ 13959 w 7319245"/>
              <a:gd name="connsiteY296" fmla="*/ 3156950 h 6851930"/>
              <a:gd name="connsiteX297" fmla="*/ 56442 w 7319245"/>
              <a:gd name="connsiteY297" fmla="*/ 3161198 h 6851930"/>
              <a:gd name="connsiteX298" fmla="*/ 52194 w 7319245"/>
              <a:gd name="connsiteY298" fmla="*/ 3064701 h 6851930"/>
              <a:gd name="connsiteX299" fmla="*/ 61904 w 7319245"/>
              <a:gd name="connsiteY299" fmla="*/ 3019790 h 6851930"/>
              <a:gd name="connsiteX300" fmla="*/ 3641 w 7319245"/>
              <a:gd name="connsiteY300" fmla="*/ 3019790 h 6851930"/>
              <a:gd name="connsiteX301" fmla="*/ 0 w 7319245"/>
              <a:gd name="connsiteY301" fmla="*/ 3011294 h 6851930"/>
              <a:gd name="connsiteX302" fmla="*/ 30952 w 7319245"/>
              <a:gd name="connsiteY302" fmla="*/ 2988231 h 6851930"/>
              <a:gd name="connsiteX303" fmla="*/ 72828 w 7319245"/>
              <a:gd name="connsiteY303" fmla="*/ 2876561 h 6851930"/>
              <a:gd name="connsiteX304" fmla="*/ 10317 w 7319245"/>
              <a:gd name="connsiteY304" fmla="*/ 2752146 h 6851930"/>
              <a:gd name="connsiteX305" fmla="*/ 18814 w 7319245"/>
              <a:gd name="connsiteY305" fmla="*/ 2742436 h 6851930"/>
              <a:gd name="connsiteX306" fmla="*/ 54621 w 7319245"/>
              <a:gd name="connsiteY306" fmla="*/ 2755787 h 6851930"/>
              <a:gd name="connsiteX307" fmla="*/ 117739 w 7319245"/>
              <a:gd name="connsiteY307" fmla="*/ 2741222 h 6851930"/>
              <a:gd name="connsiteX308" fmla="*/ 172967 w 7319245"/>
              <a:gd name="connsiteY308" fmla="*/ 2744256 h 6851930"/>
              <a:gd name="connsiteX309" fmla="*/ 148084 w 7319245"/>
              <a:gd name="connsiteY309" fmla="*/ 2638655 h 6851930"/>
              <a:gd name="connsiteX310" fmla="*/ 208168 w 7319245"/>
              <a:gd name="connsiteY310" fmla="*/ 2591924 h 6851930"/>
              <a:gd name="connsiteX311" fmla="*/ 146264 w 7319245"/>
              <a:gd name="connsiteY311" fmla="*/ 2501495 h 6851930"/>
              <a:gd name="connsiteX312" fmla="*/ 172967 w 7319245"/>
              <a:gd name="connsiteY312" fmla="*/ 2430488 h 6851930"/>
              <a:gd name="connsiteX313" fmla="*/ 146870 w 7319245"/>
              <a:gd name="connsiteY313" fmla="*/ 2423812 h 6851930"/>
              <a:gd name="connsiteX314" fmla="*/ 123808 w 7319245"/>
              <a:gd name="connsiteY314" fmla="*/ 2386184 h 6851930"/>
              <a:gd name="connsiteX315" fmla="*/ 131091 w 7319245"/>
              <a:gd name="connsiteY315" fmla="*/ 2323673 h 6851930"/>
              <a:gd name="connsiteX316" fmla="*/ 188747 w 7319245"/>
              <a:gd name="connsiteY316" fmla="*/ 2232031 h 6851930"/>
              <a:gd name="connsiteX317" fmla="*/ 222733 w 7319245"/>
              <a:gd name="connsiteY317" fmla="*/ 2196223 h 6851930"/>
              <a:gd name="connsiteX318" fmla="*/ 189354 w 7319245"/>
              <a:gd name="connsiteY318" fmla="*/ 2167092 h 6851930"/>
              <a:gd name="connsiteX319" fmla="*/ 296775 w 7319245"/>
              <a:gd name="connsiteY319" fmla="*/ 2134926 h 6851930"/>
              <a:gd name="connsiteX320" fmla="*/ 299810 w 7319245"/>
              <a:gd name="connsiteY320" fmla="*/ 2122181 h 6851930"/>
              <a:gd name="connsiteX321" fmla="*/ 267037 w 7319245"/>
              <a:gd name="connsiteY321" fmla="*/ 2098512 h 6851930"/>
              <a:gd name="connsiteX322" fmla="*/ 251258 w 7319245"/>
              <a:gd name="connsiteY322" fmla="*/ 2045711 h 6851930"/>
              <a:gd name="connsiteX323" fmla="*/ 332583 w 7319245"/>
              <a:gd name="connsiteY323" fmla="*/ 2009904 h 6851930"/>
              <a:gd name="connsiteX324" fmla="*/ 386597 w 7319245"/>
              <a:gd name="connsiteY324" fmla="*/ 2000801 h 6851930"/>
              <a:gd name="connsiteX325" fmla="*/ 384776 w 7319245"/>
              <a:gd name="connsiteY325" fmla="*/ 1986842 h 6851930"/>
              <a:gd name="connsiteX326" fmla="*/ 337438 w 7319245"/>
              <a:gd name="connsiteY326" fmla="*/ 1979559 h 6851930"/>
              <a:gd name="connsiteX327" fmla="*/ 379314 w 7319245"/>
              <a:gd name="connsiteY327" fmla="*/ 1934648 h 6851930"/>
              <a:gd name="connsiteX328" fmla="*/ 400556 w 7319245"/>
              <a:gd name="connsiteY328" fmla="*/ 1917048 h 6851930"/>
              <a:gd name="connsiteX329" fmla="*/ 463067 w 7319245"/>
              <a:gd name="connsiteY329" fmla="*/ 1894593 h 6851930"/>
              <a:gd name="connsiteX330" fmla="*/ 460639 w 7319245"/>
              <a:gd name="connsiteY330" fmla="*/ 1884882 h 6851930"/>
              <a:gd name="connsiteX331" fmla="*/ 418156 w 7319245"/>
              <a:gd name="connsiteY331" fmla="*/ 1880634 h 6851930"/>
              <a:gd name="connsiteX332" fmla="*/ 443646 w 7319245"/>
              <a:gd name="connsiteY332" fmla="*/ 1856965 h 6851930"/>
              <a:gd name="connsiteX333" fmla="*/ 429080 w 7319245"/>
              <a:gd name="connsiteY333" fmla="*/ 1830261 h 6851930"/>
              <a:gd name="connsiteX334" fmla="*/ 479453 w 7319245"/>
              <a:gd name="connsiteY334" fmla="*/ 1788992 h 6851930"/>
              <a:gd name="connsiteX335" fmla="*/ 493412 w 7319245"/>
              <a:gd name="connsiteY335" fmla="*/ 1796274 h 6851930"/>
              <a:gd name="connsiteX336" fmla="*/ 493412 w 7319245"/>
              <a:gd name="connsiteY336" fmla="*/ 1762895 h 6851930"/>
              <a:gd name="connsiteX337" fmla="*/ 524971 w 7319245"/>
              <a:gd name="connsiteY337" fmla="*/ 1755612 h 6851930"/>
              <a:gd name="connsiteX338" fmla="*/ 524971 w 7319245"/>
              <a:gd name="connsiteY338" fmla="*/ 1747115 h 6851930"/>
              <a:gd name="connsiteX339" fmla="*/ 495233 w 7319245"/>
              <a:gd name="connsiteY339" fmla="*/ 1742867 h 6851930"/>
              <a:gd name="connsiteX340" fmla="*/ 588089 w 7319245"/>
              <a:gd name="connsiteY340" fmla="*/ 1651225 h 6851930"/>
              <a:gd name="connsiteX341" fmla="*/ 523150 w 7319245"/>
              <a:gd name="connsiteY341" fmla="*/ 1582038 h 6851930"/>
              <a:gd name="connsiteX342" fmla="*/ 590516 w 7319245"/>
              <a:gd name="connsiteY342" fmla="*/ 1586286 h 6851930"/>
              <a:gd name="connsiteX343" fmla="*/ 560778 w 7319245"/>
              <a:gd name="connsiteY343" fmla="*/ 1549872 h 6851930"/>
              <a:gd name="connsiteX344" fmla="*/ 565026 w 7319245"/>
              <a:gd name="connsiteY344" fmla="*/ 1543196 h 6851930"/>
              <a:gd name="connsiteX345" fmla="*/ 614792 w 7319245"/>
              <a:gd name="connsiteY345" fmla="*/ 1575969 h 6851930"/>
              <a:gd name="connsiteX346" fmla="*/ 643924 w 7319245"/>
              <a:gd name="connsiteY346" fmla="*/ 1551693 h 6851930"/>
              <a:gd name="connsiteX347" fmla="*/ 583840 w 7319245"/>
              <a:gd name="connsiteY347" fmla="*/ 1504961 h 6851930"/>
              <a:gd name="connsiteX348" fmla="*/ 518902 w 7319245"/>
              <a:gd name="connsiteY348" fmla="*/ 1492823 h 6851930"/>
              <a:gd name="connsiteX349" fmla="*/ 518295 w 7319245"/>
              <a:gd name="connsiteY349" fmla="*/ 1484326 h 6851930"/>
              <a:gd name="connsiteX350" fmla="*/ 571095 w 7319245"/>
              <a:gd name="connsiteY350" fmla="*/ 1476437 h 6851930"/>
              <a:gd name="connsiteX351" fmla="*/ 577771 w 7319245"/>
              <a:gd name="connsiteY351" fmla="*/ 1453981 h 6851930"/>
              <a:gd name="connsiteX352" fmla="*/ 660310 w 7319245"/>
              <a:gd name="connsiteY352" fmla="*/ 1449126 h 6851930"/>
              <a:gd name="connsiteX353" fmla="*/ 665165 w 7319245"/>
              <a:gd name="connsiteY353" fmla="*/ 1438202 h 6851930"/>
              <a:gd name="connsiteX354" fmla="*/ 632999 w 7319245"/>
              <a:gd name="connsiteY354" fmla="*/ 1413319 h 6851930"/>
              <a:gd name="connsiteX355" fmla="*/ 725856 w 7319245"/>
              <a:gd name="connsiteY355" fmla="*/ 1372656 h 6851930"/>
              <a:gd name="connsiteX356" fmla="*/ 762270 w 7319245"/>
              <a:gd name="connsiteY356" fmla="*/ 1359911 h 6851930"/>
              <a:gd name="connsiteX357" fmla="*/ 804146 w 7319245"/>
              <a:gd name="connsiteY357" fmla="*/ 1366587 h 6851930"/>
              <a:gd name="connsiteX358" fmla="*/ 808394 w 7319245"/>
              <a:gd name="connsiteY358" fmla="*/ 1353842 h 6851930"/>
              <a:gd name="connsiteX359" fmla="*/ 744063 w 7319245"/>
              <a:gd name="connsiteY359" fmla="*/ 1313180 h 6851930"/>
              <a:gd name="connsiteX360" fmla="*/ 744063 w 7319245"/>
              <a:gd name="connsiteY360" fmla="*/ 1347773 h 6851930"/>
              <a:gd name="connsiteX361" fmla="*/ 713718 w 7319245"/>
              <a:gd name="connsiteY361" fmla="*/ 1327745 h 6851930"/>
              <a:gd name="connsiteX362" fmla="*/ 761056 w 7319245"/>
              <a:gd name="connsiteY362" fmla="*/ 1273124 h 6851930"/>
              <a:gd name="connsiteX363" fmla="*/ 851484 w 7319245"/>
              <a:gd name="connsiteY363" fmla="*/ 1274945 h 6851930"/>
              <a:gd name="connsiteX364" fmla="*/ 831457 w 7319245"/>
              <a:gd name="connsiteY364" fmla="*/ 1247027 h 6851930"/>
              <a:gd name="connsiteX365" fmla="*/ 872119 w 7319245"/>
              <a:gd name="connsiteY365" fmla="*/ 1245207 h 6851930"/>
              <a:gd name="connsiteX366" fmla="*/ 874547 w 7319245"/>
              <a:gd name="connsiteY366" fmla="*/ 1267055 h 6851930"/>
              <a:gd name="connsiteX367" fmla="*/ 866657 w 7319245"/>
              <a:gd name="connsiteY367" fmla="*/ 1316214 h 6851930"/>
              <a:gd name="connsiteX368" fmla="*/ 881830 w 7319245"/>
              <a:gd name="connsiteY368" fmla="*/ 1299828 h 6851930"/>
              <a:gd name="connsiteX369" fmla="*/ 907926 w 7319245"/>
              <a:gd name="connsiteY369" fmla="*/ 1268876 h 6851930"/>
              <a:gd name="connsiteX370" fmla="*/ 929775 w 7319245"/>
              <a:gd name="connsiteY370" fmla="*/ 1222751 h 6851930"/>
              <a:gd name="connsiteX371" fmla="*/ 930382 w 7319245"/>
              <a:gd name="connsiteY371" fmla="*/ 1165702 h 6851930"/>
              <a:gd name="connsiteX372" fmla="*/ 964975 w 7319245"/>
              <a:gd name="connsiteY372" fmla="*/ 1165702 h 6851930"/>
              <a:gd name="connsiteX373" fmla="*/ 946768 w 7319245"/>
              <a:gd name="connsiteY373" fmla="*/ 1138999 h 6851930"/>
              <a:gd name="connsiteX374" fmla="*/ 994713 w 7319245"/>
              <a:gd name="connsiteY374" fmla="*/ 1120185 h 6851930"/>
              <a:gd name="connsiteX375" fmla="*/ 943127 w 7319245"/>
              <a:gd name="connsiteY375" fmla="*/ 1103798 h 6851930"/>
              <a:gd name="connsiteX376" fmla="*/ 946768 w 7319245"/>
              <a:gd name="connsiteY376" fmla="*/ 1058888 h 6851930"/>
              <a:gd name="connsiteX377" fmla="*/ 938878 w 7319245"/>
              <a:gd name="connsiteY377" fmla="*/ 1049784 h 6851930"/>
              <a:gd name="connsiteX378" fmla="*/ 1061473 w 7319245"/>
              <a:gd name="connsiteY378" fmla="*/ 1013370 h 6851930"/>
              <a:gd name="connsiteX379" fmla="*/ 1045086 w 7319245"/>
              <a:gd name="connsiteY379" fmla="*/ 1002446 h 6851930"/>
              <a:gd name="connsiteX380" fmla="*/ 1048121 w 7319245"/>
              <a:gd name="connsiteY380" fmla="*/ 990308 h 6851930"/>
              <a:gd name="connsiteX381" fmla="*/ 1106991 w 7319245"/>
              <a:gd name="connsiteY381" fmla="*/ 1004873 h 6851930"/>
              <a:gd name="connsiteX382" fmla="*/ 1121556 w 7319245"/>
              <a:gd name="connsiteY382" fmla="*/ 958142 h 6851930"/>
              <a:gd name="connsiteX383" fmla="*/ 1225337 w 7319245"/>
              <a:gd name="connsiteY383" fmla="*/ 924155 h 6851930"/>
              <a:gd name="connsiteX384" fmla="*/ 1232012 w 7319245"/>
              <a:gd name="connsiteY384" fmla="*/ 874996 h 6851930"/>
              <a:gd name="connsiteX385" fmla="*/ 1302413 w 7319245"/>
              <a:gd name="connsiteY385" fmla="*/ 825230 h 6851930"/>
              <a:gd name="connsiteX386" fmla="*/ 1401945 w 7319245"/>
              <a:gd name="connsiteY386" fmla="*/ 764540 h 6851930"/>
              <a:gd name="connsiteX387" fmla="*/ 1373421 w 7319245"/>
              <a:gd name="connsiteY387" fmla="*/ 690498 h 6851930"/>
              <a:gd name="connsiteX388" fmla="*/ 1493587 w 7319245"/>
              <a:gd name="connsiteY388" fmla="*/ 629200 h 6851930"/>
              <a:gd name="connsiteX389" fmla="*/ 1573699 w 7319245"/>
              <a:gd name="connsiteY389" fmla="*/ 579434 h 6851930"/>
              <a:gd name="connsiteX390" fmla="*/ 1583409 w 7319245"/>
              <a:gd name="connsiteY390" fmla="*/ 575186 h 6851930"/>
              <a:gd name="connsiteX391" fmla="*/ 1709038 w 7319245"/>
              <a:gd name="connsiteY391" fmla="*/ 504179 h 6851930"/>
              <a:gd name="connsiteX392" fmla="*/ 1680513 w 7319245"/>
              <a:gd name="connsiteY392" fmla="*/ 478082 h 6851930"/>
              <a:gd name="connsiteX393" fmla="*/ 1716928 w 7319245"/>
              <a:gd name="connsiteY393" fmla="*/ 462302 h 6851930"/>
              <a:gd name="connsiteX394" fmla="*/ 1789149 w 7319245"/>
              <a:gd name="connsiteY394" fmla="*/ 430743 h 6851930"/>
              <a:gd name="connsiteX395" fmla="*/ 1817067 w 7319245"/>
              <a:gd name="connsiteY395" fmla="*/ 414357 h 6851930"/>
              <a:gd name="connsiteX396" fmla="*/ 1892323 w 7319245"/>
              <a:gd name="connsiteY396" fmla="*/ 363377 h 6851930"/>
              <a:gd name="connsiteX397" fmla="*/ 1946337 w 7319245"/>
              <a:gd name="connsiteY397" fmla="*/ 353060 h 6851930"/>
              <a:gd name="connsiteX398" fmla="*/ 2127194 w 7319245"/>
              <a:gd name="connsiteY398" fmla="*/ 320287 h 6851930"/>
              <a:gd name="connsiteX399" fmla="*/ 2127194 w 7319245"/>
              <a:gd name="connsiteY399" fmla="*/ 288728 h 6851930"/>
              <a:gd name="connsiteX400" fmla="*/ 2169070 w 7319245"/>
              <a:gd name="connsiteY400" fmla="*/ 293583 h 6851930"/>
              <a:gd name="connsiteX401" fmla="*/ 2256464 w 7319245"/>
              <a:gd name="connsiteY401" fmla="*/ 266880 h 6851930"/>
              <a:gd name="connsiteX402" fmla="*/ 2305623 w 7319245"/>
              <a:gd name="connsiteY402" fmla="*/ 184948 h 6851930"/>
              <a:gd name="connsiteX403" fmla="*/ 2395445 w 7319245"/>
              <a:gd name="connsiteY403" fmla="*/ 204976 h 6851930"/>
              <a:gd name="connsiteX404" fmla="*/ 2397872 w 7319245"/>
              <a:gd name="connsiteY404" fmla="*/ 169775 h 6851930"/>
              <a:gd name="connsiteX405" fmla="*/ 2481625 w 7319245"/>
              <a:gd name="connsiteY405" fmla="*/ 130933 h 6851930"/>
              <a:gd name="connsiteX406" fmla="*/ 2542922 w 7319245"/>
              <a:gd name="connsiteY406" fmla="*/ 138216 h 6851930"/>
              <a:gd name="connsiteX407" fmla="*/ 2659448 w 7319245"/>
              <a:gd name="connsiteY407" fmla="*/ 143678 h 6851930"/>
              <a:gd name="connsiteX408" fmla="*/ 2728634 w 7319245"/>
              <a:gd name="connsiteY408" fmla="*/ 103623 h 6851930"/>
              <a:gd name="connsiteX409" fmla="*/ 2752304 w 7319245"/>
              <a:gd name="connsiteY409" fmla="*/ 106050 h 6851930"/>
              <a:gd name="connsiteX410" fmla="*/ 2845160 w 7319245"/>
              <a:gd name="connsiteY410" fmla="*/ 93912 h 6851930"/>
              <a:gd name="connsiteX411" fmla="*/ 2969575 w 7319245"/>
              <a:gd name="connsiteY411" fmla="*/ 45967 h 6851930"/>
              <a:gd name="connsiteX412" fmla="*/ 2978678 w 7319245"/>
              <a:gd name="connsiteY412" fmla="*/ 95126 h 6851930"/>
              <a:gd name="connsiteX413" fmla="*/ 3024803 w 7319245"/>
              <a:gd name="connsiteY413" fmla="*/ 53250 h 6851930"/>
              <a:gd name="connsiteX414" fmla="*/ 3071534 w 7319245"/>
              <a:gd name="connsiteY414" fmla="*/ 24119 h 6851930"/>
              <a:gd name="connsiteX415" fmla="*/ 3150432 w 7319245"/>
              <a:gd name="connsiteY415" fmla="*/ 8339 h 6851930"/>
              <a:gd name="connsiteX416" fmla="*/ 3322185 w 7319245"/>
              <a:gd name="connsiteY416" fmla="*/ 29581 h 6851930"/>
              <a:gd name="connsiteX417" fmla="*/ 3317937 w 7319245"/>
              <a:gd name="connsiteY417" fmla="*/ 64781 h 6851930"/>
              <a:gd name="connsiteX418" fmla="*/ 3423538 w 7319245"/>
              <a:gd name="connsiteY418" fmla="*/ 449 h 6851930"/>
              <a:gd name="connsiteX419" fmla="*/ 3449028 w 7319245"/>
              <a:gd name="connsiteY419" fmla="*/ 12587 h 6851930"/>
              <a:gd name="connsiteX420" fmla="*/ 3529746 w 7319245"/>
              <a:gd name="connsiteY420" fmla="*/ 33222 h 6851930"/>
              <a:gd name="connsiteX421" fmla="*/ 3562519 w 7319245"/>
              <a:gd name="connsiteY421" fmla="*/ 26546 h 6851930"/>
              <a:gd name="connsiteX422" fmla="*/ 3535208 w 7319245"/>
              <a:gd name="connsiteY422" fmla="*/ 52036 h 6851930"/>
              <a:gd name="connsiteX423" fmla="*/ 3601968 w 7319245"/>
              <a:gd name="connsiteY423" fmla="*/ 18656 h 6851930"/>
              <a:gd name="connsiteX424" fmla="*/ 3712423 w 7319245"/>
              <a:gd name="connsiteY424" fmla="*/ 24725 h 6851930"/>
              <a:gd name="connsiteX425" fmla="*/ 3711817 w 7319245"/>
              <a:gd name="connsiteY425" fmla="*/ 16229 h 6851930"/>
              <a:gd name="connsiteX426" fmla="*/ 3793142 w 7319245"/>
              <a:gd name="connsiteY426" fmla="*/ 54464 h 6851930"/>
              <a:gd name="connsiteX427" fmla="*/ 3800424 w 7319245"/>
              <a:gd name="connsiteY427" fmla="*/ 46574 h 6851930"/>
              <a:gd name="connsiteX428" fmla="*/ 3792535 w 7319245"/>
              <a:gd name="connsiteY428" fmla="*/ 32008 h 6851930"/>
              <a:gd name="connsiteX429" fmla="*/ 4013447 w 7319245"/>
              <a:gd name="connsiteY429" fmla="*/ 58712 h 6851930"/>
              <a:gd name="connsiteX430" fmla="*/ 4004344 w 7319245"/>
              <a:gd name="connsiteY430" fmla="*/ 65995 h 6851930"/>
              <a:gd name="connsiteX431" fmla="*/ 4306581 w 7319245"/>
              <a:gd name="connsiteY431" fmla="*/ 78133 h 6851930"/>
              <a:gd name="connsiteX432" fmla="*/ 4277450 w 7319245"/>
              <a:gd name="connsiteY432" fmla="*/ 102409 h 6851930"/>
              <a:gd name="connsiteX433" fmla="*/ 4342996 w 7319245"/>
              <a:gd name="connsiteY433" fmla="*/ 160672 h 6851930"/>
              <a:gd name="connsiteX434" fmla="*/ 4372734 w 7319245"/>
              <a:gd name="connsiteY434" fmla="*/ 134575 h 6851930"/>
              <a:gd name="connsiteX435" fmla="*/ 4339961 w 7319245"/>
              <a:gd name="connsiteY435" fmla="*/ 110906 h 6851930"/>
              <a:gd name="connsiteX436" fmla="*/ 4430997 w 7319245"/>
              <a:gd name="connsiteY436" fmla="*/ 156423 h 6851930"/>
              <a:gd name="connsiteX437" fmla="*/ 4429783 w 7319245"/>
              <a:gd name="connsiteY437" fmla="*/ 155210 h 6851930"/>
              <a:gd name="connsiteX438" fmla="*/ 4434031 w 7319245"/>
              <a:gd name="connsiteY438" fmla="*/ 204369 h 6851930"/>
              <a:gd name="connsiteX439" fmla="*/ 4512322 w 7319245"/>
              <a:gd name="connsiteY439" fmla="*/ 174630 h 6851930"/>
              <a:gd name="connsiteX440" fmla="*/ 4578474 w 7319245"/>
              <a:gd name="connsiteY440" fmla="*/ 173417 h 6851930"/>
              <a:gd name="connsiteX441" fmla="*/ 4693785 w 7319245"/>
              <a:gd name="connsiteY441" fmla="*/ 193444 h 6851930"/>
              <a:gd name="connsiteX442" fmla="*/ 4691358 w 7319245"/>
              <a:gd name="connsiteY442" fmla="*/ 173417 h 6851930"/>
              <a:gd name="connsiteX443" fmla="*/ 4800600 w 7319245"/>
              <a:gd name="connsiteY443" fmla="*/ 199513 h 6851930"/>
              <a:gd name="connsiteX444" fmla="*/ 4745979 w 7319245"/>
              <a:gd name="connsiteY444" fmla="*/ 179486 h 6851930"/>
              <a:gd name="connsiteX445" fmla="*/ 4744765 w 7319245"/>
              <a:gd name="connsiteY445" fmla="*/ 212258 h 6851930"/>
              <a:gd name="connsiteX446" fmla="*/ 4622778 w 7319245"/>
              <a:gd name="connsiteY446" fmla="*/ 288121 h 6851930"/>
              <a:gd name="connsiteX447" fmla="*/ 4730807 w 7319245"/>
              <a:gd name="connsiteY447" fmla="*/ 279625 h 6851930"/>
              <a:gd name="connsiteX448" fmla="*/ 4713813 w 7319245"/>
              <a:gd name="connsiteY448" fmla="*/ 254135 h 6851930"/>
              <a:gd name="connsiteX449" fmla="*/ 4775717 w 7319245"/>
              <a:gd name="connsiteY449" fmla="*/ 233500 h 6851930"/>
              <a:gd name="connsiteX450" fmla="*/ 4715634 w 7319245"/>
              <a:gd name="connsiteY450" fmla="*/ 332425 h 6851930"/>
              <a:gd name="connsiteX451" fmla="*/ 4798779 w 7319245"/>
              <a:gd name="connsiteY451" fmla="*/ 332425 h 6851930"/>
              <a:gd name="connsiteX452" fmla="*/ 4788462 w 7319245"/>
              <a:gd name="connsiteY452" fmla="*/ 362163 h 6851930"/>
              <a:gd name="connsiteX453" fmla="*/ 4853401 w 7319245"/>
              <a:gd name="connsiteY453" fmla="*/ 382191 h 6851930"/>
              <a:gd name="connsiteX454" fmla="*/ 4880711 w 7319245"/>
              <a:gd name="connsiteY454" fmla="*/ 348205 h 6851930"/>
              <a:gd name="connsiteX455" fmla="*/ 4892849 w 7319245"/>
              <a:gd name="connsiteY455" fmla="*/ 333639 h 6851930"/>
              <a:gd name="connsiteX456" fmla="*/ 4936546 w 7319245"/>
              <a:gd name="connsiteY456" fmla="*/ 301473 h 6851930"/>
              <a:gd name="connsiteX457" fmla="*/ 5007554 w 7319245"/>
              <a:gd name="connsiteY457" fmla="*/ 311790 h 6851930"/>
              <a:gd name="connsiteX458" fmla="*/ 4996023 w 7319245"/>
              <a:gd name="connsiteY458" fmla="*/ 375515 h 6851930"/>
              <a:gd name="connsiteX459" fmla="*/ 4888601 w 7319245"/>
              <a:gd name="connsiteY459" fmla="*/ 399184 h 6851930"/>
              <a:gd name="connsiteX460" fmla="*/ 4889815 w 7319245"/>
              <a:gd name="connsiteY460" fmla="*/ 407074 h 6851930"/>
              <a:gd name="connsiteX461" fmla="*/ 4951719 w 7319245"/>
              <a:gd name="connsiteY461" fmla="*/ 405860 h 6851930"/>
              <a:gd name="connsiteX462" fmla="*/ 5023333 w 7319245"/>
              <a:gd name="connsiteY462" fmla="*/ 422854 h 6851930"/>
              <a:gd name="connsiteX463" fmla="*/ 5102231 w 7319245"/>
              <a:gd name="connsiteY463" fmla="*/ 411929 h 6851930"/>
              <a:gd name="connsiteX464" fmla="*/ 5111334 w 7319245"/>
              <a:gd name="connsiteY464" fmla="*/ 401612 h 6851930"/>
              <a:gd name="connsiteX465" fmla="*/ 5184163 w 7319245"/>
              <a:gd name="connsiteY465" fmla="*/ 412536 h 6851930"/>
              <a:gd name="connsiteX466" fmla="*/ 5105872 w 7319245"/>
              <a:gd name="connsiteY466" fmla="*/ 475654 h 6851930"/>
              <a:gd name="connsiteX467" fmla="*/ 5209046 w 7319245"/>
              <a:gd name="connsiteY467" fmla="*/ 489006 h 6851930"/>
              <a:gd name="connsiteX468" fmla="*/ 5252743 w 7319245"/>
              <a:gd name="connsiteY468" fmla="*/ 504179 h 6851930"/>
              <a:gd name="connsiteX469" fmla="*/ 5250922 w 7319245"/>
              <a:gd name="connsiteY469" fmla="*/ 515710 h 6851930"/>
              <a:gd name="connsiteX470" fmla="*/ 5277626 w 7319245"/>
              <a:gd name="connsiteY470" fmla="*/ 499930 h 6851930"/>
              <a:gd name="connsiteX471" fmla="*/ 5281874 w 7319245"/>
              <a:gd name="connsiteY471" fmla="*/ 512068 h 6851930"/>
              <a:gd name="connsiteX472" fmla="*/ 5306150 w 7319245"/>
              <a:gd name="connsiteY472" fmla="*/ 535737 h 6851930"/>
              <a:gd name="connsiteX473" fmla="*/ 5381406 w 7319245"/>
              <a:gd name="connsiteY473" fmla="*/ 540593 h 6851930"/>
              <a:gd name="connsiteX474" fmla="*/ 5355916 w 7319245"/>
              <a:gd name="connsiteY474" fmla="*/ 578828 h 6851930"/>
              <a:gd name="connsiteX475" fmla="*/ 5453627 w 7319245"/>
              <a:gd name="connsiteY475" fmla="*/ 579434 h 6851930"/>
              <a:gd name="connsiteX476" fmla="*/ 5511283 w 7319245"/>
              <a:gd name="connsiteY476" fmla="*/ 575186 h 6851930"/>
              <a:gd name="connsiteX477" fmla="*/ 5550732 w 7319245"/>
              <a:gd name="connsiteY477" fmla="*/ 579434 h 6851930"/>
              <a:gd name="connsiteX478" fmla="*/ 5587146 w 7319245"/>
              <a:gd name="connsiteY478" fmla="*/ 593393 h 6851930"/>
              <a:gd name="connsiteX479" fmla="*/ 5622346 w 7319245"/>
              <a:gd name="connsiteY479" fmla="*/ 611600 h 6851930"/>
              <a:gd name="connsiteX480" fmla="*/ 5615063 w 7319245"/>
              <a:gd name="connsiteY480" fmla="*/ 641945 h 6851930"/>
              <a:gd name="connsiteX481" fmla="*/ 5795314 w 7319245"/>
              <a:gd name="connsiteY481" fmla="*/ 662580 h 6851930"/>
              <a:gd name="connsiteX482" fmla="*/ 5868142 w 7319245"/>
              <a:gd name="connsiteY482" fmla="*/ 704456 h 6851930"/>
              <a:gd name="connsiteX483" fmla="*/ 5865715 w 7319245"/>
              <a:gd name="connsiteY483" fmla="*/ 715988 h 6851930"/>
              <a:gd name="connsiteX484" fmla="*/ 5791065 w 7319245"/>
              <a:gd name="connsiteY484" fmla="*/ 725091 h 6851930"/>
              <a:gd name="connsiteX485" fmla="*/ 5709133 w 7319245"/>
              <a:gd name="connsiteY485" fmla="*/ 712953 h 6851930"/>
              <a:gd name="connsiteX486" fmla="*/ 5737658 w 7319245"/>
              <a:gd name="connsiteY486" fmla="*/ 736622 h 6851930"/>
              <a:gd name="connsiteX487" fmla="*/ 5789852 w 7319245"/>
              <a:gd name="connsiteY487" fmla="*/ 722057 h 6851930"/>
              <a:gd name="connsiteX488" fmla="*/ 6053247 w 7319245"/>
              <a:gd name="connsiteY488" fmla="*/ 964818 h 6851930"/>
              <a:gd name="connsiteX489" fmla="*/ 6018654 w 7319245"/>
              <a:gd name="connsiteY489" fmla="*/ 912017 h 6851930"/>
              <a:gd name="connsiteX490" fmla="*/ 6001054 w 7319245"/>
              <a:gd name="connsiteY490" fmla="*/ 919907 h 6851930"/>
              <a:gd name="connsiteX491" fmla="*/ 6009550 w 7319245"/>
              <a:gd name="connsiteY491" fmla="*/ 941148 h 6851930"/>
              <a:gd name="connsiteX492" fmla="*/ 6053247 w 7319245"/>
              <a:gd name="connsiteY492" fmla="*/ 964818 h 6851930"/>
              <a:gd name="connsiteX493" fmla="*/ 2041014 w 7319245"/>
              <a:gd name="connsiteY493" fmla="*/ 6022138 h 6851930"/>
              <a:gd name="connsiteX494" fmla="*/ 1972434 w 7319245"/>
              <a:gd name="connsiteY494" fmla="*/ 5997255 h 6851930"/>
              <a:gd name="connsiteX495" fmla="*/ 2041014 w 7319245"/>
              <a:gd name="connsiteY495" fmla="*/ 6022138 h 6851930"/>
              <a:gd name="connsiteX496" fmla="*/ 5010589 w 7319245"/>
              <a:gd name="connsiteY496" fmla="*/ 434992 h 6851930"/>
              <a:gd name="connsiteX497" fmla="*/ 5070065 w 7319245"/>
              <a:gd name="connsiteY497" fmla="*/ 481723 h 6851930"/>
              <a:gd name="connsiteX498" fmla="*/ 5010589 w 7319245"/>
              <a:gd name="connsiteY498" fmla="*/ 434992 h 685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</a:cxnLst>
            <a:rect l="l" t="t" r="r" b="b"/>
            <a:pathLst>
              <a:path w="7319245" h="6851930">
                <a:moveTo>
                  <a:pt x="5789852" y="722057"/>
                </a:moveTo>
                <a:cubicBezTo>
                  <a:pt x="5797134" y="733588"/>
                  <a:pt x="5805024" y="745119"/>
                  <a:pt x="5810486" y="753616"/>
                </a:cubicBezTo>
                <a:cubicBezTo>
                  <a:pt x="5792279" y="760898"/>
                  <a:pt x="5764362" y="772430"/>
                  <a:pt x="5737051" y="783961"/>
                </a:cubicBezTo>
                <a:cubicBezTo>
                  <a:pt x="5783783" y="800954"/>
                  <a:pt x="5829907" y="818554"/>
                  <a:pt x="5876639" y="833120"/>
                </a:cubicBezTo>
                <a:cubicBezTo>
                  <a:pt x="5891204" y="837975"/>
                  <a:pt x="5908198" y="834334"/>
                  <a:pt x="5924584" y="833727"/>
                </a:cubicBezTo>
                <a:cubicBezTo>
                  <a:pt x="5937936" y="833120"/>
                  <a:pt x="5950681" y="830692"/>
                  <a:pt x="5968281" y="828265"/>
                </a:cubicBezTo>
                <a:cubicBezTo>
                  <a:pt x="5964032" y="845258"/>
                  <a:pt x="5961605" y="856182"/>
                  <a:pt x="5958571" y="868927"/>
                </a:cubicBezTo>
                <a:cubicBezTo>
                  <a:pt x="5989522" y="871962"/>
                  <a:pt x="6019261" y="868927"/>
                  <a:pt x="6044751" y="878637"/>
                </a:cubicBezTo>
                <a:cubicBezTo>
                  <a:pt x="6057496" y="883493"/>
                  <a:pt x="6062351" y="910196"/>
                  <a:pt x="6070848" y="926583"/>
                </a:cubicBezTo>
                <a:cubicBezTo>
                  <a:pt x="6098158" y="980597"/>
                  <a:pt x="6098158" y="980597"/>
                  <a:pt x="6161883" y="966638"/>
                </a:cubicBezTo>
                <a:cubicBezTo>
                  <a:pt x="6166738" y="965425"/>
                  <a:pt x="6171593" y="967852"/>
                  <a:pt x="6177056" y="969066"/>
                </a:cubicBezTo>
                <a:cubicBezTo>
                  <a:pt x="6161883" y="1011549"/>
                  <a:pt x="6161883" y="1010942"/>
                  <a:pt x="6210435" y="1018225"/>
                </a:cubicBezTo>
                <a:cubicBezTo>
                  <a:pt x="6217111" y="1019439"/>
                  <a:pt x="6223180" y="1025508"/>
                  <a:pt x="6229856" y="1029149"/>
                </a:cubicBezTo>
                <a:cubicBezTo>
                  <a:pt x="6241994" y="1035218"/>
                  <a:pt x="6254739" y="1040074"/>
                  <a:pt x="6265664" y="1047356"/>
                </a:cubicBezTo>
                <a:cubicBezTo>
                  <a:pt x="6279015" y="1055246"/>
                  <a:pt x="6291153" y="1065564"/>
                  <a:pt x="6303291" y="1074667"/>
                </a:cubicBezTo>
                <a:cubicBezTo>
                  <a:pt x="6300257" y="1078915"/>
                  <a:pt x="6297829" y="1082557"/>
                  <a:pt x="6294794" y="1086805"/>
                </a:cubicBezTo>
                <a:cubicBezTo>
                  <a:pt x="6283871" y="1079522"/>
                  <a:pt x="6272946" y="1072240"/>
                  <a:pt x="6260201" y="1064350"/>
                </a:cubicBezTo>
                <a:cubicBezTo>
                  <a:pt x="6258987" y="1073453"/>
                  <a:pt x="6257167" y="1084378"/>
                  <a:pt x="6255346" y="1097729"/>
                </a:cubicBezTo>
                <a:cubicBezTo>
                  <a:pt x="6289332" y="1100157"/>
                  <a:pt x="6323926" y="1101978"/>
                  <a:pt x="6357912" y="1104405"/>
                </a:cubicBezTo>
                <a:cubicBezTo>
                  <a:pt x="6357912" y="1107440"/>
                  <a:pt x="6358519" y="1110474"/>
                  <a:pt x="6358519" y="1114116"/>
                </a:cubicBezTo>
                <a:cubicBezTo>
                  <a:pt x="6340919" y="1117757"/>
                  <a:pt x="6323319" y="1120792"/>
                  <a:pt x="6295401" y="1126254"/>
                </a:cubicBezTo>
                <a:cubicBezTo>
                  <a:pt x="6331815" y="1154171"/>
                  <a:pt x="6379154" y="1127468"/>
                  <a:pt x="6397968" y="1165702"/>
                </a:cubicBezTo>
                <a:cubicBezTo>
                  <a:pt x="6360947" y="1179661"/>
                  <a:pt x="6325746" y="1193013"/>
                  <a:pt x="6296009" y="1203937"/>
                </a:cubicBezTo>
                <a:cubicBezTo>
                  <a:pt x="6308753" y="1212434"/>
                  <a:pt x="6321498" y="1223358"/>
                  <a:pt x="6336064" y="1229427"/>
                </a:cubicBezTo>
                <a:cubicBezTo>
                  <a:pt x="6350022" y="1234889"/>
                  <a:pt x="6370050" y="1240352"/>
                  <a:pt x="6380975" y="1234889"/>
                </a:cubicBezTo>
                <a:cubicBezTo>
                  <a:pt x="6407071" y="1220931"/>
                  <a:pt x="6425885" y="1236103"/>
                  <a:pt x="6434989" y="1250669"/>
                </a:cubicBezTo>
                <a:cubicBezTo>
                  <a:pt x="6446520" y="1269483"/>
                  <a:pt x="6468368" y="1286476"/>
                  <a:pt x="6453196" y="1319856"/>
                </a:cubicBezTo>
                <a:cubicBezTo>
                  <a:pt x="6447127" y="1333208"/>
                  <a:pt x="6473224" y="1362339"/>
                  <a:pt x="6485969" y="1384187"/>
                </a:cubicBezTo>
                <a:cubicBezTo>
                  <a:pt x="6491431" y="1393291"/>
                  <a:pt x="6499928" y="1399967"/>
                  <a:pt x="6505997" y="1408464"/>
                </a:cubicBezTo>
                <a:cubicBezTo>
                  <a:pt x="6523597" y="1435167"/>
                  <a:pt x="6537555" y="1463085"/>
                  <a:pt x="6575184" y="1470975"/>
                </a:cubicBezTo>
                <a:cubicBezTo>
                  <a:pt x="6589749" y="1474009"/>
                  <a:pt x="6600067" y="1495857"/>
                  <a:pt x="6612205" y="1508602"/>
                </a:cubicBezTo>
                <a:cubicBezTo>
                  <a:pt x="6620094" y="1517099"/>
                  <a:pt x="6627984" y="1526810"/>
                  <a:pt x="6637694" y="1531665"/>
                </a:cubicBezTo>
                <a:cubicBezTo>
                  <a:pt x="6651653" y="1538948"/>
                  <a:pt x="6668040" y="1542589"/>
                  <a:pt x="6692922" y="1550479"/>
                </a:cubicBezTo>
                <a:cubicBezTo>
                  <a:pt x="6672895" y="1558975"/>
                  <a:pt x="6662577" y="1563831"/>
                  <a:pt x="6648619" y="1569900"/>
                </a:cubicBezTo>
                <a:cubicBezTo>
                  <a:pt x="6661364" y="1572934"/>
                  <a:pt x="6670467" y="1574755"/>
                  <a:pt x="6683819" y="1577789"/>
                </a:cubicBezTo>
                <a:cubicBezTo>
                  <a:pt x="6672288" y="1588107"/>
                  <a:pt x="6663185" y="1595389"/>
                  <a:pt x="6647405" y="1609348"/>
                </a:cubicBezTo>
                <a:cubicBezTo>
                  <a:pt x="6669254" y="1612990"/>
                  <a:pt x="6683212" y="1615417"/>
                  <a:pt x="6703240" y="1619059"/>
                </a:cubicBezTo>
                <a:cubicBezTo>
                  <a:pt x="6688674" y="1656080"/>
                  <a:pt x="6648619" y="1645156"/>
                  <a:pt x="6633446" y="1658508"/>
                </a:cubicBezTo>
                <a:cubicBezTo>
                  <a:pt x="6650439" y="1679142"/>
                  <a:pt x="6667433" y="1699170"/>
                  <a:pt x="6683212" y="1718591"/>
                </a:cubicBezTo>
                <a:cubicBezTo>
                  <a:pt x="6697778" y="1706453"/>
                  <a:pt x="6715985" y="1690066"/>
                  <a:pt x="6736620" y="1675501"/>
                </a:cubicBezTo>
                <a:cubicBezTo>
                  <a:pt x="6742689" y="1671252"/>
                  <a:pt x="6753006" y="1673073"/>
                  <a:pt x="6761503" y="1674287"/>
                </a:cubicBezTo>
                <a:cubicBezTo>
                  <a:pt x="6763930" y="1674894"/>
                  <a:pt x="6767572" y="1685211"/>
                  <a:pt x="6765751" y="1687639"/>
                </a:cubicBezTo>
                <a:cubicBezTo>
                  <a:pt x="6760896" y="1694315"/>
                  <a:pt x="6753613" y="1700991"/>
                  <a:pt x="6746330" y="1704025"/>
                </a:cubicBezTo>
                <a:cubicBezTo>
                  <a:pt x="6737833" y="1707060"/>
                  <a:pt x="6727516" y="1705846"/>
                  <a:pt x="6719020" y="1706453"/>
                </a:cubicBezTo>
                <a:cubicBezTo>
                  <a:pt x="6734799" y="1721625"/>
                  <a:pt x="6748151" y="1734977"/>
                  <a:pt x="6762109" y="1748329"/>
                </a:cubicBezTo>
                <a:cubicBezTo>
                  <a:pt x="6756040" y="1754398"/>
                  <a:pt x="6747544" y="1767143"/>
                  <a:pt x="6743902" y="1765929"/>
                </a:cubicBezTo>
                <a:cubicBezTo>
                  <a:pt x="6731158" y="1761681"/>
                  <a:pt x="6720233" y="1752577"/>
                  <a:pt x="6702633" y="1742260"/>
                </a:cubicBezTo>
                <a:cubicBezTo>
                  <a:pt x="6702633" y="1753184"/>
                  <a:pt x="6697778" y="1768357"/>
                  <a:pt x="6703240" y="1776247"/>
                </a:cubicBezTo>
                <a:cubicBezTo>
                  <a:pt x="6728730" y="1812054"/>
                  <a:pt x="6766965" y="1802343"/>
                  <a:pt x="6798524" y="1801130"/>
                </a:cubicBezTo>
                <a:cubicBezTo>
                  <a:pt x="6824014" y="1833295"/>
                  <a:pt x="6848290" y="1863034"/>
                  <a:pt x="6872566" y="1893986"/>
                </a:cubicBezTo>
                <a:cubicBezTo>
                  <a:pt x="6851931" y="1900662"/>
                  <a:pt x="6836152" y="1902482"/>
                  <a:pt x="6826441" y="1910979"/>
                </a:cubicBezTo>
                <a:cubicBezTo>
                  <a:pt x="6822800" y="1914013"/>
                  <a:pt x="6828869" y="1935862"/>
                  <a:pt x="6836759" y="1943752"/>
                </a:cubicBezTo>
                <a:cubicBezTo>
                  <a:pt x="6853752" y="1962566"/>
                  <a:pt x="6878028" y="1975918"/>
                  <a:pt x="6892594" y="1996552"/>
                </a:cubicBezTo>
                <a:cubicBezTo>
                  <a:pt x="6901697" y="2009904"/>
                  <a:pt x="6941752" y="1998373"/>
                  <a:pt x="6922939" y="2032966"/>
                </a:cubicBezTo>
                <a:cubicBezTo>
                  <a:pt x="6942360" y="2042070"/>
                  <a:pt x="6961781" y="2051173"/>
                  <a:pt x="6986057" y="2062705"/>
                </a:cubicBezTo>
                <a:cubicBezTo>
                  <a:pt x="6979381" y="2069987"/>
                  <a:pt x="6967850" y="2082125"/>
                  <a:pt x="6953891" y="2097298"/>
                </a:cubicBezTo>
                <a:cubicBezTo>
                  <a:pt x="6965422" y="2100940"/>
                  <a:pt x="6973312" y="2102760"/>
                  <a:pt x="6981809" y="2105795"/>
                </a:cubicBezTo>
                <a:cubicBezTo>
                  <a:pt x="6952070" y="2163450"/>
                  <a:pt x="6988484" y="2189547"/>
                  <a:pt x="7042499" y="2212610"/>
                </a:cubicBezTo>
                <a:cubicBezTo>
                  <a:pt x="6995767" y="2228389"/>
                  <a:pt x="6988484" y="2249631"/>
                  <a:pt x="7008512" y="2286652"/>
                </a:cubicBezTo>
                <a:cubicBezTo>
                  <a:pt x="7012154" y="2293935"/>
                  <a:pt x="7020043" y="2307286"/>
                  <a:pt x="7023078" y="2318211"/>
                </a:cubicBezTo>
                <a:cubicBezTo>
                  <a:pt x="7029753" y="2341273"/>
                  <a:pt x="7032181" y="2365549"/>
                  <a:pt x="7037037" y="2394073"/>
                </a:cubicBezTo>
                <a:cubicBezTo>
                  <a:pt x="7071023" y="2404391"/>
                  <a:pt x="7115934" y="2417136"/>
                  <a:pt x="7160237" y="2430488"/>
                </a:cubicBezTo>
                <a:cubicBezTo>
                  <a:pt x="7162058" y="2435343"/>
                  <a:pt x="7163879" y="2440198"/>
                  <a:pt x="7166306" y="2445053"/>
                </a:cubicBezTo>
                <a:cubicBezTo>
                  <a:pt x="7155383" y="2448695"/>
                  <a:pt x="7145065" y="2452336"/>
                  <a:pt x="7129892" y="2457191"/>
                </a:cubicBezTo>
                <a:cubicBezTo>
                  <a:pt x="7155383" y="2471757"/>
                  <a:pt x="7171162" y="2480254"/>
                  <a:pt x="7187548" y="2489357"/>
                </a:cubicBezTo>
                <a:cubicBezTo>
                  <a:pt x="7159024" y="2502102"/>
                  <a:pt x="7131713" y="2514240"/>
                  <a:pt x="7098334" y="2528806"/>
                </a:cubicBezTo>
                <a:cubicBezTo>
                  <a:pt x="7132320" y="2551868"/>
                  <a:pt x="7160237" y="2571289"/>
                  <a:pt x="7188156" y="2590103"/>
                </a:cubicBezTo>
                <a:cubicBezTo>
                  <a:pt x="7186941" y="2593744"/>
                  <a:pt x="7185728" y="2597386"/>
                  <a:pt x="7184514" y="2601027"/>
                </a:cubicBezTo>
                <a:cubicBezTo>
                  <a:pt x="7163272" y="2604062"/>
                  <a:pt x="7142030" y="2605276"/>
                  <a:pt x="7121396" y="2610131"/>
                </a:cubicBezTo>
                <a:cubicBezTo>
                  <a:pt x="7103796" y="2614379"/>
                  <a:pt x="7087409" y="2623483"/>
                  <a:pt x="7070416" y="2630159"/>
                </a:cubicBezTo>
                <a:cubicBezTo>
                  <a:pt x="7083768" y="2641083"/>
                  <a:pt x="7097120" y="2651400"/>
                  <a:pt x="7114113" y="2664752"/>
                </a:cubicBezTo>
                <a:cubicBezTo>
                  <a:pt x="7112293" y="2667787"/>
                  <a:pt x="7107437" y="2676890"/>
                  <a:pt x="7101368" y="2687814"/>
                </a:cubicBezTo>
                <a:cubicBezTo>
                  <a:pt x="7114720" y="2691456"/>
                  <a:pt x="7126251" y="2693883"/>
                  <a:pt x="7137782" y="2696918"/>
                </a:cubicBezTo>
                <a:cubicBezTo>
                  <a:pt x="7138389" y="2699952"/>
                  <a:pt x="7138389" y="2702987"/>
                  <a:pt x="7138996" y="2706021"/>
                </a:cubicBezTo>
                <a:cubicBezTo>
                  <a:pt x="7121396" y="2710270"/>
                  <a:pt x="7103796" y="2714518"/>
                  <a:pt x="7086196" y="2719373"/>
                </a:cubicBezTo>
                <a:cubicBezTo>
                  <a:pt x="7085589" y="2723622"/>
                  <a:pt x="7084982" y="2727870"/>
                  <a:pt x="7083768" y="2732118"/>
                </a:cubicBezTo>
                <a:cubicBezTo>
                  <a:pt x="7106830" y="2738187"/>
                  <a:pt x="7129892" y="2744256"/>
                  <a:pt x="7156596" y="2751539"/>
                </a:cubicBezTo>
                <a:cubicBezTo>
                  <a:pt x="7149314" y="2785526"/>
                  <a:pt x="7183907" y="2794022"/>
                  <a:pt x="7214252" y="2808588"/>
                </a:cubicBezTo>
                <a:cubicBezTo>
                  <a:pt x="7195438" y="2846823"/>
                  <a:pt x="7203935" y="2877168"/>
                  <a:pt x="7233066" y="2908727"/>
                </a:cubicBezTo>
                <a:cubicBezTo>
                  <a:pt x="7245811" y="2922079"/>
                  <a:pt x="7246418" y="2948176"/>
                  <a:pt x="7267053" y="2959707"/>
                </a:cubicBezTo>
                <a:cubicBezTo>
                  <a:pt x="7268873" y="2960921"/>
                  <a:pt x="7263411" y="2978521"/>
                  <a:pt x="7262804" y="2978521"/>
                </a:cubicBezTo>
                <a:cubicBezTo>
                  <a:pt x="7251273" y="2977307"/>
                  <a:pt x="7239742" y="2974272"/>
                  <a:pt x="7227604" y="2971238"/>
                </a:cubicBezTo>
                <a:cubicBezTo>
                  <a:pt x="7225783" y="2977307"/>
                  <a:pt x="7220928" y="2991873"/>
                  <a:pt x="7214252" y="3011294"/>
                </a:cubicBezTo>
                <a:cubicBezTo>
                  <a:pt x="7237921" y="3019183"/>
                  <a:pt x="7260984" y="3027073"/>
                  <a:pt x="7292543" y="3037390"/>
                </a:cubicBezTo>
                <a:cubicBezTo>
                  <a:pt x="7280404" y="3052563"/>
                  <a:pt x="7269480" y="3067128"/>
                  <a:pt x="7250666" y="3090798"/>
                </a:cubicBezTo>
                <a:cubicBezTo>
                  <a:pt x="7260376" y="3100508"/>
                  <a:pt x="7279191" y="3119322"/>
                  <a:pt x="7298612" y="3138743"/>
                </a:cubicBezTo>
                <a:cubicBezTo>
                  <a:pt x="7274942" y="3152095"/>
                  <a:pt x="7254915" y="3163019"/>
                  <a:pt x="7225783" y="3178799"/>
                </a:cubicBezTo>
                <a:cubicBezTo>
                  <a:pt x="7266445" y="3193364"/>
                  <a:pt x="7277370" y="3206109"/>
                  <a:pt x="7253094" y="3237668"/>
                </a:cubicBezTo>
                <a:cubicBezTo>
                  <a:pt x="7242777" y="3250413"/>
                  <a:pt x="7250059" y="3283793"/>
                  <a:pt x="7258556" y="3303214"/>
                </a:cubicBezTo>
                <a:cubicBezTo>
                  <a:pt x="7274335" y="3340842"/>
                  <a:pt x="7274335" y="3374828"/>
                  <a:pt x="7260984" y="3397890"/>
                </a:cubicBezTo>
                <a:cubicBezTo>
                  <a:pt x="7272514" y="3427629"/>
                  <a:pt x="7278583" y="3449477"/>
                  <a:pt x="7288901" y="3469505"/>
                </a:cubicBezTo>
                <a:cubicBezTo>
                  <a:pt x="7298005" y="3486498"/>
                  <a:pt x="7311356" y="3501671"/>
                  <a:pt x="7322888" y="3516844"/>
                </a:cubicBezTo>
                <a:cubicBezTo>
                  <a:pt x="7322888" y="3544761"/>
                  <a:pt x="7270087" y="3539906"/>
                  <a:pt x="7286473" y="3579354"/>
                </a:cubicBezTo>
                <a:cubicBezTo>
                  <a:pt x="7294970" y="3599382"/>
                  <a:pt x="7259163" y="3630334"/>
                  <a:pt x="7309536" y="3641865"/>
                </a:cubicBezTo>
                <a:cubicBezTo>
                  <a:pt x="7291329" y="3661286"/>
                  <a:pt x="7277370" y="3675852"/>
                  <a:pt x="7263411" y="3691024"/>
                </a:cubicBezTo>
                <a:cubicBezTo>
                  <a:pt x="7273122" y="3713480"/>
                  <a:pt x="7321067" y="3720763"/>
                  <a:pt x="7288901" y="3757177"/>
                </a:cubicBezTo>
                <a:cubicBezTo>
                  <a:pt x="7337453" y="3775384"/>
                  <a:pt x="7280404" y="3822116"/>
                  <a:pt x="7312571" y="3845785"/>
                </a:cubicBezTo>
                <a:cubicBezTo>
                  <a:pt x="7314998" y="3847606"/>
                  <a:pt x="7308929" y="3860957"/>
                  <a:pt x="7305287" y="3868240"/>
                </a:cubicBezTo>
                <a:cubicBezTo>
                  <a:pt x="7294364" y="3889482"/>
                  <a:pt x="7285260" y="3913151"/>
                  <a:pt x="7270087" y="3931358"/>
                </a:cubicBezTo>
                <a:cubicBezTo>
                  <a:pt x="7262804" y="3939854"/>
                  <a:pt x="7243384" y="3937427"/>
                  <a:pt x="7224570" y="3941068"/>
                </a:cubicBezTo>
                <a:cubicBezTo>
                  <a:pt x="7205755" y="3971413"/>
                  <a:pt x="7199686" y="4004186"/>
                  <a:pt x="7248846" y="4024214"/>
                </a:cubicBezTo>
                <a:cubicBezTo>
                  <a:pt x="7234887" y="4056987"/>
                  <a:pt x="7217893" y="4087332"/>
                  <a:pt x="7210004" y="4119498"/>
                </a:cubicBezTo>
                <a:cubicBezTo>
                  <a:pt x="7206969" y="4132850"/>
                  <a:pt x="7222142" y="4151057"/>
                  <a:pt x="7231852" y="4173512"/>
                </a:cubicBezTo>
                <a:cubicBezTo>
                  <a:pt x="7213645" y="4189292"/>
                  <a:pt x="7191190" y="4208106"/>
                  <a:pt x="7168734" y="4227527"/>
                </a:cubicBezTo>
                <a:cubicBezTo>
                  <a:pt x="7191190" y="4258478"/>
                  <a:pt x="7186335" y="4266368"/>
                  <a:pt x="7105009" y="4323417"/>
                </a:cubicBezTo>
                <a:cubicBezTo>
                  <a:pt x="7120182" y="4332521"/>
                  <a:pt x="7149314" y="4336769"/>
                  <a:pt x="7121396" y="4363473"/>
                </a:cubicBezTo>
                <a:cubicBezTo>
                  <a:pt x="7119575" y="4365294"/>
                  <a:pt x="7121396" y="4371969"/>
                  <a:pt x="7123217" y="4375611"/>
                </a:cubicBezTo>
                <a:cubicBezTo>
                  <a:pt x="7138389" y="4405349"/>
                  <a:pt x="7128072" y="4421129"/>
                  <a:pt x="7089230" y="4426591"/>
                </a:cubicBezTo>
                <a:cubicBezTo>
                  <a:pt x="7101975" y="4435087"/>
                  <a:pt x="7112293" y="4438729"/>
                  <a:pt x="7116541" y="4446012"/>
                </a:cubicBezTo>
                <a:cubicBezTo>
                  <a:pt x="7120789" y="4452687"/>
                  <a:pt x="7121396" y="4464825"/>
                  <a:pt x="7118362" y="4471502"/>
                </a:cubicBezTo>
                <a:cubicBezTo>
                  <a:pt x="7110472" y="4486674"/>
                  <a:pt x="7094692" y="4499419"/>
                  <a:pt x="7090444" y="4515199"/>
                </a:cubicBezTo>
                <a:cubicBezTo>
                  <a:pt x="7080733" y="4549792"/>
                  <a:pt x="7078306" y="4555861"/>
                  <a:pt x="7043712" y="4566178"/>
                </a:cubicBezTo>
                <a:cubicBezTo>
                  <a:pt x="7049781" y="4569213"/>
                  <a:pt x="7055850" y="4572247"/>
                  <a:pt x="7052209" y="4570427"/>
                </a:cubicBezTo>
                <a:cubicBezTo>
                  <a:pt x="7037037" y="4591061"/>
                  <a:pt x="7024292" y="4610482"/>
                  <a:pt x="7009119" y="4628689"/>
                </a:cubicBezTo>
                <a:cubicBezTo>
                  <a:pt x="6993339" y="4648110"/>
                  <a:pt x="6975740" y="4666924"/>
                  <a:pt x="6959960" y="4685738"/>
                </a:cubicBezTo>
                <a:cubicBezTo>
                  <a:pt x="6969671" y="4693628"/>
                  <a:pt x="6976953" y="4699090"/>
                  <a:pt x="6984236" y="4705159"/>
                </a:cubicBezTo>
                <a:cubicBezTo>
                  <a:pt x="6983022" y="4707586"/>
                  <a:pt x="6981201" y="4710621"/>
                  <a:pt x="6979988" y="4713049"/>
                </a:cubicBezTo>
                <a:cubicBezTo>
                  <a:pt x="6968456" y="4711835"/>
                  <a:pt x="6956925" y="4710014"/>
                  <a:pt x="6942967" y="4708194"/>
                </a:cubicBezTo>
                <a:cubicBezTo>
                  <a:pt x="6981809" y="4784056"/>
                  <a:pt x="6903518" y="4789518"/>
                  <a:pt x="6874386" y="4827753"/>
                </a:cubicBezTo>
                <a:cubicBezTo>
                  <a:pt x="6886524" y="4827753"/>
                  <a:pt x="6897449" y="4827753"/>
                  <a:pt x="6909587" y="4827753"/>
                </a:cubicBezTo>
                <a:cubicBezTo>
                  <a:pt x="6902911" y="4854457"/>
                  <a:pt x="6902911" y="4854457"/>
                  <a:pt x="6860428" y="4863560"/>
                </a:cubicBezTo>
                <a:cubicBezTo>
                  <a:pt x="6853145" y="4883588"/>
                  <a:pt x="6837972" y="4903616"/>
                  <a:pt x="6842828" y="4916361"/>
                </a:cubicBezTo>
                <a:cubicBezTo>
                  <a:pt x="6859821" y="4959451"/>
                  <a:pt x="6824621" y="4978265"/>
                  <a:pt x="6810055" y="5006790"/>
                </a:cubicBezTo>
                <a:cubicBezTo>
                  <a:pt x="6801558" y="5023783"/>
                  <a:pt x="6808234" y="5048059"/>
                  <a:pt x="6808234" y="5070514"/>
                </a:cubicBezTo>
                <a:cubicBezTo>
                  <a:pt x="6779103" y="5075370"/>
                  <a:pt x="6743902" y="5072942"/>
                  <a:pt x="6760896" y="5117246"/>
                </a:cubicBezTo>
                <a:cubicBezTo>
                  <a:pt x="6734192" y="5128170"/>
                  <a:pt x="6695350" y="5097825"/>
                  <a:pt x="6683212" y="5144556"/>
                </a:cubicBezTo>
                <a:cubicBezTo>
                  <a:pt x="6697171" y="5153660"/>
                  <a:pt x="6709916" y="5161550"/>
                  <a:pt x="6722661" y="5169440"/>
                </a:cubicBezTo>
                <a:cubicBezTo>
                  <a:pt x="6701419" y="5232557"/>
                  <a:pt x="6622522" y="5263509"/>
                  <a:pt x="6632840" y="5339372"/>
                </a:cubicBezTo>
                <a:cubicBezTo>
                  <a:pt x="6589142" y="5365469"/>
                  <a:pt x="6533307" y="5373359"/>
                  <a:pt x="6501748" y="5424945"/>
                </a:cubicBezTo>
                <a:cubicBezTo>
                  <a:pt x="6513279" y="5432835"/>
                  <a:pt x="6524811" y="5440118"/>
                  <a:pt x="6546052" y="5454077"/>
                </a:cubicBezTo>
                <a:cubicBezTo>
                  <a:pt x="6509031" y="5474712"/>
                  <a:pt x="6478686" y="5492312"/>
                  <a:pt x="6442879" y="5512340"/>
                </a:cubicBezTo>
                <a:cubicBezTo>
                  <a:pt x="6451376" y="5535402"/>
                  <a:pt x="6440451" y="5554216"/>
                  <a:pt x="6401002" y="5554823"/>
                </a:cubicBezTo>
                <a:cubicBezTo>
                  <a:pt x="6391899" y="5554823"/>
                  <a:pt x="6379761" y="5565140"/>
                  <a:pt x="6374298" y="5574244"/>
                </a:cubicBezTo>
                <a:cubicBezTo>
                  <a:pt x="6356091" y="5604589"/>
                  <a:pt x="6300863" y="5606409"/>
                  <a:pt x="6309967" y="5662245"/>
                </a:cubicBezTo>
                <a:cubicBezTo>
                  <a:pt x="6311788" y="5673776"/>
                  <a:pt x="6274160" y="5691983"/>
                  <a:pt x="6255346" y="5707762"/>
                </a:cubicBezTo>
                <a:cubicBezTo>
                  <a:pt x="6246242" y="5715652"/>
                  <a:pt x="6238960" y="5725362"/>
                  <a:pt x="6235318" y="5737500"/>
                </a:cubicBezTo>
                <a:cubicBezTo>
                  <a:pt x="6191014" y="5767239"/>
                  <a:pt x="6146710" y="5796977"/>
                  <a:pt x="6095124" y="5830963"/>
                </a:cubicBezTo>
                <a:cubicBezTo>
                  <a:pt x="6095124" y="5830963"/>
                  <a:pt x="6084199" y="5827322"/>
                  <a:pt x="6070848" y="5823074"/>
                </a:cubicBezTo>
                <a:cubicBezTo>
                  <a:pt x="6069027" y="5835819"/>
                  <a:pt x="6067206" y="5846743"/>
                  <a:pt x="6063565" y="5869805"/>
                </a:cubicBezTo>
                <a:cubicBezTo>
                  <a:pt x="6048392" y="5849171"/>
                  <a:pt x="6039895" y="5836425"/>
                  <a:pt x="6024723" y="5815791"/>
                </a:cubicBezTo>
                <a:cubicBezTo>
                  <a:pt x="6021081" y="5832177"/>
                  <a:pt x="6017440" y="5840674"/>
                  <a:pt x="6018047" y="5848563"/>
                </a:cubicBezTo>
                <a:cubicBezTo>
                  <a:pt x="6021688" y="5898937"/>
                  <a:pt x="6019868" y="5896509"/>
                  <a:pt x="5970101" y="5909254"/>
                </a:cubicBezTo>
                <a:cubicBezTo>
                  <a:pt x="5941577" y="5916537"/>
                  <a:pt x="5916694" y="5938385"/>
                  <a:pt x="5886956" y="5955378"/>
                </a:cubicBezTo>
                <a:cubicBezTo>
                  <a:pt x="5895453" y="5963268"/>
                  <a:pt x="5902735" y="5969944"/>
                  <a:pt x="5911232" y="5977227"/>
                </a:cubicBezTo>
                <a:cubicBezTo>
                  <a:pt x="5825052" y="6016069"/>
                  <a:pt x="5740692" y="6054910"/>
                  <a:pt x="5655726" y="6093752"/>
                </a:cubicBezTo>
                <a:cubicBezTo>
                  <a:pt x="5683644" y="6120456"/>
                  <a:pt x="5659974" y="6153836"/>
                  <a:pt x="5642374" y="6166581"/>
                </a:cubicBezTo>
                <a:cubicBezTo>
                  <a:pt x="5605353" y="6192677"/>
                  <a:pt x="5582898" y="6249119"/>
                  <a:pt x="5525849" y="6238195"/>
                </a:cubicBezTo>
                <a:cubicBezTo>
                  <a:pt x="5482152" y="6275823"/>
                  <a:pt x="5434207" y="6300099"/>
                  <a:pt x="5386868" y="6300099"/>
                </a:cubicBezTo>
                <a:cubicBezTo>
                  <a:pt x="5342564" y="6328017"/>
                  <a:pt x="5305543" y="6350472"/>
                  <a:pt x="5267915" y="6374141"/>
                </a:cubicBezTo>
                <a:cubicBezTo>
                  <a:pt x="5267308" y="6368679"/>
                  <a:pt x="5265488" y="6354720"/>
                  <a:pt x="5264274" y="6340155"/>
                </a:cubicBezTo>
                <a:cubicBezTo>
                  <a:pt x="5255777" y="6381424"/>
                  <a:pt x="5232715" y="6399025"/>
                  <a:pt x="5188411" y="6382638"/>
                </a:cubicBezTo>
                <a:cubicBezTo>
                  <a:pt x="5188411" y="6400238"/>
                  <a:pt x="5188411" y="6414197"/>
                  <a:pt x="5188411" y="6434224"/>
                </a:cubicBezTo>
                <a:cubicBezTo>
                  <a:pt x="5162314" y="6429370"/>
                  <a:pt x="5137431" y="6424514"/>
                  <a:pt x="5112548" y="6420873"/>
                </a:cubicBezTo>
                <a:cubicBezTo>
                  <a:pt x="5107693" y="6420266"/>
                  <a:pt x="5101624" y="6424514"/>
                  <a:pt x="5096769" y="6426942"/>
                </a:cubicBezTo>
                <a:cubicBezTo>
                  <a:pt x="5101017" y="6433618"/>
                  <a:pt x="5105872" y="6439687"/>
                  <a:pt x="5118010" y="6457894"/>
                </a:cubicBezTo>
                <a:cubicBezTo>
                  <a:pt x="5088272" y="6448790"/>
                  <a:pt x="5067030" y="6442114"/>
                  <a:pt x="5044575" y="6435439"/>
                </a:cubicBezTo>
                <a:cubicBezTo>
                  <a:pt x="5039720" y="6439080"/>
                  <a:pt x="5029402" y="6452432"/>
                  <a:pt x="5015444" y="6457894"/>
                </a:cubicBezTo>
                <a:cubicBezTo>
                  <a:pt x="5006947" y="6460928"/>
                  <a:pt x="4994202" y="6451218"/>
                  <a:pt x="4977209" y="6445149"/>
                </a:cubicBezTo>
                <a:cubicBezTo>
                  <a:pt x="4969926" y="6455466"/>
                  <a:pt x="4960822" y="6473066"/>
                  <a:pt x="4946864" y="6485204"/>
                </a:cubicBezTo>
                <a:cubicBezTo>
                  <a:pt x="4936546" y="6494308"/>
                  <a:pt x="4919553" y="6496129"/>
                  <a:pt x="4904987" y="6500984"/>
                </a:cubicBezTo>
                <a:cubicBezTo>
                  <a:pt x="4890422" y="6505839"/>
                  <a:pt x="4875856" y="6510694"/>
                  <a:pt x="4861897" y="6515550"/>
                </a:cubicBezTo>
                <a:cubicBezTo>
                  <a:pt x="4840656" y="6522832"/>
                  <a:pt x="4818807" y="6530115"/>
                  <a:pt x="4794531" y="6538005"/>
                </a:cubicBezTo>
                <a:cubicBezTo>
                  <a:pt x="4792104" y="6521619"/>
                  <a:pt x="4790283" y="6511908"/>
                  <a:pt x="4788462" y="6501591"/>
                </a:cubicBezTo>
                <a:cubicBezTo>
                  <a:pt x="4785428" y="6500984"/>
                  <a:pt x="4783000" y="6500377"/>
                  <a:pt x="4779966" y="6499770"/>
                </a:cubicBezTo>
                <a:cubicBezTo>
                  <a:pt x="4776324" y="6510087"/>
                  <a:pt x="4772683" y="6519798"/>
                  <a:pt x="4769041" y="6530115"/>
                </a:cubicBezTo>
                <a:cubicBezTo>
                  <a:pt x="4760545" y="6521012"/>
                  <a:pt x="4752655" y="6511908"/>
                  <a:pt x="4738696" y="6496129"/>
                </a:cubicBezTo>
                <a:cubicBezTo>
                  <a:pt x="4736876" y="6513729"/>
                  <a:pt x="4736268" y="6521619"/>
                  <a:pt x="4736268" y="6517977"/>
                </a:cubicBezTo>
                <a:cubicBezTo>
                  <a:pt x="4709565" y="6526474"/>
                  <a:pt x="4685289" y="6527081"/>
                  <a:pt x="4672544" y="6539826"/>
                </a:cubicBezTo>
                <a:cubicBezTo>
                  <a:pt x="4661620" y="6550750"/>
                  <a:pt x="4664654" y="6575026"/>
                  <a:pt x="4661013" y="6598695"/>
                </a:cubicBezTo>
                <a:cubicBezTo>
                  <a:pt x="4637343" y="6592019"/>
                  <a:pt x="4599715" y="6610833"/>
                  <a:pt x="4573012" y="6571384"/>
                </a:cubicBezTo>
                <a:cubicBezTo>
                  <a:pt x="4568763" y="6585950"/>
                  <a:pt x="4565122" y="6597481"/>
                  <a:pt x="4560874" y="6611440"/>
                </a:cubicBezTo>
                <a:cubicBezTo>
                  <a:pt x="4531135" y="6611440"/>
                  <a:pt x="4502004" y="6611440"/>
                  <a:pt x="4472266" y="6611440"/>
                </a:cubicBezTo>
                <a:cubicBezTo>
                  <a:pt x="4472266" y="6612654"/>
                  <a:pt x="4472266" y="6613261"/>
                  <a:pt x="4472873" y="6614475"/>
                </a:cubicBezTo>
                <a:cubicBezTo>
                  <a:pt x="4455273" y="6617510"/>
                  <a:pt x="4437672" y="6619937"/>
                  <a:pt x="4419465" y="6622971"/>
                </a:cubicBezTo>
                <a:cubicBezTo>
                  <a:pt x="4413396" y="6624185"/>
                  <a:pt x="4407934" y="6626613"/>
                  <a:pt x="4402472" y="6628433"/>
                </a:cubicBezTo>
                <a:cubicBezTo>
                  <a:pt x="4386086" y="6633896"/>
                  <a:pt x="4369699" y="6639358"/>
                  <a:pt x="4353313" y="6643606"/>
                </a:cubicBezTo>
                <a:cubicBezTo>
                  <a:pt x="4330858" y="6649068"/>
                  <a:pt x="4307188" y="6657565"/>
                  <a:pt x="4284733" y="6656351"/>
                </a:cubicBezTo>
                <a:cubicBezTo>
                  <a:pt x="4267133" y="6655137"/>
                  <a:pt x="4250746" y="6641786"/>
                  <a:pt x="4233146" y="6633289"/>
                </a:cubicBezTo>
                <a:cubicBezTo>
                  <a:pt x="4236788" y="6641786"/>
                  <a:pt x="4240429" y="6651496"/>
                  <a:pt x="4248319" y="6670917"/>
                </a:cubicBezTo>
                <a:cubicBezTo>
                  <a:pt x="4173063" y="6693979"/>
                  <a:pt x="4100234" y="6716434"/>
                  <a:pt x="4023158" y="6740104"/>
                </a:cubicBezTo>
                <a:cubicBezTo>
                  <a:pt x="4021944" y="6743745"/>
                  <a:pt x="4020123" y="6753455"/>
                  <a:pt x="4018303" y="6761345"/>
                </a:cubicBezTo>
                <a:cubicBezTo>
                  <a:pt x="3997061" y="6763166"/>
                  <a:pt x="3977640" y="6763166"/>
                  <a:pt x="3958826" y="6766201"/>
                </a:cubicBezTo>
                <a:cubicBezTo>
                  <a:pt x="3928481" y="6771055"/>
                  <a:pt x="3898136" y="6783800"/>
                  <a:pt x="3871432" y="6753455"/>
                </a:cubicBezTo>
                <a:cubicBezTo>
                  <a:pt x="3866577" y="6747994"/>
                  <a:pt x="3846549" y="6747994"/>
                  <a:pt x="3838660" y="6752848"/>
                </a:cubicBezTo>
                <a:cubicBezTo>
                  <a:pt x="3777362" y="6791084"/>
                  <a:pt x="3712423" y="6804435"/>
                  <a:pt x="3641416" y="6793511"/>
                </a:cubicBezTo>
                <a:cubicBezTo>
                  <a:pt x="3629885" y="6791690"/>
                  <a:pt x="3612892" y="6805042"/>
                  <a:pt x="3603788" y="6815966"/>
                </a:cubicBezTo>
                <a:cubicBezTo>
                  <a:pt x="3583760" y="6840242"/>
                  <a:pt x="3565553" y="6853594"/>
                  <a:pt x="3540670" y="6819001"/>
                </a:cubicBezTo>
                <a:cubicBezTo>
                  <a:pt x="3528532" y="6834173"/>
                  <a:pt x="3520036" y="6845098"/>
                  <a:pt x="3512753" y="6854202"/>
                </a:cubicBezTo>
                <a:cubicBezTo>
                  <a:pt x="3479373" y="6846312"/>
                  <a:pt x="3447814" y="6839029"/>
                  <a:pt x="3413828" y="6831139"/>
                </a:cubicBezTo>
                <a:cubicBezTo>
                  <a:pt x="3416255" y="6819001"/>
                  <a:pt x="3418076" y="6809291"/>
                  <a:pt x="3419897" y="6798973"/>
                </a:cubicBezTo>
                <a:cubicBezTo>
                  <a:pt x="3403510" y="6794118"/>
                  <a:pt x="3387731" y="6789263"/>
                  <a:pt x="3368310" y="6783800"/>
                </a:cubicBezTo>
                <a:cubicBezTo>
                  <a:pt x="3368917" y="6792297"/>
                  <a:pt x="3370131" y="6800187"/>
                  <a:pt x="3371345" y="6810504"/>
                </a:cubicBezTo>
                <a:cubicBezTo>
                  <a:pt x="3305799" y="6818394"/>
                  <a:pt x="3240253" y="6837815"/>
                  <a:pt x="3178349" y="6795938"/>
                </a:cubicBezTo>
                <a:cubicBezTo>
                  <a:pt x="3143149" y="6771662"/>
                  <a:pt x="3106128" y="6763166"/>
                  <a:pt x="3062431" y="6768021"/>
                </a:cubicBezTo>
                <a:cubicBezTo>
                  <a:pt x="3043617" y="6770449"/>
                  <a:pt x="3022375" y="6754669"/>
                  <a:pt x="3002348" y="6748600"/>
                </a:cubicBezTo>
                <a:cubicBezTo>
                  <a:pt x="2990816" y="6744959"/>
                  <a:pt x="2978678" y="6742531"/>
                  <a:pt x="2966540" y="6741317"/>
                </a:cubicBezTo>
                <a:cubicBezTo>
                  <a:pt x="2932554" y="6737069"/>
                  <a:pt x="2890678" y="6758917"/>
                  <a:pt x="2870650" y="6710365"/>
                </a:cubicBezTo>
                <a:cubicBezTo>
                  <a:pt x="2869436" y="6707331"/>
                  <a:pt x="2863367" y="6704296"/>
                  <a:pt x="2860939" y="6704903"/>
                </a:cubicBezTo>
                <a:cubicBezTo>
                  <a:pt x="2816028" y="6722503"/>
                  <a:pt x="2804497" y="6676986"/>
                  <a:pt x="2777794" y="6659993"/>
                </a:cubicBezTo>
                <a:cubicBezTo>
                  <a:pt x="2771725" y="6655744"/>
                  <a:pt x="2772938" y="6639965"/>
                  <a:pt x="2769904" y="6624185"/>
                </a:cubicBezTo>
                <a:cubicBezTo>
                  <a:pt x="2766262" y="6624185"/>
                  <a:pt x="2753517" y="6625399"/>
                  <a:pt x="2741379" y="6624185"/>
                </a:cubicBezTo>
                <a:cubicBezTo>
                  <a:pt x="2726207" y="6622364"/>
                  <a:pt x="2703751" y="6623579"/>
                  <a:pt x="2697075" y="6614475"/>
                </a:cubicBezTo>
                <a:cubicBezTo>
                  <a:pt x="2664303" y="6569564"/>
                  <a:pt x="2604826" y="6568350"/>
                  <a:pt x="2568412" y="6521619"/>
                </a:cubicBezTo>
                <a:cubicBezTo>
                  <a:pt x="2525322" y="6465784"/>
                  <a:pt x="2459777" y="6425121"/>
                  <a:pt x="2398479" y="6386887"/>
                </a:cubicBezTo>
                <a:cubicBezTo>
                  <a:pt x="2370562" y="6369286"/>
                  <a:pt x="2338396" y="6357148"/>
                  <a:pt x="2308658" y="6340155"/>
                </a:cubicBezTo>
                <a:cubicBezTo>
                  <a:pt x="2271030" y="6318913"/>
                  <a:pt x="2256464" y="6281285"/>
                  <a:pt x="2224298" y="6261257"/>
                </a:cubicBezTo>
                <a:cubicBezTo>
                  <a:pt x="2184850" y="6236981"/>
                  <a:pt x="2141760" y="6219381"/>
                  <a:pt x="2099276" y="6199353"/>
                </a:cubicBezTo>
                <a:cubicBezTo>
                  <a:pt x="2091387" y="6195712"/>
                  <a:pt x="2076821" y="6198140"/>
                  <a:pt x="2073786" y="6193284"/>
                </a:cubicBezTo>
                <a:cubicBezTo>
                  <a:pt x="2051331" y="6152622"/>
                  <a:pt x="2010062" y="6165367"/>
                  <a:pt x="1973648" y="6155049"/>
                </a:cubicBezTo>
                <a:cubicBezTo>
                  <a:pt x="1982144" y="6114387"/>
                  <a:pt x="1957261" y="6096787"/>
                  <a:pt x="1923274" y="6083435"/>
                </a:cubicBezTo>
                <a:cubicBezTo>
                  <a:pt x="1895357" y="6072511"/>
                  <a:pt x="1872295" y="6031241"/>
                  <a:pt x="1877150" y="6005751"/>
                </a:cubicBezTo>
                <a:cubicBezTo>
                  <a:pt x="1826777" y="5991186"/>
                  <a:pt x="1777011" y="5974799"/>
                  <a:pt x="1746059" y="5927461"/>
                </a:cubicBezTo>
                <a:cubicBezTo>
                  <a:pt x="1741811" y="5921392"/>
                  <a:pt x="1735135" y="5915323"/>
                  <a:pt x="1728459" y="5912895"/>
                </a:cubicBezTo>
                <a:cubicBezTo>
                  <a:pt x="1679907" y="5894688"/>
                  <a:pt x="1664127" y="5853419"/>
                  <a:pt x="1652596" y="5808508"/>
                </a:cubicBezTo>
                <a:cubicBezTo>
                  <a:pt x="1651382" y="5803653"/>
                  <a:pt x="1648348" y="5798798"/>
                  <a:pt x="1645313" y="5794549"/>
                </a:cubicBezTo>
                <a:cubicBezTo>
                  <a:pt x="1623465" y="5765418"/>
                  <a:pt x="1623465" y="5765418"/>
                  <a:pt x="1638637" y="5734466"/>
                </a:cubicBezTo>
                <a:cubicBezTo>
                  <a:pt x="1587657" y="5718686"/>
                  <a:pt x="1536678" y="5702300"/>
                  <a:pt x="1483877" y="5685914"/>
                </a:cubicBezTo>
                <a:cubicBezTo>
                  <a:pt x="1484484" y="5688948"/>
                  <a:pt x="1485091" y="5695624"/>
                  <a:pt x="1486305" y="5711404"/>
                </a:cubicBezTo>
                <a:cubicBezTo>
                  <a:pt x="1395269" y="5631292"/>
                  <a:pt x="1283599" y="5627651"/>
                  <a:pt x="1170715" y="5602768"/>
                </a:cubicBezTo>
                <a:cubicBezTo>
                  <a:pt x="1185281" y="5591844"/>
                  <a:pt x="1195598" y="5583954"/>
                  <a:pt x="1201060" y="5579706"/>
                </a:cubicBezTo>
                <a:cubicBezTo>
                  <a:pt x="1165253" y="5558464"/>
                  <a:pt x="1127625" y="5536616"/>
                  <a:pt x="1089997" y="5514160"/>
                </a:cubicBezTo>
                <a:cubicBezTo>
                  <a:pt x="1084535" y="5511126"/>
                  <a:pt x="1075432" y="5506271"/>
                  <a:pt x="1075432" y="5502022"/>
                </a:cubicBezTo>
                <a:cubicBezTo>
                  <a:pt x="1077252" y="5443760"/>
                  <a:pt x="1039624" y="5461967"/>
                  <a:pt x="1008065" y="5466215"/>
                </a:cubicBezTo>
                <a:cubicBezTo>
                  <a:pt x="1004424" y="5466822"/>
                  <a:pt x="1000783" y="5465001"/>
                  <a:pt x="993500" y="5463787"/>
                </a:cubicBezTo>
                <a:cubicBezTo>
                  <a:pt x="998355" y="5454077"/>
                  <a:pt x="1003210" y="5446187"/>
                  <a:pt x="1005031" y="5441939"/>
                </a:cubicBezTo>
                <a:cubicBezTo>
                  <a:pt x="974686" y="5389745"/>
                  <a:pt x="915816" y="5355152"/>
                  <a:pt x="944947" y="5275648"/>
                </a:cubicBezTo>
                <a:cubicBezTo>
                  <a:pt x="920671" y="5283537"/>
                  <a:pt x="904892" y="5288999"/>
                  <a:pt x="875761" y="5298710"/>
                </a:cubicBezTo>
                <a:cubicBezTo>
                  <a:pt x="929775" y="5245909"/>
                  <a:pt x="889719" y="5244089"/>
                  <a:pt x="856947" y="5240447"/>
                </a:cubicBezTo>
                <a:cubicBezTo>
                  <a:pt x="873333" y="5212529"/>
                  <a:pt x="811429" y="5147591"/>
                  <a:pt x="751345" y="5131205"/>
                </a:cubicBezTo>
                <a:cubicBezTo>
                  <a:pt x="760449" y="5106929"/>
                  <a:pt x="769553" y="5083259"/>
                  <a:pt x="778656" y="5057769"/>
                </a:cubicBezTo>
                <a:cubicBezTo>
                  <a:pt x="745276" y="5044417"/>
                  <a:pt x="708255" y="5029245"/>
                  <a:pt x="670021" y="5014072"/>
                </a:cubicBezTo>
                <a:cubicBezTo>
                  <a:pt x="687014" y="4998900"/>
                  <a:pt x="702793" y="4983727"/>
                  <a:pt x="723428" y="4965520"/>
                </a:cubicBezTo>
                <a:cubicBezTo>
                  <a:pt x="691262" y="4953989"/>
                  <a:pt x="663952" y="4944278"/>
                  <a:pt x="637248" y="4935175"/>
                </a:cubicBezTo>
                <a:cubicBezTo>
                  <a:pt x="636034" y="4938209"/>
                  <a:pt x="634820" y="4941851"/>
                  <a:pt x="633606" y="4944886"/>
                </a:cubicBezTo>
                <a:cubicBezTo>
                  <a:pt x="614792" y="4917575"/>
                  <a:pt x="596585" y="4889657"/>
                  <a:pt x="579592" y="4864774"/>
                </a:cubicBezTo>
                <a:cubicBezTo>
                  <a:pt x="587482" y="4838678"/>
                  <a:pt x="598406" y="4815008"/>
                  <a:pt x="599620" y="4790125"/>
                </a:cubicBezTo>
                <a:cubicBezTo>
                  <a:pt x="600227" y="4777380"/>
                  <a:pt x="584447" y="4760387"/>
                  <a:pt x="571702" y="4751891"/>
                </a:cubicBezTo>
                <a:cubicBezTo>
                  <a:pt x="545606" y="4734290"/>
                  <a:pt x="515867" y="4721545"/>
                  <a:pt x="526792" y="4678455"/>
                </a:cubicBezTo>
                <a:cubicBezTo>
                  <a:pt x="498267" y="4687559"/>
                  <a:pt x="472777" y="4731863"/>
                  <a:pt x="452749" y="4679062"/>
                </a:cubicBezTo>
                <a:cubicBezTo>
                  <a:pt x="406018" y="4693021"/>
                  <a:pt x="396307" y="4688166"/>
                  <a:pt x="396307" y="4651752"/>
                </a:cubicBezTo>
                <a:cubicBezTo>
                  <a:pt x="407839" y="4657821"/>
                  <a:pt x="419370" y="4664496"/>
                  <a:pt x="430901" y="4671172"/>
                </a:cubicBezTo>
                <a:cubicBezTo>
                  <a:pt x="413908" y="4642041"/>
                  <a:pt x="428473" y="4579530"/>
                  <a:pt x="360500" y="4611696"/>
                </a:cubicBezTo>
                <a:cubicBezTo>
                  <a:pt x="360500" y="4607447"/>
                  <a:pt x="359893" y="4603199"/>
                  <a:pt x="359893" y="4598344"/>
                </a:cubicBezTo>
                <a:cubicBezTo>
                  <a:pt x="377493" y="4583171"/>
                  <a:pt x="395094" y="4567392"/>
                  <a:pt x="415728" y="4549185"/>
                </a:cubicBezTo>
                <a:cubicBezTo>
                  <a:pt x="402983" y="4540688"/>
                  <a:pt x="387811" y="4530978"/>
                  <a:pt x="370818" y="4520054"/>
                </a:cubicBezTo>
                <a:cubicBezTo>
                  <a:pt x="386597" y="4501240"/>
                  <a:pt x="401163" y="4482426"/>
                  <a:pt x="413301" y="4467860"/>
                </a:cubicBezTo>
                <a:cubicBezTo>
                  <a:pt x="391452" y="4463005"/>
                  <a:pt x="370818" y="4458756"/>
                  <a:pt x="350183" y="4452687"/>
                </a:cubicBezTo>
                <a:cubicBezTo>
                  <a:pt x="348969" y="4452081"/>
                  <a:pt x="352610" y="4436301"/>
                  <a:pt x="354431" y="4426591"/>
                </a:cubicBezTo>
                <a:cubicBezTo>
                  <a:pt x="345328" y="4425377"/>
                  <a:pt x="333796" y="4423556"/>
                  <a:pt x="322265" y="4422342"/>
                </a:cubicBezTo>
                <a:cubicBezTo>
                  <a:pt x="321658" y="4419308"/>
                  <a:pt x="321052" y="4416273"/>
                  <a:pt x="320445" y="4413239"/>
                </a:cubicBezTo>
                <a:cubicBezTo>
                  <a:pt x="351397" y="4401101"/>
                  <a:pt x="382349" y="4389570"/>
                  <a:pt x="412694" y="4377432"/>
                </a:cubicBezTo>
                <a:cubicBezTo>
                  <a:pt x="382349" y="4368328"/>
                  <a:pt x="349576" y="4386535"/>
                  <a:pt x="329548" y="4347693"/>
                </a:cubicBezTo>
                <a:cubicBezTo>
                  <a:pt x="338652" y="4341624"/>
                  <a:pt x="346541" y="4335555"/>
                  <a:pt x="350790" y="4332521"/>
                </a:cubicBezTo>
                <a:cubicBezTo>
                  <a:pt x="336831" y="4319776"/>
                  <a:pt x="322872" y="4307638"/>
                  <a:pt x="305272" y="4292465"/>
                </a:cubicBezTo>
                <a:cubicBezTo>
                  <a:pt x="347148" y="4287003"/>
                  <a:pt x="383562" y="4281541"/>
                  <a:pt x="430294" y="4275472"/>
                </a:cubicBezTo>
                <a:cubicBezTo>
                  <a:pt x="374459" y="4253623"/>
                  <a:pt x="327727" y="4238451"/>
                  <a:pt x="284030" y="4217209"/>
                </a:cubicBezTo>
                <a:cubicBezTo>
                  <a:pt x="264610" y="4208106"/>
                  <a:pt x="247616" y="4189898"/>
                  <a:pt x="235478" y="4171085"/>
                </a:cubicBezTo>
                <a:cubicBezTo>
                  <a:pt x="230016" y="4163195"/>
                  <a:pt x="239727" y="4144988"/>
                  <a:pt x="243975" y="4125567"/>
                </a:cubicBezTo>
                <a:cubicBezTo>
                  <a:pt x="228195" y="4121318"/>
                  <a:pt x="209988" y="4116463"/>
                  <a:pt x="195423" y="4112215"/>
                </a:cubicBezTo>
                <a:cubicBezTo>
                  <a:pt x="194209" y="4092794"/>
                  <a:pt x="192995" y="4074587"/>
                  <a:pt x="191781" y="4055773"/>
                </a:cubicBezTo>
                <a:cubicBezTo>
                  <a:pt x="188140" y="4055773"/>
                  <a:pt x="184498" y="4055166"/>
                  <a:pt x="181464" y="4055166"/>
                </a:cubicBezTo>
                <a:cubicBezTo>
                  <a:pt x="186926" y="4047276"/>
                  <a:pt x="192995" y="4039387"/>
                  <a:pt x="200885" y="4028462"/>
                </a:cubicBezTo>
                <a:cubicBezTo>
                  <a:pt x="186319" y="4023607"/>
                  <a:pt x="174788" y="4019359"/>
                  <a:pt x="159009" y="4013897"/>
                </a:cubicBezTo>
                <a:cubicBezTo>
                  <a:pt x="171753" y="4003579"/>
                  <a:pt x="182678" y="3995083"/>
                  <a:pt x="197850" y="3982945"/>
                </a:cubicBezTo>
                <a:cubicBezTo>
                  <a:pt x="183285" y="3962917"/>
                  <a:pt x="168719" y="3944103"/>
                  <a:pt x="152939" y="3922254"/>
                </a:cubicBezTo>
                <a:cubicBezTo>
                  <a:pt x="156581" y="3917399"/>
                  <a:pt x="163864" y="3909509"/>
                  <a:pt x="175395" y="3895551"/>
                </a:cubicBezTo>
                <a:cubicBezTo>
                  <a:pt x="158402" y="3898585"/>
                  <a:pt x="147477" y="3900406"/>
                  <a:pt x="135946" y="3902227"/>
                </a:cubicBezTo>
                <a:cubicBezTo>
                  <a:pt x="135339" y="3900406"/>
                  <a:pt x="134732" y="3897978"/>
                  <a:pt x="133519" y="3896158"/>
                </a:cubicBezTo>
                <a:cubicBezTo>
                  <a:pt x="153546" y="3885840"/>
                  <a:pt x="173574" y="3874916"/>
                  <a:pt x="196636" y="3862778"/>
                </a:cubicBezTo>
                <a:cubicBezTo>
                  <a:pt x="178429" y="3860957"/>
                  <a:pt x="162650" y="3859744"/>
                  <a:pt x="135339" y="3856709"/>
                </a:cubicBezTo>
                <a:cubicBezTo>
                  <a:pt x="154760" y="3834860"/>
                  <a:pt x="168112" y="3820295"/>
                  <a:pt x="182678" y="3804515"/>
                </a:cubicBezTo>
                <a:cubicBezTo>
                  <a:pt x="171753" y="3803301"/>
                  <a:pt x="162043" y="3802695"/>
                  <a:pt x="152333" y="3801481"/>
                </a:cubicBezTo>
                <a:cubicBezTo>
                  <a:pt x="152333" y="3799053"/>
                  <a:pt x="151726" y="3797232"/>
                  <a:pt x="151726" y="3794805"/>
                </a:cubicBezTo>
                <a:cubicBezTo>
                  <a:pt x="163864" y="3791163"/>
                  <a:pt x="176002" y="3786915"/>
                  <a:pt x="188747" y="3783274"/>
                </a:cubicBezTo>
                <a:cubicBezTo>
                  <a:pt x="151119" y="3780846"/>
                  <a:pt x="145050" y="3758391"/>
                  <a:pt x="143229" y="3728652"/>
                </a:cubicBezTo>
                <a:cubicBezTo>
                  <a:pt x="142622" y="3717728"/>
                  <a:pt x="127450" y="3707411"/>
                  <a:pt x="119560" y="3696487"/>
                </a:cubicBezTo>
                <a:cubicBezTo>
                  <a:pt x="114705" y="3689811"/>
                  <a:pt x="107422" y="3681314"/>
                  <a:pt x="109242" y="3675852"/>
                </a:cubicBezTo>
                <a:cubicBezTo>
                  <a:pt x="111063" y="3669783"/>
                  <a:pt x="120774" y="3662500"/>
                  <a:pt x="128056" y="3660679"/>
                </a:cubicBezTo>
                <a:cubicBezTo>
                  <a:pt x="145657" y="3657038"/>
                  <a:pt x="163864" y="3657038"/>
                  <a:pt x="182678" y="3647934"/>
                </a:cubicBezTo>
                <a:cubicBezTo>
                  <a:pt x="143836" y="3645507"/>
                  <a:pt x="104387" y="3643079"/>
                  <a:pt x="61297" y="3640651"/>
                </a:cubicBezTo>
                <a:cubicBezTo>
                  <a:pt x="74042" y="3629121"/>
                  <a:pt x="86180" y="3617589"/>
                  <a:pt x="101353" y="3604237"/>
                </a:cubicBezTo>
                <a:cubicBezTo>
                  <a:pt x="89822" y="3596348"/>
                  <a:pt x="80111" y="3590279"/>
                  <a:pt x="67366" y="3581175"/>
                </a:cubicBezTo>
                <a:cubicBezTo>
                  <a:pt x="81325" y="3569644"/>
                  <a:pt x="94677" y="3559327"/>
                  <a:pt x="110456" y="3546582"/>
                </a:cubicBezTo>
                <a:cubicBezTo>
                  <a:pt x="107422" y="3532623"/>
                  <a:pt x="103173" y="3515630"/>
                  <a:pt x="98318" y="3494995"/>
                </a:cubicBezTo>
                <a:cubicBezTo>
                  <a:pt x="87394" y="3501064"/>
                  <a:pt x="77077" y="3506526"/>
                  <a:pt x="66152" y="3511988"/>
                </a:cubicBezTo>
                <a:cubicBezTo>
                  <a:pt x="64939" y="3490140"/>
                  <a:pt x="63725" y="3470719"/>
                  <a:pt x="61904" y="3445229"/>
                </a:cubicBezTo>
                <a:cubicBezTo>
                  <a:pt x="65545" y="3443408"/>
                  <a:pt x="75256" y="3437946"/>
                  <a:pt x="87394" y="3431270"/>
                </a:cubicBezTo>
                <a:cubicBezTo>
                  <a:pt x="81932" y="3420953"/>
                  <a:pt x="77684" y="3412456"/>
                  <a:pt x="72828" y="3403353"/>
                </a:cubicBezTo>
                <a:cubicBezTo>
                  <a:pt x="93463" y="3400318"/>
                  <a:pt x="112884" y="3397890"/>
                  <a:pt x="133519" y="3394856"/>
                </a:cubicBezTo>
                <a:cubicBezTo>
                  <a:pt x="122594" y="3362083"/>
                  <a:pt x="112884" y="3332952"/>
                  <a:pt x="99532" y="3292290"/>
                </a:cubicBezTo>
                <a:cubicBezTo>
                  <a:pt x="114705" y="3300786"/>
                  <a:pt x="123201" y="3305641"/>
                  <a:pt x="135339" y="3312924"/>
                </a:cubicBezTo>
                <a:cubicBezTo>
                  <a:pt x="136553" y="3311710"/>
                  <a:pt x="141408" y="3306248"/>
                  <a:pt x="148084" y="3302000"/>
                </a:cubicBezTo>
                <a:cubicBezTo>
                  <a:pt x="152939" y="3298965"/>
                  <a:pt x="158402" y="3297145"/>
                  <a:pt x="165684" y="3294110"/>
                </a:cubicBezTo>
                <a:cubicBezTo>
                  <a:pt x="146264" y="3269227"/>
                  <a:pt x="100139" y="3305034"/>
                  <a:pt x="96498" y="3255268"/>
                </a:cubicBezTo>
                <a:cubicBezTo>
                  <a:pt x="106208" y="3249806"/>
                  <a:pt x="117739" y="3243737"/>
                  <a:pt x="127450" y="3238882"/>
                </a:cubicBezTo>
                <a:cubicBezTo>
                  <a:pt x="111063" y="3202468"/>
                  <a:pt x="93463" y="3167267"/>
                  <a:pt x="42483" y="3182440"/>
                </a:cubicBezTo>
                <a:cubicBezTo>
                  <a:pt x="37628" y="3183654"/>
                  <a:pt x="28524" y="3170302"/>
                  <a:pt x="13959" y="3156950"/>
                </a:cubicBezTo>
                <a:cubicBezTo>
                  <a:pt x="35200" y="3159378"/>
                  <a:pt x="46125" y="3159985"/>
                  <a:pt x="56442" y="3161198"/>
                </a:cubicBezTo>
                <a:cubicBezTo>
                  <a:pt x="67973" y="3127212"/>
                  <a:pt x="84359" y="3096260"/>
                  <a:pt x="52194" y="3064701"/>
                </a:cubicBezTo>
                <a:cubicBezTo>
                  <a:pt x="46732" y="3059239"/>
                  <a:pt x="57656" y="3037997"/>
                  <a:pt x="61904" y="3019790"/>
                </a:cubicBezTo>
                <a:cubicBezTo>
                  <a:pt x="40056" y="3019790"/>
                  <a:pt x="21848" y="3019790"/>
                  <a:pt x="3641" y="3019790"/>
                </a:cubicBezTo>
                <a:cubicBezTo>
                  <a:pt x="2428" y="3016756"/>
                  <a:pt x="1214" y="3013721"/>
                  <a:pt x="0" y="3011294"/>
                </a:cubicBezTo>
                <a:cubicBezTo>
                  <a:pt x="10317" y="3003404"/>
                  <a:pt x="20635" y="2996121"/>
                  <a:pt x="30952" y="2988231"/>
                </a:cubicBezTo>
                <a:cubicBezTo>
                  <a:pt x="20635" y="2941500"/>
                  <a:pt x="32166" y="2902051"/>
                  <a:pt x="72828" y="2876561"/>
                </a:cubicBezTo>
                <a:cubicBezTo>
                  <a:pt x="51587" y="2834078"/>
                  <a:pt x="30952" y="2792809"/>
                  <a:pt x="10317" y="2752146"/>
                </a:cubicBezTo>
                <a:cubicBezTo>
                  <a:pt x="13352" y="2749112"/>
                  <a:pt x="15779" y="2746077"/>
                  <a:pt x="18814" y="2742436"/>
                </a:cubicBezTo>
                <a:cubicBezTo>
                  <a:pt x="30952" y="2746684"/>
                  <a:pt x="44911" y="2748505"/>
                  <a:pt x="54621" y="2755787"/>
                </a:cubicBezTo>
                <a:cubicBezTo>
                  <a:pt x="82539" y="2777029"/>
                  <a:pt x="108636" y="2760643"/>
                  <a:pt x="117739" y="2741222"/>
                </a:cubicBezTo>
                <a:cubicBezTo>
                  <a:pt x="135339" y="2704201"/>
                  <a:pt x="148084" y="2721801"/>
                  <a:pt x="172967" y="2744256"/>
                </a:cubicBezTo>
                <a:cubicBezTo>
                  <a:pt x="163257" y="2703594"/>
                  <a:pt x="155974" y="2672035"/>
                  <a:pt x="148084" y="2638655"/>
                </a:cubicBezTo>
                <a:cubicBezTo>
                  <a:pt x="164471" y="2625910"/>
                  <a:pt x="186319" y="2608917"/>
                  <a:pt x="208168" y="2591924"/>
                </a:cubicBezTo>
                <a:cubicBezTo>
                  <a:pt x="143836" y="2585855"/>
                  <a:pt x="176002" y="2522737"/>
                  <a:pt x="146264" y="2501495"/>
                </a:cubicBezTo>
                <a:cubicBezTo>
                  <a:pt x="155367" y="2477826"/>
                  <a:pt x="163864" y="2455371"/>
                  <a:pt x="172967" y="2430488"/>
                </a:cubicBezTo>
                <a:cubicBezTo>
                  <a:pt x="168112" y="2429274"/>
                  <a:pt x="154153" y="2430488"/>
                  <a:pt x="146870" y="2423812"/>
                </a:cubicBezTo>
                <a:cubicBezTo>
                  <a:pt x="135946" y="2414101"/>
                  <a:pt x="125022" y="2399536"/>
                  <a:pt x="123808" y="2386184"/>
                </a:cubicBezTo>
                <a:cubicBezTo>
                  <a:pt x="121987" y="2365549"/>
                  <a:pt x="126843" y="2344308"/>
                  <a:pt x="131091" y="2323673"/>
                </a:cubicBezTo>
                <a:cubicBezTo>
                  <a:pt x="138374" y="2286045"/>
                  <a:pt x="142015" y="2247203"/>
                  <a:pt x="188747" y="2232031"/>
                </a:cubicBezTo>
                <a:cubicBezTo>
                  <a:pt x="202705" y="2227175"/>
                  <a:pt x="212416" y="2207754"/>
                  <a:pt x="222733" y="2196223"/>
                </a:cubicBezTo>
                <a:cubicBezTo>
                  <a:pt x="213630" y="2188334"/>
                  <a:pt x="201492" y="2177409"/>
                  <a:pt x="189354" y="2167092"/>
                </a:cubicBezTo>
                <a:cubicBezTo>
                  <a:pt x="213023" y="2119147"/>
                  <a:pt x="251865" y="2119147"/>
                  <a:pt x="296775" y="2134926"/>
                </a:cubicBezTo>
                <a:cubicBezTo>
                  <a:pt x="297989" y="2130678"/>
                  <a:pt x="298596" y="2126429"/>
                  <a:pt x="299810" y="2122181"/>
                </a:cubicBezTo>
                <a:cubicBezTo>
                  <a:pt x="288886" y="2114291"/>
                  <a:pt x="278568" y="2105188"/>
                  <a:pt x="267037" y="2098512"/>
                </a:cubicBezTo>
                <a:cubicBezTo>
                  <a:pt x="243368" y="2085767"/>
                  <a:pt x="234871" y="2070594"/>
                  <a:pt x="251258" y="2045711"/>
                </a:cubicBezTo>
                <a:cubicBezTo>
                  <a:pt x="270679" y="2016580"/>
                  <a:pt x="290706" y="1994125"/>
                  <a:pt x="332583" y="2009904"/>
                </a:cubicBezTo>
                <a:cubicBezTo>
                  <a:pt x="347148" y="2015366"/>
                  <a:pt x="368390" y="2004442"/>
                  <a:pt x="386597" y="2000801"/>
                </a:cubicBezTo>
                <a:cubicBezTo>
                  <a:pt x="385990" y="1995945"/>
                  <a:pt x="385383" y="1991697"/>
                  <a:pt x="384776" y="1986842"/>
                </a:cubicBezTo>
                <a:cubicBezTo>
                  <a:pt x="368997" y="1984414"/>
                  <a:pt x="353217" y="1981987"/>
                  <a:pt x="337438" y="1979559"/>
                </a:cubicBezTo>
                <a:cubicBezTo>
                  <a:pt x="361107" y="1973490"/>
                  <a:pt x="386597" y="1970455"/>
                  <a:pt x="379314" y="1934648"/>
                </a:cubicBezTo>
                <a:cubicBezTo>
                  <a:pt x="378707" y="1930400"/>
                  <a:pt x="392059" y="1920689"/>
                  <a:pt x="400556" y="1917048"/>
                </a:cubicBezTo>
                <a:cubicBezTo>
                  <a:pt x="420584" y="1908551"/>
                  <a:pt x="441825" y="1901875"/>
                  <a:pt x="463067" y="1894593"/>
                </a:cubicBezTo>
                <a:cubicBezTo>
                  <a:pt x="462460" y="1891558"/>
                  <a:pt x="461853" y="1887917"/>
                  <a:pt x="460639" y="1884882"/>
                </a:cubicBezTo>
                <a:cubicBezTo>
                  <a:pt x="449108" y="1883668"/>
                  <a:pt x="436970" y="1882455"/>
                  <a:pt x="418156" y="1880634"/>
                </a:cubicBezTo>
                <a:cubicBezTo>
                  <a:pt x="428473" y="1870923"/>
                  <a:pt x="435149" y="1864854"/>
                  <a:pt x="443646" y="1856965"/>
                </a:cubicBezTo>
                <a:cubicBezTo>
                  <a:pt x="438791" y="1848468"/>
                  <a:pt x="433329" y="1838757"/>
                  <a:pt x="429080" y="1830261"/>
                </a:cubicBezTo>
                <a:cubicBezTo>
                  <a:pt x="445467" y="1816909"/>
                  <a:pt x="460639" y="1804164"/>
                  <a:pt x="479453" y="1788992"/>
                </a:cubicBezTo>
                <a:cubicBezTo>
                  <a:pt x="479453" y="1788992"/>
                  <a:pt x="485522" y="1792026"/>
                  <a:pt x="493412" y="1796274"/>
                </a:cubicBezTo>
                <a:cubicBezTo>
                  <a:pt x="493412" y="1784743"/>
                  <a:pt x="493412" y="1775033"/>
                  <a:pt x="493412" y="1762895"/>
                </a:cubicBezTo>
                <a:cubicBezTo>
                  <a:pt x="503729" y="1760467"/>
                  <a:pt x="514047" y="1758040"/>
                  <a:pt x="524971" y="1755612"/>
                </a:cubicBezTo>
                <a:cubicBezTo>
                  <a:pt x="524971" y="1752577"/>
                  <a:pt x="524971" y="1750150"/>
                  <a:pt x="524971" y="1747115"/>
                </a:cubicBezTo>
                <a:cubicBezTo>
                  <a:pt x="515260" y="1745901"/>
                  <a:pt x="505550" y="1744081"/>
                  <a:pt x="495233" y="1742867"/>
                </a:cubicBezTo>
                <a:cubicBezTo>
                  <a:pt x="489770" y="1682784"/>
                  <a:pt x="527398" y="1639087"/>
                  <a:pt x="588089" y="1651225"/>
                </a:cubicBezTo>
                <a:cubicBezTo>
                  <a:pt x="561992" y="1623914"/>
                  <a:pt x="541964" y="1602065"/>
                  <a:pt x="523150" y="1582038"/>
                </a:cubicBezTo>
                <a:cubicBezTo>
                  <a:pt x="540750" y="1583251"/>
                  <a:pt x="562599" y="1584465"/>
                  <a:pt x="590516" y="1586286"/>
                </a:cubicBezTo>
                <a:cubicBezTo>
                  <a:pt x="578985" y="1571720"/>
                  <a:pt x="569882" y="1560796"/>
                  <a:pt x="560778" y="1549872"/>
                </a:cubicBezTo>
                <a:cubicBezTo>
                  <a:pt x="561992" y="1547444"/>
                  <a:pt x="563813" y="1545017"/>
                  <a:pt x="565026" y="1543196"/>
                </a:cubicBezTo>
                <a:cubicBezTo>
                  <a:pt x="581413" y="1554120"/>
                  <a:pt x="597799" y="1565044"/>
                  <a:pt x="614792" y="1575969"/>
                </a:cubicBezTo>
                <a:cubicBezTo>
                  <a:pt x="622075" y="1569900"/>
                  <a:pt x="631786" y="1562010"/>
                  <a:pt x="643924" y="1551693"/>
                </a:cubicBezTo>
                <a:cubicBezTo>
                  <a:pt x="619041" y="1540768"/>
                  <a:pt x="579592" y="1551086"/>
                  <a:pt x="583840" y="1504961"/>
                </a:cubicBezTo>
                <a:cubicBezTo>
                  <a:pt x="563206" y="1501320"/>
                  <a:pt x="541357" y="1497071"/>
                  <a:pt x="518902" y="1492823"/>
                </a:cubicBezTo>
                <a:cubicBezTo>
                  <a:pt x="518902" y="1489788"/>
                  <a:pt x="518295" y="1487361"/>
                  <a:pt x="518295" y="1484326"/>
                </a:cubicBezTo>
                <a:cubicBezTo>
                  <a:pt x="538323" y="1481292"/>
                  <a:pt x="558350" y="1478257"/>
                  <a:pt x="571095" y="1476437"/>
                </a:cubicBezTo>
                <a:cubicBezTo>
                  <a:pt x="573523" y="1467333"/>
                  <a:pt x="574737" y="1453981"/>
                  <a:pt x="577771" y="1453981"/>
                </a:cubicBezTo>
                <a:cubicBezTo>
                  <a:pt x="605082" y="1450947"/>
                  <a:pt x="632999" y="1450340"/>
                  <a:pt x="660310" y="1449126"/>
                </a:cubicBezTo>
                <a:cubicBezTo>
                  <a:pt x="662131" y="1445485"/>
                  <a:pt x="663345" y="1441843"/>
                  <a:pt x="665165" y="1438202"/>
                </a:cubicBezTo>
                <a:cubicBezTo>
                  <a:pt x="654848" y="1430312"/>
                  <a:pt x="644531" y="1421815"/>
                  <a:pt x="632999" y="1413319"/>
                </a:cubicBezTo>
                <a:cubicBezTo>
                  <a:pt x="654241" y="1386008"/>
                  <a:pt x="680945" y="1362339"/>
                  <a:pt x="725856" y="1372656"/>
                </a:cubicBezTo>
                <a:cubicBezTo>
                  <a:pt x="735566" y="1375084"/>
                  <a:pt x="748311" y="1365373"/>
                  <a:pt x="762270" y="1359911"/>
                </a:cubicBezTo>
                <a:cubicBezTo>
                  <a:pt x="773194" y="1361732"/>
                  <a:pt x="788367" y="1364160"/>
                  <a:pt x="804146" y="1366587"/>
                </a:cubicBezTo>
                <a:cubicBezTo>
                  <a:pt x="805360" y="1362339"/>
                  <a:pt x="807181" y="1358091"/>
                  <a:pt x="808394" y="1353842"/>
                </a:cubicBezTo>
                <a:cubicBezTo>
                  <a:pt x="788367" y="1341097"/>
                  <a:pt x="768946" y="1328352"/>
                  <a:pt x="744063" y="1313180"/>
                </a:cubicBezTo>
                <a:cubicBezTo>
                  <a:pt x="744063" y="1328352"/>
                  <a:pt x="744063" y="1335028"/>
                  <a:pt x="744063" y="1347773"/>
                </a:cubicBezTo>
                <a:cubicBezTo>
                  <a:pt x="731925" y="1339884"/>
                  <a:pt x="723428" y="1334421"/>
                  <a:pt x="713718" y="1327745"/>
                </a:cubicBezTo>
                <a:cubicBezTo>
                  <a:pt x="730104" y="1308932"/>
                  <a:pt x="742849" y="1293759"/>
                  <a:pt x="761056" y="1273124"/>
                </a:cubicBezTo>
                <a:cubicBezTo>
                  <a:pt x="784725" y="1284655"/>
                  <a:pt x="815677" y="1325318"/>
                  <a:pt x="851484" y="1274945"/>
                </a:cubicBezTo>
                <a:cubicBezTo>
                  <a:pt x="846629" y="1267662"/>
                  <a:pt x="840560" y="1259772"/>
                  <a:pt x="831457" y="1247027"/>
                </a:cubicBezTo>
                <a:cubicBezTo>
                  <a:pt x="847843" y="1245814"/>
                  <a:pt x="860588" y="1243993"/>
                  <a:pt x="872119" y="1245207"/>
                </a:cubicBezTo>
                <a:cubicBezTo>
                  <a:pt x="873940" y="1245207"/>
                  <a:pt x="876367" y="1260379"/>
                  <a:pt x="874547" y="1267055"/>
                </a:cubicBezTo>
                <a:cubicBezTo>
                  <a:pt x="870905" y="1282228"/>
                  <a:pt x="864836" y="1296793"/>
                  <a:pt x="866657" y="1316214"/>
                </a:cubicBezTo>
                <a:cubicBezTo>
                  <a:pt x="871512" y="1310752"/>
                  <a:pt x="876974" y="1305290"/>
                  <a:pt x="881830" y="1299828"/>
                </a:cubicBezTo>
                <a:cubicBezTo>
                  <a:pt x="890933" y="1289511"/>
                  <a:pt x="900644" y="1280407"/>
                  <a:pt x="907926" y="1268876"/>
                </a:cubicBezTo>
                <a:cubicBezTo>
                  <a:pt x="917030" y="1254310"/>
                  <a:pt x="926133" y="1239138"/>
                  <a:pt x="929775" y="1222751"/>
                </a:cubicBezTo>
                <a:cubicBezTo>
                  <a:pt x="933416" y="1206365"/>
                  <a:pt x="930382" y="1188158"/>
                  <a:pt x="930382" y="1165702"/>
                </a:cubicBezTo>
                <a:cubicBezTo>
                  <a:pt x="933416" y="1165702"/>
                  <a:pt x="946161" y="1165702"/>
                  <a:pt x="964975" y="1165702"/>
                </a:cubicBezTo>
                <a:cubicBezTo>
                  <a:pt x="957086" y="1154778"/>
                  <a:pt x="952230" y="1146888"/>
                  <a:pt x="946768" y="1138999"/>
                </a:cubicBezTo>
                <a:cubicBezTo>
                  <a:pt x="958906" y="1134144"/>
                  <a:pt x="971044" y="1129895"/>
                  <a:pt x="994713" y="1120185"/>
                </a:cubicBezTo>
                <a:cubicBezTo>
                  <a:pt x="970437" y="1112295"/>
                  <a:pt x="956479" y="1108047"/>
                  <a:pt x="943127" y="1103798"/>
                </a:cubicBezTo>
                <a:cubicBezTo>
                  <a:pt x="944341" y="1089233"/>
                  <a:pt x="945554" y="1074060"/>
                  <a:pt x="946768" y="1058888"/>
                </a:cubicBezTo>
                <a:cubicBezTo>
                  <a:pt x="944341" y="1055853"/>
                  <a:pt x="941913" y="1052819"/>
                  <a:pt x="938878" y="1049784"/>
                </a:cubicBezTo>
                <a:cubicBezTo>
                  <a:pt x="979541" y="1037646"/>
                  <a:pt x="1020203" y="1025508"/>
                  <a:pt x="1061473" y="1013370"/>
                </a:cubicBezTo>
                <a:cubicBezTo>
                  <a:pt x="1059045" y="1011549"/>
                  <a:pt x="1051762" y="1006694"/>
                  <a:pt x="1045086" y="1002446"/>
                </a:cubicBezTo>
                <a:cubicBezTo>
                  <a:pt x="1046300" y="998197"/>
                  <a:pt x="1046907" y="994556"/>
                  <a:pt x="1048121" y="990308"/>
                </a:cubicBezTo>
                <a:cubicBezTo>
                  <a:pt x="1066328" y="994556"/>
                  <a:pt x="1083928" y="998804"/>
                  <a:pt x="1106991" y="1004873"/>
                </a:cubicBezTo>
                <a:cubicBezTo>
                  <a:pt x="1110632" y="993342"/>
                  <a:pt x="1116701" y="974528"/>
                  <a:pt x="1121556" y="958142"/>
                </a:cubicBezTo>
                <a:cubicBezTo>
                  <a:pt x="1153115" y="947824"/>
                  <a:pt x="1185888" y="936900"/>
                  <a:pt x="1225337" y="924155"/>
                </a:cubicBezTo>
                <a:cubicBezTo>
                  <a:pt x="1193171" y="891989"/>
                  <a:pt x="1189529" y="881065"/>
                  <a:pt x="1232012" y="874996"/>
                </a:cubicBezTo>
                <a:cubicBezTo>
                  <a:pt x="1258109" y="871355"/>
                  <a:pt x="1289061" y="848292"/>
                  <a:pt x="1302413" y="825230"/>
                </a:cubicBezTo>
                <a:cubicBezTo>
                  <a:pt x="1328510" y="781533"/>
                  <a:pt x="1364317" y="766360"/>
                  <a:pt x="1401945" y="764540"/>
                </a:cubicBezTo>
                <a:cubicBezTo>
                  <a:pt x="1394055" y="743905"/>
                  <a:pt x="1385559" y="722664"/>
                  <a:pt x="1373421" y="690498"/>
                </a:cubicBezTo>
                <a:cubicBezTo>
                  <a:pt x="1454746" y="734802"/>
                  <a:pt x="1458387" y="654083"/>
                  <a:pt x="1493587" y="629200"/>
                </a:cubicBezTo>
                <a:cubicBezTo>
                  <a:pt x="1519684" y="610993"/>
                  <a:pt x="1533036" y="575186"/>
                  <a:pt x="1573699" y="579434"/>
                </a:cubicBezTo>
                <a:cubicBezTo>
                  <a:pt x="1576733" y="580041"/>
                  <a:pt x="1582802" y="577614"/>
                  <a:pt x="1583409" y="575186"/>
                </a:cubicBezTo>
                <a:cubicBezTo>
                  <a:pt x="1603437" y="516317"/>
                  <a:pt x="1664127" y="528455"/>
                  <a:pt x="1709038" y="504179"/>
                </a:cubicBezTo>
                <a:cubicBezTo>
                  <a:pt x="1699327" y="495682"/>
                  <a:pt x="1692045" y="489006"/>
                  <a:pt x="1680513" y="478082"/>
                </a:cubicBezTo>
                <a:cubicBezTo>
                  <a:pt x="1695079" y="471406"/>
                  <a:pt x="1709038" y="459268"/>
                  <a:pt x="1716928" y="462302"/>
                </a:cubicBezTo>
                <a:cubicBezTo>
                  <a:pt x="1753342" y="476868"/>
                  <a:pt x="1769121" y="451378"/>
                  <a:pt x="1789149" y="430743"/>
                </a:cubicBezTo>
                <a:cubicBezTo>
                  <a:pt x="1796432" y="423460"/>
                  <a:pt x="1807356" y="417998"/>
                  <a:pt x="1817067" y="414357"/>
                </a:cubicBezTo>
                <a:cubicBezTo>
                  <a:pt x="1846198" y="403433"/>
                  <a:pt x="1878971" y="402219"/>
                  <a:pt x="1892323" y="363377"/>
                </a:cubicBezTo>
                <a:cubicBezTo>
                  <a:pt x="1895964" y="353060"/>
                  <a:pt x="1926916" y="353060"/>
                  <a:pt x="1946337" y="353060"/>
                </a:cubicBezTo>
                <a:cubicBezTo>
                  <a:pt x="2000958" y="317859"/>
                  <a:pt x="2053759" y="275376"/>
                  <a:pt x="2127194" y="320287"/>
                </a:cubicBezTo>
                <a:cubicBezTo>
                  <a:pt x="2127194" y="306328"/>
                  <a:pt x="2127194" y="299045"/>
                  <a:pt x="2127194" y="288728"/>
                </a:cubicBezTo>
                <a:cubicBezTo>
                  <a:pt x="2141760" y="289942"/>
                  <a:pt x="2159360" y="286907"/>
                  <a:pt x="2169070" y="293583"/>
                </a:cubicBezTo>
                <a:cubicBezTo>
                  <a:pt x="2211553" y="325142"/>
                  <a:pt x="2234616" y="288121"/>
                  <a:pt x="2256464" y="266880"/>
                </a:cubicBezTo>
                <a:cubicBezTo>
                  <a:pt x="2277706" y="245638"/>
                  <a:pt x="2288630" y="214079"/>
                  <a:pt x="2305623" y="184948"/>
                </a:cubicBezTo>
                <a:cubicBezTo>
                  <a:pt x="2334148" y="191624"/>
                  <a:pt x="2364493" y="198300"/>
                  <a:pt x="2395445" y="204976"/>
                </a:cubicBezTo>
                <a:cubicBezTo>
                  <a:pt x="2396659" y="189803"/>
                  <a:pt x="2397872" y="177058"/>
                  <a:pt x="2397872" y="169775"/>
                </a:cubicBezTo>
                <a:cubicBezTo>
                  <a:pt x="2428218" y="155210"/>
                  <a:pt x="2453708" y="138216"/>
                  <a:pt x="2481625" y="130933"/>
                </a:cubicBezTo>
                <a:cubicBezTo>
                  <a:pt x="2500439" y="126078"/>
                  <a:pt x="2527750" y="127899"/>
                  <a:pt x="2542922" y="138216"/>
                </a:cubicBezTo>
                <a:cubicBezTo>
                  <a:pt x="2593295" y="174023"/>
                  <a:pt x="2606647" y="174630"/>
                  <a:pt x="2659448" y="143678"/>
                </a:cubicBezTo>
                <a:cubicBezTo>
                  <a:pt x="2682510" y="130326"/>
                  <a:pt x="2713462" y="132147"/>
                  <a:pt x="2728634" y="103623"/>
                </a:cubicBezTo>
                <a:cubicBezTo>
                  <a:pt x="2729848" y="101195"/>
                  <a:pt x="2744414" y="106657"/>
                  <a:pt x="2752304" y="106050"/>
                </a:cubicBezTo>
                <a:cubicBezTo>
                  <a:pt x="2783256" y="103016"/>
                  <a:pt x="2816028" y="103016"/>
                  <a:pt x="2845160" y="93912"/>
                </a:cubicBezTo>
                <a:cubicBezTo>
                  <a:pt x="2887036" y="81774"/>
                  <a:pt x="2927092" y="62353"/>
                  <a:pt x="2969575" y="45967"/>
                </a:cubicBezTo>
                <a:cubicBezTo>
                  <a:pt x="2972002" y="59926"/>
                  <a:pt x="2973823" y="70850"/>
                  <a:pt x="2978678" y="95126"/>
                </a:cubicBezTo>
                <a:cubicBezTo>
                  <a:pt x="2998099" y="76919"/>
                  <a:pt x="3010844" y="64174"/>
                  <a:pt x="3024803" y="53250"/>
                </a:cubicBezTo>
                <a:cubicBezTo>
                  <a:pt x="3039369" y="42326"/>
                  <a:pt x="3054541" y="29581"/>
                  <a:pt x="3071534" y="24119"/>
                </a:cubicBezTo>
                <a:cubicBezTo>
                  <a:pt x="3096417" y="16229"/>
                  <a:pt x="3123728" y="13194"/>
                  <a:pt x="3150432" y="8339"/>
                </a:cubicBezTo>
                <a:cubicBezTo>
                  <a:pt x="3197163" y="59926"/>
                  <a:pt x="3262709" y="19263"/>
                  <a:pt x="3322185" y="29581"/>
                </a:cubicBezTo>
                <a:cubicBezTo>
                  <a:pt x="3320971" y="41112"/>
                  <a:pt x="3319758" y="52643"/>
                  <a:pt x="3317937" y="64781"/>
                </a:cubicBezTo>
                <a:cubicBezTo>
                  <a:pt x="3333716" y="10160"/>
                  <a:pt x="3387731" y="19870"/>
                  <a:pt x="3423538" y="449"/>
                </a:cubicBezTo>
                <a:cubicBezTo>
                  <a:pt x="3428393" y="-1978"/>
                  <a:pt x="3445386" y="5911"/>
                  <a:pt x="3449028" y="12587"/>
                </a:cubicBezTo>
                <a:cubicBezTo>
                  <a:pt x="3468449" y="52643"/>
                  <a:pt x="3495152" y="55677"/>
                  <a:pt x="3529746" y="33222"/>
                </a:cubicBezTo>
                <a:cubicBezTo>
                  <a:pt x="3535815" y="28974"/>
                  <a:pt x="3545525" y="29581"/>
                  <a:pt x="3562519" y="26546"/>
                </a:cubicBezTo>
                <a:cubicBezTo>
                  <a:pt x="3547953" y="38077"/>
                  <a:pt x="3541884" y="44146"/>
                  <a:pt x="3535208" y="52036"/>
                </a:cubicBezTo>
                <a:cubicBezTo>
                  <a:pt x="3579512" y="65388"/>
                  <a:pt x="3603181" y="51429"/>
                  <a:pt x="3601968" y="18656"/>
                </a:cubicBezTo>
                <a:cubicBezTo>
                  <a:pt x="3638382" y="20477"/>
                  <a:pt x="3675403" y="22905"/>
                  <a:pt x="3712423" y="24725"/>
                </a:cubicBezTo>
                <a:cubicBezTo>
                  <a:pt x="3712423" y="21691"/>
                  <a:pt x="3711817" y="19263"/>
                  <a:pt x="3711817" y="16229"/>
                </a:cubicBezTo>
                <a:cubicBezTo>
                  <a:pt x="3739127" y="28974"/>
                  <a:pt x="3765831" y="41719"/>
                  <a:pt x="3793142" y="54464"/>
                </a:cubicBezTo>
                <a:cubicBezTo>
                  <a:pt x="3795569" y="52036"/>
                  <a:pt x="3797997" y="49002"/>
                  <a:pt x="3800424" y="46574"/>
                </a:cubicBezTo>
                <a:cubicBezTo>
                  <a:pt x="3796176" y="39291"/>
                  <a:pt x="3792535" y="32008"/>
                  <a:pt x="3792535" y="32008"/>
                </a:cubicBezTo>
                <a:cubicBezTo>
                  <a:pt x="3861722" y="40505"/>
                  <a:pt x="3937585" y="49608"/>
                  <a:pt x="4013447" y="58712"/>
                </a:cubicBezTo>
                <a:cubicBezTo>
                  <a:pt x="4010413" y="61140"/>
                  <a:pt x="4004951" y="65388"/>
                  <a:pt x="4004344" y="65995"/>
                </a:cubicBezTo>
                <a:cubicBezTo>
                  <a:pt x="4098414" y="69636"/>
                  <a:pt x="4197339" y="73885"/>
                  <a:pt x="4306581" y="78133"/>
                </a:cubicBezTo>
                <a:cubicBezTo>
                  <a:pt x="4289588" y="92092"/>
                  <a:pt x="4283519" y="97554"/>
                  <a:pt x="4277450" y="102409"/>
                </a:cubicBezTo>
                <a:cubicBezTo>
                  <a:pt x="4302940" y="122437"/>
                  <a:pt x="4299299" y="169775"/>
                  <a:pt x="4342996" y="160672"/>
                </a:cubicBezTo>
                <a:cubicBezTo>
                  <a:pt x="4353313" y="158244"/>
                  <a:pt x="4361203" y="144892"/>
                  <a:pt x="4372734" y="134575"/>
                </a:cubicBezTo>
                <a:cubicBezTo>
                  <a:pt x="4361203" y="126078"/>
                  <a:pt x="4351492" y="118795"/>
                  <a:pt x="4339961" y="110906"/>
                </a:cubicBezTo>
                <a:cubicBezTo>
                  <a:pt x="4376982" y="96947"/>
                  <a:pt x="4376982" y="96947"/>
                  <a:pt x="4430997" y="156423"/>
                </a:cubicBezTo>
                <a:lnTo>
                  <a:pt x="4429783" y="155210"/>
                </a:lnTo>
                <a:cubicBezTo>
                  <a:pt x="4430997" y="168561"/>
                  <a:pt x="4432210" y="181913"/>
                  <a:pt x="4434031" y="204369"/>
                </a:cubicBezTo>
                <a:cubicBezTo>
                  <a:pt x="4460735" y="193444"/>
                  <a:pt x="4485618" y="180699"/>
                  <a:pt x="4512322" y="174630"/>
                </a:cubicBezTo>
                <a:cubicBezTo>
                  <a:pt x="4532956" y="169775"/>
                  <a:pt x="4550556" y="158244"/>
                  <a:pt x="4578474" y="173417"/>
                </a:cubicBezTo>
                <a:cubicBezTo>
                  <a:pt x="4610033" y="191017"/>
                  <a:pt x="4653123" y="187375"/>
                  <a:pt x="4693785" y="193444"/>
                </a:cubicBezTo>
                <a:cubicBezTo>
                  <a:pt x="4693179" y="187375"/>
                  <a:pt x="4691965" y="180699"/>
                  <a:pt x="4691358" y="173417"/>
                </a:cubicBezTo>
                <a:cubicBezTo>
                  <a:pt x="4731413" y="163099"/>
                  <a:pt x="4770862" y="155816"/>
                  <a:pt x="4800600" y="199513"/>
                </a:cubicBezTo>
                <a:cubicBezTo>
                  <a:pt x="4783607" y="193444"/>
                  <a:pt x="4766614" y="186768"/>
                  <a:pt x="4745979" y="179486"/>
                </a:cubicBezTo>
                <a:cubicBezTo>
                  <a:pt x="4745372" y="192231"/>
                  <a:pt x="4744765" y="202548"/>
                  <a:pt x="4744765" y="212258"/>
                </a:cubicBezTo>
                <a:cubicBezTo>
                  <a:pt x="4704709" y="237748"/>
                  <a:pt x="4651302" y="241390"/>
                  <a:pt x="4622778" y="288121"/>
                </a:cubicBezTo>
                <a:cubicBezTo>
                  <a:pt x="4658585" y="268093"/>
                  <a:pt x="4699248" y="328784"/>
                  <a:pt x="4730807" y="279625"/>
                </a:cubicBezTo>
                <a:cubicBezTo>
                  <a:pt x="4725344" y="271735"/>
                  <a:pt x="4720489" y="263845"/>
                  <a:pt x="4713813" y="254135"/>
                </a:cubicBezTo>
                <a:cubicBezTo>
                  <a:pt x="4735055" y="246852"/>
                  <a:pt x="4753262" y="240783"/>
                  <a:pt x="4775717" y="233500"/>
                </a:cubicBezTo>
                <a:cubicBezTo>
                  <a:pt x="4755689" y="266273"/>
                  <a:pt x="4737482" y="296011"/>
                  <a:pt x="4715634" y="332425"/>
                </a:cubicBezTo>
                <a:cubicBezTo>
                  <a:pt x="4745372" y="332425"/>
                  <a:pt x="4769648" y="332425"/>
                  <a:pt x="4798779" y="332425"/>
                </a:cubicBezTo>
                <a:cubicBezTo>
                  <a:pt x="4794531" y="345170"/>
                  <a:pt x="4791497" y="353667"/>
                  <a:pt x="4788462" y="362163"/>
                </a:cubicBezTo>
                <a:cubicBezTo>
                  <a:pt x="4810311" y="369446"/>
                  <a:pt x="4831552" y="380977"/>
                  <a:pt x="4853401" y="382191"/>
                </a:cubicBezTo>
                <a:cubicBezTo>
                  <a:pt x="4861897" y="382798"/>
                  <a:pt x="4871608" y="360343"/>
                  <a:pt x="4880711" y="348205"/>
                </a:cubicBezTo>
                <a:cubicBezTo>
                  <a:pt x="4884353" y="343349"/>
                  <a:pt x="4887994" y="337280"/>
                  <a:pt x="4892849" y="333639"/>
                </a:cubicBezTo>
                <a:cubicBezTo>
                  <a:pt x="4908022" y="322108"/>
                  <a:pt x="4923194" y="311183"/>
                  <a:pt x="4936546" y="301473"/>
                </a:cubicBezTo>
                <a:cubicBezTo>
                  <a:pt x="4958395" y="304508"/>
                  <a:pt x="4982671" y="308149"/>
                  <a:pt x="5007554" y="311790"/>
                </a:cubicBezTo>
                <a:cubicBezTo>
                  <a:pt x="5005126" y="325749"/>
                  <a:pt x="5001485" y="345170"/>
                  <a:pt x="4996023" y="375515"/>
                </a:cubicBezTo>
                <a:cubicBezTo>
                  <a:pt x="4966285" y="382191"/>
                  <a:pt x="4927443" y="390688"/>
                  <a:pt x="4888601" y="399184"/>
                </a:cubicBezTo>
                <a:cubicBezTo>
                  <a:pt x="4889208" y="401612"/>
                  <a:pt x="4889208" y="404646"/>
                  <a:pt x="4889815" y="407074"/>
                </a:cubicBezTo>
                <a:cubicBezTo>
                  <a:pt x="4910450" y="407074"/>
                  <a:pt x="4933512" y="412536"/>
                  <a:pt x="4951719" y="405860"/>
                </a:cubicBezTo>
                <a:cubicBezTo>
                  <a:pt x="4981457" y="395543"/>
                  <a:pt x="5002092" y="407074"/>
                  <a:pt x="5023333" y="422854"/>
                </a:cubicBezTo>
                <a:cubicBezTo>
                  <a:pt x="5053678" y="445309"/>
                  <a:pt x="5080382" y="452592"/>
                  <a:pt x="5102231" y="411929"/>
                </a:cubicBezTo>
                <a:cubicBezTo>
                  <a:pt x="5105265" y="406467"/>
                  <a:pt x="5110727" y="402219"/>
                  <a:pt x="5111334" y="401612"/>
                </a:cubicBezTo>
                <a:cubicBezTo>
                  <a:pt x="5136824" y="405253"/>
                  <a:pt x="5158673" y="408895"/>
                  <a:pt x="5184163" y="412536"/>
                </a:cubicBezTo>
                <a:cubicBezTo>
                  <a:pt x="5157459" y="433778"/>
                  <a:pt x="5133183" y="453199"/>
                  <a:pt x="5105872" y="475654"/>
                </a:cubicBezTo>
                <a:cubicBezTo>
                  <a:pt x="5142893" y="480509"/>
                  <a:pt x="5176273" y="483544"/>
                  <a:pt x="5209046" y="489006"/>
                </a:cubicBezTo>
                <a:cubicBezTo>
                  <a:pt x="5224218" y="491434"/>
                  <a:pt x="5238177" y="498716"/>
                  <a:pt x="5252743" y="504179"/>
                </a:cubicBezTo>
                <a:cubicBezTo>
                  <a:pt x="5252136" y="507820"/>
                  <a:pt x="5251529" y="511461"/>
                  <a:pt x="5250922" y="515710"/>
                </a:cubicBezTo>
                <a:cubicBezTo>
                  <a:pt x="5259419" y="510854"/>
                  <a:pt x="5267915" y="505999"/>
                  <a:pt x="5277626" y="499930"/>
                </a:cubicBezTo>
                <a:cubicBezTo>
                  <a:pt x="5280053" y="505392"/>
                  <a:pt x="5282481" y="509034"/>
                  <a:pt x="5281874" y="512068"/>
                </a:cubicBezTo>
                <a:cubicBezTo>
                  <a:pt x="5279446" y="530882"/>
                  <a:pt x="5278840" y="541806"/>
                  <a:pt x="5306150" y="535737"/>
                </a:cubicBezTo>
                <a:cubicBezTo>
                  <a:pt x="5327392" y="530882"/>
                  <a:pt x="5351668" y="538165"/>
                  <a:pt x="5381406" y="540593"/>
                </a:cubicBezTo>
                <a:cubicBezTo>
                  <a:pt x="5370482" y="556372"/>
                  <a:pt x="5363199" y="567903"/>
                  <a:pt x="5355916" y="578828"/>
                </a:cubicBezTo>
                <a:cubicBezTo>
                  <a:pt x="5381406" y="602497"/>
                  <a:pt x="5426317" y="601890"/>
                  <a:pt x="5453627" y="579434"/>
                </a:cubicBezTo>
                <a:cubicBezTo>
                  <a:pt x="5470621" y="565476"/>
                  <a:pt x="5487007" y="530882"/>
                  <a:pt x="5511283" y="575186"/>
                </a:cubicBezTo>
                <a:cubicBezTo>
                  <a:pt x="5514924" y="581862"/>
                  <a:pt x="5537380" y="576400"/>
                  <a:pt x="5550732" y="579434"/>
                </a:cubicBezTo>
                <a:cubicBezTo>
                  <a:pt x="5563477" y="582469"/>
                  <a:pt x="5575615" y="587931"/>
                  <a:pt x="5587146" y="593393"/>
                </a:cubicBezTo>
                <a:cubicBezTo>
                  <a:pt x="5598677" y="598855"/>
                  <a:pt x="5610208" y="604924"/>
                  <a:pt x="5622346" y="611600"/>
                </a:cubicBezTo>
                <a:cubicBezTo>
                  <a:pt x="5619919" y="621918"/>
                  <a:pt x="5616884" y="634056"/>
                  <a:pt x="5615063" y="641945"/>
                </a:cubicBezTo>
                <a:cubicBezTo>
                  <a:pt x="5672719" y="648621"/>
                  <a:pt x="5727948" y="654690"/>
                  <a:pt x="5795314" y="662580"/>
                </a:cubicBezTo>
                <a:cubicBezTo>
                  <a:pt x="5811700" y="671684"/>
                  <a:pt x="5839617" y="688070"/>
                  <a:pt x="5868142" y="704456"/>
                </a:cubicBezTo>
                <a:cubicBezTo>
                  <a:pt x="5867535" y="708098"/>
                  <a:pt x="5866928" y="712346"/>
                  <a:pt x="5865715" y="715988"/>
                </a:cubicBezTo>
                <a:cubicBezTo>
                  <a:pt x="5840831" y="719022"/>
                  <a:pt x="5815948" y="722057"/>
                  <a:pt x="5791065" y="725091"/>
                </a:cubicBezTo>
                <a:cubicBezTo>
                  <a:pt x="5769824" y="686856"/>
                  <a:pt x="5738872" y="710525"/>
                  <a:pt x="5709133" y="712953"/>
                </a:cubicBezTo>
                <a:cubicBezTo>
                  <a:pt x="5716416" y="725698"/>
                  <a:pt x="5727340" y="736622"/>
                  <a:pt x="5737658" y="736622"/>
                </a:cubicBezTo>
                <a:cubicBezTo>
                  <a:pt x="5753438" y="733588"/>
                  <a:pt x="5771645" y="726305"/>
                  <a:pt x="5789852" y="722057"/>
                </a:cubicBezTo>
                <a:close/>
                <a:moveTo>
                  <a:pt x="6053247" y="964818"/>
                </a:moveTo>
                <a:cubicBezTo>
                  <a:pt x="6058102" y="935686"/>
                  <a:pt x="6048392" y="917479"/>
                  <a:pt x="6018654" y="912017"/>
                </a:cubicBezTo>
                <a:cubicBezTo>
                  <a:pt x="6013192" y="910803"/>
                  <a:pt x="6001054" y="916872"/>
                  <a:pt x="6001054" y="919907"/>
                </a:cubicBezTo>
                <a:cubicBezTo>
                  <a:pt x="6001054" y="927190"/>
                  <a:pt x="6004088" y="937507"/>
                  <a:pt x="6009550" y="941148"/>
                </a:cubicBezTo>
                <a:cubicBezTo>
                  <a:pt x="6022295" y="950252"/>
                  <a:pt x="6036861" y="956321"/>
                  <a:pt x="6053247" y="964818"/>
                </a:cubicBezTo>
                <a:close/>
                <a:moveTo>
                  <a:pt x="2041014" y="6022138"/>
                </a:moveTo>
                <a:cubicBezTo>
                  <a:pt x="2000958" y="5984510"/>
                  <a:pt x="2000958" y="5984510"/>
                  <a:pt x="1972434" y="5997255"/>
                </a:cubicBezTo>
                <a:cubicBezTo>
                  <a:pt x="1983358" y="6023352"/>
                  <a:pt x="1983358" y="6023352"/>
                  <a:pt x="2041014" y="6022138"/>
                </a:cubicBezTo>
                <a:close/>
                <a:moveTo>
                  <a:pt x="5010589" y="434992"/>
                </a:moveTo>
                <a:cubicBezTo>
                  <a:pt x="5019085" y="461695"/>
                  <a:pt x="5022727" y="493861"/>
                  <a:pt x="5070065" y="481723"/>
                </a:cubicBezTo>
                <a:cubicBezTo>
                  <a:pt x="5047003" y="463516"/>
                  <a:pt x="5028796" y="449557"/>
                  <a:pt x="5010589" y="434992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0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rgbClr val="F9EECC"/>
              </a:solidFill>
            </a:endParaRPr>
          </a:p>
        </p:txBody>
      </p:sp>
      <p:sp>
        <p:nvSpPr>
          <p:cNvPr id="460" name="图形 8">
            <a:extLst>
              <a:ext uri="{FF2B5EF4-FFF2-40B4-BE49-F238E27FC236}">
                <a16:creationId xmlns:a16="http://schemas.microsoft.com/office/drawing/2014/main" id="{3FAA5602-C316-3F0E-E2F6-C51ECE01A2CA}"/>
              </a:ext>
            </a:extLst>
          </p:cNvPr>
          <p:cNvSpPr/>
          <p:nvPr/>
        </p:nvSpPr>
        <p:spPr>
          <a:xfrm>
            <a:off x="9219821" y="1777740"/>
            <a:ext cx="662264" cy="619980"/>
          </a:xfrm>
          <a:custGeom>
            <a:avLst/>
            <a:gdLst>
              <a:gd name="connsiteX0" fmla="*/ 5789852 w 7319245"/>
              <a:gd name="connsiteY0" fmla="*/ 722057 h 6851930"/>
              <a:gd name="connsiteX1" fmla="*/ 5810486 w 7319245"/>
              <a:gd name="connsiteY1" fmla="*/ 753616 h 6851930"/>
              <a:gd name="connsiteX2" fmla="*/ 5737051 w 7319245"/>
              <a:gd name="connsiteY2" fmla="*/ 783961 h 6851930"/>
              <a:gd name="connsiteX3" fmla="*/ 5876639 w 7319245"/>
              <a:gd name="connsiteY3" fmla="*/ 833120 h 6851930"/>
              <a:gd name="connsiteX4" fmla="*/ 5924584 w 7319245"/>
              <a:gd name="connsiteY4" fmla="*/ 833727 h 6851930"/>
              <a:gd name="connsiteX5" fmla="*/ 5968281 w 7319245"/>
              <a:gd name="connsiteY5" fmla="*/ 828265 h 6851930"/>
              <a:gd name="connsiteX6" fmla="*/ 5958571 w 7319245"/>
              <a:gd name="connsiteY6" fmla="*/ 868927 h 6851930"/>
              <a:gd name="connsiteX7" fmla="*/ 6044751 w 7319245"/>
              <a:gd name="connsiteY7" fmla="*/ 878637 h 6851930"/>
              <a:gd name="connsiteX8" fmla="*/ 6070848 w 7319245"/>
              <a:gd name="connsiteY8" fmla="*/ 926583 h 6851930"/>
              <a:gd name="connsiteX9" fmla="*/ 6161883 w 7319245"/>
              <a:gd name="connsiteY9" fmla="*/ 966638 h 6851930"/>
              <a:gd name="connsiteX10" fmla="*/ 6177056 w 7319245"/>
              <a:gd name="connsiteY10" fmla="*/ 969066 h 6851930"/>
              <a:gd name="connsiteX11" fmla="*/ 6210435 w 7319245"/>
              <a:gd name="connsiteY11" fmla="*/ 1018225 h 6851930"/>
              <a:gd name="connsiteX12" fmla="*/ 6229856 w 7319245"/>
              <a:gd name="connsiteY12" fmla="*/ 1029149 h 6851930"/>
              <a:gd name="connsiteX13" fmla="*/ 6265664 w 7319245"/>
              <a:gd name="connsiteY13" fmla="*/ 1047356 h 6851930"/>
              <a:gd name="connsiteX14" fmla="*/ 6303291 w 7319245"/>
              <a:gd name="connsiteY14" fmla="*/ 1074667 h 6851930"/>
              <a:gd name="connsiteX15" fmla="*/ 6294794 w 7319245"/>
              <a:gd name="connsiteY15" fmla="*/ 1086805 h 6851930"/>
              <a:gd name="connsiteX16" fmla="*/ 6260201 w 7319245"/>
              <a:gd name="connsiteY16" fmla="*/ 1064350 h 6851930"/>
              <a:gd name="connsiteX17" fmla="*/ 6255346 w 7319245"/>
              <a:gd name="connsiteY17" fmla="*/ 1097729 h 6851930"/>
              <a:gd name="connsiteX18" fmla="*/ 6357912 w 7319245"/>
              <a:gd name="connsiteY18" fmla="*/ 1104405 h 6851930"/>
              <a:gd name="connsiteX19" fmla="*/ 6358519 w 7319245"/>
              <a:gd name="connsiteY19" fmla="*/ 1114116 h 6851930"/>
              <a:gd name="connsiteX20" fmla="*/ 6295401 w 7319245"/>
              <a:gd name="connsiteY20" fmla="*/ 1126254 h 6851930"/>
              <a:gd name="connsiteX21" fmla="*/ 6397968 w 7319245"/>
              <a:gd name="connsiteY21" fmla="*/ 1165702 h 6851930"/>
              <a:gd name="connsiteX22" fmla="*/ 6296009 w 7319245"/>
              <a:gd name="connsiteY22" fmla="*/ 1203937 h 6851930"/>
              <a:gd name="connsiteX23" fmla="*/ 6336064 w 7319245"/>
              <a:gd name="connsiteY23" fmla="*/ 1229427 h 6851930"/>
              <a:gd name="connsiteX24" fmla="*/ 6380975 w 7319245"/>
              <a:gd name="connsiteY24" fmla="*/ 1234889 h 6851930"/>
              <a:gd name="connsiteX25" fmla="*/ 6434989 w 7319245"/>
              <a:gd name="connsiteY25" fmla="*/ 1250669 h 6851930"/>
              <a:gd name="connsiteX26" fmla="*/ 6453196 w 7319245"/>
              <a:gd name="connsiteY26" fmla="*/ 1319856 h 6851930"/>
              <a:gd name="connsiteX27" fmla="*/ 6485969 w 7319245"/>
              <a:gd name="connsiteY27" fmla="*/ 1384187 h 6851930"/>
              <a:gd name="connsiteX28" fmla="*/ 6505997 w 7319245"/>
              <a:gd name="connsiteY28" fmla="*/ 1408464 h 6851930"/>
              <a:gd name="connsiteX29" fmla="*/ 6575184 w 7319245"/>
              <a:gd name="connsiteY29" fmla="*/ 1470975 h 6851930"/>
              <a:gd name="connsiteX30" fmla="*/ 6612205 w 7319245"/>
              <a:gd name="connsiteY30" fmla="*/ 1508602 h 6851930"/>
              <a:gd name="connsiteX31" fmla="*/ 6637694 w 7319245"/>
              <a:gd name="connsiteY31" fmla="*/ 1531665 h 6851930"/>
              <a:gd name="connsiteX32" fmla="*/ 6692922 w 7319245"/>
              <a:gd name="connsiteY32" fmla="*/ 1550479 h 6851930"/>
              <a:gd name="connsiteX33" fmla="*/ 6648619 w 7319245"/>
              <a:gd name="connsiteY33" fmla="*/ 1569900 h 6851930"/>
              <a:gd name="connsiteX34" fmla="*/ 6683819 w 7319245"/>
              <a:gd name="connsiteY34" fmla="*/ 1577789 h 6851930"/>
              <a:gd name="connsiteX35" fmla="*/ 6647405 w 7319245"/>
              <a:gd name="connsiteY35" fmla="*/ 1609348 h 6851930"/>
              <a:gd name="connsiteX36" fmla="*/ 6703240 w 7319245"/>
              <a:gd name="connsiteY36" fmla="*/ 1619059 h 6851930"/>
              <a:gd name="connsiteX37" fmla="*/ 6633446 w 7319245"/>
              <a:gd name="connsiteY37" fmla="*/ 1658508 h 6851930"/>
              <a:gd name="connsiteX38" fmla="*/ 6683212 w 7319245"/>
              <a:gd name="connsiteY38" fmla="*/ 1718591 h 6851930"/>
              <a:gd name="connsiteX39" fmla="*/ 6736620 w 7319245"/>
              <a:gd name="connsiteY39" fmla="*/ 1675501 h 6851930"/>
              <a:gd name="connsiteX40" fmla="*/ 6761503 w 7319245"/>
              <a:gd name="connsiteY40" fmla="*/ 1674287 h 6851930"/>
              <a:gd name="connsiteX41" fmla="*/ 6765751 w 7319245"/>
              <a:gd name="connsiteY41" fmla="*/ 1687639 h 6851930"/>
              <a:gd name="connsiteX42" fmla="*/ 6746330 w 7319245"/>
              <a:gd name="connsiteY42" fmla="*/ 1704025 h 6851930"/>
              <a:gd name="connsiteX43" fmla="*/ 6719020 w 7319245"/>
              <a:gd name="connsiteY43" fmla="*/ 1706453 h 6851930"/>
              <a:gd name="connsiteX44" fmla="*/ 6762109 w 7319245"/>
              <a:gd name="connsiteY44" fmla="*/ 1748329 h 6851930"/>
              <a:gd name="connsiteX45" fmla="*/ 6743902 w 7319245"/>
              <a:gd name="connsiteY45" fmla="*/ 1765929 h 6851930"/>
              <a:gd name="connsiteX46" fmla="*/ 6702633 w 7319245"/>
              <a:gd name="connsiteY46" fmla="*/ 1742260 h 6851930"/>
              <a:gd name="connsiteX47" fmla="*/ 6703240 w 7319245"/>
              <a:gd name="connsiteY47" fmla="*/ 1776247 h 6851930"/>
              <a:gd name="connsiteX48" fmla="*/ 6798524 w 7319245"/>
              <a:gd name="connsiteY48" fmla="*/ 1801130 h 6851930"/>
              <a:gd name="connsiteX49" fmla="*/ 6872566 w 7319245"/>
              <a:gd name="connsiteY49" fmla="*/ 1893986 h 6851930"/>
              <a:gd name="connsiteX50" fmla="*/ 6826441 w 7319245"/>
              <a:gd name="connsiteY50" fmla="*/ 1910979 h 6851930"/>
              <a:gd name="connsiteX51" fmla="*/ 6836759 w 7319245"/>
              <a:gd name="connsiteY51" fmla="*/ 1943752 h 6851930"/>
              <a:gd name="connsiteX52" fmla="*/ 6892594 w 7319245"/>
              <a:gd name="connsiteY52" fmla="*/ 1996552 h 6851930"/>
              <a:gd name="connsiteX53" fmla="*/ 6922939 w 7319245"/>
              <a:gd name="connsiteY53" fmla="*/ 2032966 h 6851930"/>
              <a:gd name="connsiteX54" fmla="*/ 6986057 w 7319245"/>
              <a:gd name="connsiteY54" fmla="*/ 2062705 h 6851930"/>
              <a:gd name="connsiteX55" fmla="*/ 6953891 w 7319245"/>
              <a:gd name="connsiteY55" fmla="*/ 2097298 h 6851930"/>
              <a:gd name="connsiteX56" fmla="*/ 6981809 w 7319245"/>
              <a:gd name="connsiteY56" fmla="*/ 2105795 h 6851930"/>
              <a:gd name="connsiteX57" fmla="*/ 7042499 w 7319245"/>
              <a:gd name="connsiteY57" fmla="*/ 2212610 h 6851930"/>
              <a:gd name="connsiteX58" fmla="*/ 7008512 w 7319245"/>
              <a:gd name="connsiteY58" fmla="*/ 2286652 h 6851930"/>
              <a:gd name="connsiteX59" fmla="*/ 7023078 w 7319245"/>
              <a:gd name="connsiteY59" fmla="*/ 2318211 h 6851930"/>
              <a:gd name="connsiteX60" fmla="*/ 7037037 w 7319245"/>
              <a:gd name="connsiteY60" fmla="*/ 2394073 h 6851930"/>
              <a:gd name="connsiteX61" fmla="*/ 7160237 w 7319245"/>
              <a:gd name="connsiteY61" fmla="*/ 2430488 h 6851930"/>
              <a:gd name="connsiteX62" fmla="*/ 7166306 w 7319245"/>
              <a:gd name="connsiteY62" fmla="*/ 2445053 h 6851930"/>
              <a:gd name="connsiteX63" fmla="*/ 7129892 w 7319245"/>
              <a:gd name="connsiteY63" fmla="*/ 2457191 h 6851930"/>
              <a:gd name="connsiteX64" fmla="*/ 7187548 w 7319245"/>
              <a:gd name="connsiteY64" fmla="*/ 2489357 h 6851930"/>
              <a:gd name="connsiteX65" fmla="*/ 7098334 w 7319245"/>
              <a:gd name="connsiteY65" fmla="*/ 2528806 h 6851930"/>
              <a:gd name="connsiteX66" fmla="*/ 7188156 w 7319245"/>
              <a:gd name="connsiteY66" fmla="*/ 2590103 h 6851930"/>
              <a:gd name="connsiteX67" fmla="*/ 7184514 w 7319245"/>
              <a:gd name="connsiteY67" fmla="*/ 2601027 h 6851930"/>
              <a:gd name="connsiteX68" fmla="*/ 7121396 w 7319245"/>
              <a:gd name="connsiteY68" fmla="*/ 2610131 h 6851930"/>
              <a:gd name="connsiteX69" fmla="*/ 7070416 w 7319245"/>
              <a:gd name="connsiteY69" fmla="*/ 2630159 h 6851930"/>
              <a:gd name="connsiteX70" fmla="*/ 7114113 w 7319245"/>
              <a:gd name="connsiteY70" fmla="*/ 2664752 h 6851930"/>
              <a:gd name="connsiteX71" fmla="*/ 7101368 w 7319245"/>
              <a:gd name="connsiteY71" fmla="*/ 2687814 h 6851930"/>
              <a:gd name="connsiteX72" fmla="*/ 7137782 w 7319245"/>
              <a:gd name="connsiteY72" fmla="*/ 2696918 h 6851930"/>
              <a:gd name="connsiteX73" fmla="*/ 7138996 w 7319245"/>
              <a:gd name="connsiteY73" fmla="*/ 2706021 h 6851930"/>
              <a:gd name="connsiteX74" fmla="*/ 7086196 w 7319245"/>
              <a:gd name="connsiteY74" fmla="*/ 2719373 h 6851930"/>
              <a:gd name="connsiteX75" fmla="*/ 7083768 w 7319245"/>
              <a:gd name="connsiteY75" fmla="*/ 2732118 h 6851930"/>
              <a:gd name="connsiteX76" fmla="*/ 7156596 w 7319245"/>
              <a:gd name="connsiteY76" fmla="*/ 2751539 h 6851930"/>
              <a:gd name="connsiteX77" fmla="*/ 7214252 w 7319245"/>
              <a:gd name="connsiteY77" fmla="*/ 2808588 h 6851930"/>
              <a:gd name="connsiteX78" fmla="*/ 7233066 w 7319245"/>
              <a:gd name="connsiteY78" fmla="*/ 2908727 h 6851930"/>
              <a:gd name="connsiteX79" fmla="*/ 7267053 w 7319245"/>
              <a:gd name="connsiteY79" fmla="*/ 2959707 h 6851930"/>
              <a:gd name="connsiteX80" fmla="*/ 7262804 w 7319245"/>
              <a:gd name="connsiteY80" fmla="*/ 2978521 h 6851930"/>
              <a:gd name="connsiteX81" fmla="*/ 7227604 w 7319245"/>
              <a:gd name="connsiteY81" fmla="*/ 2971238 h 6851930"/>
              <a:gd name="connsiteX82" fmla="*/ 7214252 w 7319245"/>
              <a:gd name="connsiteY82" fmla="*/ 3011294 h 6851930"/>
              <a:gd name="connsiteX83" fmla="*/ 7292543 w 7319245"/>
              <a:gd name="connsiteY83" fmla="*/ 3037390 h 6851930"/>
              <a:gd name="connsiteX84" fmla="*/ 7250666 w 7319245"/>
              <a:gd name="connsiteY84" fmla="*/ 3090798 h 6851930"/>
              <a:gd name="connsiteX85" fmla="*/ 7298612 w 7319245"/>
              <a:gd name="connsiteY85" fmla="*/ 3138743 h 6851930"/>
              <a:gd name="connsiteX86" fmla="*/ 7225783 w 7319245"/>
              <a:gd name="connsiteY86" fmla="*/ 3178799 h 6851930"/>
              <a:gd name="connsiteX87" fmla="*/ 7253094 w 7319245"/>
              <a:gd name="connsiteY87" fmla="*/ 3237668 h 6851930"/>
              <a:gd name="connsiteX88" fmla="*/ 7258556 w 7319245"/>
              <a:gd name="connsiteY88" fmla="*/ 3303214 h 6851930"/>
              <a:gd name="connsiteX89" fmla="*/ 7260984 w 7319245"/>
              <a:gd name="connsiteY89" fmla="*/ 3397890 h 6851930"/>
              <a:gd name="connsiteX90" fmla="*/ 7288901 w 7319245"/>
              <a:gd name="connsiteY90" fmla="*/ 3469505 h 6851930"/>
              <a:gd name="connsiteX91" fmla="*/ 7322888 w 7319245"/>
              <a:gd name="connsiteY91" fmla="*/ 3516844 h 6851930"/>
              <a:gd name="connsiteX92" fmla="*/ 7286473 w 7319245"/>
              <a:gd name="connsiteY92" fmla="*/ 3579354 h 6851930"/>
              <a:gd name="connsiteX93" fmla="*/ 7309536 w 7319245"/>
              <a:gd name="connsiteY93" fmla="*/ 3641865 h 6851930"/>
              <a:gd name="connsiteX94" fmla="*/ 7263411 w 7319245"/>
              <a:gd name="connsiteY94" fmla="*/ 3691024 h 6851930"/>
              <a:gd name="connsiteX95" fmla="*/ 7288901 w 7319245"/>
              <a:gd name="connsiteY95" fmla="*/ 3757177 h 6851930"/>
              <a:gd name="connsiteX96" fmla="*/ 7312571 w 7319245"/>
              <a:gd name="connsiteY96" fmla="*/ 3845785 h 6851930"/>
              <a:gd name="connsiteX97" fmla="*/ 7305287 w 7319245"/>
              <a:gd name="connsiteY97" fmla="*/ 3868240 h 6851930"/>
              <a:gd name="connsiteX98" fmla="*/ 7270087 w 7319245"/>
              <a:gd name="connsiteY98" fmla="*/ 3931358 h 6851930"/>
              <a:gd name="connsiteX99" fmla="*/ 7224570 w 7319245"/>
              <a:gd name="connsiteY99" fmla="*/ 3941068 h 6851930"/>
              <a:gd name="connsiteX100" fmla="*/ 7248846 w 7319245"/>
              <a:gd name="connsiteY100" fmla="*/ 4024214 h 6851930"/>
              <a:gd name="connsiteX101" fmla="*/ 7210004 w 7319245"/>
              <a:gd name="connsiteY101" fmla="*/ 4119498 h 6851930"/>
              <a:gd name="connsiteX102" fmla="*/ 7231852 w 7319245"/>
              <a:gd name="connsiteY102" fmla="*/ 4173512 h 6851930"/>
              <a:gd name="connsiteX103" fmla="*/ 7168734 w 7319245"/>
              <a:gd name="connsiteY103" fmla="*/ 4227527 h 6851930"/>
              <a:gd name="connsiteX104" fmla="*/ 7105009 w 7319245"/>
              <a:gd name="connsiteY104" fmla="*/ 4323417 h 6851930"/>
              <a:gd name="connsiteX105" fmla="*/ 7121396 w 7319245"/>
              <a:gd name="connsiteY105" fmla="*/ 4363473 h 6851930"/>
              <a:gd name="connsiteX106" fmla="*/ 7123217 w 7319245"/>
              <a:gd name="connsiteY106" fmla="*/ 4375611 h 6851930"/>
              <a:gd name="connsiteX107" fmla="*/ 7089230 w 7319245"/>
              <a:gd name="connsiteY107" fmla="*/ 4426591 h 6851930"/>
              <a:gd name="connsiteX108" fmla="*/ 7116541 w 7319245"/>
              <a:gd name="connsiteY108" fmla="*/ 4446012 h 6851930"/>
              <a:gd name="connsiteX109" fmla="*/ 7118362 w 7319245"/>
              <a:gd name="connsiteY109" fmla="*/ 4471502 h 6851930"/>
              <a:gd name="connsiteX110" fmla="*/ 7090444 w 7319245"/>
              <a:gd name="connsiteY110" fmla="*/ 4515199 h 6851930"/>
              <a:gd name="connsiteX111" fmla="*/ 7043712 w 7319245"/>
              <a:gd name="connsiteY111" fmla="*/ 4566178 h 6851930"/>
              <a:gd name="connsiteX112" fmla="*/ 7052209 w 7319245"/>
              <a:gd name="connsiteY112" fmla="*/ 4570427 h 6851930"/>
              <a:gd name="connsiteX113" fmla="*/ 7009119 w 7319245"/>
              <a:gd name="connsiteY113" fmla="*/ 4628689 h 6851930"/>
              <a:gd name="connsiteX114" fmla="*/ 6959960 w 7319245"/>
              <a:gd name="connsiteY114" fmla="*/ 4685738 h 6851930"/>
              <a:gd name="connsiteX115" fmla="*/ 6984236 w 7319245"/>
              <a:gd name="connsiteY115" fmla="*/ 4705159 h 6851930"/>
              <a:gd name="connsiteX116" fmla="*/ 6979988 w 7319245"/>
              <a:gd name="connsiteY116" fmla="*/ 4713049 h 6851930"/>
              <a:gd name="connsiteX117" fmla="*/ 6942967 w 7319245"/>
              <a:gd name="connsiteY117" fmla="*/ 4708194 h 6851930"/>
              <a:gd name="connsiteX118" fmla="*/ 6874386 w 7319245"/>
              <a:gd name="connsiteY118" fmla="*/ 4827753 h 6851930"/>
              <a:gd name="connsiteX119" fmla="*/ 6909587 w 7319245"/>
              <a:gd name="connsiteY119" fmla="*/ 4827753 h 6851930"/>
              <a:gd name="connsiteX120" fmla="*/ 6860428 w 7319245"/>
              <a:gd name="connsiteY120" fmla="*/ 4863560 h 6851930"/>
              <a:gd name="connsiteX121" fmla="*/ 6842828 w 7319245"/>
              <a:gd name="connsiteY121" fmla="*/ 4916361 h 6851930"/>
              <a:gd name="connsiteX122" fmla="*/ 6810055 w 7319245"/>
              <a:gd name="connsiteY122" fmla="*/ 5006790 h 6851930"/>
              <a:gd name="connsiteX123" fmla="*/ 6808234 w 7319245"/>
              <a:gd name="connsiteY123" fmla="*/ 5070514 h 6851930"/>
              <a:gd name="connsiteX124" fmla="*/ 6760896 w 7319245"/>
              <a:gd name="connsiteY124" fmla="*/ 5117246 h 6851930"/>
              <a:gd name="connsiteX125" fmla="*/ 6683212 w 7319245"/>
              <a:gd name="connsiteY125" fmla="*/ 5144556 h 6851930"/>
              <a:gd name="connsiteX126" fmla="*/ 6722661 w 7319245"/>
              <a:gd name="connsiteY126" fmla="*/ 5169440 h 6851930"/>
              <a:gd name="connsiteX127" fmla="*/ 6632840 w 7319245"/>
              <a:gd name="connsiteY127" fmla="*/ 5339372 h 6851930"/>
              <a:gd name="connsiteX128" fmla="*/ 6501748 w 7319245"/>
              <a:gd name="connsiteY128" fmla="*/ 5424945 h 6851930"/>
              <a:gd name="connsiteX129" fmla="*/ 6546052 w 7319245"/>
              <a:gd name="connsiteY129" fmla="*/ 5454077 h 6851930"/>
              <a:gd name="connsiteX130" fmla="*/ 6442879 w 7319245"/>
              <a:gd name="connsiteY130" fmla="*/ 5512340 h 6851930"/>
              <a:gd name="connsiteX131" fmla="*/ 6401002 w 7319245"/>
              <a:gd name="connsiteY131" fmla="*/ 5554823 h 6851930"/>
              <a:gd name="connsiteX132" fmla="*/ 6374298 w 7319245"/>
              <a:gd name="connsiteY132" fmla="*/ 5574244 h 6851930"/>
              <a:gd name="connsiteX133" fmla="*/ 6309967 w 7319245"/>
              <a:gd name="connsiteY133" fmla="*/ 5662245 h 6851930"/>
              <a:gd name="connsiteX134" fmla="*/ 6255346 w 7319245"/>
              <a:gd name="connsiteY134" fmla="*/ 5707762 h 6851930"/>
              <a:gd name="connsiteX135" fmla="*/ 6235318 w 7319245"/>
              <a:gd name="connsiteY135" fmla="*/ 5737500 h 6851930"/>
              <a:gd name="connsiteX136" fmla="*/ 6095124 w 7319245"/>
              <a:gd name="connsiteY136" fmla="*/ 5830963 h 6851930"/>
              <a:gd name="connsiteX137" fmla="*/ 6070848 w 7319245"/>
              <a:gd name="connsiteY137" fmla="*/ 5823074 h 6851930"/>
              <a:gd name="connsiteX138" fmla="*/ 6063565 w 7319245"/>
              <a:gd name="connsiteY138" fmla="*/ 5869805 h 6851930"/>
              <a:gd name="connsiteX139" fmla="*/ 6024723 w 7319245"/>
              <a:gd name="connsiteY139" fmla="*/ 5815791 h 6851930"/>
              <a:gd name="connsiteX140" fmla="*/ 6018047 w 7319245"/>
              <a:gd name="connsiteY140" fmla="*/ 5848563 h 6851930"/>
              <a:gd name="connsiteX141" fmla="*/ 5970101 w 7319245"/>
              <a:gd name="connsiteY141" fmla="*/ 5909254 h 6851930"/>
              <a:gd name="connsiteX142" fmla="*/ 5886956 w 7319245"/>
              <a:gd name="connsiteY142" fmla="*/ 5955378 h 6851930"/>
              <a:gd name="connsiteX143" fmla="*/ 5911232 w 7319245"/>
              <a:gd name="connsiteY143" fmla="*/ 5977227 h 6851930"/>
              <a:gd name="connsiteX144" fmla="*/ 5655726 w 7319245"/>
              <a:gd name="connsiteY144" fmla="*/ 6093752 h 6851930"/>
              <a:gd name="connsiteX145" fmla="*/ 5642374 w 7319245"/>
              <a:gd name="connsiteY145" fmla="*/ 6166581 h 6851930"/>
              <a:gd name="connsiteX146" fmla="*/ 5525849 w 7319245"/>
              <a:gd name="connsiteY146" fmla="*/ 6238195 h 6851930"/>
              <a:gd name="connsiteX147" fmla="*/ 5386868 w 7319245"/>
              <a:gd name="connsiteY147" fmla="*/ 6300099 h 6851930"/>
              <a:gd name="connsiteX148" fmla="*/ 5267915 w 7319245"/>
              <a:gd name="connsiteY148" fmla="*/ 6374141 h 6851930"/>
              <a:gd name="connsiteX149" fmla="*/ 5264274 w 7319245"/>
              <a:gd name="connsiteY149" fmla="*/ 6340155 h 6851930"/>
              <a:gd name="connsiteX150" fmla="*/ 5188411 w 7319245"/>
              <a:gd name="connsiteY150" fmla="*/ 6382638 h 6851930"/>
              <a:gd name="connsiteX151" fmla="*/ 5188411 w 7319245"/>
              <a:gd name="connsiteY151" fmla="*/ 6434224 h 6851930"/>
              <a:gd name="connsiteX152" fmla="*/ 5112548 w 7319245"/>
              <a:gd name="connsiteY152" fmla="*/ 6420873 h 6851930"/>
              <a:gd name="connsiteX153" fmla="*/ 5096769 w 7319245"/>
              <a:gd name="connsiteY153" fmla="*/ 6426942 h 6851930"/>
              <a:gd name="connsiteX154" fmla="*/ 5118010 w 7319245"/>
              <a:gd name="connsiteY154" fmla="*/ 6457894 h 6851930"/>
              <a:gd name="connsiteX155" fmla="*/ 5044575 w 7319245"/>
              <a:gd name="connsiteY155" fmla="*/ 6435439 h 6851930"/>
              <a:gd name="connsiteX156" fmla="*/ 5015444 w 7319245"/>
              <a:gd name="connsiteY156" fmla="*/ 6457894 h 6851930"/>
              <a:gd name="connsiteX157" fmla="*/ 4977209 w 7319245"/>
              <a:gd name="connsiteY157" fmla="*/ 6445149 h 6851930"/>
              <a:gd name="connsiteX158" fmla="*/ 4946864 w 7319245"/>
              <a:gd name="connsiteY158" fmla="*/ 6485204 h 6851930"/>
              <a:gd name="connsiteX159" fmla="*/ 4904987 w 7319245"/>
              <a:gd name="connsiteY159" fmla="*/ 6500984 h 6851930"/>
              <a:gd name="connsiteX160" fmla="*/ 4861897 w 7319245"/>
              <a:gd name="connsiteY160" fmla="*/ 6515550 h 6851930"/>
              <a:gd name="connsiteX161" fmla="*/ 4794531 w 7319245"/>
              <a:gd name="connsiteY161" fmla="*/ 6538005 h 6851930"/>
              <a:gd name="connsiteX162" fmla="*/ 4788462 w 7319245"/>
              <a:gd name="connsiteY162" fmla="*/ 6501591 h 6851930"/>
              <a:gd name="connsiteX163" fmla="*/ 4779966 w 7319245"/>
              <a:gd name="connsiteY163" fmla="*/ 6499770 h 6851930"/>
              <a:gd name="connsiteX164" fmla="*/ 4769041 w 7319245"/>
              <a:gd name="connsiteY164" fmla="*/ 6530115 h 6851930"/>
              <a:gd name="connsiteX165" fmla="*/ 4738696 w 7319245"/>
              <a:gd name="connsiteY165" fmla="*/ 6496129 h 6851930"/>
              <a:gd name="connsiteX166" fmla="*/ 4736268 w 7319245"/>
              <a:gd name="connsiteY166" fmla="*/ 6517977 h 6851930"/>
              <a:gd name="connsiteX167" fmla="*/ 4672544 w 7319245"/>
              <a:gd name="connsiteY167" fmla="*/ 6539826 h 6851930"/>
              <a:gd name="connsiteX168" fmla="*/ 4661013 w 7319245"/>
              <a:gd name="connsiteY168" fmla="*/ 6598695 h 6851930"/>
              <a:gd name="connsiteX169" fmla="*/ 4573012 w 7319245"/>
              <a:gd name="connsiteY169" fmla="*/ 6571384 h 6851930"/>
              <a:gd name="connsiteX170" fmla="*/ 4560874 w 7319245"/>
              <a:gd name="connsiteY170" fmla="*/ 6611440 h 6851930"/>
              <a:gd name="connsiteX171" fmla="*/ 4472266 w 7319245"/>
              <a:gd name="connsiteY171" fmla="*/ 6611440 h 6851930"/>
              <a:gd name="connsiteX172" fmla="*/ 4472873 w 7319245"/>
              <a:gd name="connsiteY172" fmla="*/ 6614475 h 6851930"/>
              <a:gd name="connsiteX173" fmla="*/ 4419465 w 7319245"/>
              <a:gd name="connsiteY173" fmla="*/ 6622971 h 6851930"/>
              <a:gd name="connsiteX174" fmla="*/ 4402472 w 7319245"/>
              <a:gd name="connsiteY174" fmla="*/ 6628433 h 6851930"/>
              <a:gd name="connsiteX175" fmla="*/ 4353313 w 7319245"/>
              <a:gd name="connsiteY175" fmla="*/ 6643606 h 6851930"/>
              <a:gd name="connsiteX176" fmla="*/ 4284733 w 7319245"/>
              <a:gd name="connsiteY176" fmla="*/ 6656351 h 6851930"/>
              <a:gd name="connsiteX177" fmla="*/ 4233146 w 7319245"/>
              <a:gd name="connsiteY177" fmla="*/ 6633289 h 6851930"/>
              <a:gd name="connsiteX178" fmla="*/ 4248319 w 7319245"/>
              <a:gd name="connsiteY178" fmla="*/ 6670917 h 6851930"/>
              <a:gd name="connsiteX179" fmla="*/ 4023158 w 7319245"/>
              <a:gd name="connsiteY179" fmla="*/ 6740104 h 6851930"/>
              <a:gd name="connsiteX180" fmla="*/ 4018303 w 7319245"/>
              <a:gd name="connsiteY180" fmla="*/ 6761345 h 6851930"/>
              <a:gd name="connsiteX181" fmla="*/ 3958826 w 7319245"/>
              <a:gd name="connsiteY181" fmla="*/ 6766201 h 6851930"/>
              <a:gd name="connsiteX182" fmla="*/ 3871432 w 7319245"/>
              <a:gd name="connsiteY182" fmla="*/ 6753455 h 6851930"/>
              <a:gd name="connsiteX183" fmla="*/ 3838660 w 7319245"/>
              <a:gd name="connsiteY183" fmla="*/ 6752848 h 6851930"/>
              <a:gd name="connsiteX184" fmla="*/ 3641416 w 7319245"/>
              <a:gd name="connsiteY184" fmla="*/ 6793511 h 6851930"/>
              <a:gd name="connsiteX185" fmla="*/ 3603788 w 7319245"/>
              <a:gd name="connsiteY185" fmla="*/ 6815966 h 6851930"/>
              <a:gd name="connsiteX186" fmla="*/ 3540670 w 7319245"/>
              <a:gd name="connsiteY186" fmla="*/ 6819001 h 6851930"/>
              <a:gd name="connsiteX187" fmla="*/ 3512753 w 7319245"/>
              <a:gd name="connsiteY187" fmla="*/ 6854202 h 6851930"/>
              <a:gd name="connsiteX188" fmla="*/ 3413828 w 7319245"/>
              <a:gd name="connsiteY188" fmla="*/ 6831139 h 6851930"/>
              <a:gd name="connsiteX189" fmla="*/ 3419897 w 7319245"/>
              <a:gd name="connsiteY189" fmla="*/ 6798973 h 6851930"/>
              <a:gd name="connsiteX190" fmla="*/ 3368310 w 7319245"/>
              <a:gd name="connsiteY190" fmla="*/ 6783800 h 6851930"/>
              <a:gd name="connsiteX191" fmla="*/ 3371345 w 7319245"/>
              <a:gd name="connsiteY191" fmla="*/ 6810504 h 6851930"/>
              <a:gd name="connsiteX192" fmla="*/ 3178349 w 7319245"/>
              <a:gd name="connsiteY192" fmla="*/ 6795938 h 6851930"/>
              <a:gd name="connsiteX193" fmla="*/ 3062431 w 7319245"/>
              <a:gd name="connsiteY193" fmla="*/ 6768021 h 6851930"/>
              <a:gd name="connsiteX194" fmla="*/ 3002348 w 7319245"/>
              <a:gd name="connsiteY194" fmla="*/ 6748600 h 6851930"/>
              <a:gd name="connsiteX195" fmla="*/ 2966540 w 7319245"/>
              <a:gd name="connsiteY195" fmla="*/ 6741317 h 6851930"/>
              <a:gd name="connsiteX196" fmla="*/ 2870650 w 7319245"/>
              <a:gd name="connsiteY196" fmla="*/ 6710365 h 6851930"/>
              <a:gd name="connsiteX197" fmla="*/ 2860939 w 7319245"/>
              <a:gd name="connsiteY197" fmla="*/ 6704903 h 6851930"/>
              <a:gd name="connsiteX198" fmla="*/ 2777794 w 7319245"/>
              <a:gd name="connsiteY198" fmla="*/ 6659993 h 6851930"/>
              <a:gd name="connsiteX199" fmla="*/ 2769904 w 7319245"/>
              <a:gd name="connsiteY199" fmla="*/ 6624185 h 6851930"/>
              <a:gd name="connsiteX200" fmla="*/ 2741379 w 7319245"/>
              <a:gd name="connsiteY200" fmla="*/ 6624185 h 6851930"/>
              <a:gd name="connsiteX201" fmla="*/ 2697075 w 7319245"/>
              <a:gd name="connsiteY201" fmla="*/ 6614475 h 6851930"/>
              <a:gd name="connsiteX202" fmla="*/ 2568412 w 7319245"/>
              <a:gd name="connsiteY202" fmla="*/ 6521619 h 6851930"/>
              <a:gd name="connsiteX203" fmla="*/ 2398479 w 7319245"/>
              <a:gd name="connsiteY203" fmla="*/ 6386887 h 6851930"/>
              <a:gd name="connsiteX204" fmla="*/ 2308658 w 7319245"/>
              <a:gd name="connsiteY204" fmla="*/ 6340155 h 6851930"/>
              <a:gd name="connsiteX205" fmla="*/ 2224298 w 7319245"/>
              <a:gd name="connsiteY205" fmla="*/ 6261257 h 6851930"/>
              <a:gd name="connsiteX206" fmla="*/ 2099276 w 7319245"/>
              <a:gd name="connsiteY206" fmla="*/ 6199353 h 6851930"/>
              <a:gd name="connsiteX207" fmla="*/ 2073786 w 7319245"/>
              <a:gd name="connsiteY207" fmla="*/ 6193284 h 6851930"/>
              <a:gd name="connsiteX208" fmla="*/ 1973648 w 7319245"/>
              <a:gd name="connsiteY208" fmla="*/ 6155049 h 6851930"/>
              <a:gd name="connsiteX209" fmla="*/ 1923274 w 7319245"/>
              <a:gd name="connsiteY209" fmla="*/ 6083435 h 6851930"/>
              <a:gd name="connsiteX210" fmla="*/ 1877150 w 7319245"/>
              <a:gd name="connsiteY210" fmla="*/ 6005751 h 6851930"/>
              <a:gd name="connsiteX211" fmla="*/ 1746059 w 7319245"/>
              <a:gd name="connsiteY211" fmla="*/ 5927461 h 6851930"/>
              <a:gd name="connsiteX212" fmla="*/ 1728459 w 7319245"/>
              <a:gd name="connsiteY212" fmla="*/ 5912895 h 6851930"/>
              <a:gd name="connsiteX213" fmla="*/ 1652596 w 7319245"/>
              <a:gd name="connsiteY213" fmla="*/ 5808508 h 6851930"/>
              <a:gd name="connsiteX214" fmla="*/ 1645313 w 7319245"/>
              <a:gd name="connsiteY214" fmla="*/ 5794549 h 6851930"/>
              <a:gd name="connsiteX215" fmla="*/ 1638637 w 7319245"/>
              <a:gd name="connsiteY215" fmla="*/ 5734466 h 6851930"/>
              <a:gd name="connsiteX216" fmla="*/ 1483877 w 7319245"/>
              <a:gd name="connsiteY216" fmla="*/ 5685914 h 6851930"/>
              <a:gd name="connsiteX217" fmla="*/ 1486305 w 7319245"/>
              <a:gd name="connsiteY217" fmla="*/ 5711404 h 6851930"/>
              <a:gd name="connsiteX218" fmla="*/ 1170715 w 7319245"/>
              <a:gd name="connsiteY218" fmla="*/ 5602768 h 6851930"/>
              <a:gd name="connsiteX219" fmla="*/ 1201060 w 7319245"/>
              <a:gd name="connsiteY219" fmla="*/ 5579706 h 6851930"/>
              <a:gd name="connsiteX220" fmla="*/ 1089997 w 7319245"/>
              <a:gd name="connsiteY220" fmla="*/ 5514160 h 6851930"/>
              <a:gd name="connsiteX221" fmla="*/ 1075432 w 7319245"/>
              <a:gd name="connsiteY221" fmla="*/ 5502022 h 6851930"/>
              <a:gd name="connsiteX222" fmla="*/ 1008065 w 7319245"/>
              <a:gd name="connsiteY222" fmla="*/ 5466215 h 6851930"/>
              <a:gd name="connsiteX223" fmla="*/ 993500 w 7319245"/>
              <a:gd name="connsiteY223" fmla="*/ 5463787 h 6851930"/>
              <a:gd name="connsiteX224" fmla="*/ 1005031 w 7319245"/>
              <a:gd name="connsiteY224" fmla="*/ 5441939 h 6851930"/>
              <a:gd name="connsiteX225" fmla="*/ 944947 w 7319245"/>
              <a:gd name="connsiteY225" fmla="*/ 5275648 h 6851930"/>
              <a:gd name="connsiteX226" fmla="*/ 875761 w 7319245"/>
              <a:gd name="connsiteY226" fmla="*/ 5298710 h 6851930"/>
              <a:gd name="connsiteX227" fmla="*/ 856947 w 7319245"/>
              <a:gd name="connsiteY227" fmla="*/ 5240447 h 6851930"/>
              <a:gd name="connsiteX228" fmla="*/ 751345 w 7319245"/>
              <a:gd name="connsiteY228" fmla="*/ 5131205 h 6851930"/>
              <a:gd name="connsiteX229" fmla="*/ 778656 w 7319245"/>
              <a:gd name="connsiteY229" fmla="*/ 5057769 h 6851930"/>
              <a:gd name="connsiteX230" fmla="*/ 670021 w 7319245"/>
              <a:gd name="connsiteY230" fmla="*/ 5014072 h 6851930"/>
              <a:gd name="connsiteX231" fmla="*/ 723428 w 7319245"/>
              <a:gd name="connsiteY231" fmla="*/ 4965520 h 6851930"/>
              <a:gd name="connsiteX232" fmla="*/ 637248 w 7319245"/>
              <a:gd name="connsiteY232" fmla="*/ 4935175 h 6851930"/>
              <a:gd name="connsiteX233" fmla="*/ 633606 w 7319245"/>
              <a:gd name="connsiteY233" fmla="*/ 4944886 h 6851930"/>
              <a:gd name="connsiteX234" fmla="*/ 579592 w 7319245"/>
              <a:gd name="connsiteY234" fmla="*/ 4864774 h 6851930"/>
              <a:gd name="connsiteX235" fmla="*/ 599620 w 7319245"/>
              <a:gd name="connsiteY235" fmla="*/ 4790125 h 6851930"/>
              <a:gd name="connsiteX236" fmla="*/ 571702 w 7319245"/>
              <a:gd name="connsiteY236" fmla="*/ 4751891 h 6851930"/>
              <a:gd name="connsiteX237" fmla="*/ 526792 w 7319245"/>
              <a:gd name="connsiteY237" fmla="*/ 4678455 h 6851930"/>
              <a:gd name="connsiteX238" fmla="*/ 452749 w 7319245"/>
              <a:gd name="connsiteY238" fmla="*/ 4679062 h 6851930"/>
              <a:gd name="connsiteX239" fmla="*/ 396307 w 7319245"/>
              <a:gd name="connsiteY239" fmla="*/ 4651752 h 6851930"/>
              <a:gd name="connsiteX240" fmla="*/ 430901 w 7319245"/>
              <a:gd name="connsiteY240" fmla="*/ 4671172 h 6851930"/>
              <a:gd name="connsiteX241" fmla="*/ 360500 w 7319245"/>
              <a:gd name="connsiteY241" fmla="*/ 4611696 h 6851930"/>
              <a:gd name="connsiteX242" fmla="*/ 359893 w 7319245"/>
              <a:gd name="connsiteY242" fmla="*/ 4598344 h 6851930"/>
              <a:gd name="connsiteX243" fmla="*/ 415728 w 7319245"/>
              <a:gd name="connsiteY243" fmla="*/ 4549185 h 6851930"/>
              <a:gd name="connsiteX244" fmla="*/ 370818 w 7319245"/>
              <a:gd name="connsiteY244" fmla="*/ 4520054 h 6851930"/>
              <a:gd name="connsiteX245" fmla="*/ 413301 w 7319245"/>
              <a:gd name="connsiteY245" fmla="*/ 4467860 h 6851930"/>
              <a:gd name="connsiteX246" fmla="*/ 350183 w 7319245"/>
              <a:gd name="connsiteY246" fmla="*/ 4452687 h 6851930"/>
              <a:gd name="connsiteX247" fmla="*/ 354431 w 7319245"/>
              <a:gd name="connsiteY247" fmla="*/ 4426591 h 6851930"/>
              <a:gd name="connsiteX248" fmla="*/ 322265 w 7319245"/>
              <a:gd name="connsiteY248" fmla="*/ 4422342 h 6851930"/>
              <a:gd name="connsiteX249" fmla="*/ 320445 w 7319245"/>
              <a:gd name="connsiteY249" fmla="*/ 4413239 h 6851930"/>
              <a:gd name="connsiteX250" fmla="*/ 412694 w 7319245"/>
              <a:gd name="connsiteY250" fmla="*/ 4377432 h 6851930"/>
              <a:gd name="connsiteX251" fmla="*/ 329548 w 7319245"/>
              <a:gd name="connsiteY251" fmla="*/ 4347693 h 6851930"/>
              <a:gd name="connsiteX252" fmla="*/ 350790 w 7319245"/>
              <a:gd name="connsiteY252" fmla="*/ 4332521 h 6851930"/>
              <a:gd name="connsiteX253" fmla="*/ 305272 w 7319245"/>
              <a:gd name="connsiteY253" fmla="*/ 4292465 h 6851930"/>
              <a:gd name="connsiteX254" fmla="*/ 430294 w 7319245"/>
              <a:gd name="connsiteY254" fmla="*/ 4275472 h 6851930"/>
              <a:gd name="connsiteX255" fmla="*/ 284030 w 7319245"/>
              <a:gd name="connsiteY255" fmla="*/ 4217209 h 6851930"/>
              <a:gd name="connsiteX256" fmla="*/ 235478 w 7319245"/>
              <a:gd name="connsiteY256" fmla="*/ 4171085 h 6851930"/>
              <a:gd name="connsiteX257" fmla="*/ 243975 w 7319245"/>
              <a:gd name="connsiteY257" fmla="*/ 4125567 h 6851930"/>
              <a:gd name="connsiteX258" fmla="*/ 195423 w 7319245"/>
              <a:gd name="connsiteY258" fmla="*/ 4112215 h 6851930"/>
              <a:gd name="connsiteX259" fmla="*/ 191781 w 7319245"/>
              <a:gd name="connsiteY259" fmla="*/ 4055773 h 6851930"/>
              <a:gd name="connsiteX260" fmla="*/ 181464 w 7319245"/>
              <a:gd name="connsiteY260" fmla="*/ 4055166 h 6851930"/>
              <a:gd name="connsiteX261" fmla="*/ 200885 w 7319245"/>
              <a:gd name="connsiteY261" fmla="*/ 4028462 h 6851930"/>
              <a:gd name="connsiteX262" fmla="*/ 159009 w 7319245"/>
              <a:gd name="connsiteY262" fmla="*/ 4013897 h 6851930"/>
              <a:gd name="connsiteX263" fmla="*/ 197850 w 7319245"/>
              <a:gd name="connsiteY263" fmla="*/ 3982945 h 6851930"/>
              <a:gd name="connsiteX264" fmla="*/ 152939 w 7319245"/>
              <a:gd name="connsiteY264" fmla="*/ 3922254 h 6851930"/>
              <a:gd name="connsiteX265" fmla="*/ 175395 w 7319245"/>
              <a:gd name="connsiteY265" fmla="*/ 3895551 h 6851930"/>
              <a:gd name="connsiteX266" fmla="*/ 135946 w 7319245"/>
              <a:gd name="connsiteY266" fmla="*/ 3902227 h 6851930"/>
              <a:gd name="connsiteX267" fmla="*/ 133519 w 7319245"/>
              <a:gd name="connsiteY267" fmla="*/ 3896158 h 6851930"/>
              <a:gd name="connsiteX268" fmla="*/ 196636 w 7319245"/>
              <a:gd name="connsiteY268" fmla="*/ 3862778 h 6851930"/>
              <a:gd name="connsiteX269" fmla="*/ 135339 w 7319245"/>
              <a:gd name="connsiteY269" fmla="*/ 3856709 h 6851930"/>
              <a:gd name="connsiteX270" fmla="*/ 182678 w 7319245"/>
              <a:gd name="connsiteY270" fmla="*/ 3804515 h 6851930"/>
              <a:gd name="connsiteX271" fmla="*/ 152333 w 7319245"/>
              <a:gd name="connsiteY271" fmla="*/ 3801481 h 6851930"/>
              <a:gd name="connsiteX272" fmla="*/ 151726 w 7319245"/>
              <a:gd name="connsiteY272" fmla="*/ 3794805 h 6851930"/>
              <a:gd name="connsiteX273" fmla="*/ 188747 w 7319245"/>
              <a:gd name="connsiteY273" fmla="*/ 3783274 h 6851930"/>
              <a:gd name="connsiteX274" fmla="*/ 143229 w 7319245"/>
              <a:gd name="connsiteY274" fmla="*/ 3728652 h 6851930"/>
              <a:gd name="connsiteX275" fmla="*/ 119560 w 7319245"/>
              <a:gd name="connsiteY275" fmla="*/ 3696487 h 6851930"/>
              <a:gd name="connsiteX276" fmla="*/ 109242 w 7319245"/>
              <a:gd name="connsiteY276" fmla="*/ 3675852 h 6851930"/>
              <a:gd name="connsiteX277" fmla="*/ 128056 w 7319245"/>
              <a:gd name="connsiteY277" fmla="*/ 3660679 h 6851930"/>
              <a:gd name="connsiteX278" fmla="*/ 182678 w 7319245"/>
              <a:gd name="connsiteY278" fmla="*/ 3647934 h 6851930"/>
              <a:gd name="connsiteX279" fmla="*/ 61297 w 7319245"/>
              <a:gd name="connsiteY279" fmla="*/ 3640651 h 6851930"/>
              <a:gd name="connsiteX280" fmla="*/ 101353 w 7319245"/>
              <a:gd name="connsiteY280" fmla="*/ 3604237 h 6851930"/>
              <a:gd name="connsiteX281" fmla="*/ 67366 w 7319245"/>
              <a:gd name="connsiteY281" fmla="*/ 3581175 h 6851930"/>
              <a:gd name="connsiteX282" fmla="*/ 110456 w 7319245"/>
              <a:gd name="connsiteY282" fmla="*/ 3546582 h 6851930"/>
              <a:gd name="connsiteX283" fmla="*/ 98318 w 7319245"/>
              <a:gd name="connsiteY283" fmla="*/ 3494995 h 6851930"/>
              <a:gd name="connsiteX284" fmla="*/ 66152 w 7319245"/>
              <a:gd name="connsiteY284" fmla="*/ 3511988 h 6851930"/>
              <a:gd name="connsiteX285" fmla="*/ 61904 w 7319245"/>
              <a:gd name="connsiteY285" fmla="*/ 3445229 h 6851930"/>
              <a:gd name="connsiteX286" fmla="*/ 87394 w 7319245"/>
              <a:gd name="connsiteY286" fmla="*/ 3431270 h 6851930"/>
              <a:gd name="connsiteX287" fmla="*/ 72828 w 7319245"/>
              <a:gd name="connsiteY287" fmla="*/ 3403353 h 6851930"/>
              <a:gd name="connsiteX288" fmla="*/ 133519 w 7319245"/>
              <a:gd name="connsiteY288" fmla="*/ 3394856 h 6851930"/>
              <a:gd name="connsiteX289" fmla="*/ 99532 w 7319245"/>
              <a:gd name="connsiteY289" fmla="*/ 3292290 h 6851930"/>
              <a:gd name="connsiteX290" fmla="*/ 135339 w 7319245"/>
              <a:gd name="connsiteY290" fmla="*/ 3312924 h 6851930"/>
              <a:gd name="connsiteX291" fmla="*/ 148084 w 7319245"/>
              <a:gd name="connsiteY291" fmla="*/ 3302000 h 6851930"/>
              <a:gd name="connsiteX292" fmla="*/ 165684 w 7319245"/>
              <a:gd name="connsiteY292" fmla="*/ 3294110 h 6851930"/>
              <a:gd name="connsiteX293" fmla="*/ 96498 w 7319245"/>
              <a:gd name="connsiteY293" fmla="*/ 3255268 h 6851930"/>
              <a:gd name="connsiteX294" fmla="*/ 127450 w 7319245"/>
              <a:gd name="connsiteY294" fmla="*/ 3238882 h 6851930"/>
              <a:gd name="connsiteX295" fmla="*/ 42483 w 7319245"/>
              <a:gd name="connsiteY295" fmla="*/ 3182440 h 6851930"/>
              <a:gd name="connsiteX296" fmla="*/ 13959 w 7319245"/>
              <a:gd name="connsiteY296" fmla="*/ 3156950 h 6851930"/>
              <a:gd name="connsiteX297" fmla="*/ 56442 w 7319245"/>
              <a:gd name="connsiteY297" fmla="*/ 3161198 h 6851930"/>
              <a:gd name="connsiteX298" fmla="*/ 52194 w 7319245"/>
              <a:gd name="connsiteY298" fmla="*/ 3064701 h 6851930"/>
              <a:gd name="connsiteX299" fmla="*/ 61904 w 7319245"/>
              <a:gd name="connsiteY299" fmla="*/ 3019790 h 6851930"/>
              <a:gd name="connsiteX300" fmla="*/ 3641 w 7319245"/>
              <a:gd name="connsiteY300" fmla="*/ 3019790 h 6851930"/>
              <a:gd name="connsiteX301" fmla="*/ 0 w 7319245"/>
              <a:gd name="connsiteY301" fmla="*/ 3011294 h 6851930"/>
              <a:gd name="connsiteX302" fmla="*/ 30952 w 7319245"/>
              <a:gd name="connsiteY302" fmla="*/ 2988231 h 6851930"/>
              <a:gd name="connsiteX303" fmla="*/ 72828 w 7319245"/>
              <a:gd name="connsiteY303" fmla="*/ 2876561 h 6851930"/>
              <a:gd name="connsiteX304" fmla="*/ 10317 w 7319245"/>
              <a:gd name="connsiteY304" fmla="*/ 2752146 h 6851930"/>
              <a:gd name="connsiteX305" fmla="*/ 18814 w 7319245"/>
              <a:gd name="connsiteY305" fmla="*/ 2742436 h 6851930"/>
              <a:gd name="connsiteX306" fmla="*/ 54621 w 7319245"/>
              <a:gd name="connsiteY306" fmla="*/ 2755787 h 6851930"/>
              <a:gd name="connsiteX307" fmla="*/ 117739 w 7319245"/>
              <a:gd name="connsiteY307" fmla="*/ 2741222 h 6851930"/>
              <a:gd name="connsiteX308" fmla="*/ 172967 w 7319245"/>
              <a:gd name="connsiteY308" fmla="*/ 2744256 h 6851930"/>
              <a:gd name="connsiteX309" fmla="*/ 148084 w 7319245"/>
              <a:gd name="connsiteY309" fmla="*/ 2638655 h 6851930"/>
              <a:gd name="connsiteX310" fmla="*/ 208168 w 7319245"/>
              <a:gd name="connsiteY310" fmla="*/ 2591924 h 6851930"/>
              <a:gd name="connsiteX311" fmla="*/ 146264 w 7319245"/>
              <a:gd name="connsiteY311" fmla="*/ 2501495 h 6851930"/>
              <a:gd name="connsiteX312" fmla="*/ 172967 w 7319245"/>
              <a:gd name="connsiteY312" fmla="*/ 2430488 h 6851930"/>
              <a:gd name="connsiteX313" fmla="*/ 146870 w 7319245"/>
              <a:gd name="connsiteY313" fmla="*/ 2423812 h 6851930"/>
              <a:gd name="connsiteX314" fmla="*/ 123808 w 7319245"/>
              <a:gd name="connsiteY314" fmla="*/ 2386184 h 6851930"/>
              <a:gd name="connsiteX315" fmla="*/ 131091 w 7319245"/>
              <a:gd name="connsiteY315" fmla="*/ 2323673 h 6851930"/>
              <a:gd name="connsiteX316" fmla="*/ 188747 w 7319245"/>
              <a:gd name="connsiteY316" fmla="*/ 2232031 h 6851930"/>
              <a:gd name="connsiteX317" fmla="*/ 222733 w 7319245"/>
              <a:gd name="connsiteY317" fmla="*/ 2196223 h 6851930"/>
              <a:gd name="connsiteX318" fmla="*/ 189354 w 7319245"/>
              <a:gd name="connsiteY318" fmla="*/ 2167092 h 6851930"/>
              <a:gd name="connsiteX319" fmla="*/ 296775 w 7319245"/>
              <a:gd name="connsiteY319" fmla="*/ 2134926 h 6851930"/>
              <a:gd name="connsiteX320" fmla="*/ 299810 w 7319245"/>
              <a:gd name="connsiteY320" fmla="*/ 2122181 h 6851930"/>
              <a:gd name="connsiteX321" fmla="*/ 267037 w 7319245"/>
              <a:gd name="connsiteY321" fmla="*/ 2098512 h 6851930"/>
              <a:gd name="connsiteX322" fmla="*/ 251258 w 7319245"/>
              <a:gd name="connsiteY322" fmla="*/ 2045711 h 6851930"/>
              <a:gd name="connsiteX323" fmla="*/ 332583 w 7319245"/>
              <a:gd name="connsiteY323" fmla="*/ 2009904 h 6851930"/>
              <a:gd name="connsiteX324" fmla="*/ 386597 w 7319245"/>
              <a:gd name="connsiteY324" fmla="*/ 2000801 h 6851930"/>
              <a:gd name="connsiteX325" fmla="*/ 384776 w 7319245"/>
              <a:gd name="connsiteY325" fmla="*/ 1986842 h 6851930"/>
              <a:gd name="connsiteX326" fmla="*/ 337438 w 7319245"/>
              <a:gd name="connsiteY326" fmla="*/ 1979559 h 6851930"/>
              <a:gd name="connsiteX327" fmla="*/ 379314 w 7319245"/>
              <a:gd name="connsiteY327" fmla="*/ 1934648 h 6851930"/>
              <a:gd name="connsiteX328" fmla="*/ 400556 w 7319245"/>
              <a:gd name="connsiteY328" fmla="*/ 1917048 h 6851930"/>
              <a:gd name="connsiteX329" fmla="*/ 463067 w 7319245"/>
              <a:gd name="connsiteY329" fmla="*/ 1894593 h 6851930"/>
              <a:gd name="connsiteX330" fmla="*/ 460639 w 7319245"/>
              <a:gd name="connsiteY330" fmla="*/ 1884882 h 6851930"/>
              <a:gd name="connsiteX331" fmla="*/ 418156 w 7319245"/>
              <a:gd name="connsiteY331" fmla="*/ 1880634 h 6851930"/>
              <a:gd name="connsiteX332" fmla="*/ 443646 w 7319245"/>
              <a:gd name="connsiteY332" fmla="*/ 1856965 h 6851930"/>
              <a:gd name="connsiteX333" fmla="*/ 429080 w 7319245"/>
              <a:gd name="connsiteY333" fmla="*/ 1830261 h 6851930"/>
              <a:gd name="connsiteX334" fmla="*/ 479453 w 7319245"/>
              <a:gd name="connsiteY334" fmla="*/ 1788992 h 6851930"/>
              <a:gd name="connsiteX335" fmla="*/ 493412 w 7319245"/>
              <a:gd name="connsiteY335" fmla="*/ 1796274 h 6851930"/>
              <a:gd name="connsiteX336" fmla="*/ 493412 w 7319245"/>
              <a:gd name="connsiteY336" fmla="*/ 1762895 h 6851930"/>
              <a:gd name="connsiteX337" fmla="*/ 524971 w 7319245"/>
              <a:gd name="connsiteY337" fmla="*/ 1755612 h 6851930"/>
              <a:gd name="connsiteX338" fmla="*/ 524971 w 7319245"/>
              <a:gd name="connsiteY338" fmla="*/ 1747115 h 6851930"/>
              <a:gd name="connsiteX339" fmla="*/ 495233 w 7319245"/>
              <a:gd name="connsiteY339" fmla="*/ 1742867 h 6851930"/>
              <a:gd name="connsiteX340" fmla="*/ 588089 w 7319245"/>
              <a:gd name="connsiteY340" fmla="*/ 1651225 h 6851930"/>
              <a:gd name="connsiteX341" fmla="*/ 523150 w 7319245"/>
              <a:gd name="connsiteY341" fmla="*/ 1582038 h 6851930"/>
              <a:gd name="connsiteX342" fmla="*/ 590516 w 7319245"/>
              <a:gd name="connsiteY342" fmla="*/ 1586286 h 6851930"/>
              <a:gd name="connsiteX343" fmla="*/ 560778 w 7319245"/>
              <a:gd name="connsiteY343" fmla="*/ 1549872 h 6851930"/>
              <a:gd name="connsiteX344" fmla="*/ 565026 w 7319245"/>
              <a:gd name="connsiteY344" fmla="*/ 1543196 h 6851930"/>
              <a:gd name="connsiteX345" fmla="*/ 614792 w 7319245"/>
              <a:gd name="connsiteY345" fmla="*/ 1575969 h 6851930"/>
              <a:gd name="connsiteX346" fmla="*/ 643924 w 7319245"/>
              <a:gd name="connsiteY346" fmla="*/ 1551693 h 6851930"/>
              <a:gd name="connsiteX347" fmla="*/ 583840 w 7319245"/>
              <a:gd name="connsiteY347" fmla="*/ 1504961 h 6851930"/>
              <a:gd name="connsiteX348" fmla="*/ 518902 w 7319245"/>
              <a:gd name="connsiteY348" fmla="*/ 1492823 h 6851930"/>
              <a:gd name="connsiteX349" fmla="*/ 518295 w 7319245"/>
              <a:gd name="connsiteY349" fmla="*/ 1484326 h 6851930"/>
              <a:gd name="connsiteX350" fmla="*/ 571095 w 7319245"/>
              <a:gd name="connsiteY350" fmla="*/ 1476437 h 6851930"/>
              <a:gd name="connsiteX351" fmla="*/ 577771 w 7319245"/>
              <a:gd name="connsiteY351" fmla="*/ 1453981 h 6851930"/>
              <a:gd name="connsiteX352" fmla="*/ 660310 w 7319245"/>
              <a:gd name="connsiteY352" fmla="*/ 1449126 h 6851930"/>
              <a:gd name="connsiteX353" fmla="*/ 665165 w 7319245"/>
              <a:gd name="connsiteY353" fmla="*/ 1438202 h 6851930"/>
              <a:gd name="connsiteX354" fmla="*/ 632999 w 7319245"/>
              <a:gd name="connsiteY354" fmla="*/ 1413319 h 6851930"/>
              <a:gd name="connsiteX355" fmla="*/ 725856 w 7319245"/>
              <a:gd name="connsiteY355" fmla="*/ 1372656 h 6851930"/>
              <a:gd name="connsiteX356" fmla="*/ 762270 w 7319245"/>
              <a:gd name="connsiteY356" fmla="*/ 1359911 h 6851930"/>
              <a:gd name="connsiteX357" fmla="*/ 804146 w 7319245"/>
              <a:gd name="connsiteY357" fmla="*/ 1366587 h 6851930"/>
              <a:gd name="connsiteX358" fmla="*/ 808394 w 7319245"/>
              <a:gd name="connsiteY358" fmla="*/ 1353842 h 6851930"/>
              <a:gd name="connsiteX359" fmla="*/ 744063 w 7319245"/>
              <a:gd name="connsiteY359" fmla="*/ 1313180 h 6851930"/>
              <a:gd name="connsiteX360" fmla="*/ 744063 w 7319245"/>
              <a:gd name="connsiteY360" fmla="*/ 1347773 h 6851930"/>
              <a:gd name="connsiteX361" fmla="*/ 713718 w 7319245"/>
              <a:gd name="connsiteY361" fmla="*/ 1327745 h 6851930"/>
              <a:gd name="connsiteX362" fmla="*/ 761056 w 7319245"/>
              <a:gd name="connsiteY362" fmla="*/ 1273124 h 6851930"/>
              <a:gd name="connsiteX363" fmla="*/ 851484 w 7319245"/>
              <a:gd name="connsiteY363" fmla="*/ 1274945 h 6851930"/>
              <a:gd name="connsiteX364" fmla="*/ 831457 w 7319245"/>
              <a:gd name="connsiteY364" fmla="*/ 1247027 h 6851930"/>
              <a:gd name="connsiteX365" fmla="*/ 872119 w 7319245"/>
              <a:gd name="connsiteY365" fmla="*/ 1245207 h 6851930"/>
              <a:gd name="connsiteX366" fmla="*/ 874547 w 7319245"/>
              <a:gd name="connsiteY366" fmla="*/ 1267055 h 6851930"/>
              <a:gd name="connsiteX367" fmla="*/ 866657 w 7319245"/>
              <a:gd name="connsiteY367" fmla="*/ 1316214 h 6851930"/>
              <a:gd name="connsiteX368" fmla="*/ 881830 w 7319245"/>
              <a:gd name="connsiteY368" fmla="*/ 1299828 h 6851930"/>
              <a:gd name="connsiteX369" fmla="*/ 907926 w 7319245"/>
              <a:gd name="connsiteY369" fmla="*/ 1268876 h 6851930"/>
              <a:gd name="connsiteX370" fmla="*/ 929775 w 7319245"/>
              <a:gd name="connsiteY370" fmla="*/ 1222751 h 6851930"/>
              <a:gd name="connsiteX371" fmla="*/ 930382 w 7319245"/>
              <a:gd name="connsiteY371" fmla="*/ 1165702 h 6851930"/>
              <a:gd name="connsiteX372" fmla="*/ 964975 w 7319245"/>
              <a:gd name="connsiteY372" fmla="*/ 1165702 h 6851930"/>
              <a:gd name="connsiteX373" fmla="*/ 946768 w 7319245"/>
              <a:gd name="connsiteY373" fmla="*/ 1138999 h 6851930"/>
              <a:gd name="connsiteX374" fmla="*/ 994713 w 7319245"/>
              <a:gd name="connsiteY374" fmla="*/ 1120185 h 6851930"/>
              <a:gd name="connsiteX375" fmla="*/ 943127 w 7319245"/>
              <a:gd name="connsiteY375" fmla="*/ 1103798 h 6851930"/>
              <a:gd name="connsiteX376" fmla="*/ 946768 w 7319245"/>
              <a:gd name="connsiteY376" fmla="*/ 1058888 h 6851930"/>
              <a:gd name="connsiteX377" fmla="*/ 938878 w 7319245"/>
              <a:gd name="connsiteY377" fmla="*/ 1049784 h 6851930"/>
              <a:gd name="connsiteX378" fmla="*/ 1061473 w 7319245"/>
              <a:gd name="connsiteY378" fmla="*/ 1013370 h 6851930"/>
              <a:gd name="connsiteX379" fmla="*/ 1045086 w 7319245"/>
              <a:gd name="connsiteY379" fmla="*/ 1002446 h 6851930"/>
              <a:gd name="connsiteX380" fmla="*/ 1048121 w 7319245"/>
              <a:gd name="connsiteY380" fmla="*/ 990308 h 6851930"/>
              <a:gd name="connsiteX381" fmla="*/ 1106991 w 7319245"/>
              <a:gd name="connsiteY381" fmla="*/ 1004873 h 6851930"/>
              <a:gd name="connsiteX382" fmla="*/ 1121556 w 7319245"/>
              <a:gd name="connsiteY382" fmla="*/ 958142 h 6851930"/>
              <a:gd name="connsiteX383" fmla="*/ 1225337 w 7319245"/>
              <a:gd name="connsiteY383" fmla="*/ 924155 h 6851930"/>
              <a:gd name="connsiteX384" fmla="*/ 1232012 w 7319245"/>
              <a:gd name="connsiteY384" fmla="*/ 874996 h 6851930"/>
              <a:gd name="connsiteX385" fmla="*/ 1302413 w 7319245"/>
              <a:gd name="connsiteY385" fmla="*/ 825230 h 6851930"/>
              <a:gd name="connsiteX386" fmla="*/ 1401945 w 7319245"/>
              <a:gd name="connsiteY386" fmla="*/ 764540 h 6851930"/>
              <a:gd name="connsiteX387" fmla="*/ 1373421 w 7319245"/>
              <a:gd name="connsiteY387" fmla="*/ 690498 h 6851930"/>
              <a:gd name="connsiteX388" fmla="*/ 1493587 w 7319245"/>
              <a:gd name="connsiteY388" fmla="*/ 629200 h 6851930"/>
              <a:gd name="connsiteX389" fmla="*/ 1573699 w 7319245"/>
              <a:gd name="connsiteY389" fmla="*/ 579434 h 6851930"/>
              <a:gd name="connsiteX390" fmla="*/ 1583409 w 7319245"/>
              <a:gd name="connsiteY390" fmla="*/ 575186 h 6851930"/>
              <a:gd name="connsiteX391" fmla="*/ 1709038 w 7319245"/>
              <a:gd name="connsiteY391" fmla="*/ 504179 h 6851930"/>
              <a:gd name="connsiteX392" fmla="*/ 1680513 w 7319245"/>
              <a:gd name="connsiteY392" fmla="*/ 478082 h 6851930"/>
              <a:gd name="connsiteX393" fmla="*/ 1716928 w 7319245"/>
              <a:gd name="connsiteY393" fmla="*/ 462302 h 6851930"/>
              <a:gd name="connsiteX394" fmla="*/ 1789149 w 7319245"/>
              <a:gd name="connsiteY394" fmla="*/ 430743 h 6851930"/>
              <a:gd name="connsiteX395" fmla="*/ 1817067 w 7319245"/>
              <a:gd name="connsiteY395" fmla="*/ 414357 h 6851930"/>
              <a:gd name="connsiteX396" fmla="*/ 1892323 w 7319245"/>
              <a:gd name="connsiteY396" fmla="*/ 363377 h 6851930"/>
              <a:gd name="connsiteX397" fmla="*/ 1946337 w 7319245"/>
              <a:gd name="connsiteY397" fmla="*/ 353060 h 6851930"/>
              <a:gd name="connsiteX398" fmla="*/ 2127194 w 7319245"/>
              <a:gd name="connsiteY398" fmla="*/ 320287 h 6851930"/>
              <a:gd name="connsiteX399" fmla="*/ 2127194 w 7319245"/>
              <a:gd name="connsiteY399" fmla="*/ 288728 h 6851930"/>
              <a:gd name="connsiteX400" fmla="*/ 2169070 w 7319245"/>
              <a:gd name="connsiteY400" fmla="*/ 293583 h 6851930"/>
              <a:gd name="connsiteX401" fmla="*/ 2256464 w 7319245"/>
              <a:gd name="connsiteY401" fmla="*/ 266880 h 6851930"/>
              <a:gd name="connsiteX402" fmla="*/ 2305623 w 7319245"/>
              <a:gd name="connsiteY402" fmla="*/ 184948 h 6851930"/>
              <a:gd name="connsiteX403" fmla="*/ 2395445 w 7319245"/>
              <a:gd name="connsiteY403" fmla="*/ 204976 h 6851930"/>
              <a:gd name="connsiteX404" fmla="*/ 2397872 w 7319245"/>
              <a:gd name="connsiteY404" fmla="*/ 169775 h 6851930"/>
              <a:gd name="connsiteX405" fmla="*/ 2481625 w 7319245"/>
              <a:gd name="connsiteY405" fmla="*/ 130933 h 6851930"/>
              <a:gd name="connsiteX406" fmla="*/ 2542922 w 7319245"/>
              <a:gd name="connsiteY406" fmla="*/ 138216 h 6851930"/>
              <a:gd name="connsiteX407" fmla="*/ 2659448 w 7319245"/>
              <a:gd name="connsiteY407" fmla="*/ 143678 h 6851930"/>
              <a:gd name="connsiteX408" fmla="*/ 2728634 w 7319245"/>
              <a:gd name="connsiteY408" fmla="*/ 103623 h 6851930"/>
              <a:gd name="connsiteX409" fmla="*/ 2752304 w 7319245"/>
              <a:gd name="connsiteY409" fmla="*/ 106050 h 6851930"/>
              <a:gd name="connsiteX410" fmla="*/ 2845160 w 7319245"/>
              <a:gd name="connsiteY410" fmla="*/ 93912 h 6851930"/>
              <a:gd name="connsiteX411" fmla="*/ 2969575 w 7319245"/>
              <a:gd name="connsiteY411" fmla="*/ 45967 h 6851930"/>
              <a:gd name="connsiteX412" fmla="*/ 2978678 w 7319245"/>
              <a:gd name="connsiteY412" fmla="*/ 95126 h 6851930"/>
              <a:gd name="connsiteX413" fmla="*/ 3024803 w 7319245"/>
              <a:gd name="connsiteY413" fmla="*/ 53250 h 6851930"/>
              <a:gd name="connsiteX414" fmla="*/ 3071534 w 7319245"/>
              <a:gd name="connsiteY414" fmla="*/ 24119 h 6851930"/>
              <a:gd name="connsiteX415" fmla="*/ 3150432 w 7319245"/>
              <a:gd name="connsiteY415" fmla="*/ 8339 h 6851930"/>
              <a:gd name="connsiteX416" fmla="*/ 3322185 w 7319245"/>
              <a:gd name="connsiteY416" fmla="*/ 29581 h 6851930"/>
              <a:gd name="connsiteX417" fmla="*/ 3317937 w 7319245"/>
              <a:gd name="connsiteY417" fmla="*/ 64781 h 6851930"/>
              <a:gd name="connsiteX418" fmla="*/ 3423538 w 7319245"/>
              <a:gd name="connsiteY418" fmla="*/ 449 h 6851930"/>
              <a:gd name="connsiteX419" fmla="*/ 3449028 w 7319245"/>
              <a:gd name="connsiteY419" fmla="*/ 12587 h 6851930"/>
              <a:gd name="connsiteX420" fmla="*/ 3529746 w 7319245"/>
              <a:gd name="connsiteY420" fmla="*/ 33222 h 6851930"/>
              <a:gd name="connsiteX421" fmla="*/ 3562519 w 7319245"/>
              <a:gd name="connsiteY421" fmla="*/ 26546 h 6851930"/>
              <a:gd name="connsiteX422" fmla="*/ 3535208 w 7319245"/>
              <a:gd name="connsiteY422" fmla="*/ 52036 h 6851930"/>
              <a:gd name="connsiteX423" fmla="*/ 3601968 w 7319245"/>
              <a:gd name="connsiteY423" fmla="*/ 18656 h 6851930"/>
              <a:gd name="connsiteX424" fmla="*/ 3712423 w 7319245"/>
              <a:gd name="connsiteY424" fmla="*/ 24725 h 6851930"/>
              <a:gd name="connsiteX425" fmla="*/ 3711817 w 7319245"/>
              <a:gd name="connsiteY425" fmla="*/ 16229 h 6851930"/>
              <a:gd name="connsiteX426" fmla="*/ 3793142 w 7319245"/>
              <a:gd name="connsiteY426" fmla="*/ 54464 h 6851930"/>
              <a:gd name="connsiteX427" fmla="*/ 3800424 w 7319245"/>
              <a:gd name="connsiteY427" fmla="*/ 46574 h 6851930"/>
              <a:gd name="connsiteX428" fmla="*/ 3792535 w 7319245"/>
              <a:gd name="connsiteY428" fmla="*/ 32008 h 6851930"/>
              <a:gd name="connsiteX429" fmla="*/ 4013447 w 7319245"/>
              <a:gd name="connsiteY429" fmla="*/ 58712 h 6851930"/>
              <a:gd name="connsiteX430" fmla="*/ 4004344 w 7319245"/>
              <a:gd name="connsiteY430" fmla="*/ 65995 h 6851930"/>
              <a:gd name="connsiteX431" fmla="*/ 4306581 w 7319245"/>
              <a:gd name="connsiteY431" fmla="*/ 78133 h 6851930"/>
              <a:gd name="connsiteX432" fmla="*/ 4277450 w 7319245"/>
              <a:gd name="connsiteY432" fmla="*/ 102409 h 6851930"/>
              <a:gd name="connsiteX433" fmla="*/ 4342996 w 7319245"/>
              <a:gd name="connsiteY433" fmla="*/ 160672 h 6851930"/>
              <a:gd name="connsiteX434" fmla="*/ 4372734 w 7319245"/>
              <a:gd name="connsiteY434" fmla="*/ 134575 h 6851930"/>
              <a:gd name="connsiteX435" fmla="*/ 4339961 w 7319245"/>
              <a:gd name="connsiteY435" fmla="*/ 110906 h 6851930"/>
              <a:gd name="connsiteX436" fmla="*/ 4430997 w 7319245"/>
              <a:gd name="connsiteY436" fmla="*/ 156423 h 6851930"/>
              <a:gd name="connsiteX437" fmla="*/ 4429783 w 7319245"/>
              <a:gd name="connsiteY437" fmla="*/ 155210 h 6851930"/>
              <a:gd name="connsiteX438" fmla="*/ 4434031 w 7319245"/>
              <a:gd name="connsiteY438" fmla="*/ 204369 h 6851930"/>
              <a:gd name="connsiteX439" fmla="*/ 4512322 w 7319245"/>
              <a:gd name="connsiteY439" fmla="*/ 174630 h 6851930"/>
              <a:gd name="connsiteX440" fmla="*/ 4578474 w 7319245"/>
              <a:gd name="connsiteY440" fmla="*/ 173417 h 6851930"/>
              <a:gd name="connsiteX441" fmla="*/ 4693785 w 7319245"/>
              <a:gd name="connsiteY441" fmla="*/ 193444 h 6851930"/>
              <a:gd name="connsiteX442" fmla="*/ 4691358 w 7319245"/>
              <a:gd name="connsiteY442" fmla="*/ 173417 h 6851930"/>
              <a:gd name="connsiteX443" fmla="*/ 4800600 w 7319245"/>
              <a:gd name="connsiteY443" fmla="*/ 199513 h 6851930"/>
              <a:gd name="connsiteX444" fmla="*/ 4745979 w 7319245"/>
              <a:gd name="connsiteY444" fmla="*/ 179486 h 6851930"/>
              <a:gd name="connsiteX445" fmla="*/ 4744765 w 7319245"/>
              <a:gd name="connsiteY445" fmla="*/ 212258 h 6851930"/>
              <a:gd name="connsiteX446" fmla="*/ 4622778 w 7319245"/>
              <a:gd name="connsiteY446" fmla="*/ 288121 h 6851930"/>
              <a:gd name="connsiteX447" fmla="*/ 4730807 w 7319245"/>
              <a:gd name="connsiteY447" fmla="*/ 279625 h 6851930"/>
              <a:gd name="connsiteX448" fmla="*/ 4713813 w 7319245"/>
              <a:gd name="connsiteY448" fmla="*/ 254135 h 6851930"/>
              <a:gd name="connsiteX449" fmla="*/ 4775717 w 7319245"/>
              <a:gd name="connsiteY449" fmla="*/ 233500 h 6851930"/>
              <a:gd name="connsiteX450" fmla="*/ 4715634 w 7319245"/>
              <a:gd name="connsiteY450" fmla="*/ 332425 h 6851930"/>
              <a:gd name="connsiteX451" fmla="*/ 4798779 w 7319245"/>
              <a:gd name="connsiteY451" fmla="*/ 332425 h 6851930"/>
              <a:gd name="connsiteX452" fmla="*/ 4788462 w 7319245"/>
              <a:gd name="connsiteY452" fmla="*/ 362163 h 6851930"/>
              <a:gd name="connsiteX453" fmla="*/ 4853401 w 7319245"/>
              <a:gd name="connsiteY453" fmla="*/ 382191 h 6851930"/>
              <a:gd name="connsiteX454" fmla="*/ 4880711 w 7319245"/>
              <a:gd name="connsiteY454" fmla="*/ 348205 h 6851930"/>
              <a:gd name="connsiteX455" fmla="*/ 4892849 w 7319245"/>
              <a:gd name="connsiteY455" fmla="*/ 333639 h 6851930"/>
              <a:gd name="connsiteX456" fmla="*/ 4936546 w 7319245"/>
              <a:gd name="connsiteY456" fmla="*/ 301473 h 6851930"/>
              <a:gd name="connsiteX457" fmla="*/ 5007554 w 7319245"/>
              <a:gd name="connsiteY457" fmla="*/ 311790 h 6851930"/>
              <a:gd name="connsiteX458" fmla="*/ 4996023 w 7319245"/>
              <a:gd name="connsiteY458" fmla="*/ 375515 h 6851930"/>
              <a:gd name="connsiteX459" fmla="*/ 4888601 w 7319245"/>
              <a:gd name="connsiteY459" fmla="*/ 399184 h 6851930"/>
              <a:gd name="connsiteX460" fmla="*/ 4889815 w 7319245"/>
              <a:gd name="connsiteY460" fmla="*/ 407074 h 6851930"/>
              <a:gd name="connsiteX461" fmla="*/ 4951719 w 7319245"/>
              <a:gd name="connsiteY461" fmla="*/ 405860 h 6851930"/>
              <a:gd name="connsiteX462" fmla="*/ 5023333 w 7319245"/>
              <a:gd name="connsiteY462" fmla="*/ 422854 h 6851930"/>
              <a:gd name="connsiteX463" fmla="*/ 5102231 w 7319245"/>
              <a:gd name="connsiteY463" fmla="*/ 411929 h 6851930"/>
              <a:gd name="connsiteX464" fmla="*/ 5111334 w 7319245"/>
              <a:gd name="connsiteY464" fmla="*/ 401612 h 6851930"/>
              <a:gd name="connsiteX465" fmla="*/ 5184163 w 7319245"/>
              <a:gd name="connsiteY465" fmla="*/ 412536 h 6851930"/>
              <a:gd name="connsiteX466" fmla="*/ 5105872 w 7319245"/>
              <a:gd name="connsiteY466" fmla="*/ 475654 h 6851930"/>
              <a:gd name="connsiteX467" fmla="*/ 5209046 w 7319245"/>
              <a:gd name="connsiteY467" fmla="*/ 489006 h 6851930"/>
              <a:gd name="connsiteX468" fmla="*/ 5252743 w 7319245"/>
              <a:gd name="connsiteY468" fmla="*/ 504179 h 6851930"/>
              <a:gd name="connsiteX469" fmla="*/ 5250922 w 7319245"/>
              <a:gd name="connsiteY469" fmla="*/ 515710 h 6851930"/>
              <a:gd name="connsiteX470" fmla="*/ 5277626 w 7319245"/>
              <a:gd name="connsiteY470" fmla="*/ 499930 h 6851930"/>
              <a:gd name="connsiteX471" fmla="*/ 5281874 w 7319245"/>
              <a:gd name="connsiteY471" fmla="*/ 512068 h 6851930"/>
              <a:gd name="connsiteX472" fmla="*/ 5306150 w 7319245"/>
              <a:gd name="connsiteY472" fmla="*/ 535737 h 6851930"/>
              <a:gd name="connsiteX473" fmla="*/ 5381406 w 7319245"/>
              <a:gd name="connsiteY473" fmla="*/ 540593 h 6851930"/>
              <a:gd name="connsiteX474" fmla="*/ 5355916 w 7319245"/>
              <a:gd name="connsiteY474" fmla="*/ 578828 h 6851930"/>
              <a:gd name="connsiteX475" fmla="*/ 5453627 w 7319245"/>
              <a:gd name="connsiteY475" fmla="*/ 579434 h 6851930"/>
              <a:gd name="connsiteX476" fmla="*/ 5511283 w 7319245"/>
              <a:gd name="connsiteY476" fmla="*/ 575186 h 6851930"/>
              <a:gd name="connsiteX477" fmla="*/ 5550732 w 7319245"/>
              <a:gd name="connsiteY477" fmla="*/ 579434 h 6851930"/>
              <a:gd name="connsiteX478" fmla="*/ 5587146 w 7319245"/>
              <a:gd name="connsiteY478" fmla="*/ 593393 h 6851930"/>
              <a:gd name="connsiteX479" fmla="*/ 5622346 w 7319245"/>
              <a:gd name="connsiteY479" fmla="*/ 611600 h 6851930"/>
              <a:gd name="connsiteX480" fmla="*/ 5615063 w 7319245"/>
              <a:gd name="connsiteY480" fmla="*/ 641945 h 6851930"/>
              <a:gd name="connsiteX481" fmla="*/ 5795314 w 7319245"/>
              <a:gd name="connsiteY481" fmla="*/ 662580 h 6851930"/>
              <a:gd name="connsiteX482" fmla="*/ 5868142 w 7319245"/>
              <a:gd name="connsiteY482" fmla="*/ 704456 h 6851930"/>
              <a:gd name="connsiteX483" fmla="*/ 5865715 w 7319245"/>
              <a:gd name="connsiteY483" fmla="*/ 715988 h 6851930"/>
              <a:gd name="connsiteX484" fmla="*/ 5791065 w 7319245"/>
              <a:gd name="connsiteY484" fmla="*/ 725091 h 6851930"/>
              <a:gd name="connsiteX485" fmla="*/ 5709133 w 7319245"/>
              <a:gd name="connsiteY485" fmla="*/ 712953 h 6851930"/>
              <a:gd name="connsiteX486" fmla="*/ 5737658 w 7319245"/>
              <a:gd name="connsiteY486" fmla="*/ 736622 h 6851930"/>
              <a:gd name="connsiteX487" fmla="*/ 5789852 w 7319245"/>
              <a:gd name="connsiteY487" fmla="*/ 722057 h 6851930"/>
              <a:gd name="connsiteX488" fmla="*/ 6053247 w 7319245"/>
              <a:gd name="connsiteY488" fmla="*/ 964818 h 6851930"/>
              <a:gd name="connsiteX489" fmla="*/ 6018654 w 7319245"/>
              <a:gd name="connsiteY489" fmla="*/ 912017 h 6851930"/>
              <a:gd name="connsiteX490" fmla="*/ 6001054 w 7319245"/>
              <a:gd name="connsiteY490" fmla="*/ 919907 h 6851930"/>
              <a:gd name="connsiteX491" fmla="*/ 6009550 w 7319245"/>
              <a:gd name="connsiteY491" fmla="*/ 941148 h 6851930"/>
              <a:gd name="connsiteX492" fmla="*/ 6053247 w 7319245"/>
              <a:gd name="connsiteY492" fmla="*/ 964818 h 6851930"/>
              <a:gd name="connsiteX493" fmla="*/ 2041014 w 7319245"/>
              <a:gd name="connsiteY493" fmla="*/ 6022138 h 6851930"/>
              <a:gd name="connsiteX494" fmla="*/ 1972434 w 7319245"/>
              <a:gd name="connsiteY494" fmla="*/ 5997255 h 6851930"/>
              <a:gd name="connsiteX495" fmla="*/ 2041014 w 7319245"/>
              <a:gd name="connsiteY495" fmla="*/ 6022138 h 6851930"/>
              <a:gd name="connsiteX496" fmla="*/ 5010589 w 7319245"/>
              <a:gd name="connsiteY496" fmla="*/ 434992 h 6851930"/>
              <a:gd name="connsiteX497" fmla="*/ 5070065 w 7319245"/>
              <a:gd name="connsiteY497" fmla="*/ 481723 h 6851930"/>
              <a:gd name="connsiteX498" fmla="*/ 5010589 w 7319245"/>
              <a:gd name="connsiteY498" fmla="*/ 434992 h 685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</a:cxnLst>
            <a:rect l="l" t="t" r="r" b="b"/>
            <a:pathLst>
              <a:path w="7319245" h="6851930">
                <a:moveTo>
                  <a:pt x="5789852" y="722057"/>
                </a:moveTo>
                <a:cubicBezTo>
                  <a:pt x="5797134" y="733588"/>
                  <a:pt x="5805024" y="745119"/>
                  <a:pt x="5810486" y="753616"/>
                </a:cubicBezTo>
                <a:cubicBezTo>
                  <a:pt x="5792279" y="760898"/>
                  <a:pt x="5764362" y="772430"/>
                  <a:pt x="5737051" y="783961"/>
                </a:cubicBezTo>
                <a:cubicBezTo>
                  <a:pt x="5783783" y="800954"/>
                  <a:pt x="5829907" y="818554"/>
                  <a:pt x="5876639" y="833120"/>
                </a:cubicBezTo>
                <a:cubicBezTo>
                  <a:pt x="5891204" y="837975"/>
                  <a:pt x="5908198" y="834334"/>
                  <a:pt x="5924584" y="833727"/>
                </a:cubicBezTo>
                <a:cubicBezTo>
                  <a:pt x="5937936" y="833120"/>
                  <a:pt x="5950681" y="830692"/>
                  <a:pt x="5968281" y="828265"/>
                </a:cubicBezTo>
                <a:cubicBezTo>
                  <a:pt x="5964032" y="845258"/>
                  <a:pt x="5961605" y="856182"/>
                  <a:pt x="5958571" y="868927"/>
                </a:cubicBezTo>
                <a:cubicBezTo>
                  <a:pt x="5989522" y="871962"/>
                  <a:pt x="6019261" y="868927"/>
                  <a:pt x="6044751" y="878637"/>
                </a:cubicBezTo>
                <a:cubicBezTo>
                  <a:pt x="6057496" y="883493"/>
                  <a:pt x="6062351" y="910196"/>
                  <a:pt x="6070848" y="926583"/>
                </a:cubicBezTo>
                <a:cubicBezTo>
                  <a:pt x="6098158" y="980597"/>
                  <a:pt x="6098158" y="980597"/>
                  <a:pt x="6161883" y="966638"/>
                </a:cubicBezTo>
                <a:cubicBezTo>
                  <a:pt x="6166738" y="965425"/>
                  <a:pt x="6171593" y="967852"/>
                  <a:pt x="6177056" y="969066"/>
                </a:cubicBezTo>
                <a:cubicBezTo>
                  <a:pt x="6161883" y="1011549"/>
                  <a:pt x="6161883" y="1010942"/>
                  <a:pt x="6210435" y="1018225"/>
                </a:cubicBezTo>
                <a:cubicBezTo>
                  <a:pt x="6217111" y="1019439"/>
                  <a:pt x="6223180" y="1025508"/>
                  <a:pt x="6229856" y="1029149"/>
                </a:cubicBezTo>
                <a:cubicBezTo>
                  <a:pt x="6241994" y="1035218"/>
                  <a:pt x="6254739" y="1040074"/>
                  <a:pt x="6265664" y="1047356"/>
                </a:cubicBezTo>
                <a:cubicBezTo>
                  <a:pt x="6279015" y="1055246"/>
                  <a:pt x="6291153" y="1065564"/>
                  <a:pt x="6303291" y="1074667"/>
                </a:cubicBezTo>
                <a:cubicBezTo>
                  <a:pt x="6300257" y="1078915"/>
                  <a:pt x="6297829" y="1082557"/>
                  <a:pt x="6294794" y="1086805"/>
                </a:cubicBezTo>
                <a:cubicBezTo>
                  <a:pt x="6283871" y="1079522"/>
                  <a:pt x="6272946" y="1072240"/>
                  <a:pt x="6260201" y="1064350"/>
                </a:cubicBezTo>
                <a:cubicBezTo>
                  <a:pt x="6258987" y="1073453"/>
                  <a:pt x="6257167" y="1084378"/>
                  <a:pt x="6255346" y="1097729"/>
                </a:cubicBezTo>
                <a:cubicBezTo>
                  <a:pt x="6289332" y="1100157"/>
                  <a:pt x="6323926" y="1101978"/>
                  <a:pt x="6357912" y="1104405"/>
                </a:cubicBezTo>
                <a:cubicBezTo>
                  <a:pt x="6357912" y="1107440"/>
                  <a:pt x="6358519" y="1110474"/>
                  <a:pt x="6358519" y="1114116"/>
                </a:cubicBezTo>
                <a:cubicBezTo>
                  <a:pt x="6340919" y="1117757"/>
                  <a:pt x="6323319" y="1120792"/>
                  <a:pt x="6295401" y="1126254"/>
                </a:cubicBezTo>
                <a:cubicBezTo>
                  <a:pt x="6331815" y="1154171"/>
                  <a:pt x="6379154" y="1127468"/>
                  <a:pt x="6397968" y="1165702"/>
                </a:cubicBezTo>
                <a:cubicBezTo>
                  <a:pt x="6360947" y="1179661"/>
                  <a:pt x="6325746" y="1193013"/>
                  <a:pt x="6296009" y="1203937"/>
                </a:cubicBezTo>
                <a:cubicBezTo>
                  <a:pt x="6308753" y="1212434"/>
                  <a:pt x="6321498" y="1223358"/>
                  <a:pt x="6336064" y="1229427"/>
                </a:cubicBezTo>
                <a:cubicBezTo>
                  <a:pt x="6350022" y="1234889"/>
                  <a:pt x="6370050" y="1240352"/>
                  <a:pt x="6380975" y="1234889"/>
                </a:cubicBezTo>
                <a:cubicBezTo>
                  <a:pt x="6407071" y="1220931"/>
                  <a:pt x="6425885" y="1236103"/>
                  <a:pt x="6434989" y="1250669"/>
                </a:cubicBezTo>
                <a:cubicBezTo>
                  <a:pt x="6446520" y="1269483"/>
                  <a:pt x="6468368" y="1286476"/>
                  <a:pt x="6453196" y="1319856"/>
                </a:cubicBezTo>
                <a:cubicBezTo>
                  <a:pt x="6447127" y="1333208"/>
                  <a:pt x="6473224" y="1362339"/>
                  <a:pt x="6485969" y="1384187"/>
                </a:cubicBezTo>
                <a:cubicBezTo>
                  <a:pt x="6491431" y="1393291"/>
                  <a:pt x="6499928" y="1399967"/>
                  <a:pt x="6505997" y="1408464"/>
                </a:cubicBezTo>
                <a:cubicBezTo>
                  <a:pt x="6523597" y="1435167"/>
                  <a:pt x="6537555" y="1463085"/>
                  <a:pt x="6575184" y="1470975"/>
                </a:cubicBezTo>
                <a:cubicBezTo>
                  <a:pt x="6589749" y="1474009"/>
                  <a:pt x="6600067" y="1495857"/>
                  <a:pt x="6612205" y="1508602"/>
                </a:cubicBezTo>
                <a:cubicBezTo>
                  <a:pt x="6620094" y="1517099"/>
                  <a:pt x="6627984" y="1526810"/>
                  <a:pt x="6637694" y="1531665"/>
                </a:cubicBezTo>
                <a:cubicBezTo>
                  <a:pt x="6651653" y="1538948"/>
                  <a:pt x="6668040" y="1542589"/>
                  <a:pt x="6692922" y="1550479"/>
                </a:cubicBezTo>
                <a:cubicBezTo>
                  <a:pt x="6672895" y="1558975"/>
                  <a:pt x="6662577" y="1563831"/>
                  <a:pt x="6648619" y="1569900"/>
                </a:cubicBezTo>
                <a:cubicBezTo>
                  <a:pt x="6661364" y="1572934"/>
                  <a:pt x="6670467" y="1574755"/>
                  <a:pt x="6683819" y="1577789"/>
                </a:cubicBezTo>
                <a:cubicBezTo>
                  <a:pt x="6672288" y="1588107"/>
                  <a:pt x="6663185" y="1595389"/>
                  <a:pt x="6647405" y="1609348"/>
                </a:cubicBezTo>
                <a:cubicBezTo>
                  <a:pt x="6669254" y="1612990"/>
                  <a:pt x="6683212" y="1615417"/>
                  <a:pt x="6703240" y="1619059"/>
                </a:cubicBezTo>
                <a:cubicBezTo>
                  <a:pt x="6688674" y="1656080"/>
                  <a:pt x="6648619" y="1645156"/>
                  <a:pt x="6633446" y="1658508"/>
                </a:cubicBezTo>
                <a:cubicBezTo>
                  <a:pt x="6650439" y="1679142"/>
                  <a:pt x="6667433" y="1699170"/>
                  <a:pt x="6683212" y="1718591"/>
                </a:cubicBezTo>
                <a:cubicBezTo>
                  <a:pt x="6697778" y="1706453"/>
                  <a:pt x="6715985" y="1690066"/>
                  <a:pt x="6736620" y="1675501"/>
                </a:cubicBezTo>
                <a:cubicBezTo>
                  <a:pt x="6742689" y="1671252"/>
                  <a:pt x="6753006" y="1673073"/>
                  <a:pt x="6761503" y="1674287"/>
                </a:cubicBezTo>
                <a:cubicBezTo>
                  <a:pt x="6763930" y="1674894"/>
                  <a:pt x="6767572" y="1685211"/>
                  <a:pt x="6765751" y="1687639"/>
                </a:cubicBezTo>
                <a:cubicBezTo>
                  <a:pt x="6760896" y="1694315"/>
                  <a:pt x="6753613" y="1700991"/>
                  <a:pt x="6746330" y="1704025"/>
                </a:cubicBezTo>
                <a:cubicBezTo>
                  <a:pt x="6737833" y="1707060"/>
                  <a:pt x="6727516" y="1705846"/>
                  <a:pt x="6719020" y="1706453"/>
                </a:cubicBezTo>
                <a:cubicBezTo>
                  <a:pt x="6734799" y="1721625"/>
                  <a:pt x="6748151" y="1734977"/>
                  <a:pt x="6762109" y="1748329"/>
                </a:cubicBezTo>
                <a:cubicBezTo>
                  <a:pt x="6756040" y="1754398"/>
                  <a:pt x="6747544" y="1767143"/>
                  <a:pt x="6743902" y="1765929"/>
                </a:cubicBezTo>
                <a:cubicBezTo>
                  <a:pt x="6731158" y="1761681"/>
                  <a:pt x="6720233" y="1752577"/>
                  <a:pt x="6702633" y="1742260"/>
                </a:cubicBezTo>
                <a:cubicBezTo>
                  <a:pt x="6702633" y="1753184"/>
                  <a:pt x="6697778" y="1768357"/>
                  <a:pt x="6703240" y="1776247"/>
                </a:cubicBezTo>
                <a:cubicBezTo>
                  <a:pt x="6728730" y="1812054"/>
                  <a:pt x="6766965" y="1802343"/>
                  <a:pt x="6798524" y="1801130"/>
                </a:cubicBezTo>
                <a:cubicBezTo>
                  <a:pt x="6824014" y="1833295"/>
                  <a:pt x="6848290" y="1863034"/>
                  <a:pt x="6872566" y="1893986"/>
                </a:cubicBezTo>
                <a:cubicBezTo>
                  <a:pt x="6851931" y="1900662"/>
                  <a:pt x="6836152" y="1902482"/>
                  <a:pt x="6826441" y="1910979"/>
                </a:cubicBezTo>
                <a:cubicBezTo>
                  <a:pt x="6822800" y="1914013"/>
                  <a:pt x="6828869" y="1935862"/>
                  <a:pt x="6836759" y="1943752"/>
                </a:cubicBezTo>
                <a:cubicBezTo>
                  <a:pt x="6853752" y="1962566"/>
                  <a:pt x="6878028" y="1975918"/>
                  <a:pt x="6892594" y="1996552"/>
                </a:cubicBezTo>
                <a:cubicBezTo>
                  <a:pt x="6901697" y="2009904"/>
                  <a:pt x="6941752" y="1998373"/>
                  <a:pt x="6922939" y="2032966"/>
                </a:cubicBezTo>
                <a:cubicBezTo>
                  <a:pt x="6942360" y="2042070"/>
                  <a:pt x="6961781" y="2051173"/>
                  <a:pt x="6986057" y="2062705"/>
                </a:cubicBezTo>
                <a:cubicBezTo>
                  <a:pt x="6979381" y="2069987"/>
                  <a:pt x="6967850" y="2082125"/>
                  <a:pt x="6953891" y="2097298"/>
                </a:cubicBezTo>
                <a:cubicBezTo>
                  <a:pt x="6965422" y="2100940"/>
                  <a:pt x="6973312" y="2102760"/>
                  <a:pt x="6981809" y="2105795"/>
                </a:cubicBezTo>
                <a:cubicBezTo>
                  <a:pt x="6952070" y="2163450"/>
                  <a:pt x="6988484" y="2189547"/>
                  <a:pt x="7042499" y="2212610"/>
                </a:cubicBezTo>
                <a:cubicBezTo>
                  <a:pt x="6995767" y="2228389"/>
                  <a:pt x="6988484" y="2249631"/>
                  <a:pt x="7008512" y="2286652"/>
                </a:cubicBezTo>
                <a:cubicBezTo>
                  <a:pt x="7012154" y="2293935"/>
                  <a:pt x="7020043" y="2307286"/>
                  <a:pt x="7023078" y="2318211"/>
                </a:cubicBezTo>
                <a:cubicBezTo>
                  <a:pt x="7029753" y="2341273"/>
                  <a:pt x="7032181" y="2365549"/>
                  <a:pt x="7037037" y="2394073"/>
                </a:cubicBezTo>
                <a:cubicBezTo>
                  <a:pt x="7071023" y="2404391"/>
                  <a:pt x="7115934" y="2417136"/>
                  <a:pt x="7160237" y="2430488"/>
                </a:cubicBezTo>
                <a:cubicBezTo>
                  <a:pt x="7162058" y="2435343"/>
                  <a:pt x="7163879" y="2440198"/>
                  <a:pt x="7166306" y="2445053"/>
                </a:cubicBezTo>
                <a:cubicBezTo>
                  <a:pt x="7155383" y="2448695"/>
                  <a:pt x="7145065" y="2452336"/>
                  <a:pt x="7129892" y="2457191"/>
                </a:cubicBezTo>
                <a:cubicBezTo>
                  <a:pt x="7155383" y="2471757"/>
                  <a:pt x="7171162" y="2480254"/>
                  <a:pt x="7187548" y="2489357"/>
                </a:cubicBezTo>
                <a:cubicBezTo>
                  <a:pt x="7159024" y="2502102"/>
                  <a:pt x="7131713" y="2514240"/>
                  <a:pt x="7098334" y="2528806"/>
                </a:cubicBezTo>
                <a:cubicBezTo>
                  <a:pt x="7132320" y="2551868"/>
                  <a:pt x="7160237" y="2571289"/>
                  <a:pt x="7188156" y="2590103"/>
                </a:cubicBezTo>
                <a:cubicBezTo>
                  <a:pt x="7186941" y="2593744"/>
                  <a:pt x="7185728" y="2597386"/>
                  <a:pt x="7184514" y="2601027"/>
                </a:cubicBezTo>
                <a:cubicBezTo>
                  <a:pt x="7163272" y="2604062"/>
                  <a:pt x="7142030" y="2605276"/>
                  <a:pt x="7121396" y="2610131"/>
                </a:cubicBezTo>
                <a:cubicBezTo>
                  <a:pt x="7103796" y="2614379"/>
                  <a:pt x="7087409" y="2623483"/>
                  <a:pt x="7070416" y="2630159"/>
                </a:cubicBezTo>
                <a:cubicBezTo>
                  <a:pt x="7083768" y="2641083"/>
                  <a:pt x="7097120" y="2651400"/>
                  <a:pt x="7114113" y="2664752"/>
                </a:cubicBezTo>
                <a:cubicBezTo>
                  <a:pt x="7112293" y="2667787"/>
                  <a:pt x="7107437" y="2676890"/>
                  <a:pt x="7101368" y="2687814"/>
                </a:cubicBezTo>
                <a:cubicBezTo>
                  <a:pt x="7114720" y="2691456"/>
                  <a:pt x="7126251" y="2693883"/>
                  <a:pt x="7137782" y="2696918"/>
                </a:cubicBezTo>
                <a:cubicBezTo>
                  <a:pt x="7138389" y="2699952"/>
                  <a:pt x="7138389" y="2702987"/>
                  <a:pt x="7138996" y="2706021"/>
                </a:cubicBezTo>
                <a:cubicBezTo>
                  <a:pt x="7121396" y="2710270"/>
                  <a:pt x="7103796" y="2714518"/>
                  <a:pt x="7086196" y="2719373"/>
                </a:cubicBezTo>
                <a:cubicBezTo>
                  <a:pt x="7085589" y="2723622"/>
                  <a:pt x="7084982" y="2727870"/>
                  <a:pt x="7083768" y="2732118"/>
                </a:cubicBezTo>
                <a:cubicBezTo>
                  <a:pt x="7106830" y="2738187"/>
                  <a:pt x="7129892" y="2744256"/>
                  <a:pt x="7156596" y="2751539"/>
                </a:cubicBezTo>
                <a:cubicBezTo>
                  <a:pt x="7149314" y="2785526"/>
                  <a:pt x="7183907" y="2794022"/>
                  <a:pt x="7214252" y="2808588"/>
                </a:cubicBezTo>
                <a:cubicBezTo>
                  <a:pt x="7195438" y="2846823"/>
                  <a:pt x="7203935" y="2877168"/>
                  <a:pt x="7233066" y="2908727"/>
                </a:cubicBezTo>
                <a:cubicBezTo>
                  <a:pt x="7245811" y="2922079"/>
                  <a:pt x="7246418" y="2948176"/>
                  <a:pt x="7267053" y="2959707"/>
                </a:cubicBezTo>
                <a:cubicBezTo>
                  <a:pt x="7268873" y="2960921"/>
                  <a:pt x="7263411" y="2978521"/>
                  <a:pt x="7262804" y="2978521"/>
                </a:cubicBezTo>
                <a:cubicBezTo>
                  <a:pt x="7251273" y="2977307"/>
                  <a:pt x="7239742" y="2974272"/>
                  <a:pt x="7227604" y="2971238"/>
                </a:cubicBezTo>
                <a:cubicBezTo>
                  <a:pt x="7225783" y="2977307"/>
                  <a:pt x="7220928" y="2991873"/>
                  <a:pt x="7214252" y="3011294"/>
                </a:cubicBezTo>
                <a:cubicBezTo>
                  <a:pt x="7237921" y="3019183"/>
                  <a:pt x="7260984" y="3027073"/>
                  <a:pt x="7292543" y="3037390"/>
                </a:cubicBezTo>
                <a:cubicBezTo>
                  <a:pt x="7280404" y="3052563"/>
                  <a:pt x="7269480" y="3067128"/>
                  <a:pt x="7250666" y="3090798"/>
                </a:cubicBezTo>
                <a:cubicBezTo>
                  <a:pt x="7260376" y="3100508"/>
                  <a:pt x="7279191" y="3119322"/>
                  <a:pt x="7298612" y="3138743"/>
                </a:cubicBezTo>
                <a:cubicBezTo>
                  <a:pt x="7274942" y="3152095"/>
                  <a:pt x="7254915" y="3163019"/>
                  <a:pt x="7225783" y="3178799"/>
                </a:cubicBezTo>
                <a:cubicBezTo>
                  <a:pt x="7266445" y="3193364"/>
                  <a:pt x="7277370" y="3206109"/>
                  <a:pt x="7253094" y="3237668"/>
                </a:cubicBezTo>
                <a:cubicBezTo>
                  <a:pt x="7242777" y="3250413"/>
                  <a:pt x="7250059" y="3283793"/>
                  <a:pt x="7258556" y="3303214"/>
                </a:cubicBezTo>
                <a:cubicBezTo>
                  <a:pt x="7274335" y="3340842"/>
                  <a:pt x="7274335" y="3374828"/>
                  <a:pt x="7260984" y="3397890"/>
                </a:cubicBezTo>
                <a:cubicBezTo>
                  <a:pt x="7272514" y="3427629"/>
                  <a:pt x="7278583" y="3449477"/>
                  <a:pt x="7288901" y="3469505"/>
                </a:cubicBezTo>
                <a:cubicBezTo>
                  <a:pt x="7298005" y="3486498"/>
                  <a:pt x="7311356" y="3501671"/>
                  <a:pt x="7322888" y="3516844"/>
                </a:cubicBezTo>
                <a:cubicBezTo>
                  <a:pt x="7322888" y="3544761"/>
                  <a:pt x="7270087" y="3539906"/>
                  <a:pt x="7286473" y="3579354"/>
                </a:cubicBezTo>
                <a:cubicBezTo>
                  <a:pt x="7294970" y="3599382"/>
                  <a:pt x="7259163" y="3630334"/>
                  <a:pt x="7309536" y="3641865"/>
                </a:cubicBezTo>
                <a:cubicBezTo>
                  <a:pt x="7291329" y="3661286"/>
                  <a:pt x="7277370" y="3675852"/>
                  <a:pt x="7263411" y="3691024"/>
                </a:cubicBezTo>
                <a:cubicBezTo>
                  <a:pt x="7273122" y="3713480"/>
                  <a:pt x="7321067" y="3720763"/>
                  <a:pt x="7288901" y="3757177"/>
                </a:cubicBezTo>
                <a:cubicBezTo>
                  <a:pt x="7337453" y="3775384"/>
                  <a:pt x="7280404" y="3822116"/>
                  <a:pt x="7312571" y="3845785"/>
                </a:cubicBezTo>
                <a:cubicBezTo>
                  <a:pt x="7314998" y="3847606"/>
                  <a:pt x="7308929" y="3860957"/>
                  <a:pt x="7305287" y="3868240"/>
                </a:cubicBezTo>
                <a:cubicBezTo>
                  <a:pt x="7294364" y="3889482"/>
                  <a:pt x="7285260" y="3913151"/>
                  <a:pt x="7270087" y="3931358"/>
                </a:cubicBezTo>
                <a:cubicBezTo>
                  <a:pt x="7262804" y="3939854"/>
                  <a:pt x="7243384" y="3937427"/>
                  <a:pt x="7224570" y="3941068"/>
                </a:cubicBezTo>
                <a:cubicBezTo>
                  <a:pt x="7205755" y="3971413"/>
                  <a:pt x="7199686" y="4004186"/>
                  <a:pt x="7248846" y="4024214"/>
                </a:cubicBezTo>
                <a:cubicBezTo>
                  <a:pt x="7234887" y="4056987"/>
                  <a:pt x="7217893" y="4087332"/>
                  <a:pt x="7210004" y="4119498"/>
                </a:cubicBezTo>
                <a:cubicBezTo>
                  <a:pt x="7206969" y="4132850"/>
                  <a:pt x="7222142" y="4151057"/>
                  <a:pt x="7231852" y="4173512"/>
                </a:cubicBezTo>
                <a:cubicBezTo>
                  <a:pt x="7213645" y="4189292"/>
                  <a:pt x="7191190" y="4208106"/>
                  <a:pt x="7168734" y="4227527"/>
                </a:cubicBezTo>
                <a:cubicBezTo>
                  <a:pt x="7191190" y="4258478"/>
                  <a:pt x="7186335" y="4266368"/>
                  <a:pt x="7105009" y="4323417"/>
                </a:cubicBezTo>
                <a:cubicBezTo>
                  <a:pt x="7120182" y="4332521"/>
                  <a:pt x="7149314" y="4336769"/>
                  <a:pt x="7121396" y="4363473"/>
                </a:cubicBezTo>
                <a:cubicBezTo>
                  <a:pt x="7119575" y="4365294"/>
                  <a:pt x="7121396" y="4371969"/>
                  <a:pt x="7123217" y="4375611"/>
                </a:cubicBezTo>
                <a:cubicBezTo>
                  <a:pt x="7138389" y="4405349"/>
                  <a:pt x="7128072" y="4421129"/>
                  <a:pt x="7089230" y="4426591"/>
                </a:cubicBezTo>
                <a:cubicBezTo>
                  <a:pt x="7101975" y="4435087"/>
                  <a:pt x="7112293" y="4438729"/>
                  <a:pt x="7116541" y="4446012"/>
                </a:cubicBezTo>
                <a:cubicBezTo>
                  <a:pt x="7120789" y="4452687"/>
                  <a:pt x="7121396" y="4464825"/>
                  <a:pt x="7118362" y="4471502"/>
                </a:cubicBezTo>
                <a:cubicBezTo>
                  <a:pt x="7110472" y="4486674"/>
                  <a:pt x="7094692" y="4499419"/>
                  <a:pt x="7090444" y="4515199"/>
                </a:cubicBezTo>
                <a:cubicBezTo>
                  <a:pt x="7080733" y="4549792"/>
                  <a:pt x="7078306" y="4555861"/>
                  <a:pt x="7043712" y="4566178"/>
                </a:cubicBezTo>
                <a:cubicBezTo>
                  <a:pt x="7049781" y="4569213"/>
                  <a:pt x="7055850" y="4572247"/>
                  <a:pt x="7052209" y="4570427"/>
                </a:cubicBezTo>
                <a:cubicBezTo>
                  <a:pt x="7037037" y="4591061"/>
                  <a:pt x="7024292" y="4610482"/>
                  <a:pt x="7009119" y="4628689"/>
                </a:cubicBezTo>
                <a:cubicBezTo>
                  <a:pt x="6993339" y="4648110"/>
                  <a:pt x="6975740" y="4666924"/>
                  <a:pt x="6959960" y="4685738"/>
                </a:cubicBezTo>
                <a:cubicBezTo>
                  <a:pt x="6969671" y="4693628"/>
                  <a:pt x="6976953" y="4699090"/>
                  <a:pt x="6984236" y="4705159"/>
                </a:cubicBezTo>
                <a:cubicBezTo>
                  <a:pt x="6983022" y="4707586"/>
                  <a:pt x="6981201" y="4710621"/>
                  <a:pt x="6979988" y="4713049"/>
                </a:cubicBezTo>
                <a:cubicBezTo>
                  <a:pt x="6968456" y="4711835"/>
                  <a:pt x="6956925" y="4710014"/>
                  <a:pt x="6942967" y="4708194"/>
                </a:cubicBezTo>
                <a:cubicBezTo>
                  <a:pt x="6981809" y="4784056"/>
                  <a:pt x="6903518" y="4789518"/>
                  <a:pt x="6874386" y="4827753"/>
                </a:cubicBezTo>
                <a:cubicBezTo>
                  <a:pt x="6886524" y="4827753"/>
                  <a:pt x="6897449" y="4827753"/>
                  <a:pt x="6909587" y="4827753"/>
                </a:cubicBezTo>
                <a:cubicBezTo>
                  <a:pt x="6902911" y="4854457"/>
                  <a:pt x="6902911" y="4854457"/>
                  <a:pt x="6860428" y="4863560"/>
                </a:cubicBezTo>
                <a:cubicBezTo>
                  <a:pt x="6853145" y="4883588"/>
                  <a:pt x="6837972" y="4903616"/>
                  <a:pt x="6842828" y="4916361"/>
                </a:cubicBezTo>
                <a:cubicBezTo>
                  <a:pt x="6859821" y="4959451"/>
                  <a:pt x="6824621" y="4978265"/>
                  <a:pt x="6810055" y="5006790"/>
                </a:cubicBezTo>
                <a:cubicBezTo>
                  <a:pt x="6801558" y="5023783"/>
                  <a:pt x="6808234" y="5048059"/>
                  <a:pt x="6808234" y="5070514"/>
                </a:cubicBezTo>
                <a:cubicBezTo>
                  <a:pt x="6779103" y="5075370"/>
                  <a:pt x="6743902" y="5072942"/>
                  <a:pt x="6760896" y="5117246"/>
                </a:cubicBezTo>
                <a:cubicBezTo>
                  <a:pt x="6734192" y="5128170"/>
                  <a:pt x="6695350" y="5097825"/>
                  <a:pt x="6683212" y="5144556"/>
                </a:cubicBezTo>
                <a:cubicBezTo>
                  <a:pt x="6697171" y="5153660"/>
                  <a:pt x="6709916" y="5161550"/>
                  <a:pt x="6722661" y="5169440"/>
                </a:cubicBezTo>
                <a:cubicBezTo>
                  <a:pt x="6701419" y="5232557"/>
                  <a:pt x="6622522" y="5263509"/>
                  <a:pt x="6632840" y="5339372"/>
                </a:cubicBezTo>
                <a:cubicBezTo>
                  <a:pt x="6589142" y="5365469"/>
                  <a:pt x="6533307" y="5373359"/>
                  <a:pt x="6501748" y="5424945"/>
                </a:cubicBezTo>
                <a:cubicBezTo>
                  <a:pt x="6513279" y="5432835"/>
                  <a:pt x="6524811" y="5440118"/>
                  <a:pt x="6546052" y="5454077"/>
                </a:cubicBezTo>
                <a:cubicBezTo>
                  <a:pt x="6509031" y="5474712"/>
                  <a:pt x="6478686" y="5492312"/>
                  <a:pt x="6442879" y="5512340"/>
                </a:cubicBezTo>
                <a:cubicBezTo>
                  <a:pt x="6451376" y="5535402"/>
                  <a:pt x="6440451" y="5554216"/>
                  <a:pt x="6401002" y="5554823"/>
                </a:cubicBezTo>
                <a:cubicBezTo>
                  <a:pt x="6391899" y="5554823"/>
                  <a:pt x="6379761" y="5565140"/>
                  <a:pt x="6374298" y="5574244"/>
                </a:cubicBezTo>
                <a:cubicBezTo>
                  <a:pt x="6356091" y="5604589"/>
                  <a:pt x="6300863" y="5606409"/>
                  <a:pt x="6309967" y="5662245"/>
                </a:cubicBezTo>
                <a:cubicBezTo>
                  <a:pt x="6311788" y="5673776"/>
                  <a:pt x="6274160" y="5691983"/>
                  <a:pt x="6255346" y="5707762"/>
                </a:cubicBezTo>
                <a:cubicBezTo>
                  <a:pt x="6246242" y="5715652"/>
                  <a:pt x="6238960" y="5725362"/>
                  <a:pt x="6235318" y="5737500"/>
                </a:cubicBezTo>
                <a:cubicBezTo>
                  <a:pt x="6191014" y="5767239"/>
                  <a:pt x="6146710" y="5796977"/>
                  <a:pt x="6095124" y="5830963"/>
                </a:cubicBezTo>
                <a:cubicBezTo>
                  <a:pt x="6095124" y="5830963"/>
                  <a:pt x="6084199" y="5827322"/>
                  <a:pt x="6070848" y="5823074"/>
                </a:cubicBezTo>
                <a:cubicBezTo>
                  <a:pt x="6069027" y="5835819"/>
                  <a:pt x="6067206" y="5846743"/>
                  <a:pt x="6063565" y="5869805"/>
                </a:cubicBezTo>
                <a:cubicBezTo>
                  <a:pt x="6048392" y="5849171"/>
                  <a:pt x="6039895" y="5836425"/>
                  <a:pt x="6024723" y="5815791"/>
                </a:cubicBezTo>
                <a:cubicBezTo>
                  <a:pt x="6021081" y="5832177"/>
                  <a:pt x="6017440" y="5840674"/>
                  <a:pt x="6018047" y="5848563"/>
                </a:cubicBezTo>
                <a:cubicBezTo>
                  <a:pt x="6021688" y="5898937"/>
                  <a:pt x="6019868" y="5896509"/>
                  <a:pt x="5970101" y="5909254"/>
                </a:cubicBezTo>
                <a:cubicBezTo>
                  <a:pt x="5941577" y="5916537"/>
                  <a:pt x="5916694" y="5938385"/>
                  <a:pt x="5886956" y="5955378"/>
                </a:cubicBezTo>
                <a:cubicBezTo>
                  <a:pt x="5895453" y="5963268"/>
                  <a:pt x="5902735" y="5969944"/>
                  <a:pt x="5911232" y="5977227"/>
                </a:cubicBezTo>
                <a:cubicBezTo>
                  <a:pt x="5825052" y="6016069"/>
                  <a:pt x="5740692" y="6054910"/>
                  <a:pt x="5655726" y="6093752"/>
                </a:cubicBezTo>
                <a:cubicBezTo>
                  <a:pt x="5683644" y="6120456"/>
                  <a:pt x="5659974" y="6153836"/>
                  <a:pt x="5642374" y="6166581"/>
                </a:cubicBezTo>
                <a:cubicBezTo>
                  <a:pt x="5605353" y="6192677"/>
                  <a:pt x="5582898" y="6249119"/>
                  <a:pt x="5525849" y="6238195"/>
                </a:cubicBezTo>
                <a:cubicBezTo>
                  <a:pt x="5482152" y="6275823"/>
                  <a:pt x="5434207" y="6300099"/>
                  <a:pt x="5386868" y="6300099"/>
                </a:cubicBezTo>
                <a:cubicBezTo>
                  <a:pt x="5342564" y="6328017"/>
                  <a:pt x="5305543" y="6350472"/>
                  <a:pt x="5267915" y="6374141"/>
                </a:cubicBezTo>
                <a:cubicBezTo>
                  <a:pt x="5267308" y="6368679"/>
                  <a:pt x="5265488" y="6354720"/>
                  <a:pt x="5264274" y="6340155"/>
                </a:cubicBezTo>
                <a:cubicBezTo>
                  <a:pt x="5255777" y="6381424"/>
                  <a:pt x="5232715" y="6399025"/>
                  <a:pt x="5188411" y="6382638"/>
                </a:cubicBezTo>
                <a:cubicBezTo>
                  <a:pt x="5188411" y="6400238"/>
                  <a:pt x="5188411" y="6414197"/>
                  <a:pt x="5188411" y="6434224"/>
                </a:cubicBezTo>
                <a:cubicBezTo>
                  <a:pt x="5162314" y="6429370"/>
                  <a:pt x="5137431" y="6424514"/>
                  <a:pt x="5112548" y="6420873"/>
                </a:cubicBezTo>
                <a:cubicBezTo>
                  <a:pt x="5107693" y="6420266"/>
                  <a:pt x="5101624" y="6424514"/>
                  <a:pt x="5096769" y="6426942"/>
                </a:cubicBezTo>
                <a:cubicBezTo>
                  <a:pt x="5101017" y="6433618"/>
                  <a:pt x="5105872" y="6439687"/>
                  <a:pt x="5118010" y="6457894"/>
                </a:cubicBezTo>
                <a:cubicBezTo>
                  <a:pt x="5088272" y="6448790"/>
                  <a:pt x="5067030" y="6442114"/>
                  <a:pt x="5044575" y="6435439"/>
                </a:cubicBezTo>
                <a:cubicBezTo>
                  <a:pt x="5039720" y="6439080"/>
                  <a:pt x="5029402" y="6452432"/>
                  <a:pt x="5015444" y="6457894"/>
                </a:cubicBezTo>
                <a:cubicBezTo>
                  <a:pt x="5006947" y="6460928"/>
                  <a:pt x="4994202" y="6451218"/>
                  <a:pt x="4977209" y="6445149"/>
                </a:cubicBezTo>
                <a:cubicBezTo>
                  <a:pt x="4969926" y="6455466"/>
                  <a:pt x="4960822" y="6473066"/>
                  <a:pt x="4946864" y="6485204"/>
                </a:cubicBezTo>
                <a:cubicBezTo>
                  <a:pt x="4936546" y="6494308"/>
                  <a:pt x="4919553" y="6496129"/>
                  <a:pt x="4904987" y="6500984"/>
                </a:cubicBezTo>
                <a:cubicBezTo>
                  <a:pt x="4890422" y="6505839"/>
                  <a:pt x="4875856" y="6510694"/>
                  <a:pt x="4861897" y="6515550"/>
                </a:cubicBezTo>
                <a:cubicBezTo>
                  <a:pt x="4840656" y="6522832"/>
                  <a:pt x="4818807" y="6530115"/>
                  <a:pt x="4794531" y="6538005"/>
                </a:cubicBezTo>
                <a:cubicBezTo>
                  <a:pt x="4792104" y="6521619"/>
                  <a:pt x="4790283" y="6511908"/>
                  <a:pt x="4788462" y="6501591"/>
                </a:cubicBezTo>
                <a:cubicBezTo>
                  <a:pt x="4785428" y="6500984"/>
                  <a:pt x="4783000" y="6500377"/>
                  <a:pt x="4779966" y="6499770"/>
                </a:cubicBezTo>
                <a:cubicBezTo>
                  <a:pt x="4776324" y="6510087"/>
                  <a:pt x="4772683" y="6519798"/>
                  <a:pt x="4769041" y="6530115"/>
                </a:cubicBezTo>
                <a:cubicBezTo>
                  <a:pt x="4760545" y="6521012"/>
                  <a:pt x="4752655" y="6511908"/>
                  <a:pt x="4738696" y="6496129"/>
                </a:cubicBezTo>
                <a:cubicBezTo>
                  <a:pt x="4736876" y="6513729"/>
                  <a:pt x="4736268" y="6521619"/>
                  <a:pt x="4736268" y="6517977"/>
                </a:cubicBezTo>
                <a:cubicBezTo>
                  <a:pt x="4709565" y="6526474"/>
                  <a:pt x="4685289" y="6527081"/>
                  <a:pt x="4672544" y="6539826"/>
                </a:cubicBezTo>
                <a:cubicBezTo>
                  <a:pt x="4661620" y="6550750"/>
                  <a:pt x="4664654" y="6575026"/>
                  <a:pt x="4661013" y="6598695"/>
                </a:cubicBezTo>
                <a:cubicBezTo>
                  <a:pt x="4637343" y="6592019"/>
                  <a:pt x="4599715" y="6610833"/>
                  <a:pt x="4573012" y="6571384"/>
                </a:cubicBezTo>
                <a:cubicBezTo>
                  <a:pt x="4568763" y="6585950"/>
                  <a:pt x="4565122" y="6597481"/>
                  <a:pt x="4560874" y="6611440"/>
                </a:cubicBezTo>
                <a:cubicBezTo>
                  <a:pt x="4531135" y="6611440"/>
                  <a:pt x="4502004" y="6611440"/>
                  <a:pt x="4472266" y="6611440"/>
                </a:cubicBezTo>
                <a:cubicBezTo>
                  <a:pt x="4472266" y="6612654"/>
                  <a:pt x="4472266" y="6613261"/>
                  <a:pt x="4472873" y="6614475"/>
                </a:cubicBezTo>
                <a:cubicBezTo>
                  <a:pt x="4455273" y="6617510"/>
                  <a:pt x="4437672" y="6619937"/>
                  <a:pt x="4419465" y="6622971"/>
                </a:cubicBezTo>
                <a:cubicBezTo>
                  <a:pt x="4413396" y="6624185"/>
                  <a:pt x="4407934" y="6626613"/>
                  <a:pt x="4402472" y="6628433"/>
                </a:cubicBezTo>
                <a:cubicBezTo>
                  <a:pt x="4386086" y="6633896"/>
                  <a:pt x="4369699" y="6639358"/>
                  <a:pt x="4353313" y="6643606"/>
                </a:cubicBezTo>
                <a:cubicBezTo>
                  <a:pt x="4330858" y="6649068"/>
                  <a:pt x="4307188" y="6657565"/>
                  <a:pt x="4284733" y="6656351"/>
                </a:cubicBezTo>
                <a:cubicBezTo>
                  <a:pt x="4267133" y="6655137"/>
                  <a:pt x="4250746" y="6641786"/>
                  <a:pt x="4233146" y="6633289"/>
                </a:cubicBezTo>
                <a:cubicBezTo>
                  <a:pt x="4236788" y="6641786"/>
                  <a:pt x="4240429" y="6651496"/>
                  <a:pt x="4248319" y="6670917"/>
                </a:cubicBezTo>
                <a:cubicBezTo>
                  <a:pt x="4173063" y="6693979"/>
                  <a:pt x="4100234" y="6716434"/>
                  <a:pt x="4023158" y="6740104"/>
                </a:cubicBezTo>
                <a:cubicBezTo>
                  <a:pt x="4021944" y="6743745"/>
                  <a:pt x="4020123" y="6753455"/>
                  <a:pt x="4018303" y="6761345"/>
                </a:cubicBezTo>
                <a:cubicBezTo>
                  <a:pt x="3997061" y="6763166"/>
                  <a:pt x="3977640" y="6763166"/>
                  <a:pt x="3958826" y="6766201"/>
                </a:cubicBezTo>
                <a:cubicBezTo>
                  <a:pt x="3928481" y="6771055"/>
                  <a:pt x="3898136" y="6783800"/>
                  <a:pt x="3871432" y="6753455"/>
                </a:cubicBezTo>
                <a:cubicBezTo>
                  <a:pt x="3866577" y="6747994"/>
                  <a:pt x="3846549" y="6747994"/>
                  <a:pt x="3838660" y="6752848"/>
                </a:cubicBezTo>
                <a:cubicBezTo>
                  <a:pt x="3777362" y="6791084"/>
                  <a:pt x="3712423" y="6804435"/>
                  <a:pt x="3641416" y="6793511"/>
                </a:cubicBezTo>
                <a:cubicBezTo>
                  <a:pt x="3629885" y="6791690"/>
                  <a:pt x="3612892" y="6805042"/>
                  <a:pt x="3603788" y="6815966"/>
                </a:cubicBezTo>
                <a:cubicBezTo>
                  <a:pt x="3583760" y="6840242"/>
                  <a:pt x="3565553" y="6853594"/>
                  <a:pt x="3540670" y="6819001"/>
                </a:cubicBezTo>
                <a:cubicBezTo>
                  <a:pt x="3528532" y="6834173"/>
                  <a:pt x="3520036" y="6845098"/>
                  <a:pt x="3512753" y="6854202"/>
                </a:cubicBezTo>
                <a:cubicBezTo>
                  <a:pt x="3479373" y="6846312"/>
                  <a:pt x="3447814" y="6839029"/>
                  <a:pt x="3413828" y="6831139"/>
                </a:cubicBezTo>
                <a:cubicBezTo>
                  <a:pt x="3416255" y="6819001"/>
                  <a:pt x="3418076" y="6809291"/>
                  <a:pt x="3419897" y="6798973"/>
                </a:cubicBezTo>
                <a:cubicBezTo>
                  <a:pt x="3403510" y="6794118"/>
                  <a:pt x="3387731" y="6789263"/>
                  <a:pt x="3368310" y="6783800"/>
                </a:cubicBezTo>
                <a:cubicBezTo>
                  <a:pt x="3368917" y="6792297"/>
                  <a:pt x="3370131" y="6800187"/>
                  <a:pt x="3371345" y="6810504"/>
                </a:cubicBezTo>
                <a:cubicBezTo>
                  <a:pt x="3305799" y="6818394"/>
                  <a:pt x="3240253" y="6837815"/>
                  <a:pt x="3178349" y="6795938"/>
                </a:cubicBezTo>
                <a:cubicBezTo>
                  <a:pt x="3143149" y="6771662"/>
                  <a:pt x="3106128" y="6763166"/>
                  <a:pt x="3062431" y="6768021"/>
                </a:cubicBezTo>
                <a:cubicBezTo>
                  <a:pt x="3043617" y="6770449"/>
                  <a:pt x="3022375" y="6754669"/>
                  <a:pt x="3002348" y="6748600"/>
                </a:cubicBezTo>
                <a:cubicBezTo>
                  <a:pt x="2990816" y="6744959"/>
                  <a:pt x="2978678" y="6742531"/>
                  <a:pt x="2966540" y="6741317"/>
                </a:cubicBezTo>
                <a:cubicBezTo>
                  <a:pt x="2932554" y="6737069"/>
                  <a:pt x="2890678" y="6758917"/>
                  <a:pt x="2870650" y="6710365"/>
                </a:cubicBezTo>
                <a:cubicBezTo>
                  <a:pt x="2869436" y="6707331"/>
                  <a:pt x="2863367" y="6704296"/>
                  <a:pt x="2860939" y="6704903"/>
                </a:cubicBezTo>
                <a:cubicBezTo>
                  <a:pt x="2816028" y="6722503"/>
                  <a:pt x="2804497" y="6676986"/>
                  <a:pt x="2777794" y="6659993"/>
                </a:cubicBezTo>
                <a:cubicBezTo>
                  <a:pt x="2771725" y="6655744"/>
                  <a:pt x="2772938" y="6639965"/>
                  <a:pt x="2769904" y="6624185"/>
                </a:cubicBezTo>
                <a:cubicBezTo>
                  <a:pt x="2766262" y="6624185"/>
                  <a:pt x="2753517" y="6625399"/>
                  <a:pt x="2741379" y="6624185"/>
                </a:cubicBezTo>
                <a:cubicBezTo>
                  <a:pt x="2726207" y="6622364"/>
                  <a:pt x="2703751" y="6623579"/>
                  <a:pt x="2697075" y="6614475"/>
                </a:cubicBezTo>
                <a:cubicBezTo>
                  <a:pt x="2664303" y="6569564"/>
                  <a:pt x="2604826" y="6568350"/>
                  <a:pt x="2568412" y="6521619"/>
                </a:cubicBezTo>
                <a:cubicBezTo>
                  <a:pt x="2525322" y="6465784"/>
                  <a:pt x="2459777" y="6425121"/>
                  <a:pt x="2398479" y="6386887"/>
                </a:cubicBezTo>
                <a:cubicBezTo>
                  <a:pt x="2370562" y="6369286"/>
                  <a:pt x="2338396" y="6357148"/>
                  <a:pt x="2308658" y="6340155"/>
                </a:cubicBezTo>
                <a:cubicBezTo>
                  <a:pt x="2271030" y="6318913"/>
                  <a:pt x="2256464" y="6281285"/>
                  <a:pt x="2224298" y="6261257"/>
                </a:cubicBezTo>
                <a:cubicBezTo>
                  <a:pt x="2184850" y="6236981"/>
                  <a:pt x="2141760" y="6219381"/>
                  <a:pt x="2099276" y="6199353"/>
                </a:cubicBezTo>
                <a:cubicBezTo>
                  <a:pt x="2091387" y="6195712"/>
                  <a:pt x="2076821" y="6198140"/>
                  <a:pt x="2073786" y="6193284"/>
                </a:cubicBezTo>
                <a:cubicBezTo>
                  <a:pt x="2051331" y="6152622"/>
                  <a:pt x="2010062" y="6165367"/>
                  <a:pt x="1973648" y="6155049"/>
                </a:cubicBezTo>
                <a:cubicBezTo>
                  <a:pt x="1982144" y="6114387"/>
                  <a:pt x="1957261" y="6096787"/>
                  <a:pt x="1923274" y="6083435"/>
                </a:cubicBezTo>
                <a:cubicBezTo>
                  <a:pt x="1895357" y="6072511"/>
                  <a:pt x="1872295" y="6031241"/>
                  <a:pt x="1877150" y="6005751"/>
                </a:cubicBezTo>
                <a:cubicBezTo>
                  <a:pt x="1826777" y="5991186"/>
                  <a:pt x="1777011" y="5974799"/>
                  <a:pt x="1746059" y="5927461"/>
                </a:cubicBezTo>
                <a:cubicBezTo>
                  <a:pt x="1741811" y="5921392"/>
                  <a:pt x="1735135" y="5915323"/>
                  <a:pt x="1728459" y="5912895"/>
                </a:cubicBezTo>
                <a:cubicBezTo>
                  <a:pt x="1679907" y="5894688"/>
                  <a:pt x="1664127" y="5853419"/>
                  <a:pt x="1652596" y="5808508"/>
                </a:cubicBezTo>
                <a:cubicBezTo>
                  <a:pt x="1651382" y="5803653"/>
                  <a:pt x="1648348" y="5798798"/>
                  <a:pt x="1645313" y="5794549"/>
                </a:cubicBezTo>
                <a:cubicBezTo>
                  <a:pt x="1623465" y="5765418"/>
                  <a:pt x="1623465" y="5765418"/>
                  <a:pt x="1638637" y="5734466"/>
                </a:cubicBezTo>
                <a:cubicBezTo>
                  <a:pt x="1587657" y="5718686"/>
                  <a:pt x="1536678" y="5702300"/>
                  <a:pt x="1483877" y="5685914"/>
                </a:cubicBezTo>
                <a:cubicBezTo>
                  <a:pt x="1484484" y="5688948"/>
                  <a:pt x="1485091" y="5695624"/>
                  <a:pt x="1486305" y="5711404"/>
                </a:cubicBezTo>
                <a:cubicBezTo>
                  <a:pt x="1395269" y="5631292"/>
                  <a:pt x="1283599" y="5627651"/>
                  <a:pt x="1170715" y="5602768"/>
                </a:cubicBezTo>
                <a:cubicBezTo>
                  <a:pt x="1185281" y="5591844"/>
                  <a:pt x="1195598" y="5583954"/>
                  <a:pt x="1201060" y="5579706"/>
                </a:cubicBezTo>
                <a:cubicBezTo>
                  <a:pt x="1165253" y="5558464"/>
                  <a:pt x="1127625" y="5536616"/>
                  <a:pt x="1089997" y="5514160"/>
                </a:cubicBezTo>
                <a:cubicBezTo>
                  <a:pt x="1084535" y="5511126"/>
                  <a:pt x="1075432" y="5506271"/>
                  <a:pt x="1075432" y="5502022"/>
                </a:cubicBezTo>
                <a:cubicBezTo>
                  <a:pt x="1077252" y="5443760"/>
                  <a:pt x="1039624" y="5461967"/>
                  <a:pt x="1008065" y="5466215"/>
                </a:cubicBezTo>
                <a:cubicBezTo>
                  <a:pt x="1004424" y="5466822"/>
                  <a:pt x="1000783" y="5465001"/>
                  <a:pt x="993500" y="5463787"/>
                </a:cubicBezTo>
                <a:cubicBezTo>
                  <a:pt x="998355" y="5454077"/>
                  <a:pt x="1003210" y="5446187"/>
                  <a:pt x="1005031" y="5441939"/>
                </a:cubicBezTo>
                <a:cubicBezTo>
                  <a:pt x="974686" y="5389745"/>
                  <a:pt x="915816" y="5355152"/>
                  <a:pt x="944947" y="5275648"/>
                </a:cubicBezTo>
                <a:cubicBezTo>
                  <a:pt x="920671" y="5283537"/>
                  <a:pt x="904892" y="5288999"/>
                  <a:pt x="875761" y="5298710"/>
                </a:cubicBezTo>
                <a:cubicBezTo>
                  <a:pt x="929775" y="5245909"/>
                  <a:pt x="889719" y="5244089"/>
                  <a:pt x="856947" y="5240447"/>
                </a:cubicBezTo>
                <a:cubicBezTo>
                  <a:pt x="873333" y="5212529"/>
                  <a:pt x="811429" y="5147591"/>
                  <a:pt x="751345" y="5131205"/>
                </a:cubicBezTo>
                <a:cubicBezTo>
                  <a:pt x="760449" y="5106929"/>
                  <a:pt x="769553" y="5083259"/>
                  <a:pt x="778656" y="5057769"/>
                </a:cubicBezTo>
                <a:cubicBezTo>
                  <a:pt x="745276" y="5044417"/>
                  <a:pt x="708255" y="5029245"/>
                  <a:pt x="670021" y="5014072"/>
                </a:cubicBezTo>
                <a:cubicBezTo>
                  <a:pt x="687014" y="4998900"/>
                  <a:pt x="702793" y="4983727"/>
                  <a:pt x="723428" y="4965520"/>
                </a:cubicBezTo>
                <a:cubicBezTo>
                  <a:pt x="691262" y="4953989"/>
                  <a:pt x="663952" y="4944278"/>
                  <a:pt x="637248" y="4935175"/>
                </a:cubicBezTo>
                <a:cubicBezTo>
                  <a:pt x="636034" y="4938209"/>
                  <a:pt x="634820" y="4941851"/>
                  <a:pt x="633606" y="4944886"/>
                </a:cubicBezTo>
                <a:cubicBezTo>
                  <a:pt x="614792" y="4917575"/>
                  <a:pt x="596585" y="4889657"/>
                  <a:pt x="579592" y="4864774"/>
                </a:cubicBezTo>
                <a:cubicBezTo>
                  <a:pt x="587482" y="4838678"/>
                  <a:pt x="598406" y="4815008"/>
                  <a:pt x="599620" y="4790125"/>
                </a:cubicBezTo>
                <a:cubicBezTo>
                  <a:pt x="600227" y="4777380"/>
                  <a:pt x="584447" y="4760387"/>
                  <a:pt x="571702" y="4751891"/>
                </a:cubicBezTo>
                <a:cubicBezTo>
                  <a:pt x="545606" y="4734290"/>
                  <a:pt x="515867" y="4721545"/>
                  <a:pt x="526792" y="4678455"/>
                </a:cubicBezTo>
                <a:cubicBezTo>
                  <a:pt x="498267" y="4687559"/>
                  <a:pt x="472777" y="4731863"/>
                  <a:pt x="452749" y="4679062"/>
                </a:cubicBezTo>
                <a:cubicBezTo>
                  <a:pt x="406018" y="4693021"/>
                  <a:pt x="396307" y="4688166"/>
                  <a:pt x="396307" y="4651752"/>
                </a:cubicBezTo>
                <a:cubicBezTo>
                  <a:pt x="407839" y="4657821"/>
                  <a:pt x="419370" y="4664496"/>
                  <a:pt x="430901" y="4671172"/>
                </a:cubicBezTo>
                <a:cubicBezTo>
                  <a:pt x="413908" y="4642041"/>
                  <a:pt x="428473" y="4579530"/>
                  <a:pt x="360500" y="4611696"/>
                </a:cubicBezTo>
                <a:cubicBezTo>
                  <a:pt x="360500" y="4607447"/>
                  <a:pt x="359893" y="4603199"/>
                  <a:pt x="359893" y="4598344"/>
                </a:cubicBezTo>
                <a:cubicBezTo>
                  <a:pt x="377493" y="4583171"/>
                  <a:pt x="395094" y="4567392"/>
                  <a:pt x="415728" y="4549185"/>
                </a:cubicBezTo>
                <a:cubicBezTo>
                  <a:pt x="402983" y="4540688"/>
                  <a:pt x="387811" y="4530978"/>
                  <a:pt x="370818" y="4520054"/>
                </a:cubicBezTo>
                <a:cubicBezTo>
                  <a:pt x="386597" y="4501240"/>
                  <a:pt x="401163" y="4482426"/>
                  <a:pt x="413301" y="4467860"/>
                </a:cubicBezTo>
                <a:cubicBezTo>
                  <a:pt x="391452" y="4463005"/>
                  <a:pt x="370818" y="4458756"/>
                  <a:pt x="350183" y="4452687"/>
                </a:cubicBezTo>
                <a:cubicBezTo>
                  <a:pt x="348969" y="4452081"/>
                  <a:pt x="352610" y="4436301"/>
                  <a:pt x="354431" y="4426591"/>
                </a:cubicBezTo>
                <a:cubicBezTo>
                  <a:pt x="345328" y="4425377"/>
                  <a:pt x="333796" y="4423556"/>
                  <a:pt x="322265" y="4422342"/>
                </a:cubicBezTo>
                <a:cubicBezTo>
                  <a:pt x="321658" y="4419308"/>
                  <a:pt x="321052" y="4416273"/>
                  <a:pt x="320445" y="4413239"/>
                </a:cubicBezTo>
                <a:cubicBezTo>
                  <a:pt x="351397" y="4401101"/>
                  <a:pt x="382349" y="4389570"/>
                  <a:pt x="412694" y="4377432"/>
                </a:cubicBezTo>
                <a:cubicBezTo>
                  <a:pt x="382349" y="4368328"/>
                  <a:pt x="349576" y="4386535"/>
                  <a:pt x="329548" y="4347693"/>
                </a:cubicBezTo>
                <a:cubicBezTo>
                  <a:pt x="338652" y="4341624"/>
                  <a:pt x="346541" y="4335555"/>
                  <a:pt x="350790" y="4332521"/>
                </a:cubicBezTo>
                <a:cubicBezTo>
                  <a:pt x="336831" y="4319776"/>
                  <a:pt x="322872" y="4307638"/>
                  <a:pt x="305272" y="4292465"/>
                </a:cubicBezTo>
                <a:cubicBezTo>
                  <a:pt x="347148" y="4287003"/>
                  <a:pt x="383562" y="4281541"/>
                  <a:pt x="430294" y="4275472"/>
                </a:cubicBezTo>
                <a:cubicBezTo>
                  <a:pt x="374459" y="4253623"/>
                  <a:pt x="327727" y="4238451"/>
                  <a:pt x="284030" y="4217209"/>
                </a:cubicBezTo>
                <a:cubicBezTo>
                  <a:pt x="264610" y="4208106"/>
                  <a:pt x="247616" y="4189898"/>
                  <a:pt x="235478" y="4171085"/>
                </a:cubicBezTo>
                <a:cubicBezTo>
                  <a:pt x="230016" y="4163195"/>
                  <a:pt x="239727" y="4144988"/>
                  <a:pt x="243975" y="4125567"/>
                </a:cubicBezTo>
                <a:cubicBezTo>
                  <a:pt x="228195" y="4121318"/>
                  <a:pt x="209988" y="4116463"/>
                  <a:pt x="195423" y="4112215"/>
                </a:cubicBezTo>
                <a:cubicBezTo>
                  <a:pt x="194209" y="4092794"/>
                  <a:pt x="192995" y="4074587"/>
                  <a:pt x="191781" y="4055773"/>
                </a:cubicBezTo>
                <a:cubicBezTo>
                  <a:pt x="188140" y="4055773"/>
                  <a:pt x="184498" y="4055166"/>
                  <a:pt x="181464" y="4055166"/>
                </a:cubicBezTo>
                <a:cubicBezTo>
                  <a:pt x="186926" y="4047276"/>
                  <a:pt x="192995" y="4039387"/>
                  <a:pt x="200885" y="4028462"/>
                </a:cubicBezTo>
                <a:cubicBezTo>
                  <a:pt x="186319" y="4023607"/>
                  <a:pt x="174788" y="4019359"/>
                  <a:pt x="159009" y="4013897"/>
                </a:cubicBezTo>
                <a:cubicBezTo>
                  <a:pt x="171753" y="4003579"/>
                  <a:pt x="182678" y="3995083"/>
                  <a:pt x="197850" y="3982945"/>
                </a:cubicBezTo>
                <a:cubicBezTo>
                  <a:pt x="183285" y="3962917"/>
                  <a:pt x="168719" y="3944103"/>
                  <a:pt x="152939" y="3922254"/>
                </a:cubicBezTo>
                <a:cubicBezTo>
                  <a:pt x="156581" y="3917399"/>
                  <a:pt x="163864" y="3909509"/>
                  <a:pt x="175395" y="3895551"/>
                </a:cubicBezTo>
                <a:cubicBezTo>
                  <a:pt x="158402" y="3898585"/>
                  <a:pt x="147477" y="3900406"/>
                  <a:pt x="135946" y="3902227"/>
                </a:cubicBezTo>
                <a:cubicBezTo>
                  <a:pt x="135339" y="3900406"/>
                  <a:pt x="134732" y="3897978"/>
                  <a:pt x="133519" y="3896158"/>
                </a:cubicBezTo>
                <a:cubicBezTo>
                  <a:pt x="153546" y="3885840"/>
                  <a:pt x="173574" y="3874916"/>
                  <a:pt x="196636" y="3862778"/>
                </a:cubicBezTo>
                <a:cubicBezTo>
                  <a:pt x="178429" y="3860957"/>
                  <a:pt x="162650" y="3859744"/>
                  <a:pt x="135339" y="3856709"/>
                </a:cubicBezTo>
                <a:cubicBezTo>
                  <a:pt x="154760" y="3834860"/>
                  <a:pt x="168112" y="3820295"/>
                  <a:pt x="182678" y="3804515"/>
                </a:cubicBezTo>
                <a:cubicBezTo>
                  <a:pt x="171753" y="3803301"/>
                  <a:pt x="162043" y="3802695"/>
                  <a:pt x="152333" y="3801481"/>
                </a:cubicBezTo>
                <a:cubicBezTo>
                  <a:pt x="152333" y="3799053"/>
                  <a:pt x="151726" y="3797232"/>
                  <a:pt x="151726" y="3794805"/>
                </a:cubicBezTo>
                <a:cubicBezTo>
                  <a:pt x="163864" y="3791163"/>
                  <a:pt x="176002" y="3786915"/>
                  <a:pt x="188747" y="3783274"/>
                </a:cubicBezTo>
                <a:cubicBezTo>
                  <a:pt x="151119" y="3780846"/>
                  <a:pt x="145050" y="3758391"/>
                  <a:pt x="143229" y="3728652"/>
                </a:cubicBezTo>
                <a:cubicBezTo>
                  <a:pt x="142622" y="3717728"/>
                  <a:pt x="127450" y="3707411"/>
                  <a:pt x="119560" y="3696487"/>
                </a:cubicBezTo>
                <a:cubicBezTo>
                  <a:pt x="114705" y="3689811"/>
                  <a:pt x="107422" y="3681314"/>
                  <a:pt x="109242" y="3675852"/>
                </a:cubicBezTo>
                <a:cubicBezTo>
                  <a:pt x="111063" y="3669783"/>
                  <a:pt x="120774" y="3662500"/>
                  <a:pt x="128056" y="3660679"/>
                </a:cubicBezTo>
                <a:cubicBezTo>
                  <a:pt x="145657" y="3657038"/>
                  <a:pt x="163864" y="3657038"/>
                  <a:pt x="182678" y="3647934"/>
                </a:cubicBezTo>
                <a:cubicBezTo>
                  <a:pt x="143836" y="3645507"/>
                  <a:pt x="104387" y="3643079"/>
                  <a:pt x="61297" y="3640651"/>
                </a:cubicBezTo>
                <a:cubicBezTo>
                  <a:pt x="74042" y="3629121"/>
                  <a:pt x="86180" y="3617589"/>
                  <a:pt x="101353" y="3604237"/>
                </a:cubicBezTo>
                <a:cubicBezTo>
                  <a:pt x="89822" y="3596348"/>
                  <a:pt x="80111" y="3590279"/>
                  <a:pt x="67366" y="3581175"/>
                </a:cubicBezTo>
                <a:cubicBezTo>
                  <a:pt x="81325" y="3569644"/>
                  <a:pt x="94677" y="3559327"/>
                  <a:pt x="110456" y="3546582"/>
                </a:cubicBezTo>
                <a:cubicBezTo>
                  <a:pt x="107422" y="3532623"/>
                  <a:pt x="103173" y="3515630"/>
                  <a:pt x="98318" y="3494995"/>
                </a:cubicBezTo>
                <a:cubicBezTo>
                  <a:pt x="87394" y="3501064"/>
                  <a:pt x="77077" y="3506526"/>
                  <a:pt x="66152" y="3511988"/>
                </a:cubicBezTo>
                <a:cubicBezTo>
                  <a:pt x="64939" y="3490140"/>
                  <a:pt x="63725" y="3470719"/>
                  <a:pt x="61904" y="3445229"/>
                </a:cubicBezTo>
                <a:cubicBezTo>
                  <a:pt x="65545" y="3443408"/>
                  <a:pt x="75256" y="3437946"/>
                  <a:pt x="87394" y="3431270"/>
                </a:cubicBezTo>
                <a:cubicBezTo>
                  <a:pt x="81932" y="3420953"/>
                  <a:pt x="77684" y="3412456"/>
                  <a:pt x="72828" y="3403353"/>
                </a:cubicBezTo>
                <a:cubicBezTo>
                  <a:pt x="93463" y="3400318"/>
                  <a:pt x="112884" y="3397890"/>
                  <a:pt x="133519" y="3394856"/>
                </a:cubicBezTo>
                <a:cubicBezTo>
                  <a:pt x="122594" y="3362083"/>
                  <a:pt x="112884" y="3332952"/>
                  <a:pt x="99532" y="3292290"/>
                </a:cubicBezTo>
                <a:cubicBezTo>
                  <a:pt x="114705" y="3300786"/>
                  <a:pt x="123201" y="3305641"/>
                  <a:pt x="135339" y="3312924"/>
                </a:cubicBezTo>
                <a:cubicBezTo>
                  <a:pt x="136553" y="3311710"/>
                  <a:pt x="141408" y="3306248"/>
                  <a:pt x="148084" y="3302000"/>
                </a:cubicBezTo>
                <a:cubicBezTo>
                  <a:pt x="152939" y="3298965"/>
                  <a:pt x="158402" y="3297145"/>
                  <a:pt x="165684" y="3294110"/>
                </a:cubicBezTo>
                <a:cubicBezTo>
                  <a:pt x="146264" y="3269227"/>
                  <a:pt x="100139" y="3305034"/>
                  <a:pt x="96498" y="3255268"/>
                </a:cubicBezTo>
                <a:cubicBezTo>
                  <a:pt x="106208" y="3249806"/>
                  <a:pt x="117739" y="3243737"/>
                  <a:pt x="127450" y="3238882"/>
                </a:cubicBezTo>
                <a:cubicBezTo>
                  <a:pt x="111063" y="3202468"/>
                  <a:pt x="93463" y="3167267"/>
                  <a:pt x="42483" y="3182440"/>
                </a:cubicBezTo>
                <a:cubicBezTo>
                  <a:pt x="37628" y="3183654"/>
                  <a:pt x="28524" y="3170302"/>
                  <a:pt x="13959" y="3156950"/>
                </a:cubicBezTo>
                <a:cubicBezTo>
                  <a:pt x="35200" y="3159378"/>
                  <a:pt x="46125" y="3159985"/>
                  <a:pt x="56442" y="3161198"/>
                </a:cubicBezTo>
                <a:cubicBezTo>
                  <a:pt x="67973" y="3127212"/>
                  <a:pt x="84359" y="3096260"/>
                  <a:pt x="52194" y="3064701"/>
                </a:cubicBezTo>
                <a:cubicBezTo>
                  <a:pt x="46732" y="3059239"/>
                  <a:pt x="57656" y="3037997"/>
                  <a:pt x="61904" y="3019790"/>
                </a:cubicBezTo>
                <a:cubicBezTo>
                  <a:pt x="40056" y="3019790"/>
                  <a:pt x="21848" y="3019790"/>
                  <a:pt x="3641" y="3019790"/>
                </a:cubicBezTo>
                <a:cubicBezTo>
                  <a:pt x="2428" y="3016756"/>
                  <a:pt x="1214" y="3013721"/>
                  <a:pt x="0" y="3011294"/>
                </a:cubicBezTo>
                <a:cubicBezTo>
                  <a:pt x="10317" y="3003404"/>
                  <a:pt x="20635" y="2996121"/>
                  <a:pt x="30952" y="2988231"/>
                </a:cubicBezTo>
                <a:cubicBezTo>
                  <a:pt x="20635" y="2941500"/>
                  <a:pt x="32166" y="2902051"/>
                  <a:pt x="72828" y="2876561"/>
                </a:cubicBezTo>
                <a:cubicBezTo>
                  <a:pt x="51587" y="2834078"/>
                  <a:pt x="30952" y="2792809"/>
                  <a:pt x="10317" y="2752146"/>
                </a:cubicBezTo>
                <a:cubicBezTo>
                  <a:pt x="13352" y="2749112"/>
                  <a:pt x="15779" y="2746077"/>
                  <a:pt x="18814" y="2742436"/>
                </a:cubicBezTo>
                <a:cubicBezTo>
                  <a:pt x="30952" y="2746684"/>
                  <a:pt x="44911" y="2748505"/>
                  <a:pt x="54621" y="2755787"/>
                </a:cubicBezTo>
                <a:cubicBezTo>
                  <a:pt x="82539" y="2777029"/>
                  <a:pt x="108636" y="2760643"/>
                  <a:pt x="117739" y="2741222"/>
                </a:cubicBezTo>
                <a:cubicBezTo>
                  <a:pt x="135339" y="2704201"/>
                  <a:pt x="148084" y="2721801"/>
                  <a:pt x="172967" y="2744256"/>
                </a:cubicBezTo>
                <a:cubicBezTo>
                  <a:pt x="163257" y="2703594"/>
                  <a:pt x="155974" y="2672035"/>
                  <a:pt x="148084" y="2638655"/>
                </a:cubicBezTo>
                <a:cubicBezTo>
                  <a:pt x="164471" y="2625910"/>
                  <a:pt x="186319" y="2608917"/>
                  <a:pt x="208168" y="2591924"/>
                </a:cubicBezTo>
                <a:cubicBezTo>
                  <a:pt x="143836" y="2585855"/>
                  <a:pt x="176002" y="2522737"/>
                  <a:pt x="146264" y="2501495"/>
                </a:cubicBezTo>
                <a:cubicBezTo>
                  <a:pt x="155367" y="2477826"/>
                  <a:pt x="163864" y="2455371"/>
                  <a:pt x="172967" y="2430488"/>
                </a:cubicBezTo>
                <a:cubicBezTo>
                  <a:pt x="168112" y="2429274"/>
                  <a:pt x="154153" y="2430488"/>
                  <a:pt x="146870" y="2423812"/>
                </a:cubicBezTo>
                <a:cubicBezTo>
                  <a:pt x="135946" y="2414101"/>
                  <a:pt x="125022" y="2399536"/>
                  <a:pt x="123808" y="2386184"/>
                </a:cubicBezTo>
                <a:cubicBezTo>
                  <a:pt x="121987" y="2365549"/>
                  <a:pt x="126843" y="2344308"/>
                  <a:pt x="131091" y="2323673"/>
                </a:cubicBezTo>
                <a:cubicBezTo>
                  <a:pt x="138374" y="2286045"/>
                  <a:pt x="142015" y="2247203"/>
                  <a:pt x="188747" y="2232031"/>
                </a:cubicBezTo>
                <a:cubicBezTo>
                  <a:pt x="202705" y="2227175"/>
                  <a:pt x="212416" y="2207754"/>
                  <a:pt x="222733" y="2196223"/>
                </a:cubicBezTo>
                <a:cubicBezTo>
                  <a:pt x="213630" y="2188334"/>
                  <a:pt x="201492" y="2177409"/>
                  <a:pt x="189354" y="2167092"/>
                </a:cubicBezTo>
                <a:cubicBezTo>
                  <a:pt x="213023" y="2119147"/>
                  <a:pt x="251865" y="2119147"/>
                  <a:pt x="296775" y="2134926"/>
                </a:cubicBezTo>
                <a:cubicBezTo>
                  <a:pt x="297989" y="2130678"/>
                  <a:pt x="298596" y="2126429"/>
                  <a:pt x="299810" y="2122181"/>
                </a:cubicBezTo>
                <a:cubicBezTo>
                  <a:pt x="288886" y="2114291"/>
                  <a:pt x="278568" y="2105188"/>
                  <a:pt x="267037" y="2098512"/>
                </a:cubicBezTo>
                <a:cubicBezTo>
                  <a:pt x="243368" y="2085767"/>
                  <a:pt x="234871" y="2070594"/>
                  <a:pt x="251258" y="2045711"/>
                </a:cubicBezTo>
                <a:cubicBezTo>
                  <a:pt x="270679" y="2016580"/>
                  <a:pt x="290706" y="1994125"/>
                  <a:pt x="332583" y="2009904"/>
                </a:cubicBezTo>
                <a:cubicBezTo>
                  <a:pt x="347148" y="2015366"/>
                  <a:pt x="368390" y="2004442"/>
                  <a:pt x="386597" y="2000801"/>
                </a:cubicBezTo>
                <a:cubicBezTo>
                  <a:pt x="385990" y="1995945"/>
                  <a:pt x="385383" y="1991697"/>
                  <a:pt x="384776" y="1986842"/>
                </a:cubicBezTo>
                <a:cubicBezTo>
                  <a:pt x="368997" y="1984414"/>
                  <a:pt x="353217" y="1981987"/>
                  <a:pt x="337438" y="1979559"/>
                </a:cubicBezTo>
                <a:cubicBezTo>
                  <a:pt x="361107" y="1973490"/>
                  <a:pt x="386597" y="1970455"/>
                  <a:pt x="379314" y="1934648"/>
                </a:cubicBezTo>
                <a:cubicBezTo>
                  <a:pt x="378707" y="1930400"/>
                  <a:pt x="392059" y="1920689"/>
                  <a:pt x="400556" y="1917048"/>
                </a:cubicBezTo>
                <a:cubicBezTo>
                  <a:pt x="420584" y="1908551"/>
                  <a:pt x="441825" y="1901875"/>
                  <a:pt x="463067" y="1894593"/>
                </a:cubicBezTo>
                <a:cubicBezTo>
                  <a:pt x="462460" y="1891558"/>
                  <a:pt x="461853" y="1887917"/>
                  <a:pt x="460639" y="1884882"/>
                </a:cubicBezTo>
                <a:cubicBezTo>
                  <a:pt x="449108" y="1883668"/>
                  <a:pt x="436970" y="1882455"/>
                  <a:pt x="418156" y="1880634"/>
                </a:cubicBezTo>
                <a:cubicBezTo>
                  <a:pt x="428473" y="1870923"/>
                  <a:pt x="435149" y="1864854"/>
                  <a:pt x="443646" y="1856965"/>
                </a:cubicBezTo>
                <a:cubicBezTo>
                  <a:pt x="438791" y="1848468"/>
                  <a:pt x="433329" y="1838757"/>
                  <a:pt x="429080" y="1830261"/>
                </a:cubicBezTo>
                <a:cubicBezTo>
                  <a:pt x="445467" y="1816909"/>
                  <a:pt x="460639" y="1804164"/>
                  <a:pt x="479453" y="1788992"/>
                </a:cubicBezTo>
                <a:cubicBezTo>
                  <a:pt x="479453" y="1788992"/>
                  <a:pt x="485522" y="1792026"/>
                  <a:pt x="493412" y="1796274"/>
                </a:cubicBezTo>
                <a:cubicBezTo>
                  <a:pt x="493412" y="1784743"/>
                  <a:pt x="493412" y="1775033"/>
                  <a:pt x="493412" y="1762895"/>
                </a:cubicBezTo>
                <a:cubicBezTo>
                  <a:pt x="503729" y="1760467"/>
                  <a:pt x="514047" y="1758040"/>
                  <a:pt x="524971" y="1755612"/>
                </a:cubicBezTo>
                <a:cubicBezTo>
                  <a:pt x="524971" y="1752577"/>
                  <a:pt x="524971" y="1750150"/>
                  <a:pt x="524971" y="1747115"/>
                </a:cubicBezTo>
                <a:cubicBezTo>
                  <a:pt x="515260" y="1745901"/>
                  <a:pt x="505550" y="1744081"/>
                  <a:pt x="495233" y="1742867"/>
                </a:cubicBezTo>
                <a:cubicBezTo>
                  <a:pt x="489770" y="1682784"/>
                  <a:pt x="527398" y="1639087"/>
                  <a:pt x="588089" y="1651225"/>
                </a:cubicBezTo>
                <a:cubicBezTo>
                  <a:pt x="561992" y="1623914"/>
                  <a:pt x="541964" y="1602065"/>
                  <a:pt x="523150" y="1582038"/>
                </a:cubicBezTo>
                <a:cubicBezTo>
                  <a:pt x="540750" y="1583251"/>
                  <a:pt x="562599" y="1584465"/>
                  <a:pt x="590516" y="1586286"/>
                </a:cubicBezTo>
                <a:cubicBezTo>
                  <a:pt x="578985" y="1571720"/>
                  <a:pt x="569882" y="1560796"/>
                  <a:pt x="560778" y="1549872"/>
                </a:cubicBezTo>
                <a:cubicBezTo>
                  <a:pt x="561992" y="1547444"/>
                  <a:pt x="563813" y="1545017"/>
                  <a:pt x="565026" y="1543196"/>
                </a:cubicBezTo>
                <a:cubicBezTo>
                  <a:pt x="581413" y="1554120"/>
                  <a:pt x="597799" y="1565044"/>
                  <a:pt x="614792" y="1575969"/>
                </a:cubicBezTo>
                <a:cubicBezTo>
                  <a:pt x="622075" y="1569900"/>
                  <a:pt x="631786" y="1562010"/>
                  <a:pt x="643924" y="1551693"/>
                </a:cubicBezTo>
                <a:cubicBezTo>
                  <a:pt x="619041" y="1540768"/>
                  <a:pt x="579592" y="1551086"/>
                  <a:pt x="583840" y="1504961"/>
                </a:cubicBezTo>
                <a:cubicBezTo>
                  <a:pt x="563206" y="1501320"/>
                  <a:pt x="541357" y="1497071"/>
                  <a:pt x="518902" y="1492823"/>
                </a:cubicBezTo>
                <a:cubicBezTo>
                  <a:pt x="518902" y="1489788"/>
                  <a:pt x="518295" y="1487361"/>
                  <a:pt x="518295" y="1484326"/>
                </a:cubicBezTo>
                <a:cubicBezTo>
                  <a:pt x="538323" y="1481292"/>
                  <a:pt x="558350" y="1478257"/>
                  <a:pt x="571095" y="1476437"/>
                </a:cubicBezTo>
                <a:cubicBezTo>
                  <a:pt x="573523" y="1467333"/>
                  <a:pt x="574737" y="1453981"/>
                  <a:pt x="577771" y="1453981"/>
                </a:cubicBezTo>
                <a:cubicBezTo>
                  <a:pt x="605082" y="1450947"/>
                  <a:pt x="632999" y="1450340"/>
                  <a:pt x="660310" y="1449126"/>
                </a:cubicBezTo>
                <a:cubicBezTo>
                  <a:pt x="662131" y="1445485"/>
                  <a:pt x="663345" y="1441843"/>
                  <a:pt x="665165" y="1438202"/>
                </a:cubicBezTo>
                <a:cubicBezTo>
                  <a:pt x="654848" y="1430312"/>
                  <a:pt x="644531" y="1421815"/>
                  <a:pt x="632999" y="1413319"/>
                </a:cubicBezTo>
                <a:cubicBezTo>
                  <a:pt x="654241" y="1386008"/>
                  <a:pt x="680945" y="1362339"/>
                  <a:pt x="725856" y="1372656"/>
                </a:cubicBezTo>
                <a:cubicBezTo>
                  <a:pt x="735566" y="1375084"/>
                  <a:pt x="748311" y="1365373"/>
                  <a:pt x="762270" y="1359911"/>
                </a:cubicBezTo>
                <a:cubicBezTo>
                  <a:pt x="773194" y="1361732"/>
                  <a:pt x="788367" y="1364160"/>
                  <a:pt x="804146" y="1366587"/>
                </a:cubicBezTo>
                <a:cubicBezTo>
                  <a:pt x="805360" y="1362339"/>
                  <a:pt x="807181" y="1358091"/>
                  <a:pt x="808394" y="1353842"/>
                </a:cubicBezTo>
                <a:cubicBezTo>
                  <a:pt x="788367" y="1341097"/>
                  <a:pt x="768946" y="1328352"/>
                  <a:pt x="744063" y="1313180"/>
                </a:cubicBezTo>
                <a:cubicBezTo>
                  <a:pt x="744063" y="1328352"/>
                  <a:pt x="744063" y="1335028"/>
                  <a:pt x="744063" y="1347773"/>
                </a:cubicBezTo>
                <a:cubicBezTo>
                  <a:pt x="731925" y="1339884"/>
                  <a:pt x="723428" y="1334421"/>
                  <a:pt x="713718" y="1327745"/>
                </a:cubicBezTo>
                <a:cubicBezTo>
                  <a:pt x="730104" y="1308932"/>
                  <a:pt x="742849" y="1293759"/>
                  <a:pt x="761056" y="1273124"/>
                </a:cubicBezTo>
                <a:cubicBezTo>
                  <a:pt x="784725" y="1284655"/>
                  <a:pt x="815677" y="1325318"/>
                  <a:pt x="851484" y="1274945"/>
                </a:cubicBezTo>
                <a:cubicBezTo>
                  <a:pt x="846629" y="1267662"/>
                  <a:pt x="840560" y="1259772"/>
                  <a:pt x="831457" y="1247027"/>
                </a:cubicBezTo>
                <a:cubicBezTo>
                  <a:pt x="847843" y="1245814"/>
                  <a:pt x="860588" y="1243993"/>
                  <a:pt x="872119" y="1245207"/>
                </a:cubicBezTo>
                <a:cubicBezTo>
                  <a:pt x="873940" y="1245207"/>
                  <a:pt x="876367" y="1260379"/>
                  <a:pt x="874547" y="1267055"/>
                </a:cubicBezTo>
                <a:cubicBezTo>
                  <a:pt x="870905" y="1282228"/>
                  <a:pt x="864836" y="1296793"/>
                  <a:pt x="866657" y="1316214"/>
                </a:cubicBezTo>
                <a:cubicBezTo>
                  <a:pt x="871512" y="1310752"/>
                  <a:pt x="876974" y="1305290"/>
                  <a:pt x="881830" y="1299828"/>
                </a:cubicBezTo>
                <a:cubicBezTo>
                  <a:pt x="890933" y="1289511"/>
                  <a:pt x="900644" y="1280407"/>
                  <a:pt x="907926" y="1268876"/>
                </a:cubicBezTo>
                <a:cubicBezTo>
                  <a:pt x="917030" y="1254310"/>
                  <a:pt x="926133" y="1239138"/>
                  <a:pt x="929775" y="1222751"/>
                </a:cubicBezTo>
                <a:cubicBezTo>
                  <a:pt x="933416" y="1206365"/>
                  <a:pt x="930382" y="1188158"/>
                  <a:pt x="930382" y="1165702"/>
                </a:cubicBezTo>
                <a:cubicBezTo>
                  <a:pt x="933416" y="1165702"/>
                  <a:pt x="946161" y="1165702"/>
                  <a:pt x="964975" y="1165702"/>
                </a:cubicBezTo>
                <a:cubicBezTo>
                  <a:pt x="957086" y="1154778"/>
                  <a:pt x="952230" y="1146888"/>
                  <a:pt x="946768" y="1138999"/>
                </a:cubicBezTo>
                <a:cubicBezTo>
                  <a:pt x="958906" y="1134144"/>
                  <a:pt x="971044" y="1129895"/>
                  <a:pt x="994713" y="1120185"/>
                </a:cubicBezTo>
                <a:cubicBezTo>
                  <a:pt x="970437" y="1112295"/>
                  <a:pt x="956479" y="1108047"/>
                  <a:pt x="943127" y="1103798"/>
                </a:cubicBezTo>
                <a:cubicBezTo>
                  <a:pt x="944341" y="1089233"/>
                  <a:pt x="945554" y="1074060"/>
                  <a:pt x="946768" y="1058888"/>
                </a:cubicBezTo>
                <a:cubicBezTo>
                  <a:pt x="944341" y="1055853"/>
                  <a:pt x="941913" y="1052819"/>
                  <a:pt x="938878" y="1049784"/>
                </a:cubicBezTo>
                <a:cubicBezTo>
                  <a:pt x="979541" y="1037646"/>
                  <a:pt x="1020203" y="1025508"/>
                  <a:pt x="1061473" y="1013370"/>
                </a:cubicBezTo>
                <a:cubicBezTo>
                  <a:pt x="1059045" y="1011549"/>
                  <a:pt x="1051762" y="1006694"/>
                  <a:pt x="1045086" y="1002446"/>
                </a:cubicBezTo>
                <a:cubicBezTo>
                  <a:pt x="1046300" y="998197"/>
                  <a:pt x="1046907" y="994556"/>
                  <a:pt x="1048121" y="990308"/>
                </a:cubicBezTo>
                <a:cubicBezTo>
                  <a:pt x="1066328" y="994556"/>
                  <a:pt x="1083928" y="998804"/>
                  <a:pt x="1106991" y="1004873"/>
                </a:cubicBezTo>
                <a:cubicBezTo>
                  <a:pt x="1110632" y="993342"/>
                  <a:pt x="1116701" y="974528"/>
                  <a:pt x="1121556" y="958142"/>
                </a:cubicBezTo>
                <a:cubicBezTo>
                  <a:pt x="1153115" y="947824"/>
                  <a:pt x="1185888" y="936900"/>
                  <a:pt x="1225337" y="924155"/>
                </a:cubicBezTo>
                <a:cubicBezTo>
                  <a:pt x="1193171" y="891989"/>
                  <a:pt x="1189529" y="881065"/>
                  <a:pt x="1232012" y="874996"/>
                </a:cubicBezTo>
                <a:cubicBezTo>
                  <a:pt x="1258109" y="871355"/>
                  <a:pt x="1289061" y="848292"/>
                  <a:pt x="1302413" y="825230"/>
                </a:cubicBezTo>
                <a:cubicBezTo>
                  <a:pt x="1328510" y="781533"/>
                  <a:pt x="1364317" y="766360"/>
                  <a:pt x="1401945" y="764540"/>
                </a:cubicBezTo>
                <a:cubicBezTo>
                  <a:pt x="1394055" y="743905"/>
                  <a:pt x="1385559" y="722664"/>
                  <a:pt x="1373421" y="690498"/>
                </a:cubicBezTo>
                <a:cubicBezTo>
                  <a:pt x="1454746" y="734802"/>
                  <a:pt x="1458387" y="654083"/>
                  <a:pt x="1493587" y="629200"/>
                </a:cubicBezTo>
                <a:cubicBezTo>
                  <a:pt x="1519684" y="610993"/>
                  <a:pt x="1533036" y="575186"/>
                  <a:pt x="1573699" y="579434"/>
                </a:cubicBezTo>
                <a:cubicBezTo>
                  <a:pt x="1576733" y="580041"/>
                  <a:pt x="1582802" y="577614"/>
                  <a:pt x="1583409" y="575186"/>
                </a:cubicBezTo>
                <a:cubicBezTo>
                  <a:pt x="1603437" y="516317"/>
                  <a:pt x="1664127" y="528455"/>
                  <a:pt x="1709038" y="504179"/>
                </a:cubicBezTo>
                <a:cubicBezTo>
                  <a:pt x="1699327" y="495682"/>
                  <a:pt x="1692045" y="489006"/>
                  <a:pt x="1680513" y="478082"/>
                </a:cubicBezTo>
                <a:cubicBezTo>
                  <a:pt x="1695079" y="471406"/>
                  <a:pt x="1709038" y="459268"/>
                  <a:pt x="1716928" y="462302"/>
                </a:cubicBezTo>
                <a:cubicBezTo>
                  <a:pt x="1753342" y="476868"/>
                  <a:pt x="1769121" y="451378"/>
                  <a:pt x="1789149" y="430743"/>
                </a:cubicBezTo>
                <a:cubicBezTo>
                  <a:pt x="1796432" y="423460"/>
                  <a:pt x="1807356" y="417998"/>
                  <a:pt x="1817067" y="414357"/>
                </a:cubicBezTo>
                <a:cubicBezTo>
                  <a:pt x="1846198" y="403433"/>
                  <a:pt x="1878971" y="402219"/>
                  <a:pt x="1892323" y="363377"/>
                </a:cubicBezTo>
                <a:cubicBezTo>
                  <a:pt x="1895964" y="353060"/>
                  <a:pt x="1926916" y="353060"/>
                  <a:pt x="1946337" y="353060"/>
                </a:cubicBezTo>
                <a:cubicBezTo>
                  <a:pt x="2000958" y="317859"/>
                  <a:pt x="2053759" y="275376"/>
                  <a:pt x="2127194" y="320287"/>
                </a:cubicBezTo>
                <a:cubicBezTo>
                  <a:pt x="2127194" y="306328"/>
                  <a:pt x="2127194" y="299045"/>
                  <a:pt x="2127194" y="288728"/>
                </a:cubicBezTo>
                <a:cubicBezTo>
                  <a:pt x="2141760" y="289942"/>
                  <a:pt x="2159360" y="286907"/>
                  <a:pt x="2169070" y="293583"/>
                </a:cubicBezTo>
                <a:cubicBezTo>
                  <a:pt x="2211553" y="325142"/>
                  <a:pt x="2234616" y="288121"/>
                  <a:pt x="2256464" y="266880"/>
                </a:cubicBezTo>
                <a:cubicBezTo>
                  <a:pt x="2277706" y="245638"/>
                  <a:pt x="2288630" y="214079"/>
                  <a:pt x="2305623" y="184948"/>
                </a:cubicBezTo>
                <a:cubicBezTo>
                  <a:pt x="2334148" y="191624"/>
                  <a:pt x="2364493" y="198300"/>
                  <a:pt x="2395445" y="204976"/>
                </a:cubicBezTo>
                <a:cubicBezTo>
                  <a:pt x="2396659" y="189803"/>
                  <a:pt x="2397872" y="177058"/>
                  <a:pt x="2397872" y="169775"/>
                </a:cubicBezTo>
                <a:cubicBezTo>
                  <a:pt x="2428218" y="155210"/>
                  <a:pt x="2453708" y="138216"/>
                  <a:pt x="2481625" y="130933"/>
                </a:cubicBezTo>
                <a:cubicBezTo>
                  <a:pt x="2500439" y="126078"/>
                  <a:pt x="2527750" y="127899"/>
                  <a:pt x="2542922" y="138216"/>
                </a:cubicBezTo>
                <a:cubicBezTo>
                  <a:pt x="2593295" y="174023"/>
                  <a:pt x="2606647" y="174630"/>
                  <a:pt x="2659448" y="143678"/>
                </a:cubicBezTo>
                <a:cubicBezTo>
                  <a:pt x="2682510" y="130326"/>
                  <a:pt x="2713462" y="132147"/>
                  <a:pt x="2728634" y="103623"/>
                </a:cubicBezTo>
                <a:cubicBezTo>
                  <a:pt x="2729848" y="101195"/>
                  <a:pt x="2744414" y="106657"/>
                  <a:pt x="2752304" y="106050"/>
                </a:cubicBezTo>
                <a:cubicBezTo>
                  <a:pt x="2783256" y="103016"/>
                  <a:pt x="2816028" y="103016"/>
                  <a:pt x="2845160" y="93912"/>
                </a:cubicBezTo>
                <a:cubicBezTo>
                  <a:pt x="2887036" y="81774"/>
                  <a:pt x="2927092" y="62353"/>
                  <a:pt x="2969575" y="45967"/>
                </a:cubicBezTo>
                <a:cubicBezTo>
                  <a:pt x="2972002" y="59926"/>
                  <a:pt x="2973823" y="70850"/>
                  <a:pt x="2978678" y="95126"/>
                </a:cubicBezTo>
                <a:cubicBezTo>
                  <a:pt x="2998099" y="76919"/>
                  <a:pt x="3010844" y="64174"/>
                  <a:pt x="3024803" y="53250"/>
                </a:cubicBezTo>
                <a:cubicBezTo>
                  <a:pt x="3039369" y="42326"/>
                  <a:pt x="3054541" y="29581"/>
                  <a:pt x="3071534" y="24119"/>
                </a:cubicBezTo>
                <a:cubicBezTo>
                  <a:pt x="3096417" y="16229"/>
                  <a:pt x="3123728" y="13194"/>
                  <a:pt x="3150432" y="8339"/>
                </a:cubicBezTo>
                <a:cubicBezTo>
                  <a:pt x="3197163" y="59926"/>
                  <a:pt x="3262709" y="19263"/>
                  <a:pt x="3322185" y="29581"/>
                </a:cubicBezTo>
                <a:cubicBezTo>
                  <a:pt x="3320971" y="41112"/>
                  <a:pt x="3319758" y="52643"/>
                  <a:pt x="3317937" y="64781"/>
                </a:cubicBezTo>
                <a:cubicBezTo>
                  <a:pt x="3333716" y="10160"/>
                  <a:pt x="3387731" y="19870"/>
                  <a:pt x="3423538" y="449"/>
                </a:cubicBezTo>
                <a:cubicBezTo>
                  <a:pt x="3428393" y="-1978"/>
                  <a:pt x="3445386" y="5911"/>
                  <a:pt x="3449028" y="12587"/>
                </a:cubicBezTo>
                <a:cubicBezTo>
                  <a:pt x="3468449" y="52643"/>
                  <a:pt x="3495152" y="55677"/>
                  <a:pt x="3529746" y="33222"/>
                </a:cubicBezTo>
                <a:cubicBezTo>
                  <a:pt x="3535815" y="28974"/>
                  <a:pt x="3545525" y="29581"/>
                  <a:pt x="3562519" y="26546"/>
                </a:cubicBezTo>
                <a:cubicBezTo>
                  <a:pt x="3547953" y="38077"/>
                  <a:pt x="3541884" y="44146"/>
                  <a:pt x="3535208" y="52036"/>
                </a:cubicBezTo>
                <a:cubicBezTo>
                  <a:pt x="3579512" y="65388"/>
                  <a:pt x="3603181" y="51429"/>
                  <a:pt x="3601968" y="18656"/>
                </a:cubicBezTo>
                <a:cubicBezTo>
                  <a:pt x="3638382" y="20477"/>
                  <a:pt x="3675403" y="22905"/>
                  <a:pt x="3712423" y="24725"/>
                </a:cubicBezTo>
                <a:cubicBezTo>
                  <a:pt x="3712423" y="21691"/>
                  <a:pt x="3711817" y="19263"/>
                  <a:pt x="3711817" y="16229"/>
                </a:cubicBezTo>
                <a:cubicBezTo>
                  <a:pt x="3739127" y="28974"/>
                  <a:pt x="3765831" y="41719"/>
                  <a:pt x="3793142" y="54464"/>
                </a:cubicBezTo>
                <a:cubicBezTo>
                  <a:pt x="3795569" y="52036"/>
                  <a:pt x="3797997" y="49002"/>
                  <a:pt x="3800424" y="46574"/>
                </a:cubicBezTo>
                <a:cubicBezTo>
                  <a:pt x="3796176" y="39291"/>
                  <a:pt x="3792535" y="32008"/>
                  <a:pt x="3792535" y="32008"/>
                </a:cubicBezTo>
                <a:cubicBezTo>
                  <a:pt x="3861722" y="40505"/>
                  <a:pt x="3937585" y="49608"/>
                  <a:pt x="4013447" y="58712"/>
                </a:cubicBezTo>
                <a:cubicBezTo>
                  <a:pt x="4010413" y="61140"/>
                  <a:pt x="4004951" y="65388"/>
                  <a:pt x="4004344" y="65995"/>
                </a:cubicBezTo>
                <a:cubicBezTo>
                  <a:pt x="4098414" y="69636"/>
                  <a:pt x="4197339" y="73885"/>
                  <a:pt x="4306581" y="78133"/>
                </a:cubicBezTo>
                <a:cubicBezTo>
                  <a:pt x="4289588" y="92092"/>
                  <a:pt x="4283519" y="97554"/>
                  <a:pt x="4277450" y="102409"/>
                </a:cubicBezTo>
                <a:cubicBezTo>
                  <a:pt x="4302940" y="122437"/>
                  <a:pt x="4299299" y="169775"/>
                  <a:pt x="4342996" y="160672"/>
                </a:cubicBezTo>
                <a:cubicBezTo>
                  <a:pt x="4353313" y="158244"/>
                  <a:pt x="4361203" y="144892"/>
                  <a:pt x="4372734" y="134575"/>
                </a:cubicBezTo>
                <a:cubicBezTo>
                  <a:pt x="4361203" y="126078"/>
                  <a:pt x="4351492" y="118795"/>
                  <a:pt x="4339961" y="110906"/>
                </a:cubicBezTo>
                <a:cubicBezTo>
                  <a:pt x="4376982" y="96947"/>
                  <a:pt x="4376982" y="96947"/>
                  <a:pt x="4430997" y="156423"/>
                </a:cubicBezTo>
                <a:lnTo>
                  <a:pt x="4429783" y="155210"/>
                </a:lnTo>
                <a:cubicBezTo>
                  <a:pt x="4430997" y="168561"/>
                  <a:pt x="4432210" y="181913"/>
                  <a:pt x="4434031" y="204369"/>
                </a:cubicBezTo>
                <a:cubicBezTo>
                  <a:pt x="4460735" y="193444"/>
                  <a:pt x="4485618" y="180699"/>
                  <a:pt x="4512322" y="174630"/>
                </a:cubicBezTo>
                <a:cubicBezTo>
                  <a:pt x="4532956" y="169775"/>
                  <a:pt x="4550556" y="158244"/>
                  <a:pt x="4578474" y="173417"/>
                </a:cubicBezTo>
                <a:cubicBezTo>
                  <a:pt x="4610033" y="191017"/>
                  <a:pt x="4653123" y="187375"/>
                  <a:pt x="4693785" y="193444"/>
                </a:cubicBezTo>
                <a:cubicBezTo>
                  <a:pt x="4693179" y="187375"/>
                  <a:pt x="4691965" y="180699"/>
                  <a:pt x="4691358" y="173417"/>
                </a:cubicBezTo>
                <a:cubicBezTo>
                  <a:pt x="4731413" y="163099"/>
                  <a:pt x="4770862" y="155816"/>
                  <a:pt x="4800600" y="199513"/>
                </a:cubicBezTo>
                <a:cubicBezTo>
                  <a:pt x="4783607" y="193444"/>
                  <a:pt x="4766614" y="186768"/>
                  <a:pt x="4745979" y="179486"/>
                </a:cubicBezTo>
                <a:cubicBezTo>
                  <a:pt x="4745372" y="192231"/>
                  <a:pt x="4744765" y="202548"/>
                  <a:pt x="4744765" y="212258"/>
                </a:cubicBezTo>
                <a:cubicBezTo>
                  <a:pt x="4704709" y="237748"/>
                  <a:pt x="4651302" y="241390"/>
                  <a:pt x="4622778" y="288121"/>
                </a:cubicBezTo>
                <a:cubicBezTo>
                  <a:pt x="4658585" y="268093"/>
                  <a:pt x="4699248" y="328784"/>
                  <a:pt x="4730807" y="279625"/>
                </a:cubicBezTo>
                <a:cubicBezTo>
                  <a:pt x="4725344" y="271735"/>
                  <a:pt x="4720489" y="263845"/>
                  <a:pt x="4713813" y="254135"/>
                </a:cubicBezTo>
                <a:cubicBezTo>
                  <a:pt x="4735055" y="246852"/>
                  <a:pt x="4753262" y="240783"/>
                  <a:pt x="4775717" y="233500"/>
                </a:cubicBezTo>
                <a:cubicBezTo>
                  <a:pt x="4755689" y="266273"/>
                  <a:pt x="4737482" y="296011"/>
                  <a:pt x="4715634" y="332425"/>
                </a:cubicBezTo>
                <a:cubicBezTo>
                  <a:pt x="4745372" y="332425"/>
                  <a:pt x="4769648" y="332425"/>
                  <a:pt x="4798779" y="332425"/>
                </a:cubicBezTo>
                <a:cubicBezTo>
                  <a:pt x="4794531" y="345170"/>
                  <a:pt x="4791497" y="353667"/>
                  <a:pt x="4788462" y="362163"/>
                </a:cubicBezTo>
                <a:cubicBezTo>
                  <a:pt x="4810311" y="369446"/>
                  <a:pt x="4831552" y="380977"/>
                  <a:pt x="4853401" y="382191"/>
                </a:cubicBezTo>
                <a:cubicBezTo>
                  <a:pt x="4861897" y="382798"/>
                  <a:pt x="4871608" y="360343"/>
                  <a:pt x="4880711" y="348205"/>
                </a:cubicBezTo>
                <a:cubicBezTo>
                  <a:pt x="4884353" y="343349"/>
                  <a:pt x="4887994" y="337280"/>
                  <a:pt x="4892849" y="333639"/>
                </a:cubicBezTo>
                <a:cubicBezTo>
                  <a:pt x="4908022" y="322108"/>
                  <a:pt x="4923194" y="311183"/>
                  <a:pt x="4936546" y="301473"/>
                </a:cubicBezTo>
                <a:cubicBezTo>
                  <a:pt x="4958395" y="304508"/>
                  <a:pt x="4982671" y="308149"/>
                  <a:pt x="5007554" y="311790"/>
                </a:cubicBezTo>
                <a:cubicBezTo>
                  <a:pt x="5005126" y="325749"/>
                  <a:pt x="5001485" y="345170"/>
                  <a:pt x="4996023" y="375515"/>
                </a:cubicBezTo>
                <a:cubicBezTo>
                  <a:pt x="4966285" y="382191"/>
                  <a:pt x="4927443" y="390688"/>
                  <a:pt x="4888601" y="399184"/>
                </a:cubicBezTo>
                <a:cubicBezTo>
                  <a:pt x="4889208" y="401612"/>
                  <a:pt x="4889208" y="404646"/>
                  <a:pt x="4889815" y="407074"/>
                </a:cubicBezTo>
                <a:cubicBezTo>
                  <a:pt x="4910450" y="407074"/>
                  <a:pt x="4933512" y="412536"/>
                  <a:pt x="4951719" y="405860"/>
                </a:cubicBezTo>
                <a:cubicBezTo>
                  <a:pt x="4981457" y="395543"/>
                  <a:pt x="5002092" y="407074"/>
                  <a:pt x="5023333" y="422854"/>
                </a:cubicBezTo>
                <a:cubicBezTo>
                  <a:pt x="5053678" y="445309"/>
                  <a:pt x="5080382" y="452592"/>
                  <a:pt x="5102231" y="411929"/>
                </a:cubicBezTo>
                <a:cubicBezTo>
                  <a:pt x="5105265" y="406467"/>
                  <a:pt x="5110727" y="402219"/>
                  <a:pt x="5111334" y="401612"/>
                </a:cubicBezTo>
                <a:cubicBezTo>
                  <a:pt x="5136824" y="405253"/>
                  <a:pt x="5158673" y="408895"/>
                  <a:pt x="5184163" y="412536"/>
                </a:cubicBezTo>
                <a:cubicBezTo>
                  <a:pt x="5157459" y="433778"/>
                  <a:pt x="5133183" y="453199"/>
                  <a:pt x="5105872" y="475654"/>
                </a:cubicBezTo>
                <a:cubicBezTo>
                  <a:pt x="5142893" y="480509"/>
                  <a:pt x="5176273" y="483544"/>
                  <a:pt x="5209046" y="489006"/>
                </a:cubicBezTo>
                <a:cubicBezTo>
                  <a:pt x="5224218" y="491434"/>
                  <a:pt x="5238177" y="498716"/>
                  <a:pt x="5252743" y="504179"/>
                </a:cubicBezTo>
                <a:cubicBezTo>
                  <a:pt x="5252136" y="507820"/>
                  <a:pt x="5251529" y="511461"/>
                  <a:pt x="5250922" y="515710"/>
                </a:cubicBezTo>
                <a:cubicBezTo>
                  <a:pt x="5259419" y="510854"/>
                  <a:pt x="5267915" y="505999"/>
                  <a:pt x="5277626" y="499930"/>
                </a:cubicBezTo>
                <a:cubicBezTo>
                  <a:pt x="5280053" y="505392"/>
                  <a:pt x="5282481" y="509034"/>
                  <a:pt x="5281874" y="512068"/>
                </a:cubicBezTo>
                <a:cubicBezTo>
                  <a:pt x="5279446" y="530882"/>
                  <a:pt x="5278840" y="541806"/>
                  <a:pt x="5306150" y="535737"/>
                </a:cubicBezTo>
                <a:cubicBezTo>
                  <a:pt x="5327392" y="530882"/>
                  <a:pt x="5351668" y="538165"/>
                  <a:pt x="5381406" y="540593"/>
                </a:cubicBezTo>
                <a:cubicBezTo>
                  <a:pt x="5370482" y="556372"/>
                  <a:pt x="5363199" y="567903"/>
                  <a:pt x="5355916" y="578828"/>
                </a:cubicBezTo>
                <a:cubicBezTo>
                  <a:pt x="5381406" y="602497"/>
                  <a:pt x="5426317" y="601890"/>
                  <a:pt x="5453627" y="579434"/>
                </a:cubicBezTo>
                <a:cubicBezTo>
                  <a:pt x="5470621" y="565476"/>
                  <a:pt x="5487007" y="530882"/>
                  <a:pt x="5511283" y="575186"/>
                </a:cubicBezTo>
                <a:cubicBezTo>
                  <a:pt x="5514924" y="581862"/>
                  <a:pt x="5537380" y="576400"/>
                  <a:pt x="5550732" y="579434"/>
                </a:cubicBezTo>
                <a:cubicBezTo>
                  <a:pt x="5563477" y="582469"/>
                  <a:pt x="5575615" y="587931"/>
                  <a:pt x="5587146" y="593393"/>
                </a:cubicBezTo>
                <a:cubicBezTo>
                  <a:pt x="5598677" y="598855"/>
                  <a:pt x="5610208" y="604924"/>
                  <a:pt x="5622346" y="611600"/>
                </a:cubicBezTo>
                <a:cubicBezTo>
                  <a:pt x="5619919" y="621918"/>
                  <a:pt x="5616884" y="634056"/>
                  <a:pt x="5615063" y="641945"/>
                </a:cubicBezTo>
                <a:cubicBezTo>
                  <a:pt x="5672719" y="648621"/>
                  <a:pt x="5727948" y="654690"/>
                  <a:pt x="5795314" y="662580"/>
                </a:cubicBezTo>
                <a:cubicBezTo>
                  <a:pt x="5811700" y="671684"/>
                  <a:pt x="5839617" y="688070"/>
                  <a:pt x="5868142" y="704456"/>
                </a:cubicBezTo>
                <a:cubicBezTo>
                  <a:pt x="5867535" y="708098"/>
                  <a:pt x="5866928" y="712346"/>
                  <a:pt x="5865715" y="715988"/>
                </a:cubicBezTo>
                <a:cubicBezTo>
                  <a:pt x="5840831" y="719022"/>
                  <a:pt x="5815948" y="722057"/>
                  <a:pt x="5791065" y="725091"/>
                </a:cubicBezTo>
                <a:cubicBezTo>
                  <a:pt x="5769824" y="686856"/>
                  <a:pt x="5738872" y="710525"/>
                  <a:pt x="5709133" y="712953"/>
                </a:cubicBezTo>
                <a:cubicBezTo>
                  <a:pt x="5716416" y="725698"/>
                  <a:pt x="5727340" y="736622"/>
                  <a:pt x="5737658" y="736622"/>
                </a:cubicBezTo>
                <a:cubicBezTo>
                  <a:pt x="5753438" y="733588"/>
                  <a:pt x="5771645" y="726305"/>
                  <a:pt x="5789852" y="722057"/>
                </a:cubicBezTo>
                <a:close/>
                <a:moveTo>
                  <a:pt x="6053247" y="964818"/>
                </a:moveTo>
                <a:cubicBezTo>
                  <a:pt x="6058102" y="935686"/>
                  <a:pt x="6048392" y="917479"/>
                  <a:pt x="6018654" y="912017"/>
                </a:cubicBezTo>
                <a:cubicBezTo>
                  <a:pt x="6013192" y="910803"/>
                  <a:pt x="6001054" y="916872"/>
                  <a:pt x="6001054" y="919907"/>
                </a:cubicBezTo>
                <a:cubicBezTo>
                  <a:pt x="6001054" y="927190"/>
                  <a:pt x="6004088" y="937507"/>
                  <a:pt x="6009550" y="941148"/>
                </a:cubicBezTo>
                <a:cubicBezTo>
                  <a:pt x="6022295" y="950252"/>
                  <a:pt x="6036861" y="956321"/>
                  <a:pt x="6053247" y="964818"/>
                </a:cubicBezTo>
                <a:close/>
                <a:moveTo>
                  <a:pt x="2041014" y="6022138"/>
                </a:moveTo>
                <a:cubicBezTo>
                  <a:pt x="2000958" y="5984510"/>
                  <a:pt x="2000958" y="5984510"/>
                  <a:pt x="1972434" y="5997255"/>
                </a:cubicBezTo>
                <a:cubicBezTo>
                  <a:pt x="1983358" y="6023352"/>
                  <a:pt x="1983358" y="6023352"/>
                  <a:pt x="2041014" y="6022138"/>
                </a:cubicBezTo>
                <a:close/>
                <a:moveTo>
                  <a:pt x="5010589" y="434992"/>
                </a:moveTo>
                <a:cubicBezTo>
                  <a:pt x="5019085" y="461695"/>
                  <a:pt x="5022727" y="493861"/>
                  <a:pt x="5070065" y="481723"/>
                </a:cubicBezTo>
                <a:cubicBezTo>
                  <a:pt x="5047003" y="463516"/>
                  <a:pt x="5028796" y="449557"/>
                  <a:pt x="5010589" y="434992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0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椭圆 1">
            <a:extLst>
              <a:ext uri="{FF2B5EF4-FFF2-40B4-BE49-F238E27FC236}">
                <a16:creationId xmlns:a16="http://schemas.microsoft.com/office/drawing/2014/main" id="{734F048C-0D57-6209-A3F6-F707CB925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075" y="1663246"/>
            <a:ext cx="2251075" cy="2406650"/>
          </a:xfrm>
          <a:custGeom>
            <a:avLst/>
            <a:gdLst>
              <a:gd name="T0" fmla="*/ 2555505 w 1751265"/>
              <a:gd name="T1" fmla="*/ 0 h 1872208"/>
              <a:gd name="T2" fmla="*/ 4780840 w 1751265"/>
              <a:gd name="T3" fmla="*/ 1301874 h 1872208"/>
              <a:gd name="T4" fmla="*/ 4425301 w 1751265"/>
              <a:gd name="T5" fmla="*/ 2597759 h 1872208"/>
              <a:gd name="T6" fmla="*/ 4755471 w 1751265"/>
              <a:gd name="T7" fmla="*/ 3851877 h 1872208"/>
              <a:gd name="T8" fmla="*/ 2555505 w 1751265"/>
              <a:gd name="T9" fmla="*/ 5111983 h 1872208"/>
              <a:gd name="T10" fmla="*/ 0 w 1751265"/>
              <a:gd name="T11" fmla="*/ 2555991 h 1872208"/>
              <a:gd name="T12" fmla="*/ 2555505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457" name="图形 8">
            <a:extLst>
              <a:ext uri="{FF2B5EF4-FFF2-40B4-BE49-F238E27FC236}">
                <a16:creationId xmlns:a16="http://schemas.microsoft.com/office/drawing/2014/main" id="{660D46F7-439A-2163-B6C3-640BC336EAD3}"/>
              </a:ext>
            </a:extLst>
          </p:cNvPr>
          <p:cNvSpPr/>
          <p:nvPr/>
        </p:nvSpPr>
        <p:spPr>
          <a:xfrm>
            <a:off x="2318129" y="1777740"/>
            <a:ext cx="662264" cy="619980"/>
          </a:xfrm>
          <a:custGeom>
            <a:avLst/>
            <a:gdLst>
              <a:gd name="connsiteX0" fmla="*/ 5789852 w 7319245"/>
              <a:gd name="connsiteY0" fmla="*/ 722057 h 6851930"/>
              <a:gd name="connsiteX1" fmla="*/ 5810486 w 7319245"/>
              <a:gd name="connsiteY1" fmla="*/ 753616 h 6851930"/>
              <a:gd name="connsiteX2" fmla="*/ 5737051 w 7319245"/>
              <a:gd name="connsiteY2" fmla="*/ 783961 h 6851930"/>
              <a:gd name="connsiteX3" fmla="*/ 5876639 w 7319245"/>
              <a:gd name="connsiteY3" fmla="*/ 833120 h 6851930"/>
              <a:gd name="connsiteX4" fmla="*/ 5924584 w 7319245"/>
              <a:gd name="connsiteY4" fmla="*/ 833727 h 6851930"/>
              <a:gd name="connsiteX5" fmla="*/ 5968281 w 7319245"/>
              <a:gd name="connsiteY5" fmla="*/ 828265 h 6851930"/>
              <a:gd name="connsiteX6" fmla="*/ 5958571 w 7319245"/>
              <a:gd name="connsiteY6" fmla="*/ 868927 h 6851930"/>
              <a:gd name="connsiteX7" fmla="*/ 6044751 w 7319245"/>
              <a:gd name="connsiteY7" fmla="*/ 878637 h 6851930"/>
              <a:gd name="connsiteX8" fmla="*/ 6070848 w 7319245"/>
              <a:gd name="connsiteY8" fmla="*/ 926583 h 6851930"/>
              <a:gd name="connsiteX9" fmla="*/ 6161883 w 7319245"/>
              <a:gd name="connsiteY9" fmla="*/ 966638 h 6851930"/>
              <a:gd name="connsiteX10" fmla="*/ 6177056 w 7319245"/>
              <a:gd name="connsiteY10" fmla="*/ 969066 h 6851930"/>
              <a:gd name="connsiteX11" fmla="*/ 6210435 w 7319245"/>
              <a:gd name="connsiteY11" fmla="*/ 1018225 h 6851930"/>
              <a:gd name="connsiteX12" fmla="*/ 6229856 w 7319245"/>
              <a:gd name="connsiteY12" fmla="*/ 1029149 h 6851930"/>
              <a:gd name="connsiteX13" fmla="*/ 6265664 w 7319245"/>
              <a:gd name="connsiteY13" fmla="*/ 1047356 h 6851930"/>
              <a:gd name="connsiteX14" fmla="*/ 6303291 w 7319245"/>
              <a:gd name="connsiteY14" fmla="*/ 1074667 h 6851930"/>
              <a:gd name="connsiteX15" fmla="*/ 6294794 w 7319245"/>
              <a:gd name="connsiteY15" fmla="*/ 1086805 h 6851930"/>
              <a:gd name="connsiteX16" fmla="*/ 6260201 w 7319245"/>
              <a:gd name="connsiteY16" fmla="*/ 1064350 h 6851930"/>
              <a:gd name="connsiteX17" fmla="*/ 6255346 w 7319245"/>
              <a:gd name="connsiteY17" fmla="*/ 1097729 h 6851930"/>
              <a:gd name="connsiteX18" fmla="*/ 6357912 w 7319245"/>
              <a:gd name="connsiteY18" fmla="*/ 1104405 h 6851930"/>
              <a:gd name="connsiteX19" fmla="*/ 6358519 w 7319245"/>
              <a:gd name="connsiteY19" fmla="*/ 1114116 h 6851930"/>
              <a:gd name="connsiteX20" fmla="*/ 6295401 w 7319245"/>
              <a:gd name="connsiteY20" fmla="*/ 1126254 h 6851930"/>
              <a:gd name="connsiteX21" fmla="*/ 6397968 w 7319245"/>
              <a:gd name="connsiteY21" fmla="*/ 1165702 h 6851930"/>
              <a:gd name="connsiteX22" fmla="*/ 6296009 w 7319245"/>
              <a:gd name="connsiteY22" fmla="*/ 1203937 h 6851930"/>
              <a:gd name="connsiteX23" fmla="*/ 6336064 w 7319245"/>
              <a:gd name="connsiteY23" fmla="*/ 1229427 h 6851930"/>
              <a:gd name="connsiteX24" fmla="*/ 6380975 w 7319245"/>
              <a:gd name="connsiteY24" fmla="*/ 1234889 h 6851930"/>
              <a:gd name="connsiteX25" fmla="*/ 6434989 w 7319245"/>
              <a:gd name="connsiteY25" fmla="*/ 1250669 h 6851930"/>
              <a:gd name="connsiteX26" fmla="*/ 6453196 w 7319245"/>
              <a:gd name="connsiteY26" fmla="*/ 1319856 h 6851930"/>
              <a:gd name="connsiteX27" fmla="*/ 6485969 w 7319245"/>
              <a:gd name="connsiteY27" fmla="*/ 1384187 h 6851930"/>
              <a:gd name="connsiteX28" fmla="*/ 6505997 w 7319245"/>
              <a:gd name="connsiteY28" fmla="*/ 1408464 h 6851930"/>
              <a:gd name="connsiteX29" fmla="*/ 6575184 w 7319245"/>
              <a:gd name="connsiteY29" fmla="*/ 1470975 h 6851930"/>
              <a:gd name="connsiteX30" fmla="*/ 6612205 w 7319245"/>
              <a:gd name="connsiteY30" fmla="*/ 1508602 h 6851930"/>
              <a:gd name="connsiteX31" fmla="*/ 6637694 w 7319245"/>
              <a:gd name="connsiteY31" fmla="*/ 1531665 h 6851930"/>
              <a:gd name="connsiteX32" fmla="*/ 6692922 w 7319245"/>
              <a:gd name="connsiteY32" fmla="*/ 1550479 h 6851930"/>
              <a:gd name="connsiteX33" fmla="*/ 6648619 w 7319245"/>
              <a:gd name="connsiteY33" fmla="*/ 1569900 h 6851930"/>
              <a:gd name="connsiteX34" fmla="*/ 6683819 w 7319245"/>
              <a:gd name="connsiteY34" fmla="*/ 1577789 h 6851930"/>
              <a:gd name="connsiteX35" fmla="*/ 6647405 w 7319245"/>
              <a:gd name="connsiteY35" fmla="*/ 1609348 h 6851930"/>
              <a:gd name="connsiteX36" fmla="*/ 6703240 w 7319245"/>
              <a:gd name="connsiteY36" fmla="*/ 1619059 h 6851930"/>
              <a:gd name="connsiteX37" fmla="*/ 6633446 w 7319245"/>
              <a:gd name="connsiteY37" fmla="*/ 1658508 h 6851930"/>
              <a:gd name="connsiteX38" fmla="*/ 6683212 w 7319245"/>
              <a:gd name="connsiteY38" fmla="*/ 1718591 h 6851930"/>
              <a:gd name="connsiteX39" fmla="*/ 6736620 w 7319245"/>
              <a:gd name="connsiteY39" fmla="*/ 1675501 h 6851930"/>
              <a:gd name="connsiteX40" fmla="*/ 6761503 w 7319245"/>
              <a:gd name="connsiteY40" fmla="*/ 1674287 h 6851930"/>
              <a:gd name="connsiteX41" fmla="*/ 6765751 w 7319245"/>
              <a:gd name="connsiteY41" fmla="*/ 1687639 h 6851930"/>
              <a:gd name="connsiteX42" fmla="*/ 6746330 w 7319245"/>
              <a:gd name="connsiteY42" fmla="*/ 1704025 h 6851930"/>
              <a:gd name="connsiteX43" fmla="*/ 6719020 w 7319245"/>
              <a:gd name="connsiteY43" fmla="*/ 1706453 h 6851930"/>
              <a:gd name="connsiteX44" fmla="*/ 6762109 w 7319245"/>
              <a:gd name="connsiteY44" fmla="*/ 1748329 h 6851930"/>
              <a:gd name="connsiteX45" fmla="*/ 6743902 w 7319245"/>
              <a:gd name="connsiteY45" fmla="*/ 1765929 h 6851930"/>
              <a:gd name="connsiteX46" fmla="*/ 6702633 w 7319245"/>
              <a:gd name="connsiteY46" fmla="*/ 1742260 h 6851930"/>
              <a:gd name="connsiteX47" fmla="*/ 6703240 w 7319245"/>
              <a:gd name="connsiteY47" fmla="*/ 1776247 h 6851930"/>
              <a:gd name="connsiteX48" fmla="*/ 6798524 w 7319245"/>
              <a:gd name="connsiteY48" fmla="*/ 1801130 h 6851930"/>
              <a:gd name="connsiteX49" fmla="*/ 6872566 w 7319245"/>
              <a:gd name="connsiteY49" fmla="*/ 1893986 h 6851930"/>
              <a:gd name="connsiteX50" fmla="*/ 6826441 w 7319245"/>
              <a:gd name="connsiteY50" fmla="*/ 1910979 h 6851930"/>
              <a:gd name="connsiteX51" fmla="*/ 6836759 w 7319245"/>
              <a:gd name="connsiteY51" fmla="*/ 1943752 h 6851930"/>
              <a:gd name="connsiteX52" fmla="*/ 6892594 w 7319245"/>
              <a:gd name="connsiteY52" fmla="*/ 1996552 h 6851930"/>
              <a:gd name="connsiteX53" fmla="*/ 6922939 w 7319245"/>
              <a:gd name="connsiteY53" fmla="*/ 2032966 h 6851930"/>
              <a:gd name="connsiteX54" fmla="*/ 6986057 w 7319245"/>
              <a:gd name="connsiteY54" fmla="*/ 2062705 h 6851930"/>
              <a:gd name="connsiteX55" fmla="*/ 6953891 w 7319245"/>
              <a:gd name="connsiteY55" fmla="*/ 2097298 h 6851930"/>
              <a:gd name="connsiteX56" fmla="*/ 6981809 w 7319245"/>
              <a:gd name="connsiteY56" fmla="*/ 2105795 h 6851930"/>
              <a:gd name="connsiteX57" fmla="*/ 7042499 w 7319245"/>
              <a:gd name="connsiteY57" fmla="*/ 2212610 h 6851930"/>
              <a:gd name="connsiteX58" fmla="*/ 7008512 w 7319245"/>
              <a:gd name="connsiteY58" fmla="*/ 2286652 h 6851930"/>
              <a:gd name="connsiteX59" fmla="*/ 7023078 w 7319245"/>
              <a:gd name="connsiteY59" fmla="*/ 2318211 h 6851930"/>
              <a:gd name="connsiteX60" fmla="*/ 7037037 w 7319245"/>
              <a:gd name="connsiteY60" fmla="*/ 2394073 h 6851930"/>
              <a:gd name="connsiteX61" fmla="*/ 7160237 w 7319245"/>
              <a:gd name="connsiteY61" fmla="*/ 2430488 h 6851930"/>
              <a:gd name="connsiteX62" fmla="*/ 7166306 w 7319245"/>
              <a:gd name="connsiteY62" fmla="*/ 2445053 h 6851930"/>
              <a:gd name="connsiteX63" fmla="*/ 7129892 w 7319245"/>
              <a:gd name="connsiteY63" fmla="*/ 2457191 h 6851930"/>
              <a:gd name="connsiteX64" fmla="*/ 7187548 w 7319245"/>
              <a:gd name="connsiteY64" fmla="*/ 2489357 h 6851930"/>
              <a:gd name="connsiteX65" fmla="*/ 7098334 w 7319245"/>
              <a:gd name="connsiteY65" fmla="*/ 2528806 h 6851930"/>
              <a:gd name="connsiteX66" fmla="*/ 7188156 w 7319245"/>
              <a:gd name="connsiteY66" fmla="*/ 2590103 h 6851930"/>
              <a:gd name="connsiteX67" fmla="*/ 7184514 w 7319245"/>
              <a:gd name="connsiteY67" fmla="*/ 2601027 h 6851930"/>
              <a:gd name="connsiteX68" fmla="*/ 7121396 w 7319245"/>
              <a:gd name="connsiteY68" fmla="*/ 2610131 h 6851930"/>
              <a:gd name="connsiteX69" fmla="*/ 7070416 w 7319245"/>
              <a:gd name="connsiteY69" fmla="*/ 2630159 h 6851930"/>
              <a:gd name="connsiteX70" fmla="*/ 7114113 w 7319245"/>
              <a:gd name="connsiteY70" fmla="*/ 2664752 h 6851930"/>
              <a:gd name="connsiteX71" fmla="*/ 7101368 w 7319245"/>
              <a:gd name="connsiteY71" fmla="*/ 2687814 h 6851930"/>
              <a:gd name="connsiteX72" fmla="*/ 7137782 w 7319245"/>
              <a:gd name="connsiteY72" fmla="*/ 2696918 h 6851930"/>
              <a:gd name="connsiteX73" fmla="*/ 7138996 w 7319245"/>
              <a:gd name="connsiteY73" fmla="*/ 2706021 h 6851930"/>
              <a:gd name="connsiteX74" fmla="*/ 7086196 w 7319245"/>
              <a:gd name="connsiteY74" fmla="*/ 2719373 h 6851930"/>
              <a:gd name="connsiteX75" fmla="*/ 7083768 w 7319245"/>
              <a:gd name="connsiteY75" fmla="*/ 2732118 h 6851930"/>
              <a:gd name="connsiteX76" fmla="*/ 7156596 w 7319245"/>
              <a:gd name="connsiteY76" fmla="*/ 2751539 h 6851930"/>
              <a:gd name="connsiteX77" fmla="*/ 7214252 w 7319245"/>
              <a:gd name="connsiteY77" fmla="*/ 2808588 h 6851930"/>
              <a:gd name="connsiteX78" fmla="*/ 7233066 w 7319245"/>
              <a:gd name="connsiteY78" fmla="*/ 2908727 h 6851930"/>
              <a:gd name="connsiteX79" fmla="*/ 7267053 w 7319245"/>
              <a:gd name="connsiteY79" fmla="*/ 2959707 h 6851930"/>
              <a:gd name="connsiteX80" fmla="*/ 7262804 w 7319245"/>
              <a:gd name="connsiteY80" fmla="*/ 2978521 h 6851930"/>
              <a:gd name="connsiteX81" fmla="*/ 7227604 w 7319245"/>
              <a:gd name="connsiteY81" fmla="*/ 2971238 h 6851930"/>
              <a:gd name="connsiteX82" fmla="*/ 7214252 w 7319245"/>
              <a:gd name="connsiteY82" fmla="*/ 3011294 h 6851930"/>
              <a:gd name="connsiteX83" fmla="*/ 7292543 w 7319245"/>
              <a:gd name="connsiteY83" fmla="*/ 3037390 h 6851930"/>
              <a:gd name="connsiteX84" fmla="*/ 7250666 w 7319245"/>
              <a:gd name="connsiteY84" fmla="*/ 3090798 h 6851930"/>
              <a:gd name="connsiteX85" fmla="*/ 7298612 w 7319245"/>
              <a:gd name="connsiteY85" fmla="*/ 3138743 h 6851930"/>
              <a:gd name="connsiteX86" fmla="*/ 7225783 w 7319245"/>
              <a:gd name="connsiteY86" fmla="*/ 3178799 h 6851930"/>
              <a:gd name="connsiteX87" fmla="*/ 7253094 w 7319245"/>
              <a:gd name="connsiteY87" fmla="*/ 3237668 h 6851930"/>
              <a:gd name="connsiteX88" fmla="*/ 7258556 w 7319245"/>
              <a:gd name="connsiteY88" fmla="*/ 3303214 h 6851930"/>
              <a:gd name="connsiteX89" fmla="*/ 7260984 w 7319245"/>
              <a:gd name="connsiteY89" fmla="*/ 3397890 h 6851930"/>
              <a:gd name="connsiteX90" fmla="*/ 7288901 w 7319245"/>
              <a:gd name="connsiteY90" fmla="*/ 3469505 h 6851930"/>
              <a:gd name="connsiteX91" fmla="*/ 7322888 w 7319245"/>
              <a:gd name="connsiteY91" fmla="*/ 3516844 h 6851930"/>
              <a:gd name="connsiteX92" fmla="*/ 7286473 w 7319245"/>
              <a:gd name="connsiteY92" fmla="*/ 3579354 h 6851930"/>
              <a:gd name="connsiteX93" fmla="*/ 7309536 w 7319245"/>
              <a:gd name="connsiteY93" fmla="*/ 3641865 h 6851930"/>
              <a:gd name="connsiteX94" fmla="*/ 7263411 w 7319245"/>
              <a:gd name="connsiteY94" fmla="*/ 3691024 h 6851930"/>
              <a:gd name="connsiteX95" fmla="*/ 7288901 w 7319245"/>
              <a:gd name="connsiteY95" fmla="*/ 3757177 h 6851930"/>
              <a:gd name="connsiteX96" fmla="*/ 7312571 w 7319245"/>
              <a:gd name="connsiteY96" fmla="*/ 3845785 h 6851930"/>
              <a:gd name="connsiteX97" fmla="*/ 7305287 w 7319245"/>
              <a:gd name="connsiteY97" fmla="*/ 3868240 h 6851930"/>
              <a:gd name="connsiteX98" fmla="*/ 7270087 w 7319245"/>
              <a:gd name="connsiteY98" fmla="*/ 3931358 h 6851930"/>
              <a:gd name="connsiteX99" fmla="*/ 7224570 w 7319245"/>
              <a:gd name="connsiteY99" fmla="*/ 3941068 h 6851930"/>
              <a:gd name="connsiteX100" fmla="*/ 7248846 w 7319245"/>
              <a:gd name="connsiteY100" fmla="*/ 4024214 h 6851930"/>
              <a:gd name="connsiteX101" fmla="*/ 7210004 w 7319245"/>
              <a:gd name="connsiteY101" fmla="*/ 4119498 h 6851930"/>
              <a:gd name="connsiteX102" fmla="*/ 7231852 w 7319245"/>
              <a:gd name="connsiteY102" fmla="*/ 4173512 h 6851930"/>
              <a:gd name="connsiteX103" fmla="*/ 7168734 w 7319245"/>
              <a:gd name="connsiteY103" fmla="*/ 4227527 h 6851930"/>
              <a:gd name="connsiteX104" fmla="*/ 7105009 w 7319245"/>
              <a:gd name="connsiteY104" fmla="*/ 4323417 h 6851930"/>
              <a:gd name="connsiteX105" fmla="*/ 7121396 w 7319245"/>
              <a:gd name="connsiteY105" fmla="*/ 4363473 h 6851930"/>
              <a:gd name="connsiteX106" fmla="*/ 7123217 w 7319245"/>
              <a:gd name="connsiteY106" fmla="*/ 4375611 h 6851930"/>
              <a:gd name="connsiteX107" fmla="*/ 7089230 w 7319245"/>
              <a:gd name="connsiteY107" fmla="*/ 4426591 h 6851930"/>
              <a:gd name="connsiteX108" fmla="*/ 7116541 w 7319245"/>
              <a:gd name="connsiteY108" fmla="*/ 4446012 h 6851930"/>
              <a:gd name="connsiteX109" fmla="*/ 7118362 w 7319245"/>
              <a:gd name="connsiteY109" fmla="*/ 4471502 h 6851930"/>
              <a:gd name="connsiteX110" fmla="*/ 7090444 w 7319245"/>
              <a:gd name="connsiteY110" fmla="*/ 4515199 h 6851930"/>
              <a:gd name="connsiteX111" fmla="*/ 7043712 w 7319245"/>
              <a:gd name="connsiteY111" fmla="*/ 4566178 h 6851930"/>
              <a:gd name="connsiteX112" fmla="*/ 7052209 w 7319245"/>
              <a:gd name="connsiteY112" fmla="*/ 4570427 h 6851930"/>
              <a:gd name="connsiteX113" fmla="*/ 7009119 w 7319245"/>
              <a:gd name="connsiteY113" fmla="*/ 4628689 h 6851930"/>
              <a:gd name="connsiteX114" fmla="*/ 6959960 w 7319245"/>
              <a:gd name="connsiteY114" fmla="*/ 4685738 h 6851930"/>
              <a:gd name="connsiteX115" fmla="*/ 6984236 w 7319245"/>
              <a:gd name="connsiteY115" fmla="*/ 4705159 h 6851930"/>
              <a:gd name="connsiteX116" fmla="*/ 6979988 w 7319245"/>
              <a:gd name="connsiteY116" fmla="*/ 4713049 h 6851930"/>
              <a:gd name="connsiteX117" fmla="*/ 6942967 w 7319245"/>
              <a:gd name="connsiteY117" fmla="*/ 4708194 h 6851930"/>
              <a:gd name="connsiteX118" fmla="*/ 6874386 w 7319245"/>
              <a:gd name="connsiteY118" fmla="*/ 4827753 h 6851930"/>
              <a:gd name="connsiteX119" fmla="*/ 6909587 w 7319245"/>
              <a:gd name="connsiteY119" fmla="*/ 4827753 h 6851930"/>
              <a:gd name="connsiteX120" fmla="*/ 6860428 w 7319245"/>
              <a:gd name="connsiteY120" fmla="*/ 4863560 h 6851930"/>
              <a:gd name="connsiteX121" fmla="*/ 6842828 w 7319245"/>
              <a:gd name="connsiteY121" fmla="*/ 4916361 h 6851930"/>
              <a:gd name="connsiteX122" fmla="*/ 6810055 w 7319245"/>
              <a:gd name="connsiteY122" fmla="*/ 5006790 h 6851930"/>
              <a:gd name="connsiteX123" fmla="*/ 6808234 w 7319245"/>
              <a:gd name="connsiteY123" fmla="*/ 5070514 h 6851930"/>
              <a:gd name="connsiteX124" fmla="*/ 6760896 w 7319245"/>
              <a:gd name="connsiteY124" fmla="*/ 5117246 h 6851930"/>
              <a:gd name="connsiteX125" fmla="*/ 6683212 w 7319245"/>
              <a:gd name="connsiteY125" fmla="*/ 5144556 h 6851930"/>
              <a:gd name="connsiteX126" fmla="*/ 6722661 w 7319245"/>
              <a:gd name="connsiteY126" fmla="*/ 5169440 h 6851930"/>
              <a:gd name="connsiteX127" fmla="*/ 6632840 w 7319245"/>
              <a:gd name="connsiteY127" fmla="*/ 5339372 h 6851930"/>
              <a:gd name="connsiteX128" fmla="*/ 6501748 w 7319245"/>
              <a:gd name="connsiteY128" fmla="*/ 5424945 h 6851930"/>
              <a:gd name="connsiteX129" fmla="*/ 6546052 w 7319245"/>
              <a:gd name="connsiteY129" fmla="*/ 5454077 h 6851930"/>
              <a:gd name="connsiteX130" fmla="*/ 6442879 w 7319245"/>
              <a:gd name="connsiteY130" fmla="*/ 5512340 h 6851930"/>
              <a:gd name="connsiteX131" fmla="*/ 6401002 w 7319245"/>
              <a:gd name="connsiteY131" fmla="*/ 5554823 h 6851930"/>
              <a:gd name="connsiteX132" fmla="*/ 6374298 w 7319245"/>
              <a:gd name="connsiteY132" fmla="*/ 5574244 h 6851930"/>
              <a:gd name="connsiteX133" fmla="*/ 6309967 w 7319245"/>
              <a:gd name="connsiteY133" fmla="*/ 5662245 h 6851930"/>
              <a:gd name="connsiteX134" fmla="*/ 6255346 w 7319245"/>
              <a:gd name="connsiteY134" fmla="*/ 5707762 h 6851930"/>
              <a:gd name="connsiteX135" fmla="*/ 6235318 w 7319245"/>
              <a:gd name="connsiteY135" fmla="*/ 5737500 h 6851930"/>
              <a:gd name="connsiteX136" fmla="*/ 6095124 w 7319245"/>
              <a:gd name="connsiteY136" fmla="*/ 5830963 h 6851930"/>
              <a:gd name="connsiteX137" fmla="*/ 6070848 w 7319245"/>
              <a:gd name="connsiteY137" fmla="*/ 5823074 h 6851930"/>
              <a:gd name="connsiteX138" fmla="*/ 6063565 w 7319245"/>
              <a:gd name="connsiteY138" fmla="*/ 5869805 h 6851930"/>
              <a:gd name="connsiteX139" fmla="*/ 6024723 w 7319245"/>
              <a:gd name="connsiteY139" fmla="*/ 5815791 h 6851930"/>
              <a:gd name="connsiteX140" fmla="*/ 6018047 w 7319245"/>
              <a:gd name="connsiteY140" fmla="*/ 5848563 h 6851930"/>
              <a:gd name="connsiteX141" fmla="*/ 5970101 w 7319245"/>
              <a:gd name="connsiteY141" fmla="*/ 5909254 h 6851930"/>
              <a:gd name="connsiteX142" fmla="*/ 5886956 w 7319245"/>
              <a:gd name="connsiteY142" fmla="*/ 5955378 h 6851930"/>
              <a:gd name="connsiteX143" fmla="*/ 5911232 w 7319245"/>
              <a:gd name="connsiteY143" fmla="*/ 5977227 h 6851930"/>
              <a:gd name="connsiteX144" fmla="*/ 5655726 w 7319245"/>
              <a:gd name="connsiteY144" fmla="*/ 6093752 h 6851930"/>
              <a:gd name="connsiteX145" fmla="*/ 5642374 w 7319245"/>
              <a:gd name="connsiteY145" fmla="*/ 6166581 h 6851930"/>
              <a:gd name="connsiteX146" fmla="*/ 5525849 w 7319245"/>
              <a:gd name="connsiteY146" fmla="*/ 6238195 h 6851930"/>
              <a:gd name="connsiteX147" fmla="*/ 5386868 w 7319245"/>
              <a:gd name="connsiteY147" fmla="*/ 6300099 h 6851930"/>
              <a:gd name="connsiteX148" fmla="*/ 5267915 w 7319245"/>
              <a:gd name="connsiteY148" fmla="*/ 6374141 h 6851930"/>
              <a:gd name="connsiteX149" fmla="*/ 5264274 w 7319245"/>
              <a:gd name="connsiteY149" fmla="*/ 6340155 h 6851930"/>
              <a:gd name="connsiteX150" fmla="*/ 5188411 w 7319245"/>
              <a:gd name="connsiteY150" fmla="*/ 6382638 h 6851930"/>
              <a:gd name="connsiteX151" fmla="*/ 5188411 w 7319245"/>
              <a:gd name="connsiteY151" fmla="*/ 6434224 h 6851930"/>
              <a:gd name="connsiteX152" fmla="*/ 5112548 w 7319245"/>
              <a:gd name="connsiteY152" fmla="*/ 6420873 h 6851930"/>
              <a:gd name="connsiteX153" fmla="*/ 5096769 w 7319245"/>
              <a:gd name="connsiteY153" fmla="*/ 6426942 h 6851930"/>
              <a:gd name="connsiteX154" fmla="*/ 5118010 w 7319245"/>
              <a:gd name="connsiteY154" fmla="*/ 6457894 h 6851930"/>
              <a:gd name="connsiteX155" fmla="*/ 5044575 w 7319245"/>
              <a:gd name="connsiteY155" fmla="*/ 6435439 h 6851930"/>
              <a:gd name="connsiteX156" fmla="*/ 5015444 w 7319245"/>
              <a:gd name="connsiteY156" fmla="*/ 6457894 h 6851930"/>
              <a:gd name="connsiteX157" fmla="*/ 4977209 w 7319245"/>
              <a:gd name="connsiteY157" fmla="*/ 6445149 h 6851930"/>
              <a:gd name="connsiteX158" fmla="*/ 4946864 w 7319245"/>
              <a:gd name="connsiteY158" fmla="*/ 6485204 h 6851930"/>
              <a:gd name="connsiteX159" fmla="*/ 4904987 w 7319245"/>
              <a:gd name="connsiteY159" fmla="*/ 6500984 h 6851930"/>
              <a:gd name="connsiteX160" fmla="*/ 4861897 w 7319245"/>
              <a:gd name="connsiteY160" fmla="*/ 6515550 h 6851930"/>
              <a:gd name="connsiteX161" fmla="*/ 4794531 w 7319245"/>
              <a:gd name="connsiteY161" fmla="*/ 6538005 h 6851930"/>
              <a:gd name="connsiteX162" fmla="*/ 4788462 w 7319245"/>
              <a:gd name="connsiteY162" fmla="*/ 6501591 h 6851930"/>
              <a:gd name="connsiteX163" fmla="*/ 4779966 w 7319245"/>
              <a:gd name="connsiteY163" fmla="*/ 6499770 h 6851930"/>
              <a:gd name="connsiteX164" fmla="*/ 4769041 w 7319245"/>
              <a:gd name="connsiteY164" fmla="*/ 6530115 h 6851930"/>
              <a:gd name="connsiteX165" fmla="*/ 4738696 w 7319245"/>
              <a:gd name="connsiteY165" fmla="*/ 6496129 h 6851930"/>
              <a:gd name="connsiteX166" fmla="*/ 4736268 w 7319245"/>
              <a:gd name="connsiteY166" fmla="*/ 6517977 h 6851930"/>
              <a:gd name="connsiteX167" fmla="*/ 4672544 w 7319245"/>
              <a:gd name="connsiteY167" fmla="*/ 6539826 h 6851930"/>
              <a:gd name="connsiteX168" fmla="*/ 4661013 w 7319245"/>
              <a:gd name="connsiteY168" fmla="*/ 6598695 h 6851930"/>
              <a:gd name="connsiteX169" fmla="*/ 4573012 w 7319245"/>
              <a:gd name="connsiteY169" fmla="*/ 6571384 h 6851930"/>
              <a:gd name="connsiteX170" fmla="*/ 4560874 w 7319245"/>
              <a:gd name="connsiteY170" fmla="*/ 6611440 h 6851930"/>
              <a:gd name="connsiteX171" fmla="*/ 4472266 w 7319245"/>
              <a:gd name="connsiteY171" fmla="*/ 6611440 h 6851930"/>
              <a:gd name="connsiteX172" fmla="*/ 4472873 w 7319245"/>
              <a:gd name="connsiteY172" fmla="*/ 6614475 h 6851930"/>
              <a:gd name="connsiteX173" fmla="*/ 4419465 w 7319245"/>
              <a:gd name="connsiteY173" fmla="*/ 6622971 h 6851930"/>
              <a:gd name="connsiteX174" fmla="*/ 4402472 w 7319245"/>
              <a:gd name="connsiteY174" fmla="*/ 6628433 h 6851930"/>
              <a:gd name="connsiteX175" fmla="*/ 4353313 w 7319245"/>
              <a:gd name="connsiteY175" fmla="*/ 6643606 h 6851930"/>
              <a:gd name="connsiteX176" fmla="*/ 4284733 w 7319245"/>
              <a:gd name="connsiteY176" fmla="*/ 6656351 h 6851930"/>
              <a:gd name="connsiteX177" fmla="*/ 4233146 w 7319245"/>
              <a:gd name="connsiteY177" fmla="*/ 6633289 h 6851930"/>
              <a:gd name="connsiteX178" fmla="*/ 4248319 w 7319245"/>
              <a:gd name="connsiteY178" fmla="*/ 6670917 h 6851930"/>
              <a:gd name="connsiteX179" fmla="*/ 4023158 w 7319245"/>
              <a:gd name="connsiteY179" fmla="*/ 6740104 h 6851930"/>
              <a:gd name="connsiteX180" fmla="*/ 4018303 w 7319245"/>
              <a:gd name="connsiteY180" fmla="*/ 6761345 h 6851930"/>
              <a:gd name="connsiteX181" fmla="*/ 3958826 w 7319245"/>
              <a:gd name="connsiteY181" fmla="*/ 6766201 h 6851930"/>
              <a:gd name="connsiteX182" fmla="*/ 3871432 w 7319245"/>
              <a:gd name="connsiteY182" fmla="*/ 6753455 h 6851930"/>
              <a:gd name="connsiteX183" fmla="*/ 3838660 w 7319245"/>
              <a:gd name="connsiteY183" fmla="*/ 6752848 h 6851930"/>
              <a:gd name="connsiteX184" fmla="*/ 3641416 w 7319245"/>
              <a:gd name="connsiteY184" fmla="*/ 6793511 h 6851930"/>
              <a:gd name="connsiteX185" fmla="*/ 3603788 w 7319245"/>
              <a:gd name="connsiteY185" fmla="*/ 6815966 h 6851930"/>
              <a:gd name="connsiteX186" fmla="*/ 3540670 w 7319245"/>
              <a:gd name="connsiteY186" fmla="*/ 6819001 h 6851930"/>
              <a:gd name="connsiteX187" fmla="*/ 3512753 w 7319245"/>
              <a:gd name="connsiteY187" fmla="*/ 6854202 h 6851930"/>
              <a:gd name="connsiteX188" fmla="*/ 3413828 w 7319245"/>
              <a:gd name="connsiteY188" fmla="*/ 6831139 h 6851930"/>
              <a:gd name="connsiteX189" fmla="*/ 3419897 w 7319245"/>
              <a:gd name="connsiteY189" fmla="*/ 6798973 h 6851930"/>
              <a:gd name="connsiteX190" fmla="*/ 3368310 w 7319245"/>
              <a:gd name="connsiteY190" fmla="*/ 6783800 h 6851930"/>
              <a:gd name="connsiteX191" fmla="*/ 3371345 w 7319245"/>
              <a:gd name="connsiteY191" fmla="*/ 6810504 h 6851930"/>
              <a:gd name="connsiteX192" fmla="*/ 3178349 w 7319245"/>
              <a:gd name="connsiteY192" fmla="*/ 6795938 h 6851930"/>
              <a:gd name="connsiteX193" fmla="*/ 3062431 w 7319245"/>
              <a:gd name="connsiteY193" fmla="*/ 6768021 h 6851930"/>
              <a:gd name="connsiteX194" fmla="*/ 3002348 w 7319245"/>
              <a:gd name="connsiteY194" fmla="*/ 6748600 h 6851930"/>
              <a:gd name="connsiteX195" fmla="*/ 2966540 w 7319245"/>
              <a:gd name="connsiteY195" fmla="*/ 6741317 h 6851930"/>
              <a:gd name="connsiteX196" fmla="*/ 2870650 w 7319245"/>
              <a:gd name="connsiteY196" fmla="*/ 6710365 h 6851930"/>
              <a:gd name="connsiteX197" fmla="*/ 2860939 w 7319245"/>
              <a:gd name="connsiteY197" fmla="*/ 6704903 h 6851930"/>
              <a:gd name="connsiteX198" fmla="*/ 2777794 w 7319245"/>
              <a:gd name="connsiteY198" fmla="*/ 6659993 h 6851930"/>
              <a:gd name="connsiteX199" fmla="*/ 2769904 w 7319245"/>
              <a:gd name="connsiteY199" fmla="*/ 6624185 h 6851930"/>
              <a:gd name="connsiteX200" fmla="*/ 2741379 w 7319245"/>
              <a:gd name="connsiteY200" fmla="*/ 6624185 h 6851930"/>
              <a:gd name="connsiteX201" fmla="*/ 2697075 w 7319245"/>
              <a:gd name="connsiteY201" fmla="*/ 6614475 h 6851930"/>
              <a:gd name="connsiteX202" fmla="*/ 2568412 w 7319245"/>
              <a:gd name="connsiteY202" fmla="*/ 6521619 h 6851930"/>
              <a:gd name="connsiteX203" fmla="*/ 2398479 w 7319245"/>
              <a:gd name="connsiteY203" fmla="*/ 6386887 h 6851930"/>
              <a:gd name="connsiteX204" fmla="*/ 2308658 w 7319245"/>
              <a:gd name="connsiteY204" fmla="*/ 6340155 h 6851930"/>
              <a:gd name="connsiteX205" fmla="*/ 2224298 w 7319245"/>
              <a:gd name="connsiteY205" fmla="*/ 6261257 h 6851930"/>
              <a:gd name="connsiteX206" fmla="*/ 2099276 w 7319245"/>
              <a:gd name="connsiteY206" fmla="*/ 6199353 h 6851930"/>
              <a:gd name="connsiteX207" fmla="*/ 2073786 w 7319245"/>
              <a:gd name="connsiteY207" fmla="*/ 6193284 h 6851930"/>
              <a:gd name="connsiteX208" fmla="*/ 1973648 w 7319245"/>
              <a:gd name="connsiteY208" fmla="*/ 6155049 h 6851930"/>
              <a:gd name="connsiteX209" fmla="*/ 1923274 w 7319245"/>
              <a:gd name="connsiteY209" fmla="*/ 6083435 h 6851930"/>
              <a:gd name="connsiteX210" fmla="*/ 1877150 w 7319245"/>
              <a:gd name="connsiteY210" fmla="*/ 6005751 h 6851930"/>
              <a:gd name="connsiteX211" fmla="*/ 1746059 w 7319245"/>
              <a:gd name="connsiteY211" fmla="*/ 5927461 h 6851930"/>
              <a:gd name="connsiteX212" fmla="*/ 1728459 w 7319245"/>
              <a:gd name="connsiteY212" fmla="*/ 5912895 h 6851930"/>
              <a:gd name="connsiteX213" fmla="*/ 1652596 w 7319245"/>
              <a:gd name="connsiteY213" fmla="*/ 5808508 h 6851930"/>
              <a:gd name="connsiteX214" fmla="*/ 1645313 w 7319245"/>
              <a:gd name="connsiteY214" fmla="*/ 5794549 h 6851930"/>
              <a:gd name="connsiteX215" fmla="*/ 1638637 w 7319245"/>
              <a:gd name="connsiteY215" fmla="*/ 5734466 h 6851930"/>
              <a:gd name="connsiteX216" fmla="*/ 1483877 w 7319245"/>
              <a:gd name="connsiteY216" fmla="*/ 5685914 h 6851930"/>
              <a:gd name="connsiteX217" fmla="*/ 1486305 w 7319245"/>
              <a:gd name="connsiteY217" fmla="*/ 5711404 h 6851930"/>
              <a:gd name="connsiteX218" fmla="*/ 1170715 w 7319245"/>
              <a:gd name="connsiteY218" fmla="*/ 5602768 h 6851930"/>
              <a:gd name="connsiteX219" fmla="*/ 1201060 w 7319245"/>
              <a:gd name="connsiteY219" fmla="*/ 5579706 h 6851930"/>
              <a:gd name="connsiteX220" fmla="*/ 1089997 w 7319245"/>
              <a:gd name="connsiteY220" fmla="*/ 5514160 h 6851930"/>
              <a:gd name="connsiteX221" fmla="*/ 1075432 w 7319245"/>
              <a:gd name="connsiteY221" fmla="*/ 5502022 h 6851930"/>
              <a:gd name="connsiteX222" fmla="*/ 1008065 w 7319245"/>
              <a:gd name="connsiteY222" fmla="*/ 5466215 h 6851930"/>
              <a:gd name="connsiteX223" fmla="*/ 993500 w 7319245"/>
              <a:gd name="connsiteY223" fmla="*/ 5463787 h 6851930"/>
              <a:gd name="connsiteX224" fmla="*/ 1005031 w 7319245"/>
              <a:gd name="connsiteY224" fmla="*/ 5441939 h 6851930"/>
              <a:gd name="connsiteX225" fmla="*/ 944947 w 7319245"/>
              <a:gd name="connsiteY225" fmla="*/ 5275648 h 6851930"/>
              <a:gd name="connsiteX226" fmla="*/ 875761 w 7319245"/>
              <a:gd name="connsiteY226" fmla="*/ 5298710 h 6851930"/>
              <a:gd name="connsiteX227" fmla="*/ 856947 w 7319245"/>
              <a:gd name="connsiteY227" fmla="*/ 5240447 h 6851930"/>
              <a:gd name="connsiteX228" fmla="*/ 751345 w 7319245"/>
              <a:gd name="connsiteY228" fmla="*/ 5131205 h 6851930"/>
              <a:gd name="connsiteX229" fmla="*/ 778656 w 7319245"/>
              <a:gd name="connsiteY229" fmla="*/ 5057769 h 6851930"/>
              <a:gd name="connsiteX230" fmla="*/ 670021 w 7319245"/>
              <a:gd name="connsiteY230" fmla="*/ 5014072 h 6851930"/>
              <a:gd name="connsiteX231" fmla="*/ 723428 w 7319245"/>
              <a:gd name="connsiteY231" fmla="*/ 4965520 h 6851930"/>
              <a:gd name="connsiteX232" fmla="*/ 637248 w 7319245"/>
              <a:gd name="connsiteY232" fmla="*/ 4935175 h 6851930"/>
              <a:gd name="connsiteX233" fmla="*/ 633606 w 7319245"/>
              <a:gd name="connsiteY233" fmla="*/ 4944886 h 6851930"/>
              <a:gd name="connsiteX234" fmla="*/ 579592 w 7319245"/>
              <a:gd name="connsiteY234" fmla="*/ 4864774 h 6851930"/>
              <a:gd name="connsiteX235" fmla="*/ 599620 w 7319245"/>
              <a:gd name="connsiteY235" fmla="*/ 4790125 h 6851930"/>
              <a:gd name="connsiteX236" fmla="*/ 571702 w 7319245"/>
              <a:gd name="connsiteY236" fmla="*/ 4751891 h 6851930"/>
              <a:gd name="connsiteX237" fmla="*/ 526792 w 7319245"/>
              <a:gd name="connsiteY237" fmla="*/ 4678455 h 6851930"/>
              <a:gd name="connsiteX238" fmla="*/ 452749 w 7319245"/>
              <a:gd name="connsiteY238" fmla="*/ 4679062 h 6851930"/>
              <a:gd name="connsiteX239" fmla="*/ 396307 w 7319245"/>
              <a:gd name="connsiteY239" fmla="*/ 4651752 h 6851930"/>
              <a:gd name="connsiteX240" fmla="*/ 430901 w 7319245"/>
              <a:gd name="connsiteY240" fmla="*/ 4671172 h 6851930"/>
              <a:gd name="connsiteX241" fmla="*/ 360500 w 7319245"/>
              <a:gd name="connsiteY241" fmla="*/ 4611696 h 6851930"/>
              <a:gd name="connsiteX242" fmla="*/ 359893 w 7319245"/>
              <a:gd name="connsiteY242" fmla="*/ 4598344 h 6851930"/>
              <a:gd name="connsiteX243" fmla="*/ 415728 w 7319245"/>
              <a:gd name="connsiteY243" fmla="*/ 4549185 h 6851930"/>
              <a:gd name="connsiteX244" fmla="*/ 370818 w 7319245"/>
              <a:gd name="connsiteY244" fmla="*/ 4520054 h 6851930"/>
              <a:gd name="connsiteX245" fmla="*/ 413301 w 7319245"/>
              <a:gd name="connsiteY245" fmla="*/ 4467860 h 6851930"/>
              <a:gd name="connsiteX246" fmla="*/ 350183 w 7319245"/>
              <a:gd name="connsiteY246" fmla="*/ 4452687 h 6851930"/>
              <a:gd name="connsiteX247" fmla="*/ 354431 w 7319245"/>
              <a:gd name="connsiteY247" fmla="*/ 4426591 h 6851930"/>
              <a:gd name="connsiteX248" fmla="*/ 322265 w 7319245"/>
              <a:gd name="connsiteY248" fmla="*/ 4422342 h 6851930"/>
              <a:gd name="connsiteX249" fmla="*/ 320445 w 7319245"/>
              <a:gd name="connsiteY249" fmla="*/ 4413239 h 6851930"/>
              <a:gd name="connsiteX250" fmla="*/ 412694 w 7319245"/>
              <a:gd name="connsiteY250" fmla="*/ 4377432 h 6851930"/>
              <a:gd name="connsiteX251" fmla="*/ 329548 w 7319245"/>
              <a:gd name="connsiteY251" fmla="*/ 4347693 h 6851930"/>
              <a:gd name="connsiteX252" fmla="*/ 350790 w 7319245"/>
              <a:gd name="connsiteY252" fmla="*/ 4332521 h 6851930"/>
              <a:gd name="connsiteX253" fmla="*/ 305272 w 7319245"/>
              <a:gd name="connsiteY253" fmla="*/ 4292465 h 6851930"/>
              <a:gd name="connsiteX254" fmla="*/ 430294 w 7319245"/>
              <a:gd name="connsiteY254" fmla="*/ 4275472 h 6851930"/>
              <a:gd name="connsiteX255" fmla="*/ 284030 w 7319245"/>
              <a:gd name="connsiteY255" fmla="*/ 4217209 h 6851930"/>
              <a:gd name="connsiteX256" fmla="*/ 235478 w 7319245"/>
              <a:gd name="connsiteY256" fmla="*/ 4171085 h 6851930"/>
              <a:gd name="connsiteX257" fmla="*/ 243975 w 7319245"/>
              <a:gd name="connsiteY257" fmla="*/ 4125567 h 6851930"/>
              <a:gd name="connsiteX258" fmla="*/ 195423 w 7319245"/>
              <a:gd name="connsiteY258" fmla="*/ 4112215 h 6851930"/>
              <a:gd name="connsiteX259" fmla="*/ 191781 w 7319245"/>
              <a:gd name="connsiteY259" fmla="*/ 4055773 h 6851930"/>
              <a:gd name="connsiteX260" fmla="*/ 181464 w 7319245"/>
              <a:gd name="connsiteY260" fmla="*/ 4055166 h 6851930"/>
              <a:gd name="connsiteX261" fmla="*/ 200885 w 7319245"/>
              <a:gd name="connsiteY261" fmla="*/ 4028462 h 6851930"/>
              <a:gd name="connsiteX262" fmla="*/ 159009 w 7319245"/>
              <a:gd name="connsiteY262" fmla="*/ 4013897 h 6851930"/>
              <a:gd name="connsiteX263" fmla="*/ 197850 w 7319245"/>
              <a:gd name="connsiteY263" fmla="*/ 3982945 h 6851930"/>
              <a:gd name="connsiteX264" fmla="*/ 152939 w 7319245"/>
              <a:gd name="connsiteY264" fmla="*/ 3922254 h 6851930"/>
              <a:gd name="connsiteX265" fmla="*/ 175395 w 7319245"/>
              <a:gd name="connsiteY265" fmla="*/ 3895551 h 6851930"/>
              <a:gd name="connsiteX266" fmla="*/ 135946 w 7319245"/>
              <a:gd name="connsiteY266" fmla="*/ 3902227 h 6851930"/>
              <a:gd name="connsiteX267" fmla="*/ 133519 w 7319245"/>
              <a:gd name="connsiteY267" fmla="*/ 3896158 h 6851930"/>
              <a:gd name="connsiteX268" fmla="*/ 196636 w 7319245"/>
              <a:gd name="connsiteY268" fmla="*/ 3862778 h 6851930"/>
              <a:gd name="connsiteX269" fmla="*/ 135339 w 7319245"/>
              <a:gd name="connsiteY269" fmla="*/ 3856709 h 6851930"/>
              <a:gd name="connsiteX270" fmla="*/ 182678 w 7319245"/>
              <a:gd name="connsiteY270" fmla="*/ 3804515 h 6851930"/>
              <a:gd name="connsiteX271" fmla="*/ 152333 w 7319245"/>
              <a:gd name="connsiteY271" fmla="*/ 3801481 h 6851930"/>
              <a:gd name="connsiteX272" fmla="*/ 151726 w 7319245"/>
              <a:gd name="connsiteY272" fmla="*/ 3794805 h 6851930"/>
              <a:gd name="connsiteX273" fmla="*/ 188747 w 7319245"/>
              <a:gd name="connsiteY273" fmla="*/ 3783274 h 6851930"/>
              <a:gd name="connsiteX274" fmla="*/ 143229 w 7319245"/>
              <a:gd name="connsiteY274" fmla="*/ 3728652 h 6851930"/>
              <a:gd name="connsiteX275" fmla="*/ 119560 w 7319245"/>
              <a:gd name="connsiteY275" fmla="*/ 3696487 h 6851930"/>
              <a:gd name="connsiteX276" fmla="*/ 109242 w 7319245"/>
              <a:gd name="connsiteY276" fmla="*/ 3675852 h 6851930"/>
              <a:gd name="connsiteX277" fmla="*/ 128056 w 7319245"/>
              <a:gd name="connsiteY277" fmla="*/ 3660679 h 6851930"/>
              <a:gd name="connsiteX278" fmla="*/ 182678 w 7319245"/>
              <a:gd name="connsiteY278" fmla="*/ 3647934 h 6851930"/>
              <a:gd name="connsiteX279" fmla="*/ 61297 w 7319245"/>
              <a:gd name="connsiteY279" fmla="*/ 3640651 h 6851930"/>
              <a:gd name="connsiteX280" fmla="*/ 101353 w 7319245"/>
              <a:gd name="connsiteY280" fmla="*/ 3604237 h 6851930"/>
              <a:gd name="connsiteX281" fmla="*/ 67366 w 7319245"/>
              <a:gd name="connsiteY281" fmla="*/ 3581175 h 6851930"/>
              <a:gd name="connsiteX282" fmla="*/ 110456 w 7319245"/>
              <a:gd name="connsiteY282" fmla="*/ 3546582 h 6851930"/>
              <a:gd name="connsiteX283" fmla="*/ 98318 w 7319245"/>
              <a:gd name="connsiteY283" fmla="*/ 3494995 h 6851930"/>
              <a:gd name="connsiteX284" fmla="*/ 66152 w 7319245"/>
              <a:gd name="connsiteY284" fmla="*/ 3511988 h 6851930"/>
              <a:gd name="connsiteX285" fmla="*/ 61904 w 7319245"/>
              <a:gd name="connsiteY285" fmla="*/ 3445229 h 6851930"/>
              <a:gd name="connsiteX286" fmla="*/ 87394 w 7319245"/>
              <a:gd name="connsiteY286" fmla="*/ 3431270 h 6851930"/>
              <a:gd name="connsiteX287" fmla="*/ 72828 w 7319245"/>
              <a:gd name="connsiteY287" fmla="*/ 3403353 h 6851930"/>
              <a:gd name="connsiteX288" fmla="*/ 133519 w 7319245"/>
              <a:gd name="connsiteY288" fmla="*/ 3394856 h 6851930"/>
              <a:gd name="connsiteX289" fmla="*/ 99532 w 7319245"/>
              <a:gd name="connsiteY289" fmla="*/ 3292290 h 6851930"/>
              <a:gd name="connsiteX290" fmla="*/ 135339 w 7319245"/>
              <a:gd name="connsiteY290" fmla="*/ 3312924 h 6851930"/>
              <a:gd name="connsiteX291" fmla="*/ 148084 w 7319245"/>
              <a:gd name="connsiteY291" fmla="*/ 3302000 h 6851930"/>
              <a:gd name="connsiteX292" fmla="*/ 165684 w 7319245"/>
              <a:gd name="connsiteY292" fmla="*/ 3294110 h 6851930"/>
              <a:gd name="connsiteX293" fmla="*/ 96498 w 7319245"/>
              <a:gd name="connsiteY293" fmla="*/ 3255268 h 6851930"/>
              <a:gd name="connsiteX294" fmla="*/ 127450 w 7319245"/>
              <a:gd name="connsiteY294" fmla="*/ 3238882 h 6851930"/>
              <a:gd name="connsiteX295" fmla="*/ 42483 w 7319245"/>
              <a:gd name="connsiteY295" fmla="*/ 3182440 h 6851930"/>
              <a:gd name="connsiteX296" fmla="*/ 13959 w 7319245"/>
              <a:gd name="connsiteY296" fmla="*/ 3156950 h 6851930"/>
              <a:gd name="connsiteX297" fmla="*/ 56442 w 7319245"/>
              <a:gd name="connsiteY297" fmla="*/ 3161198 h 6851930"/>
              <a:gd name="connsiteX298" fmla="*/ 52194 w 7319245"/>
              <a:gd name="connsiteY298" fmla="*/ 3064701 h 6851930"/>
              <a:gd name="connsiteX299" fmla="*/ 61904 w 7319245"/>
              <a:gd name="connsiteY299" fmla="*/ 3019790 h 6851930"/>
              <a:gd name="connsiteX300" fmla="*/ 3641 w 7319245"/>
              <a:gd name="connsiteY300" fmla="*/ 3019790 h 6851930"/>
              <a:gd name="connsiteX301" fmla="*/ 0 w 7319245"/>
              <a:gd name="connsiteY301" fmla="*/ 3011294 h 6851930"/>
              <a:gd name="connsiteX302" fmla="*/ 30952 w 7319245"/>
              <a:gd name="connsiteY302" fmla="*/ 2988231 h 6851930"/>
              <a:gd name="connsiteX303" fmla="*/ 72828 w 7319245"/>
              <a:gd name="connsiteY303" fmla="*/ 2876561 h 6851930"/>
              <a:gd name="connsiteX304" fmla="*/ 10317 w 7319245"/>
              <a:gd name="connsiteY304" fmla="*/ 2752146 h 6851930"/>
              <a:gd name="connsiteX305" fmla="*/ 18814 w 7319245"/>
              <a:gd name="connsiteY305" fmla="*/ 2742436 h 6851930"/>
              <a:gd name="connsiteX306" fmla="*/ 54621 w 7319245"/>
              <a:gd name="connsiteY306" fmla="*/ 2755787 h 6851930"/>
              <a:gd name="connsiteX307" fmla="*/ 117739 w 7319245"/>
              <a:gd name="connsiteY307" fmla="*/ 2741222 h 6851930"/>
              <a:gd name="connsiteX308" fmla="*/ 172967 w 7319245"/>
              <a:gd name="connsiteY308" fmla="*/ 2744256 h 6851930"/>
              <a:gd name="connsiteX309" fmla="*/ 148084 w 7319245"/>
              <a:gd name="connsiteY309" fmla="*/ 2638655 h 6851930"/>
              <a:gd name="connsiteX310" fmla="*/ 208168 w 7319245"/>
              <a:gd name="connsiteY310" fmla="*/ 2591924 h 6851930"/>
              <a:gd name="connsiteX311" fmla="*/ 146264 w 7319245"/>
              <a:gd name="connsiteY311" fmla="*/ 2501495 h 6851930"/>
              <a:gd name="connsiteX312" fmla="*/ 172967 w 7319245"/>
              <a:gd name="connsiteY312" fmla="*/ 2430488 h 6851930"/>
              <a:gd name="connsiteX313" fmla="*/ 146870 w 7319245"/>
              <a:gd name="connsiteY313" fmla="*/ 2423812 h 6851930"/>
              <a:gd name="connsiteX314" fmla="*/ 123808 w 7319245"/>
              <a:gd name="connsiteY314" fmla="*/ 2386184 h 6851930"/>
              <a:gd name="connsiteX315" fmla="*/ 131091 w 7319245"/>
              <a:gd name="connsiteY315" fmla="*/ 2323673 h 6851930"/>
              <a:gd name="connsiteX316" fmla="*/ 188747 w 7319245"/>
              <a:gd name="connsiteY316" fmla="*/ 2232031 h 6851930"/>
              <a:gd name="connsiteX317" fmla="*/ 222733 w 7319245"/>
              <a:gd name="connsiteY317" fmla="*/ 2196223 h 6851930"/>
              <a:gd name="connsiteX318" fmla="*/ 189354 w 7319245"/>
              <a:gd name="connsiteY318" fmla="*/ 2167092 h 6851930"/>
              <a:gd name="connsiteX319" fmla="*/ 296775 w 7319245"/>
              <a:gd name="connsiteY319" fmla="*/ 2134926 h 6851930"/>
              <a:gd name="connsiteX320" fmla="*/ 299810 w 7319245"/>
              <a:gd name="connsiteY320" fmla="*/ 2122181 h 6851930"/>
              <a:gd name="connsiteX321" fmla="*/ 267037 w 7319245"/>
              <a:gd name="connsiteY321" fmla="*/ 2098512 h 6851930"/>
              <a:gd name="connsiteX322" fmla="*/ 251258 w 7319245"/>
              <a:gd name="connsiteY322" fmla="*/ 2045711 h 6851930"/>
              <a:gd name="connsiteX323" fmla="*/ 332583 w 7319245"/>
              <a:gd name="connsiteY323" fmla="*/ 2009904 h 6851930"/>
              <a:gd name="connsiteX324" fmla="*/ 386597 w 7319245"/>
              <a:gd name="connsiteY324" fmla="*/ 2000801 h 6851930"/>
              <a:gd name="connsiteX325" fmla="*/ 384776 w 7319245"/>
              <a:gd name="connsiteY325" fmla="*/ 1986842 h 6851930"/>
              <a:gd name="connsiteX326" fmla="*/ 337438 w 7319245"/>
              <a:gd name="connsiteY326" fmla="*/ 1979559 h 6851930"/>
              <a:gd name="connsiteX327" fmla="*/ 379314 w 7319245"/>
              <a:gd name="connsiteY327" fmla="*/ 1934648 h 6851930"/>
              <a:gd name="connsiteX328" fmla="*/ 400556 w 7319245"/>
              <a:gd name="connsiteY328" fmla="*/ 1917048 h 6851930"/>
              <a:gd name="connsiteX329" fmla="*/ 463067 w 7319245"/>
              <a:gd name="connsiteY329" fmla="*/ 1894593 h 6851930"/>
              <a:gd name="connsiteX330" fmla="*/ 460639 w 7319245"/>
              <a:gd name="connsiteY330" fmla="*/ 1884882 h 6851930"/>
              <a:gd name="connsiteX331" fmla="*/ 418156 w 7319245"/>
              <a:gd name="connsiteY331" fmla="*/ 1880634 h 6851930"/>
              <a:gd name="connsiteX332" fmla="*/ 443646 w 7319245"/>
              <a:gd name="connsiteY332" fmla="*/ 1856965 h 6851930"/>
              <a:gd name="connsiteX333" fmla="*/ 429080 w 7319245"/>
              <a:gd name="connsiteY333" fmla="*/ 1830261 h 6851930"/>
              <a:gd name="connsiteX334" fmla="*/ 479453 w 7319245"/>
              <a:gd name="connsiteY334" fmla="*/ 1788992 h 6851930"/>
              <a:gd name="connsiteX335" fmla="*/ 493412 w 7319245"/>
              <a:gd name="connsiteY335" fmla="*/ 1796274 h 6851930"/>
              <a:gd name="connsiteX336" fmla="*/ 493412 w 7319245"/>
              <a:gd name="connsiteY336" fmla="*/ 1762895 h 6851930"/>
              <a:gd name="connsiteX337" fmla="*/ 524971 w 7319245"/>
              <a:gd name="connsiteY337" fmla="*/ 1755612 h 6851930"/>
              <a:gd name="connsiteX338" fmla="*/ 524971 w 7319245"/>
              <a:gd name="connsiteY338" fmla="*/ 1747115 h 6851930"/>
              <a:gd name="connsiteX339" fmla="*/ 495233 w 7319245"/>
              <a:gd name="connsiteY339" fmla="*/ 1742867 h 6851930"/>
              <a:gd name="connsiteX340" fmla="*/ 588089 w 7319245"/>
              <a:gd name="connsiteY340" fmla="*/ 1651225 h 6851930"/>
              <a:gd name="connsiteX341" fmla="*/ 523150 w 7319245"/>
              <a:gd name="connsiteY341" fmla="*/ 1582038 h 6851930"/>
              <a:gd name="connsiteX342" fmla="*/ 590516 w 7319245"/>
              <a:gd name="connsiteY342" fmla="*/ 1586286 h 6851930"/>
              <a:gd name="connsiteX343" fmla="*/ 560778 w 7319245"/>
              <a:gd name="connsiteY343" fmla="*/ 1549872 h 6851930"/>
              <a:gd name="connsiteX344" fmla="*/ 565026 w 7319245"/>
              <a:gd name="connsiteY344" fmla="*/ 1543196 h 6851930"/>
              <a:gd name="connsiteX345" fmla="*/ 614792 w 7319245"/>
              <a:gd name="connsiteY345" fmla="*/ 1575969 h 6851930"/>
              <a:gd name="connsiteX346" fmla="*/ 643924 w 7319245"/>
              <a:gd name="connsiteY346" fmla="*/ 1551693 h 6851930"/>
              <a:gd name="connsiteX347" fmla="*/ 583840 w 7319245"/>
              <a:gd name="connsiteY347" fmla="*/ 1504961 h 6851930"/>
              <a:gd name="connsiteX348" fmla="*/ 518902 w 7319245"/>
              <a:gd name="connsiteY348" fmla="*/ 1492823 h 6851930"/>
              <a:gd name="connsiteX349" fmla="*/ 518295 w 7319245"/>
              <a:gd name="connsiteY349" fmla="*/ 1484326 h 6851930"/>
              <a:gd name="connsiteX350" fmla="*/ 571095 w 7319245"/>
              <a:gd name="connsiteY350" fmla="*/ 1476437 h 6851930"/>
              <a:gd name="connsiteX351" fmla="*/ 577771 w 7319245"/>
              <a:gd name="connsiteY351" fmla="*/ 1453981 h 6851930"/>
              <a:gd name="connsiteX352" fmla="*/ 660310 w 7319245"/>
              <a:gd name="connsiteY352" fmla="*/ 1449126 h 6851930"/>
              <a:gd name="connsiteX353" fmla="*/ 665165 w 7319245"/>
              <a:gd name="connsiteY353" fmla="*/ 1438202 h 6851930"/>
              <a:gd name="connsiteX354" fmla="*/ 632999 w 7319245"/>
              <a:gd name="connsiteY354" fmla="*/ 1413319 h 6851930"/>
              <a:gd name="connsiteX355" fmla="*/ 725856 w 7319245"/>
              <a:gd name="connsiteY355" fmla="*/ 1372656 h 6851930"/>
              <a:gd name="connsiteX356" fmla="*/ 762270 w 7319245"/>
              <a:gd name="connsiteY356" fmla="*/ 1359911 h 6851930"/>
              <a:gd name="connsiteX357" fmla="*/ 804146 w 7319245"/>
              <a:gd name="connsiteY357" fmla="*/ 1366587 h 6851930"/>
              <a:gd name="connsiteX358" fmla="*/ 808394 w 7319245"/>
              <a:gd name="connsiteY358" fmla="*/ 1353842 h 6851930"/>
              <a:gd name="connsiteX359" fmla="*/ 744063 w 7319245"/>
              <a:gd name="connsiteY359" fmla="*/ 1313180 h 6851930"/>
              <a:gd name="connsiteX360" fmla="*/ 744063 w 7319245"/>
              <a:gd name="connsiteY360" fmla="*/ 1347773 h 6851930"/>
              <a:gd name="connsiteX361" fmla="*/ 713718 w 7319245"/>
              <a:gd name="connsiteY361" fmla="*/ 1327745 h 6851930"/>
              <a:gd name="connsiteX362" fmla="*/ 761056 w 7319245"/>
              <a:gd name="connsiteY362" fmla="*/ 1273124 h 6851930"/>
              <a:gd name="connsiteX363" fmla="*/ 851484 w 7319245"/>
              <a:gd name="connsiteY363" fmla="*/ 1274945 h 6851930"/>
              <a:gd name="connsiteX364" fmla="*/ 831457 w 7319245"/>
              <a:gd name="connsiteY364" fmla="*/ 1247027 h 6851930"/>
              <a:gd name="connsiteX365" fmla="*/ 872119 w 7319245"/>
              <a:gd name="connsiteY365" fmla="*/ 1245207 h 6851930"/>
              <a:gd name="connsiteX366" fmla="*/ 874547 w 7319245"/>
              <a:gd name="connsiteY366" fmla="*/ 1267055 h 6851930"/>
              <a:gd name="connsiteX367" fmla="*/ 866657 w 7319245"/>
              <a:gd name="connsiteY367" fmla="*/ 1316214 h 6851930"/>
              <a:gd name="connsiteX368" fmla="*/ 881830 w 7319245"/>
              <a:gd name="connsiteY368" fmla="*/ 1299828 h 6851930"/>
              <a:gd name="connsiteX369" fmla="*/ 907926 w 7319245"/>
              <a:gd name="connsiteY369" fmla="*/ 1268876 h 6851930"/>
              <a:gd name="connsiteX370" fmla="*/ 929775 w 7319245"/>
              <a:gd name="connsiteY370" fmla="*/ 1222751 h 6851930"/>
              <a:gd name="connsiteX371" fmla="*/ 930382 w 7319245"/>
              <a:gd name="connsiteY371" fmla="*/ 1165702 h 6851930"/>
              <a:gd name="connsiteX372" fmla="*/ 964975 w 7319245"/>
              <a:gd name="connsiteY372" fmla="*/ 1165702 h 6851930"/>
              <a:gd name="connsiteX373" fmla="*/ 946768 w 7319245"/>
              <a:gd name="connsiteY373" fmla="*/ 1138999 h 6851930"/>
              <a:gd name="connsiteX374" fmla="*/ 994713 w 7319245"/>
              <a:gd name="connsiteY374" fmla="*/ 1120185 h 6851930"/>
              <a:gd name="connsiteX375" fmla="*/ 943127 w 7319245"/>
              <a:gd name="connsiteY375" fmla="*/ 1103798 h 6851930"/>
              <a:gd name="connsiteX376" fmla="*/ 946768 w 7319245"/>
              <a:gd name="connsiteY376" fmla="*/ 1058888 h 6851930"/>
              <a:gd name="connsiteX377" fmla="*/ 938878 w 7319245"/>
              <a:gd name="connsiteY377" fmla="*/ 1049784 h 6851930"/>
              <a:gd name="connsiteX378" fmla="*/ 1061473 w 7319245"/>
              <a:gd name="connsiteY378" fmla="*/ 1013370 h 6851930"/>
              <a:gd name="connsiteX379" fmla="*/ 1045086 w 7319245"/>
              <a:gd name="connsiteY379" fmla="*/ 1002446 h 6851930"/>
              <a:gd name="connsiteX380" fmla="*/ 1048121 w 7319245"/>
              <a:gd name="connsiteY380" fmla="*/ 990308 h 6851930"/>
              <a:gd name="connsiteX381" fmla="*/ 1106991 w 7319245"/>
              <a:gd name="connsiteY381" fmla="*/ 1004873 h 6851930"/>
              <a:gd name="connsiteX382" fmla="*/ 1121556 w 7319245"/>
              <a:gd name="connsiteY382" fmla="*/ 958142 h 6851930"/>
              <a:gd name="connsiteX383" fmla="*/ 1225337 w 7319245"/>
              <a:gd name="connsiteY383" fmla="*/ 924155 h 6851930"/>
              <a:gd name="connsiteX384" fmla="*/ 1232012 w 7319245"/>
              <a:gd name="connsiteY384" fmla="*/ 874996 h 6851930"/>
              <a:gd name="connsiteX385" fmla="*/ 1302413 w 7319245"/>
              <a:gd name="connsiteY385" fmla="*/ 825230 h 6851930"/>
              <a:gd name="connsiteX386" fmla="*/ 1401945 w 7319245"/>
              <a:gd name="connsiteY386" fmla="*/ 764540 h 6851930"/>
              <a:gd name="connsiteX387" fmla="*/ 1373421 w 7319245"/>
              <a:gd name="connsiteY387" fmla="*/ 690498 h 6851930"/>
              <a:gd name="connsiteX388" fmla="*/ 1493587 w 7319245"/>
              <a:gd name="connsiteY388" fmla="*/ 629200 h 6851930"/>
              <a:gd name="connsiteX389" fmla="*/ 1573699 w 7319245"/>
              <a:gd name="connsiteY389" fmla="*/ 579434 h 6851930"/>
              <a:gd name="connsiteX390" fmla="*/ 1583409 w 7319245"/>
              <a:gd name="connsiteY390" fmla="*/ 575186 h 6851930"/>
              <a:gd name="connsiteX391" fmla="*/ 1709038 w 7319245"/>
              <a:gd name="connsiteY391" fmla="*/ 504179 h 6851930"/>
              <a:gd name="connsiteX392" fmla="*/ 1680513 w 7319245"/>
              <a:gd name="connsiteY392" fmla="*/ 478082 h 6851930"/>
              <a:gd name="connsiteX393" fmla="*/ 1716928 w 7319245"/>
              <a:gd name="connsiteY393" fmla="*/ 462302 h 6851930"/>
              <a:gd name="connsiteX394" fmla="*/ 1789149 w 7319245"/>
              <a:gd name="connsiteY394" fmla="*/ 430743 h 6851930"/>
              <a:gd name="connsiteX395" fmla="*/ 1817067 w 7319245"/>
              <a:gd name="connsiteY395" fmla="*/ 414357 h 6851930"/>
              <a:gd name="connsiteX396" fmla="*/ 1892323 w 7319245"/>
              <a:gd name="connsiteY396" fmla="*/ 363377 h 6851930"/>
              <a:gd name="connsiteX397" fmla="*/ 1946337 w 7319245"/>
              <a:gd name="connsiteY397" fmla="*/ 353060 h 6851930"/>
              <a:gd name="connsiteX398" fmla="*/ 2127194 w 7319245"/>
              <a:gd name="connsiteY398" fmla="*/ 320287 h 6851930"/>
              <a:gd name="connsiteX399" fmla="*/ 2127194 w 7319245"/>
              <a:gd name="connsiteY399" fmla="*/ 288728 h 6851930"/>
              <a:gd name="connsiteX400" fmla="*/ 2169070 w 7319245"/>
              <a:gd name="connsiteY400" fmla="*/ 293583 h 6851930"/>
              <a:gd name="connsiteX401" fmla="*/ 2256464 w 7319245"/>
              <a:gd name="connsiteY401" fmla="*/ 266880 h 6851930"/>
              <a:gd name="connsiteX402" fmla="*/ 2305623 w 7319245"/>
              <a:gd name="connsiteY402" fmla="*/ 184948 h 6851930"/>
              <a:gd name="connsiteX403" fmla="*/ 2395445 w 7319245"/>
              <a:gd name="connsiteY403" fmla="*/ 204976 h 6851930"/>
              <a:gd name="connsiteX404" fmla="*/ 2397872 w 7319245"/>
              <a:gd name="connsiteY404" fmla="*/ 169775 h 6851930"/>
              <a:gd name="connsiteX405" fmla="*/ 2481625 w 7319245"/>
              <a:gd name="connsiteY405" fmla="*/ 130933 h 6851930"/>
              <a:gd name="connsiteX406" fmla="*/ 2542922 w 7319245"/>
              <a:gd name="connsiteY406" fmla="*/ 138216 h 6851930"/>
              <a:gd name="connsiteX407" fmla="*/ 2659448 w 7319245"/>
              <a:gd name="connsiteY407" fmla="*/ 143678 h 6851930"/>
              <a:gd name="connsiteX408" fmla="*/ 2728634 w 7319245"/>
              <a:gd name="connsiteY408" fmla="*/ 103623 h 6851930"/>
              <a:gd name="connsiteX409" fmla="*/ 2752304 w 7319245"/>
              <a:gd name="connsiteY409" fmla="*/ 106050 h 6851930"/>
              <a:gd name="connsiteX410" fmla="*/ 2845160 w 7319245"/>
              <a:gd name="connsiteY410" fmla="*/ 93912 h 6851930"/>
              <a:gd name="connsiteX411" fmla="*/ 2969575 w 7319245"/>
              <a:gd name="connsiteY411" fmla="*/ 45967 h 6851930"/>
              <a:gd name="connsiteX412" fmla="*/ 2978678 w 7319245"/>
              <a:gd name="connsiteY412" fmla="*/ 95126 h 6851930"/>
              <a:gd name="connsiteX413" fmla="*/ 3024803 w 7319245"/>
              <a:gd name="connsiteY413" fmla="*/ 53250 h 6851930"/>
              <a:gd name="connsiteX414" fmla="*/ 3071534 w 7319245"/>
              <a:gd name="connsiteY414" fmla="*/ 24119 h 6851930"/>
              <a:gd name="connsiteX415" fmla="*/ 3150432 w 7319245"/>
              <a:gd name="connsiteY415" fmla="*/ 8339 h 6851930"/>
              <a:gd name="connsiteX416" fmla="*/ 3322185 w 7319245"/>
              <a:gd name="connsiteY416" fmla="*/ 29581 h 6851930"/>
              <a:gd name="connsiteX417" fmla="*/ 3317937 w 7319245"/>
              <a:gd name="connsiteY417" fmla="*/ 64781 h 6851930"/>
              <a:gd name="connsiteX418" fmla="*/ 3423538 w 7319245"/>
              <a:gd name="connsiteY418" fmla="*/ 449 h 6851930"/>
              <a:gd name="connsiteX419" fmla="*/ 3449028 w 7319245"/>
              <a:gd name="connsiteY419" fmla="*/ 12587 h 6851930"/>
              <a:gd name="connsiteX420" fmla="*/ 3529746 w 7319245"/>
              <a:gd name="connsiteY420" fmla="*/ 33222 h 6851930"/>
              <a:gd name="connsiteX421" fmla="*/ 3562519 w 7319245"/>
              <a:gd name="connsiteY421" fmla="*/ 26546 h 6851930"/>
              <a:gd name="connsiteX422" fmla="*/ 3535208 w 7319245"/>
              <a:gd name="connsiteY422" fmla="*/ 52036 h 6851930"/>
              <a:gd name="connsiteX423" fmla="*/ 3601968 w 7319245"/>
              <a:gd name="connsiteY423" fmla="*/ 18656 h 6851930"/>
              <a:gd name="connsiteX424" fmla="*/ 3712423 w 7319245"/>
              <a:gd name="connsiteY424" fmla="*/ 24725 h 6851930"/>
              <a:gd name="connsiteX425" fmla="*/ 3711817 w 7319245"/>
              <a:gd name="connsiteY425" fmla="*/ 16229 h 6851930"/>
              <a:gd name="connsiteX426" fmla="*/ 3793142 w 7319245"/>
              <a:gd name="connsiteY426" fmla="*/ 54464 h 6851930"/>
              <a:gd name="connsiteX427" fmla="*/ 3800424 w 7319245"/>
              <a:gd name="connsiteY427" fmla="*/ 46574 h 6851930"/>
              <a:gd name="connsiteX428" fmla="*/ 3792535 w 7319245"/>
              <a:gd name="connsiteY428" fmla="*/ 32008 h 6851930"/>
              <a:gd name="connsiteX429" fmla="*/ 4013447 w 7319245"/>
              <a:gd name="connsiteY429" fmla="*/ 58712 h 6851930"/>
              <a:gd name="connsiteX430" fmla="*/ 4004344 w 7319245"/>
              <a:gd name="connsiteY430" fmla="*/ 65995 h 6851930"/>
              <a:gd name="connsiteX431" fmla="*/ 4306581 w 7319245"/>
              <a:gd name="connsiteY431" fmla="*/ 78133 h 6851930"/>
              <a:gd name="connsiteX432" fmla="*/ 4277450 w 7319245"/>
              <a:gd name="connsiteY432" fmla="*/ 102409 h 6851930"/>
              <a:gd name="connsiteX433" fmla="*/ 4342996 w 7319245"/>
              <a:gd name="connsiteY433" fmla="*/ 160672 h 6851930"/>
              <a:gd name="connsiteX434" fmla="*/ 4372734 w 7319245"/>
              <a:gd name="connsiteY434" fmla="*/ 134575 h 6851930"/>
              <a:gd name="connsiteX435" fmla="*/ 4339961 w 7319245"/>
              <a:gd name="connsiteY435" fmla="*/ 110906 h 6851930"/>
              <a:gd name="connsiteX436" fmla="*/ 4430997 w 7319245"/>
              <a:gd name="connsiteY436" fmla="*/ 156423 h 6851930"/>
              <a:gd name="connsiteX437" fmla="*/ 4429783 w 7319245"/>
              <a:gd name="connsiteY437" fmla="*/ 155210 h 6851930"/>
              <a:gd name="connsiteX438" fmla="*/ 4434031 w 7319245"/>
              <a:gd name="connsiteY438" fmla="*/ 204369 h 6851930"/>
              <a:gd name="connsiteX439" fmla="*/ 4512322 w 7319245"/>
              <a:gd name="connsiteY439" fmla="*/ 174630 h 6851930"/>
              <a:gd name="connsiteX440" fmla="*/ 4578474 w 7319245"/>
              <a:gd name="connsiteY440" fmla="*/ 173417 h 6851930"/>
              <a:gd name="connsiteX441" fmla="*/ 4693785 w 7319245"/>
              <a:gd name="connsiteY441" fmla="*/ 193444 h 6851930"/>
              <a:gd name="connsiteX442" fmla="*/ 4691358 w 7319245"/>
              <a:gd name="connsiteY442" fmla="*/ 173417 h 6851930"/>
              <a:gd name="connsiteX443" fmla="*/ 4800600 w 7319245"/>
              <a:gd name="connsiteY443" fmla="*/ 199513 h 6851930"/>
              <a:gd name="connsiteX444" fmla="*/ 4745979 w 7319245"/>
              <a:gd name="connsiteY444" fmla="*/ 179486 h 6851930"/>
              <a:gd name="connsiteX445" fmla="*/ 4744765 w 7319245"/>
              <a:gd name="connsiteY445" fmla="*/ 212258 h 6851930"/>
              <a:gd name="connsiteX446" fmla="*/ 4622778 w 7319245"/>
              <a:gd name="connsiteY446" fmla="*/ 288121 h 6851930"/>
              <a:gd name="connsiteX447" fmla="*/ 4730807 w 7319245"/>
              <a:gd name="connsiteY447" fmla="*/ 279625 h 6851930"/>
              <a:gd name="connsiteX448" fmla="*/ 4713813 w 7319245"/>
              <a:gd name="connsiteY448" fmla="*/ 254135 h 6851930"/>
              <a:gd name="connsiteX449" fmla="*/ 4775717 w 7319245"/>
              <a:gd name="connsiteY449" fmla="*/ 233500 h 6851930"/>
              <a:gd name="connsiteX450" fmla="*/ 4715634 w 7319245"/>
              <a:gd name="connsiteY450" fmla="*/ 332425 h 6851930"/>
              <a:gd name="connsiteX451" fmla="*/ 4798779 w 7319245"/>
              <a:gd name="connsiteY451" fmla="*/ 332425 h 6851930"/>
              <a:gd name="connsiteX452" fmla="*/ 4788462 w 7319245"/>
              <a:gd name="connsiteY452" fmla="*/ 362163 h 6851930"/>
              <a:gd name="connsiteX453" fmla="*/ 4853401 w 7319245"/>
              <a:gd name="connsiteY453" fmla="*/ 382191 h 6851930"/>
              <a:gd name="connsiteX454" fmla="*/ 4880711 w 7319245"/>
              <a:gd name="connsiteY454" fmla="*/ 348205 h 6851930"/>
              <a:gd name="connsiteX455" fmla="*/ 4892849 w 7319245"/>
              <a:gd name="connsiteY455" fmla="*/ 333639 h 6851930"/>
              <a:gd name="connsiteX456" fmla="*/ 4936546 w 7319245"/>
              <a:gd name="connsiteY456" fmla="*/ 301473 h 6851930"/>
              <a:gd name="connsiteX457" fmla="*/ 5007554 w 7319245"/>
              <a:gd name="connsiteY457" fmla="*/ 311790 h 6851930"/>
              <a:gd name="connsiteX458" fmla="*/ 4996023 w 7319245"/>
              <a:gd name="connsiteY458" fmla="*/ 375515 h 6851930"/>
              <a:gd name="connsiteX459" fmla="*/ 4888601 w 7319245"/>
              <a:gd name="connsiteY459" fmla="*/ 399184 h 6851930"/>
              <a:gd name="connsiteX460" fmla="*/ 4889815 w 7319245"/>
              <a:gd name="connsiteY460" fmla="*/ 407074 h 6851930"/>
              <a:gd name="connsiteX461" fmla="*/ 4951719 w 7319245"/>
              <a:gd name="connsiteY461" fmla="*/ 405860 h 6851930"/>
              <a:gd name="connsiteX462" fmla="*/ 5023333 w 7319245"/>
              <a:gd name="connsiteY462" fmla="*/ 422854 h 6851930"/>
              <a:gd name="connsiteX463" fmla="*/ 5102231 w 7319245"/>
              <a:gd name="connsiteY463" fmla="*/ 411929 h 6851930"/>
              <a:gd name="connsiteX464" fmla="*/ 5111334 w 7319245"/>
              <a:gd name="connsiteY464" fmla="*/ 401612 h 6851930"/>
              <a:gd name="connsiteX465" fmla="*/ 5184163 w 7319245"/>
              <a:gd name="connsiteY465" fmla="*/ 412536 h 6851930"/>
              <a:gd name="connsiteX466" fmla="*/ 5105872 w 7319245"/>
              <a:gd name="connsiteY466" fmla="*/ 475654 h 6851930"/>
              <a:gd name="connsiteX467" fmla="*/ 5209046 w 7319245"/>
              <a:gd name="connsiteY467" fmla="*/ 489006 h 6851930"/>
              <a:gd name="connsiteX468" fmla="*/ 5252743 w 7319245"/>
              <a:gd name="connsiteY468" fmla="*/ 504179 h 6851930"/>
              <a:gd name="connsiteX469" fmla="*/ 5250922 w 7319245"/>
              <a:gd name="connsiteY469" fmla="*/ 515710 h 6851930"/>
              <a:gd name="connsiteX470" fmla="*/ 5277626 w 7319245"/>
              <a:gd name="connsiteY470" fmla="*/ 499930 h 6851930"/>
              <a:gd name="connsiteX471" fmla="*/ 5281874 w 7319245"/>
              <a:gd name="connsiteY471" fmla="*/ 512068 h 6851930"/>
              <a:gd name="connsiteX472" fmla="*/ 5306150 w 7319245"/>
              <a:gd name="connsiteY472" fmla="*/ 535737 h 6851930"/>
              <a:gd name="connsiteX473" fmla="*/ 5381406 w 7319245"/>
              <a:gd name="connsiteY473" fmla="*/ 540593 h 6851930"/>
              <a:gd name="connsiteX474" fmla="*/ 5355916 w 7319245"/>
              <a:gd name="connsiteY474" fmla="*/ 578828 h 6851930"/>
              <a:gd name="connsiteX475" fmla="*/ 5453627 w 7319245"/>
              <a:gd name="connsiteY475" fmla="*/ 579434 h 6851930"/>
              <a:gd name="connsiteX476" fmla="*/ 5511283 w 7319245"/>
              <a:gd name="connsiteY476" fmla="*/ 575186 h 6851930"/>
              <a:gd name="connsiteX477" fmla="*/ 5550732 w 7319245"/>
              <a:gd name="connsiteY477" fmla="*/ 579434 h 6851930"/>
              <a:gd name="connsiteX478" fmla="*/ 5587146 w 7319245"/>
              <a:gd name="connsiteY478" fmla="*/ 593393 h 6851930"/>
              <a:gd name="connsiteX479" fmla="*/ 5622346 w 7319245"/>
              <a:gd name="connsiteY479" fmla="*/ 611600 h 6851930"/>
              <a:gd name="connsiteX480" fmla="*/ 5615063 w 7319245"/>
              <a:gd name="connsiteY480" fmla="*/ 641945 h 6851930"/>
              <a:gd name="connsiteX481" fmla="*/ 5795314 w 7319245"/>
              <a:gd name="connsiteY481" fmla="*/ 662580 h 6851930"/>
              <a:gd name="connsiteX482" fmla="*/ 5868142 w 7319245"/>
              <a:gd name="connsiteY482" fmla="*/ 704456 h 6851930"/>
              <a:gd name="connsiteX483" fmla="*/ 5865715 w 7319245"/>
              <a:gd name="connsiteY483" fmla="*/ 715988 h 6851930"/>
              <a:gd name="connsiteX484" fmla="*/ 5791065 w 7319245"/>
              <a:gd name="connsiteY484" fmla="*/ 725091 h 6851930"/>
              <a:gd name="connsiteX485" fmla="*/ 5709133 w 7319245"/>
              <a:gd name="connsiteY485" fmla="*/ 712953 h 6851930"/>
              <a:gd name="connsiteX486" fmla="*/ 5737658 w 7319245"/>
              <a:gd name="connsiteY486" fmla="*/ 736622 h 6851930"/>
              <a:gd name="connsiteX487" fmla="*/ 5789852 w 7319245"/>
              <a:gd name="connsiteY487" fmla="*/ 722057 h 6851930"/>
              <a:gd name="connsiteX488" fmla="*/ 6053247 w 7319245"/>
              <a:gd name="connsiteY488" fmla="*/ 964818 h 6851930"/>
              <a:gd name="connsiteX489" fmla="*/ 6018654 w 7319245"/>
              <a:gd name="connsiteY489" fmla="*/ 912017 h 6851930"/>
              <a:gd name="connsiteX490" fmla="*/ 6001054 w 7319245"/>
              <a:gd name="connsiteY490" fmla="*/ 919907 h 6851930"/>
              <a:gd name="connsiteX491" fmla="*/ 6009550 w 7319245"/>
              <a:gd name="connsiteY491" fmla="*/ 941148 h 6851930"/>
              <a:gd name="connsiteX492" fmla="*/ 6053247 w 7319245"/>
              <a:gd name="connsiteY492" fmla="*/ 964818 h 6851930"/>
              <a:gd name="connsiteX493" fmla="*/ 2041014 w 7319245"/>
              <a:gd name="connsiteY493" fmla="*/ 6022138 h 6851930"/>
              <a:gd name="connsiteX494" fmla="*/ 1972434 w 7319245"/>
              <a:gd name="connsiteY494" fmla="*/ 5997255 h 6851930"/>
              <a:gd name="connsiteX495" fmla="*/ 2041014 w 7319245"/>
              <a:gd name="connsiteY495" fmla="*/ 6022138 h 6851930"/>
              <a:gd name="connsiteX496" fmla="*/ 5010589 w 7319245"/>
              <a:gd name="connsiteY496" fmla="*/ 434992 h 6851930"/>
              <a:gd name="connsiteX497" fmla="*/ 5070065 w 7319245"/>
              <a:gd name="connsiteY497" fmla="*/ 481723 h 6851930"/>
              <a:gd name="connsiteX498" fmla="*/ 5010589 w 7319245"/>
              <a:gd name="connsiteY498" fmla="*/ 434992 h 685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</a:cxnLst>
            <a:rect l="l" t="t" r="r" b="b"/>
            <a:pathLst>
              <a:path w="7319245" h="6851930">
                <a:moveTo>
                  <a:pt x="5789852" y="722057"/>
                </a:moveTo>
                <a:cubicBezTo>
                  <a:pt x="5797134" y="733588"/>
                  <a:pt x="5805024" y="745119"/>
                  <a:pt x="5810486" y="753616"/>
                </a:cubicBezTo>
                <a:cubicBezTo>
                  <a:pt x="5792279" y="760898"/>
                  <a:pt x="5764362" y="772430"/>
                  <a:pt x="5737051" y="783961"/>
                </a:cubicBezTo>
                <a:cubicBezTo>
                  <a:pt x="5783783" y="800954"/>
                  <a:pt x="5829907" y="818554"/>
                  <a:pt x="5876639" y="833120"/>
                </a:cubicBezTo>
                <a:cubicBezTo>
                  <a:pt x="5891204" y="837975"/>
                  <a:pt x="5908198" y="834334"/>
                  <a:pt x="5924584" y="833727"/>
                </a:cubicBezTo>
                <a:cubicBezTo>
                  <a:pt x="5937936" y="833120"/>
                  <a:pt x="5950681" y="830692"/>
                  <a:pt x="5968281" y="828265"/>
                </a:cubicBezTo>
                <a:cubicBezTo>
                  <a:pt x="5964032" y="845258"/>
                  <a:pt x="5961605" y="856182"/>
                  <a:pt x="5958571" y="868927"/>
                </a:cubicBezTo>
                <a:cubicBezTo>
                  <a:pt x="5989522" y="871962"/>
                  <a:pt x="6019261" y="868927"/>
                  <a:pt x="6044751" y="878637"/>
                </a:cubicBezTo>
                <a:cubicBezTo>
                  <a:pt x="6057496" y="883493"/>
                  <a:pt x="6062351" y="910196"/>
                  <a:pt x="6070848" y="926583"/>
                </a:cubicBezTo>
                <a:cubicBezTo>
                  <a:pt x="6098158" y="980597"/>
                  <a:pt x="6098158" y="980597"/>
                  <a:pt x="6161883" y="966638"/>
                </a:cubicBezTo>
                <a:cubicBezTo>
                  <a:pt x="6166738" y="965425"/>
                  <a:pt x="6171593" y="967852"/>
                  <a:pt x="6177056" y="969066"/>
                </a:cubicBezTo>
                <a:cubicBezTo>
                  <a:pt x="6161883" y="1011549"/>
                  <a:pt x="6161883" y="1010942"/>
                  <a:pt x="6210435" y="1018225"/>
                </a:cubicBezTo>
                <a:cubicBezTo>
                  <a:pt x="6217111" y="1019439"/>
                  <a:pt x="6223180" y="1025508"/>
                  <a:pt x="6229856" y="1029149"/>
                </a:cubicBezTo>
                <a:cubicBezTo>
                  <a:pt x="6241994" y="1035218"/>
                  <a:pt x="6254739" y="1040074"/>
                  <a:pt x="6265664" y="1047356"/>
                </a:cubicBezTo>
                <a:cubicBezTo>
                  <a:pt x="6279015" y="1055246"/>
                  <a:pt x="6291153" y="1065564"/>
                  <a:pt x="6303291" y="1074667"/>
                </a:cubicBezTo>
                <a:cubicBezTo>
                  <a:pt x="6300257" y="1078915"/>
                  <a:pt x="6297829" y="1082557"/>
                  <a:pt x="6294794" y="1086805"/>
                </a:cubicBezTo>
                <a:cubicBezTo>
                  <a:pt x="6283871" y="1079522"/>
                  <a:pt x="6272946" y="1072240"/>
                  <a:pt x="6260201" y="1064350"/>
                </a:cubicBezTo>
                <a:cubicBezTo>
                  <a:pt x="6258987" y="1073453"/>
                  <a:pt x="6257167" y="1084378"/>
                  <a:pt x="6255346" y="1097729"/>
                </a:cubicBezTo>
                <a:cubicBezTo>
                  <a:pt x="6289332" y="1100157"/>
                  <a:pt x="6323926" y="1101978"/>
                  <a:pt x="6357912" y="1104405"/>
                </a:cubicBezTo>
                <a:cubicBezTo>
                  <a:pt x="6357912" y="1107440"/>
                  <a:pt x="6358519" y="1110474"/>
                  <a:pt x="6358519" y="1114116"/>
                </a:cubicBezTo>
                <a:cubicBezTo>
                  <a:pt x="6340919" y="1117757"/>
                  <a:pt x="6323319" y="1120792"/>
                  <a:pt x="6295401" y="1126254"/>
                </a:cubicBezTo>
                <a:cubicBezTo>
                  <a:pt x="6331815" y="1154171"/>
                  <a:pt x="6379154" y="1127468"/>
                  <a:pt x="6397968" y="1165702"/>
                </a:cubicBezTo>
                <a:cubicBezTo>
                  <a:pt x="6360947" y="1179661"/>
                  <a:pt x="6325746" y="1193013"/>
                  <a:pt x="6296009" y="1203937"/>
                </a:cubicBezTo>
                <a:cubicBezTo>
                  <a:pt x="6308753" y="1212434"/>
                  <a:pt x="6321498" y="1223358"/>
                  <a:pt x="6336064" y="1229427"/>
                </a:cubicBezTo>
                <a:cubicBezTo>
                  <a:pt x="6350022" y="1234889"/>
                  <a:pt x="6370050" y="1240352"/>
                  <a:pt x="6380975" y="1234889"/>
                </a:cubicBezTo>
                <a:cubicBezTo>
                  <a:pt x="6407071" y="1220931"/>
                  <a:pt x="6425885" y="1236103"/>
                  <a:pt x="6434989" y="1250669"/>
                </a:cubicBezTo>
                <a:cubicBezTo>
                  <a:pt x="6446520" y="1269483"/>
                  <a:pt x="6468368" y="1286476"/>
                  <a:pt x="6453196" y="1319856"/>
                </a:cubicBezTo>
                <a:cubicBezTo>
                  <a:pt x="6447127" y="1333208"/>
                  <a:pt x="6473224" y="1362339"/>
                  <a:pt x="6485969" y="1384187"/>
                </a:cubicBezTo>
                <a:cubicBezTo>
                  <a:pt x="6491431" y="1393291"/>
                  <a:pt x="6499928" y="1399967"/>
                  <a:pt x="6505997" y="1408464"/>
                </a:cubicBezTo>
                <a:cubicBezTo>
                  <a:pt x="6523597" y="1435167"/>
                  <a:pt x="6537555" y="1463085"/>
                  <a:pt x="6575184" y="1470975"/>
                </a:cubicBezTo>
                <a:cubicBezTo>
                  <a:pt x="6589749" y="1474009"/>
                  <a:pt x="6600067" y="1495857"/>
                  <a:pt x="6612205" y="1508602"/>
                </a:cubicBezTo>
                <a:cubicBezTo>
                  <a:pt x="6620094" y="1517099"/>
                  <a:pt x="6627984" y="1526810"/>
                  <a:pt x="6637694" y="1531665"/>
                </a:cubicBezTo>
                <a:cubicBezTo>
                  <a:pt x="6651653" y="1538948"/>
                  <a:pt x="6668040" y="1542589"/>
                  <a:pt x="6692922" y="1550479"/>
                </a:cubicBezTo>
                <a:cubicBezTo>
                  <a:pt x="6672895" y="1558975"/>
                  <a:pt x="6662577" y="1563831"/>
                  <a:pt x="6648619" y="1569900"/>
                </a:cubicBezTo>
                <a:cubicBezTo>
                  <a:pt x="6661364" y="1572934"/>
                  <a:pt x="6670467" y="1574755"/>
                  <a:pt x="6683819" y="1577789"/>
                </a:cubicBezTo>
                <a:cubicBezTo>
                  <a:pt x="6672288" y="1588107"/>
                  <a:pt x="6663185" y="1595389"/>
                  <a:pt x="6647405" y="1609348"/>
                </a:cubicBezTo>
                <a:cubicBezTo>
                  <a:pt x="6669254" y="1612990"/>
                  <a:pt x="6683212" y="1615417"/>
                  <a:pt x="6703240" y="1619059"/>
                </a:cubicBezTo>
                <a:cubicBezTo>
                  <a:pt x="6688674" y="1656080"/>
                  <a:pt x="6648619" y="1645156"/>
                  <a:pt x="6633446" y="1658508"/>
                </a:cubicBezTo>
                <a:cubicBezTo>
                  <a:pt x="6650439" y="1679142"/>
                  <a:pt x="6667433" y="1699170"/>
                  <a:pt x="6683212" y="1718591"/>
                </a:cubicBezTo>
                <a:cubicBezTo>
                  <a:pt x="6697778" y="1706453"/>
                  <a:pt x="6715985" y="1690066"/>
                  <a:pt x="6736620" y="1675501"/>
                </a:cubicBezTo>
                <a:cubicBezTo>
                  <a:pt x="6742689" y="1671252"/>
                  <a:pt x="6753006" y="1673073"/>
                  <a:pt x="6761503" y="1674287"/>
                </a:cubicBezTo>
                <a:cubicBezTo>
                  <a:pt x="6763930" y="1674894"/>
                  <a:pt x="6767572" y="1685211"/>
                  <a:pt x="6765751" y="1687639"/>
                </a:cubicBezTo>
                <a:cubicBezTo>
                  <a:pt x="6760896" y="1694315"/>
                  <a:pt x="6753613" y="1700991"/>
                  <a:pt x="6746330" y="1704025"/>
                </a:cubicBezTo>
                <a:cubicBezTo>
                  <a:pt x="6737833" y="1707060"/>
                  <a:pt x="6727516" y="1705846"/>
                  <a:pt x="6719020" y="1706453"/>
                </a:cubicBezTo>
                <a:cubicBezTo>
                  <a:pt x="6734799" y="1721625"/>
                  <a:pt x="6748151" y="1734977"/>
                  <a:pt x="6762109" y="1748329"/>
                </a:cubicBezTo>
                <a:cubicBezTo>
                  <a:pt x="6756040" y="1754398"/>
                  <a:pt x="6747544" y="1767143"/>
                  <a:pt x="6743902" y="1765929"/>
                </a:cubicBezTo>
                <a:cubicBezTo>
                  <a:pt x="6731158" y="1761681"/>
                  <a:pt x="6720233" y="1752577"/>
                  <a:pt x="6702633" y="1742260"/>
                </a:cubicBezTo>
                <a:cubicBezTo>
                  <a:pt x="6702633" y="1753184"/>
                  <a:pt x="6697778" y="1768357"/>
                  <a:pt x="6703240" y="1776247"/>
                </a:cubicBezTo>
                <a:cubicBezTo>
                  <a:pt x="6728730" y="1812054"/>
                  <a:pt x="6766965" y="1802343"/>
                  <a:pt x="6798524" y="1801130"/>
                </a:cubicBezTo>
                <a:cubicBezTo>
                  <a:pt x="6824014" y="1833295"/>
                  <a:pt x="6848290" y="1863034"/>
                  <a:pt x="6872566" y="1893986"/>
                </a:cubicBezTo>
                <a:cubicBezTo>
                  <a:pt x="6851931" y="1900662"/>
                  <a:pt x="6836152" y="1902482"/>
                  <a:pt x="6826441" y="1910979"/>
                </a:cubicBezTo>
                <a:cubicBezTo>
                  <a:pt x="6822800" y="1914013"/>
                  <a:pt x="6828869" y="1935862"/>
                  <a:pt x="6836759" y="1943752"/>
                </a:cubicBezTo>
                <a:cubicBezTo>
                  <a:pt x="6853752" y="1962566"/>
                  <a:pt x="6878028" y="1975918"/>
                  <a:pt x="6892594" y="1996552"/>
                </a:cubicBezTo>
                <a:cubicBezTo>
                  <a:pt x="6901697" y="2009904"/>
                  <a:pt x="6941752" y="1998373"/>
                  <a:pt x="6922939" y="2032966"/>
                </a:cubicBezTo>
                <a:cubicBezTo>
                  <a:pt x="6942360" y="2042070"/>
                  <a:pt x="6961781" y="2051173"/>
                  <a:pt x="6986057" y="2062705"/>
                </a:cubicBezTo>
                <a:cubicBezTo>
                  <a:pt x="6979381" y="2069987"/>
                  <a:pt x="6967850" y="2082125"/>
                  <a:pt x="6953891" y="2097298"/>
                </a:cubicBezTo>
                <a:cubicBezTo>
                  <a:pt x="6965422" y="2100940"/>
                  <a:pt x="6973312" y="2102760"/>
                  <a:pt x="6981809" y="2105795"/>
                </a:cubicBezTo>
                <a:cubicBezTo>
                  <a:pt x="6952070" y="2163450"/>
                  <a:pt x="6988484" y="2189547"/>
                  <a:pt x="7042499" y="2212610"/>
                </a:cubicBezTo>
                <a:cubicBezTo>
                  <a:pt x="6995767" y="2228389"/>
                  <a:pt x="6988484" y="2249631"/>
                  <a:pt x="7008512" y="2286652"/>
                </a:cubicBezTo>
                <a:cubicBezTo>
                  <a:pt x="7012154" y="2293935"/>
                  <a:pt x="7020043" y="2307286"/>
                  <a:pt x="7023078" y="2318211"/>
                </a:cubicBezTo>
                <a:cubicBezTo>
                  <a:pt x="7029753" y="2341273"/>
                  <a:pt x="7032181" y="2365549"/>
                  <a:pt x="7037037" y="2394073"/>
                </a:cubicBezTo>
                <a:cubicBezTo>
                  <a:pt x="7071023" y="2404391"/>
                  <a:pt x="7115934" y="2417136"/>
                  <a:pt x="7160237" y="2430488"/>
                </a:cubicBezTo>
                <a:cubicBezTo>
                  <a:pt x="7162058" y="2435343"/>
                  <a:pt x="7163879" y="2440198"/>
                  <a:pt x="7166306" y="2445053"/>
                </a:cubicBezTo>
                <a:cubicBezTo>
                  <a:pt x="7155383" y="2448695"/>
                  <a:pt x="7145065" y="2452336"/>
                  <a:pt x="7129892" y="2457191"/>
                </a:cubicBezTo>
                <a:cubicBezTo>
                  <a:pt x="7155383" y="2471757"/>
                  <a:pt x="7171162" y="2480254"/>
                  <a:pt x="7187548" y="2489357"/>
                </a:cubicBezTo>
                <a:cubicBezTo>
                  <a:pt x="7159024" y="2502102"/>
                  <a:pt x="7131713" y="2514240"/>
                  <a:pt x="7098334" y="2528806"/>
                </a:cubicBezTo>
                <a:cubicBezTo>
                  <a:pt x="7132320" y="2551868"/>
                  <a:pt x="7160237" y="2571289"/>
                  <a:pt x="7188156" y="2590103"/>
                </a:cubicBezTo>
                <a:cubicBezTo>
                  <a:pt x="7186941" y="2593744"/>
                  <a:pt x="7185728" y="2597386"/>
                  <a:pt x="7184514" y="2601027"/>
                </a:cubicBezTo>
                <a:cubicBezTo>
                  <a:pt x="7163272" y="2604062"/>
                  <a:pt x="7142030" y="2605276"/>
                  <a:pt x="7121396" y="2610131"/>
                </a:cubicBezTo>
                <a:cubicBezTo>
                  <a:pt x="7103796" y="2614379"/>
                  <a:pt x="7087409" y="2623483"/>
                  <a:pt x="7070416" y="2630159"/>
                </a:cubicBezTo>
                <a:cubicBezTo>
                  <a:pt x="7083768" y="2641083"/>
                  <a:pt x="7097120" y="2651400"/>
                  <a:pt x="7114113" y="2664752"/>
                </a:cubicBezTo>
                <a:cubicBezTo>
                  <a:pt x="7112293" y="2667787"/>
                  <a:pt x="7107437" y="2676890"/>
                  <a:pt x="7101368" y="2687814"/>
                </a:cubicBezTo>
                <a:cubicBezTo>
                  <a:pt x="7114720" y="2691456"/>
                  <a:pt x="7126251" y="2693883"/>
                  <a:pt x="7137782" y="2696918"/>
                </a:cubicBezTo>
                <a:cubicBezTo>
                  <a:pt x="7138389" y="2699952"/>
                  <a:pt x="7138389" y="2702987"/>
                  <a:pt x="7138996" y="2706021"/>
                </a:cubicBezTo>
                <a:cubicBezTo>
                  <a:pt x="7121396" y="2710270"/>
                  <a:pt x="7103796" y="2714518"/>
                  <a:pt x="7086196" y="2719373"/>
                </a:cubicBezTo>
                <a:cubicBezTo>
                  <a:pt x="7085589" y="2723622"/>
                  <a:pt x="7084982" y="2727870"/>
                  <a:pt x="7083768" y="2732118"/>
                </a:cubicBezTo>
                <a:cubicBezTo>
                  <a:pt x="7106830" y="2738187"/>
                  <a:pt x="7129892" y="2744256"/>
                  <a:pt x="7156596" y="2751539"/>
                </a:cubicBezTo>
                <a:cubicBezTo>
                  <a:pt x="7149314" y="2785526"/>
                  <a:pt x="7183907" y="2794022"/>
                  <a:pt x="7214252" y="2808588"/>
                </a:cubicBezTo>
                <a:cubicBezTo>
                  <a:pt x="7195438" y="2846823"/>
                  <a:pt x="7203935" y="2877168"/>
                  <a:pt x="7233066" y="2908727"/>
                </a:cubicBezTo>
                <a:cubicBezTo>
                  <a:pt x="7245811" y="2922079"/>
                  <a:pt x="7246418" y="2948176"/>
                  <a:pt x="7267053" y="2959707"/>
                </a:cubicBezTo>
                <a:cubicBezTo>
                  <a:pt x="7268873" y="2960921"/>
                  <a:pt x="7263411" y="2978521"/>
                  <a:pt x="7262804" y="2978521"/>
                </a:cubicBezTo>
                <a:cubicBezTo>
                  <a:pt x="7251273" y="2977307"/>
                  <a:pt x="7239742" y="2974272"/>
                  <a:pt x="7227604" y="2971238"/>
                </a:cubicBezTo>
                <a:cubicBezTo>
                  <a:pt x="7225783" y="2977307"/>
                  <a:pt x="7220928" y="2991873"/>
                  <a:pt x="7214252" y="3011294"/>
                </a:cubicBezTo>
                <a:cubicBezTo>
                  <a:pt x="7237921" y="3019183"/>
                  <a:pt x="7260984" y="3027073"/>
                  <a:pt x="7292543" y="3037390"/>
                </a:cubicBezTo>
                <a:cubicBezTo>
                  <a:pt x="7280404" y="3052563"/>
                  <a:pt x="7269480" y="3067128"/>
                  <a:pt x="7250666" y="3090798"/>
                </a:cubicBezTo>
                <a:cubicBezTo>
                  <a:pt x="7260376" y="3100508"/>
                  <a:pt x="7279191" y="3119322"/>
                  <a:pt x="7298612" y="3138743"/>
                </a:cubicBezTo>
                <a:cubicBezTo>
                  <a:pt x="7274942" y="3152095"/>
                  <a:pt x="7254915" y="3163019"/>
                  <a:pt x="7225783" y="3178799"/>
                </a:cubicBezTo>
                <a:cubicBezTo>
                  <a:pt x="7266445" y="3193364"/>
                  <a:pt x="7277370" y="3206109"/>
                  <a:pt x="7253094" y="3237668"/>
                </a:cubicBezTo>
                <a:cubicBezTo>
                  <a:pt x="7242777" y="3250413"/>
                  <a:pt x="7250059" y="3283793"/>
                  <a:pt x="7258556" y="3303214"/>
                </a:cubicBezTo>
                <a:cubicBezTo>
                  <a:pt x="7274335" y="3340842"/>
                  <a:pt x="7274335" y="3374828"/>
                  <a:pt x="7260984" y="3397890"/>
                </a:cubicBezTo>
                <a:cubicBezTo>
                  <a:pt x="7272514" y="3427629"/>
                  <a:pt x="7278583" y="3449477"/>
                  <a:pt x="7288901" y="3469505"/>
                </a:cubicBezTo>
                <a:cubicBezTo>
                  <a:pt x="7298005" y="3486498"/>
                  <a:pt x="7311356" y="3501671"/>
                  <a:pt x="7322888" y="3516844"/>
                </a:cubicBezTo>
                <a:cubicBezTo>
                  <a:pt x="7322888" y="3544761"/>
                  <a:pt x="7270087" y="3539906"/>
                  <a:pt x="7286473" y="3579354"/>
                </a:cubicBezTo>
                <a:cubicBezTo>
                  <a:pt x="7294970" y="3599382"/>
                  <a:pt x="7259163" y="3630334"/>
                  <a:pt x="7309536" y="3641865"/>
                </a:cubicBezTo>
                <a:cubicBezTo>
                  <a:pt x="7291329" y="3661286"/>
                  <a:pt x="7277370" y="3675852"/>
                  <a:pt x="7263411" y="3691024"/>
                </a:cubicBezTo>
                <a:cubicBezTo>
                  <a:pt x="7273122" y="3713480"/>
                  <a:pt x="7321067" y="3720763"/>
                  <a:pt x="7288901" y="3757177"/>
                </a:cubicBezTo>
                <a:cubicBezTo>
                  <a:pt x="7337453" y="3775384"/>
                  <a:pt x="7280404" y="3822116"/>
                  <a:pt x="7312571" y="3845785"/>
                </a:cubicBezTo>
                <a:cubicBezTo>
                  <a:pt x="7314998" y="3847606"/>
                  <a:pt x="7308929" y="3860957"/>
                  <a:pt x="7305287" y="3868240"/>
                </a:cubicBezTo>
                <a:cubicBezTo>
                  <a:pt x="7294364" y="3889482"/>
                  <a:pt x="7285260" y="3913151"/>
                  <a:pt x="7270087" y="3931358"/>
                </a:cubicBezTo>
                <a:cubicBezTo>
                  <a:pt x="7262804" y="3939854"/>
                  <a:pt x="7243384" y="3937427"/>
                  <a:pt x="7224570" y="3941068"/>
                </a:cubicBezTo>
                <a:cubicBezTo>
                  <a:pt x="7205755" y="3971413"/>
                  <a:pt x="7199686" y="4004186"/>
                  <a:pt x="7248846" y="4024214"/>
                </a:cubicBezTo>
                <a:cubicBezTo>
                  <a:pt x="7234887" y="4056987"/>
                  <a:pt x="7217893" y="4087332"/>
                  <a:pt x="7210004" y="4119498"/>
                </a:cubicBezTo>
                <a:cubicBezTo>
                  <a:pt x="7206969" y="4132850"/>
                  <a:pt x="7222142" y="4151057"/>
                  <a:pt x="7231852" y="4173512"/>
                </a:cubicBezTo>
                <a:cubicBezTo>
                  <a:pt x="7213645" y="4189292"/>
                  <a:pt x="7191190" y="4208106"/>
                  <a:pt x="7168734" y="4227527"/>
                </a:cubicBezTo>
                <a:cubicBezTo>
                  <a:pt x="7191190" y="4258478"/>
                  <a:pt x="7186335" y="4266368"/>
                  <a:pt x="7105009" y="4323417"/>
                </a:cubicBezTo>
                <a:cubicBezTo>
                  <a:pt x="7120182" y="4332521"/>
                  <a:pt x="7149314" y="4336769"/>
                  <a:pt x="7121396" y="4363473"/>
                </a:cubicBezTo>
                <a:cubicBezTo>
                  <a:pt x="7119575" y="4365294"/>
                  <a:pt x="7121396" y="4371969"/>
                  <a:pt x="7123217" y="4375611"/>
                </a:cubicBezTo>
                <a:cubicBezTo>
                  <a:pt x="7138389" y="4405349"/>
                  <a:pt x="7128072" y="4421129"/>
                  <a:pt x="7089230" y="4426591"/>
                </a:cubicBezTo>
                <a:cubicBezTo>
                  <a:pt x="7101975" y="4435087"/>
                  <a:pt x="7112293" y="4438729"/>
                  <a:pt x="7116541" y="4446012"/>
                </a:cubicBezTo>
                <a:cubicBezTo>
                  <a:pt x="7120789" y="4452687"/>
                  <a:pt x="7121396" y="4464825"/>
                  <a:pt x="7118362" y="4471502"/>
                </a:cubicBezTo>
                <a:cubicBezTo>
                  <a:pt x="7110472" y="4486674"/>
                  <a:pt x="7094692" y="4499419"/>
                  <a:pt x="7090444" y="4515199"/>
                </a:cubicBezTo>
                <a:cubicBezTo>
                  <a:pt x="7080733" y="4549792"/>
                  <a:pt x="7078306" y="4555861"/>
                  <a:pt x="7043712" y="4566178"/>
                </a:cubicBezTo>
                <a:cubicBezTo>
                  <a:pt x="7049781" y="4569213"/>
                  <a:pt x="7055850" y="4572247"/>
                  <a:pt x="7052209" y="4570427"/>
                </a:cubicBezTo>
                <a:cubicBezTo>
                  <a:pt x="7037037" y="4591061"/>
                  <a:pt x="7024292" y="4610482"/>
                  <a:pt x="7009119" y="4628689"/>
                </a:cubicBezTo>
                <a:cubicBezTo>
                  <a:pt x="6993339" y="4648110"/>
                  <a:pt x="6975740" y="4666924"/>
                  <a:pt x="6959960" y="4685738"/>
                </a:cubicBezTo>
                <a:cubicBezTo>
                  <a:pt x="6969671" y="4693628"/>
                  <a:pt x="6976953" y="4699090"/>
                  <a:pt x="6984236" y="4705159"/>
                </a:cubicBezTo>
                <a:cubicBezTo>
                  <a:pt x="6983022" y="4707586"/>
                  <a:pt x="6981201" y="4710621"/>
                  <a:pt x="6979988" y="4713049"/>
                </a:cubicBezTo>
                <a:cubicBezTo>
                  <a:pt x="6968456" y="4711835"/>
                  <a:pt x="6956925" y="4710014"/>
                  <a:pt x="6942967" y="4708194"/>
                </a:cubicBezTo>
                <a:cubicBezTo>
                  <a:pt x="6981809" y="4784056"/>
                  <a:pt x="6903518" y="4789518"/>
                  <a:pt x="6874386" y="4827753"/>
                </a:cubicBezTo>
                <a:cubicBezTo>
                  <a:pt x="6886524" y="4827753"/>
                  <a:pt x="6897449" y="4827753"/>
                  <a:pt x="6909587" y="4827753"/>
                </a:cubicBezTo>
                <a:cubicBezTo>
                  <a:pt x="6902911" y="4854457"/>
                  <a:pt x="6902911" y="4854457"/>
                  <a:pt x="6860428" y="4863560"/>
                </a:cubicBezTo>
                <a:cubicBezTo>
                  <a:pt x="6853145" y="4883588"/>
                  <a:pt x="6837972" y="4903616"/>
                  <a:pt x="6842828" y="4916361"/>
                </a:cubicBezTo>
                <a:cubicBezTo>
                  <a:pt x="6859821" y="4959451"/>
                  <a:pt x="6824621" y="4978265"/>
                  <a:pt x="6810055" y="5006790"/>
                </a:cubicBezTo>
                <a:cubicBezTo>
                  <a:pt x="6801558" y="5023783"/>
                  <a:pt x="6808234" y="5048059"/>
                  <a:pt x="6808234" y="5070514"/>
                </a:cubicBezTo>
                <a:cubicBezTo>
                  <a:pt x="6779103" y="5075370"/>
                  <a:pt x="6743902" y="5072942"/>
                  <a:pt x="6760896" y="5117246"/>
                </a:cubicBezTo>
                <a:cubicBezTo>
                  <a:pt x="6734192" y="5128170"/>
                  <a:pt x="6695350" y="5097825"/>
                  <a:pt x="6683212" y="5144556"/>
                </a:cubicBezTo>
                <a:cubicBezTo>
                  <a:pt x="6697171" y="5153660"/>
                  <a:pt x="6709916" y="5161550"/>
                  <a:pt x="6722661" y="5169440"/>
                </a:cubicBezTo>
                <a:cubicBezTo>
                  <a:pt x="6701419" y="5232557"/>
                  <a:pt x="6622522" y="5263509"/>
                  <a:pt x="6632840" y="5339372"/>
                </a:cubicBezTo>
                <a:cubicBezTo>
                  <a:pt x="6589142" y="5365469"/>
                  <a:pt x="6533307" y="5373359"/>
                  <a:pt x="6501748" y="5424945"/>
                </a:cubicBezTo>
                <a:cubicBezTo>
                  <a:pt x="6513279" y="5432835"/>
                  <a:pt x="6524811" y="5440118"/>
                  <a:pt x="6546052" y="5454077"/>
                </a:cubicBezTo>
                <a:cubicBezTo>
                  <a:pt x="6509031" y="5474712"/>
                  <a:pt x="6478686" y="5492312"/>
                  <a:pt x="6442879" y="5512340"/>
                </a:cubicBezTo>
                <a:cubicBezTo>
                  <a:pt x="6451376" y="5535402"/>
                  <a:pt x="6440451" y="5554216"/>
                  <a:pt x="6401002" y="5554823"/>
                </a:cubicBezTo>
                <a:cubicBezTo>
                  <a:pt x="6391899" y="5554823"/>
                  <a:pt x="6379761" y="5565140"/>
                  <a:pt x="6374298" y="5574244"/>
                </a:cubicBezTo>
                <a:cubicBezTo>
                  <a:pt x="6356091" y="5604589"/>
                  <a:pt x="6300863" y="5606409"/>
                  <a:pt x="6309967" y="5662245"/>
                </a:cubicBezTo>
                <a:cubicBezTo>
                  <a:pt x="6311788" y="5673776"/>
                  <a:pt x="6274160" y="5691983"/>
                  <a:pt x="6255346" y="5707762"/>
                </a:cubicBezTo>
                <a:cubicBezTo>
                  <a:pt x="6246242" y="5715652"/>
                  <a:pt x="6238960" y="5725362"/>
                  <a:pt x="6235318" y="5737500"/>
                </a:cubicBezTo>
                <a:cubicBezTo>
                  <a:pt x="6191014" y="5767239"/>
                  <a:pt x="6146710" y="5796977"/>
                  <a:pt x="6095124" y="5830963"/>
                </a:cubicBezTo>
                <a:cubicBezTo>
                  <a:pt x="6095124" y="5830963"/>
                  <a:pt x="6084199" y="5827322"/>
                  <a:pt x="6070848" y="5823074"/>
                </a:cubicBezTo>
                <a:cubicBezTo>
                  <a:pt x="6069027" y="5835819"/>
                  <a:pt x="6067206" y="5846743"/>
                  <a:pt x="6063565" y="5869805"/>
                </a:cubicBezTo>
                <a:cubicBezTo>
                  <a:pt x="6048392" y="5849171"/>
                  <a:pt x="6039895" y="5836425"/>
                  <a:pt x="6024723" y="5815791"/>
                </a:cubicBezTo>
                <a:cubicBezTo>
                  <a:pt x="6021081" y="5832177"/>
                  <a:pt x="6017440" y="5840674"/>
                  <a:pt x="6018047" y="5848563"/>
                </a:cubicBezTo>
                <a:cubicBezTo>
                  <a:pt x="6021688" y="5898937"/>
                  <a:pt x="6019868" y="5896509"/>
                  <a:pt x="5970101" y="5909254"/>
                </a:cubicBezTo>
                <a:cubicBezTo>
                  <a:pt x="5941577" y="5916537"/>
                  <a:pt x="5916694" y="5938385"/>
                  <a:pt x="5886956" y="5955378"/>
                </a:cubicBezTo>
                <a:cubicBezTo>
                  <a:pt x="5895453" y="5963268"/>
                  <a:pt x="5902735" y="5969944"/>
                  <a:pt x="5911232" y="5977227"/>
                </a:cubicBezTo>
                <a:cubicBezTo>
                  <a:pt x="5825052" y="6016069"/>
                  <a:pt x="5740692" y="6054910"/>
                  <a:pt x="5655726" y="6093752"/>
                </a:cubicBezTo>
                <a:cubicBezTo>
                  <a:pt x="5683644" y="6120456"/>
                  <a:pt x="5659974" y="6153836"/>
                  <a:pt x="5642374" y="6166581"/>
                </a:cubicBezTo>
                <a:cubicBezTo>
                  <a:pt x="5605353" y="6192677"/>
                  <a:pt x="5582898" y="6249119"/>
                  <a:pt x="5525849" y="6238195"/>
                </a:cubicBezTo>
                <a:cubicBezTo>
                  <a:pt x="5482152" y="6275823"/>
                  <a:pt x="5434207" y="6300099"/>
                  <a:pt x="5386868" y="6300099"/>
                </a:cubicBezTo>
                <a:cubicBezTo>
                  <a:pt x="5342564" y="6328017"/>
                  <a:pt x="5305543" y="6350472"/>
                  <a:pt x="5267915" y="6374141"/>
                </a:cubicBezTo>
                <a:cubicBezTo>
                  <a:pt x="5267308" y="6368679"/>
                  <a:pt x="5265488" y="6354720"/>
                  <a:pt x="5264274" y="6340155"/>
                </a:cubicBezTo>
                <a:cubicBezTo>
                  <a:pt x="5255777" y="6381424"/>
                  <a:pt x="5232715" y="6399025"/>
                  <a:pt x="5188411" y="6382638"/>
                </a:cubicBezTo>
                <a:cubicBezTo>
                  <a:pt x="5188411" y="6400238"/>
                  <a:pt x="5188411" y="6414197"/>
                  <a:pt x="5188411" y="6434224"/>
                </a:cubicBezTo>
                <a:cubicBezTo>
                  <a:pt x="5162314" y="6429370"/>
                  <a:pt x="5137431" y="6424514"/>
                  <a:pt x="5112548" y="6420873"/>
                </a:cubicBezTo>
                <a:cubicBezTo>
                  <a:pt x="5107693" y="6420266"/>
                  <a:pt x="5101624" y="6424514"/>
                  <a:pt x="5096769" y="6426942"/>
                </a:cubicBezTo>
                <a:cubicBezTo>
                  <a:pt x="5101017" y="6433618"/>
                  <a:pt x="5105872" y="6439687"/>
                  <a:pt x="5118010" y="6457894"/>
                </a:cubicBezTo>
                <a:cubicBezTo>
                  <a:pt x="5088272" y="6448790"/>
                  <a:pt x="5067030" y="6442114"/>
                  <a:pt x="5044575" y="6435439"/>
                </a:cubicBezTo>
                <a:cubicBezTo>
                  <a:pt x="5039720" y="6439080"/>
                  <a:pt x="5029402" y="6452432"/>
                  <a:pt x="5015444" y="6457894"/>
                </a:cubicBezTo>
                <a:cubicBezTo>
                  <a:pt x="5006947" y="6460928"/>
                  <a:pt x="4994202" y="6451218"/>
                  <a:pt x="4977209" y="6445149"/>
                </a:cubicBezTo>
                <a:cubicBezTo>
                  <a:pt x="4969926" y="6455466"/>
                  <a:pt x="4960822" y="6473066"/>
                  <a:pt x="4946864" y="6485204"/>
                </a:cubicBezTo>
                <a:cubicBezTo>
                  <a:pt x="4936546" y="6494308"/>
                  <a:pt x="4919553" y="6496129"/>
                  <a:pt x="4904987" y="6500984"/>
                </a:cubicBezTo>
                <a:cubicBezTo>
                  <a:pt x="4890422" y="6505839"/>
                  <a:pt x="4875856" y="6510694"/>
                  <a:pt x="4861897" y="6515550"/>
                </a:cubicBezTo>
                <a:cubicBezTo>
                  <a:pt x="4840656" y="6522832"/>
                  <a:pt x="4818807" y="6530115"/>
                  <a:pt x="4794531" y="6538005"/>
                </a:cubicBezTo>
                <a:cubicBezTo>
                  <a:pt x="4792104" y="6521619"/>
                  <a:pt x="4790283" y="6511908"/>
                  <a:pt x="4788462" y="6501591"/>
                </a:cubicBezTo>
                <a:cubicBezTo>
                  <a:pt x="4785428" y="6500984"/>
                  <a:pt x="4783000" y="6500377"/>
                  <a:pt x="4779966" y="6499770"/>
                </a:cubicBezTo>
                <a:cubicBezTo>
                  <a:pt x="4776324" y="6510087"/>
                  <a:pt x="4772683" y="6519798"/>
                  <a:pt x="4769041" y="6530115"/>
                </a:cubicBezTo>
                <a:cubicBezTo>
                  <a:pt x="4760545" y="6521012"/>
                  <a:pt x="4752655" y="6511908"/>
                  <a:pt x="4738696" y="6496129"/>
                </a:cubicBezTo>
                <a:cubicBezTo>
                  <a:pt x="4736876" y="6513729"/>
                  <a:pt x="4736268" y="6521619"/>
                  <a:pt x="4736268" y="6517977"/>
                </a:cubicBezTo>
                <a:cubicBezTo>
                  <a:pt x="4709565" y="6526474"/>
                  <a:pt x="4685289" y="6527081"/>
                  <a:pt x="4672544" y="6539826"/>
                </a:cubicBezTo>
                <a:cubicBezTo>
                  <a:pt x="4661620" y="6550750"/>
                  <a:pt x="4664654" y="6575026"/>
                  <a:pt x="4661013" y="6598695"/>
                </a:cubicBezTo>
                <a:cubicBezTo>
                  <a:pt x="4637343" y="6592019"/>
                  <a:pt x="4599715" y="6610833"/>
                  <a:pt x="4573012" y="6571384"/>
                </a:cubicBezTo>
                <a:cubicBezTo>
                  <a:pt x="4568763" y="6585950"/>
                  <a:pt x="4565122" y="6597481"/>
                  <a:pt x="4560874" y="6611440"/>
                </a:cubicBezTo>
                <a:cubicBezTo>
                  <a:pt x="4531135" y="6611440"/>
                  <a:pt x="4502004" y="6611440"/>
                  <a:pt x="4472266" y="6611440"/>
                </a:cubicBezTo>
                <a:cubicBezTo>
                  <a:pt x="4472266" y="6612654"/>
                  <a:pt x="4472266" y="6613261"/>
                  <a:pt x="4472873" y="6614475"/>
                </a:cubicBezTo>
                <a:cubicBezTo>
                  <a:pt x="4455273" y="6617510"/>
                  <a:pt x="4437672" y="6619937"/>
                  <a:pt x="4419465" y="6622971"/>
                </a:cubicBezTo>
                <a:cubicBezTo>
                  <a:pt x="4413396" y="6624185"/>
                  <a:pt x="4407934" y="6626613"/>
                  <a:pt x="4402472" y="6628433"/>
                </a:cubicBezTo>
                <a:cubicBezTo>
                  <a:pt x="4386086" y="6633896"/>
                  <a:pt x="4369699" y="6639358"/>
                  <a:pt x="4353313" y="6643606"/>
                </a:cubicBezTo>
                <a:cubicBezTo>
                  <a:pt x="4330858" y="6649068"/>
                  <a:pt x="4307188" y="6657565"/>
                  <a:pt x="4284733" y="6656351"/>
                </a:cubicBezTo>
                <a:cubicBezTo>
                  <a:pt x="4267133" y="6655137"/>
                  <a:pt x="4250746" y="6641786"/>
                  <a:pt x="4233146" y="6633289"/>
                </a:cubicBezTo>
                <a:cubicBezTo>
                  <a:pt x="4236788" y="6641786"/>
                  <a:pt x="4240429" y="6651496"/>
                  <a:pt x="4248319" y="6670917"/>
                </a:cubicBezTo>
                <a:cubicBezTo>
                  <a:pt x="4173063" y="6693979"/>
                  <a:pt x="4100234" y="6716434"/>
                  <a:pt x="4023158" y="6740104"/>
                </a:cubicBezTo>
                <a:cubicBezTo>
                  <a:pt x="4021944" y="6743745"/>
                  <a:pt x="4020123" y="6753455"/>
                  <a:pt x="4018303" y="6761345"/>
                </a:cubicBezTo>
                <a:cubicBezTo>
                  <a:pt x="3997061" y="6763166"/>
                  <a:pt x="3977640" y="6763166"/>
                  <a:pt x="3958826" y="6766201"/>
                </a:cubicBezTo>
                <a:cubicBezTo>
                  <a:pt x="3928481" y="6771055"/>
                  <a:pt x="3898136" y="6783800"/>
                  <a:pt x="3871432" y="6753455"/>
                </a:cubicBezTo>
                <a:cubicBezTo>
                  <a:pt x="3866577" y="6747994"/>
                  <a:pt x="3846549" y="6747994"/>
                  <a:pt x="3838660" y="6752848"/>
                </a:cubicBezTo>
                <a:cubicBezTo>
                  <a:pt x="3777362" y="6791084"/>
                  <a:pt x="3712423" y="6804435"/>
                  <a:pt x="3641416" y="6793511"/>
                </a:cubicBezTo>
                <a:cubicBezTo>
                  <a:pt x="3629885" y="6791690"/>
                  <a:pt x="3612892" y="6805042"/>
                  <a:pt x="3603788" y="6815966"/>
                </a:cubicBezTo>
                <a:cubicBezTo>
                  <a:pt x="3583760" y="6840242"/>
                  <a:pt x="3565553" y="6853594"/>
                  <a:pt x="3540670" y="6819001"/>
                </a:cubicBezTo>
                <a:cubicBezTo>
                  <a:pt x="3528532" y="6834173"/>
                  <a:pt x="3520036" y="6845098"/>
                  <a:pt x="3512753" y="6854202"/>
                </a:cubicBezTo>
                <a:cubicBezTo>
                  <a:pt x="3479373" y="6846312"/>
                  <a:pt x="3447814" y="6839029"/>
                  <a:pt x="3413828" y="6831139"/>
                </a:cubicBezTo>
                <a:cubicBezTo>
                  <a:pt x="3416255" y="6819001"/>
                  <a:pt x="3418076" y="6809291"/>
                  <a:pt x="3419897" y="6798973"/>
                </a:cubicBezTo>
                <a:cubicBezTo>
                  <a:pt x="3403510" y="6794118"/>
                  <a:pt x="3387731" y="6789263"/>
                  <a:pt x="3368310" y="6783800"/>
                </a:cubicBezTo>
                <a:cubicBezTo>
                  <a:pt x="3368917" y="6792297"/>
                  <a:pt x="3370131" y="6800187"/>
                  <a:pt x="3371345" y="6810504"/>
                </a:cubicBezTo>
                <a:cubicBezTo>
                  <a:pt x="3305799" y="6818394"/>
                  <a:pt x="3240253" y="6837815"/>
                  <a:pt x="3178349" y="6795938"/>
                </a:cubicBezTo>
                <a:cubicBezTo>
                  <a:pt x="3143149" y="6771662"/>
                  <a:pt x="3106128" y="6763166"/>
                  <a:pt x="3062431" y="6768021"/>
                </a:cubicBezTo>
                <a:cubicBezTo>
                  <a:pt x="3043617" y="6770449"/>
                  <a:pt x="3022375" y="6754669"/>
                  <a:pt x="3002348" y="6748600"/>
                </a:cubicBezTo>
                <a:cubicBezTo>
                  <a:pt x="2990816" y="6744959"/>
                  <a:pt x="2978678" y="6742531"/>
                  <a:pt x="2966540" y="6741317"/>
                </a:cubicBezTo>
                <a:cubicBezTo>
                  <a:pt x="2932554" y="6737069"/>
                  <a:pt x="2890678" y="6758917"/>
                  <a:pt x="2870650" y="6710365"/>
                </a:cubicBezTo>
                <a:cubicBezTo>
                  <a:pt x="2869436" y="6707331"/>
                  <a:pt x="2863367" y="6704296"/>
                  <a:pt x="2860939" y="6704903"/>
                </a:cubicBezTo>
                <a:cubicBezTo>
                  <a:pt x="2816028" y="6722503"/>
                  <a:pt x="2804497" y="6676986"/>
                  <a:pt x="2777794" y="6659993"/>
                </a:cubicBezTo>
                <a:cubicBezTo>
                  <a:pt x="2771725" y="6655744"/>
                  <a:pt x="2772938" y="6639965"/>
                  <a:pt x="2769904" y="6624185"/>
                </a:cubicBezTo>
                <a:cubicBezTo>
                  <a:pt x="2766262" y="6624185"/>
                  <a:pt x="2753517" y="6625399"/>
                  <a:pt x="2741379" y="6624185"/>
                </a:cubicBezTo>
                <a:cubicBezTo>
                  <a:pt x="2726207" y="6622364"/>
                  <a:pt x="2703751" y="6623579"/>
                  <a:pt x="2697075" y="6614475"/>
                </a:cubicBezTo>
                <a:cubicBezTo>
                  <a:pt x="2664303" y="6569564"/>
                  <a:pt x="2604826" y="6568350"/>
                  <a:pt x="2568412" y="6521619"/>
                </a:cubicBezTo>
                <a:cubicBezTo>
                  <a:pt x="2525322" y="6465784"/>
                  <a:pt x="2459777" y="6425121"/>
                  <a:pt x="2398479" y="6386887"/>
                </a:cubicBezTo>
                <a:cubicBezTo>
                  <a:pt x="2370562" y="6369286"/>
                  <a:pt x="2338396" y="6357148"/>
                  <a:pt x="2308658" y="6340155"/>
                </a:cubicBezTo>
                <a:cubicBezTo>
                  <a:pt x="2271030" y="6318913"/>
                  <a:pt x="2256464" y="6281285"/>
                  <a:pt x="2224298" y="6261257"/>
                </a:cubicBezTo>
                <a:cubicBezTo>
                  <a:pt x="2184850" y="6236981"/>
                  <a:pt x="2141760" y="6219381"/>
                  <a:pt x="2099276" y="6199353"/>
                </a:cubicBezTo>
                <a:cubicBezTo>
                  <a:pt x="2091387" y="6195712"/>
                  <a:pt x="2076821" y="6198140"/>
                  <a:pt x="2073786" y="6193284"/>
                </a:cubicBezTo>
                <a:cubicBezTo>
                  <a:pt x="2051331" y="6152622"/>
                  <a:pt x="2010062" y="6165367"/>
                  <a:pt x="1973648" y="6155049"/>
                </a:cubicBezTo>
                <a:cubicBezTo>
                  <a:pt x="1982144" y="6114387"/>
                  <a:pt x="1957261" y="6096787"/>
                  <a:pt x="1923274" y="6083435"/>
                </a:cubicBezTo>
                <a:cubicBezTo>
                  <a:pt x="1895357" y="6072511"/>
                  <a:pt x="1872295" y="6031241"/>
                  <a:pt x="1877150" y="6005751"/>
                </a:cubicBezTo>
                <a:cubicBezTo>
                  <a:pt x="1826777" y="5991186"/>
                  <a:pt x="1777011" y="5974799"/>
                  <a:pt x="1746059" y="5927461"/>
                </a:cubicBezTo>
                <a:cubicBezTo>
                  <a:pt x="1741811" y="5921392"/>
                  <a:pt x="1735135" y="5915323"/>
                  <a:pt x="1728459" y="5912895"/>
                </a:cubicBezTo>
                <a:cubicBezTo>
                  <a:pt x="1679907" y="5894688"/>
                  <a:pt x="1664127" y="5853419"/>
                  <a:pt x="1652596" y="5808508"/>
                </a:cubicBezTo>
                <a:cubicBezTo>
                  <a:pt x="1651382" y="5803653"/>
                  <a:pt x="1648348" y="5798798"/>
                  <a:pt x="1645313" y="5794549"/>
                </a:cubicBezTo>
                <a:cubicBezTo>
                  <a:pt x="1623465" y="5765418"/>
                  <a:pt x="1623465" y="5765418"/>
                  <a:pt x="1638637" y="5734466"/>
                </a:cubicBezTo>
                <a:cubicBezTo>
                  <a:pt x="1587657" y="5718686"/>
                  <a:pt x="1536678" y="5702300"/>
                  <a:pt x="1483877" y="5685914"/>
                </a:cubicBezTo>
                <a:cubicBezTo>
                  <a:pt x="1484484" y="5688948"/>
                  <a:pt x="1485091" y="5695624"/>
                  <a:pt x="1486305" y="5711404"/>
                </a:cubicBezTo>
                <a:cubicBezTo>
                  <a:pt x="1395269" y="5631292"/>
                  <a:pt x="1283599" y="5627651"/>
                  <a:pt x="1170715" y="5602768"/>
                </a:cubicBezTo>
                <a:cubicBezTo>
                  <a:pt x="1185281" y="5591844"/>
                  <a:pt x="1195598" y="5583954"/>
                  <a:pt x="1201060" y="5579706"/>
                </a:cubicBezTo>
                <a:cubicBezTo>
                  <a:pt x="1165253" y="5558464"/>
                  <a:pt x="1127625" y="5536616"/>
                  <a:pt x="1089997" y="5514160"/>
                </a:cubicBezTo>
                <a:cubicBezTo>
                  <a:pt x="1084535" y="5511126"/>
                  <a:pt x="1075432" y="5506271"/>
                  <a:pt x="1075432" y="5502022"/>
                </a:cubicBezTo>
                <a:cubicBezTo>
                  <a:pt x="1077252" y="5443760"/>
                  <a:pt x="1039624" y="5461967"/>
                  <a:pt x="1008065" y="5466215"/>
                </a:cubicBezTo>
                <a:cubicBezTo>
                  <a:pt x="1004424" y="5466822"/>
                  <a:pt x="1000783" y="5465001"/>
                  <a:pt x="993500" y="5463787"/>
                </a:cubicBezTo>
                <a:cubicBezTo>
                  <a:pt x="998355" y="5454077"/>
                  <a:pt x="1003210" y="5446187"/>
                  <a:pt x="1005031" y="5441939"/>
                </a:cubicBezTo>
                <a:cubicBezTo>
                  <a:pt x="974686" y="5389745"/>
                  <a:pt x="915816" y="5355152"/>
                  <a:pt x="944947" y="5275648"/>
                </a:cubicBezTo>
                <a:cubicBezTo>
                  <a:pt x="920671" y="5283537"/>
                  <a:pt x="904892" y="5288999"/>
                  <a:pt x="875761" y="5298710"/>
                </a:cubicBezTo>
                <a:cubicBezTo>
                  <a:pt x="929775" y="5245909"/>
                  <a:pt x="889719" y="5244089"/>
                  <a:pt x="856947" y="5240447"/>
                </a:cubicBezTo>
                <a:cubicBezTo>
                  <a:pt x="873333" y="5212529"/>
                  <a:pt x="811429" y="5147591"/>
                  <a:pt x="751345" y="5131205"/>
                </a:cubicBezTo>
                <a:cubicBezTo>
                  <a:pt x="760449" y="5106929"/>
                  <a:pt x="769553" y="5083259"/>
                  <a:pt x="778656" y="5057769"/>
                </a:cubicBezTo>
                <a:cubicBezTo>
                  <a:pt x="745276" y="5044417"/>
                  <a:pt x="708255" y="5029245"/>
                  <a:pt x="670021" y="5014072"/>
                </a:cubicBezTo>
                <a:cubicBezTo>
                  <a:pt x="687014" y="4998900"/>
                  <a:pt x="702793" y="4983727"/>
                  <a:pt x="723428" y="4965520"/>
                </a:cubicBezTo>
                <a:cubicBezTo>
                  <a:pt x="691262" y="4953989"/>
                  <a:pt x="663952" y="4944278"/>
                  <a:pt x="637248" y="4935175"/>
                </a:cubicBezTo>
                <a:cubicBezTo>
                  <a:pt x="636034" y="4938209"/>
                  <a:pt x="634820" y="4941851"/>
                  <a:pt x="633606" y="4944886"/>
                </a:cubicBezTo>
                <a:cubicBezTo>
                  <a:pt x="614792" y="4917575"/>
                  <a:pt x="596585" y="4889657"/>
                  <a:pt x="579592" y="4864774"/>
                </a:cubicBezTo>
                <a:cubicBezTo>
                  <a:pt x="587482" y="4838678"/>
                  <a:pt x="598406" y="4815008"/>
                  <a:pt x="599620" y="4790125"/>
                </a:cubicBezTo>
                <a:cubicBezTo>
                  <a:pt x="600227" y="4777380"/>
                  <a:pt x="584447" y="4760387"/>
                  <a:pt x="571702" y="4751891"/>
                </a:cubicBezTo>
                <a:cubicBezTo>
                  <a:pt x="545606" y="4734290"/>
                  <a:pt x="515867" y="4721545"/>
                  <a:pt x="526792" y="4678455"/>
                </a:cubicBezTo>
                <a:cubicBezTo>
                  <a:pt x="498267" y="4687559"/>
                  <a:pt x="472777" y="4731863"/>
                  <a:pt x="452749" y="4679062"/>
                </a:cubicBezTo>
                <a:cubicBezTo>
                  <a:pt x="406018" y="4693021"/>
                  <a:pt x="396307" y="4688166"/>
                  <a:pt x="396307" y="4651752"/>
                </a:cubicBezTo>
                <a:cubicBezTo>
                  <a:pt x="407839" y="4657821"/>
                  <a:pt x="419370" y="4664496"/>
                  <a:pt x="430901" y="4671172"/>
                </a:cubicBezTo>
                <a:cubicBezTo>
                  <a:pt x="413908" y="4642041"/>
                  <a:pt x="428473" y="4579530"/>
                  <a:pt x="360500" y="4611696"/>
                </a:cubicBezTo>
                <a:cubicBezTo>
                  <a:pt x="360500" y="4607447"/>
                  <a:pt x="359893" y="4603199"/>
                  <a:pt x="359893" y="4598344"/>
                </a:cubicBezTo>
                <a:cubicBezTo>
                  <a:pt x="377493" y="4583171"/>
                  <a:pt x="395094" y="4567392"/>
                  <a:pt x="415728" y="4549185"/>
                </a:cubicBezTo>
                <a:cubicBezTo>
                  <a:pt x="402983" y="4540688"/>
                  <a:pt x="387811" y="4530978"/>
                  <a:pt x="370818" y="4520054"/>
                </a:cubicBezTo>
                <a:cubicBezTo>
                  <a:pt x="386597" y="4501240"/>
                  <a:pt x="401163" y="4482426"/>
                  <a:pt x="413301" y="4467860"/>
                </a:cubicBezTo>
                <a:cubicBezTo>
                  <a:pt x="391452" y="4463005"/>
                  <a:pt x="370818" y="4458756"/>
                  <a:pt x="350183" y="4452687"/>
                </a:cubicBezTo>
                <a:cubicBezTo>
                  <a:pt x="348969" y="4452081"/>
                  <a:pt x="352610" y="4436301"/>
                  <a:pt x="354431" y="4426591"/>
                </a:cubicBezTo>
                <a:cubicBezTo>
                  <a:pt x="345328" y="4425377"/>
                  <a:pt x="333796" y="4423556"/>
                  <a:pt x="322265" y="4422342"/>
                </a:cubicBezTo>
                <a:cubicBezTo>
                  <a:pt x="321658" y="4419308"/>
                  <a:pt x="321052" y="4416273"/>
                  <a:pt x="320445" y="4413239"/>
                </a:cubicBezTo>
                <a:cubicBezTo>
                  <a:pt x="351397" y="4401101"/>
                  <a:pt x="382349" y="4389570"/>
                  <a:pt x="412694" y="4377432"/>
                </a:cubicBezTo>
                <a:cubicBezTo>
                  <a:pt x="382349" y="4368328"/>
                  <a:pt x="349576" y="4386535"/>
                  <a:pt x="329548" y="4347693"/>
                </a:cubicBezTo>
                <a:cubicBezTo>
                  <a:pt x="338652" y="4341624"/>
                  <a:pt x="346541" y="4335555"/>
                  <a:pt x="350790" y="4332521"/>
                </a:cubicBezTo>
                <a:cubicBezTo>
                  <a:pt x="336831" y="4319776"/>
                  <a:pt x="322872" y="4307638"/>
                  <a:pt x="305272" y="4292465"/>
                </a:cubicBezTo>
                <a:cubicBezTo>
                  <a:pt x="347148" y="4287003"/>
                  <a:pt x="383562" y="4281541"/>
                  <a:pt x="430294" y="4275472"/>
                </a:cubicBezTo>
                <a:cubicBezTo>
                  <a:pt x="374459" y="4253623"/>
                  <a:pt x="327727" y="4238451"/>
                  <a:pt x="284030" y="4217209"/>
                </a:cubicBezTo>
                <a:cubicBezTo>
                  <a:pt x="264610" y="4208106"/>
                  <a:pt x="247616" y="4189898"/>
                  <a:pt x="235478" y="4171085"/>
                </a:cubicBezTo>
                <a:cubicBezTo>
                  <a:pt x="230016" y="4163195"/>
                  <a:pt x="239727" y="4144988"/>
                  <a:pt x="243975" y="4125567"/>
                </a:cubicBezTo>
                <a:cubicBezTo>
                  <a:pt x="228195" y="4121318"/>
                  <a:pt x="209988" y="4116463"/>
                  <a:pt x="195423" y="4112215"/>
                </a:cubicBezTo>
                <a:cubicBezTo>
                  <a:pt x="194209" y="4092794"/>
                  <a:pt x="192995" y="4074587"/>
                  <a:pt x="191781" y="4055773"/>
                </a:cubicBezTo>
                <a:cubicBezTo>
                  <a:pt x="188140" y="4055773"/>
                  <a:pt x="184498" y="4055166"/>
                  <a:pt x="181464" y="4055166"/>
                </a:cubicBezTo>
                <a:cubicBezTo>
                  <a:pt x="186926" y="4047276"/>
                  <a:pt x="192995" y="4039387"/>
                  <a:pt x="200885" y="4028462"/>
                </a:cubicBezTo>
                <a:cubicBezTo>
                  <a:pt x="186319" y="4023607"/>
                  <a:pt x="174788" y="4019359"/>
                  <a:pt x="159009" y="4013897"/>
                </a:cubicBezTo>
                <a:cubicBezTo>
                  <a:pt x="171753" y="4003579"/>
                  <a:pt x="182678" y="3995083"/>
                  <a:pt x="197850" y="3982945"/>
                </a:cubicBezTo>
                <a:cubicBezTo>
                  <a:pt x="183285" y="3962917"/>
                  <a:pt x="168719" y="3944103"/>
                  <a:pt x="152939" y="3922254"/>
                </a:cubicBezTo>
                <a:cubicBezTo>
                  <a:pt x="156581" y="3917399"/>
                  <a:pt x="163864" y="3909509"/>
                  <a:pt x="175395" y="3895551"/>
                </a:cubicBezTo>
                <a:cubicBezTo>
                  <a:pt x="158402" y="3898585"/>
                  <a:pt x="147477" y="3900406"/>
                  <a:pt x="135946" y="3902227"/>
                </a:cubicBezTo>
                <a:cubicBezTo>
                  <a:pt x="135339" y="3900406"/>
                  <a:pt x="134732" y="3897978"/>
                  <a:pt x="133519" y="3896158"/>
                </a:cubicBezTo>
                <a:cubicBezTo>
                  <a:pt x="153546" y="3885840"/>
                  <a:pt x="173574" y="3874916"/>
                  <a:pt x="196636" y="3862778"/>
                </a:cubicBezTo>
                <a:cubicBezTo>
                  <a:pt x="178429" y="3860957"/>
                  <a:pt x="162650" y="3859744"/>
                  <a:pt x="135339" y="3856709"/>
                </a:cubicBezTo>
                <a:cubicBezTo>
                  <a:pt x="154760" y="3834860"/>
                  <a:pt x="168112" y="3820295"/>
                  <a:pt x="182678" y="3804515"/>
                </a:cubicBezTo>
                <a:cubicBezTo>
                  <a:pt x="171753" y="3803301"/>
                  <a:pt x="162043" y="3802695"/>
                  <a:pt x="152333" y="3801481"/>
                </a:cubicBezTo>
                <a:cubicBezTo>
                  <a:pt x="152333" y="3799053"/>
                  <a:pt x="151726" y="3797232"/>
                  <a:pt x="151726" y="3794805"/>
                </a:cubicBezTo>
                <a:cubicBezTo>
                  <a:pt x="163864" y="3791163"/>
                  <a:pt x="176002" y="3786915"/>
                  <a:pt x="188747" y="3783274"/>
                </a:cubicBezTo>
                <a:cubicBezTo>
                  <a:pt x="151119" y="3780846"/>
                  <a:pt x="145050" y="3758391"/>
                  <a:pt x="143229" y="3728652"/>
                </a:cubicBezTo>
                <a:cubicBezTo>
                  <a:pt x="142622" y="3717728"/>
                  <a:pt x="127450" y="3707411"/>
                  <a:pt x="119560" y="3696487"/>
                </a:cubicBezTo>
                <a:cubicBezTo>
                  <a:pt x="114705" y="3689811"/>
                  <a:pt x="107422" y="3681314"/>
                  <a:pt x="109242" y="3675852"/>
                </a:cubicBezTo>
                <a:cubicBezTo>
                  <a:pt x="111063" y="3669783"/>
                  <a:pt x="120774" y="3662500"/>
                  <a:pt x="128056" y="3660679"/>
                </a:cubicBezTo>
                <a:cubicBezTo>
                  <a:pt x="145657" y="3657038"/>
                  <a:pt x="163864" y="3657038"/>
                  <a:pt x="182678" y="3647934"/>
                </a:cubicBezTo>
                <a:cubicBezTo>
                  <a:pt x="143836" y="3645507"/>
                  <a:pt x="104387" y="3643079"/>
                  <a:pt x="61297" y="3640651"/>
                </a:cubicBezTo>
                <a:cubicBezTo>
                  <a:pt x="74042" y="3629121"/>
                  <a:pt x="86180" y="3617589"/>
                  <a:pt x="101353" y="3604237"/>
                </a:cubicBezTo>
                <a:cubicBezTo>
                  <a:pt x="89822" y="3596348"/>
                  <a:pt x="80111" y="3590279"/>
                  <a:pt x="67366" y="3581175"/>
                </a:cubicBezTo>
                <a:cubicBezTo>
                  <a:pt x="81325" y="3569644"/>
                  <a:pt x="94677" y="3559327"/>
                  <a:pt x="110456" y="3546582"/>
                </a:cubicBezTo>
                <a:cubicBezTo>
                  <a:pt x="107422" y="3532623"/>
                  <a:pt x="103173" y="3515630"/>
                  <a:pt x="98318" y="3494995"/>
                </a:cubicBezTo>
                <a:cubicBezTo>
                  <a:pt x="87394" y="3501064"/>
                  <a:pt x="77077" y="3506526"/>
                  <a:pt x="66152" y="3511988"/>
                </a:cubicBezTo>
                <a:cubicBezTo>
                  <a:pt x="64939" y="3490140"/>
                  <a:pt x="63725" y="3470719"/>
                  <a:pt x="61904" y="3445229"/>
                </a:cubicBezTo>
                <a:cubicBezTo>
                  <a:pt x="65545" y="3443408"/>
                  <a:pt x="75256" y="3437946"/>
                  <a:pt x="87394" y="3431270"/>
                </a:cubicBezTo>
                <a:cubicBezTo>
                  <a:pt x="81932" y="3420953"/>
                  <a:pt x="77684" y="3412456"/>
                  <a:pt x="72828" y="3403353"/>
                </a:cubicBezTo>
                <a:cubicBezTo>
                  <a:pt x="93463" y="3400318"/>
                  <a:pt x="112884" y="3397890"/>
                  <a:pt x="133519" y="3394856"/>
                </a:cubicBezTo>
                <a:cubicBezTo>
                  <a:pt x="122594" y="3362083"/>
                  <a:pt x="112884" y="3332952"/>
                  <a:pt x="99532" y="3292290"/>
                </a:cubicBezTo>
                <a:cubicBezTo>
                  <a:pt x="114705" y="3300786"/>
                  <a:pt x="123201" y="3305641"/>
                  <a:pt x="135339" y="3312924"/>
                </a:cubicBezTo>
                <a:cubicBezTo>
                  <a:pt x="136553" y="3311710"/>
                  <a:pt x="141408" y="3306248"/>
                  <a:pt x="148084" y="3302000"/>
                </a:cubicBezTo>
                <a:cubicBezTo>
                  <a:pt x="152939" y="3298965"/>
                  <a:pt x="158402" y="3297145"/>
                  <a:pt x="165684" y="3294110"/>
                </a:cubicBezTo>
                <a:cubicBezTo>
                  <a:pt x="146264" y="3269227"/>
                  <a:pt x="100139" y="3305034"/>
                  <a:pt x="96498" y="3255268"/>
                </a:cubicBezTo>
                <a:cubicBezTo>
                  <a:pt x="106208" y="3249806"/>
                  <a:pt x="117739" y="3243737"/>
                  <a:pt x="127450" y="3238882"/>
                </a:cubicBezTo>
                <a:cubicBezTo>
                  <a:pt x="111063" y="3202468"/>
                  <a:pt x="93463" y="3167267"/>
                  <a:pt x="42483" y="3182440"/>
                </a:cubicBezTo>
                <a:cubicBezTo>
                  <a:pt x="37628" y="3183654"/>
                  <a:pt x="28524" y="3170302"/>
                  <a:pt x="13959" y="3156950"/>
                </a:cubicBezTo>
                <a:cubicBezTo>
                  <a:pt x="35200" y="3159378"/>
                  <a:pt x="46125" y="3159985"/>
                  <a:pt x="56442" y="3161198"/>
                </a:cubicBezTo>
                <a:cubicBezTo>
                  <a:pt x="67973" y="3127212"/>
                  <a:pt x="84359" y="3096260"/>
                  <a:pt x="52194" y="3064701"/>
                </a:cubicBezTo>
                <a:cubicBezTo>
                  <a:pt x="46732" y="3059239"/>
                  <a:pt x="57656" y="3037997"/>
                  <a:pt x="61904" y="3019790"/>
                </a:cubicBezTo>
                <a:cubicBezTo>
                  <a:pt x="40056" y="3019790"/>
                  <a:pt x="21848" y="3019790"/>
                  <a:pt x="3641" y="3019790"/>
                </a:cubicBezTo>
                <a:cubicBezTo>
                  <a:pt x="2428" y="3016756"/>
                  <a:pt x="1214" y="3013721"/>
                  <a:pt x="0" y="3011294"/>
                </a:cubicBezTo>
                <a:cubicBezTo>
                  <a:pt x="10317" y="3003404"/>
                  <a:pt x="20635" y="2996121"/>
                  <a:pt x="30952" y="2988231"/>
                </a:cubicBezTo>
                <a:cubicBezTo>
                  <a:pt x="20635" y="2941500"/>
                  <a:pt x="32166" y="2902051"/>
                  <a:pt x="72828" y="2876561"/>
                </a:cubicBezTo>
                <a:cubicBezTo>
                  <a:pt x="51587" y="2834078"/>
                  <a:pt x="30952" y="2792809"/>
                  <a:pt x="10317" y="2752146"/>
                </a:cubicBezTo>
                <a:cubicBezTo>
                  <a:pt x="13352" y="2749112"/>
                  <a:pt x="15779" y="2746077"/>
                  <a:pt x="18814" y="2742436"/>
                </a:cubicBezTo>
                <a:cubicBezTo>
                  <a:pt x="30952" y="2746684"/>
                  <a:pt x="44911" y="2748505"/>
                  <a:pt x="54621" y="2755787"/>
                </a:cubicBezTo>
                <a:cubicBezTo>
                  <a:pt x="82539" y="2777029"/>
                  <a:pt x="108636" y="2760643"/>
                  <a:pt x="117739" y="2741222"/>
                </a:cubicBezTo>
                <a:cubicBezTo>
                  <a:pt x="135339" y="2704201"/>
                  <a:pt x="148084" y="2721801"/>
                  <a:pt x="172967" y="2744256"/>
                </a:cubicBezTo>
                <a:cubicBezTo>
                  <a:pt x="163257" y="2703594"/>
                  <a:pt x="155974" y="2672035"/>
                  <a:pt x="148084" y="2638655"/>
                </a:cubicBezTo>
                <a:cubicBezTo>
                  <a:pt x="164471" y="2625910"/>
                  <a:pt x="186319" y="2608917"/>
                  <a:pt x="208168" y="2591924"/>
                </a:cubicBezTo>
                <a:cubicBezTo>
                  <a:pt x="143836" y="2585855"/>
                  <a:pt x="176002" y="2522737"/>
                  <a:pt x="146264" y="2501495"/>
                </a:cubicBezTo>
                <a:cubicBezTo>
                  <a:pt x="155367" y="2477826"/>
                  <a:pt x="163864" y="2455371"/>
                  <a:pt x="172967" y="2430488"/>
                </a:cubicBezTo>
                <a:cubicBezTo>
                  <a:pt x="168112" y="2429274"/>
                  <a:pt x="154153" y="2430488"/>
                  <a:pt x="146870" y="2423812"/>
                </a:cubicBezTo>
                <a:cubicBezTo>
                  <a:pt x="135946" y="2414101"/>
                  <a:pt x="125022" y="2399536"/>
                  <a:pt x="123808" y="2386184"/>
                </a:cubicBezTo>
                <a:cubicBezTo>
                  <a:pt x="121987" y="2365549"/>
                  <a:pt x="126843" y="2344308"/>
                  <a:pt x="131091" y="2323673"/>
                </a:cubicBezTo>
                <a:cubicBezTo>
                  <a:pt x="138374" y="2286045"/>
                  <a:pt x="142015" y="2247203"/>
                  <a:pt x="188747" y="2232031"/>
                </a:cubicBezTo>
                <a:cubicBezTo>
                  <a:pt x="202705" y="2227175"/>
                  <a:pt x="212416" y="2207754"/>
                  <a:pt x="222733" y="2196223"/>
                </a:cubicBezTo>
                <a:cubicBezTo>
                  <a:pt x="213630" y="2188334"/>
                  <a:pt x="201492" y="2177409"/>
                  <a:pt x="189354" y="2167092"/>
                </a:cubicBezTo>
                <a:cubicBezTo>
                  <a:pt x="213023" y="2119147"/>
                  <a:pt x="251865" y="2119147"/>
                  <a:pt x="296775" y="2134926"/>
                </a:cubicBezTo>
                <a:cubicBezTo>
                  <a:pt x="297989" y="2130678"/>
                  <a:pt x="298596" y="2126429"/>
                  <a:pt x="299810" y="2122181"/>
                </a:cubicBezTo>
                <a:cubicBezTo>
                  <a:pt x="288886" y="2114291"/>
                  <a:pt x="278568" y="2105188"/>
                  <a:pt x="267037" y="2098512"/>
                </a:cubicBezTo>
                <a:cubicBezTo>
                  <a:pt x="243368" y="2085767"/>
                  <a:pt x="234871" y="2070594"/>
                  <a:pt x="251258" y="2045711"/>
                </a:cubicBezTo>
                <a:cubicBezTo>
                  <a:pt x="270679" y="2016580"/>
                  <a:pt x="290706" y="1994125"/>
                  <a:pt x="332583" y="2009904"/>
                </a:cubicBezTo>
                <a:cubicBezTo>
                  <a:pt x="347148" y="2015366"/>
                  <a:pt x="368390" y="2004442"/>
                  <a:pt x="386597" y="2000801"/>
                </a:cubicBezTo>
                <a:cubicBezTo>
                  <a:pt x="385990" y="1995945"/>
                  <a:pt x="385383" y="1991697"/>
                  <a:pt x="384776" y="1986842"/>
                </a:cubicBezTo>
                <a:cubicBezTo>
                  <a:pt x="368997" y="1984414"/>
                  <a:pt x="353217" y="1981987"/>
                  <a:pt x="337438" y="1979559"/>
                </a:cubicBezTo>
                <a:cubicBezTo>
                  <a:pt x="361107" y="1973490"/>
                  <a:pt x="386597" y="1970455"/>
                  <a:pt x="379314" y="1934648"/>
                </a:cubicBezTo>
                <a:cubicBezTo>
                  <a:pt x="378707" y="1930400"/>
                  <a:pt x="392059" y="1920689"/>
                  <a:pt x="400556" y="1917048"/>
                </a:cubicBezTo>
                <a:cubicBezTo>
                  <a:pt x="420584" y="1908551"/>
                  <a:pt x="441825" y="1901875"/>
                  <a:pt x="463067" y="1894593"/>
                </a:cubicBezTo>
                <a:cubicBezTo>
                  <a:pt x="462460" y="1891558"/>
                  <a:pt x="461853" y="1887917"/>
                  <a:pt x="460639" y="1884882"/>
                </a:cubicBezTo>
                <a:cubicBezTo>
                  <a:pt x="449108" y="1883668"/>
                  <a:pt x="436970" y="1882455"/>
                  <a:pt x="418156" y="1880634"/>
                </a:cubicBezTo>
                <a:cubicBezTo>
                  <a:pt x="428473" y="1870923"/>
                  <a:pt x="435149" y="1864854"/>
                  <a:pt x="443646" y="1856965"/>
                </a:cubicBezTo>
                <a:cubicBezTo>
                  <a:pt x="438791" y="1848468"/>
                  <a:pt x="433329" y="1838757"/>
                  <a:pt x="429080" y="1830261"/>
                </a:cubicBezTo>
                <a:cubicBezTo>
                  <a:pt x="445467" y="1816909"/>
                  <a:pt x="460639" y="1804164"/>
                  <a:pt x="479453" y="1788992"/>
                </a:cubicBezTo>
                <a:cubicBezTo>
                  <a:pt x="479453" y="1788992"/>
                  <a:pt x="485522" y="1792026"/>
                  <a:pt x="493412" y="1796274"/>
                </a:cubicBezTo>
                <a:cubicBezTo>
                  <a:pt x="493412" y="1784743"/>
                  <a:pt x="493412" y="1775033"/>
                  <a:pt x="493412" y="1762895"/>
                </a:cubicBezTo>
                <a:cubicBezTo>
                  <a:pt x="503729" y="1760467"/>
                  <a:pt x="514047" y="1758040"/>
                  <a:pt x="524971" y="1755612"/>
                </a:cubicBezTo>
                <a:cubicBezTo>
                  <a:pt x="524971" y="1752577"/>
                  <a:pt x="524971" y="1750150"/>
                  <a:pt x="524971" y="1747115"/>
                </a:cubicBezTo>
                <a:cubicBezTo>
                  <a:pt x="515260" y="1745901"/>
                  <a:pt x="505550" y="1744081"/>
                  <a:pt x="495233" y="1742867"/>
                </a:cubicBezTo>
                <a:cubicBezTo>
                  <a:pt x="489770" y="1682784"/>
                  <a:pt x="527398" y="1639087"/>
                  <a:pt x="588089" y="1651225"/>
                </a:cubicBezTo>
                <a:cubicBezTo>
                  <a:pt x="561992" y="1623914"/>
                  <a:pt x="541964" y="1602065"/>
                  <a:pt x="523150" y="1582038"/>
                </a:cubicBezTo>
                <a:cubicBezTo>
                  <a:pt x="540750" y="1583251"/>
                  <a:pt x="562599" y="1584465"/>
                  <a:pt x="590516" y="1586286"/>
                </a:cubicBezTo>
                <a:cubicBezTo>
                  <a:pt x="578985" y="1571720"/>
                  <a:pt x="569882" y="1560796"/>
                  <a:pt x="560778" y="1549872"/>
                </a:cubicBezTo>
                <a:cubicBezTo>
                  <a:pt x="561992" y="1547444"/>
                  <a:pt x="563813" y="1545017"/>
                  <a:pt x="565026" y="1543196"/>
                </a:cubicBezTo>
                <a:cubicBezTo>
                  <a:pt x="581413" y="1554120"/>
                  <a:pt x="597799" y="1565044"/>
                  <a:pt x="614792" y="1575969"/>
                </a:cubicBezTo>
                <a:cubicBezTo>
                  <a:pt x="622075" y="1569900"/>
                  <a:pt x="631786" y="1562010"/>
                  <a:pt x="643924" y="1551693"/>
                </a:cubicBezTo>
                <a:cubicBezTo>
                  <a:pt x="619041" y="1540768"/>
                  <a:pt x="579592" y="1551086"/>
                  <a:pt x="583840" y="1504961"/>
                </a:cubicBezTo>
                <a:cubicBezTo>
                  <a:pt x="563206" y="1501320"/>
                  <a:pt x="541357" y="1497071"/>
                  <a:pt x="518902" y="1492823"/>
                </a:cubicBezTo>
                <a:cubicBezTo>
                  <a:pt x="518902" y="1489788"/>
                  <a:pt x="518295" y="1487361"/>
                  <a:pt x="518295" y="1484326"/>
                </a:cubicBezTo>
                <a:cubicBezTo>
                  <a:pt x="538323" y="1481292"/>
                  <a:pt x="558350" y="1478257"/>
                  <a:pt x="571095" y="1476437"/>
                </a:cubicBezTo>
                <a:cubicBezTo>
                  <a:pt x="573523" y="1467333"/>
                  <a:pt x="574737" y="1453981"/>
                  <a:pt x="577771" y="1453981"/>
                </a:cubicBezTo>
                <a:cubicBezTo>
                  <a:pt x="605082" y="1450947"/>
                  <a:pt x="632999" y="1450340"/>
                  <a:pt x="660310" y="1449126"/>
                </a:cubicBezTo>
                <a:cubicBezTo>
                  <a:pt x="662131" y="1445485"/>
                  <a:pt x="663345" y="1441843"/>
                  <a:pt x="665165" y="1438202"/>
                </a:cubicBezTo>
                <a:cubicBezTo>
                  <a:pt x="654848" y="1430312"/>
                  <a:pt x="644531" y="1421815"/>
                  <a:pt x="632999" y="1413319"/>
                </a:cubicBezTo>
                <a:cubicBezTo>
                  <a:pt x="654241" y="1386008"/>
                  <a:pt x="680945" y="1362339"/>
                  <a:pt x="725856" y="1372656"/>
                </a:cubicBezTo>
                <a:cubicBezTo>
                  <a:pt x="735566" y="1375084"/>
                  <a:pt x="748311" y="1365373"/>
                  <a:pt x="762270" y="1359911"/>
                </a:cubicBezTo>
                <a:cubicBezTo>
                  <a:pt x="773194" y="1361732"/>
                  <a:pt x="788367" y="1364160"/>
                  <a:pt x="804146" y="1366587"/>
                </a:cubicBezTo>
                <a:cubicBezTo>
                  <a:pt x="805360" y="1362339"/>
                  <a:pt x="807181" y="1358091"/>
                  <a:pt x="808394" y="1353842"/>
                </a:cubicBezTo>
                <a:cubicBezTo>
                  <a:pt x="788367" y="1341097"/>
                  <a:pt x="768946" y="1328352"/>
                  <a:pt x="744063" y="1313180"/>
                </a:cubicBezTo>
                <a:cubicBezTo>
                  <a:pt x="744063" y="1328352"/>
                  <a:pt x="744063" y="1335028"/>
                  <a:pt x="744063" y="1347773"/>
                </a:cubicBezTo>
                <a:cubicBezTo>
                  <a:pt x="731925" y="1339884"/>
                  <a:pt x="723428" y="1334421"/>
                  <a:pt x="713718" y="1327745"/>
                </a:cubicBezTo>
                <a:cubicBezTo>
                  <a:pt x="730104" y="1308932"/>
                  <a:pt x="742849" y="1293759"/>
                  <a:pt x="761056" y="1273124"/>
                </a:cubicBezTo>
                <a:cubicBezTo>
                  <a:pt x="784725" y="1284655"/>
                  <a:pt x="815677" y="1325318"/>
                  <a:pt x="851484" y="1274945"/>
                </a:cubicBezTo>
                <a:cubicBezTo>
                  <a:pt x="846629" y="1267662"/>
                  <a:pt x="840560" y="1259772"/>
                  <a:pt x="831457" y="1247027"/>
                </a:cubicBezTo>
                <a:cubicBezTo>
                  <a:pt x="847843" y="1245814"/>
                  <a:pt x="860588" y="1243993"/>
                  <a:pt x="872119" y="1245207"/>
                </a:cubicBezTo>
                <a:cubicBezTo>
                  <a:pt x="873940" y="1245207"/>
                  <a:pt x="876367" y="1260379"/>
                  <a:pt x="874547" y="1267055"/>
                </a:cubicBezTo>
                <a:cubicBezTo>
                  <a:pt x="870905" y="1282228"/>
                  <a:pt x="864836" y="1296793"/>
                  <a:pt x="866657" y="1316214"/>
                </a:cubicBezTo>
                <a:cubicBezTo>
                  <a:pt x="871512" y="1310752"/>
                  <a:pt x="876974" y="1305290"/>
                  <a:pt x="881830" y="1299828"/>
                </a:cubicBezTo>
                <a:cubicBezTo>
                  <a:pt x="890933" y="1289511"/>
                  <a:pt x="900644" y="1280407"/>
                  <a:pt x="907926" y="1268876"/>
                </a:cubicBezTo>
                <a:cubicBezTo>
                  <a:pt x="917030" y="1254310"/>
                  <a:pt x="926133" y="1239138"/>
                  <a:pt x="929775" y="1222751"/>
                </a:cubicBezTo>
                <a:cubicBezTo>
                  <a:pt x="933416" y="1206365"/>
                  <a:pt x="930382" y="1188158"/>
                  <a:pt x="930382" y="1165702"/>
                </a:cubicBezTo>
                <a:cubicBezTo>
                  <a:pt x="933416" y="1165702"/>
                  <a:pt x="946161" y="1165702"/>
                  <a:pt x="964975" y="1165702"/>
                </a:cubicBezTo>
                <a:cubicBezTo>
                  <a:pt x="957086" y="1154778"/>
                  <a:pt x="952230" y="1146888"/>
                  <a:pt x="946768" y="1138999"/>
                </a:cubicBezTo>
                <a:cubicBezTo>
                  <a:pt x="958906" y="1134144"/>
                  <a:pt x="971044" y="1129895"/>
                  <a:pt x="994713" y="1120185"/>
                </a:cubicBezTo>
                <a:cubicBezTo>
                  <a:pt x="970437" y="1112295"/>
                  <a:pt x="956479" y="1108047"/>
                  <a:pt x="943127" y="1103798"/>
                </a:cubicBezTo>
                <a:cubicBezTo>
                  <a:pt x="944341" y="1089233"/>
                  <a:pt x="945554" y="1074060"/>
                  <a:pt x="946768" y="1058888"/>
                </a:cubicBezTo>
                <a:cubicBezTo>
                  <a:pt x="944341" y="1055853"/>
                  <a:pt x="941913" y="1052819"/>
                  <a:pt x="938878" y="1049784"/>
                </a:cubicBezTo>
                <a:cubicBezTo>
                  <a:pt x="979541" y="1037646"/>
                  <a:pt x="1020203" y="1025508"/>
                  <a:pt x="1061473" y="1013370"/>
                </a:cubicBezTo>
                <a:cubicBezTo>
                  <a:pt x="1059045" y="1011549"/>
                  <a:pt x="1051762" y="1006694"/>
                  <a:pt x="1045086" y="1002446"/>
                </a:cubicBezTo>
                <a:cubicBezTo>
                  <a:pt x="1046300" y="998197"/>
                  <a:pt x="1046907" y="994556"/>
                  <a:pt x="1048121" y="990308"/>
                </a:cubicBezTo>
                <a:cubicBezTo>
                  <a:pt x="1066328" y="994556"/>
                  <a:pt x="1083928" y="998804"/>
                  <a:pt x="1106991" y="1004873"/>
                </a:cubicBezTo>
                <a:cubicBezTo>
                  <a:pt x="1110632" y="993342"/>
                  <a:pt x="1116701" y="974528"/>
                  <a:pt x="1121556" y="958142"/>
                </a:cubicBezTo>
                <a:cubicBezTo>
                  <a:pt x="1153115" y="947824"/>
                  <a:pt x="1185888" y="936900"/>
                  <a:pt x="1225337" y="924155"/>
                </a:cubicBezTo>
                <a:cubicBezTo>
                  <a:pt x="1193171" y="891989"/>
                  <a:pt x="1189529" y="881065"/>
                  <a:pt x="1232012" y="874996"/>
                </a:cubicBezTo>
                <a:cubicBezTo>
                  <a:pt x="1258109" y="871355"/>
                  <a:pt x="1289061" y="848292"/>
                  <a:pt x="1302413" y="825230"/>
                </a:cubicBezTo>
                <a:cubicBezTo>
                  <a:pt x="1328510" y="781533"/>
                  <a:pt x="1364317" y="766360"/>
                  <a:pt x="1401945" y="764540"/>
                </a:cubicBezTo>
                <a:cubicBezTo>
                  <a:pt x="1394055" y="743905"/>
                  <a:pt x="1385559" y="722664"/>
                  <a:pt x="1373421" y="690498"/>
                </a:cubicBezTo>
                <a:cubicBezTo>
                  <a:pt x="1454746" y="734802"/>
                  <a:pt x="1458387" y="654083"/>
                  <a:pt x="1493587" y="629200"/>
                </a:cubicBezTo>
                <a:cubicBezTo>
                  <a:pt x="1519684" y="610993"/>
                  <a:pt x="1533036" y="575186"/>
                  <a:pt x="1573699" y="579434"/>
                </a:cubicBezTo>
                <a:cubicBezTo>
                  <a:pt x="1576733" y="580041"/>
                  <a:pt x="1582802" y="577614"/>
                  <a:pt x="1583409" y="575186"/>
                </a:cubicBezTo>
                <a:cubicBezTo>
                  <a:pt x="1603437" y="516317"/>
                  <a:pt x="1664127" y="528455"/>
                  <a:pt x="1709038" y="504179"/>
                </a:cubicBezTo>
                <a:cubicBezTo>
                  <a:pt x="1699327" y="495682"/>
                  <a:pt x="1692045" y="489006"/>
                  <a:pt x="1680513" y="478082"/>
                </a:cubicBezTo>
                <a:cubicBezTo>
                  <a:pt x="1695079" y="471406"/>
                  <a:pt x="1709038" y="459268"/>
                  <a:pt x="1716928" y="462302"/>
                </a:cubicBezTo>
                <a:cubicBezTo>
                  <a:pt x="1753342" y="476868"/>
                  <a:pt x="1769121" y="451378"/>
                  <a:pt x="1789149" y="430743"/>
                </a:cubicBezTo>
                <a:cubicBezTo>
                  <a:pt x="1796432" y="423460"/>
                  <a:pt x="1807356" y="417998"/>
                  <a:pt x="1817067" y="414357"/>
                </a:cubicBezTo>
                <a:cubicBezTo>
                  <a:pt x="1846198" y="403433"/>
                  <a:pt x="1878971" y="402219"/>
                  <a:pt x="1892323" y="363377"/>
                </a:cubicBezTo>
                <a:cubicBezTo>
                  <a:pt x="1895964" y="353060"/>
                  <a:pt x="1926916" y="353060"/>
                  <a:pt x="1946337" y="353060"/>
                </a:cubicBezTo>
                <a:cubicBezTo>
                  <a:pt x="2000958" y="317859"/>
                  <a:pt x="2053759" y="275376"/>
                  <a:pt x="2127194" y="320287"/>
                </a:cubicBezTo>
                <a:cubicBezTo>
                  <a:pt x="2127194" y="306328"/>
                  <a:pt x="2127194" y="299045"/>
                  <a:pt x="2127194" y="288728"/>
                </a:cubicBezTo>
                <a:cubicBezTo>
                  <a:pt x="2141760" y="289942"/>
                  <a:pt x="2159360" y="286907"/>
                  <a:pt x="2169070" y="293583"/>
                </a:cubicBezTo>
                <a:cubicBezTo>
                  <a:pt x="2211553" y="325142"/>
                  <a:pt x="2234616" y="288121"/>
                  <a:pt x="2256464" y="266880"/>
                </a:cubicBezTo>
                <a:cubicBezTo>
                  <a:pt x="2277706" y="245638"/>
                  <a:pt x="2288630" y="214079"/>
                  <a:pt x="2305623" y="184948"/>
                </a:cubicBezTo>
                <a:cubicBezTo>
                  <a:pt x="2334148" y="191624"/>
                  <a:pt x="2364493" y="198300"/>
                  <a:pt x="2395445" y="204976"/>
                </a:cubicBezTo>
                <a:cubicBezTo>
                  <a:pt x="2396659" y="189803"/>
                  <a:pt x="2397872" y="177058"/>
                  <a:pt x="2397872" y="169775"/>
                </a:cubicBezTo>
                <a:cubicBezTo>
                  <a:pt x="2428218" y="155210"/>
                  <a:pt x="2453708" y="138216"/>
                  <a:pt x="2481625" y="130933"/>
                </a:cubicBezTo>
                <a:cubicBezTo>
                  <a:pt x="2500439" y="126078"/>
                  <a:pt x="2527750" y="127899"/>
                  <a:pt x="2542922" y="138216"/>
                </a:cubicBezTo>
                <a:cubicBezTo>
                  <a:pt x="2593295" y="174023"/>
                  <a:pt x="2606647" y="174630"/>
                  <a:pt x="2659448" y="143678"/>
                </a:cubicBezTo>
                <a:cubicBezTo>
                  <a:pt x="2682510" y="130326"/>
                  <a:pt x="2713462" y="132147"/>
                  <a:pt x="2728634" y="103623"/>
                </a:cubicBezTo>
                <a:cubicBezTo>
                  <a:pt x="2729848" y="101195"/>
                  <a:pt x="2744414" y="106657"/>
                  <a:pt x="2752304" y="106050"/>
                </a:cubicBezTo>
                <a:cubicBezTo>
                  <a:pt x="2783256" y="103016"/>
                  <a:pt x="2816028" y="103016"/>
                  <a:pt x="2845160" y="93912"/>
                </a:cubicBezTo>
                <a:cubicBezTo>
                  <a:pt x="2887036" y="81774"/>
                  <a:pt x="2927092" y="62353"/>
                  <a:pt x="2969575" y="45967"/>
                </a:cubicBezTo>
                <a:cubicBezTo>
                  <a:pt x="2972002" y="59926"/>
                  <a:pt x="2973823" y="70850"/>
                  <a:pt x="2978678" y="95126"/>
                </a:cubicBezTo>
                <a:cubicBezTo>
                  <a:pt x="2998099" y="76919"/>
                  <a:pt x="3010844" y="64174"/>
                  <a:pt x="3024803" y="53250"/>
                </a:cubicBezTo>
                <a:cubicBezTo>
                  <a:pt x="3039369" y="42326"/>
                  <a:pt x="3054541" y="29581"/>
                  <a:pt x="3071534" y="24119"/>
                </a:cubicBezTo>
                <a:cubicBezTo>
                  <a:pt x="3096417" y="16229"/>
                  <a:pt x="3123728" y="13194"/>
                  <a:pt x="3150432" y="8339"/>
                </a:cubicBezTo>
                <a:cubicBezTo>
                  <a:pt x="3197163" y="59926"/>
                  <a:pt x="3262709" y="19263"/>
                  <a:pt x="3322185" y="29581"/>
                </a:cubicBezTo>
                <a:cubicBezTo>
                  <a:pt x="3320971" y="41112"/>
                  <a:pt x="3319758" y="52643"/>
                  <a:pt x="3317937" y="64781"/>
                </a:cubicBezTo>
                <a:cubicBezTo>
                  <a:pt x="3333716" y="10160"/>
                  <a:pt x="3387731" y="19870"/>
                  <a:pt x="3423538" y="449"/>
                </a:cubicBezTo>
                <a:cubicBezTo>
                  <a:pt x="3428393" y="-1978"/>
                  <a:pt x="3445386" y="5911"/>
                  <a:pt x="3449028" y="12587"/>
                </a:cubicBezTo>
                <a:cubicBezTo>
                  <a:pt x="3468449" y="52643"/>
                  <a:pt x="3495152" y="55677"/>
                  <a:pt x="3529746" y="33222"/>
                </a:cubicBezTo>
                <a:cubicBezTo>
                  <a:pt x="3535815" y="28974"/>
                  <a:pt x="3545525" y="29581"/>
                  <a:pt x="3562519" y="26546"/>
                </a:cubicBezTo>
                <a:cubicBezTo>
                  <a:pt x="3547953" y="38077"/>
                  <a:pt x="3541884" y="44146"/>
                  <a:pt x="3535208" y="52036"/>
                </a:cubicBezTo>
                <a:cubicBezTo>
                  <a:pt x="3579512" y="65388"/>
                  <a:pt x="3603181" y="51429"/>
                  <a:pt x="3601968" y="18656"/>
                </a:cubicBezTo>
                <a:cubicBezTo>
                  <a:pt x="3638382" y="20477"/>
                  <a:pt x="3675403" y="22905"/>
                  <a:pt x="3712423" y="24725"/>
                </a:cubicBezTo>
                <a:cubicBezTo>
                  <a:pt x="3712423" y="21691"/>
                  <a:pt x="3711817" y="19263"/>
                  <a:pt x="3711817" y="16229"/>
                </a:cubicBezTo>
                <a:cubicBezTo>
                  <a:pt x="3739127" y="28974"/>
                  <a:pt x="3765831" y="41719"/>
                  <a:pt x="3793142" y="54464"/>
                </a:cubicBezTo>
                <a:cubicBezTo>
                  <a:pt x="3795569" y="52036"/>
                  <a:pt x="3797997" y="49002"/>
                  <a:pt x="3800424" y="46574"/>
                </a:cubicBezTo>
                <a:cubicBezTo>
                  <a:pt x="3796176" y="39291"/>
                  <a:pt x="3792535" y="32008"/>
                  <a:pt x="3792535" y="32008"/>
                </a:cubicBezTo>
                <a:cubicBezTo>
                  <a:pt x="3861722" y="40505"/>
                  <a:pt x="3937585" y="49608"/>
                  <a:pt x="4013447" y="58712"/>
                </a:cubicBezTo>
                <a:cubicBezTo>
                  <a:pt x="4010413" y="61140"/>
                  <a:pt x="4004951" y="65388"/>
                  <a:pt x="4004344" y="65995"/>
                </a:cubicBezTo>
                <a:cubicBezTo>
                  <a:pt x="4098414" y="69636"/>
                  <a:pt x="4197339" y="73885"/>
                  <a:pt x="4306581" y="78133"/>
                </a:cubicBezTo>
                <a:cubicBezTo>
                  <a:pt x="4289588" y="92092"/>
                  <a:pt x="4283519" y="97554"/>
                  <a:pt x="4277450" y="102409"/>
                </a:cubicBezTo>
                <a:cubicBezTo>
                  <a:pt x="4302940" y="122437"/>
                  <a:pt x="4299299" y="169775"/>
                  <a:pt x="4342996" y="160672"/>
                </a:cubicBezTo>
                <a:cubicBezTo>
                  <a:pt x="4353313" y="158244"/>
                  <a:pt x="4361203" y="144892"/>
                  <a:pt x="4372734" y="134575"/>
                </a:cubicBezTo>
                <a:cubicBezTo>
                  <a:pt x="4361203" y="126078"/>
                  <a:pt x="4351492" y="118795"/>
                  <a:pt x="4339961" y="110906"/>
                </a:cubicBezTo>
                <a:cubicBezTo>
                  <a:pt x="4376982" y="96947"/>
                  <a:pt x="4376982" y="96947"/>
                  <a:pt x="4430997" y="156423"/>
                </a:cubicBezTo>
                <a:lnTo>
                  <a:pt x="4429783" y="155210"/>
                </a:lnTo>
                <a:cubicBezTo>
                  <a:pt x="4430997" y="168561"/>
                  <a:pt x="4432210" y="181913"/>
                  <a:pt x="4434031" y="204369"/>
                </a:cubicBezTo>
                <a:cubicBezTo>
                  <a:pt x="4460735" y="193444"/>
                  <a:pt x="4485618" y="180699"/>
                  <a:pt x="4512322" y="174630"/>
                </a:cubicBezTo>
                <a:cubicBezTo>
                  <a:pt x="4532956" y="169775"/>
                  <a:pt x="4550556" y="158244"/>
                  <a:pt x="4578474" y="173417"/>
                </a:cubicBezTo>
                <a:cubicBezTo>
                  <a:pt x="4610033" y="191017"/>
                  <a:pt x="4653123" y="187375"/>
                  <a:pt x="4693785" y="193444"/>
                </a:cubicBezTo>
                <a:cubicBezTo>
                  <a:pt x="4693179" y="187375"/>
                  <a:pt x="4691965" y="180699"/>
                  <a:pt x="4691358" y="173417"/>
                </a:cubicBezTo>
                <a:cubicBezTo>
                  <a:pt x="4731413" y="163099"/>
                  <a:pt x="4770862" y="155816"/>
                  <a:pt x="4800600" y="199513"/>
                </a:cubicBezTo>
                <a:cubicBezTo>
                  <a:pt x="4783607" y="193444"/>
                  <a:pt x="4766614" y="186768"/>
                  <a:pt x="4745979" y="179486"/>
                </a:cubicBezTo>
                <a:cubicBezTo>
                  <a:pt x="4745372" y="192231"/>
                  <a:pt x="4744765" y="202548"/>
                  <a:pt x="4744765" y="212258"/>
                </a:cubicBezTo>
                <a:cubicBezTo>
                  <a:pt x="4704709" y="237748"/>
                  <a:pt x="4651302" y="241390"/>
                  <a:pt x="4622778" y="288121"/>
                </a:cubicBezTo>
                <a:cubicBezTo>
                  <a:pt x="4658585" y="268093"/>
                  <a:pt x="4699248" y="328784"/>
                  <a:pt x="4730807" y="279625"/>
                </a:cubicBezTo>
                <a:cubicBezTo>
                  <a:pt x="4725344" y="271735"/>
                  <a:pt x="4720489" y="263845"/>
                  <a:pt x="4713813" y="254135"/>
                </a:cubicBezTo>
                <a:cubicBezTo>
                  <a:pt x="4735055" y="246852"/>
                  <a:pt x="4753262" y="240783"/>
                  <a:pt x="4775717" y="233500"/>
                </a:cubicBezTo>
                <a:cubicBezTo>
                  <a:pt x="4755689" y="266273"/>
                  <a:pt x="4737482" y="296011"/>
                  <a:pt x="4715634" y="332425"/>
                </a:cubicBezTo>
                <a:cubicBezTo>
                  <a:pt x="4745372" y="332425"/>
                  <a:pt x="4769648" y="332425"/>
                  <a:pt x="4798779" y="332425"/>
                </a:cubicBezTo>
                <a:cubicBezTo>
                  <a:pt x="4794531" y="345170"/>
                  <a:pt x="4791497" y="353667"/>
                  <a:pt x="4788462" y="362163"/>
                </a:cubicBezTo>
                <a:cubicBezTo>
                  <a:pt x="4810311" y="369446"/>
                  <a:pt x="4831552" y="380977"/>
                  <a:pt x="4853401" y="382191"/>
                </a:cubicBezTo>
                <a:cubicBezTo>
                  <a:pt x="4861897" y="382798"/>
                  <a:pt x="4871608" y="360343"/>
                  <a:pt x="4880711" y="348205"/>
                </a:cubicBezTo>
                <a:cubicBezTo>
                  <a:pt x="4884353" y="343349"/>
                  <a:pt x="4887994" y="337280"/>
                  <a:pt x="4892849" y="333639"/>
                </a:cubicBezTo>
                <a:cubicBezTo>
                  <a:pt x="4908022" y="322108"/>
                  <a:pt x="4923194" y="311183"/>
                  <a:pt x="4936546" y="301473"/>
                </a:cubicBezTo>
                <a:cubicBezTo>
                  <a:pt x="4958395" y="304508"/>
                  <a:pt x="4982671" y="308149"/>
                  <a:pt x="5007554" y="311790"/>
                </a:cubicBezTo>
                <a:cubicBezTo>
                  <a:pt x="5005126" y="325749"/>
                  <a:pt x="5001485" y="345170"/>
                  <a:pt x="4996023" y="375515"/>
                </a:cubicBezTo>
                <a:cubicBezTo>
                  <a:pt x="4966285" y="382191"/>
                  <a:pt x="4927443" y="390688"/>
                  <a:pt x="4888601" y="399184"/>
                </a:cubicBezTo>
                <a:cubicBezTo>
                  <a:pt x="4889208" y="401612"/>
                  <a:pt x="4889208" y="404646"/>
                  <a:pt x="4889815" y="407074"/>
                </a:cubicBezTo>
                <a:cubicBezTo>
                  <a:pt x="4910450" y="407074"/>
                  <a:pt x="4933512" y="412536"/>
                  <a:pt x="4951719" y="405860"/>
                </a:cubicBezTo>
                <a:cubicBezTo>
                  <a:pt x="4981457" y="395543"/>
                  <a:pt x="5002092" y="407074"/>
                  <a:pt x="5023333" y="422854"/>
                </a:cubicBezTo>
                <a:cubicBezTo>
                  <a:pt x="5053678" y="445309"/>
                  <a:pt x="5080382" y="452592"/>
                  <a:pt x="5102231" y="411929"/>
                </a:cubicBezTo>
                <a:cubicBezTo>
                  <a:pt x="5105265" y="406467"/>
                  <a:pt x="5110727" y="402219"/>
                  <a:pt x="5111334" y="401612"/>
                </a:cubicBezTo>
                <a:cubicBezTo>
                  <a:pt x="5136824" y="405253"/>
                  <a:pt x="5158673" y="408895"/>
                  <a:pt x="5184163" y="412536"/>
                </a:cubicBezTo>
                <a:cubicBezTo>
                  <a:pt x="5157459" y="433778"/>
                  <a:pt x="5133183" y="453199"/>
                  <a:pt x="5105872" y="475654"/>
                </a:cubicBezTo>
                <a:cubicBezTo>
                  <a:pt x="5142893" y="480509"/>
                  <a:pt x="5176273" y="483544"/>
                  <a:pt x="5209046" y="489006"/>
                </a:cubicBezTo>
                <a:cubicBezTo>
                  <a:pt x="5224218" y="491434"/>
                  <a:pt x="5238177" y="498716"/>
                  <a:pt x="5252743" y="504179"/>
                </a:cubicBezTo>
                <a:cubicBezTo>
                  <a:pt x="5252136" y="507820"/>
                  <a:pt x="5251529" y="511461"/>
                  <a:pt x="5250922" y="515710"/>
                </a:cubicBezTo>
                <a:cubicBezTo>
                  <a:pt x="5259419" y="510854"/>
                  <a:pt x="5267915" y="505999"/>
                  <a:pt x="5277626" y="499930"/>
                </a:cubicBezTo>
                <a:cubicBezTo>
                  <a:pt x="5280053" y="505392"/>
                  <a:pt x="5282481" y="509034"/>
                  <a:pt x="5281874" y="512068"/>
                </a:cubicBezTo>
                <a:cubicBezTo>
                  <a:pt x="5279446" y="530882"/>
                  <a:pt x="5278840" y="541806"/>
                  <a:pt x="5306150" y="535737"/>
                </a:cubicBezTo>
                <a:cubicBezTo>
                  <a:pt x="5327392" y="530882"/>
                  <a:pt x="5351668" y="538165"/>
                  <a:pt x="5381406" y="540593"/>
                </a:cubicBezTo>
                <a:cubicBezTo>
                  <a:pt x="5370482" y="556372"/>
                  <a:pt x="5363199" y="567903"/>
                  <a:pt x="5355916" y="578828"/>
                </a:cubicBezTo>
                <a:cubicBezTo>
                  <a:pt x="5381406" y="602497"/>
                  <a:pt x="5426317" y="601890"/>
                  <a:pt x="5453627" y="579434"/>
                </a:cubicBezTo>
                <a:cubicBezTo>
                  <a:pt x="5470621" y="565476"/>
                  <a:pt x="5487007" y="530882"/>
                  <a:pt x="5511283" y="575186"/>
                </a:cubicBezTo>
                <a:cubicBezTo>
                  <a:pt x="5514924" y="581862"/>
                  <a:pt x="5537380" y="576400"/>
                  <a:pt x="5550732" y="579434"/>
                </a:cubicBezTo>
                <a:cubicBezTo>
                  <a:pt x="5563477" y="582469"/>
                  <a:pt x="5575615" y="587931"/>
                  <a:pt x="5587146" y="593393"/>
                </a:cubicBezTo>
                <a:cubicBezTo>
                  <a:pt x="5598677" y="598855"/>
                  <a:pt x="5610208" y="604924"/>
                  <a:pt x="5622346" y="611600"/>
                </a:cubicBezTo>
                <a:cubicBezTo>
                  <a:pt x="5619919" y="621918"/>
                  <a:pt x="5616884" y="634056"/>
                  <a:pt x="5615063" y="641945"/>
                </a:cubicBezTo>
                <a:cubicBezTo>
                  <a:pt x="5672719" y="648621"/>
                  <a:pt x="5727948" y="654690"/>
                  <a:pt x="5795314" y="662580"/>
                </a:cubicBezTo>
                <a:cubicBezTo>
                  <a:pt x="5811700" y="671684"/>
                  <a:pt x="5839617" y="688070"/>
                  <a:pt x="5868142" y="704456"/>
                </a:cubicBezTo>
                <a:cubicBezTo>
                  <a:pt x="5867535" y="708098"/>
                  <a:pt x="5866928" y="712346"/>
                  <a:pt x="5865715" y="715988"/>
                </a:cubicBezTo>
                <a:cubicBezTo>
                  <a:pt x="5840831" y="719022"/>
                  <a:pt x="5815948" y="722057"/>
                  <a:pt x="5791065" y="725091"/>
                </a:cubicBezTo>
                <a:cubicBezTo>
                  <a:pt x="5769824" y="686856"/>
                  <a:pt x="5738872" y="710525"/>
                  <a:pt x="5709133" y="712953"/>
                </a:cubicBezTo>
                <a:cubicBezTo>
                  <a:pt x="5716416" y="725698"/>
                  <a:pt x="5727340" y="736622"/>
                  <a:pt x="5737658" y="736622"/>
                </a:cubicBezTo>
                <a:cubicBezTo>
                  <a:pt x="5753438" y="733588"/>
                  <a:pt x="5771645" y="726305"/>
                  <a:pt x="5789852" y="722057"/>
                </a:cubicBezTo>
                <a:close/>
                <a:moveTo>
                  <a:pt x="6053247" y="964818"/>
                </a:moveTo>
                <a:cubicBezTo>
                  <a:pt x="6058102" y="935686"/>
                  <a:pt x="6048392" y="917479"/>
                  <a:pt x="6018654" y="912017"/>
                </a:cubicBezTo>
                <a:cubicBezTo>
                  <a:pt x="6013192" y="910803"/>
                  <a:pt x="6001054" y="916872"/>
                  <a:pt x="6001054" y="919907"/>
                </a:cubicBezTo>
                <a:cubicBezTo>
                  <a:pt x="6001054" y="927190"/>
                  <a:pt x="6004088" y="937507"/>
                  <a:pt x="6009550" y="941148"/>
                </a:cubicBezTo>
                <a:cubicBezTo>
                  <a:pt x="6022295" y="950252"/>
                  <a:pt x="6036861" y="956321"/>
                  <a:pt x="6053247" y="964818"/>
                </a:cubicBezTo>
                <a:close/>
                <a:moveTo>
                  <a:pt x="2041014" y="6022138"/>
                </a:moveTo>
                <a:cubicBezTo>
                  <a:pt x="2000958" y="5984510"/>
                  <a:pt x="2000958" y="5984510"/>
                  <a:pt x="1972434" y="5997255"/>
                </a:cubicBezTo>
                <a:cubicBezTo>
                  <a:pt x="1983358" y="6023352"/>
                  <a:pt x="1983358" y="6023352"/>
                  <a:pt x="2041014" y="6022138"/>
                </a:cubicBezTo>
                <a:close/>
                <a:moveTo>
                  <a:pt x="5010589" y="434992"/>
                </a:moveTo>
                <a:cubicBezTo>
                  <a:pt x="5019085" y="461695"/>
                  <a:pt x="5022727" y="493861"/>
                  <a:pt x="5070065" y="481723"/>
                </a:cubicBezTo>
                <a:cubicBezTo>
                  <a:pt x="5047003" y="463516"/>
                  <a:pt x="5028796" y="449557"/>
                  <a:pt x="5010589" y="434992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0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783FD55E-0C2D-08BD-BEFC-FA30604864AC}"/>
              </a:ext>
            </a:extLst>
          </p:cNvPr>
          <p:cNvSpPr txBox="1"/>
          <p:nvPr/>
        </p:nvSpPr>
        <p:spPr>
          <a:xfrm>
            <a:off x="4354913" y="64797"/>
            <a:ext cx="3482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演示春风楷" panose="00000500000000000000" pitchFamily="2" charset="-122"/>
                <a:ea typeface="演示春风楷" panose="00000500000000000000" pitchFamily="2" charset="-122"/>
              </a:rPr>
              <a:t>添加标题文本</a:t>
            </a:r>
          </a:p>
        </p:txBody>
      </p:sp>
      <p:sp>
        <p:nvSpPr>
          <p:cNvPr id="27" name="TextBox 14">
            <a:extLst>
              <a:ext uri="{FF2B5EF4-FFF2-40B4-BE49-F238E27FC236}">
                <a16:creationId xmlns:a16="http://schemas.microsoft.com/office/drawing/2014/main" id="{B4A5BBFC-5E38-9AB2-22FF-840C57CCDE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0613" y="1675946"/>
            <a:ext cx="601662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9EECC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01</a:t>
            </a:r>
            <a:endParaRPr lang="zh-CN" altLang="en-US" sz="3200" b="1" dirty="0">
              <a:solidFill>
                <a:srgbClr val="F9EECC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8" name="TextBox 15">
            <a:extLst>
              <a:ext uri="{FF2B5EF4-FFF2-40B4-BE49-F238E27FC236}">
                <a16:creationId xmlns:a16="http://schemas.microsoft.com/office/drawing/2014/main" id="{EF4E77B4-C106-50A2-55C9-E8D4CECFCC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9102" y="1675946"/>
            <a:ext cx="601447" cy="754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>
                <a:solidFill>
                  <a:srgbClr val="F9EECC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02</a:t>
            </a:r>
            <a:endParaRPr lang="zh-CN" altLang="en-US" sz="3200" b="1" dirty="0">
              <a:solidFill>
                <a:srgbClr val="F9EECC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" name="TextBox 16">
            <a:extLst>
              <a:ext uri="{FF2B5EF4-FFF2-40B4-BE49-F238E27FC236}">
                <a16:creationId xmlns:a16="http://schemas.microsoft.com/office/drawing/2014/main" id="{F0D8CC2A-7317-16BD-D59B-56931A7BB6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8475" y="1675946"/>
            <a:ext cx="601663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>
                <a:solidFill>
                  <a:srgbClr val="F9EECC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03</a:t>
            </a:r>
            <a:endParaRPr lang="zh-CN" altLang="en-US" sz="3200" b="1" dirty="0">
              <a:solidFill>
                <a:srgbClr val="F9EECC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" name="TextBox 17">
            <a:extLst>
              <a:ext uri="{FF2B5EF4-FFF2-40B4-BE49-F238E27FC236}">
                <a16:creationId xmlns:a16="http://schemas.microsoft.com/office/drawing/2014/main" id="{0A7C41DB-B8B5-CAD4-1A71-08F0FB2E07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81415" y="1675946"/>
            <a:ext cx="601447" cy="754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>
                <a:solidFill>
                  <a:srgbClr val="F9EECC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04</a:t>
            </a:r>
            <a:endParaRPr lang="zh-CN" altLang="en-US" sz="3200" b="1" dirty="0">
              <a:solidFill>
                <a:srgbClr val="F9EECC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" name="直接连接符 9">
            <a:extLst>
              <a:ext uri="{FF2B5EF4-FFF2-40B4-BE49-F238E27FC236}">
                <a16:creationId xmlns:a16="http://schemas.microsoft.com/office/drawing/2014/main" id="{D344D50A-0DD2-C81F-335B-8E9553B17275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6888" y="2428421"/>
            <a:ext cx="1651000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直接连接符 10">
            <a:extLst>
              <a:ext uri="{FF2B5EF4-FFF2-40B4-BE49-F238E27FC236}">
                <a16:creationId xmlns:a16="http://schemas.microsoft.com/office/drawing/2014/main" id="{C11905FF-418D-324B-B5A8-C59AFB0581A4}"/>
              </a:ext>
            </a:extLst>
          </p:cNvPr>
          <p:cNvSpPr>
            <a:spLocks noChangeShapeType="1"/>
          </p:cNvSpPr>
          <p:nvPr/>
        </p:nvSpPr>
        <p:spPr bwMode="auto">
          <a:xfrm>
            <a:off x="4040188" y="2428421"/>
            <a:ext cx="1651000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直接连接符 11">
            <a:extLst>
              <a:ext uri="{FF2B5EF4-FFF2-40B4-BE49-F238E27FC236}">
                <a16:creationId xmlns:a16="http://schemas.microsoft.com/office/drawing/2014/main" id="{C1B83D63-E220-0EAE-E501-E4BC7D738AA9}"/>
              </a:ext>
            </a:extLst>
          </p:cNvPr>
          <p:cNvSpPr>
            <a:spLocks noChangeShapeType="1"/>
          </p:cNvSpPr>
          <p:nvPr/>
        </p:nvSpPr>
        <p:spPr bwMode="auto">
          <a:xfrm>
            <a:off x="6291263" y="2428421"/>
            <a:ext cx="1651000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直接连接符 12">
            <a:extLst>
              <a:ext uri="{FF2B5EF4-FFF2-40B4-BE49-F238E27FC236}">
                <a16:creationId xmlns:a16="http://schemas.microsoft.com/office/drawing/2014/main" id="{8A734851-D57C-177B-3794-47F7FF9B413F}"/>
              </a:ext>
            </a:extLst>
          </p:cNvPr>
          <p:cNvSpPr>
            <a:spLocks noChangeShapeType="1"/>
          </p:cNvSpPr>
          <p:nvPr/>
        </p:nvSpPr>
        <p:spPr bwMode="auto">
          <a:xfrm>
            <a:off x="8553450" y="2428421"/>
            <a:ext cx="1844675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D7316B0-96EC-4AEE-09B4-C70E57300D31}"/>
              </a:ext>
            </a:extLst>
          </p:cNvPr>
          <p:cNvGrpSpPr/>
          <p:nvPr/>
        </p:nvGrpSpPr>
        <p:grpSpPr>
          <a:xfrm>
            <a:off x="1715947" y="2607327"/>
            <a:ext cx="1890994" cy="1047355"/>
            <a:chOff x="-316195" y="1906534"/>
            <a:chExt cx="1890994" cy="104735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57B6277-ECE1-2F27-BC5C-ED2A2D08B227}"/>
                </a:ext>
              </a:extLst>
            </p:cNvPr>
            <p:cNvSpPr txBox="1"/>
            <p:nvPr/>
          </p:nvSpPr>
          <p:spPr>
            <a:xfrm>
              <a:off x="-316195" y="2190603"/>
              <a:ext cx="189099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063F9AD-55B5-C2B5-EAEA-C6449CF35CCF}"/>
                </a:ext>
              </a:extLst>
            </p:cNvPr>
            <p:cNvSpPr txBox="1"/>
            <p:nvPr/>
          </p:nvSpPr>
          <p:spPr>
            <a:xfrm>
              <a:off x="-16141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16619A0-A93D-FCE8-6AEE-64BC4CF92E6D}"/>
              </a:ext>
            </a:extLst>
          </p:cNvPr>
          <p:cNvGrpSpPr/>
          <p:nvPr/>
        </p:nvGrpSpPr>
        <p:grpSpPr>
          <a:xfrm>
            <a:off x="3920190" y="2607327"/>
            <a:ext cx="1890994" cy="1047355"/>
            <a:chOff x="-316195" y="1906534"/>
            <a:chExt cx="1890994" cy="104735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EC872843-F383-CEDC-1C4F-FF5B8E29145F}"/>
                </a:ext>
              </a:extLst>
            </p:cNvPr>
            <p:cNvSpPr txBox="1"/>
            <p:nvPr/>
          </p:nvSpPr>
          <p:spPr>
            <a:xfrm>
              <a:off x="-316195" y="2190603"/>
              <a:ext cx="189099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8" name="文本框 447">
              <a:extLst>
                <a:ext uri="{FF2B5EF4-FFF2-40B4-BE49-F238E27FC236}">
                  <a16:creationId xmlns:a16="http://schemas.microsoft.com/office/drawing/2014/main" id="{AEE39681-BFDC-FA7E-6AA0-E22D059B1915}"/>
                </a:ext>
              </a:extLst>
            </p:cNvPr>
            <p:cNvSpPr txBox="1"/>
            <p:nvPr/>
          </p:nvSpPr>
          <p:spPr>
            <a:xfrm>
              <a:off x="-16141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9" name="组合 448">
            <a:extLst>
              <a:ext uri="{FF2B5EF4-FFF2-40B4-BE49-F238E27FC236}">
                <a16:creationId xmlns:a16="http://schemas.microsoft.com/office/drawing/2014/main" id="{97EFB785-6724-1D42-2AFD-648401BD8CBC}"/>
              </a:ext>
            </a:extLst>
          </p:cNvPr>
          <p:cNvGrpSpPr/>
          <p:nvPr/>
        </p:nvGrpSpPr>
        <p:grpSpPr>
          <a:xfrm>
            <a:off x="6171265" y="2607327"/>
            <a:ext cx="1890994" cy="1047355"/>
            <a:chOff x="-316195" y="1906534"/>
            <a:chExt cx="1890994" cy="1047355"/>
          </a:xfrm>
        </p:grpSpPr>
        <p:sp>
          <p:nvSpPr>
            <p:cNvPr id="451" name="文本框 450">
              <a:extLst>
                <a:ext uri="{FF2B5EF4-FFF2-40B4-BE49-F238E27FC236}">
                  <a16:creationId xmlns:a16="http://schemas.microsoft.com/office/drawing/2014/main" id="{30DA81A1-F1C0-1A95-FC18-03191E0CD38E}"/>
                </a:ext>
              </a:extLst>
            </p:cNvPr>
            <p:cNvSpPr txBox="1"/>
            <p:nvPr/>
          </p:nvSpPr>
          <p:spPr>
            <a:xfrm>
              <a:off x="-316195" y="2190603"/>
              <a:ext cx="189099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2" name="文本框 451">
              <a:extLst>
                <a:ext uri="{FF2B5EF4-FFF2-40B4-BE49-F238E27FC236}">
                  <a16:creationId xmlns:a16="http://schemas.microsoft.com/office/drawing/2014/main" id="{0C2EDC2B-B930-548C-FA64-FD5841576F31}"/>
                </a:ext>
              </a:extLst>
            </p:cNvPr>
            <p:cNvSpPr txBox="1"/>
            <p:nvPr/>
          </p:nvSpPr>
          <p:spPr>
            <a:xfrm>
              <a:off x="-16141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3" name="组合 452">
            <a:extLst>
              <a:ext uri="{FF2B5EF4-FFF2-40B4-BE49-F238E27FC236}">
                <a16:creationId xmlns:a16="http://schemas.microsoft.com/office/drawing/2014/main" id="{A3B97C2A-1848-5553-13FE-1B67DD784742}"/>
              </a:ext>
            </a:extLst>
          </p:cNvPr>
          <p:cNvGrpSpPr/>
          <p:nvPr/>
        </p:nvGrpSpPr>
        <p:grpSpPr>
          <a:xfrm>
            <a:off x="8536641" y="2607327"/>
            <a:ext cx="1890994" cy="1047355"/>
            <a:chOff x="-316195" y="1906534"/>
            <a:chExt cx="1890994" cy="1047355"/>
          </a:xfrm>
        </p:grpSpPr>
        <p:sp>
          <p:nvSpPr>
            <p:cNvPr id="454" name="文本框 453">
              <a:extLst>
                <a:ext uri="{FF2B5EF4-FFF2-40B4-BE49-F238E27FC236}">
                  <a16:creationId xmlns:a16="http://schemas.microsoft.com/office/drawing/2014/main" id="{00B66F74-7306-2B6F-13CD-262F033B1434}"/>
                </a:ext>
              </a:extLst>
            </p:cNvPr>
            <p:cNvSpPr txBox="1"/>
            <p:nvPr/>
          </p:nvSpPr>
          <p:spPr>
            <a:xfrm>
              <a:off x="-316195" y="2190603"/>
              <a:ext cx="189099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5" name="文本框 454">
              <a:extLst>
                <a:ext uri="{FF2B5EF4-FFF2-40B4-BE49-F238E27FC236}">
                  <a16:creationId xmlns:a16="http://schemas.microsoft.com/office/drawing/2014/main" id="{5395ADBB-ABB4-1CFD-ADC4-8652034101AD}"/>
                </a:ext>
              </a:extLst>
            </p:cNvPr>
            <p:cNvSpPr txBox="1"/>
            <p:nvPr/>
          </p:nvSpPr>
          <p:spPr>
            <a:xfrm>
              <a:off x="-161414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67" name="矩形: 圆角 466" descr="D:\51PPT模板网\51pptmoban.com\图片.jpg">
            <a:extLst>
              <a:ext uri="{FF2B5EF4-FFF2-40B4-BE49-F238E27FC236}">
                <a16:creationId xmlns:a16="http://schemas.microsoft.com/office/drawing/2014/main" id="{FC328F87-CBCF-4A63-7D11-A2EC0C619E2B}"/>
              </a:ext>
            </a:extLst>
          </p:cNvPr>
          <p:cNvSpPr/>
          <p:nvPr/>
        </p:nvSpPr>
        <p:spPr>
          <a:xfrm>
            <a:off x="947738" y="4633192"/>
            <a:ext cx="10296525" cy="1016012"/>
          </a:xfrm>
          <a:prstGeom prst="roundRect">
            <a:avLst/>
          </a:pr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tile tx="0" ty="0" sx="100000" sy="100000" flip="none" algn="tl"/>
          </a:blip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4" name="文本框 473">
            <a:extLst>
              <a:ext uri="{FF2B5EF4-FFF2-40B4-BE49-F238E27FC236}">
                <a16:creationId xmlns:a16="http://schemas.microsoft.com/office/drawing/2014/main" id="{8E786A70-95DE-7F4A-22AB-C3CABE29E7C3}"/>
              </a:ext>
            </a:extLst>
          </p:cNvPr>
          <p:cNvSpPr txBox="1"/>
          <p:nvPr/>
        </p:nvSpPr>
        <p:spPr>
          <a:xfrm>
            <a:off x="1420530" y="4794869"/>
            <a:ext cx="935924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9EECC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6451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783FD55E-0C2D-08BD-BEFC-FA30604864AC}"/>
              </a:ext>
            </a:extLst>
          </p:cNvPr>
          <p:cNvSpPr txBox="1"/>
          <p:nvPr/>
        </p:nvSpPr>
        <p:spPr>
          <a:xfrm>
            <a:off x="4354913" y="64797"/>
            <a:ext cx="3482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演示春风楷" panose="00000500000000000000" pitchFamily="2" charset="-122"/>
                <a:ea typeface="演示春风楷" panose="00000500000000000000" pitchFamily="2" charset="-122"/>
              </a:rPr>
              <a:t>添加标题文本</a:t>
            </a:r>
          </a:p>
        </p:txBody>
      </p:sp>
      <p:grpSp>
        <p:nvGrpSpPr>
          <p:cNvPr id="466" name="组合 465">
            <a:extLst>
              <a:ext uri="{FF2B5EF4-FFF2-40B4-BE49-F238E27FC236}">
                <a16:creationId xmlns:a16="http://schemas.microsoft.com/office/drawing/2014/main" id="{0BB3F296-AF9C-997B-1A98-D1017682086E}"/>
              </a:ext>
            </a:extLst>
          </p:cNvPr>
          <p:cNvGrpSpPr/>
          <p:nvPr/>
        </p:nvGrpSpPr>
        <p:grpSpPr>
          <a:xfrm>
            <a:off x="1562754" y="1124392"/>
            <a:ext cx="9217022" cy="1029500"/>
            <a:chOff x="1489075" y="1124392"/>
            <a:chExt cx="9217022" cy="1029500"/>
          </a:xfrm>
        </p:grpSpPr>
        <p:sp>
          <p:nvSpPr>
            <p:cNvPr id="462" name="文本框 461">
              <a:extLst>
                <a:ext uri="{FF2B5EF4-FFF2-40B4-BE49-F238E27FC236}">
                  <a16:creationId xmlns:a16="http://schemas.microsoft.com/office/drawing/2014/main" id="{2DA3EDF0-D5C3-A81E-919D-A4F0036A6D1C}"/>
                </a:ext>
              </a:extLst>
            </p:cNvPr>
            <p:cNvSpPr txBox="1"/>
            <p:nvPr/>
          </p:nvSpPr>
          <p:spPr>
            <a:xfrm>
              <a:off x="1676726" y="1325612"/>
              <a:ext cx="8838545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64" name="L 形 463">
              <a:extLst>
                <a:ext uri="{FF2B5EF4-FFF2-40B4-BE49-F238E27FC236}">
                  <a16:creationId xmlns:a16="http://schemas.microsoft.com/office/drawing/2014/main" id="{669B1B32-B245-F3DA-6A0B-81D15159C758}"/>
                </a:ext>
              </a:extLst>
            </p:cNvPr>
            <p:cNvSpPr/>
            <p:nvPr/>
          </p:nvSpPr>
          <p:spPr>
            <a:xfrm rot="5400000">
              <a:off x="1489075" y="1124392"/>
              <a:ext cx="381653" cy="381653"/>
            </a:xfrm>
            <a:prstGeom prst="corner">
              <a:avLst>
                <a:gd name="adj1" fmla="val 25000"/>
                <a:gd name="adj2" fmla="val 25000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L 形 464">
              <a:extLst>
                <a:ext uri="{FF2B5EF4-FFF2-40B4-BE49-F238E27FC236}">
                  <a16:creationId xmlns:a16="http://schemas.microsoft.com/office/drawing/2014/main" id="{3E5E7BAB-78A0-2DAB-E915-AFE3B7B58B3C}"/>
                </a:ext>
              </a:extLst>
            </p:cNvPr>
            <p:cNvSpPr/>
            <p:nvPr/>
          </p:nvSpPr>
          <p:spPr>
            <a:xfrm rot="16200000">
              <a:off x="10324444" y="1772239"/>
              <a:ext cx="381653" cy="381653"/>
            </a:xfrm>
            <a:prstGeom prst="corner">
              <a:avLst>
                <a:gd name="adj1" fmla="val 25000"/>
                <a:gd name="adj2" fmla="val 25000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6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C6405834-1364-2ADE-F69F-93A3094C59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43275"/>
            <a:ext cx="12175914" cy="3614725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Rectangle 62">
            <a:extLst>
              <a:ext uri="{FF2B5EF4-FFF2-40B4-BE49-F238E27FC236}">
                <a16:creationId xmlns:a16="http://schemas.microsoft.com/office/drawing/2014/main" id="{591FFD2F-C213-C78D-EF39-4263A0257A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4339" y="2545697"/>
            <a:ext cx="2236479" cy="2179403"/>
          </a:xfrm>
          <a:prstGeom prst="rect">
            <a:avLst/>
          </a:pr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Rectangle 64">
            <a:extLst>
              <a:ext uri="{FF2B5EF4-FFF2-40B4-BE49-F238E27FC236}">
                <a16:creationId xmlns:a16="http://schemas.microsoft.com/office/drawing/2014/main" id="{66066218-8AED-DF0C-9FAD-82623E5A8C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849" y="2545697"/>
            <a:ext cx="2236479" cy="2179403"/>
          </a:xfrm>
          <a:prstGeom prst="rect">
            <a:avLst/>
          </a:pr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Rectangle 66">
            <a:extLst>
              <a:ext uri="{FF2B5EF4-FFF2-40B4-BE49-F238E27FC236}">
                <a16:creationId xmlns:a16="http://schemas.microsoft.com/office/drawing/2014/main" id="{2D59ADC7-25CD-6E8C-DF53-626A228B7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7473" y="2545697"/>
            <a:ext cx="2236479" cy="2179403"/>
          </a:xfrm>
          <a:prstGeom prst="rect">
            <a:avLst/>
          </a:pr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Rectangle 68">
            <a:extLst>
              <a:ext uri="{FF2B5EF4-FFF2-40B4-BE49-F238E27FC236}">
                <a16:creationId xmlns:a16="http://schemas.microsoft.com/office/drawing/2014/main" id="{F66C6340-81D8-5676-24F1-2C5633905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42983" y="2545697"/>
            <a:ext cx="2236479" cy="2179403"/>
          </a:xfrm>
          <a:prstGeom prst="rect">
            <a:avLst/>
          </a:prstGeom>
          <a:gradFill flip="none" rotWithShape="1">
            <a:gsLst>
              <a:gs pos="0">
                <a:srgbClr val="9D7942">
                  <a:alpha val="0"/>
                </a:srgb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78" descr="D:\51PPT模板网\51pptmoban.com\图片.jpg">
            <a:extLst>
              <a:ext uri="{FF2B5EF4-FFF2-40B4-BE49-F238E27FC236}">
                <a16:creationId xmlns:a16="http://schemas.microsoft.com/office/drawing/2014/main" id="{EDDDF521-D05A-9A7C-2158-0AF73EBF7CB6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7102617" y="3991587"/>
            <a:ext cx="524241" cy="418547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 79">
            <a:extLst>
              <a:ext uri="{FF2B5EF4-FFF2-40B4-BE49-F238E27FC236}">
                <a16:creationId xmlns:a16="http://schemas.microsoft.com/office/drawing/2014/main" id="{2ADB0761-8327-33D2-84AD-E9598C6B05A7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4608245" y="3985245"/>
            <a:ext cx="520013" cy="431230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Freeform 80">
            <a:extLst>
              <a:ext uri="{FF2B5EF4-FFF2-40B4-BE49-F238E27FC236}">
                <a16:creationId xmlns:a16="http://schemas.microsoft.com/office/drawing/2014/main" id="{4C13CD96-0A5E-657E-4979-37ACB20836FF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2022978" y="3987359"/>
            <a:ext cx="520013" cy="427003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Freeform 81">
            <a:extLst>
              <a:ext uri="{FF2B5EF4-FFF2-40B4-BE49-F238E27FC236}">
                <a16:creationId xmlns:a16="http://schemas.microsoft.com/office/drawing/2014/main" id="{5440C421-FFF0-A405-5E98-7559A563C3EF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675202" y="3947195"/>
            <a:ext cx="359359" cy="50733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2FFB14B-1A6D-3702-4442-2E0E84FD7CA6}"/>
              </a:ext>
            </a:extLst>
          </p:cNvPr>
          <p:cNvGrpSpPr/>
          <p:nvPr/>
        </p:nvGrpSpPr>
        <p:grpSpPr>
          <a:xfrm>
            <a:off x="1469341" y="2731205"/>
            <a:ext cx="1837980" cy="1046040"/>
            <a:chOff x="-236458" y="1840801"/>
            <a:chExt cx="1380306" cy="78556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EF97D50-40A6-9E95-31B2-B4DDBE8D5ADD}"/>
                </a:ext>
              </a:extLst>
            </p:cNvPr>
            <p:cNvSpPr txBox="1"/>
            <p:nvPr/>
          </p:nvSpPr>
          <p:spPr>
            <a:xfrm>
              <a:off x="-232228" y="2053146"/>
              <a:ext cx="1376076" cy="57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575F945-B83E-472C-3713-EC23AE805AEC}"/>
                </a:ext>
              </a:extLst>
            </p:cNvPr>
            <p:cNvSpPr txBox="1"/>
            <p:nvPr/>
          </p:nvSpPr>
          <p:spPr>
            <a:xfrm>
              <a:off x="-236458" y="1840801"/>
              <a:ext cx="1308298" cy="254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C6A6340-C64A-5409-EAF1-805EED1F0E3A}"/>
              </a:ext>
            </a:extLst>
          </p:cNvPr>
          <p:cNvGrpSpPr/>
          <p:nvPr/>
        </p:nvGrpSpPr>
        <p:grpSpPr>
          <a:xfrm>
            <a:off x="3949261" y="2731202"/>
            <a:ext cx="1837980" cy="1046040"/>
            <a:chOff x="-236458" y="1840801"/>
            <a:chExt cx="1380306" cy="78556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065F15A-C5C6-6590-639D-E75FB7E84E6F}"/>
                </a:ext>
              </a:extLst>
            </p:cNvPr>
            <p:cNvSpPr txBox="1"/>
            <p:nvPr/>
          </p:nvSpPr>
          <p:spPr>
            <a:xfrm>
              <a:off x="-232228" y="2053146"/>
              <a:ext cx="1376076" cy="573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B5CA376-FF16-A51B-211B-E09ACEDD1E2E}"/>
                </a:ext>
              </a:extLst>
            </p:cNvPr>
            <p:cNvSpPr txBox="1"/>
            <p:nvPr/>
          </p:nvSpPr>
          <p:spPr>
            <a:xfrm>
              <a:off x="-236458" y="1840801"/>
              <a:ext cx="1308298" cy="254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4ED19BB-63CF-398A-20DC-DF2BA9285C6B}"/>
              </a:ext>
            </a:extLst>
          </p:cNvPr>
          <p:cNvGrpSpPr/>
          <p:nvPr/>
        </p:nvGrpSpPr>
        <p:grpSpPr>
          <a:xfrm>
            <a:off x="6445747" y="2731205"/>
            <a:ext cx="1837980" cy="1046040"/>
            <a:chOff x="-236458" y="1840801"/>
            <a:chExt cx="1380306" cy="78556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92F9E52-2354-E1C7-8F53-845C54A7EDFB}"/>
                </a:ext>
              </a:extLst>
            </p:cNvPr>
            <p:cNvSpPr txBox="1"/>
            <p:nvPr/>
          </p:nvSpPr>
          <p:spPr>
            <a:xfrm>
              <a:off x="-232228" y="2053146"/>
              <a:ext cx="1376076" cy="57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D2006BA-0857-EBFF-4CE0-CEF822C9E836}"/>
                </a:ext>
              </a:extLst>
            </p:cNvPr>
            <p:cNvSpPr txBox="1"/>
            <p:nvPr/>
          </p:nvSpPr>
          <p:spPr>
            <a:xfrm>
              <a:off x="-236458" y="1840801"/>
              <a:ext cx="1308298" cy="254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1880B8F-1F57-EC60-44D5-4FE69FF1400A}"/>
              </a:ext>
            </a:extLst>
          </p:cNvPr>
          <p:cNvGrpSpPr/>
          <p:nvPr/>
        </p:nvGrpSpPr>
        <p:grpSpPr>
          <a:xfrm>
            <a:off x="8935891" y="2731205"/>
            <a:ext cx="1837980" cy="1046040"/>
            <a:chOff x="-236458" y="1840801"/>
            <a:chExt cx="1380306" cy="78556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AC98471-13DB-1ED7-3155-A64CF45FEF58}"/>
                </a:ext>
              </a:extLst>
            </p:cNvPr>
            <p:cNvSpPr txBox="1"/>
            <p:nvPr/>
          </p:nvSpPr>
          <p:spPr>
            <a:xfrm>
              <a:off x="-232228" y="2053146"/>
              <a:ext cx="1376076" cy="57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FE20F44-3724-CA07-C95D-BEE7E1F53AE1}"/>
                </a:ext>
              </a:extLst>
            </p:cNvPr>
            <p:cNvSpPr txBox="1"/>
            <p:nvPr/>
          </p:nvSpPr>
          <p:spPr>
            <a:xfrm>
              <a:off x="-236458" y="1840801"/>
              <a:ext cx="1308298" cy="254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631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524" name="组合 523">
            <a:extLst>
              <a:ext uri="{FF2B5EF4-FFF2-40B4-BE49-F238E27FC236}">
                <a16:creationId xmlns:a16="http://schemas.microsoft.com/office/drawing/2014/main" id="{B3BA6E6A-895A-A7AC-E513-1D590BB0F965}"/>
              </a:ext>
            </a:extLst>
          </p:cNvPr>
          <p:cNvGrpSpPr/>
          <p:nvPr/>
        </p:nvGrpSpPr>
        <p:grpSpPr>
          <a:xfrm>
            <a:off x="7320914" y="2471261"/>
            <a:ext cx="731290" cy="414589"/>
            <a:chOff x="6050849" y="5343598"/>
            <a:chExt cx="731290" cy="414589"/>
          </a:xfrm>
          <a:noFill/>
        </p:grpSpPr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789E0627-5904-DF18-79CD-4E14F1F94B6F}"/>
                </a:ext>
              </a:extLst>
            </p:cNvPr>
            <p:cNvSpPr/>
            <p:nvPr/>
          </p:nvSpPr>
          <p:spPr>
            <a:xfrm>
              <a:off x="6056609" y="5343598"/>
              <a:ext cx="224569" cy="259119"/>
            </a:xfrm>
            <a:custGeom>
              <a:avLst/>
              <a:gdLst>
                <a:gd name="connsiteX0" fmla="*/ 115163 w 224569"/>
                <a:gd name="connsiteY0" fmla="*/ 0 h 259119"/>
                <a:gd name="connsiteX1" fmla="*/ 224569 w 224569"/>
                <a:gd name="connsiteY1" fmla="*/ 103648 h 259119"/>
                <a:gd name="connsiteX2" fmla="*/ 46065 w 224569"/>
                <a:gd name="connsiteY2" fmla="*/ 259119 h 259119"/>
                <a:gd name="connsiteX3" fmla="*/ 0 w 224569"/>
                <a:gd name="connsiteY3" fmla="*/ 253360 h 259119"/>
                <a:gd name="connsiteX4" fmla="*/ 138196 w 224569"/>
                <a:gd name="connsiteY4" fmla="*/ 138197 h 259119"/>
                <a:gd name="connsiteX5" fmla="*/ 97889 w 224569"/>
                <a:gd name="connsiteY5" fmla="*/ 86373 h 259119"/>
                <a:gd name="connsiteX6" fmla="*/ 63340 w 224569"/>
                <a:gd name="connsiteY6" fmla="*/ 115164 h 259119"/>
                <a:gd name="connsiteX7" fmla="*/ 28790 w 224569"/>
                <a:gd name="connsiteY7" fmla="*/ 51824 h 259119"/>
                <a:gd name="connsiteX8" fmla="*/ 115163 w 224569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569" h="259119">
                  <a:moveTo>
                    <a:pt x="115163" y="0"/>
                  </a:moveTo>
                  <a:cubicBezTo>
                    <a:pt x="184261" y="0"/>
                    <a:pt x="224569" y="40308"/>
                    <a:pt x="224569" y="103648"/>
                  </a:cubicBezTo>
                  <a:cubicBezTo>
                    <a:pt x="224569" y="213053"/>
                    <a:pt x="109405" y="259119"/>
                    <a:pt x="46065" y="259119"/>
                  </a:cubicBezTo>
                  <a:cubicBezTo>
                    <a:pt x="34549" y="259119"/>
                    <a:pt x="17274" y="259119"/>
                    <a:pt x="0" y="253360"/>
                  </a:cubicBezTo>
                  <a:cubicBezTo>
                    <a:pt x="57581" y="230328"/>
                    <a:pt x="138196" y="207295"/>
                    <a:pt x="138196" y="138197"/>
                  </a:cubicBezTo>
                  <a:cubicBezTo>
                    <a:pt x="138196" y="115164"/>
                    <a:pt x="103647" y="86373"/>
                    <a:pt x="97889" y="86373"/>
                  </a:cubicBezTo>
                  <a:cubicBezTo>
                    <a:pt x="80614" y="86373"/>
                    <a:pt x="69098" y="103648"/>
                    <a:pt x="63340" y="115164"/>
                  </a:cubicBezTo>
                  <a:cubicBezTo>
                    <a:pt x="51823" y="103648"/>
                    <a:pt x="28790" y="57582"/>
                    <a:pt x="28790" y="51824"/>
                  </a:cubicBezTo>
                  <a:cubicBezTo>
                    <a:pt x="28790" y="5758"/>
                    <a:pt x="92130" y="0"/>
                    <a:pt x="115163" y="0"/>
                  </a:cubicBezTo>
                  <a:close/>
                </a:path>
              </a:pathLst>
            </a:custGeom>
            <a:grpFill/>
            <a:ln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90A3D7A1-5230-0287-D11E-350EDA080F90}"/>
                </a:ext>
              </a:extLst>
            </p:cNvPr>
            <p:cNvSpPr/>
            <p:nvPr/>
          </p:nvSpPr>
          <p:spPr>
            <a:xfrm>
              <a:off x="6050849" y="5447245"/>
              <a:ext cx="731290" cy="310942"/>
            </a:xfrm>
            <a:custGeom>
              <a:avLst/>
              <a:gdLst>
                <a:gd name="connsiteX0" fmla="*/ 529754 w 731290"/>
                <a:gd name="connsiteY0" fmla="*/ 0 h 310942"/>
                <a:gd name="connsiteX1" fmla="*/ 731290 w 731290"/>
                <a:gd name="connsiteY1" fmla="*/ 178503 h 310942"/>
                <a:gd name="connsiteX2" fmla="*/ 616126 w 731290"/>
                <a:gd name="connsiteY2" fmla="*/ 310942 h 310942"/>
                <a:gd name="connsiteX3" fmla="*/ 512479 w 731290"/>
                <a:gd name="connsiteY3" fmla="*/ 224569 h 310942"/>
                <a:gd name="connsiteX4" fmla="*/ 570061 w 731290"/>
                <a:gd name="connsiteY4" fmla="*/ 143954 h 310942"/>
                <a:gd name="connsiteX5" fmla="*/ 621885 w 731290"/>
                <a:gd name="connsiteY5" fmla="*/ 178503 h 310942"/>
                <a:gd name="connsiteX6" fmla="*/ 564303 w 731290"/>
                <a:gd name="connsiteY6" fmla="*/ 230327 h 310942"/>
                <a:gd name="connsiteX7" fmla="*/ 633401 w 731290"/>
                <a:gd name="connsiteY7" fmla="*/ 270634 h 310942"/>
                <a:gd name="connsiteX8" fmla="*/ 702499 w 731290"/>
                <a:gd name="connsiteY8" fmla="*/ 190020 h 310942"/>
                <a:gd name="connsiteX9" fmla="*/ 564303 w 731290"/>
                <a:gd name="connsiteY9" fmla="*/ 74856 h 310942"/>
                <a:gd name="connsiteX10" fmla="*/ 115164 w 731290"/>
                <a:gd name="connsiteY10" fmla="*/ 218811 h 310942"/>
                <a:gd name="connsiteX11" fmla="*/ 0 w 731290"/>
                <a:gd name="connsiteY11" fmla="*/ 195778 h 310942"/>
                <a:gd name="connsiteX12" fmla="*/ 57582 w 731290"/>
                <a:gd name="connsiteY12" fmla="*/ 201536 h 310942"/>
                <a:gd name="connsiteX13" fmla="*/ 529754 w 731290"/>
                <a:gd name="connsiteY13" fmla="*/ 0 h 3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1290" h="310942">
                  <a:moveTo>
                    <a:pt x="529754" y="0"/>
                  </a:moveTo>
                  <a:cubicBezTo>
                    <a:pt x="627643" y="0"/>
                    <a:pt x="731290" y="80614"/>
                    <a:pt x="731290" y="178503"/>
                  </a:cubicBezTo>
                  <a:cubicBezTo>
                    <a:pt x="731290" y="259118"/>
                    <a:pt x="685225" y="310942"/>
                    <a:pt x="616126" y="310942"/>
                  </a:cubicBezTo>
                  <a:cubicBezTo>
                    <a:pt x="552786" y="310942"/>
                    <a:pt x="512479" y="287909"/>
                    <a:pt x="512479" y="224569"/>
                  </a:cubicBezTo>
                  <a:cubicBezTo>
                    <a:pt x="512479" y="190020"/>
                    <a:pt x="523995" y="143954"/>
                    <a:pt x="570061" y="143954"/>
                  </a:cubicBezTo>
                  <a:cubicBezTo>
                    <a:pt x="593094" y="143954"/>
                    <a:pt x="621885" y="161229"/>
                    <a:pt x="621885" y="178503"/>
                  </a:cubicBezTo>
                  <a:cubicBezTo>
                    <a:pt x="621885" y="195778"/>
                    <a:pt x="581577" y="213052"/>
                    <a:pt x="564303" y="230327"/>
                  </a:cubicBezTo>
                  <a:cubicBezTo>
                    <a:pt x="587335" y="253360"/>
                    <a:pt x="604610" y="270634"/>
                    <a:pt x="633401" y="270634"/>
                  </a:cubicBezTo>
                  <a:cubicBezTo>
                    <a:pt x="685225" y="270634"/>
                    <a:pt x="702499" y="218811"/>
                    <a:pt x="702499" y="190020"/>
                  </a:cubicBezTo>
                  <a:cubicBezTo>
                    <a:pt x="702499" y="109405"/>
                    <a:pt x="621885" y="74856"/>
                    <a:pt x="564303" y="74856"/>
                  </a:cubicBezTo>
                  <a:cubicBezTo>
                    <a:pt x="443381" y="74856"/>
                    <a:pt x="270635" y="218811"/>
                    <a:pt x="115164" y="218811"/>
                  </a:cubicBezTo>
                  <a:cubicBezTo>
                    <a:pt x="103648" y="218811"/>
                    <a:pt x="40308" y="207294"/>
                    <a:pt x="0" y="195778"/>
                  </a:cubicBezTo>
                  <a:cubicBezTo>
                    <a:pt x="17275" y="195778"/>
                    <a:pt x="40308" y="201536"/>
                    <a:pt x="57582" y="201536"/>
                  </a:cubicBezTo>
                  <a:cubicBezTo>
                    <a:pt x="230328" y="201536"/>
                    <a:pt x="351250" y="0"/>
                    <a:pt x="529754" y="0"/>
                  </a:cubicBezTo>
                  <a:close/>
                </a:path>
              </a:pathLst>
            </a:custGeom>
            <a:grpFill/>
            <a:ln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</p:grpSp>
      <p:grpSp>
        <p:nvGrpSpPr>
          <p:cNvPr id="525" name="组合 524">
            <a:extLst>
              <a:ext uri="{FF2B5EF4-FFF2-40B4-BE49-F238E27FC236}">
                <a16:creationId xmlns:a16="http://schemas.microsoft.com/office/drawing/2014/main" id="{C256E20A-244D-E473-CDAC-4D09E8A2B15A}"/>
              </a:ext>
            </a:extLst>
          </p:cNvPr>
          <p:cNvGrpSpPr/>
          <p:nvPr/>
        </p:nvGrpSpPr>
        <p:grpSpPr>
          <a:xfrm flipH="1">
            <a:off x="4011528" y="2471261"/>
            <a:ext cx="691244" cy="414589"/>
            <a:chOff x="6050849" y="5343598"/>
            <a:chExt cx="731290" cy="414589"/>
          </a:xfrm>
          <a:noFill/>
        </p:grpSpPr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C320F05A-6EE1-7C2D-1BD2-455C8E39A9F2}"/>
                </a:ext>
              </a:extLst>
            </p:cNvPr>
            <p:cNvSpPr/>
            <p:nvPr/>
          </p:nvSpPr>
          <p:spPr>
            <a:xfrm>
              <a:off x="6056609" y="5343598"/>
              <a:ext cx="224569" cy="259119"/>
            </a:xfrm>
            <a:custGeom>
              <a:avLst/>
              <a:gdLst>
                <a:gd name="connsiteX0" fmla="*/ 115163 w 224569"/>
                <a:gd name="connsiteY0" fmla="*/ 0 h 259119"/>
                <a:gd name="connsiteX1" fmla="*/ 224569 w 224569"/>
                <a:gd name="connsiteY1" fmla="*/ 103648 h 259119"/>
                <a:gd name="connsiteX2" fmla="*/ 46065 w 224569"/>
                <a:gd name="connsiteY2" fmla="*/ 259119 h 259119"/>
                <a:gd name="connsiteX3" fmla="*/ 0 w 224569"/>
                <a:gd name="connsiteY3" fmla="*/ 253360 h 259119"/>
                <a:gd name="connsiteX4" fmla="*/ 138196 w 224569"/>
                <a:gd name="connsiteY4" fmla="*/ 138197 h 259119"/>
                <a:gd name="connsiteX5" fmla="*/ 97889 w 224569"/>
                <a:gd name="connsiteY5" fmla="*/ 86373 h 259119"/>
                <a:gd name="connsiteX6" fmla="*/ 63340 w 224569"/>
                <a:gd name="connsiteY6" fmla="*/ 115164 h 259119"/>
                <a:gd name="connsiteX7" fmla="*/ 28790 w 224569"/>
                <a:gd name="connsiteY7" fmla="*/ 51824 h 259119"/>
                <a:gd name="connsiteX8" fmla="*/ 115163 w 224569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569" h="259119">
                  <a:moveTo>
                    <a:pt x="115163" y="0"/>
                  </a:moveTo>
                  <a:cubicBezTo>
                    <a:pt x="184261" y="0"/>
                    <a:pt x="224569" y="40308"/>
                    <a:pt x="224569" y="103648"/>
                  </a:cubicBezTo>
                  <a:cubicBezTo>
                    <a:pt x="224569" y="213053"/>
                    <a:pt x="109405" y="259119"/>
                    <a:pt x="46065" y="259119"/>
                  </a:cubicBezTo>
                  <a:cubicBezTo>
                    <a:pt x="34549" y="259119"/>
                    <a:pt x="17274" y="259119"/>
                    <a:pt x="0" y="253360"/>
                  </a:cubicBezTo>
                  <a:cubicBezTo>
                    <a:pt x="57581" y="230328"/>
                    <a:pt x="138196" y="207295"/>
                    <a:pt x="138196" y="138197"/>
                  </a:cubicBezTo>
                  <a:cubicBezTo>
                    <a:pt x="138196" y="115164"/>
                    <a:pt x="103647" y="86373"/>
                    <a:pt x="97889" y="86373"/>
                  </a:cubicBezTo>
                  <a:cubicBezTo>
                    <a:pt x="80614" y="86373"/>
                    <a:pt x="69098" y="103648"/>
                    <a:pt x="63340" y="115164"/>
                  </a:cubicBezTo>
                  <a:cubicBezTo>
                    <a:pt x="51823" y="103648"/>
                    <a:pt x="28790" y="57582"/>
                    <a:pt x="28790" y="51824"/>
                  </a:cubicBezTo>
                  <a:cubicBezTo>
                    <a:pt x="28790" y="5758"/>
                    <a:pt x="92130" y="0"/>
                    <a:pt x="115163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527" name="任意多边形: 形状 526">
              <a:extLst>
                <a:ext uri="{FF2B5EF4-FFF2-40B4-BE49-F238E27FC236}">
                  <a16:creationId xmlns:a16="http://schemas.microsoft.com/office/drawing/2014/main" id="{AA5CF6B2-0DEE-E501-FF06-4CEB8A0CAA62}"/>
                </a:ext>
              </a:extLst>
            </p:cNvPr>
            <p:cNvSpPr/>
            <p:nvPr/>
          </p:nvSpPr>
          <p:spPr>
            <a:xfrm>
              <a:off x="6050849" y="5447245"/>
              <a:ext cx="731290" cy="310942"/>
            </a:xfrm>
            <a:custGeom>
              <a:avLst/>
              <a:gdLst>
                <a:gd name="connsiteX0" fmla="*/ 529754 w 731290"/>
                <a:gd name="connsiteY0" fmla="*/ 0 h 310942"/>
                <a:gd name="connsiteX1" fmla="*/ 731290 w 731290"/>
                <a:gd name="connsiteY1" fmla="*/ 178503 h 310942"/>
                <a:gd name="connsiteX2" fmla="*/ 616126 w 731290"/>
                <a:gd name="connsiteY2" fmla="*/ 310942 h 310942"/>
                <a:gd name="connsiteX3" fmla="*/ 512479 w 731290"/>
                <a:gd name="connsiteY3" fmla="*/ 224569 h 310942"/>
                <a:gd name="connsiteX4" fmla="*/ 570061 w 731290"/>
                <a:gd name="connsiteY4" fmla="*/ 143954 h 310942"/>
                <a:gd name="connsiteX5" fmla="*/ 621885 w 731290"/>
                <a:gd name="connsiteY5" fmla="*/ 178503 h 310942"/>
                <a:gd name="connsiteX6" fmla="*/ 564303 w 731290"/>
                <a:gd name="connsiteY6" fmla="*/ 230327 h 310942"/>
                <a:gd name="connsiteX7" fmla="*/ 633401 w 731290"/>
                <a:gd name="connsiteY7" fmla="*/ 270634 h 310942"/>
                <a:gd name="connsiteX8" fmla="*/ 702499 w 731290"/>
                <a:gd name="connsiteY8" fmla="*/ 190020 h 310942"/>
                <a:gd name="connsiteX9" fmla="*/ 564303 w 731290"/>
                <a:gd name="connsiteY9" fmla="*/ 74856 h 310942"/>
                <a:gd name="connsiteX10" fmla="*/ 115164 w 731290"/>
                <a:gd name="connsiteY10" fmla="*/ 218811 h 310942"/>
                <a:gd name="connsiteX11" fmla="*/ 0 w 731290"/>
                <a:gd name="connsiteY11" fmla="*/ 195778 h 310942"/>
                <a:gd name="connsiteX12" fmla="*/ 57582 w 731290"/>
                <a:gd name="connsiteY12" fmla="*/ 201536 h 310942"/>
                <a:gd name="connsiteX13" fmla="*/ 529754 w 731290"/>
                <a:gd name="connsiteY13" fmla="*/ 0 h 3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1290" h="310942">
                  <a:moveTo>
                    <a:pt x="529754" y="0"/>
                  </a:moveTo>
                  <a:cubicBezTo>
                    <a:pt x="627643" y="0"/>
                    <a:pt x="731290" y="80614"/>
                    <a:pt x="731290" y="178503"/>
                  </a:cubicBezTo>
                  <a:cubicBezTo>
                    <a:pt x="731290" y="259118"/>
                    <a:pt x="685225" y="310942"/>
                    <a:pt x="616126" y="310942"/>
                  </a:cubicBezTo>
                  <a:cubicBezTo>
                    <a:pt x="552786" y="310942"/>
                    <a:pt x="512479" y="287909"/>
                    <a:pt x="512479" y="224569"/>
                  </a:cubicBezTo>
                  <a:cubicBezTo>
                    <a:pt x="512479" y="190020"/>
                    <a:pt x="523995" y="143954"/>
                    <a:pt x="570061" y="143954"/>
                  </a:cubicBezTo>
                  <a:cubicBezTo>
                    <a:pt x="593094" y="143954"/>
                    <a:pt x="621885" y="161229"/>
                    <a:pt x="621885" y="178503"/>
                  </a:cubicBezTo>
                  <a:cubicBezTo>
                    <a:pt x="621885" y="195778"/>
                    <a:pt x="581577" y="213052"/>
                    <a:pt x="564303" y="230327"/>
                  </a:cubicBezTo>
                  <a:cubicBezTo>
                    <a:pt x="587335" y="253360"/>
                    <a:pt x="604610" y="270634"/>
                    <a:pt x="633401" y="270634"/>
                  </a:cubicBezTo>
                  <a:cubicBezTo>
                    <a:pt x="685225" y="270634"/>
                    <a:pt x="702499" y="218811"/>
                    <a:pt x="702499" y="190020"/>
                  </a:cubicBezTo>
                  <a:cubicBezTo>
                    <a:pt x="702499" y="109405"/>
                    <a:pt x="621885" y="74856"/>
                    <a:pt x="564303" y="74856"/>
                  </a:cubicBezTo>
                  <a:cubicBezTo>
                    <a:pt x="443381" y="74856"/>
                    <a:pt x="270635" y="218811"/>
                    <a:pt x="115164" y="218811"/>
                  </a:cubicBezTo>
                  <a:cubicBezTo>
                    <a:pt x="103648" y="218811"/>
                    <a:pt x="40308" y="207294"/>
                    <a:pt x="0" y="195778"/>
                  </a:cubicBezTo>
                  <a:cubicBezTo>
                    <a:pt x="17275" y="195778"/>
                    <a:pt x="40308" y="201536"/>
                    <a:pt x="57582" y="201536"/>
                  </a:cubicBezTo>
                  <a:cubicBezTo>
                    <a:pt x="230328" y="201536"/>
                    <a:pt x="351250" y="0"/>
                    <a:pt x="529754" y="0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solidFill>
                  <a:srgbClr val="000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D060AED-E348-F1B1-5DA7-C2D00609C0F5}"/>
              </a:ext>
            </a:extLst>
          </p:cNvPr>
          <p:cNvGrpSpPr/>
          <p:nvPr/>
        </p:nvGrpSpPr>
        <p:grpSpPr>
          <a:xfrm>
            <a:off x="3741376" y="3403985"/>
            <a:ext cx="4576791" cy="648595"/>
            <a:chOff x="1257456" y="2449246"/>
            <a:chExt cx="4576791" cy="648595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52FBB4C-AB9A-CFBA-4F62-5C297DB36F1A}"/>
                </a:ext>
              </a:extLst>
            </p:cNvPr>
            <p:cNvSpPr/>
            <p:nvPr/>
          </p:nvSpPr>
          <p:spPr>
            <a:xfrm rot="10800000" flipV="1">
              <a:off x="1257456" y="2449246"/>
              <a:ext cx="4576791" cy="648595"/>
            </a:xfrm>
            <a:custGeom>
              <a:avLst/>
              <a:gdLst>
                <a:gd name="connsiteX0" fmla="*/ 3269915 w 4576791"/>
                <a:gd name="connsiteY0" fmla="*/ 0 h 648595"/>
                <a:gd name="connsiteX1" fmla="*/ 2395158 w 4576791"/>
                <a:gd name="connsiteY1" fmla="*/ 0 h 648595"/>
                <a:gd name="connsiteX2" fmla="*/ 2338277 w 4576791"/>
                <a:gd name="connsiteY2" fmla="*/ 0 h 648595"/>
                <a:gd name="connsiteX3" fmla="*/ 2099530 w 4576791"/>
                <a:gd name="connsiteY3" fmla="*/ 0 h 648595"/>
                <a:gd name="connsiteX4" fmla="*/ 2077100 w 4576791"/>
                <a:gd name="connsiteY4" fmla="*/ 0 h 648595"/>
                <a:gd name="connsiteX5" fmla="*/ 1418899 w 4576791"/>
                <a:gd name="connsiteY5" fmla="*/ 0 h 648595"/>
                <a:gd name="connsiteX6" fmla="*/ 1362018 w 4576791"/>
                <a:gd name="connsiteY6" fmla="*/ 0 h 648595"/>
                <a:gd name="connsiteX7" fmla="*/ 1123270 w 4576791"/>
                <a:gd name="connsiteY7" fmla="*/ 0 h 648595"/>
                <a:gd name="connsiteX8" fmla="*/ 1100841 w 4576791"/>
                <a:gd name="connsiteY8" fmla="*/ 0 h 648595"/>
                <a:gd name="connsiteX9" fmla="*/ 487261 w 4576791"/>
                <a:gd name="connsiteY9" fmla="*/ 0 h 648595"/>
                <a:gd name="connsiteX10" fmla="*/ 248512 w 4576791"/>
                <a:gd name="connsiteY10" fmla="*/ 0 h 648595"/>
                <a:gd name="connsiteX11" fmla="*/ 226083 w 4576791"/>
                <a:gd name="connsiteY11" fmla="*/ 0 h 648595"/>
                <a:gd name="connsiteX12" fmla="*/ 212880 w 4576791"/>
                <a:gd name="connsiteY12" fmla="*/ 8993 h 648595"/>
                <a:gd name="connsiteX13" fmla="*/ 171391 w 4576791"/>
                <a:gd name="connsiteY13" fmla="*/ 41776 h 648595"/>
                <a:gd name="connsiteX14" fmla="*/ 161522 w 4576791"/>
                <a:gd name="connsiteY14" fmla="*/ 96231 h 648595"/>
                <a:gd name="connsiteX15" fmla="*/ 72699 w 4576791"/>
                <a:gd name="connsiteY15" fmla="*/ 148315 h 648595"/>
                <a:gd name="connsiteX16" fmla="*/ 62828 w 4576791"/>
                <a:gd name="connsiteY16" fmla="*/ 238283 h 648595"/>
                <a:gd name="connsiteX17" fmla="*/ 9165 w 4576791"/>
                <a:gd name="connsiteY17" fmla="*/ 318188 h 648595"/>
                <a:gd name="connsiteX18" fmla="*/ 0 w 4576791"/>
                <a:gd name="connsiteY18" fmla="*/ 324039 h 648595"/>
                <a:gd name="connsiteX19" fmla="*/ 9165 w 4576791"/>
                <a:gd name="connsiteY19" fmla="*/ 329888 h 648595"/>
                <a:gd name="connsiteX20" fmla="*/ 62828 w 4576791"/>
                <a:gd name="connsiteY20" fmla="*/ 409792 h 648595"/>
                <a:gd name="connsiteX21" fmla="*/ 72699 w 4576791"/>
                <a:gd name="connsiteY21" fmla="*/ 499760 h 648595"/>
                <a:gd name="connsiteX22" fmla="*/ 161522 w 4576791"/>
                <a:gd name="connsiteY22" fmla="*/ 551847 h 648595"/>
                <a:gd name="connsiteX23" fmla="*/ 171391 w 4576791"/>
                <a:gd name="connsiteY23" fmla="*/ 606300 h 648595"/>
                <a:gd name="connsiteX24" fmla="*/ 212880 w 4576791"/>
                <a:gd name="connsiteY24" fmla="*/ 639083 h 648595"/>
                <a:gd name="connsiteX25" fmla="*/ 226083 w 4576791"/>
                <a:gd name="connsiteY25" fmla="*/ 648076 h 648595"/>
                <a:gd name="connsiteX26" fmla="*/ 248512 w 4576791"/>
                <a:gd name="connsiteY26" fmla="*/ 648076 h 648595"/>
                <a:gd name="connsiteX27" fmla="*/ 487261 w 4576791"/>
                <a:gd name="connsiteY27" fmla="*/ 648076 h 648595"/>
                <a:gd name="connsiteX28" fmla="*/ 1306878 w 4576791"/>
                <a:gd name="connsiteY28" fmla="*/ 648076 h 648595"/>
                <a:gd name="connsiteX29" fmla="*/ 1306878 w 4576791"/>
                <a:gd name="connsiteY29" fmla="*/ 648595 h 648595"/>
                <a:gd name="connsiteX30" fmla="*/ 2181635 w 4576791"/>
                <a:gd name="connsiteY30" fmla="*/ 648595 h 648595"/>
                <a:gd name="connsiteX31" fmla="*/ 2238514 w 4576791"/>
                <a:gd name="connsiteY31" fmla="*/ 648595 h 648595"/>
                <a:gd name="connsiteX32" fmla="*/ 2477262 w 4576791"/>
                <a:gd name="connsiteY32" fmla="*/ 648595 h 648595"/>
                <a:gd name="connsiteX33" fmla="*/ 2499692 w 4576791"/>
                <a:gd name="connsiteY33" fmla="*/ 648595 h 648595"/>
                <a:gd name="connsiteX34" fmla="*/ 3157894 w 4576791"/>
                <a:gd name="connsiteY34" fmla="*/ 648595 h 648595"/>
                <a:gd name="connsiteX35" fmla="*/ 3214773 w 4576791"/>
                <a:gd name="connsiteY35" fmla="*/ 648595 h 648595"/>
                <a:gd name="connsiteX36" fmla="*/ 3453522 w 4576791"/>
                <a:gd name="connsiteY36" fmla="*/ 648595 h 648595"/>
                <a:gd name="connsiteX37" fmla="*/ 3475951 w 4576791"/>
                <a:gd name="connsiteY37" fmla="*/ 648595 h 648595"/>
                <a:gd name="connsiteX38" fmla="*/ 4089530 w 4576791"/>
                <a:gd name="connsiteY38" fmla="*/ 648595 h 648595"/>
                <a:gd name="connsiteX39" fmla="*/ 4328279 w 4576791"/>
                <a:gd name="connsiteY39" fmla="*/ 648595 h 648595"/>
                <a:gd name="connsiteX40" fmla="*/ 4350708 w 4576791"/>
                <a:gd name="connsiteY40" fmla="*/ 648595 h 648595"/>
                <a:gd name="connsiteX41" fmla="*/ 4363911 w 4576791"/>
                <a:gd name="connsiteY41" fmla="*/ 639602 h 648595"/>
                <a:gd name="connsiteX42" fmla="*/ 4405400 w 4576791"/>
                <a:gd name="connsiteY42" fmla="*/ 606819 h 648595"/>
                <a:gd name="connsiteX43" fmla="*/ 4415269 w 4576791"/>
                <a:gd name="connsiteY43" fmla="*/ 552364 h 648595"/>
                <a:gd name="connsiteX44" fmla="*/ 4504093 w 4576791"/>
                <a:gd name="connsiteY44" fmla="*/ 500280 h 648595"/>
                <a:gd name="connsiteX45" fmla="*/ 4513963 w 4576791"/>
                <a:gd name="connsiteY45" fmla="*/ 410312 h 648595"/>
                <a:gd name="connsiteX46" fmla="*/ 4567628 w 4576791"/>
                <a:gd name="connsiteY46" fmla="*/ 330407 h 648595"/>
                <a:gd name="connsiteX47" fmla="*/ 4576791 w 4576791"/>
                <a:gd name="connsiteY47" fmla="*/ 324556 h 648595"/>
                <a:gd name="connsiteX48" fmla="*/ 4567628 w 4576791"/>
                <a:gd name="connsiteY48" fmla="*/ 318707 h 648595"/>
                <a:gd name="connsiteX49" fmla="*/ 4513963 w 4576791"/>
                <a:gd name="connsiteY49" fmla="*/ 238803 h 648595"/>
                <a:gd name="connsiteX50" fmla="*/ 4504093 w 4576791"/>
                <a:gd name="connsiteY50" fmla="*/ 148835 h 648595"/>
                <a:gd name="connsiteX51" fmla="*/ 4415269 w 4576791"/>
                <a:gd name="connsiteY51" fmla="*/ 96749 h 648595"/>
                <a:gd name="connsiteX52" fmla="*/ 4405400 w 4576791"/>
                <a:gd name="connsiteY52" fmla="*/ 42295 h 648595"/>
                <a:gd name="connsiteX53" fmla="*/ 4363911 w 4576791"/>
                <a:gd name="connsiteY53" fmla="*/ 9512 h 648595"/>
                <a:gd name="connsiteX54" fmla="*/ 4350708 w 4576791"/>
                <a:gd name="connsiteY54" fmla="*/ 519 h 648595"/>
                <a:gd name="connsiteX55" fmla="*/ 4328279 w 4576791"/>
                <a:gd name="connsiteY55" fmla="*/ 519 h 648595"/>
                <a:gd name="connsiteX56" fmla="*/ 4089530 w 4576791"/>
                <a:gd name="connsiteY56" fmla="*/ 519 h 648595"/>
                <a:gd name="connsiteX57" fmla="*/ 3269915 w 4576791"/>
                <a:gd name="connsiteY57" fmla="*/ 520 h 64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576791" h="648595">
                  <a:moveTo>
                    <a:pt x="3269915" y="0"/>
                  </a:moveTo>
                  <a:lnTo>
                    <a:pt x="2395158" y="0"/>
                  </a:lnTo>
                  <a:lnTo>
                    <a:pt x="2338277" y="0"/>
                  </a:lnTo>
                  <a:lnTo>
                    <a:pt x="2099530" y="0"/>
                  </a:lnTo>
                  <a:lnTo>
                    <a:pt x="2077100" y="0"/>
                  </a:lnTo>
                  <a:lnTo>
                    <a:pt x="1418899" y="0"/>
                  </a:lnTo>
                  <a:lnTo>
                    <a:pt x="1362018" y="0"/>
                  </a:lnTo>
                  <a:lnTo>
                    <a:pt x="1123270" y="0"/>
                  </a:lnTo>
                  <a:lnTo>
                    <a:pt x="1100841" y="0"/>
                  </a:lnTo>
                  <a:lnTo>
                    <a:pt x="487261" y="0"/>
                  </a:lnTo>
                  <a:lnTo>
                    <a:pt x="248512" y="0"/>
                  </a:lnTo>
                  <a:lnTo>
                    <a:pt x="226083" y="0"/>
                  </a:lnTo>
                  <a:lnTo>
                    <a:pt x="212880" y="8993"/>
                  </a:lnTo>
                  <a:cubicBezTo>
                    <a:pt x="198138" y="18281"/>
                    <a:pt x="182942" y="26749"/>
                    <a:pt x="171391" y="41776"/>
                  </a:cubicBezTo>
                  <a:cubicBezTo>
                    <a:pt x="158377" y="58761"/>
                    <a:pt x="164812" y="78078"/>
                    <a:pt x="161522" y="96231"/>
                  </a:cubicBezTo>
                  <a:cubicBezTo>
                    <a:pt x="131914" y="113591"/>
                    <a:pt x="100686" y="113457"/>
                    <a:pt x="72699" y="148315"/>
                  </a:cubicBezTo>
                  <a:cubicBezTo>
                    <a:pt x="56442" y="179472"/>
                    <a:pt x="66119" y="208294"/>
                    <a:pt x="62828" y="238283"/>
                  </a:cubicBezTo>
                  <a:cubicBezTo>
                    <a:pt x="58450" y="265526"/>
                    <a:pt x="35128" y="299204"/>
                    <a:pt x="9165" y="318188"/>
                  </a:cubicBezTo>
                  <a:lnTo>
                    <a:pt x="0" y="324039"/>
                  </a:lnTo>
                  <a:lnTo>
                    <a:pt x="9165" y="329888"/>
                  </a:lnTo>
                  <a:cubicBezTo>
                    <a:pt x="35128" y="348873"/>
                    <a:pt x="58450" y="382550"/>
                    <a:pt x="62828" y="409792"/>
                  </a:cubicBezTo>
                  <a:cubicBezTo>
                    <a:pt x="66119" y="439782"/>
                    <a:pt x="56442" y="468605"/>
                    <a:pt x="72699" y="499760"/>
                  </a:cubicBezTo>
                  <a:cubicBezTo>
                    <a:pt x="100686" y="534619"/>
                    <a:pt x="131914" y="534485"/>
                    <a:pt x="161522" y="551847"/>
                  </a:cubicBezTo>
                  <a:cubicBezTo>
                    <a:pt x="164812" y="569998"/>
                    <a:pt x="158377" y="589315"/>
                    <a:pt x="171391" y="606300"/>
                  </a:cubicBezTo>
                  <a:cubicBezTo>
                    <a:pt x="182942" y="621329"/>
                    <a:pt x="198138" y="629796"/>
                    <a:pt x="212880" y="639083"/>
                  </a:cubicBezTo>
                  <a:lnTo>
                    <a:pt x="226083" y="648076"/>
                  </a:lnTo>
                  <a:lnTo>
                    <a:pt x="248512" y="648076"/>
                  </a:lnTo>
                  <a:lnTo>
                    <a:pt x="487261" y="648076"/>
                  </a:lnTo>
                  <a:lnTo>
                    <a:pt x="1306878" y="648076"/>
                  </a:lnTo>
                  <a:lnTo>
                    <a:pt x="1306878" y="648595"/>
                  </a:lnTo>
                  <a:lnTo>
                    <a:pt x="2181635" y="648595"/>
                  </a:lnTo>
                  <a:lnTo>
                    <a:pt x="2238514" y="648595"/>
                  </a:lnTo>
                  <a:lnTo>
                    <a:pt x="2477262" y="648595"/>
                  </a:lnTo>
                  <a:lnTo>
                    <a:pt x="2499692" y="648595"/>
                  </a:lnTo>
                  <a:lnTo>
                    <a:pt x="3157894" y="648595"/>
                  </a:lnTo>
                  <a:lnTo>
                    <a:pt x="3214773" y="648595"/>
                  </a:lnTo>
                  <a:lnTo>
                    <a:pt x="3453522" y="648595"/>
                  </a:lnTo>
                  <a:lnTo>
                    <a:pt x="3475951" y="648595"/>
                  </a:lnTo>
                  <a:lnTo>
                    <a:pt x="4089530" y="648595"/>
                  </a:lnTo>
                  <a:lnTo>
                    <a:pt x="4328279" y="648595"/>
                  </a:lnTo>
                  <a:lnTo>
                    <a:pt x="4350708" y="648595"/>
                  </a:lnTo>
                  <a:lnTo>
                    <a:pt x="4363911" y="639602"/>
                  </a:lnTo>
                  <a:cubicBezTo>
                    <a:pt x="4378652" y="630314"/>
                    <a:pt x="4393849" y="621846"/>
                    <a:pt x="4405400" y="606819"/>
                  </a:cubicBezTo>
                  <a:cubicBezTo>
                    <a:pt x="4418414" y="589834"/>
                    <a:pt x="4411979" y="570517"/>
                    <a:pt x="4415269" y="552364"/>
                  </a:cubicBezTo>
                  <a:cubicBezTo>
                    <a:pt x="4444877" y="535002"/>
                    <a:pt x="4476105" y="535138"/>
                    <a:pt x="4504093" y="500280"/>
                  </a:cubicBezTo>
                  <a:cubicBezTo>
                    <a:pt x="4520349" y="469123"/>
                    <a:pt x="4510673" y="440301"/>
                    <a:pt x="4513963" y="410312"/>
                  </a:cubicBezTo>
                  <a:cubicBezTo>
                    <a:pt x="4518341" y="383069"/>
                    <a:pt x="4541665" y="349391"/>
                    <a:pt x="4567628" y="330407"/>
                  </a:cubicBezTo>
                  <a:lnTo>
                    <a:pt x="4576791" y="324556"/>
                  </a:lnTo>
                  <a:lnTo>
                    <a:pt x="4567628" y="318707"/>
                  </a:lnTo>
                  <a:cubicBezTo>
                    <a:pt x="4541665" y="299722"/>
                    <a:pt x="4518341" y="266045"/>
                    <a:pt x="4513963" y="238803"/>
                  </a:cubicBezTo>
                  <a:cubicBezTo>
                    <a:pt x="4510673" y="208813"/>
                    <a:pt x="4520349" y="179990"/>
                    <a:pt x="4504093" y="148835"/>
                  </a:cubicBezTo>
                  <a:cubicBezTo>
                    <a:pt x="4476105" y="113976"/>
                    <a:pt x="4444877" y="114110"/>
                    <a:pt x="4415269" y="96749"/>
                  </a:cubicBezTo>
                  <a:cubicBezTo>
                    <a:pt x="4411979" y="78597"/>
                    <a:pt x="4418414" y="59280"/>
                    <a:pt x="4405400" y="42295"/>
                  </a:cubicBezTo>
                  <a:cubicBezTo>
                    <a:pt x="4393849" y="27267"/>
                    <a:pt x="4378652" y="18799"/>
                    <a:pt x="4363911" y="9512"/>
                  </a:cubicBezTo>
                  <a:lnTo>
                    <a:pt x="4350708" y="519"/>
                  </a:lnTo>
                  <a:lnTo>
                    <a:pt x="4328279" y="519"/>
                  </a:lnTo>
                  <a:lnTo>
                    <a:pt x="4089530" y="519"/>
                  </a:lnTo>
                  <a:lnTo>
                    <a:pt x="3269915" y="5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83FD55E-0C2D-08BD-BEFC-FA30604864AC}"/>
                </a:ext>
              </a:extLst>
            </p:cNvPr>
            <p:cNvSpPr txBox="1"/>
            <p:nvPr/>
          </p:nvSpPr>
          <p:spPr>
            <a:xfrm>
              <a:off x="1870993" y="2476694"/>
              <a:ext cx="348217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latin typeface="演示春风楷" panose="00000500000000000000" pitchFamily="2" charset="-122"/>
                  <a:ea typeface="演示春风楷" panose="00000500000000000000" pitchFamily="2" charset="-122"/>
                </a:rPr>
                <a:t>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520BE4B-EFC5-D1A9-A64F-B84E1F6DA399}"/>
              </a:ext>
            </a:extLst>
          </p:cNvPr>
          <p:cNvSpPr txBox="1"/>
          <p:nvPr/>
        </p:nvSpPr>
        <p:spPr>
          <a:xfrm flipH="1">
            <a:off x="4885905" y="887568"/>
            <a:ext cx="332778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latin typeface="微米有行" pitchFamily="2" charset="-128"/>
                <a:ea typeface="微米有行" pitchFamily="2" charset="-128"/>
              </a:rPr>
              <a:t>02</a:t>
            </a:r>
            <a:endParaRPr lang="zh-CN" altLang="en-US" sz="16600" dirty="0">
              <a:latin typeface="微米有行" pitchFamily="2" charset="-128"/>
              <a:ea typeface="微米有行" pitchFamily="2" charset="-128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0A2506-A0E3-A50C-DC47-F1742AF925E5}"/>
              </a:ext>
            </a:extLst>
          </p:cNvPr>
          <p:cNvSpPr txBox="1"/>
          <p:nvPr/>
        </p:nvSpPr>
        <p:spPr>
          <a:xfrm>
            <a:off x="1973943" y="4394557"/>
            <a:ext cx="8244114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2864DD1-9A47-0DD4-80A1-37103C6031D6}"/>
              </a:ext>
            </a:extLst>
          </p:cNvPr>
          <p:cNvGrpSpPr/>
          <p:nvPr/>
        </p:nvGrpSpPr>
        <p:grpSpPr>
          <a:xfrm>
            <a:off x="254760" y="207964"/>
            <a:ext cx="11681652" cy="6442071"/>
            <a:chOff x="254760" y="217488"/>
            <a:chExt cx="11681652" cy="6442071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4E595A16-25F8-29CD-AC11-96D7A252373A}"/>
                </a:ext>
              </a:extLst>
            </p:cNvPr>
            <p:cNvSpPr/>
            <p:nvPr/>
          </p:nvSpPr>
          <p:spPr>
            <a:xfrm>
              <a:off x="254760" y="217488"/>
              <a:ext cx="11681640" cy="6442071"/>
            </a:xfrm>
            <a:prstGeom prst="rect">
              <a:avLst/>
            </a:prstGeom>
            <a:noFill/>
            <a:ln w="38100">
              <a:solidFill>
                <a:srgbClr val="9D794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8" name="组合 447">
              <a:extLst>
                <a:ext uri="{FF2B5EF4-FFF2-40B4-BE49-F238E27FC236}">
                  <a16:creationId xmlns:a16="http://schemas.microsoft.com/office/drawing/2014/main" id="{EFECC7DA-2714-5636-D670-B4B19E350305}"/>
                </a:ext>
              </a:extLst>
            </p:cNvPr>
            <p:cNvGrpSpPr/>
            <p:nvPr/>
          </p:nvGrpSpPr>
          <p:grpSpPr>
            <a:xfrm>
              <a:off x="255588" y="217488"/>
              <a:ext cx="11680824" cy="6430161"/>
              <a:chOff x="255588" y="217488"/>
              <a:chExt cx="11680824" cy="6430161"/>
            </a:xfrm>
          </p:grpSpPr>
          <p:grpSp>
            <p:nvGrpSpPr>
              <p:cNvPr id="449" name="组合 448">
                <a:extLst>
                  <a:ext uri="{FF2B5EF4-FFF2-40B4-BE49-F238E27FC236}">
                    <a16:creationId xmlns:a16="http://schemas.microsoft.com/office/drawing/2014/main" id="{33D3E4C0-C38B-89CB-43E9-E1713DAA0737}"/>
                  </a:ext>
                </a:extLst>
              </p:cNvPr>
              <p:cNvGrpSpPr/>
              <p:nvPr/>
            </p:nvGrpSpPr>
            <p:grpSpPr>
              <a:xfrm>
                <a:off x="255588" y="217488"/>
                <a:ext cx="1260205" cy="441609"/>
                <a:chOff x="1380514" y="723211"/>
                <a:chExt cx="1957046" cy="685800"/>
              </a:xfrm>
            </p:grpSpPr>
            <p:cxnSp>
              <p:nvCxnSpPr>
                <p:cNvPr id="517" name="直接连接符 516">
                  <a:extLst>
                    <a:ext uri="{FF2B5EF4-FFF2-40B4-BE49-F238E27FC236}">
                      <a16:creationId xmlns:a16="http://schemas.microsoft.com/office/drawing/2014/main" id="{947CFDAC-D889-D632-2C9D-C3CD9060A5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723211"/>
                  <a:ext cx="19570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8" name="直接连接符 517">
                  <a:extLst>
                    <a:ext uri="{FF2B5EF4-FFF2-40B4-BE49-F238E27FC236}">
                      <a16:creationId xmlns:a16="http://schemas.microsoft.com/office/drawing/2014/main" id="{EA9BDA16-A875-FBFF-7AC4-4FE837FFA7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9" name="直接连接符 518">
                  <a:extLst>
                    <a:ext uri="{FF2B5EF4-FFF2-40B4-BE49-F238E27FC236}">
                      <a16:creationId xmlns:a16="http://schemas.microsoft.com/office/drawing/2014/main" id="{4ECA4AEB-B40B-A83F-124D-1836677891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0" name="直接连接符 519">
                  <a:extLst>
                    <a:ext uri="{FF2B5EF4-FFF2-40B4-BE49-F238E27FC236}">
                      <a16:creationId xmlns:a16="http://schemas.microsoft.com/office/drawing/2014/main" id="{307FB8E7-7F7C-1BF7-C5D6-6463FDA022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1" name="直接连接符 520">
                  <a:extLst>
                    <a:ext uri="{FF2B5EF4-FFF2-40B4-BE49-F238E27FC236}">
                      <a16:creationId xmlns:a16="http://schemas.microsoft.com/office/drawing/2014/main" id="{7D1F5030-3526-FC6A-A7B5-C844DB977D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8" name="直接连接符 527">
                  <a:extLst>
                    <a:ext uri="{FF2B5EF4-FFF2-40B4-BE49-F238E27FC236}">
                      <a16:creationId xmlns:a16="http://schemas.microsoft.com/office/drawing/2014/main" id="{6A496F22-2C72-E0A2-C7DE-43B06AAAC8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9" name="直接连接符 528">
                  <a:extLst>
                    <a:ext uri="{FF2B5EF4-FFF2-40B4-BE49-F238E27FC236}">
                      <a16:creationId xmlns:a16="http://schemas.microsoft.com/office/drawing/2014/main" id="{661FBF6B-CC04-BC5B-DD7B-63DB3A615D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0" name="直接连接符 529">
                  <a:extLst>
                    <a:ext uri="{FF2B5EF4-FFF2-40B4-BE49-F238E27FC236}">
                      <a16:creationId xmlns:a16="http://schemas.microsoft.com/office/drawing/2014/main" id="{2831260A-477B-6D02-79FD-AB21124AE0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0" name="组合 449">
                <a:extLst>
                  <a:ext uri="{FF2B5EF4-FFF2-40B4-BE49-F238E27FC236}">
                    <a16:creationId xmlns:a16="http://schemas.microsoft.com/office/drawing/2014/main" id="{7284FB31-800C-74FF-8E9B-CAA2ED1411FD}"/>
                  </a:ext>
                </a:extLst>
              </p:cNvPr>
              <p:cNvGrpSpPr/>
              <p:nvPr/>
            </p:nvGrpSpPr>
            <p:grpSpPr>
              <a:xfrm flipH="1">
                <a:off x="11240484" y="234217"/>
                <a:ext cx="695928" cy="424879"/>
                <a:chOff x="1380514" y="749192"/>
                <a:chExt cx="1080746" cy="659819"/>
              </a:xfrm>
            </p:grpSpPr>
            <p:cxnSp>
              <p:nvCxnSpPr>
                <p:cNvPr id="468" name="直接连接符 467">
                  <a:extLst>
                    <a:ext uri="{FF2B5EF4-FFF2-40B4-BE49-F238E27FC236}">
                      <a16:creationId xmlns:a16="http://schemas.microsoft.com/office/drawing/2014/main" id="{DB737068-BCB8-5DD8-2249-3F3843996B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0514" y="1409011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9" name="直接连接符 468">
                  <a:extLst>
                    <a:ext uri="{FF2B5EF4-FFF2-40B4-BE49-F238E27FC236}">
                      <a16:creationId xmlns:a16="http://schemas.microsoft.com/office/drawing/2014/main" id="{C3D32E5F-6B65-EC1E-54E5-E3376B2453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577340" y="974671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0" name="直接连接符 469">
                  <a:extLst>
                    <a:ext uri="{FF2B5EF4-FFF2-40B4-BE49-F238E27FC236}">
                      <a16:creationId xmlns:a16="http://schemas.microsoft.com/office/drawing/2014/main" id="{CA48741F-8056-646C-97ED-611314D28E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966362"/>
                  <a:ext cx="19682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2" name="直接连接符 511">
                  <a:extLst>
                    <a:ext uri="{FF2B5EF4-FFF2-40B4-BE49-F238E27FC236}">
                      <a16:creationId xmlns:a16="http://schemas.microsoft.com/office/drawing/2014/main" id="{658B2680-9ECB-C45B-F5E0-C70B1EA66D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77340" y="1187342"/>
                  <a:ext cx="394946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3" name="直接连接符 512">
                  <a:extLst>
                    <a:ext uri="{FF2B5EF4-FFF2-40B4-BE49-F238E27FC236}">
                      <a16:creationId xmlns:a16="http://schemas.microsoft.com/office/drawing/2014/main" id="{F23AD3F2-D7DA-D1A3-5912-E8A0238CDA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972286" y="753002"/>
                  <a:ext cx="0" cy="43434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4" name="直接连接符 513">
                  <a:extLst>
                    <a:ext uri="{FF2B5EF4-FFF2-40B4-BE49-F238E27FC236}">
                      <a16:creationId xmlns:a16="http://schemas.microsoft.com/office/drawing/2014/main" id="{F5E2964B-A1D7-EA0D-5733-0F2008E5A6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72286" y="980913"/>
                  <a:ext cx="488974" cy="0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5" name="直接连接符 514">
                  <a:extLst>
                    <a:ext uri="{FF2B5EF4-FFF2-40B4-BE49-F238E27FC236}">
                      <a16:creationId xmlns:a16="http://schemas.microsoft.com/office/drawing/2014/main" id="{2876B1B2-9758-9739-3F89-30EAD1930A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61260" y="749192"/>
                  <a:ext cx="0" cy="225479"/>
                </a:xfrm>
                <a:prstGeom prst="line">
                  <a:avLst/>
                </a:prstGeom>
                <a:ln w="38100" cap="rnd">
                  <a:solidFill>
                    <a:srgbClr val="9D794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1" name="组合 450">
                <a:extLst>
                  <a:ext uri="{FF2B5EF4-FFF2-40B4-BE49-F238E27FC236}">
                    <a16:creationId xmlns:a16="http://schemas.microsoft.com/office/drawing/2014/main" id="{D0DDAF1F-CF21-DD75-3EE3-7C003D0CC4C5}"/>
                  </a:ext>
                </a:extLst>
              </p:cNvPr>
              <p:cNvGrpSpPr/>
              <p:nvPr/>
            </p:nvGrpSpPr>
            <p:grpSpPr>
              <a:xfrm flipV="1">
                <a:off x="255588" y="6345005"/>
                <a:ext cx="11680824" cy="302644"/>
                <a:chOff x="255588" y="5634893"/>
                <a:chExt cx="11680824" cy="424880"/>
              </a:xfrm>
            </p:grpSpPr>
            <p:grpSp>
              <p:nvGrpSpPr>
                <p:cNvPr id="452" name="组合 451">
                  <a:extLst>
                    <a:ext uri="{FF2B5EF4-FFF2-40B4-BE49-F238E27FC236}">
                      <a16:creationId xmlns:a16="http://schemas.microsoft.com/office/drawing/2014/main" id="{03B969DB-F5C0-CA70-787D-181F67B9CC63}"/>
                    </a:ext>
                  </a:extLst>
                </p:cNvPr>
                <p:cNvGrpSpPr/>
                <p:nvPr/>
              </p:nvGrpSpPr>
              <p:grpSpPr>
                <a:xfrm>
                  <a:off x="255588" y="5634894"/>
                  <a:ext cx="695927" cy="424879"/>
                  <a:chOff x="1380514" y="749192"/>
                  <a:chExt cx="1080746" cy="659819"/>
                </a:xfrm>
              </p:grpSpPr>
              <p:cxnSp>
                <p:nvCxnSpPr>
                  <p:cNvPr id="461" name="直接连接符 460">
                    <a:extLst>
                      <a:ext uri="{FF2B5EF4-FFF2-40B4-BE49-F238E27FC236}">
                        <a16:creationId xmlns:a16="http://schemas.microsoft.com/office/drawing/2014/main" id="{9E0A81B3-5A11-BFBE-186B-7A1F506D83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380514" y="1409011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2" name="直接连接符 461">
                    <a:extLst>
                      <a:ext uri="{FF2B5EF4-FFF2-40B4-BE49-F238E27FC236}">
                        <a16:creationId xmlns:a16="http://schemas.microsoft.com/office/drawing/2014/main" id="{FF9A334D-E687-46AB-F96C-C91C4E8E9E2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7340" y="974671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3" name="直接连接符 462">
                    <a:extLst>
                      <a:ext uri="{FF2B5EF4-FFF2-40B4-BE49-F238E27FC236}">
                        <a16:creationId xmlns:a16="http://schemas.microsoft.com/office/drawing/2014/main" id="{B5E2D3EE-7BC0-BED1-3402-F53B75D583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966362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4" name="直接连接符 463">
                    <a:extLst>
                      <a:ext uri="{FF2B5EF4-FFF2-40B4-BE49-F238E27FC236}">
                        <a16:creationId xmlns:a16="http://schemas.microsoft.com/office/drawing/2014/main" id="{826235F8-A25A-63D0-8153-E47B8C8AC5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1187342"/>
                    <a:ext cx="39494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5" name="直接连接符 464">
                    <a:extLst>
                      <a:ext uri="{FF2B5EF4-FFF2-40B4-BE49-F238E27FC236}">
                        <a16:creationId xmlns:a16="http://schemas.microsoft.com/office/drawing/2014/main" id="{642BE4F3-9655-CF17-85AB-3CBC0231E5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2286" y="753002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6" name="直接连接符 465">
                    <a:extLst>
                      <a:ext uri="{FF2B5EF4-FFF2-40B4-BE49-F238E27FC236}">
                        <a16:creationId xmlns:a16="http://schemas.microsoft.com/office/drawing/2014/main" id="{FEC3C33A-DF9B-E5D7-62EE-4367734F46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972286" y="980913"/>
                    <a:ext cx="488974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7" name="直接连接符 466">
                    <a:extLst>
                      <a:ext uri="{FF2B5EF4-FFF2-40B4-BE49-F238E27FC236}">
                        <a16:creationId xmlns:a16="http://schemas.microsoft.com/office/drawing/2014/main" id="{A810F4B9-54E0-166E-EEBC-59E7F41CDB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61260" y="749192"/>
                    <a:ext cx="0" cy="225479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53" name="组合 452">
                  <a:extLst>
                    <a:ext uri="{FF2B5EF4-FFF2-40B4-BE49-F238E27FC236}">
                      <a16:creationId xmlns:a16="http://schemas.microsoft.com/office/drawing/2014/main" id="{6939E6D0-2672-D2E6-22F4-51DAEEE8733A}"/>
                    </a:ext>
                  </a:extLst>
                </p:cNvPr>
                <p:cNvGrpSpPr/>
                <p:nvPr/>
              </p:nvGrpSpPr>
              <p:grpSpPr>
                <a:xfrm flipH="1">
                  <a:off x="11240484" y="5634893"/>
                  <a:ext cx="695928" cy="424879"/>
                  <a:chOff x="1380514" y="749192"/>
                  <a:chExt cx="1080746" cy="659819"/>
                </a:xfrm>
              </p:grpSpPr>
              <p:cxnSp>
                <p:nvCxnSpPr>
                  <p:cNvPr id="454" name="直接连接符 453">
                    <a:extLst>
                      <a:ext uri="{FF2B5EF4-FFF2-40B4-BE49-F238E27FC236}">
                        <a16:creationId xmlns:a16="http://schemas.microsoft.com/office/drawing/2014/main" id="{24931893-189B-91AE-BE2A-2A689B62E6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380514" y="1409011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5" name="直接连接符 454">
                    <a:extLst>
                      <a:ext uri="{FF2B5EF4-FFF2-40B4-BE49-F238E27FC236}">
                        <a16:creationId xmlns:a16="http://schemas.microsoft.com/office/drawing/2014/main" id="{AEB70744-6359-6724-E82B-F0451D9BE2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7340" y="974671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6" name="直接连接符 455">
                    <a:extLst>
                      <a:ext uri="{FF2B5EF4-FFF2-40B4-BE49-F238E27FC236}">
                        <a16:creationId xmlns:a16="http://schemas.microsoft.com/office/drawing/2014/main" id="{2CB28D08-B394-11EF-9345-6D331089DD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966362"/>
                    <a:ext cx="19682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7" name="直接连接符 456">
                    <a:extLst>
                      <a:ext uri="{FF2B5EF4-FFF2-40B4-BE49-F238E27FC236}">
                        <a16:creationId xmlns:a16="http://schemas.microsoft.com/office/drawing/2014/main" id="{0050AE03-E36D-81E1-5397-D0716D72ED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77340" y="1187342"/>
                    <a:ext cx="394946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8" name="直接连接符 457">
                    <a:extLst>
                      <a:ext uri="{FF2B5EF4-FFF2-40B4-BE49-F238E27FC236}">
                        <a16:creationId xmlns:a16="http://schemas.microsoft.com/office/drawing/2014/main" id="{65C4CD56-FC53-30BC-52CC-60A704D7EC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2286" y="753002"/>
                    <a:ext cx="0" cy="43434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9" name="直接连接符 458">
                    <a:extLst>
                      <a:ext uri="{FF2B5EF4-FFF2-40B4-BE49-F238E27FC236}">
                        <a16:creationId xmlns:a16="http://schemas.microsoft.com/office/drawing/2014/main" id="{509AE80D-E260-37FD-3026-0FE6F0C851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972286" y="980913"/>
                    <a:ext cx="488974" cy="0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0" name="直接连接符 459">
                    <a:extLst>
                      <a:ext uri="{FF2B5EF4-FFF2-40B4-BE49-F238E27FC236}">
                        <a16:creationId xmlns:a16="http://schemas.microsoft.com/office/drawing/2014/main" id="{D94EDB63-A203-362C-0723-BF543C6A8C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61260" y="749192"/>
                    <a:ext cx="0" cy="225479"/>
                  </a:xfrm>
                  <a:prstGeom prst="line">
                    <a:avLst/>
                  </a:prstGeom>
                  <a:ln w="38100" cap="rnd">
                    <a:solidFill>
                      <a:srgbClr val="9D794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424686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D9E192ED-5E38-9E40-95FA-BEA1C6077B25}"/>
              </a:ext>
            </a:extLst>
          </p:cNvPr>
          <p:cNvSpPr txBox="1"/>
          <p:nvPr/>
        </p:nvSpPr>
        <p:spPr>
          <a:xfrm>
            <a:off x="2482641" y="2174875"/>
            <a:ext cx="598753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cs typeface="+mn-ea"/>
                <a:sym typeface="+mn-lt"/>
              </a:rPr>
              <a:t>年终总结</a:t>
            </a:r>
          </a:p>
        </p:txBody>
      </p:sp>
      <p:sp>
        <p:nvSpPr>
          <p:cNvPr id="267" name="文本框-267" hidden="1">
            <a:extLst>
              <a:ext uri="{FF2B5EF4-FFF2-40B4-BE49-F238E27FC236}">
                <a16:creationId xmlns:a16="http://schemas.microsoft.com/office/drawing/2014/main" id="{C09100D0-E1E7-F154-8975-04BF54E41E17}"/>
              </a:ext>
            </a:extLst>
          </p:cNvPr>
          <p:cNvSpPr txBox="1"/>
          <p:nvPr/>
        </p:nvSpPr>
        <p:spPr>
          <a:xfrm>
            <a:off x="5286796" y="966375"/>
            <a:ext cx="155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春风楷" panose="00000500000000000000" pitchFamily="2" charset="-122"/>
                <a:ea typeface="演示春风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783FD55E-0C2D-08BD-BEFC-FA30604864AC}"/>
              </a:ext>
            </a:extLst>
          </p:cNvPr>
          <p:cNvSpPr txBox="1"/>
          <p:nvPr/>
        </p:nvSpPr>
        <p:spPr>
          <a:xfrm>
            <a:off x="4354913" y="64797"/>
            <a:ext cx="3482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演示春风楷" panose="00000500000000000000" pitchFamily="2" charset="-122"/>
                <a:ea typeface="演示春风楷" panose="00000500000000000000" pitchFamily="2" charset="-122"/>
              </a:rPr>
              <a:t>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1433858-374B-0828-7D8C-702CD893787D}"/>
              </a:ext>
            </a:extLst>
          </p:cNvPr>
          <p:cNvGrpSpPr/>
          <p:nvPr/>
        </p:nvGrpSpPr>
        <p:grpSpPr>
          <a:xfrm>
            <a:off x="2585686" y="1502353"/>
            <a:ext cx="7243717" cy="4126900"/>
            <a:chOff x="4147786" y="1857953"/>
            <a:chExt cx="7243717" cy="4126900"/>
          </a:xfrm>
        </p:grpSpPr>
        <p:sp>
          <p:nvSpPr>
            <p:cNvPr id="11" name="Arrow: Right 17">
              <a:extLst>
                <a:ext uri="{FF2B5EF4-FFF2-40B4-BE49-F238E27FC236}">
                  <a16:creationId xmlns:a16="http://schemas.microsoft.com/office/drawing/2014/main" id="{D78EB750-1935-DEFA-3A0B-5A195C405A8D}"/>
                </a:ext>
              </a:extLst>
            </p:cNvPr>
            <p:cNvSpPr/>
            <p:nvPr/>
          </p:nvSpPr>
          <p:spPr>
            <a:xfrm>
              <a:off x="6981902" y="3533433"/>
              <a:ext cx="4409601" cy="2451420"/>
            </a:xfrm>
            <a:prstGeom prst="rightArrow">
              <a:avLst>
                <a:gd name="adj1" fmla="val 50000"/>
                <a:gd name="adj2" fmla="val 55396"/>
              </a:avLst>
            </a:pr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FA6DE20A-49D4-2CD4-3C1E-E1A4144BDC8E}"/>
                </a:ext>
              </a:extLst>
            </p:cNvPr>
            <p:cNvSpPr>
              <a:spLocks/>
            </p:cNvSpPr>
            <p:nvPr/>
          </p:nvSpPr>
          <p:spPr bwMode="auto">
            <a:xfrm rot="13500000">
              <a:off x="6548720" y="2739098"/>
              <a:ext cx="1523773" cy="2459344"/>
            </a:xfrm>
            <a:custGeom>
              <a:avLst/>
              <a:gdLst>
                <a:gd name="T0" fmla="*/ 0 w 418"/>
                <a:gd name="T1" fmla="*/ 676 h 676"/>
                <a:gd name="T2" fmla="*/ 0 w 418"/>
                <a:gd name="T3" fmla="*/ 0 h 676"/>
                <a:gd name="T4" fmla="*/ 418 w 418"/>
                <a:gd name="T5" fmla="*/ 162 h 676"/>
                <a:gd name="T6" fmla="*/ 418 w 418"/>
                <a:gd name="T7" fmla="*/ 676 h 676"/>
                <a:gd name="T8" fmla="*/ 0 w 418"/>
                <a:gd name="T9" fmla="*/ 676 h 676"/>
                <a:gd name="connsiteX0" fmla="*/ 0 w 11380"/>
                <a:gd name="connsiteY0" fmla="*/ 10000 h 10239"/>
                <a:gd name="connsiteX1" fmla="*/ 0 w 11380"/>
                <a:gd name="connsiteY1" fmla="*/ 0 h 10239"/>
                <a:gd name="connsiteX2" fmla="*/ 10000 w 11380"/>
                <a:gd name="connsiteY2" fmla="*/ 2396 h 10239"/>
                <a:gd name="connsiteX3" fmla="*/ 11380 w 11380"/>
                <a:gd name="connsiteY3" fmla="*/ 10239 h 10239"/>
                <a:gd name="connsiteX4" fmla="*/ 0 w 11380"/>
                <a:gd name="connsiteY4" fmla="*/ 10000 h 10239"/>
                <a:gd name="connsiteX0" fmla="*/ 0 w 11380"/>
                <a:gd name="connsiteY0" fmla="*/ 10000 h 10239"/>
                <a:gd name="connsiteX1" fmla="*/ 0 w 11380"/>
                <a:gd name="connsiteY1" fmla="*/ 0 h 10239"/>
                <a:gd name="connsiteX2" fmla="*/ 10986 w 11380"/>
                <a:gd name="connsiteY2" fmla="*/ 3710 h 10239"/>
                <a:gd name="connsiteX3" fmla="*/ 11380 w 11380"/>
                <a:gd name="connsiteY3" fmla="*/ 10239 h 10239"/>
                <a:gd name="connsiteX4" fmla="*/ 0 w 11380"/>
                <a:gd name="connsiteY4" fmla="*/ 10000 h 10239"/>
                <a:gd name="connsiteX0" fmla="*/ 394 w 11774"/>
                <a:gd name="connsiteY0" fmla="*/ 6834 h 7073"/>
                <a:gd name="connsiteX1" fmla="*/ 0 w 11774"/>
                <a:gd name="connsiteY1" fmla="*/ 0 h 7073"/>
                <a:gd name="connsiteX2" fmla="*/ 11380 w 11774"/>
                <a:gd name="connsiteY2" fmla="*/ 544 h 7073"/>
                <a:gd name="connsiteX3" fmla="*/ 11774 w 11774"/>
                <a:gd name="connsiteY3" fmla="*/ 7073 h 7073"/>
                <a:gd name="connsiteX4" fmla="*/ 394 w 11774"/>
                <a:gd name="connsiteY4" fmla="*/ 6834 h 7073"/>
                <a:gd name="connsiteX0" fmla="*/ 335 w 10000"/>
                <a:gd name="connsiteY0" fmla="*/ 9662 h 10000"/>
                <a:gd name="connsiteX1" fmla="*/ 0 w 10000"/>
                <a:gd name="connsiteY1" fmla="*/ 0 h 10000"/>
                <a:gd name="connsiteX2" fmla="*/ 9885 w 10000"/>
                <a:gd name="connsiteY2" fmla="*/ 621 h 10000"/>
                <a:gd name="connsiteX3" fmla="*/ 10000 w 10000"/>
                <a:gd name="connsiteY3" fmla="*/ 10000 h 10000"/>
                <a:gd name="connsiteX4" fmla="*/ 335 w 10000"/>
                <a:gd name="connsiteY4" fmla="*/ 9662 h 10000"/>
                <a:gd name="connsiteX0" fmla="*/ 776 w 10441"/>
                <a:gd name="connsiteY0" fmla="*/ 9699 h 10037"/>
                <a:gd name="connsiteX1" fmla="*/ 0 w 10441"/>
                <a:gd name="connsiteY1" fmla="*/ 0 h 10037"/>
                <a:gd name="connsiteX2" fmla="*/ 10326 w 10441"/>
                <a:gd name="connsiteY2" fmla="*/ 658 h 10037"/>
                <a:gd name="connsiteX3" fmla="*/ 10441 w 10441"/>
                <a:gd name="connsiteY3" fmla="*/ 10037 h 10037"/>
                <a:gd name="connsiteX4" fmla="*/ 776 w 10441"/>
                <a:gd name="connsiteY4" fmla="*/ 9699 h 10037"/>
                <a:gd name="connsiteX0" fmla="*/ 776 w 10441"/>
                <a:gd name="connsiteY0" fmla="*/ 9699 h 10037"/>
                <a:gd name="connsiteX1" fmla="*/ 0 w 10441"/>
                <a:gd name="connsiteY1" fmla="*/ 0 h 10037"/>
                <a:gd name="connsiteX2" fmla="*/ 9481 w 10441"/>
                <a:gd name="connsiteY2" fmla="*/ 788 h 10037"/>
                <a:gd name="connsiteX3" fmla="*/ 10441 w 10441"/>
                <a:gd name="connsiteY3" fmla="*/ 10037 h 10037"/>
                <a:gd name="connsiteX4" fmla="*/ 776 w 10441"/>
                <a:gd name="connsiteY4" fmla="*/ 9699 h 10037"/>
                <a:gd name="connsiteX0" fmla="*/ 776 w 10569"/>
                <a:gd name="connsiteY0" fmla="*/ 9699 h 10037"/>
                <a:gd name="connsiteX1" fmla="*/ 0 w 10569"/>
                <a:gd name="connsiteY1" fmla="*/ 0 h 10037"/>
                <a:gd name="connsiteX2" fmla="*/ 10546 w 10569"/>
                <a:gd name="connsiteY2" fmla="*/ 621 h 10037"/>
                <a:gd name="connsiteX3" fmla="*/ 10441 w 10569"/>
                <a:gd name="connsiteY3" fmla="*/ 10037 h 10037"/>
                <a:gd name="connsiteX4" fmla="*/ 776 w 10569"/>
                <a:gd name="connsiteY4" fmla="*/ 9699 h 10037"/>
                <a:gd name="connsiteX0" fmla="*/ 776 w 11653"/>
                <a:gd name="connsiteY0" fmla="*/ 9699 h 10241"/>
                <a:gd name="connsiteX1" fmla="*/ 0 w 11653"/>
                <a:gd name="connsiteY1" fmla="*/ 0 h 10241"/>
                <a:gd name="connsiteX2" fmla="*/ 10546 w 11653"/>
                <a:gd name="connsiteY2" fmla="*/ 621 h 10241"/>
                <a:gd name="connsiteX3" fmla="*/ 11653 w 11653"/>
                <a:gd name="connsiteY3" fmla="*/ 10241 h 10241"/>
                <a:gd name="connsiteX4" fmla="*/ 776 w 11653"/>
                <a:gd name="connsiteY4" fmla="*/ 9699 h 10241"/>
                <a:gd name="connsiteX0" fmla="*/ 1437 w 11653"/>
                <a:gd name="connsiteY0" fmla="*/ 9625 h 10241"/>
                <a:gd name="connsiteX1" fmla="*/ 0 w 11653"/>
                <a:gd name="connsiteY1" fmla="*/ 0 h 10241"/>
                <a:gd name="connsiteX2" fmla="*/ 10546 w 11653"/>
                <a:gd name="connsiteY2" fmla="*/ 621 h 10241"/>
                <a:gd name="connsiteX3" fmla="*/ 11653 w 11653"/>
                <a:gd name="connsiteY3" fmla="*/ 10241 h 10241"/>
                <a:gd name="connsiteX4" fmla="*/ 1437 w 11653"/>
                <a:gd name="connsiteY4" fmla="*/ 9625 h 10241"/>
                <a:gd name="connsiteX0" fmla="*/ 886 w 11653"/>
                <a:gd name="connsiteY0" fmla="*/ 9569 h 10241"/>
                <a:gd name="connsiteX1" fmla="*/ 0 w 11653"/>
                <a:gd name="connsiteY1" fmla="*/ 0 h 10241"/>
                <a:gd name="connsiteX2" fmla="*/ 10546 w 11653"/>
                <a:gd name="connsiteY2" fmla="*/ 621 h 10241"/>
                <a:gd name="connsiteX3" fmla="*/ 11653 w 11653"/>
                <a:gd name="connsiteY3" fmla="*/ 10241 h 10241"/>
                <a:gd name="connsiteX4" fmla="*/ 886 w 11653"/>
                <a:gd name="connsiteY4" fmla="*/ 9569 h 10241"/>
                <a:gd name="connsiteX0" fmla="*/ 984 w 11653"/>
                <a:gd name="connsiteY0" fmla="*/ 9516 h 10241"/>
                <a:gd name="connsiteX1" fmla="*/ 0 w 11653"/>
                <a:gd name="connsiteY1" fmla="*/ 0 h 10241"/>
                <a:gd name="connsiteX2" fmla="*/ 10546 w 11653"/>
                <a:gd name="connsiteY2" fmla="*/ 621 h 10241"/>
                <a:gd name="connsiteX3" fmla="*/ 11653 w 11653"/>
                <a:gd name="connsiteY3" fmla="*/ 10241 h 10241"/>
                <a:gd name="connsiteX4" fmla="*/ 984 w 11653"/>
                <a:gd name="connsiteY4" fmla="*/ 9516 h 10241"/>
                <a:gd name="connsiteX0" fmla="*/ 838 w 11653"/>
                <a:gd name="connsiteY0" fmla="*/ 9436 h 10241"/>
                <a:gd name="connsiteX1" fmla="*/ 0 w 11653"/>
                <a:gd name="connsiteY1" fmla="*/ 0 h 10241"/>
                <a:gd name="connsiteX2" fmla="*/ 10546 w 11653"/>
                <a:gd name="connsiteY2" fmla="*/ 621 h 10241"/>
                <a:gd name="connsiteX3" fmla="*/ 11653 w 11653"/>
                <a:gd name="connsiteY3" fmla="*/ 10241 h 10241"/>
                <a:gd name="connsiteX4" fmla="*/ 838 w 11653"/>
                <a:gd name="connsiteY4" fmla="*/ 9436 h 1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3" h="10241">
                  <a:moveTo>
                    <a:pt x="838" y="9436"/>
                  </a:moveTo>
                  <a:cubicBezTo>
                    <a:pt x="726" y="6215"/>
                    <a:pt x="111" y="3221"/>
                    <a:pt x="0" y="0"/>
                  </a:cubicBezTo>
                  <a:lnTo>
                    <a:pt x="10546" y="621"/>
                  </a:lnTo>
                  <a:cubicBezTo>
                    <a:pt x="10658" y="3698"/>
                    <a:pt x="11542" y="7165"/>
                    <a:pt x="11653" y="10241"/>
                  </a:cubicBezTo>
                  <a:lnTo>
                    <a:pt x="838" y="943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222222"/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2774B88-3BC6-4B57-E921-E2435C4B8002}"/>
                </a:ext>
              </a:extLst>
            </p:cNvPr>
            <p:cNvSpPr/>
            <p:nvPr/>
          </p:nvSpPr>
          <p:spPr>
            <a:xfrm>
              <a:off x="4147786" y="1857953"/>
              <a:ext cx="4363054" cy="2451419"/>
            </a:xfrm>
            <a:custGeom>
              <a:avLst/>
              <a:gdLst>
                <a:gd name="connsiteX0" fmla="*/ 1307195 w 4363054"/>
                <a:gd name="connsiteY0" fmla="*/ 0 h 2451419"/>
                <a:gd name="connsiteX1" fmla="*/ 1307195 w 4363054"/>
                <a:gd name="connsiteY1" fmla="*/ 612855 h 2451419"/>
                <a:gd name="connsiteX2" fmla="*/ 3442304 w 4363054"/>
                <a:gd name="connsiteY2" fmla="*/ 612855 h 2451419"/>
                <a:gd name="connsiteX3" fmla="*/ 3442304 w 4363054"/>
                <a:gd name="connsiteY3" fmla="*/ 615228 h 2451419"/>
                <a:gd name="connsiteX4" fmla="*/ 4363054 w 4363054"/>
                <a:gd name="connsiteY4" fmla="*/ 1839439 h 2451419"/>
                <a:gd name="connsiteX5" fmla="*/ 3442304 w 4363054"/>
                <a:gd name="connsiteY5" fmla="*/ 1839439 h 2451419"/>
                <a:gd name="connsiteX6" fmla="*/ 3442304 w 4363054"/>
                <a:gd name="connsiteY6" fmla="*/ 1838564 h 2451419"/>
                <a:gd name="connsiteX7" fmla="*/ 1307195 w 4363054"/>
                <a:gd name="connsiteY7" fmla="*/ 1838564 h 2451419"/>
                <a:gd name="connsiteX8" fmla="*/ 1307195 w 4363054"/>
                <a:gd name="connsiteY8" fmla="*/ 2451419 h 2451419"/>
                <a:gd name="connsiteX9" fmla="*/ 0 w 4363054"/>
                <a:gd name="connsiteY9" fmla="*/ 1225710 h 245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3054" h="2451419">
                  <a:moveTo>
                    <a:pt x="1307195" y="0"/>
                  </a:moveTo>
                  <a:lnTo>
                    <a:pt x="1307195" y="612855"/>
                  </a:lnTo>
                  <a:lnTo>
                    <a:pt x="3442304" y="612855"/>
                  </a:lnTo>
                  <a:lnTo>
                    <a:pt x="3442304" y="615228"/>
                  </a:lnTo>
                  <a:lnTo>
                    <a:pt x="4363054" y="1839439"/>
                  </a:lnTo>
                  <a:lnTo>
                    <a:pt x="3442304" y="1839439"/>
                  </a:lnTo>
                  <a:lnTo>
                    <a:pt x="3442304" y="1838564"/>
                  </a:lnTo>
                  <a:lnTo>
                    <a:pt x="1307195" y="1838564"/>
                  </a:lnTo>
                  <a:lnTo>
                    <a:pt x="1307195" y="2451419"/>
                  </a:lnTo>
                  <a:lnTo>
                    <a:pt x="0" y="122571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D7942">
                    <a:alpha val="0"/>
                  </a:srgb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A7FC51E-A0D5-D5BE-F021-5C311B60706F}"/>
              </a:ext>
            </a:extLst>
          </p:cNvPr>
          <p:cNvGrpSpPr/>
          <p:nvPr/>
        </p:nvGrpSpPr>
        <p:grpSpPr>
          <a:xfrm>
            <a:off x="6578833" y="3997301"/>
            <a:ext cx="2660973" cy="816522"/>
            <a:chOff x="-328895" y="1906534"/>
            <a:chExt cx="2660973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DE65E7-D2D2-72A2-9236-E83FC7E762DA}"/>
                </a:ext>
              </a:extLst>
            </p:cNvPr>
            <p:cNvSpPr txBox="1"/>
            <p:nvPr/>
          </p:nvSpPr>
          <p:spPr>
            <a:xfrm>
              <a:off x="-316195" y="2190603"/>
              <a:ext cx="264827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0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9604CAF-ADE2-3588-D8B5-F87D6F5B89F3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8A0AAAC-E04A-5EBF-7435-441238F61B67}"/>
              </a:ext>
            </a:extLst>
          </p:cNvPr>
          <p:cNvGrpSpPr/>
          <p:nvPr/>
        </p:nvGrpSpPr>
        <p:grpSpPr>
          <a:xfrm>
            <a:off x="3185642" y="2317782"/>
            <a:ext cx="2740201" cy="816522"/>
            <a:chOff x="343369" y="1906534"/>
            <a:chExt cx="2740201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8527181-843D-1A0E-4569-DFE2BAE7C223}"/>
                </a:ext>
              </a:extLst>
            </p:cNvPr>
            <p:cNvSpPr txBox="1"/>
            <p:nvPr/>
          </p:nvSpPr>
          <p:spPr>
            <a:xfrm>
              <a:off x="343369" y="2190603"/>
              <a:ext cx="27402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D34B8AD-85AB-5F2E-2D45-467A81FF1CB7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213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5164645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5164645"/>
  <p:tag name="MH_LIBRARY" val="GRAPHIC"/>
  <p:tag name="MH_TYPE" val="Other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5164645"/>
  <p:tag name="MH_LIBRARY" val="GRAPHIC"/>
  <p:tag name="MH_TYPE" val="Other"/>
  <p:tag name="MH_ORDER" val="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5164645"/>
  <p:tag name="MH_LIBRARY" val="GRAPHIC"/>
  <p:tag name="MH_TYPE" val="Other"/>
  <p:tag name="MH_ORDER" val="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b003ce1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</a:spPr>
      <a:bodyPr anchor="ctr"/>
      <a:lstStyle>
        <a:defPPr algn="l"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2278</Words>
  <Application>Microsoft Office PowerPoint</Application>
  <PresentationFormat>宽屏</PresentationFormat>
  <Paragraphs>280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阿里巴巴普惠体 2.0 55 Regular</vt:lpstr>
      <vt:lpstr>阿里巴巴普惠体 2.0 65 Medium</vt:lpstr>
      <vt:lpstr>等线</vt:lpstr>
      <vt:lpstr>微米有行</vt:lpstr>
      <vt:lpstr>演示春风楷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简约大气中国风年终总结ppt模板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95</cp:revision>
  <dcterms:created xsi:type="dcterms:W3CDTF">2024-01-18T02:14:03Z</dcterms:created>
  <dcterms:modified xsi:type="dcterms:W3CDTF">2024-01-18T14:40:14Z</dcterms:modified>
  <cp:contentStatus>简约大气中国风年终总结ppt模板，www.51pptmoban.com</cp:contentStatus>
  <cp:version>51pptmoban.com（V51-011801版）</cp:version>
</cp:coreProperties>
</file>