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65" r:id="rId3"/>
    <p:sldId id="256" r:id="rId4"/>
    <p:sldId id="258" r:id="rId5"/>
    <p:sldId id="259" r:id="rId6"/>
    <p:sldId id="257" r:id="rId7"/>
    <p:sldId id="260" r:id="rId8"/>
    <p:sldId id="261" r:id="rId9"/>
    <p:sldId id="262" r:id="rId10"/>
    <p:sldId id="263" r:id="rId11"/>
    <p:sldId id="264" r:id="rId12"/>
    <p:sldId id="266" r:id="rId13"/>
    <p:sldId id="342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57173C7-4718-4CE1-A6A3-6A755BF6045E}">
          <p14:sldIdLst>
            <p14:sldId id="267"/>
            <p14:sldId id="265"/>
            <p14:sldId id="256"/>
            <p14:sldId id="258"/>
            <p14:sldId id="259"/>
            <p14:sldId id="257"/>
            <p14:sldId id="260"/>
            <p14:sldId id="261"/>
            <p14:sldId id="262"/>
            <p14:sldId id="263"/>
            <p14:sldId id="264"/>
          </p14:sldIdLst>
        </p14:section>
        <p14:section name="作者信息" id="{13354A64-73CD-4074-8E16-BEFA565432B4}">
          <p14:sldIdLst>
            <p14:sldId id="266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E2C8"/>
    <a:srgbClr val="BED0C4"/>
    <a:srgbClr val="F095B7"/>
    <a:srgbClr val="F8EFEE"/>
    <a:srgbClr val="E8C1AA"/>
    <a:srgbClr val="F8B6B9"/>
    <a:srgbClr val="B1CFA8"/>
    <a:srgbClr val="FFFFFF"/>
    <a:srgbClr val="D58285"/>
    <a:srgbClr val="ECDC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14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100" y="592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8T00:52:04.206"/>
    </inkml:context>
    <inkml:brush xml:id="br0">
      <inkml:brushProperty name="width" value="0.07056" units="cm"/>
      <inkml:brushProperty name="height" value="0.07056" units="cm"/>
      <inkml:brushProperty name="color" value="#ECDCDB"/>
    </inkml:brush>
  </inkml:definitions>
  <inkml:trace contextRef="#ctx0" brushRef="#br0">0 268 24575,'7'12'0,"1"-1"0,0 1 0,0-1 0,1-1 0,1 1 0,11 9 0,5 2 0,38 25 0,2-6 0,1-3 0,2-2 0,77 27 0,-94-45 0,0-3 0,2-2 0,-1-2 0,72 5 0,223-3 0,-347-13 0,151-1-123,0-7-1,-1-7 1,-1-6-1,0-7 1,-2-6-1,-2-7 1,-1-6-1,139-67 0,-90 12 124,-159 79 0,-1 0 0,-2-3 0,34-32 0,-55 48-168,-1-1-1,-1 0 1,0-1-1,0 0 1,-1 0-1,8-18 0,4-18-5730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8T01:24:37.982"/>
    </inkml:context>
    <inkml:brush xml:id="br0">
      <inkml:brushProperty name="width" value="0.05292" units="cm"/>
      <inkml:brushProperty name="height" value="0.05292" units="cm"/>
      <inkml:brushProperty name="color" value="#D4AEA3"/>
    </inkml:brush>
  </inkml:definitions>
  <inkml:trace contextRef="#ctx0" brushRef="#br0">11 889 24575,'-4'-9'0,"-2"-12"0,9-12 0,50-13 0,61-14 0,71-18 0,76 3 0,112-7-3268,110 0 3268,70 6-4372,80 15 4372,43-5-4117,6 1 4117,-67 10 0,-112 15-2054,-127 15 2054,-127 11 5620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8T01:45:57.208"/>
    </inkml:context>
    <inkml:brush xml:id="br0">
      <inkml:brushProperty name="width" value="0.07056" units="cm"/>
      <inkml:brushProperty name="height" value="0.07056" units="cm"/>
      <inkml:brushProperty name="color" value="#ECDCDB"/>
    </inkml:brush>
  </inkml:definitions>
  <inkml:trace contextRef="#ctx0" brushRef="#br0">0 268 24575,'7'12'0,"1"-1"0,0 1 0,0-1 0,1-1 0,1 1 0,11 9 0,5 2 0,38 25 0,2-6 0,1-3 0,2-2 0,77 27 0,-94-45 0,0-3 0,2-2 0,-1-2 0,72 5 0,223-3 0,-347-13 0,151-1-123,0-7-1,-1-7 1,-1-6-1,0-7 1,-2-6-1,-2-7 1,-1-6-1,139-67 0,-90 12 124,-159 79 0,-1 0 0,-2-3 0,34-32 0,-55 48-168,-1-1-1,-1 0 1,0-1-1,0 0 1,-1 0-1,8-18 0,4-18-5730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8T02:21:16.230"/>
    </inkml:context>
    <inkml:brush xml:id="br0">
      <inkml:brushProperty name="width" value="0.05292" units="cm"/>
      <inkml:brushProperty name="height" value="0.05292" units="cm"/>
      <inkml:brushProperty name="color" value="#72738E"/>
    </inkml:brush>
  </inkml:definitions>
  <inkml:trace contextRef="#ctx0" brushRef="#br0">11 889 24575,'-4'-9'0,"-2"-12"0,9-12 0,50-13 0,61-14 0,71-18 0,76 3 0,112-7-3268,110 0 3268,70 6-4372,80 15 4372,43-5-4117,6 1 4117,-67 10 0,-112 15-2054,-127 15 2054,-127 11 5620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8T02:24:36.073"/>
    </inkml:context>
    <inkml:brush xml:id="br0">
      <inkml:brushProperty name="width" value="0.05292" units="cm"/>
      <inkml:brushProperty name="height" value="0.05292" units="cm"/>
      <inkml:brushProperty name="color" value="#D58285"/>
    </inkml:brush>
  </inkml:definitions>
  <inkml:trace contextRef="#ctx0" brushRef="#br0">1 36 24575,'6'0'0,"18"0"0,17 0 0,35 0 0,38-5 0,33-2 0,43 0 0,44 1-1494,17 2 1494,-1 2 0,-32 1 0,-48 0 0,-40 1 0,-43 0-6697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8T02:25:24.517"/>
    </inkml:context>
    <inkml:brush xml:id="br0">
      <inkml:brushProperty name="width" value="0.05292" units="cm"/>
      <inkml:brushProperty name="height" value="0.05292" units="cm"/>
      <inkml:brushProperty name="color" value="#D58285"/>
    </inkml:brush>
  </inkml:definitions>
  <inkml:trace contextRef="#ctx0" brushRef="#br0">1 36 24575,'6'0'0,"18"0"0,17 0 0,35 0 0,38-5 0,33-2 0,43 0 0,44 1-1494,17 2 1494,-1 2 0,-32 1 0,-48 0 0,-40 1 0,-43 0-6697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8T03:37:46.544"/>
    </inkml:context>
    <inkml:brush xml:id="br0">
      <inkml:brushProperty name="width" value="0.05292" units="cm"/>
      <inkml:brushProperty name="height" value="0.05292" units="cm"/>
      <inkml:brushProperty name="color" value="#D58285"/>
    </inkml:brush>
  </inkml:definitions>
  <inkml:trace contextRef="#ctx0" brushRef="#br0">5 889 24575,'-2'-9'0,"-1"-12"0,5-12 0,19-13 0,25-14 0,28-18 0,32 3 0,44-7-3268,45 0 3268,28 6-4372,32 15 4372,18-5-4117,2 1 4117,-27 10 0,-45 15-2054,-52 15 2054,-50 11 5620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A9F659-CB84-4FF6-88D1-B3871703AF6B}" type="datetimeFigureOut">
              <a:rPr lang="zh-CN" altLang="en-US" smtClean="0"/>
              <a:t>2024/1/21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7B7174-A8E1-4907-8695-2CFFB4F083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466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593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B51B98A-503E-316F-DCA0-80F36A00739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4" name="组合 3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18FFB85A-741C-2741-D4CA-717E3578FB9D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601A402-BB42-91DC-589C-E2B7A3A61FE9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7B3E5AC-5D92-DA65-CA1F-FC16F14B29B3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3DC8F30-10E1-9CAB-29C6-D51FCF89AA93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D222CCD-F3AF-21CE-4211-0A71678987AE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879A514-8CE1-8EED-9F9C-B4EA0BFD6142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861DF6D3-B803-53BC-43E0-D8B49D86DED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4DDB0AAB-C2C6-52DC-1FF9-63313A16021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A13AF93-6F1E-F9CF-1910-E508709D75AE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3843AB75-A85F-24E2-3569-40BFCB42E16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AA8CD69-FA42-BF3A-EA5F-F99A774205FC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7D861799-1E1B-3C93-D9FD-80083636DBA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79D28DC6-64F5-ACEA-04F5-5215B7ACEE0A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7C135590-926E-8ED3-5A66-A119E12CCE1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451C38DC-06A8-4AC9-6A87-A984EEFE589C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E524C67B-2C42-A0BD-C85A-92981D0CFFB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357D882-25E3-D7B3-7D1C-F2C64D33A6BB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EC5A4FC2-E307-C647-5514-93FF88935428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311D078F-FFFB-0101-6334-2C87C23F6FB2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EABDBA79-37D6-15FD-DF3C-8D3C1E7D5475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10E9180-4FE7-8871-9D0E-CA7867882E2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5FABB74C-57AE-78BF-D9A7-158B1A41020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3A98D86-5C4F-DBD1-C2D0-2B3F5BBC3FE7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528DA878-C469-7066-847C-48676E94A4B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D8EE03AF-F850-33CD-CCB3-A2303FF7D343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6EC5EE2B-1357-13C0-6EC4-2F4BCE24772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64B6D31-A06A-D01B-84E8-2785835844FD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3DD91EBE-B72D-55E8-B851-6666501224D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11393E1-0E26-BE2F-2C62-845CC87E5AE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矩形 4">
              <a:hlinkClick r:id="rId2"/>
              <a:extLst>
                <a:ext uri="{FF2B5EF4-FFF2-40B4-BE49-F238E27FC236}">
                  <a16:creationId xmlns:a16="http://schemas.microsoft.com/office/drawing/2014/main" id="{86B0FF56-ACEB-6A7C-EFEA-191B296A2582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C38BE6D-ECC1-FC1C-BC65-1C5D3A622E8E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0651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id="{A1AABF25-119A-380E-E107-A180B5F009C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22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2.PNG"/><Relationship Id="rId7" Type="http://schemas.openxmlformats.org/officeDocument/2006/relationships/image" Target="../media/image44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15.svg"/><Relationship Id="rId10" Type="http://schemas.openxmlformats.org/officeDocument/2006/relationships/image" Target="../media/image47.PNG"/><Relationship Id="rId4" Type="http://schemas.openxmlformats.org/officeDocument/2006/relationships/image" Target="../media/image14.png"/><Relationship Id="rId9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sv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" Type="http://schemas.openxmlformats.org/officeDocument/2006/relationships/image" Target="../media/image5.svg"/><Relationship Id="rId21" Type="http://schemas.openxmlformats.org/officeDocument/2006/relationships/image" Target="../media/image23.PNG"/><Relationship Id="rId34" Type="http://schemas.openxmlformats.org/officeDocument/2006/relationships/image" Target="../media/image36.svg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17" Type="http://schemas.openxmlformats.org/officeDocument/2006/relationships/image" Target="../media/image19.sv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5" Type="http://schemas.openxmlformats.org/officeDocument/2006/relationships/image" Target="../media/image7.svg"/><Relationship Id="rId15" Type="http://schemas.openxmlformats.org/officeDocument/2006/relationships/image" Target="../media/image17.sv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31" Type="http://schemas.openxmlformats.org/officeDocument/2006/relationships/image" Target="../media/image33.PNG"/><Relationship Id="rId4" Type="http://schemas.openxmlformats.org/officeDocument/2006/relationships/image" Target="../media/image6.png"/><Relationship Id="rId9" Type="http://schemas.openxmlformats.org/officeDocument/2006/relationships/image" Target="../media/image11.sv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8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wangchiyaodexiaogongz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sv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" Type="http://schemas.openxmlformats.org/officeDocument/2006/relationships/image" Target="../media/image5.svg"/><Relationship Id="rId21" Type="http://schemas.openxmlformats.org/officeDocument/2006/relationships/image" Target="../media/image23.PNG"/><Relationship Id="rId34" Type="http://schemas.openxmlformats.org/officeDocument/2006/relationships/image" Target="../media/image36.svg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17" Type="http://schemas.openxmlformats.org/officeDocument/2006/relationships/image" Target="../media/image19.sv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5" Type="http://schemas.openxmlformats.org/officeDocument/2006/relationships/image" Target="../media/image7.svg"/><Relationship Id="rId15" Type="http://schemas.openxmlformats.org/officeDocument/2006/relationships/image" Target="../media/image17.sv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31" Type="http://schemas.openxmlformats.org/officeDocument/2006/relationships/image" Target="../media/image33.PNG"/><Relationship Id="rId4" Type="http://schemas.openxmlformats.org/officeDocument/2006/relationships/image" Target="../media/image6.png"/><Relationship Id="rId9" Type="http://schemas.openxmlformats.org/officeDocument/2006/relationships/image" Target="../media/image11.sv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8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44.png"/><Relationship Id="rId4" Type="http://schemas.openxmlformats.org/officeDocument/2006/relationships/customXml" Target="../ink/ink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customXml" Target="../ink/ink4.xml"/><Relationship Id="rId7" Type="http://schemas.openxmlformats.org/officeDocument/2006/relationships/customXml" Target="../ink/ink5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44.png"/><Relationship Id="rId9" Type="http://schemas.openxmlformats.org/officeDocument/2006/relationships/customXml" Target="../ink/ink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41.png"/><Relationship Id="rId7" Type="http://schemas.openxmlformats.org/officeDocument/2006/relationships/image" Target="../media/image3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21.PNG"/><Relationship Id="rId5" Type="http://schemas.openxmlformats.org/officeDocument/2006/relationships/image" Target="../media/image44.png"/><Relationship Id="rId10" Type="http://schemas.openxmlformats.org/officeDocument/2006/relationships/image" Target="../media/image32.PNG"/><Relationship Id="rId4" Type="http://schemas.openxmlformats.org/officeDocument/2006/relationships/customXml" Target="../ink/ink7.xml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日历&#10;&#10;描述已自动生成">
            <a:extLst>
              <a:ext uri="{FF2B5EF4-FFF2-40B4-BE49-F238E27FC236}">
                <a16:creationId xmlns:a16="http://schemas.microsoft.com/office/drawing/2014/main" id="{1EDF0565-0010-63B4-9624-8E7EA7E3E2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6714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8772368-2DD1-1C28-887A-9348FB4F77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EE2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CF895E7-FAD2-AEBF-F21D-9B500393D9DA}"/>
              </a:ext>
            </a:extLst>
          </p:cNvPr>
          <p:cNvSpPr/>
          <p:nvPr/>
        </p:nvSpPr>
        <p:spPr>
          <a:xfrm>
            <a:off x="1239246" y="494884"/>
            <a:ext cx="4799770" cy="586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03200E8-0CBA-5011-5658-0FA2DB4C928A}"/>
              </a:ext>
            </a:extLst>
          </p:cNvPr>
          <p:cNvSpPr/>
          <p:nvPr/>
        </p:nvSpPr>
        <p:spPr>
          <a:xfrm>
            <a:off x="6152984" y="494884"/>
            <a:ext cx="4799770" cy="586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28E9CF7-FF21-F79C-4FAB-C2CB7A52284B}"/>
              </a:ext>
            </a:extLst>
          </p:cNvPr>
          <p:cNvGrpSpPr/>
          <p:nvPr/>
        </p:nvGrpSpPr>
        <p:grpSpPr>
          <a:xfrm>
            <a:off x="5916000" y="572358"/>
            <a:ext cx="360000" cy="5713284"/>
            <a:chOff x="5916000" y="598616"/>
            <a:chExt cx="360000" cy="5713284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3797A3D-7C1B-7F83-7C67-09AB2FBF19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16000" y="598616"/>
              <a:ext cx="360000" cy="3315858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D973078-E1A9-1A2D-B50A-26025C3F9E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" b="37981"/>
            <a:stretch/>
          </p:blipFill>
          <p:spPr>
            <a:xfrm>
              <a:off x="5916000" y="4255464"/>
              <a:ext cx="360000" cy="2056436"/>
            </a:xfrm>
            <a:custGeom>
              <a:avLst/>
              <a:gdLst>
                <a:gd name="connsiteX0" fmla="*/ 0 w 399343"/>
                <a:gd name="connsiteY0" fmla="*/ 0 h 1943099"/>
                <a:gd name="connsiteX1" fmla="*/ 399343 w 399343"/>
                <a:gd name="connsiteY1" fmla="*/ 0 h 1943099"/>
                <a:gd name="connsiteX2" fmla="*/ 399343 w 399343"/>
                <a:gd name="connsiteY2" fmla="*/ 1943099 h 1943099"/>
                <a:gd name="connsiteX3" fmla="*/ 0 w 399343"/>
                <a:gd name="connsiteY3" fmla="*/ 1943099 h 1943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343" h="1943099">
                  <a:moveTo>
                    <a:pt x="0" y="0"/>
                  </a:moveTo>
                  <a:lnTo>
                    <a:pt x="399343" y="0"/>
                  </a:lnTo>
                  <a:lnTo>
                    <a:pt x="399343" y="1943099"/>
                  </a:lnTo>
                  <a:lnTo>
                    <a:pt x="0" y="1943099"/>
                  </a:lnTo>
                  <a:close/>
                </a:path>
              </a:pathLst>
            </a:custGeom>
          </p:spPr>
        </p:pic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C4D69B8-57F2-37BC-0FC4-0CC3CE0BA595}"/>
              </a:ext>
            </a:extLst>
          </p:cNvPr>
          <p:cNvSpPr/>
          <p:nvPr/>
        </p:nvSpPr>
        <p:spPr>
          <a:xfrm>
            <a:off x="6524444" y="1615043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254D1FEE-18E2-D358-2B5F-125AC5F84064}"/>
              </a:ext>
            </a:extLst>
          </p:cNvPr>
          <p:cNvSpPr/>
          <p:nvPr/>
        </p:nvSpPr>
        <p:spPr>
          <a:xfrm>
            <a:off x="7583630" y="1615043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ADC6DCE-FDF7-D48C-F2E8-68F45F816200}"/>
              </a:ext>
            </a:extLst>
          </p:cNvPr>
          <p:cNvSpPr/>
          <p:nvPr/>
        </p:nvSpPr>
        <p:spPr>
          <a:xfrm>
            <a:off x="8642816" y="1615043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6CCD455-1087-9661-38E2-60C50921AD76}"/>
              </a:ext>
            </a:extLst>
          </p:cNvPr>
          <p:cNvSpPr/>
          <p:nvPr/>
        </p:nvSpPr>
        <p:spPr>
          <a:xfrm>
            <a:off x="9702002" y="1615043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C1DB2C0A-0DAE-B88D-4F0A-1C838FA0094E}"/>
              </a:ext>
            </a:extLst>
          </p:cNvPr>
          <p:cNvSpPr/>
          <p:nvPr/>
        </p:nvSpPr>
        <p:spPr>
          <a:xfrm>
            <a:off x="6524444" y="2760215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9F413C05-12E2-4D92-3151-4BF81FD3EBB7}"/>
              </a:ext>
            </a:extLst>
          </p:cNvPr>
          <p:cNvSpPr/>
          <p:nvPr/>
        </p:nvSpPr>
        <p:spPr>
          <a:xfrm>
            <a:off x="7583630" y="2760215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FAB994FF-6D5B-C592-6942-55BD9A9D9DD1}"/>
              </a:ext>
            </a:extLst>
          </p:cNvPr>
          <p:cNvSpPr/>
          <p:nvPr/>
        </p:nvSpPr>
        <p:spPr>
          <a:xfrm>
            <a:off x="8642816" y="2760215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C67063B1-CC17-3FFA-239C-A35E4BE12568}"/>
              </a:ext>
            </a:extLst>
          </p:cNvPr>
          <p:cNvSpPr/>
          <p:nvPr/>
        </p:nvSpPr>
        <p:spPr>
          <a:xfrm>
            <a:off x="9702002" y="2760215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76C4DF23-E1FC-ADC4-9808-F09320D2BE22}"/>
              </a:ext>
            </a:extLst>
          </p:cNvPr>
          <p:cNvSpPr/>
          <p:nvPr/>
        </p:nvSpPr>
        <p:spPr>
          <a:xfrm>
            <a:off x="6524444" y="3905388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78A0178B-BD1D-73C1-BE39-E4061EE54C07}"/>
              </a:ext>
            </a:extLst>
          </p:cNvPr>
          <p:cNvSpPr/>
          <p:nvPr/>
        </p:nvSpPr>
        <p:spPr>
          <a:xfrm>
            <a:off x="7583630" y="3905388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DD6063E4-7F9C-BB5D-3229-15F7B1746368}"/>
              </a:ext>
            </a:extLst>
          </p:cNvPr>
          <p:cNvSpPr/>
          <p:nvPr/>
        </p:nvSpPr>
        <p:spPr>
          <a:xfrm>
            <a:off x="8642816" y="3905388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39F287F0-CADF-2487-1BF3-97A880308A99}"/>
              </a:ext>
            </a:extLst>
          </p:cNvPr>
          <p:cNvSpPr/>
          <p:nvPr/>
        </p:nvSpPr>
        <p:spPr>
          <a:xfrm>
            <a:off x="9702002" y="3905388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00DB45D9-8402-333E-78D1-9D321F3B415F}"/>
              </a:ext>
            </a:extLst>
          </p:cNvPr>
          <p:cNvSpPr/>
          <p:nvPr/>
        </p:nvSpPr>
        <p:spPr>
          <a:xfrm>
            <a:off x="6524444" y="5050560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13B56460-C2BF-F83A-9D45-42CF076446E0}"/>
              </a:ext>
            </a:extLst>
          </p:cNvPr>
          <p:cNvSpPr/>
          <p:nvPr/>
        </p:nvSpPr>
        <p:spPr>
          <a:xfrm>
            <a:off x="7583630" y="5050560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E84F5C8E-7E99-9367-5E67-5B893E254988}"/>
              </a:ext>
            </a:extLst>
          </p:cNvPr>
          <p:cNvSpPr/>
          <p:nvPr/>
        </p:nvSpPr>
        <p:spPr>
          <a:xfrm>
            <a:off x="8642816" y="5050560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D7A593AD-9330-9874-4376-9BF72E63BDFA}"/>
              </a:ext>
            </a:extLst>
          </p:cNvPr>
          <p:cNvSpPr/>
          <p:nvPr/>
        </p:nvSpPr>
        <p:spPr>
          <a:xfrm>
            <a:off x="9702002" y="5050560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CA2CF08-989F-BB8C-3149-7959A490B015}"/>
              </a:ext>
            </a:extLst>
          </p:cNvPr>
          <p:cNvSpPr txBox="1"/>
          <p:nvPr/>
        </p:nvSpPr>
        <p:spPr>
          <a:xfrm>
            <a:off x="6477582" y="1273806"/>
            <a:ext cx="1119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D4AEA3"/>
                </a:solidFill>
                <a:latin typeface="Jumble" panose="02000503000000020004" pitchFamily="2" charset="0"/>
              </a:rPr>
              <a:t>To-do list</a:t>
            </a:r>
            <a:endParaRPr lang="zh-CN" altLang="en-US" sz="1400">
              <a:solidFill>
                <a:srgbClr val="D4AEA3"/>
              </a:solidFill>
              <a:latin typeface="Jumble" panose="02000503000000020004" pitchFamily="2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A00E139-8AF4-2550-17E9-4E706A2B7BE2}"/>
              </a:ext>
            </a:extLst>
          </p:cNvPr>
          <p:cNvSpPr txBox="1"/>
          <p:nvPr/>
        </p:nvSpPr>
        <p:spPr>
          <a:xfrm>
            <a:off x="7536135" y="1273806"/>
            <a:ext cx="1119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D58285"/>
                </a:solidFill>
                <a:latin typeface="Jumble" panose="02000503000000020004" pitchFamily="2" charset="0"/>
              </a:rPr>
              <a:t>To-do list</a:t>
            </a:r>
            <a:endParaRPr lang="zh-CN" altLang="en-US" sz="14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C644BA4-0FFC-A53E-3BAD-8CBDF106746F}"/>
              </a:ext>
            </a:extLst>
          </p:cNvPr>
          <p:cNvSpPr txBox="1"/>
          <p:nvPr/>
        </p:nvSpPr>
        <p:spPr>
          <a:xfrm>
            <a:off x="8594688" y="1273806"/>
            <a:ext cx="1119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9DA993"/>
                </a:solidFill>
                <a:latin typeface="Jumble" panose="02000503000000020004" pitchFamily="2" charset="0"/>
              </a:rPr>
              <a:t>To-do list</a:t>
            </a:r>
            <a:endParaRPr lang="zh-CN" altLang="en-US" sz="1400">
              <a:solidFill>
                <a:srgbClr val="9DA993"/>
              </a:solidFill>
              <a:latin typeface="Jumble" panose="02000503000000020004" pitchFamily="2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DA769E0-7D45-8A39-7EAC-C4BAB4E56E11}"/>
              </a:ext>
            </a:extLst>
          </p:cNvPr>
          <p:cNvSpPr txBox="1"/>
          <p:nvPr/>
        </p:nvSpPr>
        <p:spPr>
          <a:xfrm>
            <a:off x="9653241" y="1273806"/>
            <a:ext cx="1119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77A9D5"/>
                </a:solidFill>
                <a:latin typeface="Jumble" panose="02000503000000020004" pitchFamily="2" charset="0"/>
              </a:rPr>
              <a:t>To-do list</a:t>
            </a:r>
            <a:endParaRPr lang="zh-CN" altLang="en-US" sz="1400">
              <a:solidFill>
                <a:srgbClr val="77A9D5"/>
              </a:solidFill>
              <a:latin typeface="Jumble" panose="02000503000000020004" pitchFamily="2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69CB1AF-323C-0FBC-E97E-6CEB0D83AE33}"/>
              </a:ext>
            </a:extLst>
          </p:cNvPr>
          <p:cNvSpPr txBox="1"/>
          <p:nvPr/>
        </p:nvSpPr>
        <p:spPr>
          <a:xfrm>
            <a:off x="6477582" y="731532"/>
            <a:ext cx="965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867C60"/>
                </a:solidFill>
                <a:latin typeface="Jumble" panose="02000503000000020004" pitchFamily="2" charset="0"/>
              </a:rPr>
              <a:t>2024</a:t>
            </a:r>
            <a:endParaRPr lang="zh-CN" altLang="en-US">
              <a:solidFill>
                <a:srgbClr val="867C60"/>
              </a:solidFill>
              <a:latin typeface="Jumble" panose="02000503000000020004" pitchFamily="2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5FC050E-7EDE-70A9-D03D-5310CFE70D23}"/>
              </a:ext>
            </a:extLst>
          </p:cNvPr>
          <p:cNvSpPr txBox="1"/>
          <p:nvPr/>
        </p:nvSpPr>
        <p:spPr>
          <a:xfrm>
            <a:off x="8600398" y="698072"/>
            <a:ext cx="2172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rgbClr val="ECDCDB"/>
                </a:solidFill>
                <a:latin typeface="Jumble" panose="02000503000000020004" pitchFamily="2" charset="0"/>
              </a:rPr>
              <a:t>SUPPORTERS SAY</a:t>
            </a:r>
            <a:endParaRPr lang="zh-CN" altLang="en-US">
              <a:solidFill>
                <a:srgbClr val="ECDCDB"/>
              </a:solidFill>
              <a:latin typeface="Jumble" panose="02000503000000020004" pitchFamily="2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B95C132-82E9-1B98-5570-9918E4ADCCD5}"/>
              </a:ext>
            </a:extLst>
          </p:cNvPr>
          <p:cNvSpPr txBox="1"/>
          <p:nvPr/>
        </p:nvSpPr>
        <p:spPr>
          <a:xfrm>
            <a:off x="7354479" y="698072"/>
            <a:ext cx="3128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rgbClr val="72738E"/>
                </a:solidFill>
                <a:latin typeface="Signerica Fat" panose="02000503000000000000" pitchFamily="2" charset="0"/>
              </a:rPr>
              <a:t>Supporters Say</a:t>
            </a:r>
            <a:endParaRPr lang="zh-CN" altLang="en-US">
              <a:solidFill>
                <a:srgbClr val="72738E"/>
              </a:solidFill>
              <a:latin typeface="Signerica Fat" panose="02000503000000000000" pitchFamily="2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3BCA0C6-715B-BBA8-1079-EB2CD26CF534}"/>
              </a:ext>
            </a:extLst>
          </p:cNvPr>
          <p:cNvSpPr txBox="1"/>
          <p:nvPr/>
        </p:nvSpPr>
        <p:spPr>
          <a:xfrm>
            <a:off x="9725442" y="1672569"/>
            <a:ext cx="252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1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8369AA6-C62B-AF90-CFA7-E19EF6B0CC67}"/>
              </a:ext>
            </a:extLst>
          </p:cNvPr>
          <p:cNvSpPr txBox="1"/>
          <p:nvPr/>
        </p:nvSpPr>
        <p:spPr>
          <a:xfrm>
            <a:off x="6562539" y="2808667"/>
            <a:ext cx="252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2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0C88254-F0D9-8992-26DC-48C58E3CC242}"/>
              </a:ext>
            </a:extLst>
          </p:cNvPr>
          <p:cNvSpPr txBox="1"/>
          <p:nvPr/>
        </p:nvSpPr>
        <p:spPr>
          <a:xfrm>
            <a:off x="7616840" y="2808667"/>
            <a:ext cx="252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3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4BFF530-E50E-19AD-933C-3C6F62610062}"/>
              </a:ext>
            </a:extLst>
          </p:cNvPr>
          <p:cNvSpPr txBox="1"/>
          <p:nvPr/>
        </p:nvSpPr>
        <p:spPr>
          <a:xfrm>
            <a:off x="8671141" y="2808667"/>
            <a:ext cx="252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4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681632E-601F-49F9-2FDC-96EA949AC9F9}"/>
              </a:ext>
            </a:extLst>
          </p:cNvPr>
          <p:cNvSpPr txBox="1"/>
          <p:nvPr/>
        </p:nvSpPr>
        <p:spPr>
          <a:xfrm>
            <a:off x="9725442" y="2808667"/>
            <a:ext cx="252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5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BED2C40C-9337-661E-4696-BD36FED1B300}"/>
              </a:ext>
            </a:extLst>
          </p:cNvPr>
          <p:cNvSpPr txBox="1"/>
          <p:nvPr/>
        </p:nvSpPr>
        <p:spPr>
          <a:xfrm>
            <a:off x="6562539" y="3944765"/>
            <a:ext cx="252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6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F5AD483-73BD-A93D-0112-05C2B1E95A54}"/>
              </a:ext>
            </a:extLst>
          </p:cNvPr>
          <p:cNvSpPr txBox="1"/>
          <p:nvPr/>
        </p:nvSpPr>
        <p:spPr>
          <a:xfrm>
            <a:off x="7616840" y="3944765"/>
            <a:ext cx="252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7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DDC69BE-2056-03D5-BA27-FDEB5C263AAF}"/>
              </a:ext>
            </a:extLst>
          </p:cNvPr>
          <p:cNvSpPr txBox="1"/>
          <p:nvPr/>
        </p:nvSpPr>
        <p:spPr>
          <a:xfrm>
            <a:off x="8671141" y="3944765"/>
            <a:ext cx="252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8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2724F86-F98E-06B3-B13C-4D44FE2C7FB5}"/>
              </a:ext>
            </a:extLst>
          </p:cNvPr>
          <p:cNvSpPr txBox="1"/>
          <p:nvPr/>
        </p:nvSpPr>
        <p:spPr>
          <a:xfrm>
            <a:off x="9725442" y="3944765"/>
            <a:ext cx="252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9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25B43FF-4D22-A0B5-FB4E-B4DEAD899FBC}"/>
              </a:ext>
            </a:extLst>
          </p:cNvPr>
          <p:cNvSpPr txBox="1"/>
          <p:nvPr/>
        </p:nvSpPr>
        <p:spPr>
          <a:xfrm>
            <a:off x="6562538" y="5080863"/>
            <a:ext cx="35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10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43D748E-A912-CFEE-AF37-2CA30C26B4BF}"/>
              </a:ext>
            </a:extLst>
          </p:cNvPr>
          <p:cNvSpPr txBox="1"/>
          <p:nvPr/>
        </p:nvSpPr>
        <p:spPr>
          <a:xfrm>
            <a:off x="7616839" y="5080863"/>
            <a:ext cx="35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11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92DE346-17E8-4B17-596C-CB74C5D0552C}"/>
              </a:ext>
            </a:extLst>
          </p:cNvPr>
          <p:cNvSpPr txBox="1"/>
          <p:nvPr/>
        </p:nvSpPr>
        <p:spPr>
          <a:xfrm>
            <a:off x="8671140" y="5080863"/>
            <a:ext cx="35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12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58D72833-536E-1300-835E-51CCE71905D6}"/>
              </a:ext>
            </a:extLst>
          </p:cNvPr>
          <p:cNvSpPr txBox="1"/>
          <p:nvPr/>
        </p:nvSpPr>
        <p:spPr>
          <a:xfrm>
            <a:off x="9725441" y="5080863"/>
            <a:ext cx="35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13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A8439DA8-FD04-B5A8-B38D-DC576AF8C95C}"/>
              </a:ext>
            </a:extLst>
          </p:cNvPr>
          <p:cNvSpPr/>
          <p:nvPr/>
        </p:nvSpPr>
        <p:spPr>
          <a:xfrm>
            <a:off x="2447428" y="1615043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4E61F29F-19DA-8A99-7428-EEF01EE1A120}"/>
              </a:ext>
            </a:extLst>
          </p:cNvPr>
          <p:cNvSpPr/>
          <p:nvPr/>
        </p:nvSpPr>
        <p:spPr>
          <a:xfrm>
            <a:off x="3506614" y="1615043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6CA21A69-500E-58AB-6CE8-D8527330DAC9}"/>
              </a:ext>
            </a:extLst>
          </p:cNvPr>
          <p:cNvSpPr/>
          <p:nvPr/>
        </p:nvSpPr>
        <p:spPr>
          <a:xfrm>
            <a:off x="4565800" y="1615043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6D00C531-C6A5-CF46-27AB-E03A894968C8}"/>
              </a:ext>
            </a:extLst>
          </p:cNvPr>
          <p:cNvSpPr/>
          <p:nvPr/>
        </p:nvSpPr>
        <p:spPr>
          <a:xfrm>
            <a:off x="2447428" y="2760215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4A392349-4B0D-E0E1-F456-6A03F75EABB3}"/>
              </a:ext>
            </a:extLst>
          </p:cNvPr>
          <p:cNvSpPr/>
          <p:nvPr/>
        </p:nvSpPr>
        <p:spPr>
          <a:xfrm>
            <a:off x="3506614" y="2760215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BC2070F9-62E1-DB58-5A04-93B0B5594A65}"/>
              </a:ext>
            </a:extLst>
          </p:cNvPr>
          <p:cNvSpPr/>
          <p:nvPr/>
        </p:nvSpPr>
        <p:spPr>
          <a:xfrm>
            <a:off x="4565800" y="2760215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F6C85696-46B6-A8B4-1CAF-798C2AF19802}"/>
              </a:ext>
            </a:extLst>
          </p:cNvPr>
          <p:cNvSpPr/>
          <p:nvPr/>
        </p:nvSpPr>
        <p:spPr>
          <a:xfrm>
            <a:off x="2447428" y="3905388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78544E39-EF66-F0DC-88BC-AC09D7A919BF}"/>
              </a:ext>
            </a:extLst>
          </p:cNvPr>
          <p:cNvSpPr/>
          <p:nvPr/>
        </p:nvSpPr>
        <p:spPr>
          <a:xfrm>
            <a:off x="3506614" y="3905388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1CEA63DE-B1B7-FF45-7DB4-CD85BE751DD5}"/>
              </a:ext>
            </a:extLst>
          </p:cNvPr>
          <p:cNvSpPr/>
          <p:nvPr/>
        </p:nvSpPr>
        <p:spPr>
          <a:xfrm>
            <a:off x="4565800" y="3905388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D8878809-EF20-2A8C-19BB-691B794B62FC}"/>
              </a:ext>
            </a:extLst>
          </p:cNvPr>
          <p:cNvSpPr/>
          <p:nvPr/>
        </p:nvSpPr>
        <p:spPr>
          <a:xfrm>
            <a:off x="2447428" y="5050560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1CF14F1B-D034-F313-9774-7984248E6679}"/>
              </a:ext>
            </a:extLst>
          </p:cNvPr>
          <p:cNvSpPr/>
          <p:nvPr/>
        </p:nvSpPr>
        <p:spPr>
          <a:xfrm>
            <a:off x="3506614" y="5050560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F4F630A1-A721-1D59-96C4-2D3A2168D4D4}"/>
              </a:ext>
            </a:extLst>
          </p:cNvPr>
          <p:cNvSpPr/>
          <p:nvPr/>
        </p:nvSpPr>
        <p:spPr>
          <a:xfrm>
            <a:off x="4565800" y="5050560"/>
            <a:ext cx="1023611" cy="1086926"/>
          </a:xfrm>
          <a:prstGeom prst="roundRect">
            <a:avLst>
              <a:gd name="adj" fmla="val 6193"/>
            </a:avLst>
          </a:prstGeom>
          <a:solidFill>
            <a:srgbClr val="D5828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F5573FCB-71B4-EBE0-5D34-79DFB73AC66A}"/>
              </a:ext>
            </a:extLst>
          </p:cNvPr>
          <p:cNvSpPr txBox="1"/>
          <p:nvPr/>
        </p:nvSpPr>
        <p:spPr>
          <a:xfrm>
            <a:off x="2399933" y="1273806"/>
            <a:ext cx="1119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D58285"/>
                </a:solidFill>
                <a:latin typeface="Jumble" panose="02000503000000020004" pitchFamily="2" charset="0"/>
              </a:rPr>
              <a:t>To-do list</a:t>
            </a:r>
            <a:endParaRPr lang="zh-CN" altLang="en-US" sz="14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1BABF4FA-A282-BA8B-9375-189649356147}"/>
              </a:ext>
            </a:extLst>
          </p:cNvPr>
          <p:cNvSpPr txBox="1"/>
          <p:nvPr/>
        </p:nvSpPr>
        <p:spPr>
          <a:xfrm>
            <a:off x="3458486" y="1273806"/>
            <a:ext cx="1119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9DA993"/>
                </a:solidFill>
                <a:latin typeface="Jumble" panose="02000503000000020004" pitchFamily="2" charset="0"/>
              </a:rPr>
              <a:t>To-do list</a:t>
            </a:r>
            <a:endParaRPr lang="zh-CN" altLang="en-US" sz="1400">
              <a:solidFill>
                <a:srgbClr val="9DA993"/>
              </a:solidFill>
              <a:latin typeface="Jumble" panose="02000503000000020004" pitchFamily="2" charset="0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6F5A25C3-5256-1369-C031-A6F1CFF6C170}"/>
              </a:ext>
            </a:extLst>
          </p:cNvPr>
          <p:cNvSpPr txBox="1"/>
          <p:nvPr/>
        </p:nvSpPr>
        <p:spPr>
          <a:xfrm>
            <a:off x="4517039" y="1273806"/>
            <a:ext cx="1119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77A9D5"/>
                </a:solidFill>
                <a:latin typeface="Jumble" panose="02000503000000020004" pitchFamily="2" charset="0"/>
              </a:rPr>
              <a:t>To-do list</a:t>
            </a:r>
            <a:endParaRPr lang="zh-CN" altLang="en-US" sz="1400">
              <a:solidFill>
                <a:srgbClr val="77A9D5"/>
              </a:solidFill>
              <a:latin typeface="Jumble" panose="02000503000000020004" pitchFamily="2" charset="0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4905DDA-FF5E-97C0-0042-6C9CE8E443D9}"/>
              </a:ext>
            </a:extLst>
          </p:cNvPr>
          <p:cNvSpPr txBox="1"/>
          <p:nvPr/>
        </p:nvSpPr>
        <p:spPr>
          <a:xfrm>
            <a:off x="4589240" y="1672569"/>
            <a:ext cx="252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1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484D7FB2-A08F-42A2-DAB2-E544254E6FC1}"/>
              </a:ext>
            </a:extLst>
          </p:cNvPr>
          <p:cNvSpPr txBox="1"/>
          <p:nvPr/>
        </p:nvSpPr>
        <p:spPr>
          <a:xfrm>
            <a:off x="2480638" y="2808667"/>
            <a:ext cx="252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3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F4376FD7-42B8-1836-F80E-0D00F40050B7}"/>
              </a:ext>
            </a:extLst>
          </p:cNvPr>
          <p:cNvSpPr txBox="1"/>
          <p:nvPr/>
        </p:nvSpPr>
        <p:spPr>
          <a:xfrm>
            <a:off x="3534939" y="2808667"/>
            <a:ext cx="252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4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A94C8E2F-575E-E733-93F0-450B120BA62C}"/>
              </a:ext>
            </a:extLst>
          </p:cNvPr>
          <p:cNvSpPr txBox="1"/>
          <p:nvPr/>
        </p:nvSpPr>
        <p:spPr>
          <a:xfrm>
            <a:off x="4589240" y="2808667"/>
            <a:ext cx="252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5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DD00261A-D17B-AC2E-BDB3-17AD351AD31B}"/>
              </a:ext>
            </a:extLst>
          </p:cNvPr>
          <p:cNvSpPr txBox="1"/>
          <p:nvPr/>
        </p:nvSpPr>
        <p:spPr>
          <a:xfrm>
            <a:off x="2480638" y="3944765"/>
            <a:ext cx="252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7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5469EB56-A876-E279-8395-2011A0294145}"/>
              </a:ext>
            </a:extLst>
          </p:cNvPr>
          <p:cNvSpPr txBox="1"/>
          <p:nvPr/>
        </p:nvSpPr>
        <p:spPr>
          <a:xfrm>
            <a:off x="3534939" y="3944765"/>
            <a:ext cx="252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8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C1EACBA6-3607-0A69-FEAA-EB0A5ED76C5B}"/>
              </a:ext>
            </a:extLst>
          </p:cNvPr>
          <p:cNvSpPr txBox="1"/>
          <p:nvPr/>
        </p:nvSpPr>
        <p:spPr>
          <a:xfrm>
            <a:off x="4589240" y="3944765"/>
            <a:ext cx="252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9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B9E60F6F-3FDC-A1B8-5EFC-3017B4FAE3F2}"/>
              </a:ext>
            </a:extLst>
          </p:cNvPr>
          <p:cNvSpPr txBox="1"/>
          <p:nvPr/>
        </p:nvSpPr>
        <p:spPr>
          <a:xfrm>
            <a:off x="2480637" y="5080863"/>
            <a:ext cx="35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11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5192B1AA-5114-3A60-47CB-1B1F58C38B06}"/>
              </a:ext>
            </a:extLst>
          </p:cNvPr>
          <p:cNvSpPr txBox="1"/>
          <p:nvPr/>
        </p:nvSpPr>
        <p:spPr>
          <a:xfrm>
            <a:off x="3534938" y="5080863"/>
            <a:ext cx="35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12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247D0FAD-9899-5317-9199-EFC02620CA98}"/>
              </a:ext>
            </a:extLst>
          </p:cNvPr>
          <p:cNvSpPr txBox="1"/>
          <p:nvPr/>
        </p:nvSpPr>
        <p:spPr>
          <a:xfrm>
            <a:off x="4589239" y="5080863"/>
            <a:ext cx="35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13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829D674D-C436-D616-87DF-CB8424F70B97}"/>
              </a:ext>
            </a:extLst>
          </p:cNvPr>
          <p:cNvSpPr txBox="1"/>
          <p:nvPr/>
        </p:nvSpPr>
        <p:spPr>
          <a:xfrm>
            <a:off x="1421913" y="721904"/>
            <a:ext cx="455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E5CCBF"/>
                </a:solidFill>
                <a:latin typeface="Jumble" panose="02000503000000020004" pitchFamily="2" charset="0"/>
              </a:rPr>
              <a:t>ellentesque habitant morbi tristique senectus et netus et malesuada fames ac turpis egestas</a:t>
            </a:r>
            <a:endParaRPr lang="zh-CN" altLang="en-US" sz="1200">
              <a:solidFill>
                <a:srgbClr val="E5CCBF"/>
              </a:solidFill>
              <a:latin typeface="Jumble" panose="02000503000000020004" pitchFamily="2" charset="0"/>
            </a:endParaRPr>
          </a:p>
        </p:txBody>
      </p:sp>
      <p:pic>
        <p:nvPicPr>
          <p:cNvPr id="106" name="图片 105" descr="形状&#10;&#10;描述已自动生成">
            <a:extLst>
              <a:ext uri="{FF2B5EF4-FFF2-40B4-BE49-F238E27FC236}">
                <a16:creationId xmlns:a16="http://schemas.microsoft.com/office/drawing/2014/main" id="{C27263DC-CCE7-8345-1E40-DB8623A0F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79"/>
          <a:stretch>
            <a:fillRect/>
          </a:stretch>
        </p:blipFill>
        <p:spPr>
          <a:xfrm>
            <a:off x="1239247" y="1478498"/>
            <a:ext cx="1130693" cy="4807144"/>
          </a:xfrm>
          <a:custGeom>
            <a:avLst/>
            <a:gdLst>
              <a:gd name="connsiteX0" fmla="*/ 0 w 1130693"/>
              <a:gd name="connsiteY0" fmla="*/ 0 h 4807144"/>
              <a:gd name="connsiteX1" fmla="*/ 1130693 w 1130693"/>
              <a:gd name="connsiteY1" fmla="*/ 0 h 4807144"/>
              <a:gd name="connsiteX2" fmla="*/ 1130693 w 1130693"/>
              <a:gd name="connsiteY2" fmla="*/ 4807144 h 4807144"/>
              <a:gd name="connsiteX3" fmla="*/ 0 w 1130693"/>
              <a:gd name="connsiteY3" fmla="*/ 4807144 h 480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0693" h="4807144">
                <a:moveTo>
                  <a:pt x="0" y="0"/>
                </a:moveTo>
                <a:lnTo>
                  <a:pt x="1130693" y="0"/>
                </a:lnTo>
                <a:lnTo>
                  <a:pt x="1130693" y="4807144"/>
                </a:lnTo>
                <a:lnTo>
                  <a:pt x="0" y="4807144"/>
                </a:lnTo>
                <a:close/>
              </a:path>
            </a:pathLst>
          </a:custGeom>
        </p:spPr>
      </p:pic>
      <p:pic>
        <p:nvPicPr>
          <p:cNvPr id="108" name="图形 107">
            <a:extLst>
              <a:ext uri="{FF2B5EF4-FFF2-40B4-BE49-F238E27FC236}">
                <a16:creationId xmlns:a16="http://schemas.microsoft.com/office/drawing/2014/main" id="{FE1279C7-54FB-4E0F-8EC6-D4B092CC2E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57511">
            <a:off x="9981697" y="4016587"/>
            <a:ext cx="1616687" cy="1616687"/>
          </a:xfrm>
          <a:prstGeom prst="rect">
            <a:avLst/>
          </a:prstGeom>
        </p:spPr>
      </p:pic>
      <p:pic>
        <p:nvPicPr>
          <p:cNvPr id="110" name="图形 109">
            <a:extLst>
              <a:ext uri="{FF2B5EF4-FFF2-40B4-BE49-F238E27FC236}">
                <a16:creationId xmlns:a16="http://schemas.microsoft.com/office/drawing/2014/main" id="{5792F6E6-B2BD-CDB8-0CCC-D5EF893A74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388864">
            <a:off x="6407715" y="1130900"/>
            <a:ext cx="1409700" cy="1409700"/>
          </a:xfrm>
          <a:prstGeom prst="rect">
            <a:avLst/>
          </a:prstGeom>
        </p:spPr>
      </p:pic>
      <p:pic>
        <p:nvPicPr>
          <p:cNvPr id="112" name="图片 111" descr="图标&#10;&#10;中度可信度描述已自动生成">
            <a:extLst>
              <a:ext uri="{FF2B5EF4-FFF2-40B4-BE49-F238E27FC236}">
                <a16:creationId xmlns:a16="http://schemas.microsoft.com/office/drawing/2014/main" id="{0B13E307-63D5-4019-4280-DE09232E527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3033" y="2852890"/>
            <a:ext cx="867938" cy="867938"/>
          </a:xfrm>
          <a:prstGeom prst="rect">
            <a:avLst/>
          </a:prstGeom>
        </p:spPr>
      </p:pic>
      <p:pic>
        <p:nvPicPr>
          <p:cNvPr id="114" name="图片 113" descr="徽标&#10;&#10;描述已自动生成">
            <a:extLst>
              <a:ext uri="{FF2B5EF4-FFF2-40B4-BE49-F238E27FC236}">
                <a16:creationId xmlns:a16="http://schemas.microsoft.com/office/drawing/2014/main" id="{F6F0D86E-8278-9E6F-E423-7377776C926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862" y="2936990"/>
            <a:ext cx="852167" cy="852167"/>
          </a:xfrm>
          <a:prstGeom prst="rect">
            <a:avLst/>
          </a:prstGeom>
        </p:spPr>
      </p:pic>
      <p:pic>
        <p:nvPicPr>
          <p:cNvPr id="116" name="图片 115" descr="图标&#10;&#10;描述已自动生成">
            <a:extLst>
              <a:ext uri="{FF2B5EF4-FFF2-40B4-BE49-F238E27FC236}">
                <a16:creationId xmlns:a16="http://schemas.microsoft.com/office/drawing/2014/main" id="{13664312-3AD7-1C71-0E70-54C43841930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386" y="2993489"/>
            <a:ext cx="725646" cy="72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056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>
            <a:extLst>
              <a:ext uri="{FF2B5EF4-FFF2-40B4-BE49-F238E27FC236}">
                <a16:creationId xmlns:a16="http://schemas.microsoft.com/office/drawing/2014/main" id="{104D9199-93D0-2A9D-3026-18109FF56E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EE2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1D8CA82-94EB-C8D5-0992-6BCF7468986A}"/>
              </a:ext>
            </a:extLst>
          </p:cNvPr>
          <p:cNvSpPr/>
          <p:nvPr/>
        </p:nvSpPr>
        <p:spPr>
          <a:xfrm>
            <a:off x="0" y="708025"/>
            <a:ext cx="12192000" cy="5441950"/>
          </a:xfrm>
          <a:prstGeom prst="rect">
            <a:avLst/>
          </a:prstGeom>
          <a:solidFill>
            <a:srgbClr val="F8EF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0DC2340-1BD5-A6B7-2BD4-76AF573568B0}"/>
              </a:ext>
            </a:extLst>
          </p:cNvPr>
          <p:cNvSpPr/>
          <p:nvPr/>
        </p:nvSpPr>
        <p:spPr>
          <a:xfrm>
            <a:off x="0" y="708025"/>
            <a:ext cx="12192000" cy="5441950"/>
          </a:xfrm>
          <a:prstGeom prst="rect">
            <a:avLst/>
          </a:prstGeom>
          <a:solidFill>
            <a:srgbClr val="F8EF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D190038-CF7E-801F-6458-639942C94236}"/>
              </a:ext>
            </a:extLst>
          </p:cNvPr>
          <p:cNvSpPr/>
          <p:nvPr/>
        </p:nvSpPr>
        <p:spPr>
          <a:xfrm>
            <a:off x="0" y="708025"/>
            <a:ext cx="12192000" cy="1198596"/>
          </a:xfrm>
          <a:prstGeom prst="rect">
            <a:avLst/>
          </a:prstGeom>
          <a:solidFill>
            <a:srgbClr val="F095B7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7DA121A-777D-03F5-5DEE-916D32683A09}"/>
              </a:ext>
            </a:extLst>
          </p:cNvPr>
          <p:cNvSpPr/>
          <p:nvPr/>
        </p:nvSpPr>
        <p:spPr>
          <a:xfrm>
            <a:off x="3499086" y="1480655"/>
            <a:ext cx="5425957" cy="2331932"/>
          </a:xfrm>
          <a:custGeom>
            <a:avLst/>
            <a:gdLst>
              <a:gd name="connsiteX0" fmla="*/ 539930 w 5430890"/>
              <a:gd name="connsiteY0" fmla="*/ 46 h 2601483"/>
              <a:gd name="connsiteX1" fmla="*/ 702209 w 5430890"/>
              <a:gd name="connsiteY1" fmla="*/ 5838 h 2601483"/>
              <a:gd name="connsiteX2" fmla="*/ 1245907 w 5430890"/>
              <a:gd name="connsiteY2" fmla="*/ 178833 h 2601483"/>
              <a:gd name="connsiteX3" fmla="*/ 2259161 w 5430890"/>
              <a:gd name="connsiteY3" fmla="*/ 302400 h 2601483"/>
              <a:gd name="connsiteX4" fmla="*/ 2728717 w 5430890"/>
              <a:gd name="connsiteY4" fmla="*/ 67622 h 2601483"/>
              <a:gd name="connsiteX5" fmla="*/ 3025280 w 5430890"/>
              <a:gd name="connsiteY5" fmla="*/ 215903 h 2601483"/>
              <a:gd name="connsiteX6" fmla="*/ 3717258 w 5430890"/>
              <a:gd name="connsiteY6" fmla="*/ 252973 h 2601483"/>
              <a:gd name="connsiteX7" fmla="*/ 4050890 w 5430890"/>
              <a:gd name="connsiteY7" fmla="*/ 92336 h 2601483"/>
              <a:gd name="connsiteX8" fmla="*/ 4681085 w 5430890"/>
              <a:gd name="connsiteY8" fmla="*/ 166476 h 2601483"/>
              <a:gd name="connsiteX9" fmla="*/ 5397777 w 5430890"/>
              <a:gd name="connsiteY9" fmla="*/ 327114 h 2601483"/>
              <a:gd name="connsiteX10" fmla="*/ 5237139 w 5430890"/>
              <a:gd name="connsiteY10" fmla="*/ 734887 h 2601483"/>
              <a:gd name="connsiteX11" fmla="*/ 4736691 w 5430890"/>
              <a:gd name="connsiteY11" fmla="*/ 910102 h 2601483"/>
              <a:gd name="connsiteX12" fmla="*/ 4685624 w 5430890"/>
              <a:gd name="connsiteY12" fmla="*/ 921620 h 2601483"/>
              <a:gd name="connsiteX13" fmla="*/ 4697335 w 5430890"/>
              <a:gd name="connsiteY13" fmla="*/ 928410 h 2601483"/>
              <a:gd name="connsiteX14" fmla="*/ 4931823 w 5430890"/>
              <a:gd name="connsiteY14" fmla="*/ 1453983 h 2601483"/>
              <a:gd name="connsiteX15" fmla="*/ 4422279 w 5430890"/>
              <a:gd name="connsiteY15" fmla="*/ 1918563 h 2601483"/>
              <a:gd name="connsiteX16" fmla="*/ 4211356 w 5430890"/>
              <a:gd name="connsiteY16" fmla="*/ 2480967 h 2601483"/>
              <a:gd name="connsiteX17" fmla="*/ 2123407 w 5430890"/>
              <a:gd name="connsiteY17" fmla="*/ 2561114 h 2601483"/>
              <a:gd name="connsiteX18" fmla="*/ 1463007 w 5430890"/>
              <a:gd name="connsiteY18" fmla="*/ 1976743 h 2601483"/>
              <a:gd name="connsiteX19" fmla="*/ 983839 w 5430890"/>
              <a:gd name="connsiteY19" fmla="*/ 1380014 h 2601483"/>
              <a:gd name="connsiteX20" fmla="*/ 1014379 w 5430890"/>
              <a:gd name="connsiteY20" fmla="*/ 1246262 h 2601483"/>
              <a:gd name="connsiteX21" fmla="*/ 1088795 w 5430890"/>
              <a:gd name="connsiteY21" fmla="*/ 1140262 h 2601483"/>
              <a:gd name="connsiteX22" fmla="*/ 1048198 w 5430890"/>
              <a:gd name="connsiteY22" fmla="*/ 1142660 h 2601483"/>
              <a:gd name="connsiteX23" fmla="*/ 331507 w 5430890"/>
              <a:gd name="connsiteY23" fmla="*/ 1155017 h 2601483"/>
              <a:gd name="connsiteX24" fmla="*/ 825777 w 5430890"/>
              <a:gd name="connsiteY24" fmla="*/ 870811 h 2601483"/>
              <a:gd name="connsiteX25" fmla="*/ 245009 w 5430890"/>
              <a:gd name="connsiteY25" fmla="*/ 833741 h 2601483"/>
              <a:gd name="connsiteX26" fmla="*/ 22588 w 5430890"/>
              <a:gd name="connsiteY26" fmla="*/ 450682 h 2601483"/>
              <a:gd name="connsiteX27" fmla="*/ 84371 w 5430890"/>
              <a:gd name="connsiteY27" fmla="*/ 79979 h 2601483"/>
              <a:gd name="connsiteX28" fmla="*/ 539930 w 5430890"/>
              <a:gd name="connsiteY28" fmla="*/ 46 h 2601483"/>
              <a:gd name="connsiteX0" fmla="*/ 539930 w 5430890"/>
              <a:gd name="connsiteY0" fmla="*/ 46 h 2601483"/>
              <a:gd name="connsiteX1" fmla="*/ 702209 w 5430890"/>
              <a:gd name="connsiteY1" fmla="*/ 5838 h 2601483"/>
              <a:gd name="connsiteX2" fmla="*/ 1245907 w 5430890"/>
              <a:gd name="connsiteY2" fmla="*/ 178833 h 2601483"/>
              <a:gd name="connsiteX3" fmla="*/ 2259161 w 5430890"/>
              <a:gd name="connsiteY3" fmla="*/ 302400 h 2601483"/>
              <a:gd name="connsiteX4" fmla="*/ 2728717 w 5430890"/>
              <a:gd name="connsiteY4" fmla="*/ 67622 h 2601483"/>
              <a:gd name="connsiteX5" fmla="*/ 3025280 w 5430890"/>
              <a:gd name="connsiteY5" fmla="*/ 215903 h 2601483"/>
              <a:gd name="connsiteX6" fmla="*/ 3717258 w 5430890"/>
              <a:gd name="connsiteY6" fmla="*/ 252973 h 2601483"/>
              <a:gd name="connsiteX7" fmla="*/ 4050890 w 5430890"/>
              <a:gd name="connsiteY7" fmla="*/ 92336 h 2601483"/>
              <a:gd name="connsiteX8" fmla="*/ 4681085 w 5430890"/>
              <a:gd name="connsiteY8" fmla="*/ 166476 h 2601483"/>
              <a:gd name="connsiteX9" fmla="*/ 5397777 w 5430890"/>
              <a:gd name="connsiteY9" fmla="*/ 327114 h 2601483"/>
              <a:gd name="connsiteX10" fmla="*/ 5237139 w 5430890"/>
              <a:gd name="connsiteY10" fmla="*/ 734887 h 2601483"/>
              <a:gd name="connsiteX11" fmla="*/ 4736691 w 5430890"/>
              <a:gd name="connsiteY11" fmla="*/ 910102 h 2601483"/>
              <a:gd name="connsiteX12" fmla="*/ 4685624 w 5430890"/>
              <a:gd name="connsiteY12" fmla="*/ 921620 h 2601483"/>
              <a:gd name="connsiteX13" fmla="*/ 4697335 w 5430890"/>
              <a:gd name="connsiteY13" fmla="*/ 928410 h 2601483"/>
              <a:gd name="connsiteX14" fmla="*/ 4931823 w 5430890"/>
              <a:gd name="connsiteY14" fmla="*/ 1453983 h 2601483"/>
              <a:gd name="connsiteX15" fmla="*/ 4422279 w 5430890"/>
              <a:gd name="connsiteY15" fmla="*/ 1918563 h 2601483"/>
              <a:gd name="connsiteX16" fmla="*/ 4211356 w 5430890"/>
              <a:gd name="connsiteY16" fmla="*/ 2480967 h 2601483"/>
              <a:gd name="connsiteX17" fmla="*/ 2123407 w 5430890"/>
              <a:gd name="connsiteY17" fmla="*/ 2561114 h 2601483"/>
              <a:gd name="connsiteX18" fmla="*/ 1463007 w 5430890"/>
              <a:gd name="connsiteY18" fmla="*/ 1976743 h 2601483"/>
              <a:gd name="connsiteX19" fmla="*/ 983839 w 5430890"/>
              <a:gd name="connsiteY19" fmla="*/ 1380014 h 2601483"/>
              <a:gd name="connsiteX20" fmla="*/ 1014379 w 5430890"/>
              <a:gd name="connsiteY20" fmla="*/ 1246262 h 2601483"/>
              <a:gd name="connsiteX21" fmla="*/ 1088795 w 5430890"/>
              <a:gd name="connsiteY21" fmla="*/ 1140262 h 2601483"/>
              <a:gd name="connsiteX22" fmla="*/ 1048198 w 5430890"/>
              <a:gd name="connsiteY22" fmla="*/ 1142660 h 2601483"/>
              <a:gd name="connsiteX23" fmla="*/ 825777 w 5430890"/>
              <a:gd name="connsiteY23" fmla="*/ 870811 h 2601483"/>
              <a:gd name="connsiteX24" fmla="*/ 245009 w 5430890"/>
              <a:gd name="connsiteY24" fmla="*/ 833741 h 2601483"/>
              <a:gd name="connsiteX25" fmla="*/ 22588 w 5430890"/>
              <a:gd name="connsiteY25" fmla="*/ 450682 h 2601483"/>
              <a:gd name="connsiteX26" fmla="*/ 84371 w 5430890"/>
              <a:gd name="connsiteY26" fmla="*/ 79979 h 2601483"/>
              <a:gd name="connsiteX27" fmla="*/ 539930 w 5430890"/>
              <a:gd name="connsiteY27" fmla="*/ 46 h 2601483"/>
              <a:gd name="connsiteX0" fmla="*/ 1088795 w 5430890"/>
              <a:gd name="connsiteY0" fmla="*/ 1140262 h 2601483"/>
              <a:gd name="connsiteX1" fmla="*/ 1048198 w 5430890"/>
              <a:gd name="connsiteY1" fmla="*/ 1142660 h 2601483"/>
              <a:gd name="connsiteX2" fmla="*/ 825777 w 5430890"/>
              <a:gd name="connsiteY2" fmla="*/ 870811 h 2601483"/>
              <a:gd name="connsiteX3" fmla="*/ 245009 w 5430890"/>
              <a:gd name="connsiteY3" fmla="*/ 833741 h 2601483"/>
              <a:gd name="connsiteX4" fmla="*/ 22588 w 5430890"/>
              <a:gd name="connsiteY4" fmla="*/ 450682 h 2601483"/>
              <a:gd name="connsiteX5" fmla="*/ 84371 w 5430890"/>
              <a:gd name="connsiteY5" fmla="*/ 79979 h 2601483"/>
              <a:gd name="connsiteX6" fmla="*/ 539930 w 5430890"/>
              <a:gd name="connsiteY6" fmla="*/ 46 h 2601483"/>
              <a:gd name="connsiteX7" fmla="*/ 702209 w 5430890"/>
              <a:gd name="connsiteY7" fmla="*/ 5838 h 2601483"/>
              <a:gd name="connsiteX8" fmla="*/ 1245907 w 5430890"/>
              <a:gd name="connsiteY8" fmla="*/ 178833 h 2601483"/>
              <a:gd name="connsiteX9" fmla="*/ 2259161 w 5430890"/>
              <a:gd name="connsiteY9" fmla="*/ 302400 h 2601483"/>
              <a:gd name="connsiteX10" fmla="*/ 2728717 w 5430890"/>
              <a:gd name="connsiteY10" fmla="*/ 67622 h 2601483"/>
              <a:gd name="connsiteX11" fmla="*/ 3025280 w 5430890"/>
              <a:gd name="connsiteY11" fmla="*/ 215903 h 2601483"/>
              <a:gd name="connsiteX12" fmla="*/ 3717258 w 5430890"/>
              <a:gd name="connsiteY12" fmla="*/ 252973 h 2601483"/>
              <a:gd name="connsiteX13" fmla="*/ 4050890 w 5430890"/>
              <a:gd name="connsiteY13" fmla="*/ 92336 h 2601483"/>
              <a:gd name="connsiteX14" fmla="*/ 4681085 w 5430890"/>
              <a:gd name="connsiteY14" fmla="*/ 166476 h 2601483"/>
              <a:gd name="connsiteX15" fmla="*/ 5397777 w 5430890"/>
              <a:gd name="connsiteY15" fmla="*/ 327114 h 2601483"/>
              <a:gd name="connsiteX16" fmla="*/ 5237139 w 5430890"/>
              <a:gd name="connsiteY16" fmla="*/ 734887 h 2601483"/>
              <a:gd name="connsiteX17" fmla="*/ 4736691 w 5430890"/>
              <a:gd name="connsiteY17" fmla="*/ 910102 h 2601483"/>
              <a:gd name="connsiteX18" fmla="*/ 4685624 w 5430890"/>
              <a:gd name="connsiteY18" fmla="*/ 921620 h 2601483"/>
              <a:gd name="connsiteX19" fmla="*/ 4697335 w 5430890"/>
              <a:gd name="connsiteY19" fmla="*/ 928410 h 2601483"/>
              <a:gd name="connsiteX20" fmla="*/ 4931823 w 5430890"/>
              <a:gd name="connsiteY20" fmla="*/ 1453983 h 2601483"/>
              <a:gd name="connsiteX21" fmla="*/ 4422279 w 5430890"/>
              <a:gd name="connsiteY21" fmla="*/ 1918563 h 2601483"/>
              <a:gd name="connsiteX22" fmla="*/ 4211356 w 5430890"/>
              <a:gd name="connsiteY22" fmla="*/ 2480967 h 2601483"/>
              <a:gd name="connsiteX23" fmla="*/ 2123407 w 5430890"/>
              <a:gd name="connsiteY23" fmla="*/ 2561114 h 2601483"/>
              <a:gd name="connsiteX24" fmla="*/ 1463007 w 5430890"/>
              <a:gd name="connsiteY24" fmla="*/ 1976743 h 2601483"/>
              <a:gd name="connsiteX25" fmla="*/ 983839 w 5430890"/>
              <a:gd name="connsiteY25" fmla="*/ 1380014 h 2601483"/>
              <a:gd name="connsiteX26" fmla="*/ 1105819 w 5430890"/>
              <a:gd name="connsiteY26" fmla="*/ 1337702 h 2601483"/>
              <a:gd name="connsiteX0" fmla="*/ 1048198 w 5430890"/>
              <a:gd name="connsiteY0" fmla="*/ 1142660 h 2601483"/>
              <a:gd name="connsiteX1" fmla="*/ 825777 w 5430890"/>
              <a:gd name="connsiteY1" fmla="*/ 870811 h 2601483"/>
              <a:gd name="connsiteX2" fmla="*/ 245009 w 5430890"/>
              <a:gd name="connsiteY2" fmla="*/ 833741 h 2601483"/>
              <a:gd name="connsiteX3" fmla="*/ 22588 w 5430890"/>
              <a:gd name="connsiteY3" fmla="*/ 450682 h 2601483"/>
              <a:gd name="connsiteX4" fmla="*/ 84371 w 5430890"/>
              <a:gd name="connsiteY4" fmla="*/ 79979 h 2601483"/>
              <a:gd name="connsiteX5" fmla="*/ 539930 w 5430890"/>
              <a:gd name="connsiteY5" fmla="*/ 46 h 2601483"/>
              <a:gd name="connsiteX6" fmla="*/ 702209 w 5430890"/>
              <a:gd name="connsiteY6" fmla="*/ 5838 h 2601483"/>
              <a:gd name="connsiteX7" fmla="*/ 1245907 w 5430890"/>
              <a:gd name="connsiteY7" fmla="*/ 178833 h 2601483"/>
              <a:gd name="connsiteX8" fmla="*/ 2259161 w 5430890"/>
              <a:gd name="connsiteY8" fmla="*/ 302400 h 2601483"/>
              <a:gd name="connsiteX9" fmla="*/ 2728717 w 5430890"/>
              <a:gd name="connsiteY9" fmla="*/ 67622 h 2601483"/>
              <a:gd name="connsiteX10" fmla="*/ 3025280 w 5430890"/>
              <a:gd name="connsiteY10" fmla="*/ 215903 h 2601483"/>
              <a:gd name="connsiteX11" fmla="*/ 3717258 w 5430890"/>
              <a:gd name="connsiteY11" fmla="*/ 252973 h 2601483"/>
              <a:gd name="connsiteX12" fmla="*/ 4050890 w 5430890"/>
              <a:gd name="connsiteY12" fmla="*/ 92336 h 2601483"/>
              <a:gd name="connsiteX13" fmla="*/ 4681085 w 5430890"/>
              <a:gd name="connsiteY13" fmla="*/ 166476 h 2601483"/>
              <a:gd name="connsiteX14" fmla="*/ 5397777 w 5430890"/>
              <a:gd name="connsiteY14" fmla="*/ 327114 h 2601483"/>
              <a:gd name="connsiteX15" fmla="*/ 5237139 w 5430890"/>
              <a:gd name="connsiteY15" fmla="*/ 734887 h 2601483"/>
              <a:gd name="connsiteX16" fmla="*/ 4736691 w 5430890"/>
              <a:gd name="connsiteY16" fmla="*/ 910102 h 2601483"/>
              <a:gd name="connsiteX17" fmla="*/ 4685624 w 5430890"/>
              <a:gd name="connsiteY17" fmla="*/ 921620 h 2601483"/>
              <a:gd name="connsiteX18" fmla="*/ 4697335 w 5430890"/>
              <a:gd name="connsiteY18" fmla="*/ 928410 h 2601483"/>
              <a:gd name="connsiteX19" fmla="*/ 4931823 w 5430890"/>
              <a:gd name="connsiteY19" fmla="*/ 1453983 h 2601483"/>
              <a:gd name="connsiteX20" fmla="*/ 4422279 w 5430890"/>
              <a:gd name="connsiteY20" fmla="*/ 1918563 h 2601483"/>
              <a:gd name="connsiteX21" fmla="*/ 4211356 w 5430890"/>
              <a:gd name="connsiteY21" fmla="*/ 2480967 h 2601483"/>
              <a:gd name="connsiteX22" fmla="*/ 2123407 w 5430890"/>
              <a:gd name="connsiteY22" fmla="*/ 2561114 h 2601483"/>
              <a:gd name="connsiteX23" fmla="*/ 1463007 w 5430890"/>
              <a:gd name="connsiteY23" fmla="*/ 1976743 h 2601483"/>
              <a:gd name="connsiteX24" fmla="*/ 983839 w 5430890"/>
              <a:gd name="connsiteY24" fmla="*/ 1380014 h 2601483"/>
              <a:gd name="connsiteX25" fmla="*/ 1105819 w 5430890"/>
              <a:gd name="connsiteY25" fmla="*/ 1337702 h 2601483"/>
              <a:gd name="connsiteX0" fmla="*/ 1048198 w 5430890"/>
              <a:gd name="connsiteY0" fmla="*/ 1142660 h 2601483"/>
              <a:gd name="connsiteX1" fmla="*/ 825777 w 5430890"/>
              <a:gd name="connsiteY1" fmla="*/ 870811 h 2601483"/>
              <a:gd name="connsiteX2" fmla="*/ 245009 w 5430890"/>
              <a:gd name="connsiteY2" fmla="*/ 833741 h 2601483"/>
              <a:gd name="connsiteX3" fmla="*/ 22588 w 5430890"/>
              <a:gd name="connsiteY3" fmla="*/ 450682 h 2601483"/>
              <a:gd name="connsiteX4" fmla="*/ 84371 w 5430890"/>
              <a:gd name="connsiteY4" fmla="*/ 79979 h 2601483"/>
              <a:gd name="connsiteX5" fmla="*/ 539930 w 5430890"/>
              <a:gd name="connsiteY5" fmla="*/ 46 h 2601483"/>
              <a:gd name="connsiteX6" fmla="*/ 702209 w 5430890"/>
              <a:gd name="connsiteY6" fmla="*/ 5838 h 2601483"/>
              <a:gd name="connsiteX7" fmla="*/ 1245907 w 5430890"/>
              <a:gd name="connsiteY7" fmla="*/ 178833 h 2601483"/>
              <a:gd name="connsiteX8" fmla="*/ 2259161 w 5430890"/>
              <a:gd name="connsiteY8" fmla="*/ 302400 h 2601483"/>
              <a:gd name="connsiteX9" fmla="*/ 2728717 w 5430890"/>
              <a:gd name="connsiteY9" fmla="*/ 67622 h 2601483"/>
              <a:gd name="connsiteX10" fmla="*/ 3025280 w 5430890"/>
              <a:gd name="connsiteY10" fmla="*/ 215903 h 2601483"/>
              <a:gd name="connsiteX11" fmla="*/ 3717258 w 5430890"/>
              <a:gd name="connsiteY11" fmla="*/ 252973 h 2601483"/>
              <a:gd name="connsiteX12" fmla="*/ 4050890 w 5430890"/>
              <a:gd name="connsiteY12" fmla="*/ 92336 h 2601483"/>
              <a:gd name="connsiteX13" fmla="*/ 4681085 w 5430890"/>
              <a:gd name="connsiteY13" fmla="*/ 166476 h 2601483"/>
              <a:gd name="connsiteX14" fmla="*/ 5397777 w 5430890"/>
              <a:gd name="connsiteY14" fmla="*/ 327114 h 2601483"/>
              <a:gd name="connsiteX15" fmla="*/ 5237139 w 5430890"/>
              <a:gd name="connsiteY15" fmla="*/ 734887 h 2601483"/>
              <a:gd name="connsiteX16" fmla="*/ 4736691 w 5430890"/>
              <a:gd name="connsiteY16" fmla="*/ 910102 h 2601483"/>
              <a:gd name="connsiteX17" fmla="*/ 4685624 w 5430890"/>
              <a:gd name="connsiteY17" fmla="*/ 921620 h 2601483"/>
              <a:gd name="connsiteX18" fmla="*/ 4697335 w 5430890"/>
              <a:gd name="connsiteY18" fmla="*/ 928410 h 2601483"/>
              <a:gd name="connsiteX19" fmla="*/ 4931823 w 5430890"/>
              <a:gd name="connsiteY19" fmla="*/ 1453983 h 2601483"/>
              <a:gd name="connsiteX20" fmla="*/ 4422279 w 5430890"/>
              <a:gd name="connsiteY20" fmla="*/ 1918563 h 2601483"/>
              <a:gd name="connsiteX21" fmla="*/ 4211356 w 5430890"/>
              <a:gd name="connsiteY21" fmla="*/ 2480967 h 2601483"/>
              <a:gd name="connsiteX22" fmla="*/ 2123407 w 5430890"/>
              <a:gd name="connsiteY22" fmla="*/ 2561114 h 2601483"/>
              <a:gd name="connsiteX23" fmla="*/ 1463007 w 5430890"/>
              <a:gd name="connsiteY23" fmla="*/ 1976743 h 2601483"/>
              <a:gd name="connsiteX24" fmla="*/ 983839 w 5430890"/>
              <a:gd name="connsiteY24" fmla="*/ 1380014 h 2601483"/>
              <a:gd name="connsiteX0" fmla="*/ 1048198 w 5430890"/>
              <a:gd name="connsiteY0" fmla="*/ 1142660 h 2601483"/>
              <a:gd name="connsiteX1" fmla="*/ 825777 w 5430890"/>
              <a:gd name="connsiteY1" fmla="*/ 870811 h 2601483"/>
              <a:gd name="connsiteX2" fmla="*/ 245009 w 5430890"/>
              <a:gd name="connsiteY2" fmla="*/ 833741 h 2601483"/>
              <a:gd name="connsiteX3" fmla="*/ 22588 w 5430890"/>
              <a:gd name="connsiteY3" fmla="*/ 450682 h 2601483"/>
              <a:gd name="connsiteX4" fmla="*/ 84371 w 5430890"/>
              <a:gd name="connsiteY4" fmla="*/ 79979 h 2601483"/>
              <a:gd name="connsiteX5" fmla="*/ 539930 w 5430890"/>
              <a:gd name="connsiteY5" fmla="*/ 46 h 2601483"/>
              <a:gd name="connsiteX6" fmla="*/ 702209 w 5430890"/>
              <a:gd name="connsiteY6" fmla="*/ 5838 h 2601483"/>
              <a:gd name="connsiteX7" fmla="*/ 1245907 w 5430890"/>
              <a:gd name="connsiteY7" fmla="*/ 178833 h 2601483"/>
              <a:gd name="connsiteX8" fmla="*/ 2259161 w 5430890"/>
              <a:gd name="connsiteY8" fmla="*/ 302400 h 2601483"/>
              <a:gd name="connsiteX9" fmla="*/ 2728717 w 5430890"/>
              <a:gd name="connsiteY9" fmla="*/ 67622 h 2601483"/>
              <a:gd name="connsiteX10" fmla="*/ 3025280 w 5430890"/>
              <a:gd name="connsiteY10" fmla="*/ 215903 h 2601483"/>
              <a:gd name="connsiteX11" fmla="*/ 3717258 w 5430890"/>
              <a:gd name="connsiteY11" fmla="*/ 252973 h 2601483"/>
              <a:gd name="connsiteX12" fmla="*/ 4050890 w 5430890"/>
              <a:gd name="connsiteY12" fmla="*/ 92336 h 2601483"/>
              <a:gd name="connsiteX13" fmla="*/ 4681085 w 5430890"/>
              <a:gd name="connsiteY13" fmla="*/ 166476 h 2601483"/>
              <a:gd name="connsiteX14" fmla="*/ 5397777 w 5430890"/>
              <a:gd name="connsiteY14" fmla="*/ 327114 h 2601483"/>
              <a:gd name="connsiteX15" fmla="*/ 5237139 w 5430890"/>
              <a:gd name="connsiteY15" fmla="*/ 734887 h 2601483"/>
              <a:gd name="connsiteX16" fmla="*/ 4736691 w 5430890"/>
              <a:gd name="connsiteY16" fmla="*/ 910102 h 2601483"/>
              <a:gd name="connsiteX17" fmla="*/ 4685624 w 5430890"/>
              <a:gd name="connsiteY17" fmla="*/ 921620 h 2601483"/>
              <a:gd name="connsiteX18" fmla="*/ 4697335 w 5430890"/>
              <a:gd name="connsiteY18" fmla="*/ 928410 h 2601483"/>
              <a:gd name="connsiteX19" fmla="*/ 4931823 w 5430890"/>
              <a:gd name="connsiteY19" fmla="*/ 1453983 h 2601483"/>
              <a:gd name="connsiteX20" fmla="*/ 4422279 w 5430890"/>
              <a:gd name="connsiteY20" fmla="*/ 1918563 h 2601483"/>
              <a:gd name="connsiteX21" fmla="*/ 4211356 w 5430890"/>
              <a:gd name="connsiteY21" fmla="*/ 2480967 h 2601483"/>
              <a:gd name="connsiteX22" fmla="*/ 2123407 w 5430890"/>
              <a:gd name="connsiteY22" fmla="*/ 2561114 h 2601483"/>
              <a:gd name="connsiteX23" fmla="*/ 1463007 w 5430890"/>
              <a:gd name="connsiteY23" fmla="*/ 1976743 h 2601483"/>
              <a:gd name="connsiteX24" fmla="*/ 983839 w 5430890"/>
              <a:gd name="connsiteY24" fmla="*/ 1380014 h 2601483"/>
              <a:gd name="connsiteX25" fmla="*/ 1048198 w 5430890"/>
              <a:gd name="connsiteY25" fmla="*/ 1142660 h 2601483"/>
              <a:gd name="connsiteX0" fmla="*/ 983839 w 5430890"/>
              <a:gd name="connsiteY0" fmla="*/ 1380014 h 2601483"/>
              <a:gd name="connsiteX1" fmla="*/ 825777 w 5430890"/>
              <a:gd name="connsiteY1" fmla="*/ 870811 h 2601483"/>
              <a:gd name="connsiteX2" fmla="*/ 245009 w 5430890"/>
              <a:gd name="connsiteY2" fmla="*/ 833741 h 2601483"/>
              <a:gd name="connsiteX3" fmla="*/ 22588 w 5430890"/>
              <a:gd name="connsiteY3" fmla="*/ 450682 h 2601483"/>
              <a:gd name="connsiteX4" fmla="*/ 84371 w 5430890"/>
              <a:gd name="connsiteY4" fmla="*/ 79979 h 2601483"/>
              <a:gd name="connsiteX5" fmla="*/ 539930 w 5430890"/>
              <a:gd name="connsiteY5" fmla="*/ 46 h 2601483"/>
              <a:gd name="connsiteX6" fmla="*/ 702209 w 5430890"/>
              <a:gd name="connsiteY6" fmla="*/ 5838 h 2601483"/>
              <a:gd name="connsiteX7" fmla="*/ 1245907 w 5430890"/>
              <a:gd name="connsiteY7" fmla="*/ 178833 h 2601483"/>
              <a:gd name="connsiteX8" fmla="*/ 2259161 w 5430890"/>
              <a:gd name="connsiteY8" fmla="*/ 302400 h 2601483"/>
              <a:gd name="connsiteX9" fmla="*/ 2728717 w 5430890"/>
              <a:gd name="connsiteY9" fmla="*/ 67622 h 2601483"/>
              <a:gd name="connsiteX10" fmla="*/ 3025280 w 5430890"/>
              <a:gd name="connsiteY10" fmla="*/ 215903 h 2601483"/>
              <a:gd name="connsiteX11" fmla="*/ 3717258 w 5430890"/>
              <a:gd name="connsiteY11" fmla="*/ 252973 h 2601483"/>
              <a:gd name="connsiteX12" fmla="*/ 4050890 w 5430890"/>
              <a:gd name="connsiteY12" fmla="*/ 92336 h 2601483"/>
              <a:gd name="connsiteX13" fmla="*/ 4681085 w 5430890"/>
              <a:gd name="connsiteY13" fmla="*/ 166476 h 2601483"/>
              <a:gd name="connsiteX14" fmla="*/ 5397777 w 5430890"/>
              <a:gd name="connsiteY14" fmla="*/ 327114 h 2601483"/>
              <a:gd name="connsiteX15" fmla="*/ 5237139 w 5430890"/>
              <a:gd name="connsiteY15" fmla="*/ 734887 h 2601483"/>
              <a:gd name="connsiteX16" fmla="*/ 4736691 w 5430890"/>
              <a:gd name="connsiteY16" fmla="*/ 910102 h 2601483"/>
              <a:gd name="connsiteX17" fmla="*/ 4685624 w 5430890"/>
              <a:gd name="connsiteY17" fmla="*/ 921620 h 2601483"/>
              <a:gd name="connsiteX18" fmla="*/ 4697335 w 5430890"/>
              <a:gd name="connsiteY18" fmla="*/ 928410 h 2601483"/>
              <a:gd name="connsiteX19" fmla="*/ 4931823 w 5430890"/>
              <a:gd name="connsiteY19" fmla="*/ 1453983 h 2601483"/>
              <a:gd name="connsiteX20" fmla="*/ 4422279 w 5430890"/>
              <a:gd name="connsiteY20" fmla="*/ 1918563 h 2601483"/>
              <a:gd name="connsiteX21" fmla="*/ 4211356 w 5430890"/>
              <a:gd name="connsiteY21" fmla="*/ 2480967 h 2601483"/>
              <a:gd name="connsiteX22" fmla="*/ 2123407 w 5430890"/>
              <a:gd name="connsiteY22" fmla="*/ 2561114 h 2601483"/>
              <a:gd name="connsiteX23" fmla="*/ 1463007 w 5430890"/>
              <a:gd name="connsiteY23" fmla="*/ 1976743 h 2601483"/>
              <a:gd name="connsiteX24" fmla="*/ 983839 w 5430890"/>
              <a:gd name="connsiteY24" fmla="*/ 1380014 h 2601483"/>
              <a:gd name="connsiteX0" fmla="*/ 983839 w 5430890"/>
              <a:gd name="connsiteY0" fmla="*/ 1380014 h 2601483"/>
              <a:gd name="connsiteX1" fmla="*/ 245009 w 5430890"/>
              <a:gd name="connsiteY1" fmla="*/ 833741 h 2601483"/>
              <a:gd name="connsiteX2" fmla="*/ 22588 w 5430890"/>
              <a:gd name="connsiteY2" fmla="*/ 450682 h 2601483"/>
              <a:gd name="connsiteX3" fmla="*/ 84371 w 5430890"/>
              <a:gd name="connsiteY3" fmla="*/ 79979 h 2601483"/>
              <a:gd name="connsiteX4" fmla="*/ 539930 w 5430890"/>
              <a:gd name="connsiteY4" fmla="*/ 46 h 2601483"/>
              <a:gd name="connsiteX5" fmla="*/ 702209 w 5430890"/>
              <a:gd name="connsiteY5" fmla="*/ 5838 h 2601483"/>
              <a:gd name="connsiteX6" fmla="*/ 1245907 w 5430890"/>
              <a:gd name="connsiteY6" fmla="*/ 178833 h 2601483"/>
              <a:gd name="connsiteX7" fmla="*/ 2259161 w 5430890"/>
              <a:gd name="connsiteY7" fmla="*/ 302400 h 2601483"/>
              <a:gd name="connsiteX8" fmla="*/ 2728717 w 5430890"/>
              <a:gd name="connsiteY8" fmla="*/ 67622 h 2601483"/>
              <a:gd name="connsiteX9" fmla="*/ 3025280 w 5430890"/>
              <a:gd name="connsiteY9" fmla="*/ 215903 h 2601483"/>
              <a:gd name="connsiteX10" fmla="*/ 3717258 w 5430890"/>
              <a:gd name="connsiteY10" fmla="*/ 252973 h 2601483"/>
              <a:gd name="connsiteX11" fmla="*/ 4050890 w 5430890"/>
              <a:gd name="connsiteY11" fmla="*/ 92336 h 2601483"/>
              <a:gd name="connsiteX12" fmla="*/ 4681085 w 5430890"/>
              <a:gd name="connsiteY12" fmla="*/ 166476 h 2601483"/>
              <a:gd name="connsiteX13" fmla="*/ 5397777 w 5430890"/>
              <a:gd name="connsiteY13" fmla="*/ 327114 h 2601483"/>
              <a:gd name="connsiteX14" fmla="*/ 5237139 w 5430890"/>
              <a:gd name="connsiteY14" fmla="*/ 734887 h 2601483"/>
              <a:gd name="connsiteX15" fmla="*/ 4736691 w 5430890"/>
              <a:gd name="connsiteY15" fmla="*/ 910102 h 2601483"/>
              <a:gd name="connsiteX16" fmla="*/ 4685624 w 5430890"/>
              <a:gd name="connsiteY16" fmla="*/ 921620 h 2601483"/>
              <a:gd name="connsiteX17" fmla="*/ 4697335 w 5430890"/>
              <a:gd name="connsiteY17" fmla="*/ 928410 h 2601483"/>
              <a:gd name="connsiteX18" fmla="*/ 4931823 w 5430890"/>
              <a:gd name="connsiteY18" fmla="*/ 1453983 h 2601483"/>
              <a:gd name="connsiteX19" fmla="*/ 4422279 w 5430890"/>
              <a:gd name="connsiteY19" fmla="*/ 1918563 h 2601483"/>
              <a:gd name="connsiteX20" fmla="*/ 4211356 w 5430890"/>
              <a:gd name="connsiteY20" fmla="*/ 2480967 h 2601483"/>
              <a:gd name="connsiteX21" fmla="*/ 2123407 w 5430890"/>
              <a:gd name="connsiteY21" fmla="*/ 2561114 h 2601483"/>
              <a:gd name="connsiteX22" fmla="*/ 1463007 w 5430890"/>
              <a:gd name="connsiteY22" fmla="*/ 1976743 h 2601483"/>
              <a:gd name="connsiteX23" fmla="*/ 983839 w 5430890"/>
              <a:gd name="connsiteY23" fmla="*/ 1380014 h 2601483"/>
              <a:gd name="connsiteX0" fmla="*/ 983839 w 5430890"/>
              <a:gd name="connsiteY0" fmla="*/ 1380014 h 2601483"/>
              <a:gd name="connsiteX1" fmla="*/ 245009 w 5430890"/>
              <a:gd name="connsiteY1" fmla="*/ 833741 h 2601483"/>
              <a:gd name="connsiteX2" fmla="*/ 22588 w 5430890"/>
              <a:gd name="connsiteY2" fmla="*/ 450682 h 2601483"/>
              <a:gd name="connsiteX3" fmla="*/ 84371 w 5430890"/>
              <a:gd name="connsiteY3" fmla="*/ 79979 h 2601483"/>
              <a:gd name="connsiteX4" fmla="*/ 539930 w 5430890"/>
              <a:gd name="connsiteY4" fmla="*/ 46 h 2601483"/>
              <a:gd name="connsiteX5" fmla="*/ 702209 w 5430890"/>
              <a:gd name="connsiteY5" fmla="*/ 5838 h 2601483"/>
              <a:gd name="connsiteX6" fmla="*/ 1245907 w 5430890"/>
              <a:gd name="connsiteY6" fmla="*/ 178833 h 2601483"/>
              <a:gd name="connsiteX7" fmla="*/ 2259161 w 5430890"/>
              <a:gd name="connsiteY7" fmla="*/ 302400 h 2601483"/>
              <a:gd name="connsiteX8" fmla="*/ 2728717 w 5430890"/>
              <a:gd name="connsiteY8" fmla="*/ 67622 h 2601483"/>
              <a:gd name="connsiteX9" fmla="*/ 3025280 w 5430890"/>
              <a:gd name="connsiteY9" fmla="*/ 215903 h 2601483"/>
              <a:gd name="connsiteX10" fmla="*/ 3717258 w 5430890"/>
              <a:gd name="connsiteY10" fmla="*/ 252973 h 2601483"/>
              <a:gd name="connsiteX11" fmla="*/ 4050890 w 5430890"/>
              <a:gd name="connsiteY11" fmla="*/ 92336 h 2601483"/>
              <a:gd name="connsiteX12" fmla="*/ 4681085 w 5430890"/>
              <a:gd name="connsiteY12" fmla="*/ 166476 h 2601483"/>
              <a:gd name="connsiteX13" fmla="*/ 5397777 w 5430890"/>
              <a:gd name="connsiteY13" fmla="*/ 327114 h 2601483"/>
              <a:gd name="connsiteX14" fmla="*/ 5237139 w 5430890"/>
              <a:gd name="connsiteY14" fmla="*/ 734887 h 2601483"/>
              <a:gd name="connsiteX15" fmla="*/ 4736691 w 5430890"/>
              <a:gd name="connsiteY15" fmla="*/ 910102 h 2601483"/>
              <a:gd name="connsiteX16" fmla="*/ 4685624 w 5430890"/>
              <a:gd name="connsiteY16" fmla="*/ 921620 h 2601483"/>
              <a:gd name="connsiteX17" fmla="*/ 4697335 w 5430890"/>
              <a:gd name="connsiteY17" fmla="*/ 928410 h 2601483"/>
              <a:gd name="connsiteX18" fmla="*/ 4931823 w 5430890"/>
              <a:gd name="connsiteY18" fmla="*/ 1453983 h 2601483"/>
              <a:gd name="connsiteX19" fmla="*/ 4422279 w 5430890"/>
              <a:gd name="connsiteY19" fmla="*/ 1918563 h 2601483"/>
              <a:gd name="connsiteX20" fmla="*/ 4211356 w 5430890"/>
              <a:gd name="connsiteY20" fmla="*/ 2480967 h 2601483"/>
              <a:gd name="connsiteX21" fmla="*/ 2123407 w 5430890"/>
              <a:gd name="connsiteY21" fmla="*/ 2561114 h 2601483"/>
              <a:gd name="connsiteX22" fmla="*/ 1463007 w 5430890"/>
              <a:gd name="connsiteY22" fmla="*/ 1976743 h 2601483"/>
              <a:gd name="connsiteX23" fmla="*/ 983839 w 5430890"/>
              <a:gd name="connsiteY23" fmla="*/ 1380014 h 2601483"/>
              <a:gd name="connsiteX0" fmla="*/ 999079 w 5430890"/>
              <a:gd name="connsiteY0" fmla="*/ 1029494 h 2601483"/>
              <a:gd name="connsiteX1" fmla="*/ 245009 w 5430890"/>
              <a:gd name="connsiteY1" fmla="*/ 833741 h 2601483"/>
              <a:gd name="connsiteX2" fmla="*/ 22588 w 5430890"/>
              <a:gd name="connsiteY2" fmla="*/ 450682 h 2601483"/>
              <a:gd name="connsiteX3" fmla="*/ 84371 w 5430890"/>
              <a:gd name="connsiteY3" fmla="*/ 79979 h 2601483"/>
              <a:gd name="connsiteX4" fmla="*/ 539930 w 5430890"/>
              <a:gd name="connsiteY4" fmla="*/ 46 h 2601483"/>
              <a:gd name="connsiteX5" fmla="*/ 702209 w 5430890"/>
              <a:gd name="connsiteY5" fmla="*/ 5838 h 2601483"/>
              <a:gd name="connsiteX6" fmla="*/ 1245907 w 5430890"/>
              <a:gd name="connsiteY6" fmla="*/ 178833 h 2601483"/>
              <a:gd name="connsiteX7" fmla="*/ 2259161 w 5430890"/>
              <a:gd name="connsiteY7" fmla="*/ 302400 h 2601483"/>
              <a:gd name="connsiteX8" fmla="*/ 2728717 w 5430890"/>
              <a:gd name="connsiteY8" fmla="*/ 67622 h 2601483"/>
              <a:gd name="connsiteX9" fmla="*/ 3025280 w 5430890"/>
              <a:gd name="connsiteY9" fmla="*/ 215903 h 2601483"/>
              <a:gd name="connsiteX10" fmla="*/ 3717258 w 5430890"/>
              <a:gd name="connsiteY10" fmla="*/ 252973 h 2601483"/>
              <a:gd name="connsiteX11" fmla="*/ 4050890 w 5430890"/>
              <a:gd name="connsiteY11" fmla="*/ 92336 h 2601483"/>
              <a:gd name="connsiteX12" fmla="*/ 4681085 w 5430890"/>
              <a:gd name="connsiteY12" fmla="*/ 166476 h 2601483"/>
              <a:gd name="connsiteX13" fmla="*/ 5397777 w 5430890"/>
              <a:gd name="connsiteY13" fmla="*/ 327114 h 2601483"/>
              <a:gd name="connsiteX14" fmla="*/ 5237139 w 5430890"/>
              <a:gd name="connsiteY14" fmla="*/ 734887 h 2601483"/>
              <a:gd name="connsiteX15" fmla="*/ 4736691 w 5430890"/>
              <a:gd name="connsiteY15" fmla="*/ 910102 h 2601483"/>
              <a:gd name="connsiteX16" fmla="*/ 4685624 w 5430890"/>
              <a:gd name="connsiteY16" fmla="*/ 921620 h 2601483"/>
              <a:gd name="connsiteX17" fmla="*/ 4697335 w 5430890"/>
              <a:gd name="connsiteY17" fmla="*/ 928410 h 2601483"/>
              <a:gd name="connsiteX18" fmla="*/ 4931823 w 5430890"/>
              <a:gd name="connsiteY18" fmla="*/ 1453983 h 2601483"/>
              <a:gd name="connsiteX19" fmla="*/ 4422279 w 5430890"/>
              <a:gd name="connsiteY19" fmla="*/ 1918563 h 2601483"/>
              <a:gd name="connsiteX20" fmla="*/ 4211356 w 5430890"/>
              <a:gd name="connsiteY20" fmla="*/ 2480967 h 2601483"/>
              <a:gd name="connsiteX21" fmla="*/ 2123407 w 5430890"/>
              <a:gd name="connsiteY21" fmla="*/ 2561114 h 2601483"/>
              <a:gd name="connsiteX22" fmla="*/ 1463007 w 5430890"/>
              <a:gd name="connsiteY22" fmla="*/ 1976743 h 2601483"/>
              <a:gd name="connsiteX23" fmla="*/ 999079 w 5430890"/>
              <a:gd name="connsiteY23" fmla="*/ 1029494 h 2601483"/>
              <a:gd name="connsiteX0" fmla="*/ 922879 w 5430890"/>
              <a:gd name="connsiteY0" fmla="*/ 1095534 h 2601483"/>
              <a:gd name="connsiteX1" fmla="*/ 245009 w 5430890"/>
              <a:gd name="connsiteY1" fmla="*/ 833741 h 2601483"/>
              <a:gd name="connsiteX2" fmla="*/ 22588 w 5430890"/>
              <a:gd name="connsiteY2" fmla="*/ 450682 h 2601483"/>
              <a:gd name="connsiteX3" fmla="*/ 84371 w 5430890"/>
              <a:gd name="connsiteY3" fmla="*/ 79979 h 2601483"/>
              <a:gd name="connsiteX4" fmla="*/ 539930 w 5430890"/>
              <a:gd name="connsiteY4" fmla="*/ 46 h 2601483"/>
              <a:gd name="connsiteX5" fmla="*/ 702209 w 5430890"/>
              <a:gd name="connsiteY5" fmla="*/ 5838 h 2601483"/>
              <a:gd name="connsiteX6" fmla="*/ 1245907 w 5430890"/>
              <a:gd name="connsiteY6" fmla="*/ 178833 h 2601483"/>
              <a:gd name="connsiteX7" fmla="*/ 2259161 w 5430890"/>
              <a:gd name="connsiteY7" fmla="*/ 302400 h 2601483"/>
              <a:gd name="connsiteX8" fmla="*/ 2728717 w 5430890"/>
              <a:gd name="connsiteY8" fmla="*/ 67622 h 2601483"/>
              <a:gd name="connsiteX9" fmla="*/ 3025280 w 5430890"/>
              <a:gd name="connsiteY9" fmla="*/ 215903 h 2601483"/>
              <a:gd name="connsiteX10" fmla="*/ 3717258 w 5430890"/>
              <a:gd name="connsiteY10" fmla="*/ 252973 h 2601483"/>
              <a:gd name="connsiteX11" fmla="*/ 4050890 w 5430890"/>
              <a:gd name="connsiteY11" fmla="*/ 92336 h 2601483"/>
              <a:gd name="connsiteX12" fmla="*/ 4681085 w 5430890"/>
              <a:gd name="connsiteY12" fmla="*/ 166476 h 2601483"/>
              <a:gd name="connsiteX13" fmla="*/ 5397777 w 5430890"/>
              <a:gd name="connsiteY13" fmla="*/ 327114 h 2601483"/>
              <a:gd name="connsiteX14" fmla="*/ 5237139 w 5430890"/>
              <a:gd name="connsiteY14" fmla="*/ 734887 h 2601483"/>
              <a:gd name="connsiteX15" fmla="*/ 4736691 w 5430890"/>
              <a:gd name="connsiteY15" fmla="*/ 910102 h 2601483"/>
              <a:gd name="connsiteX16" fmla="*/ 4685624 w 5430890"/>
              <a:gd name="connsiteY16" fmla="*/ 921620 h 2601483"/>
              <a:gd name="connsiteX17" fmla="*/ 4697335 w 5430890"/>
              <a:gd name="connsiteY17" fmla="*/ 928410 h 2601483"/>
              <a:gd name="connsiteX18" fmla="*/ 4931823 w 5430890"/>
              <a:gd name="connsiteY18" fmla="*/ 1453983 h 2601483"/>
              <a:gd name="connsiteX19" fmla="*/ 4422279 w 5430890"/>
              <a:gd name="connsiteY19" fmla="*/ 1918563 h 2601483"/>
              <a:gd name="connsiteX20" fmla="*/ 4211356 w 5430890"/>
              <a:gd name="connsiteY20" fmla="*/ 2480967 h 2601483"/>
              <a:gd name="connsiteX21" fmla="*/ 2123407 w 5430890"/>
              <a:gd name="connsiteY21" fmla="*/ 2561114 h 2601483"/>
              <a:gd name="connsiteX22" fmla="*/ 1463007 w 5430890"/>
              <a:gd name="connsiteY22" fmla="*/ 1976743 h 2601483"/>
              <a:gd name="connsiteX23" fmla="*/ 922879 w 5430890"/>
              <a:gd name="connsiteY23" fmla="*/ 1095534 h 2601483"/>
              <a:gd name="connsiteX0" fmla="*/ 922879 w 5430890"/>
              <a:gd name="connsiteY0" fmla="*/ 1095534 h 2601483"/>
              <a:gd name="connsiteX1" fmla="*/ 245009 w 5430890"/>
              <a:gd name="connsiteY1" fmla="*/ 833741 h 2601483"/>
              <a:gd name="connsiteX2" fmla="*/ 22588 w 5430890"/>
              <a:gd name="connsiteY2" fmla="*/ 450682 h 2601483"/>
              <a:gd name="connsiteX3" fmla="*/ 84371 w 5430890"/>
              <a:gd name="connsiteY3" fmla="*/ 79979 h 2601483"/>
              <a:gd name="connsiteX4" fmla="*/ 539930 w 5430890"/>
              <a:gd name="connsiteY4" fmla="*/ 46 h 2601483"/>
              <a:gd name="connsiteX5" fmla="*/ 702209 w 5430890"/>
              <a:gd name="connsiteY5" fmla="*/ 5838 h 2601483"/>
              <a:gd name="connsiteX6" fmla="*/ 1245907 w 5430890"/>
              <a:gd name="connsiteY6" fmla="*/ 178833 h 2601483"/>
              <a:gd name="connsiteX7" fmla="*/ 2259161 w 5430890"/>
              <a:gd name="connsiteY7" fmla="*/ 302400 h 2601483"/>
              <a:gd name="connsiteX8" fmla="*/ 2728717 w 5430890"/>
              <a:gd name="connsiteY8" fmla="*/ 67622 h 2601483"/>
              <a:gd name="connsiteX9" fmla="*/ 3025280 w 5430890"/>
              <a:gd name="connsiteY9" fmla="*/ 215903 h 2601483"/>
              <a:gd name="connsiteX10" fmla="*/ 3717258 w 5430890"/>
              <a:gd name="connsiteY10" fmla="*/ 252973 h 2601483"/>
              <a:gd name="connsiteX11" fmla="*/ 4050890 w 5430890"/>
              <a:gd name="connsiteY11" fmla="*/ 92336 h 2601483"/>
              <a:gd name="connsiteX12" fmla="*/ 4681085 w 5430890"/>
              <a:gd name="connsiteY12" fmla="*/ 166476 h 2601483"/>
              <a:gd name="connsiteX13" fmla="*/ 5397777 w 5430890"/>
              <a:gd name="connsiteY13" fmla="*/ 327114 h 2601483"/>
              <a:gd name="connsiteX14" fmla="*/ 5237139 w 5430890"/>
              <a:gd name="connsiteY14" fmla="*/ 734887 h 2601483"/>
              <a:gd name="connsiteX15" fmla="*/ 4736691 w 5430890"/>
              <a:gd name="connsiteY15" fmla="*/ 910102 h 2601483"/>
              <a:gd name="connsiteX16" fmla="*/ 4685624 w 5430890"/>
              <a:gd name="connsiteY16" fmla="*/ 921620 h 2601483"/>
              <a:gd name="connsiteX17" fmla="*/ 4931823 w 5430890"/>
              <a:gd name="connsiteY17" fmla="*/ 1453983 h 2601483"/>
              <a:gd name="connsiteX18" fmla="*/ 4422279 w 5430890"/>
              <a:gd name="connsiteY18" fmla="*/ 1918563 h 2601483"/>
              <a:gd name="connsiteX19" fmla="*/ 4211356 w 5430890"/>
              <a:gd name="connsiteY19" fmla="*/ 2480967 h 2601483"/>
              <a:gd name="connsiteX20" fmla="*/ 2123407 w 5430890"/>
              <a:gd name="connsiteY20" fmla="*/ 2561114 h 2601483"/>
              <a:gd name="connsiteX21" fmla="*/ 1463007 w 5430890"/>
              <a:gd name="connsiteY21" fmla="*/ 1976743 h 2601483"/>
              <a:gd name="connsiteX22" fmla="*/ 922879 w 5430890"/>
              <a:gd name="connsiteY22" fmla="*/ 1095534 h 2601483"/>
              <a:gd name="connsiteX0" fmla="*/ 922879 w 5430890"/>
              <a:gd name="connsiteY0" fmla="*/ 1095534 h 2601483"/>
              <a:gd name="connsiteX1" fmla="*/ 245009 w 5430890"/>
              <a:gd name="connsiteY1" fmla="*/ 833741 h 2601483"/>
              <a:gd name="connsiteX2" fmla="*/ 22588 w 5430890"/>
              <a:gd name="connsiteY2" fmla="*/ 450682 h 2601483"/>
              <a:gd name="connsiteX3" fmla="*/ 84371 w 5430890"/>
              <a:gd name="connsiteY3" fmla="*/ 79979 h 2601483"/>
              <a:gd name="connsiteX4" fmla="*/ 539930 w 5430890"/>
              <a:gd name="connsiteY4" fmla="*/ 46 h 2601483"/>
              <a:gd name="connsiteX5" fmla="*/ 702209 w 5430890"/>
              <a:gd name="connsiteY5" fmla="*/ 5838 h 2601483"/>
              <a:gd name="connsiteX6" fmla="*/ 1245907 w 5430890"/>
              <a:gd name="connsiteY6" fmla="*/ 178833 h 2601483"/>
              <a:gd name="connsiteX7" fmla="*/ 2259161 w 5430890"/>
              <a:gd name="connsiteY7" fmla="*/ 302400 h 2601483"/>
              <a:gd name="connsiteX8" fmla="*/ 2728717 w 5430890"/>
              <a:gd name="connsiteY8" fmla="*/ 67622 h 2601483"/>
              <a:gd name="connsiteX9" fmla="*/ 3025280 w 5430890"/>
              <a:gd name="connsiteY9" fmla="*/ 215903 h 2601483"/>
              <a:gd name="connsiteX10" fmla="*/ 3717258 w 5430890"/>
              <a:gd name="connsiteY10" fmla="*/ 252973 h 2601483"/>
              <a:gd name="connsiteX11" fmla="*/ 4050890 w 5430890"/>
              <a:gd name="connsiteY11" fmla="*/ 92336 h 2601483"/>
              <a:gd name="connsiteX12" fmla="*/ 4681085 w 5430890"/>
              <a:gd name="connsiteY12" fmla="*/ 166476 h 2601483"/>
              <a:gd name="connsiteX13" fmla="*/ 5397777 w 5430890"/>
              <a:gd name="connsiteY13" fmla="*/ 327114 h 2601483"/>
              <a:gd name="connsiteX14" fmla="*/ 5237139 w 5430890"/>
              <a:gd name="connsiteY14" fmla="*/ 734887 h 2601483"/>
              <a:gd name="connsiteX15" fmla="*/ 4736691 w 5430890"/>
              <a:gd name="connsiteY15" fmla="*/ 910102 h 2601483"/>
              <a:gd name="connsiteX16" fmla="*/ 4931823 w 5430890"/>
              <a:gd name="connsiteY16" fmla="*/ 1453983 h 2601483"/>
              <a:gd name="connsiteX17" fmla="*/ 4422279 w 5430890"/>
              <a:gd name="connsiteY17" fmla="*/ 1918563 h 2601483"/>
              <a:gd name="connsiteX18" fmla="*/ 4211356 w 5430890"/>
              <a:gd name="connsiteY18" fmla="*/ 2480967 h 2601483"/>
              <a:gd name="connsiteX19" fmla="*/ 2123407 w 5430890"/>
              <a:gd name="connsiteY19" fmla="*/ 2561114 h 2601483"/>
              <a:gd name="connsiteX20" fmla="*/ 1463007 w 5430890"/>
              <a:gd name="connsiteY20" fmla="*/ 1976743 h 2601483"/>
              <a:gd name="connsiteX21" fmla="*/ 922879 w 5430890"/>
              <a:gd name="connsiteY21" fmla="*/ 1095534 h 2601483"/>
              <a:gd name="connsiteX0" fmla="*/ 922879 w 5430890"/>
              <a:gd name="connsiteY0" fmla="*/ 1095534 h 2601483"/>
              <a:gd name="connsiteX1" fmla="*/ 245009 w 5430890"/>
              <a:gd name="connsiteY1" fmla="*/ 833741 h 2601483"/>
              <a:gd name="connsiteX2" fmla="*/ 22588 w 5430890"/>
              <a:gd name="connsiteY2" fmla="*/ 450682 h 2601483"/>
              <a:gd name="connsiteX3" fmla="*/ 84371 w 5430890"/>
              <a:gd name="connsiteY3" fmla="*/ 79979 h 2601483"/>
              <a:gd name="connsiteX4" fmla="*/ 539930 w 5430890"/>
              <a:gd name="connsiteY4" fmla="*/ 46 h 2601483"/>
              <a:gd name="connsiteX5" fmla="*/ 702209 w 5430890"/>
              <a:gd name="connsiteY5" fmla="*/ 5838 h 2601483"/>
              <a:gd name="connsiteX6" fmla="*/ 1245907 w 5430890"/>
              <a:gd name="connsiteY6" fmla="*/ 178833 h 2601483"/>
              <a:gd name="connsiteX7" fmla="*/ 2259161 w 5430890"/>
              <a:gd name="connsiteY7" fmla="*/ 302400 h 2601483"/>
              <a:gd name="connsiteX8" fmla="*/ 2728717 w 5430890"/>
              <a:gd name="connsiteY8" fmla="*/ 67622 h 2601483"/>
              <a:gd name="connsiteX9" fmla="*/ 3025280 w 5430890"/>
              <a:gd name="connsiteY9" fmla="*/ 215903 h 2601483"/>
              <a:gd name="connsiteX10" fmla="*/ 3717258 w 5430890"/>
              <a:gd name="connsiteY10" fmla="*/ 252973 h 2601483"/>
              <a:gd name="connsiteX11" fmla="*/ 4050890 w 5430890"/>
              <a:gd name="connsiteY11" fmla="*/ 92336 h 2601483"/>
              <a:gd name="connsiteX12" fmla="*/ 4681085 w 5430890"/>
              <a:gd name="connsiteY12" fmla="*/ 166476 h 2601483"/>
              <a:gd name="connsiteX13" fmla="*/ 5397777 w 5430890"/>
              <a:gd name="connsiteY13" fmla="*/ 327114 h 2601483"/>
              <a:gd name="connsiteX14" fmla="*/ 5237139 w 5430890"/>
              <a:gd name="connsiteY14" fmla="*/ 734887 h 2601483"/>
              <a:gd name="connsiteX15" fmla="*/ 4736691 w 5430890"/>
              <a:gd name="connsiteY15" fmla="*/ 910102 h 2601483"/>
              <a:gd name="connsiteX16" fmla="*/ 4931823 w 5430890"/>
              <a:gd name="connsiteY16" fmla="*/ 1453983 h 2601483"/>
              <a:gd name="connsiteX17" fmla="*/ 4422279 w 5430890"/>
              <a:gd name="connsiteY17" fmla="*/ 1918563 h 2601483"/>
              <a:gd name="connsiteX18" fmla="*/ 4211356 w 5430890"/>
              <a:gd name="connsiteY18" fmla="*/ 2480967 h 2601483"/>
              <a:gd name="connsiteX19" fmla="*/ 2123407 w 5430890"/>
              <a:gd name="connsiteY19" fmla="*/ 2561114 h 2601483"/>
              <a:gd name="connsiteX20" fmla="*/ 1463007 w 5430890"/>
              <a:gd name="connsiteY20" fmla="*/ 1976743 h 2601483"/>
              <a:gd name="connsiteX21" fmla="*/ 922879 w 5430890"/>
              <a:gd name="connsiteY21" fmla="*/ 1095534 h 2601483"/>
              <a:gd name="connsiteX0" fmla="*/ 922879 w 5425957"/>
              <a:gd name="connsiteY0" fmla="*/ 1095534 h 2601483"/>
              <a:gd name="connsiteX1" fmla="*/ 245009 w 5425957"/>
              <a:gd name="connsiteY1" fmla="*/ 833741 h 2601483"/>
              <a:gd name="connsiteX2" fmla="*/ 22588 w 5425957"/>
              <a:gd name="connsiteY2" fmla="*/ 450682 h 2601483"/>
              <a:gd name="connsiteX3" fmla="*/ 84371 w 5425957"/>
              <a:gd name="connsiteY3" fmla="*/ 79979 h 2601483"/>
              <a:gd name="connsiteX4" fmla="*/ 539930 w 5425957"/>
              <a:gd name="connsiteY4" fmla="*/ 46 h 2601483"/>
              <a:gd name="connsiteX5" fmla="*/ 702209 w 5425957"/>
              <a:gd name="connsiteY5" fmla="*/ 5838 h 2601483"/>
              <a:gd name="connsiteX6" fmla="*/ 1245907 w 5425957"/>
              <a:gd name="connsiteY6" fmla="*/ 178833 h 2601483"/>
              <a:gd name="connsiteX7" fmla="*/ 2259161 w 5425957"/>
              <a:gd name="connsiteY7" fmla="*/ 302400 h 2601483"/>
              <a:gd name="connsiteX8" fmla="*/ 2728717 w 5425957"/>
              <a:gd name="connsiteY8" fmla="*/ 67622 h 2601483"/>
              <a:gd name="connsiteX9" fmla="*/ 3025280 w 5425957"/>
              <a:gd name="connsiteY9" fmla="*/ 215903 h 2601483"/>
              <a:gd name="connsiteX10" fmla="*/ 3717258 w 5425957"/>
              <a:gd name="connsiteY10" fmla="*/ 252973 h 2601483"/>
              <a:gd name="connsiteX11" fmla="*/ 4050890 w 5425957"/>
              <a:gd name="connsiteY11" fmla="*/ 92336 h 2601483"/>
              <a:gd name="connsiteX12" fmla="*/ 4681085 w 5425957"/>
              <a:gd name="connsiteY12" fmla="*/ 166476 h 2601483"/>
              <a:gd name="connsiteX13" fmla="*/ 5397777 w 5425957"/>
              <a:gd name="connsiteY13" fmla="*/ 327114 h 2601483"/>
              <a:gd name="connsiteX14" fmla="*/ 5237139 w 5425957"/>
              <a:gd name="connsiteY14" fmla="*/ 734887 h 2601483"/>
              <a:gd name="connsiteX15" fmla="*/ 4823051 w 5425957"/>
              <a:gd name="connsiteY15" fmla="*/ 1026942 h 2601483"/>
              <a:gd name="connsiteX16" fmla="*/ 4931823 w 5425957"/>
              <a:gd name="connsiteY16" fmla="*/ 1453983 h 2601483"/>
              <a:gd name="connsiteX17" fmla="*/ 4422279 w 5425957"/>
              <a:gd name="connsiteY17" fmla="*/ 1918563 h 2601483"/>
              <a:gd name="connsiteX18" fmla="*/ 4211356 w 5425957"/>
              <a:gd name="connsiteY18" fmla="*/ 2480967 h 2601483"/>
              <a:gd name="connsiteX19" fmla="*/ 2123407 w 5425957"/>
              <a:gd name="connsiteY19" fmla="*/ 2561114 h 2601483"/>
              <a:gd name="connsiteX20" fmla="*/ 1463007 w 5425957"/>
              <a:gd name="connsiteY20" fmla="*/ 1976743 h 2601483"/>
              <a:gd name="connsiteX21" fmla="*/ 922879 w 5425957"/>
              <a:gd name="connsiteY21" fmla="*/ 1095534 h 260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25957" h="2601483">
                <a:moveTo>
                  <a:pt x="922879" y="1095534"/>
                </a:moveTo>
                <a:cubicBezTo>
                  <a:pt x="920991" y="922969"/>
                  <a:pt x="395057" y="941216"/>
                  <a:pt x="245009" y="833741"/>
                </a:cubicBezTo>
                <a:cubicBezTo>
                  <a:pt x="94961" y="726266"/>
                  <a:pt x="49361" y="576309"/>
                  <a:pt x="22588" y="450682"/>
                </a:cubicBezTo>
                <a:cubicBezTo>
                  <a:pt x="-4185" y="325055"/>
                  <a:pt x="-28899" y="154120"/>
                  <a:pt x="84371" y="79979"/>
                </a:cubicBezTo>
                <a:cubicBezTo>
                  <a:pt x="169323" y="24373"/>
                  <a:pt x="365487" y="1204"/>
                  <a:pt x="539930" y="46"/>
                </a:cubicBezTo>
                <a:cubicBezTo>
                  <a:pt x="598078" y="-341"/>
                  <a:pt x="653812" y="1719"/>
                  <a:pt x="702209" y="5838"/>
                </a:cubicBezTo>
                <a:cubicBezTo>
                  <a:pt x="895798" y="22314"/>
                  <a:pt x="986415" y="129406"/>
                  <a:pt x="1245907" y="178833"/>
                </a:cubicBezTo>
                <a:cubicBezTo>
                  <a:pt x="1505399" y="228260"/>
                  <a:pt x="2012026" y="320935"/>
                  <a:pt x="2259161" y="302400"/>
                </a:cubicBezTo>
                <a:cubicBezTo>
                  <a:pt x="2506296" y="283865"/>
                  <a:pt x="2601031" y="82038"/>
                  <a:pt x="2728717" y="67622"/>
                </a:cubicBezTo>
                <a:cubicBezTo>
                  <a:pt x="2856403" y="53206"/>
                  <a:pt x="2860523" y="185011"/>
                  <a:pt x="3025280" y="215903"/>
                </a:cubicBezTo>
                <a:cubicBezTo>
                  <a:pt x="3190037" y="246795"/>
                  <a:pt x="3546323" y="273568"/>
                  <a:pt x="3717258" y="252973"/>
                </a:cubicBezTo>
                <a:cubicBezTo>
                  <a:pt x="3888193" y="232378"/>
                  <a:pt x="3890252" y="106752"/>
                  <a:pt x="4050890" y="92336"/>
                </a:cubicBezTo>
                <a:cubicBezTo>
                  <a:pt x="4211528" y="77920"/>
                  <a:pt x="4456604" y="127346"/>
                  <a:pt x="4681085" y="166476"/>
                </a:cubicBezTo>
                <a:cubicBezTo>
                  <a:pt x="4905566" y="205606"/>
                  <a:pt x="5305101" y="232379"/>
                  <a:pt x="5397777" y="327114"/>
                </a:cubicBezTo>
                <a:cubicBezTo>
                  <a:pt x="5490453" y="421849"/>
                  <a:pt x="5332927" y="618249"/>
                  <a:pt x="5237139" y="734887"/>
                </a:cubicBezTo>
                <a:cubicBezTo>
                  <a:pt x="5141351" y="851525"/>
                  <a:pt x="4758007" y="845648"/>
                  <a:pt x="4823051" y="1026942"/>
                </a:cubicBezTo>
                <a:cubicBezTo>
                  <a:pt x="4859308" y="1169289"/>
                  <a:pt x="4998618" y="1305380"/>
                  <a:pt x="4931823" y="1453983"/>
                </a:cubicBezTo>
                <a:cubicBezTo>
                  <a:pt x="4865028" y="1602586"/>
                  <a:pt x="4542357" y="1747399"/>
                  <a:pt x="4422279" y="1918563"/>
                </a:cubicBezTo>
                <a:cubicBezTo>
                  <a:pt x="4302201" y="2089727"/>
                  <a:pt x="4594501" y="2373875"/>
                  <a:pt x="4211356" y="2480967"/>
                </a:cubicBezTo>
                <a:cubicBezTo>
                  <a:pt x="3828211" y="2588059"/>
                  <a:pt x="2581465" y="2645151"/>
                  <a:pt x="2123407" y="2561114"/>
                </a:cubicBezTo>
                <a:cubicBezTo>
                  <a:pt x="1665349" y="2477077"/>
                  <a:pt x="1663095" y="2221006"/>
                  <a:pt x="1463007" y="1976743"/>
                </a:cubicBezTo>
                <a:cubicBezTo>
                  <a:pt x="1262919" y="1732480"/>
                  <a:pt x="924767" y="1268099"/>
                  <a:pt x="922879" y="10955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C5B2D4-F91C-7C18-3F38-5D2E352CE98E}"/>
              </a:ext>
            </a:extLst>
          </p:cNvPr>
          <p:cNvSpPr txBox="1"/>
          <p:nvPr/>
        </p:nvSpPr>
        <p:spPr>
          <a:xfrm>
            <a:off x="4301160" y="2242926"/>
            <a:ext cx="43289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rgbClr val="F8B6B9"/>
                </a:solidFill>
                <a:latin typeface="Jumble" panose="02000503000000020004" pitchFamily="2" charset="0"/>
              </a:rPr>
              <a:t>Power</a:t>
            </a:r>
            <a:r>
              <a:rPr lang="en-US" altLang="zh-CN" sz="4800">
                <a:solidFill>
                  <a:srgbClr val="D58285"/>
                </a:solidFill>
                <a:latin typeface="Jumble" panose="02000503000000020004" pitchFamily="2" charset="0"/>
              </a:rPr>
              <a:t> </a:t>
            </a:r>
            <a:r>
              <a:rPr lang="en-US" altLang="zh-CN" sz="4800">
                <a:solidFill>
                  <a:srgbClr val="E8C1AA"/>
                </a:solidFill>
                <a:latin typeface="Jumble" panose="02000503000000020004" pitchFamily="2" charset="0"/>
              </a:rPr>
              <a:t>Point</a:t>
            </a:r>
            <a:r>
              <a:rPr lang="en-US" altLang="zh-CN" sz="4800">
                <a:solidFill>
                  <a:srgbClr val="D58285"/>
                </a:solidFill>
                <a:latin typeface="Jumble" panose="02000503000000020004" pitchFamily="2" charset="0"/>
              </a:rPr>
              <a:t> Tem</a:t>
            </a:r>
            <a:r>
              <a:rPr lang="en-US" altLang="zh-CN" sz="4800">
                <a:solidFill>
                  <a:srgbClr val="BED0C4"/>
                </a:solidFill>
                <a:latin typeface="Jumble" panose="02000503000000020004" pitchFamily="2" charset="0"/>
              </a:rPr>
              <a:t>plet</a:t>
            </a:r>
            <a:endParaRPr lang="zh-CN" altLang="en-US" sz="4800">
              <a:solidFill>
                <a:srgbClr val="BED0C4"/>
              </a:solidFill>
              <a:latin typeface="Jumble" panose="02000503000000020004" pitchFamily="2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9D63F3A-AF93-E9BF-AD5E-7D2509F605B1}"/>
              </a:ext>
            </a:extLst>
          </p:cNvPr>
          <p:cNvGrpSpPr/>
          <p:nvPr/>
        </p:nvGrpSpPr>
        <p:grpSpPr>
          <a:xfrm rot="20925013">
            <a:off x="6163611" y="3706361"/>
            <a:ext cx="2189781" cy="908817"/>
            <a:chOff x="8811895" y="3001367"/>
            <a:chExt cx="2189781" cy="90881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D1B0C315-0AD1-61B4-08D8-0821C65220F5}"/>
                </a:ext>
              </a:extLst>
            </p:cNvPr>
            <p:cNvSpPr/>
            <p:nvPr/>
          </p:nvSpPr>
          <p:spPr>
            <a:xfrm>
              <a:off x="8811895" y="3001367"/>
              <a:ext cx="2189781" cy="830997"/>
            </a:xfrm>
            <a:prstGeom prst="roundRect">
              <a:avLst>
                <a:gd name="adj" fmla="val 33987"/>
              </a:avLst>
            </a:prstGeom>
            <a:solidFill>
              <a:srgbClr val="F095B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60EE23D-5876-A3EC-E4CE-49FAFA738AF7}"/>
                </a:ext>
              </a:extLst>
            </p:cNvPr>
            <p:cNvSpPr txBox="1"/>
            <p:nvPr/>
          </p:nvSpPr>
          <p:spPr>
            <a:xfrm>
              <a:off x="8895563" y="3079187"/>
              <a:ext cx="20224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solidFill>
                    <a:srgbClr val="F8EFEE"/>
                  </a:solidFill>
                  <a:latin typeface="Jumble" panose="02000503000000020004" pitchFamily="2" charset="0"/>
                </a:rPr>
                <a:t>2024</a:t>
              </a:r>
              <a:endParaRPr lang="zh-CN" altLang="en-US" sz="4800">
                <a:solidFill>
                  <a:srgbClr val="F8EFEE"/>
                </a:solidFill>
                <a:latin typeface="Jumble" panose="02000503000000020004" pitchFamily="2" charset="0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CA2DEEAB-CBD5-3558-D5E2-A1D15448E8E1}"/>
              </a:ext>
            </a:extLst>
          </p:cNvPr>
          <p:cNvSpPr txBox="1"/>
          <p:nvPr/>
        </p:nvSpPr>
        <p:spPr>
          <a:xfrm>
            <a:off x="3611413" y="1692141"/>
            <a:ext cx="4969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BED0C4"/>
                </a:solidFill>
                <a:latin typeface="Signerica Fat" panose="02000503000000000000" pitchFamily="2" charset="0"/>
              </a:rPr>
              <a:t>Supporters Say</a:t>
            </a:r>
            <a:endParaRPr lang="zh-CN" altLang="en-US" sz="3200" b="1">
              <a:solidFill>
                <a:srgbClr val="BED0C4"/>
              </a:solidFill>
              <a:latin typeface="Signerica Fat" panose="02000503000000000000" pitchFamily="2" charset="0"/>
            </a:endParaRPr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29C36D3D-4755-52FB-C44B-EF31498DD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9955925">
            <a:off x="1363552" y="2450846"/>
            <a:ext cx="1198597" cy="11985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CD0CFA70-841A-11CD-4521-A5166D8EFB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79554" y="2207350"/>
            <a:ext cx="1480655" cy="14806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0E38147F-7998-0726-1879-60BBB0F3D7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393372">
            <a:off x="2182071" y="4804438"/>
            <a:ext cx="1399492" cy="13994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id="{B1D82ADB-F731-A88B-9D59-FE04310F0B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18439">
            <a:off x="9027865" y="537671"/>
            <a:ext cx="1480655" cy="14806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FEE9B5CC-D44C-11A6-9B99-330271983BF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030843" y="5504184"/>
            <a:ext cx="1308100" cy="1308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图形 32">
            <a:extLst>
              <a:ext uri="{FF2B5EF4-FFF2-40B4-BE49-F238E27FC236}">
                <a16:creationId xmlns:a16="http://schemas.microsoft.com/office/drawing/2014/main" id="{FE97B752-E666-E54E-5D6D-B3BE8FF8334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06627" y="-587537"/>
            <a:ext cx="2494158" cy="24941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73D92F36-C494-E9B0-DC0E-521A3542641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001530">
            <a:off x="1815800" y="2157497"/>
            <a:ext cx="2833927" cy="28339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63FAF33A-D958-DADB-5DF7-6D33A78BCCB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20844308">
            <a:off x="9960236" y="143557"/>
            <a:ext cx="1519290" cy="15192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图片 41" descr="徽标&#10;&#10;描述已自动生成">
            <a:extLst>
              <a:ext uri="{FF2B5EF4-FFF2-40B4-BE49-F238E27FC236}">
                <a16:creationId xmlns:a16="http://schemas.microsoft.com/office/drawing/2014/main" id="{DED47375-3636-6310-F1BA-78D88A6E352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647" y="2691577"/>
            <a:ext cx="812800" cy="812800"/>
          </a:xfrm>
          <a:prstGeom prst="rect">
            <a:avLst/>
          </a:prstGeom>
        </p:spPr>
      </p:pic>
      <p:pic>
        <p:nvPicPr>
          <p:cNvPr id="43" name="图片 42" descr="徽标&#10;&#10;描述已自动生成">
            <a:extLst>
              <a:ext uri="{FF2B5EF4-FFF2-40B4-BE49-F238E27FC236}">
                <a16:creationId xmlns:a16="http://schemas.microsoft.com/office/drawing/2014/main" id="{1C2242B4-05A5-870A-2206-DBA79E9CA57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433" y="4289333"/>
            <a:ext cx="949308" cy="949308"/>
          </a:xfrm>
          <a:prstGeom prst="rect">
            <a:avLst/>
          </a:prstGeom>
        </p:spPr>
      </p:pic>
      <p:pic>
        <p:nvPicPr>
          <p:cNvPr id="44" name="图片 43" descr="徽标&#10;&#10;描述已自动生成">
            <a:extLst>
              <a:ext uri="{FF2B5EF4-FFF2-40B4-BE49-F238E27FC236}">
                <a16:creationId xmlns:a16="http://schemas.microsoft.com/office/drawing/2014/main" id="{827645A1-0001-07A8-941B-4B1B61CA5B8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9733" y="3716234"/>
            <a:ext cx="1146199" cy="1146199"/>
          </a:xfrm>
          <a:prstGeom prst="rect">
            <a:avLst/>
          </a:prstGeom>
        </p:spPr>
      </p:pic>
      <p:pic>
        <p:nvPicPr>
          <p:cNvPr id="45" name="图片 44" descr="徽标&#10;&#10;描述已自动生成">
            <a:extLst>
              <a:ext uri="{FF2B5EF4-FFF2-40B4-BE49-F238E27FC236}">
                <a16:creationId xmlns:a16="http://schemas.microsoft.com/office/drawing/2014/main" id="{FDEAFB90-219A-86A3-18E0-56AD553E98B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741" y="3785693"/>
            <a:ext cx="1146199" cy="1146199"/>
          </a:xfrm>
          <a:prstGeom prst="rect">
            <a:avLst/>
          </a:prstGeom>
        </p:spPr>
      </p:pic>
      <p:pic>
        <p:nvPicPr>
          <p:cNvPr id="46" name="图片 45" descr="图标&#10;&#10;描述已自动生成">
            <a:extLst>
              <a:ext uri="{FF2B5EF4-FFF2-40B4-BE49-F238E27FC236}">
                <a16:creationId xmlns:a16="http://schemas.microsoft.com/office/drawing/2014/main" id="{6EED7B18-02EC-453D-1E0B-3748F9F465C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155" y="5106243"/>
            <a:ext cx="949309" cy="949309"/>
          </a:xfrm>
          <a:prstGeom prst="rect">
            <a:avLst/>
          </a:prstGeom>
        </p:spPr>
      </p:pic>
      <p:pic>
        <p:nvPicPr>
          <p:cNvPr id="47" name="图片 46" descr="图标&#10;&#10;描述已自动生成">
            <a:extLst>
              <a:ext uri="{FF2B5EF4-FFF2-40B4-BE49-F238E27FC236}">
                <a16:creationId xmlns:a16="http://schemas.microsoft.com/office/drawing/2014/main" id="{D332331F-C6B7-0426-51EF-4DA5644586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848" y="2622792"/>
            <a:ext cx="572358" cy="572358"/>
          </a:xfrm>
          <a:prstGeom prst="rect">
            <a:avLst/>
          </a:prstGeom>
        </p:spPr>
      </p:pic>
      <p:pic>
        <p:nvPicPr>
          <p:cNvPr id="48" name="图片 47" descr="徽标&#10;&#10;描述已自动生成">
            <a:extLst>
              <a:ext uri="{FF2B5EF4-FFF2-40B4-BE49-F238E27FC236}">
                <a16:creationId xmlns:a16="http://schemas.microsoft.com/office/drawing/2014/main" id="{9BB54A6E-4A44-21DF-B131-3D814344EFD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06" y="4133544"/>
            <a:ext cx="1282700" cy="1282700"/>
          </a:xfrm>
          <a:prstGeom prst="rect">
            <a:avLst/>
          </a:prstGeom>
        </p:spPr>
      </p:pic>
      <p:pic>
        <p:nvPicPr>
          <p:cNvPr id="49" name="图片 48" descr="图片包含 徽标&#10;&#10;描述已自动生成">
            <a:extLst>
              <a:ext uri="{FF2B5EF4-FFF2-40B4-BE49-F238E27FC236}">
                <a16:creationId xmlns:a16="http://schemas.microsoft.com/office/drawing/2014/main" id="{DFC82624-01BE-5D52-0979-DDF72B3026B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56" y="960583"/>
            <a:ext cx="1079961" cy="1079961"/>
          </a:xfrm>
          <a:prstGeom prst="rect">
            <a:avLst/>
          </a:prstGeom>
        </p:spPr>
      </p:pic>
      <p:pic>
        <p:nvPicPr>
          <p:cNvPr id="50" name="图片 49" descr="徽标&#10;&#10;描述已自动生成">
            <a:extLst>
              <a:ext uri="{FF2B5EF4-FFF2-40B4-BE49-F238E27FC236}">
                <a16:creationId xmlns:a16="http://schemas.microsoft.com/office/drawing/2014/main" id="{F2C9B813-7B22-FCD9-D2D1-3164D112972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888" y="1586364"/>
            <a:ext cx="739838" cy="739838"/>
          </a:xfrm>
          <a:prstGeom prst="rect">
            <a:avLst/>
          </a:prstGeom>
        </p:spPr>
      </p:pic>
      <p:pic>
        <p:nvPicPr>
          <p:cNvPr id="51" name="图片 50" descr="图标&#10;&#10;描述已自动生成">
            <a:extLst>
              <a:ext uri="{FF2B5EF4-FFF2-40B4-BE49-F238E27FC236}">
                <a16:creationId xmlns:a16="http://schemas.microsoft.com/office/drawing/2014/main" id="{64545984-E6A7-D2AF-CBBC-FD9BF6DADA58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865" y="2715754"/>
            <a:ext cx="729343" cy="729343"/>
          </a:xfrm>
          <a:prstGeom prst="rect">
            <a:avLst/>
          </a:prstGeom>
        </p:spPr>
      </p:pic>
      <p:pic>
        <p:nvPicPr>
          <p:cNvPr id="52" name="图片 51" descr="图标&#10;&#10;描述已自动生成">
            <a:extLst>
              <a:ext uri="{FF2B5EF4-FFF2-40B4-BE49-F238E27FC236}">
                <a16:creationId xmlns:a16="http://schemas.microsoft.com/office/drawing/2014/main" id="{A5B3DE54-8947-0B15-4EDF-5460C8C2309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865" y="891907"/>
            <a:ext cx="622465" cy="622465"/>
          </a:xfrm>
          <a:prstGeom prst="rect">
            <a:avLst/>
          </a:prstGeom>
        </p:spPr>
      </p:pic>
      <p:pic>
        <p:nvPicPr>
          <p:cNvPr id="53" name="图片 52" descr="徽标&#10;&#10;描述已自动生成">
            <a:extLst>
              <a:ext uri="{FF2B5EF4-FFF2-40B4-BE49-F238E27FC236}">
                <a16:creationId xmlns:a16="http://schemas.microsoft.com/office/drawing/2014/main" id="{A3C8F290-0211-7FAB-6887-DF70A2EEA10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49" y="5056904"/>
            <a:ext cx="954743" cy="954743"/>
          </a:xfrm>
          <a:prstGeom prst="rect">
            <a:avLst/>
          </a:prstGeom>
        </p:spPr>
      </p:pic>
      <p:pic>
        <p:nvPicPr>
          <p:cNvPr id="54" name="图片 53" descr="图标&#10;&#10;描述已自动生成">
            <a:extLst>
              <a:ext uri="{FF2B5EF4-FFF2-40B4-BE49-F238E27FC236}">
                <a16:creationId xmlns:a16="http://schemas.microsoft.com/office/drawing/2014/main" id="{7F899906-A7DB-B120-C10B-E5D9AD00393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268" y="4742498"/>
            <a:ext cx="439068" cy="439068"/>
          </a:xfrm>
          <a:prstGeom prst="rect">
            <a:avLst/>
          </a:prstGeom>
        </p:spPr>
      </p:pic>
      <p:pic>
        <p:nvPicPr>
          <p:cNvPr id="55" name="图片 54" descr="图标&#10;&#10;描述已自动生成">
            <a:extLst>
              <a:ext uri="{FF2B5EF4-FFF2-40B4-BE49-F238E27FC236}">
                <a16:creationId xmlns:a16="http://schemas.microsoft.com/office/drawing/2014/main" id="{9A8566CA-C233-E517-66B5-AB3F991CAD6C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317" y="4735394"/>
            <a:ext cx="653416" cy="653416"/>
          </a:xfrm>
          <a:prstGeom prst="rect">
            <a:avLst/>
          </a:prstGeom>
        </p:spPr>
      </p:pic>
      <p:pic>
        <p:nvPicPr>
          <p:cNvPr id="56" name="图片 55" descr="图标&#10;&#10;描述已自动生成">
            <a:extLst>
              <a:ext uri="{FF2B5EF4-FFF2-40B4-BE49-F238E27FC236}">
                <a16:creationId xmlns:a16="http://schemas.microsoft.com/office/drawing/2014/main" id="{A2FBBCD4-D292-FA6B-3B49-0314050DC9E2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9124">
            <a:off x="9936758" y="5423696"/>
            <a:ext cx="475913" cy="475913"/>
          </a:xfrm>
          <a:prstGeom prst="rect">
            <a:avLst/>
          </a:prstGeom>
        </p:spPr>
      </p:pic>
      <p:pic>
        <p:nvPicPr>
          <p:cNvPr id="58" name="图形 57">
            <a:extLst>
              <a:ext uri="{FF2B5EF4-FFF2-40B4-BE49-F238E27FC236}">
                <a16:creationId xmlns:a16="http://schemas.microsoft.com/office/drawing/2014/main" id="{8C74A115-3ACE-9CD1-2152-3E526A7CBE6F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 rot="19758934">
            <a:off x="11093539" y="4216127"/>
            <a:ext cx="1515015" cy="1515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64474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569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12E867-FEB3-8975-376F-545B428BD3CF}"/>
              </a:ext>
            </a:extLst>
          </p:cNvPr>
          <p:cNvSpPr txBox="1"/>
          <p:nvPr/>
        </p:nvSpPr>
        <p:spPr>
          <a:xfrm>
            <a:off x="979158" y="715073"/>
            <a:ext cx="34323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3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D7CCE3-BE17-0DCC-A877-8B6B413FD554}"/>
              </a:ext>
            </a:extLst>
          </p:cNvPr>
          <p:cNvSpPr txBox="1"/>
          <p:nvPr/>
        </p:nvSpPr>
        <p:spPr>
          <a:xfrm>
            <a:off x="993792" y="1537317"/>
            <a:ext cx="1073402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293B42A-AA5D-0E3E-0D01-D308BF1D6C4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EE2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1D8CA82-94EB-C8D5-0992-6BCF7468986A}"/>
              </a:ext>
            </a:extLst>
          </p:cNvPr>
          <p:cNvSpPr/>
          <p:nvPr/>
        </p:nvSpPr>
        <p:spPr>
          <a:xfrm>
            <a:off x="0" y="708025"/>
            <a:ext cx="12192000" cy="5441950"/>
          </a:xfrm>
          <a:prstGeom prst="rect">
            <a:avLst/>
          </a:prstGeom>
          <a:solidFill>
            <a:srgbClr val="F8EF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0DC2340-1BD5-A6B7-2BD4-76AF573568B0}"/>
              </a:ext>
            </a:extLst>
          </p:cNvPr>
          <p:cNvSpPr/>
          <p:nvPr/>
        </p:nvSpPr>
        <p:spPr>
          <a:xfrm>
            <a:off x="0" y="708025"/>
            <a:ext cx="12192000" cy="5441950"/>
          </a:xfrm>
          <a:prstGeom prst="rect">
            <a:avLst/>
          </a:prstGeom>
          <a:solidFill>
            <a:srgbClr val="F8EF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D190038-CF7E-801F-6458-639942C94236}"/>
              </a:ext>
            </a:extLst>
          </p:cNvPr>
          <p:cNvSpPr/>
          <p:nvPr/>
        </p:nvSpPr>
        <p:spPr>
          <a:xfrm>
            <a:off x="0" y="708025"/>
            <a:ext cx="12192000" cy="1198596"/>
          </a:xfrm>
          <a:prstGeom prst="rect">
            <a:avLst/>
          </a:prstGeom>
          <a:solidFill>
            <a:srgbClr val="F095B7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7DA121A-777D-03F5-5DEE-916D32683A09}"/>
              </a:ext>
            </a:extLst>
          </p:cNvPr>
          <p:cNvSpPr/>
          <p:nvPr/>
        </p:nvSpPr>
        <p:spPr>
          <a:xfrm>
            <a:off x="3499086" y="1480655"/>
            <a:ext cx="5425957" cy="2331932"/>
          </a:xfrm>
          <a:custGeom>
            <a:avLst/>
            <a:gdLst>
              <a:gd name="connsiteX0" fmla="*/ 539930 w 5430890"/>
              <a:gd name="connsiteY0" fmla="*/ 46 h 2601483"/>
              <a:gd name="connsiteX1" fmla="*/ 702209 w 5430890"/>
              <a:gd name="connsiteY1" fmla="*/ 5838 h 2601483"/>
              <a:gd name="connsiteX2" fmla="*/ 1245907 w 5430890"/>
              <a:gd name="connsiteY2" fmla="*/ 178833 h 2601483"/>
              <a:gd name="connsiteX3" fmla="*/ 2259161 w 5430890"/>
              <a:gd name="connsiteY3" fmla="*/ 302400 h 2601483"/>
              <a:gd name="connsiteX4" fmla="*/ 2728717 w 5430890"/>
              <a:gd name="connsiteY4" fmla="*/ 67622 h 2601483"/>
              <a:gd name="connsiteX5" fmla="*/ 3025280 w 5430890"/>
              <a:gd name="connsiteY5" fmla="*/ 215903 h 2601483"/>
              <a:gd name="connsiteX6" fmla="*/ 3717258 w 5430890"/>
              <a:gd name="connsiteY6" fmla="*/ 252973 h 2601483"/>
              <a:gd name="connsiteX7" fmla="*/ 4050890 w 5430890"/>
              <a:gd name="connsiteY7" fmla="*/ 92336 h 2601483"/>
              <a:gd name="connsiteX8" fmla="*/ 4681085 w 5430890"/>
              <a:gd name="connsiteY8" fmla="*/ 166476 h 2601483"/>
              <a:gd name="connsiteX9" fmla="*/ 5397777 w 5430890"/>
              <a:gd name="connsiteY9" fmla="*/ 327114 h 2601483"/>
              <a:gd name="connsiteX10" fmla="*/ 5237139 w 5430890"/>
              <a:gd name="connsiteY10" fmla="*/ 734887 h 2601483"/>
              <a:gd name="connsiteX11" fmla="*/ 4736691 w 5430890"/>
              <a:gd name="connsiteY11" fmla="*/ 910102 h 2601483"/>
              <a:gd name="connsiteX12" fmla="*/ 4685624 w 5430890"/>
              <a:gd name="connsiteY12" fmla="*/ 921620 h 2601483"/>
              <a:gd name="connsiteX13" fmla="*/ 4697335 w 5430890"/>
              <a:gd name="connsiteY13" fmla="*/ 928410 h 2601483"/>
              <a:gd name="connsiteX14" fmla="*/ 4931823 w 5430890"/>
              <a:gd name="connsiteY14" fmla="*/ 1453983 h 2601483"/>
              <a:gd name="connsiteX15" fmla="*/ 4422279 w 5430890"/>
              <a:gd name="connsiteY15" fmla="*/ 1918563 h 2601483"/>
              <a:gd name="connsiteX16" fmla="*/ 4211356 w 5430890"/>
              <a:gd name="connsiteY16" fmla="*/ 2480967 h 2601483"/>
              <a:gd name="connsiteX17" fmla="*/ 2123407 w 5430890"/>
              <a:gd name="connsiteY17" fmla="*/ 2561114 h 2601483"/>
              <a:gd name="connsiteX18" fmla="*/ 1463007 w 5430890"/>
              <a:gd name="connsiteY18" fmla="*/ 1976743 h 2601483"/>
              <a:gd name="connsiteX19" fmla="*/ 983839 w 5430890"/>
              <a:gd name="connsiteY19" fmla="*/ 1380014 h 2601483"/>
              <a:gd name="connsiteX20" fmla="*/ 1014379 w 5430890"/>
              <a:gd name="connsiteY20" fmla="*/ 1246262 h 2601483"/>
              <a:gd name="connsiteX21" fmla="*/ 1088795 w 5430890"/>
              <a:gd name="connsiteY21" fmla="*/ 1140262 h 2601483"/>
              <a:gd name="connsiteX22" fmla="*/ 1048198 w 5430890"/>
              <a:gd name="connsiteY22" fmla="*/ 1142660 h 2601483"/>
              <a:gd name="connsiteX23" fmla="*/ 331507 w 5430890"/>
              <a:gd name="connsiteY23" fmla="*/ 1155017 h 2601483"/>
              <a:gd name="connsiteX24" fmla="*/ 825777 w 5430890"/>
              <a:gd name="connsiteY24" fmla="*/ 870811 h 2601483"/>
              <a:gd name="connsiteX25" fmla="*/ 245009 w 5430890"/>
              <a:gd name="connsiteY25" fmla="*/ 833741 h 2601483"/>
              <a:gd name="connsiteX26" fmla="*/ 22588 w 5430890"/>
              <a:gd name="connsiteY26" fmla="*/ 450682 h 2601483"/>
              <a:gd name="connsiteX27" fmla="*/ 84371 w 5430890"/>
              <a:gd name="connsiteY27" fmla="*/ 79979 h 2601483"/>
              <a:gd name="connsiteX28" fmla="*/ 539930 w 5430890"/>
              <a:gd name="connsiteY28" fmla="*/ 46 h 2601483"/>
              <a:gd name="connsiteX0" fmla="*/ 539930 w 5430890"/>
              <a:gd name="connsiteY0" fmla="*/ 46 h 2601483"/>
              <a:gd name="connsiteX1" fmla="*/ 702209 w 5430890"/>
              <a:gd name="connsiteY1" fmla="*/ 5838 h 2601483"/>
              <a:gd name="connsiteX2" fmla="*/ 1245907 w 5430890"/>
              <a:gd name="connsiteY2" fmla="*/ 178833 h 2601483"/>
              <a:gd name="connsiteX3" fmla="*/ 2259161 w 5430890"/>
              <a:gd name="connsiteY3" fmla="*/ 302400 h 2601483"/>
              <a:gd name="connsiteX4" fmla="*/ 2728717 w 5430890"/>
              <a:gd name="connsiteY4" fmla="*/ 67622 h 2601483"/>
              <a:gd name="connsiteX5" fmla="*/ 3025280 w 5430890"/>
              <a:gd name="connsiteY5" fmla="*/ 215903 h 2601483"/>
              <a:gd name="connsiteX6" fmla="*/ 3717258 w 5430890"/>
              <a:gd name="connsiteY6" fmla="*/ 252973 h 2601483"/>
              <a:gd name="connsiteX7" fmla="*/ 4050890 w 5430890"/>
              <a:gd name="connsiteY7" fmla="*/ 92336 h 2601483"/>
              <a:gd name="connsiteX8" fmla="*/ 4681085 w 5430890"/>
              <a:gd name="connsiteY8" fmla="*/ 166476 h 2601483"/>
              <a:gd name="connsiteX9" fmla="*/ 5397777 w 5430890"/>
              <a:gd name="connsiteY9" fmla="*/ 327114 h 2601483"/>
              <a:gd name="connsiteX10" fmla="*/ 5237139 w 5430890"/>
              <a:gd name="connsiteY10" fmla="*/ 734887 h 2601483"/>
              <a:gd name="connsiteX11" fmla="*/ 4736691 w 5430890"/>
              <a:gd name="connsiteY11" fmla="*/ 910102 h 2601483"/>
              <a:gd name="connsiteX12" fmla="*/ 4685624 w 5430890"/>
              <a:gd name="connsiteY12" fmla="*/ 921620 h 2601483"/>
              <a:gd name="connsiteX13" fmla="*/ 4697335 w 5430890"/>
              <a:gd name="connsiteY13" fmla="*/ 928410 h 2601483"/>
              <a:gd name="connsiteX14" fmla="*/ 4931823 w 5430890"/>
              <a:gd name="connsiteY14" fmla="*/ 1453983 h 2601483"/>
              <a:gd name="connsiteX15" fmla="*/ 4422279 w 5430890"/>
              <a:gd name="connsiteY15" fmla="*/ 1918563 h 2601483"/>
              <a:gd name="connsiteX16" fmla="*/ 4211356 w 5430890"/>
              <a:gd name="connsiteY16" fmla="*/ 2480967 h 2601483"/>
              <a:gd name="connsiteX17" fmla="*/ 2123407 w 5430890"/>
              <a:gd name="connsiteY17" fmla="*/ 2561114 h 2601483"/>
              <a:gd name="connsiteX18" fmla="*/ 1463007 w 5430890"/>
              <a:gd name="connsiteY18" fmla="*/ 1976743 h 2601483"/>
              <a:gd name="connsiteX19" fmla="*/ 983839 w 5430890"/>
              <a:gd name="connsiteY19" fmla="*/ 1380014 h 2601483"/>
              <a:gd name="connsiteX20" fmla="*/ 1014379 w 5430890"/>
              <a:gd name="connsiteY20" fmla="*/ 1246262 h 2601483"/>
              <a:gd name="connsiteX21" fmla="*/ 1088795 w 5430890"/>
              <a:gd name="connsiteY21" fmla="*/ 1140262 h 2601483"/>
              <a:gd name="connsiteX22" fmla="*/ 1048198 w 5430890"/>
              <a:gd name="connsiteY22" fmla="*/ 1142660 h 2601483"/>
              <a:gd name="connsiteX23" fmla="*/ 825777 w 5430890"/>
              <a:gd name="connsiteY23" fmla="*/ 870811 h 2601483"/>
              <a:gd name="connsiteX24" fmla="*/ 245009 w 5430890"/>
              <a:gd name="connsiteY24" fmla="*/ 833741 h 2601483"/>
              <a:gd name="connsiteX25" fmla="*/ 22588 w 5430890"/>
              <a:gd name="connsiteY25" fmla="*/ 450682 h 2601483"/>
              <a:gd name="connsiteX26" fmla="*/ 84371 w 5430890"/>
              <a:gd name="connsiteY26" fmla="*/ 79979 h 2601483"/>
              <a:gd name="connsiteX27" fmla="*/ 539930 w 5430890"/>
              <a:gd name="connsiteY27" fmla="*/ 46 h 2601483"/>
              <a:gd name="connsiteX0" fmla="*/ 1088795 w 5430890"/>
              <a:gd name="connsiteY0" fmla="*/ 1140262 h 2601483"/>
              <a:gd name="connsiteX1" fmla="*/ 1048198 w 5430890"/>
              <a:gd name="connsiteY1" fmla="*/ 1142660 h 2601483"/>
              <a:gd name="connsiteX2" fmla="*/ 825777 w 5430890"/>
              <a:gd name="connsiteY2" fmla="*/ 870811 h 2601483"/>
              <a:gd name="connsiteX3" fmla="*/ 245009 w 5430890"/>
              <a:gd name="connsiteY3" fmla="*/ 833741 h 2601483"/>
              <a:gd name="connsiteX4" fmla="*/ 22588 w 5430890"/>
              <a:gd name="connsiteY4" fmla="*/ 450682 h 2601483"/>
              <a:gd name="connsiteX5" fmla="*/ 84371 w 5430890"/>
              <a:gd name="connsiteY5" fmla="*/ 79979 h 2601483"/>
              <a:gd name="connsiteX6" fmla="*/ 539930 w 5430890"/>
              <a:gd name="connsiteY6" fmla="*/ 46 h 2601483"/>
              <a:gd name="connsiteX7" fmla="*/ 702209 w 5430890"/>
              <a:gd name="connsiteY7" fmla="*/ 5838 h 2601483"/>
              <a:gd name="connsiteX8" fmla="*/ 1245907 w 5430890"/>
              <a:gd name="connsiteY8" fmla="*/ 178833 h 2601483"/>
              <a:gd name="connsiteX9" fmla="*/ 2259161 w 5430890"/>
              <a:gd name="connsiteY9" fmla="*/ 302400 h 2601483"/>
              <a:gd name="connsiteX10" fmla="*/ 2728717 w 5430890"/>
              <a:gd name="connsiteY10" fmla="*/ 67622 h 2601483"/>
              <a:gd name="connsiteX11" fmla="*/ 3025280 w 5430890"/>
              <a:gd name="connsiteY11" fmla="*/ 215903 h 2601483"/>
              <a:gd name="connsiteX12" fmla="*/ 3717258 w 5430890"/>
              <a:gd name="connsiteY12" fmla="*/ 252973 h 2601483"/>
              <a:gd name="connsiteX13" fmla="*/ 4050890 w 5430890"/>
              <a:gd name="connsiteY13" fmla="*/ 92336 h 2601483"/>
              <a:gd name="connsiteX14" fmla="*/ 4681085 w 5430890"/>
              <a:gd name="connsiteY14" fmla="*/ 166476 h 2601483"/>
              <a:gd name="connsiteX15" fmla="*/ 5397777 w 5430890"/>
              <a:gd name="connsiteY15" fmla="*/ 327114 h 2601483"/>
              <a:gd name="connsiteX16" fmla="*/ 5237139 w 5430890"/>
              <a:gd name="connsiteY16" fmla="*/ 734887 h 2601483"/>
              <a:gd name="connsiteX17" fmla="*/ 4736691 w 5430890"/>
              <a:gd name="connsiteY17" fmla="*/ 910102 h 2601483"/>
              <a:gd name="connsiteX18" fmla="*/ 4685624 w 5430890"/>
              <a:gd name="connsiteY18" fmla="*/ 921620 h 2601483"/>
              <a:gd name="connsiteX19" fmla="*/ 4697335 w 5430890"/>
              <a:gd name="connsiteY19" fmla="*/ 928410 h 2601483"/>
              <a:gd name="connsiteX20" fmla="*/ 4931823 w 5430890"/>
              <a:gd name="connsiteY20" fmla="*/ 1453983 h 2601483"/>
              <a:gd name="connsiteX21" fmla="*/ 4422279 w 5430890"/>
              <a:gd name="connsiteY21" fmla="*/ 1918563 h 2601483"/>
              <a:gd name="connsiteX22" fmla="*/ 4211356 w 5430890"/>
              <a:gd name="connsiteY22" fmla="*/ 2480967 h 2601483"/>
              <a:gd name="connsiteX23" fmla="*/ 2123407 w 5430890"/>
              <a:gd name="connsiteY23" fmla="*/ 2561114 h 2601483"/>
              <a:gd name="connsiteX24" fmla="*/ 1463007 w 5430890"/>
              <a:gd name="connsiteY24" fmla="*/ 1976743 h 2601483"/>
              <a:gd name="connsiteX25" fmla="*/ 983839 w 5430890"/>
              <a:gd name="connsiteY25" fmla="*/ 1380014 h 2601483"/>
              <a:gd name="connsiteX26" fmla="*/ 1105819 w 5430890"/>
              <a:gd name="connsiteY26" fmla="*/ 1337702 h 2601483"/>
              <a:gd name="connsiteX0" fmla="*/ 1048198 w 5430890"/>
              <a:gd name="connsiteY0" fmla="*/ 1142660 h 2601483"/>
              <a:gd name="connsiteX1" fmla="*/ 825777 w 5430890"/>
              <a:gd name="connsiteY1" fmla="*/ 870811 h 2601483"/>
              <a:gd name="connsiteX2" fmla="*/ 245009 w 5430890"/>
              <a:gd name="connsiteY2" fmla="*/ 833741 h 2601483"/>
              <a:gd name="connsiteX3" fmla="*/ 22588 w 5430890"/>
              <a:gd name="connsiteY3" fmla="*/ 450682 h 2601483"/>
              <a:gd name="connsiteX4" fmla="*/ 84371 w 5430890"/>
              <a:gd name="connsiteY4" fmla="*/ 79979 h 2601483"/>
              <a:gd name="connsiteX5" fmla="*/ 539930 w 5430890"/>
              <a:gd name="connsiteY5" fmla="*/ 46 h 2601483"/>
              <a:gd name="connsiteX6" fmla="*/ 702209 w 5430890"/>
              <a:gd name="connsiteY6" fmla="*/ 5838 h 2601483"/>
              <a:gd name="connsiteX7" fmla="*/ 1245907 w 5430890"/>
              <a:gd name="connsiteY7" fmla="*/ 178833 h 2601483"/>
              <a:gd name="connsiteX8" fmla="*/ 2259161 w 5430890"/>
              <a:gd name="connsiteY8" fmla="*/ 302400 h 2601483"/>
              <a:gd name="connsiteX9" fmla="*/ 2728717 w 5430890"/>
              <a:gd name="connsiteY9" fmla="*/ 67622 h 2601483"/>
              <a:gd name="connsiteX10" fmla="*/ 3025280 w 5430890"/>
              <a:gd name="connsiteY10" fmla="*/ 215903 h 2601483"/>
              <a:gd name="connsiteX11" fmla="*/ 3717258 w 5430890"/>
              <a:gd name="connsiteY11" fmla="*/ 252973 h 2601483"/>
              <a:gd name="connsiteX12" fmla="*/ 4050890 w 5430890"/>
              <a:gd name="connsiteY12" fmla="*/ 92336 h 2601483"/>
              <a:gd name="connsiteX13" fmla="*/ 4681085 w 5430890"/>
              <a:gd name="connsiteY13" fmla="*/ 166476 h 2601483"/>
              <a:gd name="connsiteX14" fmla="*/ 5397777 w 5430890"/>
              <a:gd name="connsiteY14" fmla="*/ 327114 h 2601483"/>
              <a:gd name="connsiteX15" fmla="*/ 5237139 w 5430890"/>
              <a:gd name="connsiteY15" fmla="*/ 734887 h 2601483"/>
              <a:gd name="connsiteX16" fmla="*/ 4736691 w 5430890"/>
              <a:gd name="connsiteY16" fmla="*/ 910102 h 2601483"/>
              <a:gd name="connsiteX17" fmla="*/ 4685624 w 5430890"/>
              <a:gd name="connsiteY17" fmla="*/ 921620 h 2601483"/>
              <a:gd name="connsiteX18" fmla="*/ 4697335 w 5430890"/>
              <a:gd name="connsiteY18" fmla="*/ 928410 h 2601483"/>
              <a:gd name="connsiteX19" fmla="*/ 4931823 w 5430890"/>
              <a:gd name="connsiteY19" fmla="*/ 1453983 h 2601483"/>
              <a:gd name="connsiteX20" fmla="*/ 4422279 w 5430890"/>
              <a:gd name="connsiteY20" fmla="*/ 1918563 h 2601483"/>
              <a:gd name="connsiteX21" fmla="*/ 4211356 w 5430890"/>
              <a:gd name="connsiteY21" fmla="*/ 2480967 h 2601483"/>
              <a:gd name="connsiteX22" fmla="*/ 2123407 w 5430890"/>
              <a:gd name="connsiteY22" fmla="*/ 2561114 h 2601483"/>
              <a:gd name="connsiteX23" fmla="*/ 1463007 w 5430890"/>
              <a:gd name="connsiteY23" fmla="*/ 1976743 h 2601483"/>
              <a:gd name="connsiteX24" fmla="*/ 983839 w 5430890"/>
              <a:gd name="connsiteY24" fmla="*/ 1380014 h 2601483"/>
              <a:gd name="connsiteX25" fmla="*/ 1105819 w 5430890"/>
              <a:gd name="connsiteY25" fmla="*/ 1337702 h 2601483"/>
              <a:gd name="connsiteX0" fmla="*/ 1048198 w 5430890"/>
              <a:gd name="connsiteY0" fmla="*/ 1142660 h 2601483"/>
              <a:gd name="connsiteX1" fmla="*/ 825777 w 5430890"/>
              <a:gd name="connsiteY1" fmla="*/ 870811 h 2601483"/>
              <a:gd name="connsiteX2" fmla="*/ 245009 w 5430890"/>
              <a:gd name="connsiteY2" fmla="*/ 833741 h 2601483"/>
              <a:gd name="connsiteX3" fmla="*/ 22588 w 5430890"/>
              <a:gd name="connsiteY3" fmla="*/ 450682 h 2601483"/>
              <a:gd name="connsiteX4" fmla="*/ 84371 w 5430890"/>
              <a:gd name="connsiteY4" fmla="*/ 79979 h 2601483"/>
              <a:gd name="connsiteX5" fmla="*/ 539930 w 5430890"/>
              <a:gd name="connsiteY5" fmla="*/ 46 h 2601483"/>
              <a:gd name="connsiteX6" fmla="*/ 702209 w 5430890"/>
              <a:gd name="connsiteY6" fmla="*/ 5838 h 2601483"/>
              <a:gd name="connsiteX7" fmla="*/ 1245907 w 5430890"/>
              <a:gd name="connsiteY7" fmla="*/ 178833 h 2601483"/>
              <a:gd name="connsiteX8" fmla="*/ 2259161 w 5430890"/>
              <a:gd name="connsiteY8" fmla="*/ 302400 h 2601483"/>
              <a:gd name="connsiteX9" fmla="*/ 2728717 w 5430890"/>
              <a:gd name="connsiteY9" fmla="*/ 67622 h 2601483"/>
              <a:gd name="connsiteX10" fmla="*/ 3025280 w 5430890"/>
              <a:gd name="connsiteY10" fmla="*/ 215903 h 2601483"/>
              <a:gd name="connsiteX11" fmla="*/ 3717258 w 5430890"/>
              <a:gd name="connsiteY11" fmla="*/ 252973 h 2601483"/>
              <a:gd name="connsiteX12" fmla="*/ 4050890 w 5430890"/>
              <a:gd name="connsiteY12" fmla="*/ 92336 h 2601483"/>
              <a:gd name="connsiteX13" fmla="*/ 4681085 w 5430890"/>
              <a:gd name="connsiteY13" fmla="*/ 166476 h 2601483"/>
              <a:gd name="connsiteX14" fmla="*/ 5397777 w 5430890"/>
              <a:gd name="connsiteY14" fmla="*/ 327114 h 2601483"/>
              <a:gd name="connsiteX15" fmla="*/ 5237139 w 5430890"/>
              <a:gd name="connsiteY15" fmla="*/ 734887 h 2601483"/>
              <a:gd name="connsiteX16" fmla="*/ 4736691 w 5430890"/>
              <a:gd name="connsiteY16" fmla="*/ 910102 h 2601483"/>
              <a:gd name="connsiteX17" fmla="*/ 4685624 w 5430890"/>
              <a:gd name="connsiteY17" fmla="*/ 921620 h 2601483"/>
              <a:gd name="connsiteX18" fmla="*/ 4697335 w 5430890"/>
              <a:gd name="connsiteY18" fmla="*/ 928410 h 2601483"/>
              <a:gd name="connsiteX19" fmla="*/ 4931823 w 5430890"/>
              <a:gd name="connsiteY19" fmla="*/ 1453983 h 2601483"/>
              <a:gd name="connsiteX20" fmla="*/ 4422279 w 5430890"/>
              <a:gd name="connsiteY20" fmla="*/ 1918563 h 2601483"/>
              <a:gd name="connsiteX21" fmla="*/ 4211356 w 5430890"/>
              <a:gd name="connsiteY21" fmla="*/ 2480967 h 2601483"/>
              <a:gd name="connsiteX22" fmla="*/ 2123407 w 5430890"/>
              <a:gd name="connsiteY22" fmla="*/ 2561114 h 2601483"/>
              <a:gd name="connsiteX23" fmla="*/ 1463007 w 5430890"/>
              <a:gd name="connsiteY23" fmla="*/ 1976743 h 2601483"/>
              <a:gd name="connsiteX24" fmla="*/ 983839 w 5430890"/>
              <a:gd name="connsiteY24" fmla="*/ 1380014 h 2601483"/>
              <a:gd name="connsiteX0" fmla="*/ 1048198 w 5430890"/>
              <a:gd name="connsiteY0" fmla="*/ 1142660 h 2601483"/>
              <a:gd name="connsiteX1" fmla="*/ 825777 w 5430890"/>
              <a:gd name="connsiteY1" fmla="*/ 870811 h 2601483"/>
              <a:gd name="connsiteX2" fmla="*/ 245009 w 5430890"/>
              <a:gd name="connsiteY2" fmla="*/ 833741 h 2601483"/>
              <a:gd name="connsiteX3" fmla="*/ 22588 w 5430890"/>
              <a:gd name="connsiteY3" fmla="*/ 450682 h 2601483"/>
              <a:gd name="connsiteX4" fmla="*/ 84371 w 5430890"/>
              <a:gd name="connsiteY4" fmla="*/ 79979 h 2601483"/>
              <a:gd name="connsiteX5" fmla="*/ 539930 w 5430890"/>
              <a:gd name="connsiteY5" fmla="*/ 46 h 2601483"/>
              <a:gd name="connsiteX6" fmla="*/ 702209 w 5430890"/>
              <a:gd name="connsiteY6" fmla="*/ 5838 h 2601483"/>
              <a:gd name="connsiteX7" fmla="*/ 1245907 w 5430890"/>
              <a:gd name="connsiteY7" fmla="*/ 178833 h 2601483"/>
              <a:gd name="connsiteX8" fmla="*/ 2259161 w 5430890"/>
              <a:gd name="connsiteY8" fmla="*/ 302400 h 2601483"/>
              <a:gd name="connsiteX9" fmla="*/ 2728717 w 5430890"/>
              <a:gd name="connsiteY9" fmla="*/ 67622 h 2601483"/>
              <a:gd name="connsiteX10" fmla="*/ 3025280 w 5430890"/>
              <a:gd name="connsiteY10" fmla="*/ 215903 h 2601483"/>
              <a:gd name="connsiteX11" fmla="*/ 3717258 w 5430890"/>
              <a:gd name="connsiteY11" fmla="*/ 252973 h 2601483"/>
              <a:gd name="connsiteX12" fmla="*/ 4050890 w 5430890"/>
              <a:gd name="connsiteY12" fmla="*/ 92336 h 2601483"/>
              <a:gd name="connsiteX13" fmla="*/ 4681085 w 5430890"/>
              <a:gd name="connsiteY13" fmla="*/ 166476 h 2601483"/>
              <a:gd name="connsiteX14" fmla="*/ 5397777 w 5430890"/>
              <a:gd name="connsiteY14" fmla="*/ 327114 h 2601483"/>
              <a:gd name="connsiteX15" fmla="*/ 5237139 w 5430890"/>
              <a:gd name="connsiteY15" fmla="*/ 734887 h 2601483"/>
              <a:gd name="connsiteX16" fmla="*/ 4736691 w 5430890"/>
              <a:gd name="connsiteY16" fmla="*/ 910102 h 2601483"/>
              <a:gd name="connsiteX17" fmla="*/ 4685624 w 5430890"/>
              <a:gd name="connsiteY17" fmla="*/ 921620 h 2601483"/>
              <a:gd name="connsiteX18" fmla="*/ 4697335 w 5430890"/>
              <a:gd name="connsiteY18" fmla="*/ 928410 h 2601483"/>
              <a:gd name="connsiteX19" fmla="*/ 4931823 w 5430890"/>
              <a:gd name="connsiteY19" fmla="*/ 1453983 h 2601483"/>
              <a:gd name="connsiteX20" fmla="*/ 4422279 w 5430890"/>
              <a:gd name="connsiteY20" fmla="*/ 1918563 h 2601483"/>
              <a:gd name="connsiteX21" fmla="*/ 4211356 w 5430890"/>
              <a:gd name="connsiteY21" fmla="*/ 2480967 h 2601483"/>
              <a:gd name="connsiteX22" fmla="*/ 2123407 w 5430890"/>
              <a:gd name="connsiteY22" fmla="*/ 2561114 h 2601483"/>
              <a:gd name="connsiteX23" fmla="*/ 1463007 w 5430890"/>
              <a:gd name="connsiteY23" fmla="*/ 1976743 h 2601483"/>
              <a:gd name="connsiteX24" fmla="*/ 983839 w 5430890"/>
              <a:gd name="connsiteY24" fmla="*/ 1380014 h 2601483"/>
              <a:gd name="connsiteX25" fmla="*/ 1048198 w 5430890"/>
              <a:gd name="connsiteY25" fmla="*/ 1142660 h 2601483"/>
              <a:gd name="connsiteX0" fmla="*/ 983839 w 5430890"/>
              <a:gd name="connsiteY0" fmla="*/ 1380014 h 2601483"/>
              <a:gd name="connsiteX1" fmla="*/ 825777 w 5430890"/>
              <a:gd name="connsiteY1" fmla="*/ 870811 h 2601483"/>
              <a:gd name="connsiteX2" fmla="*/ 245009 w 5430890"/>
              <a:gd name="connsiteY2" fmla="*/ 833741 h 2601483"/>
              <a:gd name="connsiteX3" fmla="*/ 22588 w 5430890"/>
              <a:gd name="connsiteY3" fmla="*/ 450682 h 2601483"/>
              <a:gd name="connsiteX4" fmla="*/ 84371 w 5430890"/>
              <a:gd name="connsiteY4" fmla="*/ 79979 h 2601483"/>
              <a:gd name="connsiteX5" fmla="*/ 539930 w 5430890"/>
              <a:gd name="connsiteY5" fmla="*/ 46 h 2601483"/>
              <a:gd name="connsiteX6" fmla="*/ 702209 w 5430890"/>
              <a:gd name="connsiteY6" fmla="*/ 5838 h 2601483"/>
              <a:gd name="connsiteX7" fmla="*/ 1245907 w 5430890"/>
              <a:gd name="connsiteY7" fmla="*/ 178833 h 2601483"/>
              <a:gd name="connsiteX8" fmla="*/ 2259161 w 5430890"/>
              <a:gd name="connsiteY8" fmla="*/ 302400 h 2601483"/>
              <a:gd name="connsiteX9" fmla="*/ 2728717 w 5430890"/>
              <a:gd name="connsiteY9" fmla="*/ 67622 h 2601483"/>
              <a:gd name="connsiteX10" fmla="*/ 3025280 w 5430890"/>
              <a:gd name="connsiteY10" fmla="*/ 215903 h 2601483"/>
              <a:gd name="connsiteX11" fmla="*/ 3717258 w 5430890"/>
              <a:gd name="connsiteY11" fmla="*/ 252973 h 2601483"/>
              <a:gd name="connsiteX12" fmla="*/ 4050890 w 5430890"/>
              <a:gd name="connsiteY12" fmla="*/ 92336 h 2601483"/>
              <a:gd name="connsiteX13" fmla="*/ 4681085 w 5430890"/>
              <a:gd name="connsiteY13" fmla="*/ 166476 h 2601483"/>
              <a:gd name="connsiteX14" fmla="*/ 5397777 w 5430890"/>
              <a:gd name="connsiteY14" fmla="*/ 327114 h 2601483"/>
              <a:gd name="connsiteX15" fmla="*/ 5237139 w 5430890"/>
              <a:gd name="connsiteY15" fmla="*/ 734887 h 2601483"/>
              <a:gd name="connsiteX16" fmla="*/ 4736691 w 5430890"/>
              <a:gd name="connsiteY16" fmla="*/ 910102 h 2601483"/>
              <a:gd name="connsiteX17" fmla="*/ 4685624 w 5430890"/>
              <a:gd name="connsiteY17" fmla="*/ 921620 h 2601483"/>
              <a:gd name="connsiteX18" fmla="*/ 4697335 w 5430890"/>
              <a:gd name="connsiteY18" fmla="*/ 928410 h 2601483"/>
              <a:gd name="connsiteX19" fmla="*/ 4931823 w 5430890"/>
              <a:gd name="connsiteY19" fmla="*/ 1453983 h 2601483"/>
              <a:gd name="connsiteX20" fmla="*/ 4422279 w 5430890"/>
              <a:gd name="connsiteY20" fmla="*/ 1918563 h 2601483"/>
              <a:gd name="connsiteX21" fmla="*/ 4211356 w 5430890"/>
              <a:gd name="connsiteY21" fmla="*/ 2480967 h 2601483"/>
              <a:gd name="connsiteX22" fmla="*/ 2123407 w 5430890"/>
              <a:gd name="connsiteY22" fmla="*/ 2561114 h 2601483"/>
              <a:gd name="connsiteX23" fmla="*/ 1463007 w 5430890"/>
              <a:gd name="connsiteY23" fmla="*/ 1976743 h 2601483"/>
              <a:gd name="connsiteX24" fmla="*/ 983839 w 5430890"/>
              <a:gd name="connsiteY24" fmla="*/ 1380014 h 2601483"/>
              <a:gd name="connsiteX0" fmla="*/ 983839 w 5430890"/>
              <a:gd name="connsiteY0" fmla="*/ 1380014 h 2601483"/>
              <a:gd name="connsiteX1" fmla="*/ 245009 w 5430890"/>
              <a:gd name="connsiteY1" fmla="*/ 833741 h 2601483"/>
              <a:gd name="connsiteX2" fmla="*/ 22588 w 5430890"/>
              <a:gd name="connsiteY2" fmla="*/ 450682 h 2601483"/>
              <a:gd name="connsiteX3" fmla="*/ 84371 w 5430890"/>
              <a:gd name="connsiteY3" fmla="*/ 79979 h 2601483"/>
              <a:gd name="connsiteX4" fmla="*/ 539930 w 5430890"/>
              <a:gd name="connsiteY4" fmla="*/ 46 h 2601483"/>
              <a:gd name="connsiteX5" fmla="*/ 702209 w 5430890"/>
              <a:gd name="connsiteY5" fmla="*/ 5838 h 2601483"/>
              <a:gd name="connsiteX6" fmla="*/ 1245907 w 5430890"/>
              <a:gd name="connsiteY6" fmla="*/ 178833 h 2601483"/>
              <a:gd name="connsiteX7" fmla="*/ 2259161 w 5430890"/>
              <a:gd name="connsiteY7" fmla="*/ 302400 h 2601483"/>
              <a:gd name="connsiteX8" fmla="*/ 2728717 w 5430890"/>
              <a:gd name="connsiteY8" fmla="*/ 67622 h 2601483"/>
              <a:gd name="connsiteX9" fmla="*/ 3025280 w 5430890"/>
              <a:gd name="connsiteY9" fmla="*/ 215903 h 2601483"/>
              <a:gd name="connsiteX10" fmla="*/ 3717258 w 5430890"/>
              <a:gd name="connsiteY10" fmla="*/ 252973 h 2601483"/>
              <a:gd name="connsiteX11" fmla="*/ 4050890 w 5430890"/>
              <a:gd name="connsiteY11" fmla="*/ 92336 h 2601483"/>
              <a:gd name="connsiteX12" fmla="*/ 4681085 w 5430890"/>
              <a:gd name="connsiteY12" fmla="*/ 166476 h 2601483"/>
              <a:gd name="connsiteX13" fmla="*/ 5397777 w 5430890"/>
              <a:gd name="connsiteY13" fmla="*/ 327114 h 2601483"/>
              <a:gd name="connsiteX14" fmla="*/ 5237139 w 5430890"/>
              <a:gd name="connsiteY14" fmla="*/ 734887 h 2601483"/>
              <a:gd name="connsiteX15" fmla="*/ 4736691 w 5430890"/>
              <a:gd name="connsiteY15" fmla="*/ 910102 h 2601483"/>
              <a:gd name="connsiteX16" fmla="*/ 4685624 w 5430890"/>
              <a:gd name="connsiteY16" fmla="*/ 921620 h 2601483"/>
              <a:gd name="connsiteX17" fmla="*/ 4697335 w 5430890"/>
              <a:gd name="connsiteY17" fmla="*/ 928410 h 2601483"/>
              <a:gd name="connsiteX18" fmla="*/ 4931823 w 5430890"/>
              <a:gd name="connsiteY18" fmla="*/ 1453983 h 2601483"/>
              <a:gd name="connsiteX19" fmla="*/ 4422279 w 5430890"/>
              <a:gd name="connsiteY19" fmla="*/ 1918563 h 2601483"/>
              <a:gd name="connsiteX20" fmla="*/ 4211356 w 5430890"/>
              <a:gd name="connsiteY20" fmla="*/ 2480967 h 2601483"/>
              <a:gd name="connsiteX21" fmla="*/ 2123407 w 5430890"/>
              <a:gd name="connsiteY21" fmla="*/ 2561114 h 2601483"/>
              <a:gd name="connsiteX22" fmla="*/ 1463007 w 5430890"/>
              <a:gd name="connsiteY22" fmla="*/ 1976743 h 2601483"/>
              <a:gd name="connsiteX23" fmla="*/ 983839 w 5430890"/>
              <a:gd name="connsiteY23" fmla="*/ 1380014 h 2601483"/>
              <a:gd name="connsiteX0" fmla="*/ 983839 w 5430890"/>
              <a:gd name="connsiteY0" fmla="*/ 1380014 h 2601483"/>
              <a:gd name="connsiteX1" fmla="*/ 245009 w 5430890"/>
              <a:gd name="connsiteY1" fmla="*/ 833741 h 2601483"/>
              <a:gd name="connsiteX2" fmla="*/ 22588 w 5430890"/>
              <a:gd name="connsiteY2" fmla="*/ 450682 h 2601483"/>
              <a:gd name="connsiteX3" fmla="*/ 84371 w 5430890"/>
              <a:gd name="connsiteY3" fmla="*/ 79979 h 2601483"/>
              <a:gd name="connsiteX4" fmla="*/ 539930 w 5430890"/>
              <a:gd name="connsiteY4" fmla="*/ 46 h 2601483"/>
              <a:gd name="connsiteX5" fmla="*/ 702209 w 5430890"/>
              <a:gd name="connsiteY5" fmla="*/ 5838 h 2601483"/>
              <a:gd name="connsiteX6" fmla="*/ 1245907 w 5430890"/>
              <a:gd name="connsiteY6" fmla="*/ 178833 h 2601483"/>
              <a:gd name="connsiteX7" fmla="*/ 2259161 w 5430890"/>
              <a:gd name="connsiteY7" fmla="*/ 302400 h 2601483"/>
              <a:gd name="connsiteX8" fmla="*/ 2728717 w 5430890"/>
              <a:gd name="connsiteY8" fmla="*/ 67622 h 2601483"/>
              <a:gd name="connsiteX9" fmla="*/ 3025280 w 5430890"/>
              <a:gd name="connsiteY9" fmla="*/ 215903 h 2601483"/>
              <a:gd name="connsiteX10" fmla="*/ 3717258 w 5430890"/>
              <a:gd name="connsiteY10" fmla="*/ 252973 h 2601483"/>
              <a:gd name="connsiteX11" fmla="*/ 4050890 w 5430890"/>
              <a:gd name="connsiteY11" fmla="*/ 92336 h 2601483"/>
              <a:gd name="connsiteX12" fmla="*/ 4681085 w 5430890"/>
              <a:gd name="connsiteY12" fmla="*/ 166476 h 2601483"/>
              <a:gd name="connsiteX13" fmla="*/ 5397777 w 5430890"/>
              <a:gd name="connsiteY13" fmla="*/ 327114 h 2601483"/>
              <a:gd name="connsiteX14" fmla="*/ 5237139 w 5430890"/>
              <a:gd name="connsiteY14" fmla="*/ 734887 h 2601483"/>
              <a:gd name="connsiteX15" fmla="*/ 4736691 w 5430890"/>
              <a:gd name="connsiteY15" fmla="*/ 910102 h 2601483"/>
              <a:gd name="connsiteX16" fmla="*/ 4685624 w 5430890"/>
              <a:gd name="connsiteY16" fmla="*/ 921620 h 2601483"/>
              <a:gd name="connsiteX17" fmla="*/ 4697335 w 5430890"/>
              <a:gd name="connsiteY17" fmla="*/ 928410 h 2601483"/>
              <a:gd name="connsiteX18" fmla="*/ 4931823 w 5430890"/>
              <a:gd name="connsiteY18" fmla="*/ 1453983 h 2601483"/>
              <a:gd name="connsiteX19" fmla="*/ 4422279 w 5430890"/>
              <a:gd name="connsiteY19" fmla="*/ 1918563 h 2601483"/>
              <a:gd name="connsiteX20" fmla="*/ 4211356 w 5430890"/>
              <a:gd name="connsiteY20" fmla="*/ 2480967 h 2601483"/>
              <a:gd name="connsiteX21" fmla="*/ 2123407 w 5430890"/>
              <a:gd name="connsiteY21" fmla="*/ 2561114 h 2601483"/>
              <a:gd name="connsiteX22" fmla="*/ 1463007 w 5430890"/>
              <a:gd name="connsiteY22" fmla="*/ 1976743 h 2601483"/>
              <a:gd name="connsiteX23" fmla="*/ 983839 w 5430890"/>
              <a:gd name="connsiteY23" fmla="*/ 1380014 h 2601483"/>
              <a:gd name="connsiteX0" fmla="*/ 999079 w 5430890"/>
              <a:gd name="connsiteY0" fmla="*/ 1029494 h 2601483"/>
              <a:gd name="connsiteX1" fmla="*/ 245009 w 5430890"/>
              <a:gd name="connsiteY1" fmla="*/ 833741 h 2601483"/>
              <a:gd name="connsiteX2" fmla="*/ 22588 w 5430890"/>
              <a:gd name="connsiteY2" fmla="*/ 450682 h 2601483"/>
              <a:gd name="connsiteX3" fmla="*/ 84371 w 5430890"/>
              <a:gd name="connsiteY3" fmla="*/ 79979 h 2601483"/>
              <a:gd name="connsiteX4" fmla="*/ 539930 w 5430890"/>
              <a:gd name="connsiteY4" fmla="*/ 46 h 2601483"/>
              <a:gd name="connsiteX5" fmla="*/ 702209 w 5430890"/>
              <a:gd name="connsiteY5" fmla="*/ 5838 h 2601483"/>
              <a:gd name="connsiteX6" fmla="*/ 1245907 w 5430890"/>
              <a:gd name="connsiteY6" fmla="*/ 178833 h 2601483"/>
              <a:gd name="connsiteX7" fmla="*/ 2259161 w 5430890"/>
              <a:gd name="connsiteY7" fmla="*/ 302400 h 2601483"/>
              <a:gd name="connsiteX8" fmla="*/ 2728717 w 5430890"/>
              <a:gd name="connsiteY8" fmla="*/ 67622 h 2601483"/>
              <a:gd name="connsiteX9" fmla="*/ 3025280 w 5430890"/>
              <a:gd name="connsiteY9" fmla="*/ 215903 h 2601483"/>
              <a:gd name="connsiteX10" fmla="*/ 3717258 w 5430890"/>
              <a:gd name="connsiteY10" fmla="*/ 252973 h 2601483"/>
              <a:gd name="connsiteX11" fmla="*/ 4050890 w 5430890"/>
              <a:gd name="connsiteY11" fmla="*/ 92336 h 2601483"/>
              <a:gd name="connsiteX12" fmla="*/ 4681085 w 5430890"/>
              <a:gd name="connsiteY12" fmla="*/ 166476 h 2601483"/>
              <a:gd name="connsiteX13" fmla="*/ 5397777 w 5430890"/>
              <a:gd name="connsiteY13" fmla="*/ 327114 h 2601483"/>
              <a:gd name="connsiteX14" fmla="*/ 5237139 w 5430890"/>
              <a:gd name="connsiteY14" fmla="*/ 734887 h 2601483"/>
              <a:gd name="connsiteX15" fmla="*/ 4736691 w 5430890"/>
              <a:gd name="connsiteY15" fmla="*/ 910102 h 2601483"/>
              <a:gd name="connsiteX16" fmla="*/ 4685624 w 5430890"/>
              <a:gd name="connsiteY16" fmla="*/ 921620 h 2601483"/>
              <a:gd name="connsiteX17" fmla="*/ 4697335 w 5430890"/>
              <a:gd name="connsiteY17" fmla="*/ 928410 h 2601483"/>
              <a:gd name="connsiteX18" fmla="*/ 4931823 w 5430890"/>
              <a:gd name="connsiteY18" fmla="*/ 1453983 h 2601483"/>
              <a:gd name="connsiteX19" fmla="*/ 4422279 w 5430890"/>
              <a:gd name="connsiteY19" fmla="*/ 1918563 h 2601483"/>
              <a:gd name="connsiteX20" fmla="*/ 4211356 w 5430890"/>
              <a:gd name="connsiteY20" fmla="*/ 2480967 h 2601483"/>
              <a:gd name="connsiteX21" fmla="*/ 2123407 w 5430890"/>
              <a:gd name="connsiteY21" fmla="*/ 2561114 h 2601483"/>
              <a:gd name="connsiteX22" fmla="*/ 1463007 w 5430890"/>
              <a:gd name="connsiteY22" fmla="*/ 1976743 h 2601483"/>
              <a:gd name="connsiteX23" fmla="*/ 999079 w 5430890"/>
              <a:gd name="connsiteY23" fmla="*/ 1029494 h 2601483"/>
              <a:gd name="connsiteX0" fmla="*/ 922879 w 5430890"/>
              <a:gd name="connsiteY0" fmla="*/ 1095534 h 2601483"/>
              <a:gd name="connsiteX1" fmla="*/ 245009 w 5430890"/>
              <a:gd name="connsiteY1" fmla="*/ 833741 h 2601483"/>
              <a:gd name="connsiteX2" fmla="*/ 22588 w 5430890"/>
              <a:gd name="connsiteY2" fmla="*/ 450682 h 2601483"/>
              <a:gd name="connsiteX3" fmla="*/ 84371 w 5430890"/>
              <a:gd name="connsiteY3" fmla="*/ 79979 h 2601483"/>
              <a:gd name="connsiteX4" fmla="*/ 539930 w 5430890"/>
              <a:gd name="connsiteY4" fmla="*/ 46 h 2601483"/>
              <a:gd name="connsiteX5" fmla="*/ 702209 w 5430890"/>
              <a:gd name="connsiteY5" fmla="*/ 5838 h 2601483"/>
              <a:gd name="connsiteX6" fmla="*/ 1245907 w 5430890"/>
              <a:gd name="connsiteY6" fmla="*/ 178833 h 2601483"/>
              <a:gd name="connsiteX7" fmla="*/ 2259161 w 5430890"/>
              <a:gd name="connsiteY7" fmla="*/ 302400 h 2601483"/>
              <a:gd name="connsiteX8" fmla="*/ 2728717 w 5430890"/>
              <a:gd name="connsiteY8" fmla="*/ 67622 h 2601483"/>
              <a:gd name="connsiteX9" fmla="*/ 3025280 w 5430890"/>
              <a:gd name="connsiteY9" fmla="*/ 215903 h 2601483"/>
              <a:gd name="connsiteX10" fmla="*/ 3717258 w 5430890"/>
              <a:gd name="connsiteY10" fmla="*/ 252973 h 2601483"/>
              <a:gd name="connsiteX11" fmla="*/ 4050890 w 5430890"/>
              <a:gd name="connsiteY11" fmla="*/ 92336 h 2601483"/>
              <a:gd name="connsiteX12" fmla="*/ 4681085 w 5430890"/>
              <a:gd name="connsiteY12" fmla="*/ 166476 h 2601483"/>
              <a:gd name="connsiteX13" fmla="*/ 5397777 w 5430890"/>
              <a:gd name="connsiteY13" fmla="*/ 327114 h 2601483"/>
              <a:gd name="connsiteX14" fmla="*/ 5237139 w 5430890"/>
              <a:gd name="connsiteY14" fmla="*/ 734887 h 2601483"/>
              <a:gd name="connsiteX15" fmla="*/ 4736691 w 5430890"/>
              <a:gd name="connsiteY15" fmla="*/ 910102 h 2601483"/>
              <a:gd name="connsiteX16" fmla="*/ 4685624 w 5430890"/>
              <a:gd name="connsiteY16" fmla="*/ 921620 h 2601483"/>
              <a:gd name="connsiteX17" fmla="*/ 4697335 w 5430890"/>
              <a:gd name="connsiteY17" fmla="*/ 928410 h 2601483"/>
              <a:gd name="connsiteX18" fmla="*/ 4931823 w 5430890"/>
              <a:gd name="connsiteY18" fmla="*/ 1453983 h 2601483"/>
              <a:gd name="connsiteX19" fmla="*/ 4422279 w 5430890"/>
              <a:gd name="connsiteY19" fmla="*/ 1918563 h 2601483"/>
              <a:gd name="connsiteX20" fmla="*/ 4211356 w 5430890"/>
              <a:gd name="connsiteY20" fmla="*/ 2480967 h 2601483"/>
              <a:gd name="connsiteX21" fmla="*/ 2123407 w 5430890"/>
              <a:gd name="connsiteY21" fmla="*/ 2561114 h 2601483"/>
              <a:gd name="connsiteX22" fmla="*/ 1463007 w 5430890"/>
              <a:gd name="connsiteY22" fmla="*/ 1976743 h 2601483"/>
              <a:gd name="connsiteX23" fmla="*/ 922879 w 5430890"/>
              <a:gd name="connsiteY23" fmla="*/ 1095534 h 2601483"/>
              <a:gd name="connsiteX0" fmla="*/ 922879 w 5430890"/>
              <a:gd name="connsiteY0" fmla="*/ 1095534 h 2601483"/>
              <a:gd name="connsiteX1" fmla="*/ 245009 w 5430890"/>
              <a:gd name="connsiteY1" fmla="*/ 833741 h 2601483"/>
              <a:gd name="connsiteX2" fmla="*/ 22588 w 5430890"/>
              <a:gd name="connsiteY2" fmla="*/ 450682 h 2601483"/>
              <a:gd name="connsiteX3" fmla="*/ 84371 w 5430890"/>
              <a:gd name="connsiteY3" fmla="*/ 79979 h 2601483"/>
              <a:gd name="connsiteX4" fmla="*/ 539930 w 5430890"/>
              <a:gd name="connsiteY4" fmla="*/ 46 h 2601483"/>
              <a:gd name="connsiteX5" fmla="*/ 702209 w 5430890"/>
              <a:gd name="connsiteY5" fmla="*/ 5838 h 2601483"/>
              <a:gd name="connsiteX6" fmla="*/ 1245907 w 5430890"/>
              <a:gd name="connsiteY6" fmla="*/ 178833 h 2601483"/>
              <a:gd name="connsiteX7" fmla="*/ 2259161 w 5430890"/>
              <a:gd name="connsiteY7" fmla="*/ 302400 h 2601483"/>
              <a:gd name="connsiteX8" fmla="*/ 2728717 w 5430890"/>
              <a:gd name="connsiteY8" fmla="*/ 67622 h 2601483"/>
              <a:gd name="connsiteX9" fmla="*/ 3025280 w 5430890"/>
              <a:gd name="connsiteY9" fmla="*/ 215903 h 2601483"/>
              <a:gd name="connsiteX10" fmla="*/ 3717258 w 5430890"/>
              <a:gd name="connsiteY10" fmla="*/ 252973 h 2601483"/>
              <a:gd name="connsiteX11" fmla="*/ 4050890 w 5430890"/>
              <a:gd name="connsiteY11" fmla="*/ 92336 h 2601483"/>
              <a:gd name="connsiteX12" fmla="*/ 4681085 w 5430890"/>
              <a:gd name="connsiteY12" fmla="*/ 166476 h 2601483"/>
              <a:gd name="connsiteX13" fmla="*/ 5397777 w 5430890"/>
              <a:gd name="connsiteY13" fmla="*/ 327114 h 2601483"/>
              <a:gd name="connsiteX14" fmla="*/ 5237139 w 5430890"/>
              <a:gd name="connsiteY14" fmla="*/ 734887 h 2601483"/>
              <a:gd name="connsiteX15" fmla="*/ 4736691 w 5430890"/>
              <a:gd name="connsiteY15" fmla="*/ 910102 h 2601483"/>
              <a:gd name="connsiteX16" fmla="*/ 4685624 w 5430890"/>
              <a:gd name="connsiteY16" fmla="*/ 921620 h 2601483"/>
              <a:gd name="connsiteX17" fmla="*/ 4931823 w 5430890"/>
              <a:gd name="connsiteY17" fmla="*/ 1453983 h 2601483"/>
              <a:gd name="connsiteX18" fmla="*/ 4422279 w 5430890"/>
              <a:gd name="connsiteY18" fmla="*/ 1918563 h 2601483"/>
              <a:gd name="connsiteX19" fmla="*/ 4211356 w 5430890"/>
              <a:gd name="connsiteY19" fmla="*/ 2480967 h 2601483"/>
              <a:gd name="connsiteX20" fmla="*/ 2123407 w 5430890"/>
              <a:gd name="connsiteY20" fmla="*/ 2561114 h 2601483"/>
              <a:gd name="connsiteX21" fmla="*/ 1463007 w 5430890"/>
              <a:gd name="connsiteY21" fmla="*/ 1976743 h 2601483"/>
              <a:gd name="connsiteX22" fmla="*/ 922879 w 5430890"/>
              <a:gd name="connsiteY22" fmla="*/ 1095534 h 2601483"/>
              <a:gd name="connsiteX0" fmla="*/ 922879 w 5430890"/>
              <a:gd name="connsiteY0" fmla="*/ 1095534 h 2601483"/>
              <a:gd name="connsiteX1" fmla="*/ 245009 w 5430890"/>
              <a:gd name="connsiteY1" fmla="*/ 833741 h 2601483"/>
              <a:gd name="connsiteX2" fmla="*/ 22588 w 5430890"/>
              <a:gd name="connsiteY2" fmla="*/ 450682 h 2601483"/>
              <a:gd name="connsiteX3" fmla="*/ 84371 w 5430890"/>
              <a:gd name="connsiteY3" fmla="*/ 79979 h 2601483"/>
              <a:gd name="connsiteX4" fmla="*/ 539930 w 5430890"/>
              <a:gd name="connsiteY4" fmla="*/ 46 h 2601483"/>
              <a:gd name="connsiteX5" fmla="*/ 702209 w 5430890"/>
              <a:gd name="connsiteY5" fmla="*/ 5838 h 2601483"/>
              <a:gd name="connsiteX6" fmla="*/ 1245907 w 5430890"/>
              <a:gd name="connsiteY6" fmla="*/ 178833 h 2601483"/>
              <a:gd name="connsiteX7" fmla="*/ 2259161 w 5430890"/>
              <a:gd name="connsiteY7" fmla="*/ 302400 h 2601483"/>
              <a:gd name="connsiteX8" fmla="*/ 2728717 w 5430890"/>
              <a:gd name="connsiteY8" fmla="*/ 67622 h 2601483"/>
              <a:gd name="connsiteX9" fmla="*/ 3025280 w 5430890"/>
              <a:gd name="connsiteY9" fmla="*/ 215903 h 2601483"/>
              <a:gd name="connsiteX10" fmla="*/ 3717258 w 5430890"/>
              <a:gd name="connsiteY10" fmla="*/ 252973 h 2601483"/>
              <a:gd name="connsiteX11" fmla="*/ 4050890 w 5430890"/>
              <a:gd name="connsiteY11" fmla="*/ 92336 h 2601483"/>
              <a:gd name="connsiteX12" fmla="*/ 4681085 w 5430890"/>
              <a:gd name="connsiteY12" fmla="*/ 166476 h 2601483"/>
              <a:gd name="connsiteX13" fmla="*/ 5397777 w 5430890"/>
              <a:gd name="connsiteY13" fmla="*/ 327114 h 2601483"/>
              <a:gd name="connsiteX14" fmla="*/ 5237139 w 5430890"/>
              <a:gd name="connsiteY14" fmla="*/ 734887 h 2601483"/>
              <a:gd name="connsiteX15" fmla="*/ 4736691 w 5430890"/>
              <a:gd name="connsiteY15" fmla="*/ 910102 h 2601483"/>
              <a:gd name="connsiteX16" fmla="*/ 4931823 w 5430890"/>
              <a:gd name="connsiteY16" fmla="*/ 1453983 h 2601483"/>
              <a:gd name="connsiteX17" fmla="*/ 4422279 w 5430890"/>
              <a:gd name="connsiteY17" fmla="*/ 1918563 h 2601483"/>
              <a:gd name="connsiteX18" fmla="*/ 4211356 w 5430890"/>
              <a:gd name="connsiteY18" fmla="*/ 2480967 h 2601483"/>
              <a:gd name="connsiteX19" fmla="*/ 2123407 w 5430890"/>
              <a:gd name="connsiteY19" fmla="*/ 2561114 h 2601483"/>
              <a:gd name="connsiteX20" fmla="*/ 1463007 w 5430890"/>
              <a:gd name="connsiteY20" fmla="*/ 1976743 h 2601483"/>
              <a:gd name="connsiteX21" fmla="*/ 922879 w 5430890"/>
              <a:gd name="connsiteY21" fmla="*/ 1095534 h 2601483"/>
              <a:gd name="connsiteX0" fmla="*/ 922879 w 5430890"/>
              <a:gd name="connsiteY0" fmla="*/ 1095534 h 2601483"/>
              <a:gd name="connsiteX1" fmla="*/ 245009 w 5430890"/>
              <a:gd name="connsiteY1" fmla="*/ 833741 h 2601483"/>
              <a:gd name="connsiteX2" fmla="*/ 22588 w 5430890"/>
              <a:gd name="connsiteY2" fmla="*/ 450682 h 2601483"/>
              <a:gd name="connsiteX3" fmla="*/ 84371 w 5430890"/>
              <a:gd name="connsiteY3" fmla="*/ 79979 h 2601483"/>
              <a:gd name="connsiteX4" fmla="*/ 539930 w 5430890"/>
              <a:gd name="connsiteY4" fmla="*/ 46 h 2601483"/>
              <a:gd name="connsiteX5" fmla="*/ 702209 w 5430890"/>
              <a:gd name="connsiteY5" fmla="*/ 5838 h 2601483"/>
              <a:gd name="connsiteX6" fmla="*/ 1245907 w 5430890"/>
              <a:gd name="connsiteY6" fmla="*/ 178833 h 2601483"/>
              <a:gd name="connsiteX7" fmla="*/ 2259161 w 5430890"/>
              <a:gd name="connsiteY7" fmla="*/ 302400 h 2601483"/>
              <a:gd name="connsiteX8" fmla="*/ 2728717 w 5430890"/>
              <a:gd name="connsiteY8" fmla="*/ 67622 h 2601483"/>
              <a:gd name="connsiteX9" fmla="*/ 3025280 w 5430890"/>
              <a:gd name="connsiteY9" fmla="*/ 215903 h 2601483"/>
              <a:gd name="connsiteX10" fmla="*/ 3717258 w 5430890"/>
              <a:gd name="connsiteY10" fmla="*/ 252973 h 2601483"/>
              <a:gd name="connsiteX11" fmla="*/ 4050890 w 5430890"/>
              <a:gd name="connsiteY11" fmla="*/ 92336 h 2601483"/>
              <a:gd name="connsiteX12" fmla="*/ 4681085 w 5430890"/>
              <a:gd name="connsiteY12" fmla="*/ 166476 h 2601483"/>
              <a:gd name="connsiteX13" fmla="*/ 5397777 w 5430890"/>
              <a:gd name="connsiteY13" fmla="*/ 327114 h 2601483"/>
              <a:gd name="connsiteX14" fmla="*/ 5237139 w 5430890"/>
              <a:gd name="connsiteY14" fmla="*/ 734887 h 2601483"/>
              <a:gd name="connsiteX15" fmla="*/ 4736691 w 5430890"/>
              <a:gd name="connsiteY15" fmla="*/ 910102 h 2601483"/>
              <a:gd name="connsiteX16" fmla="*/ 4931823 w 5430890"/>
              <a:gd name="connsiteY16" fmla="*/ 1453983 h 2601483"/>
              <a:gd name="connsiteX17" fmla="*/ 4422279 w 5430890"/>
              <a:gd name="connsiteY17" fmla="*/ 1918563 h 2601483"/>
              <a:gd name="connsiteX18" fmla="*/ 4211356 w 5430890"/>
              <a:gd name="connsiteY18" fmla="*/ 2480967 h 2601483"/>
              <a:gd name="connsiteX19" fmla="*/ 2123407 w 5430890"/>
              <a:gd name="connsiteY19" fmla="*/ 2561114 h 2601483"/>
              <a:gd name="connsiteX20" fmla="*/ 1463007 w 5430890"/>
              <a:gd name="connsiteY20" fmla="*/ 1976743 h 2601483"/>
              <a:gd name="connsiteX21" fmla="*/ 922879 w 5430890"/>
              <a:gd name="connsiteY21" fmla="*/ 1095534 h 2601483"/>
              <a:gd name="connsiteX0" fmla="*/ 922879 w 5425957"/>
              <a:gd name="connsiteY0" fmla="*/ 1095534 h 2601483"/>
              <a:gd name="connsiteX1" fmla="*/ 245009 w 5425957"/>
              <a:gd name="connsiteY1" fmla="*/ 833741 h 2601483"/>
              <a:gd name="connsiteX2" fmla="*/ 22588 w 5425957"/>
              <a:gd name="connsiteY2" fmla="*/ 450682 h 2601483"/>
              <a:gd name="connsiteX3" fmla="*/ 84371 w 5425957"/>
              <a:gd name="connsiteY3" fmla="*/ 79979 h 2601483"/>
              <a:gd name="connsiteX4" fmla="*/ 539930 w 5425957"/>
              <a:gd name="connsiteY4" fmla="*/ 46 h 2601483"/>
              <a:gd name="connsiteX5" fmla="*/ 702209 w 5425957"/>
              <a:gd name="connsiteY5" fmla="*/ 5838 h 2601483"/>
              <a:gd name="connsiteX6" fmla="*/ 1245907 w 5425957"/>
              <a:gd name="connsiteY6" fmla="*/ 178833 h 2601483"/>
              <a:gd name="connsiteX7" fmla="*/ 2259161 w 5425957"/>
              <a:gd name="connsiteY7" fmla="*/ 302400 h 2601483"/>
              <a:gd name="connsiteX8" fmla="*/ 2728717 w 5425957"/>
              <a:gd name="connsiteY8" fmla="*/ 67622 h 2601483"/>
              <a:gd name="connsiteX9" fmla="*/ 3025280 w 5425957"/>
              <a:gd name="connsiteY9" fmla="*/ 215903 h 2601483"/>
              <a:gd name="connsiteX10" fmla="*/ 3717258 w 5425957"/>
              <a:gd name="connsiteY10" fmla="*/ 252973 h 2601483"/>
              <a:gd name="connsiteX11" fmla="*/ 4050890 w 5425957"/>
              <a:gd name="connsiteY11" fmla="*/ 92336 h 2601483"/>
              <a:gd name="connsiteX12" fmla="*/ 4681085 w 5425957"/>
              <a:gd name="connsiteY12" fmla="*/ 166476 h 2601483"/>
              <a:gd name="connsiteX13" fmla="*/ 5397777 w 5425957"/>
              <a:gd name="connsiteY13" fmla="*/ 327114 h 2601483"/>
              <a:gd name="connsiteX14" fmla="*/ 5237139 w 5425957"/>
              <a:gd name="connsiteY14" fmla="*/ 734887 h 2601483"/>
              <a:gd name="connsiteX15" fmla="*/ 4823051 w 5425957"/>
              <a:gd name="connsiteY15" fmla="*/ 1026942 h 2601483"/>
              <a:gd name="connsiteX16" fmla="*/ 4931823 w 5425957"/>
              <a:gd name="connsiteY16" fmla="*/ 1453983 h 2601483"/>
              <a:gd name="connsiteX17" fmla="*/ 4422279 w 5425957"/>
              <a:gd name="connsiteY17" fmla="*/ 1918563 h 2601483"/>
              <a:gd name="connsiteX18" fmla="*/ 4211356 w 5425957"/>
              <a:gd name="connsiteY18" fmla="*/ 2480967 h 2601483"/>
              <a:gd name="connsiteX19" fmla="*/ 2123407 w 5425957"/>
              <a:gd name="connsiteY19" fmla="*/ 2561114 h 2601483"/>
              <a:gd name="connsiteX20" fmla="*/ 1463007 w 5425957"/>
              <a:gd name="connsiteY20" fmla="*/ 1976743 h 2601483"/>
              <a:gd name="connsiteX21" fmla="*/ 922879 w 5425957"/>
              <a:gd name="connsiteY21" fmla="*/ 1095534 h 260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25957" h="2601483">
                <a:moveTo>
                  <a:pt x="922879" y="1095534"/>
                </a:moveTo>
                <a:cubicBezTo>
                  <a:pt x="920991" y="922969"/>
                  <a:pt x="395057" y="941216"/>
                  <a:pt x="245009" y="833741"/>
                </a:cubicBezTo>
                <a:cubicBezTo>
                  <a:pt x="94961" y="726266"/>
                  <a:pt x="49361" y="576309"/>
                  <a:pt x="22588" y="450682"/>
                </a:cubicBezTo>
                <a:cubicBezTo>
                  <a:pt x="-4185" y="325055"/>
                  <a:pt x="-28899" y="154120"/>
                  <a:pt x="84371" y="79979"/>
                </a:cubicBezTo>
                <a:cubicBezTo>
                  <a:pt x="169323" y="24373"/>
                  <a:pt x="365487" y="1204"/>
                  <a:pt x="539930" y="46"/>
                </a:cubicBezTo>
                <a:cubicBezTo>
                  <a:pt x="598078" y="-341"/>
                  <a:pt x="653812" y="1719"/>
                  <a:pt x="702209" y="5838"/>
                </a:cubicBezTo>
                <a:cubicBezTo>
                  <a:pt x="895798" y="22314"/>
                  <a:pt x="986415" y="129406"/>
                  <a:pt x="1245907" y="178833"/>
                </a:cubicBezTo>
                <a:cubicBezTo>
                  <a:pt x="1505399" y="228260"/>
                  <a:pt x="2012026" y="320935"/>
                  <a:pt x="2259161" y="302400"/>
                </a:cubicBezTo>
                <a:cubicBezTo>
                  <a:pt x="2506296" y="283865"/>
                  <a:pt x="2601031" y="82038"/>
                  <a:pt x="2728717" y="67622"/>
                </a:cubicBezTo>
                <a:cubicBezTo>
                  <a:pt x="2856403" y="53206"/>
                  <a:pt x="2860523" y="185011"/>
                  <a:pt x="3025280" y="215903"/>
                </a:cubicBezTo>
                <a:cubicBezTo>
                  <a:pt x="3190037" y="246795"/>
                  <a:pt x="3546323" y="273568"/>
                  <a:pt x="3717258" y="252973"/>
                </a:cubicBezTo>
                <a:cubicBezTo>
                  <a:pt x="3888193" y="232378"/>
                  <a:pt x="3890252" y="106752"/>
                  <a:pt x="4050890" y="92336"/>
                </a:cubicBezTo>
                <a:cubicBezTo>
                  <a:pt x="4211528" y="77920"/>
                  <a:pt x="4456604" y="127346"/>
                  <a:pt x="4681085" y="166476"/>
                </a:cubicBezTo>
                <a:cubicBezTo>
                  <a:pt x="4905566" y="205606"/>
                  <a:pt x="5305101" y="232379"/>
                  <a:pt x="5397777" y="327114"/>
                </a:cubicBezTo>
                <a:cubicBezTo>
                  <a:pt x="5490453" y="421849"/>
                  <a:pt x="5332927" y="618249"/>
                  <a:pt x="5237139" y="734887"/>
                </a:cubicBezTo>
                <a:cubicBezTo>
                  <a:pt x="5141351" y="851525"/>
                  <a:pt x="4758007" y="845648"/>
                  <a:pt x="4823051" y="1026942"/>
                </a:cubicBezTo>
                <a:cubicBezTo>
                  <a:pt x="4859308" y="1169289"/>
                  <a:pt x="4998618" y="1305380"/>
                  <a:pt x="4931823" y="1453983"/>
                </a:cubicBezTo>
                <a:cubicBezTo>
                  <a:pt x="4865028" y="1602586"/>
                  <a:pt x="4542357" y="1747399"/>
                  <a:pt x="4422279" y="1918563"/>
                </a:cubicBezTo>
                <a:cubicBezTo>
                  <a:pt x="4302201" y="2089727"/>
                  <a:pt x="4594501" y="2373875"/>
                  <a:pt x="4211356" y="2480967"/>
                </a:cubicBezTo>
                <a:cubicBezTo>
                  <a:pt x="3828211" y="2588059"/>
                  <a:pt x="2581465" y="2645151"/>
                  <a:pt x="2123407" y="2561114"/>
                </a:cubicBezTo>
                <a:cubicBezTo>
                  <a:pt x="1665349" y="2477077"/>
                  <a:pt x="1663095" y="2221006"/>
                  <a:pt x="1463007" y="1976743"/>
                </a:cubicBezTo>
                <a:cubicBezTo>
                  <a:pt x="1262919" y="1732480"/>
                  <a:pt x="924767" y="1268099"/>
                  <a:pt x="922879" y="10955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C5B2D4-F91C-7C18-3F38-5D2E352CE98E}"/>
              </a:ext>
            </a:extLst>
          </p:cNvPr>
          <p:cNvSpPr txBox="1"/>
          <p:nvPr/>
        </p:nvSpPr>
        <p:spPr>
          <a:xfrm>
            <a:off x="4301160" y="2242926"/>
            <a:ext cx="43289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rgbClr val="F8B6B9"/>
                </a:solidFill>
                <a:latin typeface="Jumble" panose="02000503000000020004" pitchFamily="2" charset="0"/>
              </a:rPr>
              <a:t>Power</a:t>
            </a:r>
            <a:r>
              <a:rPr lang="en-US" altLang="zh-CN" sz="4800">
                <a:solidFill>
                  <a:srgbClr val="D58285"/>
                </a:solidFill>
                <a:latin typeface="Jumble" panose="02000503000000020004" pitchFamily="2" charset="0"/>
              </a:rPr>
              <a:t> </a:t>
            </a:r>
            <a:r>
              <a:rPr lang="en-US" altLang="zh-CN" sz="4800">
                <a:solidFill>
                  <a:srgbClr val="E8C1AA"/>
                </a:solidFill>
                <a:latin typeface="Jumble" panose="02000503000000020004" pitchFamily="2" charset="0"/>
              </a:rPr>
              <a:t>Point</a:t>
            </a:r>
            <a:r>
              <a:rPr lang="en-US" altLang="zh-CN" sz="4800">
                <a:solidFill>
                  <a:srgbClr val="D58285"/>
                </a:solidFill>
                <a:latin typeface="Jumble" panose="02000503000000020004" pitchFamily="2" charset="0"/>
              </a:rPr>
              <a:t> Tem</a:t>
            </a:r>
            <a:r>
              <a:rPr lang="en-US" altLang="zh-CN" sz="4800">
                <a:solidFill>
                  <a:srgbClr val="BED0C4"/>
                </a:solidFill>
                <a:latin typeface="Jumble" panose="02000503000000020004" pitchFamily="2" charset="0"/>
              </a:rPr>
              <a:t>plet</a:t>
            </a:r>
            <a:endParaRPr lang="zh-CN" altLang="en-US" sz="4800">
              <a:solidFill>
                <a:srgbClr val="BED0C4"/>
              </a:solidFill>
              <a:latin typeface="Jumble" panose="02000503000000020004" pitchFamily="2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9D63F3A-AF93-E9BF-AD5E-7D2509F605B1}"/>
              </a:ext>
            </a:extLst>
          </p:cNvPr>
          <p:cNvGrpSpPr/>
          <p:nvPr/>
        </p:nvGrpSpPr>
        <p:grpSpPr>
          <a:xfrm rot="20925013">
            <a:off x="6163611" y="3706361"/>
            <a:ext cx="2189781" cy="908817"/>
            <a:chOff x="8811895" y="3001367"/>
            <a:chExt cx="2189781" cy="90881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D1B0C315-0AD1-61B4-08D8-0821C65220F5}"/>
                </a:ext>
              </a:extLst>
            </p:cNvPr>
            <p:cNvSpPr/>
            <p:nvPr/>
          </p:nvSpPr>
          <p:spPr>
            <a:xfrm>
              <a:off x="8811895" y="3001367"/>
              <a:ext cx="2189781" cy="830997"/>
            </a:xfrm>
            <a:prstGeom prst="roundRect">
              <a:avLst>
                <a:gd name="adj" fmla="val 33987"/>
              </a:avLst>
            </a:prstGeom>
            <a:solidFill>
              <a:srgbClr val="F095B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60EE23D-5876-A3EC-E4CE-49FAFA738AF7}"/>
                </a:ext>
              </a:extLst>
            </p:cNvPr>
            <p:cNvSpPr txBox="1"/>
            <p:nvPr/>
          </p:nvSpPr>
          <p:spPr>
            <a:xfrm>
              <a:off x="8895563" y="3079187"/>
              <a:ext cx="20224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solidFill>
                    <a:srgbClr val="F8EFEE"/>
                  </a:solidFill>
                  <a:latin typeface="Jumble" panose="02000503000000020004" pitchFamily="2" charset="0"/>
                </a:rPr>
                <a:t>2024</a:t>
              </a:r>
              <a:endParaRPr lang="zh-CN" altLang="en-US" sz="4800">
                <a:solidFill>
                  <a:srgbClr val="F8EFEE"/>
                </a:solidFill>
                <a:latin typeface="Jumble" panose="02000503000000020004" pitchFamily="2" charset="0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CA2DEEAB-CBD5-3558-D5E2-A1D15448E8E1}"/>
              </a:ext>
            </a:extLst>
          </p:cNvPr>
          <p:cNvSpPr txBox="1"/>
          <p:nvPr/>
        </p:nvSpPr>
        <p:spPr>
          <a:xfrm>
            <a:off x="3611413" y="1692141"/>
            <a:ext cx="4969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BED0C4"/>
                </a:solidFill>
                <a:latin typeface="Signerica Fat" panose="02000503000000000000" pitchFamily="2" charset="0"/>
              </a:rPr>
              <a:t>Supporters Say</a:t>
            </a:r>
            <a:endParaRPr lang="zh-CN" altLang="en-US" sz="3200" b="1">
              <a:solidFill>
                <a:srgbClr val="BED0C4"/>
              </a:solidFill>
              <a:latin typeface="Signerica Fat" panose="02000503000000000000" pitchFamily="2" charset="0"/>
            </a:endParaRPr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29C36D3D-4755-52FB-C44B-EF31498DD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9955925">
            <a:off x="1363552" y="2450846"/>
            <a:ext cx="1198597" cy="11985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CD0CFA70-841A-11CD-4521-A5166D8EFB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79554" y="2207350"/>
            <a:ext cx="1480655" cy="14806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0E38147F-7998-0726-1879-60BBB0F3D7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393372">
            <a:off x="2182071" y="4804438"/>
            <a:ext cx="1399492" cy="13994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id="{B1D82ADB-F731-A88B-9D59-FE04310F0B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18439">
            <a:off x="9027865" y="537671"/>
            <a:ext cx="1480655" cy="14806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FEE9B5CC-D44C-11A6-9B99-330271983BF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030843" y="5504184"/>
            <a:ext cx="1308100" cy="1308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图形 32">
            <a:extLst>
              <a:ext uri="{FF2B5EF4-FFF2-40B4-BE49-F238E27FC236}">
                <a16:creationId xmlns:a16="http://schemas.microsoft.com/office/drawing/2014/main" id="{FE97B752-E666-E54E-5D6D-B3BE8FF8334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06627" y="-587537"/>
            <a:ext cx="2494158" cy="24941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73D92F36-C494-E9B0-DC0E-521A3542641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001530">
            <a:off x="1815800" y="2157497"/>
            <a:ext cx="2833927" cy="28339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63FAF33A-D958-DADB-5DF7-6D33A78BCCB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20844308">
            <a:off x="9960236" y="143557"/>
            <a:ext cx="1519290" cy="15192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图片 41" descr="徽标&#10;&#10;描述已自动生成">
            <a:extLst>
              <a:ext uri="{FF2B5EF4-FFF2-40B4-BE49-F238E27FC236}">
                <a16:creationId xmlns:a16="http://schemas.microsoft.com/office/drawing/2014/main" id="{DED47375-3636-6310-F1BA-78D88A6E352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647" y="2691577"/>
            <a:ext cx="812800" cy="812800"/>
          </a:xfrm>
          <a:prstGeom prst="rect">
            <a:avLst/>
          </a:prstGeom>
        </p:spPr>
      </p:pic>
      <p:pic>
        <p:nvPicPr>
          <p:cNvPr id="43" name="图片 42" descr="徽标&#10;&#10;描述已自动生成">
            <a:extLst>
              <a:ext uri="{FF2B5EF4-FFF2-40B4-BE49-F238E27FC236}">
                <a16:creationId xmlns:a16="http://schemas.microsoft.com/office/drawing/2014/main" id="{1C2242B4-05A5-870A-2206-DBA79E9CA57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433" y="4289333"/>
            <a:ext cx="949308" cy="949308"/>
          </a:xfrm>
          <a:prstGeom prst="rect">
            <a:avLst/>
          </a:prstGeom>
        </p:spPr>
      </p:pic>
      <p:pic>
        <p:nvPicPr>
          <p:cNvPr id="44" name="图片 43" descr="徽标&#10;&#10;描述已自动生成">
            <a:extLst>
              <a:ext uri="{FF2B5EF4-FFF2-40B4-BE49-F238E27FC236}">
                <a16:creationId xmlns:a16="http://schemas.microsoft.com/office/drawing/2014/main" id="{827645A1-0001-07A8-941B-4B1B61CA5B8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9733" y="3716234"/>
            <a:ext cx="1146199" cy="1146199"/>
          </a:xfrm>
          <a:prstGeom prst="rect">
            <a:avLst/>
          </a:prstGeom>
        </p:spPr>
      </p:pic>
      <p:pic>
        <p:nvPicPr>
          <p:cNvPr id="45" name="图片 44" descr="徽标&#10;&#10;描述已自动生成">
            <a:extLst>
              <a:ext uri="{FF2B5EF4-FFF2-40B4-BE49-F238E27FC236}">
                <a16:creationId xmlns:a16="http://schemas.microsoft.com/office/drawing/2014/main" id="{FDEAFB90-219A-86A3-18E0-56AD553E98B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741" y="3785693"/>
            <a:ext cx="1146199" cy="1146199"/>
          </a:xfrm>
          <a:prstGeom prst="rect">
            <a:avLst/>
          </a:prstGeom>
        </p:spPr>
      </p:pic>
      <p:pic>
        <p:nvPicPr>
          <p:cNvPr id="46" name="图片 45" descr="图标&#10;&#10;描述已自动生成">
            <a:extLst>
              <a:ext uri="{FF2B5EF4-FFF2-40B4-BE49-F238E27FC236}">
                <a16:creationId xmlns:a16="http://schemas.microsoft.com/office/drawing/2014/main" id="{6EED7B18-02EC-453D-1E0B-3748F9F465C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155" y="5106243"/>
            <a:ext cx="949309" cy="949309"/>
          </a:xfrm>
          <a:prstGeom prst="rect">
            <a:avLst/>
          </a:prstGeom>
        </p:spPr>
      </p:pic>
      <p:pic>
        <p:nvPicPr>
          <p:cNvPr id="47" name="图片 46" descr="图标&#10;&#10;描述已自动生成">
            <a:extLst>
              <a:ext uri="{FF2B5EF4-FFF2-40B4-BE49-F238E27FC236}">
                <a16:creationId xmlns:a16="http://schemas.microsoft.com/office/drawing/2014/main" id="{D332331F-C6B7-0426-51EF-4DA5644586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848" y="2622792"/>
            <a:ext cx="572358" cy="572358"/>
          </a:xfrm>
          <a:prstGeom prst="rect">
            <a:avLst/>
          </a:prstGeom>
        </p:spPr>
      </p:pic>
      <p:pic>
        <p:nvPicPr>
          <p:cNvPr id="48" name="图片 47" descr="徽标&#10;&#10;描述已自动生成">
            <a:extLst>
              <a:ext uri="{FF2B5EF4-FFF2-40B4-BE49-F238E27FC236}">
                <a16:creationId xmlns:a16="http://schemas.microsoft.com/office/drawing/2014/main" id="{9BB54A6E-4A44-21DF-B131-3D814344EFD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06" y="4133544"/>
            <a:ext cx="1282700" cy="1282700"/>
          </a:xfrm>
          <a:prstGeom prst="rect">
            <a:avLst/>
          </a:prstGeom>
        </p:spPr>
      </p:pic>
      <p:pic>
        <p:nvPicPr>
          <p:cNvPr id="49" name="图片 48" descr="图片包含 徽标&#10;&#10;描述已自动生成">
            <a:extLst>
              <a:ext uri="{FF2B5EF4-FFF2-40B4-BE49-F238E27FC236}">
                <a16:creationId xmlns:a16="http://schemas.microsoft.com/office/drawing/2014/main" id="{DFC82624-01BE-5D52-0979-DDF72B3026B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56" y="960583"/>
            <a:ext cx="1079961" cy="1079961"/>
          </a:xfrm>
          <a:prstGeom prst="rect">
            <a:avLst/>
          </a:prstGeom>
        </p:spPr>
      </p:pic>
      <p:pic>
        <p:nvPicPr>
          <p:cNvPr id="50" name="图片 49" descr="徽标&#10;&#10;描述已自动生成">
            <a:extLst>
              <a:ext uri="{FF2B5EF4-FFF2-40B4-BE49-F238E27FC236}">
                <a16:creationId xmlns:a16="http://schemas.microsoft.com/office/drawing/2014/main" id="{F2C9B813-7B22-FCD9-D2D1-3164D112972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888" y="1586364"/>
            <a:ext cx="739838" cy="739838"/>
          </a:xfrm>
          <a:prstGeom prst="rect">
            <a:avLst/>
          </a:prstGeom>
        </p:spPr>
      </p:pic>
      <p:pic>
        <p:nvPicPr>
          <p:cNvPr id="51" name="图片 50" descr="图标&#10;&#10;描述已自动生成">
            <a:extLst>
              <a:ext uri="{FF2B5EF4-FFF2-40B4-BE49-F238E27FC236}">
                <a16:creationId xmlns:a16="http://schemas.microsoft.com/office/drawing/2014/main" id="{64545984-E6A7-D2AF-CBBC-FD9BF6DADA58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865" y="2715754"/>
            <a:ext cx="729343" cy="729343"/>
          </a:xfrm>
          <a:prstGeom prst="rect">
            <a:avLst/>
          </a:prstGeom>
        </p:spPr>
      </p:pic>
      <p:pic>
        <p:nvPicPr>
          <p:cNvPr id="52" name="图片 51" descr="图标&#10;&#10;描述已自动生成">
            <a:extLst>
              <a:ext uri="{FF2B5EF4-FFF2-40B4-BE49-F238E27FC236}">
                <a16:creationId xmlns:a16="http://schemas.microsoft.com/office/drawing/2014/main" id="{A5B3DE54-8947-0B15-4EDF-5460C8C2309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865" y="891907"/>
            <a:ext cx="622465" cy="622465"/>
          </a:xfrm>
          <a:prstGeom prst="rect">
            <a:avLst/>
          </a:prstGeom>
        </p:spPr>
      </p:pic>
      <p:pic>
        <p:nvPicPr>
          <p:cNvPr id="53" name="图片 52" descr="徽标&#10;&#10;描述已自动生成">
            <a:extLst>
              <a:ext uri="{FF2B5EF4-FFF2-40B4-BE49-F238E27FC236}">
                <a16:creationId xmlns:a16="http://schemas.microsoft.com/office/drawing/2014/main" id="{A3C8F290-0211-7FAB-6887-DF70A2EEA10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49" y="5056904"/>
            <a:ext cx="954743" cy="954743"/>
          </a:xfrm>
          <a:prstGeom prst="rect">
            <a:avLst/>
          </a:prstGeom>
        </p:spPr>
      </p:pic>
      <p:pic>
        <p:nvPicPr>
          <p:cNvPr id="54" name="图片 53" descr="图标&#10;&#10;描述已自动生成">
            <a:extLst>
              <a:ext uri="{FF2B5EF4-FFF2-40B4-BE49-F238E27FC236}">
                <a16:creationId xmlns:a16="http://schemas.microsoft.com/office/drawing/2014/main" id="{7F899906-A7DB-B120-C10B-E5D9AD00393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268" y="4742498"/>
            <a:ext cx="439068" cy="439068"/>
          </a:xfrm>
          <a:prstGeom prst="rect">
            <a:avLst/>
          </a:prstGeom>
        </p:spPr>
      </p:pic>
      <p:pic>
        <p:nvPicPr>
          <p:cNvPr id="55" name="图片 54" descr="图标&#10;&#10;描述已自动生成">
            <a:extLst>
              <a:ext uri="{FF2B5EF4-FFF2-40B4-BE49-F238E27FC236}">
                <a16:creationId xmlns:a16="http://schemas.microsoft.com/office/drawing/2014/main" id="{9A8566CA-C233-E517-66B5-AB3F991CAD6C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317" y="4735394"/>
            <a:ext cx="653416" cy="653416"/>
          </a:xfrm>
          <a:prstGeom prst="rect">
            <a:avLst/>
          </a:prstGeom>
        </p:spPr>
      </p:pic>
      <p:pic>
        <p:nvPicPr>
          <p:cNvPr id="56" name="图片 55" descr="图标&#10;&#10;描述已自动生成">
            <a:extLst>
              <a:ext uri="{FF2B5EF4-FFF2-40B4-BE49-F238E27FC236}">
                <a16:creationId xmlns:a16="http://schemas.microsoft.com/office/drawing/2014/main" id="{A2FBBCD4-D292-FA6B-3B49-0314050DC9E2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9124">
            <a:off x="9936758" y="5423696"/>
            <a:ext cx="475913" cy="475913"/>
          </a:xfrm>
          <a:prstGeom prst="rect">
            <a:avLst/>
          </a:prstGeom>
        </p:spPr>
      </p:pic>
      <p:pic>
        <p:nvPicPr>
          <p:cNvPr id="58" name="图形 57">
            <a:extLst>
              <a:ext uri="{FF2B5EF4-FFF2-40B4-BE49-F238E27FC236}">
                <a16:creationId xmlns:a16="http://schemas.microsoft.com/office/drawing/2014/main" id="{8C74A115-3ACE-9CD1-2152-3E526A7CBE6F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 rot="19758934">
            <a:off x="11093539" y="4216127"/>
            <a:ext cx="1515015" cy="1515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6660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2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51A542A-59B0-6112-C58E-A37008AF526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EE2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5B1D884-9325-7FA1-42D7-DA43E370B394}"/>
              </a:ext>
            </a:extLst>
          </p:cNvPr>
          <p:cNvSpPr/>
          <p:nvPr/>
        </p:nvSpPr>
        <p:spPr>
          <a:xfrm>
            <a:off x="1239246" y="494884"/>
            <a:ext cx="4799770" cy="586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5F9004E5-3474-2ED0-F0F4-38A876BB9061}"/>
              </a:ext>
            </a:extLst>
          </p:cNvPr>
          <p:cNvSpPr/>
          <p:nvPr/>
        </p:nvSpPr>
        <p:spPr>
          <a:xfrm>
            <a:off x="6152984" y="494884"/>
            <a:ext cx="4799770" cy="586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82A3AF8-2F5C-427B-2C01-9A374866F4B8}"/>
              </a:ext>
            </a:extLst>
          </p:cNvPr>
          <p:cNvGrpSpPr/>
          <p:nvPr/>
        </p:nvGrpSpPr>
        <p:grpSpPr>
          <a:xfrm>
            <a:off x="5916000" y="572358"/>
            <a:ext cx="360000" cy="5713284"/>
            <a:chOff x="5916000" y="598616"/>
            <a:chExt cx="360000" cy="5713284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6669EED0-F920-8F11-6FDA-E85520EA1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16000" y="598616"/>
              <a:ext cx="360000" cy="3315858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70226F2E-1A58-6F9A-0EB9-91E8A42A4C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" b="37981"/>
            <a:stretch/>
          </p:blipFill>
          <p:spPr>
            <a:xfrm>
              <a:off x="5916000" y="4255464"/>
              <a:ext cx="360000" cy="2056436"/>
            </a:xfrm>
            <a:custGeom>
              <a:avLst/>
              <a:gdLst>
                <a:gd name="connsiteX0" fmla="*/ 0 w 399343"/>
                <a:gd name="connsiteY0" fmla="*/ 0 h 1943099"/>
                <a:gd name="connsiteX1" fmla="*/ 399343 w 399343"/>
                <a:gd name="connsiteY1" fmla="*/ 0 h 1943099"/>
                <a:gd name="connsiteX2" fmla="*/ 399343 w 399343"/>
                <a:gd name="connsiteY2" fmla="*/ 1943099 h 1943099"/>
                <a:gd name="connsiteX3" fmla="*/ 0 w 399343"/>
                <a:gd name="connsiteY3" fmla="*/ 1943099 h 1943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343" h="1943099">
                  <a:moveTo>
                    <a:pt x="0" y="0"/>
                  </a:moveTo>
                  <a:lnTo>
                    <a:pt x="399343" y="0"/>
                  </a:lnTo>
                  <a:lnTo>
                    <a:pt x="399343" y="1943099"/>
                  </a:lnTo>
                  <a:lnTo>
                    <a:pt x="0" y="1943099"/>
                  </a:lnTo>
                  <a:close/>
                </a:path>
              </a:pathLst>
            </a:custGeom>
          </p:spPr>
        </p:pic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B15CF1E7-FC60-BFC0-A33D-94AF4F7C3DD9}"/>
              </a:ext>
            </a:extLst>
          </p:cNvPr>
          <p:cNvSpPr txBox="1"/>
          <p:nvPr/>
        </p:nvSpPr>
        <p:spPr>
          <a:xfrm>
            <a:off x="1599246" y="860720"/>
            <a:ext cx="672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E0CBB0"/>
                </a:solidFill>
                <a:latin typeface="Jumble" panose="02000503000000020004" pitchFamily="2" charset="0"/>
              </a:rPr>
              <a:t>01</a:t>
            </a:r>
            <a:endParaRPr lang="zh-CN" altLang="en-US" sz="3200">
              <a:solidFill>
                <a:srgbClr val="E0CBB0"/>
              </a:solidFill>
              <a:latin typeface="Jumble" panose="02000503000000020004" pitchFamily="2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121EC4B-8070-6874-ACFC-4056F7874E70}"/>
              </a:ext>
            </a:extLst>
          </p:cNvPr>
          <p:cNvSpPr txBox="1"/>
          <p:nvPr/>
        </p:nvSpPr>
        <p:spPr>
          <a:xfrm>
            <a:off x="2231109" y="860720"/>
            <a:ext cx="2331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D58285"/>
                </a:solidFill>
                <a:latin typeface="Jumble" panose="02000503000000020004" pitchFamily="2" charset="0"/>
              </a:rPr>
              <a:t>January</a:t>
            </a:r>
            <a:endParaRPr lang="zh-CN" altLang="en-US" sz="32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D08DC28-0058-ACFF-DE32-C2C0BD306B59}"/>
              </a:ext>
            </a:extLst>
          </p:cNvPr>
          <p:cNvSpPr txBox="1"/>
          <p:nvPr/>
        </p:nvSpPr>
        <p:spPr>
          <a:xfrm>
            <a:off x="1599246" y="1448423"/>
            <a:ext cx="965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867C60"/>
                </a:solidFill>
                <a:latin typeface="Jumble" panose="02000503000000020004" pitchFamily="2" charset="0"/>
              </a:rPr>
              <a:t>2024</a:t>
            </a:r>
            <a:endParaRPr lang="zh-CN" altLang="en-US">
              <a:solidFill>
                <a:srgbClr val="867C60"/>
              </a:solidFill>
              <a:latin typeface="Jumble" panose="02000503000000020004" pitchFamily="2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0D5EF01-099C-623D-41FB-CE3CD677C39C}"/>
              </a:ext>
            </a:extLst>
          </p:cNvPr>
          <p:cNvSpPr txBox="1"/>
          <p:nvPr/>
        </p:nvSpPr>
        <p:spPr>
          <a:xfrm>
            <a:off x="2390579" y="1447095"/>
            <a:ext cx="2172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CDCDB"/>
                </a:solidFill>
                <a:latin typeface="Jumble" panose="02000503000000020004" pitchFamily="2" charset="0"/>
              </a:rPr>
              <a:t>SUPPORTERS SAY</a:t>
            </a:r>
            <a:endParaRPr lang="zh-CN" altLang="en-US">
              <a:solidFill>
                <a:srgbClr val="ECDCDB"/>
              </a:solidFill>
              <a:latin typeface="Jumble" panose="02000503000000020004" pitchFamily="2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3218191-50E9-2D35-BAC0-FBAE44F34C53}"/>
              </a:ext>
            </a:extLst>
          </p:cNvPr>
          <p:cNvSpPr txBox="1"/>
          <p:nvPr/>
        </p:nvSpPr>
        <p:spPr>
          <a:xfrm>
            <a:off x="2759002" y="1447095"/>
            <a:ext cx="3128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rgbClr val="72738E"/>
                </a:solidFill>
                <a:latin typeface="Signerica Fat" panose="02000503000000000000" pitchFamily="2" charset="0"/>
              </a:rPr>
              <a:t>Supporters Say</a:t>
            </a:r>
            <a:endParaRPr lang="zh-CN" altLang="en-US">
              <a:solidFill>
                <a:srgbClr val="72738E"/>
              </a:solidFill>
              <a:latin typeface="Signerica Fat" panose="02000503000000000000" pitchFamily="2" charset="0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43196796-C23C-1254-77F9-557A4B2D464B}"/>
              </a:ext>
            </a:extLst>
          </p:cNvPr>
          <p:cNvCxnSpPr>
            <a:cxnSpLocks/>
          </p:cNvCxnSpPr>
          <p:nvPr/>
        </p:nvCxnSpPr>
        <p:spPr>
          <a:xfrm>
            <a:off x="1708060" y="2250607"/>
            <a:ext cx="3710734" cy="0"/>
          </a:xfrm>
          <a:prstGeom prst="line">
            <a:avLst/>
          </a:prstGeom>
          <a:ln w="12700" cap="rnd">
            <a:solidFill>
              <a:srgbClr val="B6C5C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F1192C7F-6C09-9BB6-28F5-67FFE36397FB}"/>
              </a:ext>
            </a:extLst>
          </p:cNvPr>
          <p:cNvCxnSpPr>
            <a:cxnSpLocks/>
          </p:cNvCxnSpPr>
          <p:nvPr/>
        </p:nvCxnSpPr>
        <p:spPr>
          <a:xfrm>
            <a:off x="1708060" y="2540221"/>
            <a:ext cx="3710734" cy="0"/>
          </a:xfrm>
          <a:prstGeom prst="line">
            <a:avLst/>
          </a:prstGeom>
          <a:ln w="12700" cap="rnd">
            <a:solidFill>
              <a:srgbClr val="C3CFD3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D18ECA53-A81C-29D1-2EDC-01776378C2EC}"/>
              </a:ext>
            </a:extLst>
          </p:cNvPr>
          <p:cNvCxnSpPr>
            <a:cxnSpLocks/>
          </p:cNvCxnSpPr>
          <p:nvPr/>
        </p:nvCxnSpPr>
        <p:spPr>
          <a:xfrm>
            <a:off x="1708060" y="2829835"/>
            <a:ext cx="3710734" cy="0"/>
          </a:xfrm>
          <a:prstGeom prst="line">
            <a:avLst/>
          </a:prstGeom>
          <a:ln w="12700" cap="rnd">
            <a:solidFill>
              <a:srgbClr val="B6C5C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AD53D3FC-E61E-6149-8281-AFD95C647762}"/>
              </a:ext>
            </a:extLst>
          </p:cNvPr>
          <p:cNvCxnSpPr>
            <a:cxnSpLocks/>
          </p:cNvCxnSpPr>
          <p:nvPr/>
        </p:nvCxnSpPr>
        <p:spPr>
          <a:xfrm>
            <a:off x="1708060" y="3119449"/>
            <a:ext cx="3710734" cy="0"/>
          </a:xfrm>
          <a:prstGeom prst="line">
            <a:avLst/>
          </a:prstGeom>
          <a:ln w="12700" cap="rnd">
            <a:solidFill>
              <a:srgbClr val="C3CFD3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D8452B91-4ADD-DA0E-0B8D-B2B11FEB76D4}"/>
              </a:ext>
            </a:extLst>
          </p:cNvPr>
          <p:cNvCxnSpPr>
            <a:cxnSpLocks/>
          </p:cNvCxnSpPr>
          <p:nvPr/>
        </p:nvCxnSpPr>
        <p:spPr>
          <a:xfrm>
            <a:off x="1708060" y="3409063"/>
            <a:ext cx="3710734" cy="0"/>
          </a:xfrm>
          <a:prstGeom prst="line">
            <a:avLst/>
          </a:prstGeom>
          <a:ln w="12700" cap="rnd">
            <a:solidFill>
              <a:srgbClr val="B6C5C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8B8C250B-10A9-A95C-9CA3-E7081A85FED5}"/>
              </a:ext>
            </a:extLst>
          </p:cNvPr>
          <p:cNvCxnSpPr>
            <a:cxnSpLocks/>
          </p:cNvCxnSpPr>
          <p:nvPr/>
        </p:nvCxnSpPr>
        <p:spPr>
          <a:xfrm>
            <a:off x="1708060" y="3698677"/>
            <a:ext cx="3710734" cy="0"/>
          </a:xfrm>
          <a:prstGeom prst="line">
            <a:avLst/>
          </a:prstGeom>
          <a:ln w="12700" cap="rnd">
            <a:solidFill>
              <a:srgbClr val="C3CFD3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BBFFCD40-6EA8-3F29-9AC7-C336ED622726}"/>
              </a:ext>
            </a:extLst>
          </p:cNvPr>
          <p:cNvCxnSpPr>
            <a:cxnSpLocks/>
          </p:cNvCxnSpPr>
          <p:nvPr/>
        </p:nvCxnSpPr>
        <p:spPr>
          <a:xfrm>
            <a:off x="1708060" y="3988291"/>
            <a:ext cx="3710734" cy="0"/>
          </a:xfrm>
          <a:prstGeom prst="line">
            <a:avLst/>
          </a:prstGeom>
          <a:ln w="12700" cap="rnd">
            <a:solidFill>
              <a:srgbClr val="B6C5C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95274E5C-45B6-1EB2-DE07-B527D802BB63}"/>
              </a:ext>
            </a:extLst>
          </p:cNvPr>
          <p:cNvCxnSpPr>
            <a:cxnSpLocks/>
          </p:cNvCxnSpPr>
          <p:nvPr/>
        </p:nvCxnSpPr>
        <p:spPr>
          <a:xfrm>
            <a:off x="1708060" y="4277905"/>
            <a:ext cx="3710734" cy="0"/>
          </a:xfrm>
          <a:prstGeom prst="line">
            <a:avLst/>
          </a:prstGeom>
          <a:ln w="12700" cap="rnd">
            <a:solidFill>
              <a:srgbClr val="C3CFD3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BE38E886-28E2-47F5-B7B5-C687C5292CB9}"/>
              </a:ext>
            </a:extLst>
          </p:cNvPr>
          <p:cNvCxnSpPr>
            <a:cxnSpLocks/>
          </p:cNvCxnSpPr>
          <p:nvPr/>
        </p:nvCxnSpPr>
        <p:spPr>
          <a:xfrm>
            <a:off x="1708060" y="4567519"/>
            <a:ext cx="3710734" cy="0"/>
          </a:xfrm>
          <a:prstGeom prst="line">
            <a:avLst/>
          </a:prstGeom>
          <a:ln w="12700" cap="rnd">
            <a:solidFill>
              <a:srgbClr val="B6C5C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CFD9B1AD-0A16-932B-E6C8-75E0A3862896}"/>
              </a:ext>
            </a:extLst>
          </p:cNvPr>
          <p:cNvCxnSpPr>
            <a:cxnSpLocks/>
          </p:cNvCxnSpPr>
          <p:nvPr/>
        </p:nvCxnSpPr>
        <p:spPr>
          <a:xfrm>
            <a:off x="1708060" y="4857133"/>
            <a:ext cx="3710734" cy="0"/>
          </a:xfrm>
          <a:prstGeom prst="line">
            <a:avLst/>
          </a:prstGeom>
          <a:ln w="12700" cap="rnd">
            <a:solidFill>
              <a:srgbClr val="C3CFD3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CA9140A2-73DE-0257-91E8-3486A1859669}"/>
              </a:ext>
            </a:extLst>
          </p:cNvPr>
          <p:cNvCxnSpPr>
            <a:cxnSpLocks/>
          </p:cNvCxnSpPr>
          <p:nvPr/>
        </p:nvCxnSpPr>
        <p:spPr>
          <a:xfrm>
            <a:off x="1708060" y="5146747"/>
            <a:ext cx="3710734" cy="0"/>
          </a:xfrm>
          <a:prstGeom prst="line">
            <a:avLst/>
          </a:prstGeom>
          <a:ln w="12700" cap="rnd">
            <a:solidFill>
              <a:srgbClr val="B6C5C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A17D5C3A-FC7D-5308-6DB9-095C868EE305}"/>
              </a:ext>
            </a:extLst>
          </p:cNvPr>
          <p:cNvCxnSpPr>
            <a:cxnSpLocks/>
          </p:cNvCxnSpPr>
          <p:nvPr/>
        </p:nvCxnSpPr>
        <p:spPr>
          <a:xfrm>
            <a:off x="1708060" y="5436361"/>
            <a:ext cx="3710734" cy="0"/>
          </a:xfrm>
          <a:prstGeom prst="line">
            <a:avLst/>
          </a:prstGeom>
          <a:ln w="12700" cap="rnd">
            <a:solidFill>
              <a:srgbClr val="C3CFD3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1317C609-0389-266A-B39C-52D5250AF5C4}"/>
              </a:ext>
            </a:extLst>
          </p:cNvPr>
          <p:cNvCxnSpPr>
            <a:cxnSpLocks/>
          </p:cNvCxnSpPr>
          <p:nvPr/>
        </p:nvCxnSpPr>
        <p:spPr>
          <a:xfrm>
            <a:off x="1708060" y="5725975"/>
            <a:ext cx="3710734" cy="0"/>
          </a:xfrm>
          <a:prstGeom prst="line">
            <a:avLst/>
          </a:prstGeom>
          <a:ln w="12700" cap="rnd">
            <a:solidFill>
              <a:srgbClr val="B6C5C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75E54102-FE23-D998-4D55-D8599C3380D7}"/>
              </a:ext>
            </a:extLst>
          </p:cNvPr>
          <p:cNvCxnSpPr>
            <a:cxnSpLocks/>
          </p:cNvCxnSpPr>
          <p:nvPr/>
        </p:nvCxnSpPr>
        <p:spPr>
          <a:xfrm>
            <a:off x="1708060" y="6015589"/>
            <a:ext cx="3710734" cy="0"/>
          </a:xfrm>
          <a:prstGeom prst="line">
            <a:avLst/>
          </a:prstGeom>
          <a:ln w="12700" cap="rnd">
            <a:solidFill>
              <a:srgbClr val="C3CFD3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文本框 82">
            <a:extLst>
              <a:ext uri="{FF2B5EF4-FFF2-40B4-BE49-F238E27FC236}">
                <a16:creationId xmlns:a16="http://schemas.microsoft.com/office/drawing/2014/main" id="{7E2D6339-EBEE-94D3-2EF2-C35ED553E466}"/>
              </a:ext>
            </a:extLst>
          </p:cNvPr>
          <p:cNvSpPr txBox="1"/>
          <p:nvPr/>
        </p:nvSpPr>
        <p:spPr>
          <a:xfrm>
            <a:off x="1610660" y="2021219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01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C1E4B015-6497-B857-3554-BFF663C95186}"/>
              </a:ext>
            </a:extLst>
          </p:cNvPr>
          <p:cNvSpPr txBox="1"/>
          <p:nvPr/>
        </p:nvSpPr>
        <p:spPr>
          <a:xfrm>
            <a:off x="1610660" y="2605745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02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AD682C6F-F06B-BC72-B079-AA645C83CAAB}"/>
              </a:ext>
            </a:extLst>
          </p:cNvPr>
          <p:cNvSpPr txBox="1"/>
          <p:nvPr/>
        </p:nvSpPr>
        <p:spPr>
          <a:xfrm>
            <a:off x="1610660" y="3190271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03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0CB80004-25E9-BE95-B331-423553A49148}"/>
              </a:ext>
            </a:extLst>
          </p:cNvPr>
          <p:cNvSpPr txBox="1"/>
          <p:nvPr/>
        </p:nvSpPr>
        <p:spPr>
          <a:xfrm>
            <a:off x="1610660" y="3774797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04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971985A6-4950-63E2-2FDC-280E9F73A067}"/>
              </a:ext>
            </a:extLst>
          </p:cNvPr>
          <p:cNvSpPr txBox="1"/>
          <p:nvPr/>
        </p:nvSpPr>
        <p:spPr>
          <a:xfrm>
            <a:off x="1610660" y="4359323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05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963BD00F-5DF7-C9ED-72B8-26D0A2406CFB}"/>
              </a:ext>
            </a:extLst>
          </p:cNvPr>
          <p:cNvSpPr txBox="1"/>
          <p:nvPr/>
        </p:nvSpPr>
        <p:spPr>
          <a:xfrm>
            <a:off x="1610660" y="4943849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06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8E1EAE9C-B728-F72E-C709-258EC79771E1}"/>
              </a:ext>
            </a:extLst>
          </p:cNvPr>
          <p:cNvSpPr txBox="1"/>
          <p:nvPr/>
        </p:nvSpPr>
        <p:spPr>
          <a:xfrm>
            <a:off x="1610660" y="5528376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07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graphicFrame>
        <p:nvGraphicFramePr>
          <p:cNvPr id="90" name="表格 18">
            <a:extLst>
              <a:ext uri="{FF2B5EF4-FFF2-40B4-BE49-F238E27FC236}">
                <a16:creationId xmlns:a16="http://schemas.microsoft.com/office/drawing/2014/main" id="{6F1490F9-CA35-7FD6-8206-2D699644F6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37421"/>
              </p:ext>
            </p:extLst>
          </p:nvPr>
        </p:nvGraphicFramePr>
        <p:xfrm>
          <a:off x="6805366" y="782900"/>
          <a:ext cx="3647406" cy="19900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1058">
                  <a:extLst>
                    <a:ext uri="{9D8B030D-6E8A-4147-A177-3AD203B41FA5}">
                      <a16:colId xmlns:a16="http://schemas.microsoft.com/office/drawing/2014/main" val="1762188830"/>
                    </a:ext>
                  </a:extLst>
                </a:gridCol>
                <a:gridCol w="521058">
                  <a:extLst>
                    <a:ext uri="{9D8B030D-6E8A-4147-A177-3AD203B41FA5}">
                      <a16:colId xmlns:a16="http://schemas.microsoft.com/office/drawing/2014/main" val="841396785"/>
                    </a:ext>
                  </a:extLst>
                </a:gridCol>
                <a:gridCol w="521058">
                  <a:extLst>
                    <a:ext uri="{9D8B030D-6E8A-4147-A177-3AD203B41FA5}">
                      <a16:colId xmlns:a16="http://schemas.microsoft.com/office/drawing/2014/main" val="2686807069"/>
                    </a:ext>
                  </a:extLst>
                </a:gridCol>
                <a:gridCol w="521058">
                  <a:extLst>
                    <a:ext uri="{9D8B030D-6E8A-4147-A177-3AD203B41FA5}">
                      <a16:colId xmlns:a16="http://schemas.microsoft.com/office/drawing/2014/main" val="689995235"/>
                    </a:ext>
                  </a:extLst>
                </a:gridCol>
                <a:gridCol w="521058">
                  <a:extLst>
                    <a:ext uri="{9D8B030D-6E8A-4147-A177-3AD203B41FA5}">
                      <a16:colId xmlns:a16="http://schemas.microsoft.com/office/drawing/2014/main" val="1168422079"/>
                    </a:ext>
                  </a:extLst>
                </a:gridCol>
                <a:gridCol w="521058">
                  <a:extLst>
                    <a:ext uri="{9D8B030D-6E8A-4147-A177-3AD203B41FA5}">
                      <a16:colId xmlns:a16="http://schemas.microsoft.com/office/drawing/2014/main" val="3820032255"/>
                    </a:ext>
                  </a:extLst>
                </a:gridCol>
                <a:gridCol w="521058">
                  <a:extLst>
                    <a:ext uri="{9D8B030D-6E8A-4147-A177-3AD203B41FA5}">
                      <a16:colId xmlns:a16="http://schemas.microsoft.com/office/drawing/2014/main" val="1846749598"/>
                    </a:ext>
                  </a:extLst>
                </a:gridCol>
              </a:tblGrid>
              <a:tr h="2842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SUN</a:t>
                      </a:r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MON</a:t>
                      </a:r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TUE</a:t>
                      </a:r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WED</a:t>
                      </a:r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THU</a:t>
                      </a:r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FRI</a:t>
                      </a:r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SAT</a:t>
                      </a:r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5626903"/>
                  </a:ext>
                </a:extLst>
              </a:tr>
              <a:tr h="2842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3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4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5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6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7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305103"/>
                  </a:ext>
                </a:extLst>
              </a:tr>
              <a:tr h="2842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8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9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10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11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12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13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14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0112330"/>
                  </a:ext>
                </a:extLst>
              </a:tr>
              <a:tr h="2842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15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16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17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18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19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20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21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2475628"/>
                  </a:ext>
                </a:extLst>
              </a:tr>
              <a:tr h="2842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22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23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24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25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26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27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28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9441559"/>
                  </a:ext>
                </a:extLst>
              </a:tr>
              <a:tr h="2842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29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30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31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2009524"/>
                  </a:ext>
                </a:extLst>
              </a:tr>
              <a:tr h="284287"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9434228"/>
                  </a:ext>
                </a:extLst>
              </a:tr>
            </a:tbl>
          </a:graphicData>
        </a:graphic>
      </p:graphicFrame>
      <p:sp>
        <p:nvSpPr>
          <p:cNvPr id="91" name="文本框 90">
            <a:extLst>
              <a:ext uri="{FF2B5EF4-FFF2-40B4-BE49-F238E27FC236}">
                <a16:creationId xmlns:a16="http://schemas.microsoft.com/office/drawing/2014/main" id="{F4D79C5F-7DDD-0B23-7900-F2DDB4E5BE9B}"/>
              </a:ext>
            </a:extLst>
          </p:cNvPr>
          <p:cNvSpPr txBox="1"/>
          <p:nvPr/>
        </p:nvSpPr>
        <p:spPr>
          <a:xfrm>
            <a:off x="2118262" y="2576439"/>
            <a:ext cx="3006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rgbClr val="D4AEA3"/>
                </a:solidFill>
                <a:latin typeface="Jumble" panose="02000503000000020004" pitchFamily="2" charset="0"/>
              </a:rPr>
              <a:t>Malesuada Fames Ac Turpis </a:t>
            </a:r>
            <a:endParaRPr lang="zh-CN" altLang="en-US" sz="1600">
              <a:solidFill>
                <a:srgbClr val="D4AEA3"/>
              </a:solidFill>
              <a:latin typeface="Jumble" panose="02000503000000020004" pitchFamily="2" charset="0"/>
            </a:endParaRPr>
          </a:p>
        </p:txBody>
      </p:sp>
      <p:grpSp>
        <p:nvGrpSpPr>
          <p:cNvPr id="95" name="图形 92">
            <a:extLst>
              <a:ext uri="{FF2B5EF4-FFF2-40B4-BE49-F238E27FC236}">
                <a16:creationId xmlns:a16="http://schemas.microsoft.com/office/drawing/2014/main" id="{1889091C-CB31-4B72-1FD6-0D971B78FA3A}"/>
              </a:ext>
            </a:extLst>
          </p:cNvPr>
          <p:cNvGrpSpPr/>
          <p:nvPr/>
        </p:nvGrpSpPr>
        <p:grpSpPr>
          <a:xfrm>
            <a:off x="1955196" y="5550345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DEE39E2F-66CC-7F74-0E44-12A6AB267F28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FEAE91B-239D-9F74-C23C-0BF92868D926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773864C-EFDC-5935-3D10-F478437F5E0C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E4ABE8C-BA50-F39A-4B15-B3EEADA0E159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9CFC3A5-3A52-6E90-BC93-B9768696A827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" name="图形 92">
            <a:extLst>
              <a:ext uri="{FF2B5EF4-FFF2-40B4-BE49-F238E27FC236}">
                <a16:creationId xmlns:a16="http://schemas.microsoft.com/office/drawing/2014/main" id="{7A0C3CC9-8998-32A9-FAF6-FC056E7A24E2}"/>
              </a:ext>
            </a:extLst>
          </p:cNvPr>
          <p:cNvGrpSpPr/>
          <p:nvPr/>
        </p:nvGrpSpPr>
        <p:grpSpPr>
          <a:xfrm>
            <a:off x="1955196" y="4973477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F493420-9FA9-F721-0923-FADB2BF40F8D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D0425A7-23C2-501E-4B5D-55429A3454AF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183DD5C-2597-23D6-7292-55AB48F30EE8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D058CACF-84DF-2369-C777-7E2B15ECE3EF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96F41121-161E-456D-71F3-7325B1D4C3AD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9" name="图形 92">
            <a:extLst>
              <a:ext uri="{FF2B5EF4-FFF2-40B4-BE49-F238E27FC236}">
                <a16:creationId xmlns:a16="http://schemas.microsoft.com/office/drawing/2014/main" id="{3924A418-BBA9-4056-C360-A898B77B8491}"/>
              </a:ext>
            </a:extLst>
          </p:cNvPr>
          <p:cNvGrpSpPr/>
          <p:nvPr/>
        </p:nvGrpSpPr>
        <p:grpSpPr>
          <a:xfrm>
            <a:off x="1955196" y="4396609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EC9BA1DF-551F-7F59-781E-1693C50BFFC6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EF6369A-0E6D-802E-7932-3AE6D00C52A0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0E781FD-AC36-6DFA-00F0-7DCEB454E3DF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0499715-626C-9AA0-A9AE-49B91A864DCE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BDB848D-BC5B-B3B4-BFCE-0F8EBE06852D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5" name="图形 92">
            <a:extLst>
              <a:ext uri="{FF2B5EF4-FFF2-40B4-BE49-F238E27FC236}">
                <a16:creationId xmlns:a16="http://schemas.microsoft.com/office/drawing/2014/main" id="{E1C94052-ED60-43FD-1163-D98C96A4A335}"/>
              </a:ext>
            </a:extLst>
          </p:cNvPr>
          <p:cNvGrpSpPr/>
          <p:nvPr/>
        </p:nvGrpSpPr>
        <p:grpSpPr>
          <a:xfrm>
            <a:off x="1955196" y="3819741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2D4D1702-05C0-8C83-742F-E199E3CFA2E7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D999786-D845-86FD-9D1C-94D0F2BB78A4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29D49C5-8040-533B-AC7C-6ED79F5A4283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C5F33416-86B4-A0A3-C2D4-AD72DE7CA0AB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5A3374C9-433A-2CB5-0B3E-454C50347C55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1" name="图形 92">
            <a:extLst>
              <a:ext uri="{FF2B5EF4-FFF2-40B4-BE49-F238E27FC236}">
                <a16:creationId xmlns:a16="http://schemas.microsoft.com/office/drawing/2014/main" id="{5233445B-90EE-022B-419F-DCAC2B0048ED}"/>
              </a:ext>
            </a:extLst>
          </p:cNvPr>
          <p:cNvGrpSpPr/>
          <p:nvPr/>
        </p:nvGrpSpPr>
        <p:grpSpPr>
          <a:xfrm>
            <a:off x="1955196" y="3242873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20CF706-5CF2-D038-C310-8C7313947A59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F715AC3-A7BC-5ECB-6EED-88253311D6AD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8EE8D2A-831C-6744-EAF9-A5E661AEECA3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D6832E38-A994-005B-E3D7-2852E93AF542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FDECC4F-468E-40AE-4692-5700473009B8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7" name="图形 92">
            <a:extLst>
              <a:ext uri="{FF2B5EF4-FFF2-40B4-BE49-F238E27FC236}">
                <a16:creationId xmlns:a16="http://schemas.microsoft.com/office/drawing/2014/main" id="{27CE87B9-AD1A-C1E5-E8C1-11D9EBD002FA}"/>
              </a:ext>
            </a:extLst>
          </p:cNvPr>
          <p:cNvGrpSpPr/>
          <p:nvPr/>
        </p:nvGrpSpPr>
        <p:grpSpPr>
          <a:xfrm>
            <a:off x="1955196" y="2666005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D10920A-E32E-087C-A356-1795FF425DDD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40B4418C-E358-C57D-2C5C-C6D3F6795798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21DFF41E-6173-BC06-5C82-A7C8DFC28C54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8CB54106-3D73-4A93-A37B-396E49561534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91FC3AB2-D752-25B9-DC78-C9B8F2363B67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3" name="图形 92">
            <a:extLst>
              <a:ext uri="{FF2B5EF4-FFF2-40B4-BE49-F238E27FC236}">
                <a16:creationId xmlns:a16="http://schemas.microsoft.com/office/drawing/2014/main" id="{E55504BE-D970-F180-BAE8-60B4496A418B}"/>
              </a:ext>
            </a:extLst>
          </p:cNvPr>
          <p:cNvGrpSpPr/>
          <p:nvPr/>
        </p:nvGrpSpPr>
        <p:grpSpPr>
          <a:xfrm>
            <a:off x="1955196" y="2089137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83515E8-A474-6213-28A0-A025791F6ED6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AF961D13-DF74-957B-F7EF-C644E5866DE4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D3CFAD77-BF62-8597-7731-3AA4F86CB38A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95ED88D5-DD8F-2DC6-F638-856CF5BCC61F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39B1EFFB-7140-671F-112B-E552256BE746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BBA96397-B548-88D0-6F3A-E2E3A03B68B0}"/>
              </a:ext>
            </a:extLst>
          </p:cNvPr>
          <p:cNvSpPr txBox="1"/>
          <p:nvPr/>
        </p:nvSpPr>
        <p:spPr>
          <a:xfrm>
            <a:off x="7543030" y="2566082"/>
            <a:ext cx="2172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ECDCDB"/>
                </a:solidFill>
                <a:latin typeface="Jumble" panose="02000503000000020004" pitchFamily="2" charset="0"/>
              </a:rPr>
              <a:t>MOOD TRACKER</a:t>
            </a:r>
            <a:endParaRPr lang="zh-CN" altLang="en-US">
              <a:solidFill>
                <a:srgbClr val="ECDCDB"/>
              </a:solidFill>
              <a:latin typeface="Jumble" panose="02000503000000020004" pitchFamily="2" charset="0"/>
            </a:endParaRPr>
          </a:p>
        </p:txBody>
      </p: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20281C03-3C98-678A-F8A6-A81B886DEDEF}"/>
              </a:ext>
            </a:extLst>
          </p:cNvPr>
          <p:cNvGrpSpPr/>
          <p:nvPr/>
        </p:nvGrpSpPr>
        <p:grpSpPr>
          <a:xfrm>
            <a:off x="6635415" y="3111250"/>
            <a:ext cx="3987739" cy="571776"/>
            <a:chOff x="6376695" y="3445335"/>
            <a:chExt cx="3987739" cy="571776"/>
          </a:xfrm>
          <a:solidFill>
            <a:srgbClr val="B6C5CA"/>
          </a:solidFill>
        </p:grpSpPr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7EA5757B-8B58-1353-D3FC-D801089CB7C3}"/>
                </a:ext>
              </a:extLst>
            </p:cNvPr>
            <p:cNvSpPr/>
            <p:nvPr/>
          </p:nvSpPr>
          <p:spPr>
            <a:xfrm>
              <a:off x="7043013" y="3484577"/>
              <a:ext cx="514426" cy="503672"/>
            </a:xfrm>
            <a:custGeom>
              <a:avLst/>
              <a:gdLst>
                <a:gd name="connsiteX0" fmla="*/ 398526 w 781808"/>
                <a:gd name="connsiteY0" fmla="*/ 1 h 765465"/>
                <a:gd name="connsiteX1" fmla="*/ 15548 w 781808"/>
                <a:gd name="connsiteY1" fmla="*/ 381307 h 765465"/>
                <a:gd name="connsiteX2" fmla="*/ 19050 w 781808"/>
                <a:gd name="connsiteY2" fmla="*/ 433769 h 765465"/>
                <a:gd name="connsiteX3" fmla="*/ 0 w 781808"/>
                <a:gd name="connsiteY3" fmla="*/ 498920 h 765465"/>
                <a:gd name="connsiteX4" fmla="*/ 83534 w 781808"/>
                <a:gd name="connsiteY4" fmla="*/ 599314 h 765465"/>
                <a:gd name="connsiteX5" fmla="*/ 615657 w 781808"/>
                <a:gd name="connsiteY5" fmla="*/ 698239 h 765465"/>
                <a:gd name="connsiteX6" fmla="*/ 714582 w 781808"/>
                <a:gd name="connsiteY6" fmla="*/ 166116 h 765465"/>
                <a:gd name="connsiteX7" fmla="*/ 398526 w 781808"/>
                <a:gd name="connsiteY7" fmla="*/ 1 h 765465"/>
                <a:gd name="connsiteX8" fmla="*/ 28575 w 781808"/>
                <a:gd name="connsiteY8" fmla="*/ 498920 h 765465"/>
                <a:gd name="connsiteX9" fmla="*/ 102203 w 781808"/>
                <a:gd name="connsiteY9" fmla="*/ 342901 h 765465"/>
                <a:gd name="connsiteX10" fmla="*/ 175831 w 781808"/>
                <a:gd name="connsiteY10" fmla="*/ 498920 h 765465"/>
                <a:gd name="connsiteX11" fmla="*/ 102203 w 781808"/>
                <a:gd name="connsiteY11" fmla="*/ 572549 h 765465"/>
                <a:gd name="connsiteX12" fmla="*/ 28575 w 781808"/>
                <a:gd name="connsiteY12" fmla="*/ 498920 h 765465"/>
                <a:gd name="connsiteX13" fmla="*/ 398907 w 781808"/>
                <a:gd name="connsiteY13" fmla="*/ 737045 h 765465"/>
                <a:gd name="connsiteX14" fmla="*/ 118967 w 781808"/>
                <a:gd name="connsiteY14" fmla="*/ 599600 h 765465"/>
                <a:gd name="connsiteX15" fmla="*/ 204216 w 781808"/>
                <a:gd name="connsiteY15" fmla="*/ 498920 h 765465"/>
                <a:gd name="connsiteX16" fmla="*/ 113919 w 781808"/>
                <a:gd name="connsiteY16" fmla="*/ 308420 h 765465"/>
                <a:gd name="connsiteX17" fmla="*/ 93139 w 781808"/>
                <a:gd name="connsiteY17" fmla="*/ 305292 h 765465"/>
                <a:gd name="connsiteX18" fmla="*/ 90011 w 781808"/>
                <a:gd name="connsiteY18" fmla="*/ 308420 h 765465"/>
                <a:gd name="connsiteX19" fmla="*/ 44482 w 781808"/>
                <a:gd name="connsiteY19" fmla="*/ 384144 h 765465"/>
                <a:gd name="connsiteX20" fmla="*/ 44482 w 781808"/>
                <a:gd name="connsiteY20" fmla="*/ 382715 h 765465"/>
                <a:gd name="connsiteX21" fmla="*/ 398812 w 781808"/>
                <a:gd name="connsiteY21" fmla="*/ 28576 h 765465"/>
                <a:gd name="connsiteX22" fmla="*/ 752951 w 781808"/>
                <a:gd name="connsiteY22" fmla="*/ 382906 h 765465"/>
                <a:gd name="connsiteX23" fmla="*/ 398621 w 781808"/>
                <a:gd name="connsiteY23" fmla="*/ 737046 h 765465"/>
                <a:gd name="connsiteX24" fmla="*/ 398526 w 781808"/>
                <a:gd name="connsiteY24" fmla="*/ 737045 h 765465"/>
                <a:gd name="connsiteX25" fmla="*/ 676275 w 781808"/>
                <a:gd name="connsiteY25" fmla="*/ 217361 h 765465"/>
                <a:gd name="connsiteX26" fmla="*/ 649605 w 781808"/>
                <a:gd name="connsiteY26" fmla="*/ 219647 h 765465"/>
                <a:gd name="connsiteX27" fmla="*/ 554355 w 781808"/>
                <a:gd name="connsiteY27" fmla="*/ 172022 h 765465"/>
                <a:gd name="connsiteX28" fmla="*/ 560356 w 781808"/>
                <a:gd name="connsiteY28" fmla="*/ 152687 h 765465"/>
                <a:gd name="connsiteX29" fmla="*/ 579691 w 781808"/>
                <a:gd name="connsiteY29" fmla="*/ 158687 h 765465"/>
                <a:gd name="connsiteX30" fmla="*/ 671132 w 781808"/>
                <a:gd name="connsiteY30" fmla="*/ 189548 h 765465"/>
                <a:gd name="connsiteX31" fmla="*/ 687800 w 781808"/>
                <a:gd name="connsiteY31" fmla="*/ 201455 h 765465"/>
                <a:gd name="connsiteX32" fmla="*/ 675894 w 781808"/>
                <a:gd name="connsiteY32" fmla="*/ 218123 h 765465"/>
                <a:gd name="connsiteX33" fmla="*/ 148209 w 781808"/>
                <a:gd name="connsiteY33" fmla="*/ 219647 h 765465"/>
                <a:gd name="connsiteX34" fmla="*/ 121539 w 781808"/>
                <a:gd name="connsiteY34" fmla="*/ 217361 h 765465"/>
                <a:gd name="connsiteX35" fmla="*/ 109633 w 781808"/>
                <a:gd name="connsiteY35" fmla="*/ 200693 h 765465"/>
                <a:gd name="connsiteX36" fmla="*/ 126302 w 781808"/>
                <a:gd name="connsiteY36" fmla="*/ 188786 h 765465"/>
                <a:gd name="connsiteX37" fmla="*/ 217742 w 781808"/>
                <a:gd name="connsiteY37" fmla="*/ 157925 h 765465"/>
                <a:gd name="connsiteX38" fmla="*/ 237077 w 781808"/>
                <a:gd name="connsiteY38" fmla="*/ 151925 h 765465"/>
                <a:gd name="connsiteX39" fmla="*/ 243078 w 781808"/>
                <a:gd name="connsiteY39" fmla="*/ 171260 h 765465"/>
                <a:gd name="connsiteX40" fmla="*/ 147923 w 781808"/>
                <a:gd name="connsiteY40" fmla="*/ 219552 h 765465"/>
                <a:gd name="connsiteX41" fmla="*/ 221266 w 781808"/>
                <a:gd name="connsiteY41" fmla="*/ 240888 h 765465"/>
                <a:gd name="connsiteX42" fmla="*/ 161163 w 781808"/>
                <a:gd name="connsiteY42" fmla="*/ 300991 h 765465"/>
                <a:gd name="connsiteX43" fmla="*/ 221266 w 781808"/>
                <a:gd name="connsiteY43" fmla="*/ 361094 h 765465"/>
                <a:gd name="connsiteX44" fmla="*/ 281369 w 781808"/>
                <a:gd name="connsiteY44" fmla="*/ 300991 h 765465"/>
                <a:gd name="connsiteX45" fmla="*/ 221171 w 781808"/>
                <a:gd name="connsiteY45" fmla="*/ 240793 h 765465"/>
                <a:gd name="connsiteX46" fmla="*/ 220980 w 781808"/>
                <a:gd name="connsiteY46" fmla="*/ 240793 h 765465"/>
                <a:gd name="connsiteX47" fmla="*/ 221266 w 781808"/>
                <a:gd name="connsiteY47" fmla="*/ 332519 h 765465"/>
                <a:gd name="connsiteX48" fmla="*/ 189738 w 781808"/>
                <a:gd name="connsiteY48" fmla="*/ 300991 h 765465"/>
                <a:gd name="connsiteX49" fmla="*/ 221266 w 781808"/>
                <a:gd name="connsiteY49" fmla="*/ 269463 h 765465"/>
                <a:gd name="connsiteX50" fmla="*/ 252794 w 781808"/>
                <a:gd name="connsiteY50" fmla="*/ 300991 h 765465"/>
                <a:gd name="connsiteX51" fmla="*/ 221172 w 781808"/>
                <a:gd name="connsiteY51" fmla="*/ 332425 h 765465"/>
                <a:gd name="connsiteX52" fmla="*/ 220980 w 781808"/>
                <a:gd name="connsiteY52" fmla="*/ 332423 h 765465"/>
                <a:gd name="connsiteX53" fmla="*/ 576453 w 781808"/>
                <a:gd name="connsiteY53" fmla="*/ 240888 h 765465"/>
                <a:gd name="connsiteX54" fmla="*/ 516065 w 781808"/>
                <a:gd name="connsiteY54" fmla="*/ 300705 h 765465"/>
                <a:gd name="connsiteX55" fmla="*/ 575882 w 781808"/>
                <a:gd name="connsiteY55" fmla="*/ 361092 h 765465"/>
                <a:gd name="connsiteX56" fmla="*/ 636269 w 781808"/>
                <a:gd name="connsiteY56" fmla="*/ 301276 h 765465"/>
                <a:gd name="connsiteX57" fmla="*/ 636270 w 781808"/>
                <a:gd name="connsiteY57" fmla="*/ 300896 h 765465"/>
                <a:gd name="connsiteX58" fmla="*/ 576167 w 781808"/>
                <a:gd name="connsiteY58" fmla="*/ 240793 h 765465"/>
                <a:gd name="connsiteX59" fmla="*/ 576453 w 781808"/>
                <a:gd name="connsiteY59" fmla="*/ 332519 h 765465"/>
                <a:gd name="connsiteX60" fmla="*/ 544641 w 781808"/>
                <a:gd name="connsiteY60" fmla="*/ 301278 h 765465"/>
                <a:gd name="connsiteX61" fmla="*/ 575882 w 781808"/>
                <a:gd name="connsiteY61" fmla="*/ 269466 h 765465"/>
                <a:gd name="connsiteX62" fmla="*/ 607694 w 781808"/>
                <a:gd name="connsiteY62" fmla="*/ 300707 h 765465"/>
                <a:gd name="connsiteX63" fmla="*/ 607695 w 781808"/>
                <a:gd name="connsiteY63" fmla="*/ 300896 h 765465"/>
                <a:gd name="connsiteX64" fmla="*/ 576167 w 781808"/>
                <a:gd name="connsiteY64" fmla="*/ 332423 h 765465"/>
                <a:gd name="connsiteX65" fmla="*/ 398812 w 781808"/>
                <a:gd name="connsiteY65" fmla="*/ 351569 h 765465"/>
                <a:gd name="connsiteX66" fmla="*/ 269843 w 781808"/>
                <a:gd name="connsiteY66" fmla="*/ 431674 h 765465"/>
                <a:gd name="connsiteX67" fmla="*/ 280130 w 781808"/>
                <a:gd name="connsiteY67" fmla="*/ 457010 h 765465"/>
                <a:gd name="connsiteX68" fmla="*/ 341090 w 781808"/>
                <a:gd name="connsiteY68" fmla="*/ 460725 h 765465"/>
                <a:gd name="connsiteX69" fmla="*/ 398812 w 781808"/>
                <a:gd name="connsiteY69" fmla="*/ 454724 h 765465"/>
                <a:gd name="connsiteX70" fmla="*/ 456533 w 781808"/>
                <a:gd name="connsiteY70" fmla="*/ 460725 h 765465"/>
                <a:gd name="connsiteX71" fmla="*/ 491966 w 781808"/>
                <a:gd name="connsiteY71" fmla="*/ 464821 h 765465"/>
                <a:gd name="connsiteX72" fmla="*/ 517589 w 781808"/>
                <a:gd name="connsiteY72" fmla="*/ 457010 h 765465"/>
                <a:gd name="connsiteX73" fmla="*/ 527876 w 781808"/>
                <a:gd name="connsiteY73" fmla="*/ 431674 h 765465"/>
                <a:gd name="connsiteX74" fmla="*/ 398526 w 781808"/>
                <a:gd name="connsiteY74" fmla="*/ 351759 h 765465"/>
                <a:gd name="connsiteX75" fmla="*/ 498920 w 781808"/>
                <a:gd name="connsiteY75" fmla="*/ 435198 h 765465"/>
                <a:gd name="connsiteX76" fmla="*/ 460820 w 781808"/>
                <a:gd name="connsiteY76" fmla="*/ 432436 h 765465"/>
                <a:gd name="connsiteX77" fmla="*/ 398526 w 781808"/>
                <a:gd name="connsiteY77" fmla="*/ 426054 h 765465"/>
                <a:gd name="connsiteX78" fmla="*/ 336233 w 781808"/>
                <a:gd name="connsiteY78" fmla="*/ 432436 h 765465"/>
                <a:gd name="connsiteX79" fmla="*/ 298133 w 781808"/>
                <a:gd name="connsiteY79" fmla="*/ 435484 h 765465"/>
                <a:gd name="connsiteX80" fmla="*/ 297656 w 781808"/>
                <a:gd name="connsiteY80" fmla="*/ 431674 h 765465"/>
                <a:gd name="connsiteX81" fmla="*/ 398050 w 781808"/>
                <a:gd name="connsiteY81" fmla="*/ 380144 h 765465"/>
                <a:gd name="connsiteX82" fmla="*/ 498443 w 781808"/>
                <a:gd name="connsiteY82" fmla="*/ 431674 h 765465"/>
                <a:gd name="connsiteX83" fmla="*/ 498729 w 781808"/>
                <a:gd name="connsiteY83" fmla="*/ 435484 h 765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781808" h="765465">
                  <a:moveTo>
                    <a:pt x="398526" y="1"/>
                  </a:moveTo>
                  <a:cubicBezTo>
                    <a:pt x="187475" y="-461"/>
                    <a:pt x="16009" y="170255"/>
                    <a:pt x="15548" y="381307"/>
                  </a:cubicBezTo>
                  <a:cubicBezTo>
                    <a:pt x="15509" y="398854"/>
                    <a:pt x="16679" y="416383"/>
                    <a:pt x="19050" y="433769"/>
                  </a:cubicBezTo>
                  <a:cubicBezTo>
                    <a:pt x="7906" y="459011"/>
                    <a:pt x="0" y="482633"/>
                    <a:pt x="0" y="498920"/>
                  </a:cubicBezTo>
                  <a:cubicBezTo>
                    <a:pt x="81" y="548118"/>
                    <a:pt x="35171" y="590290"/>
                    <a:pt x="83534" y="599314"/>
                  </a:cubicBezTo>
                  <a:cubicBezTo>
                    <a:pt x="203159" y="773573"/>
                    <a:pt x="441398" y="817863"/>
                    <a:pt x="615657" y="698239"/>
                  </a:cubicBezTo>
                  <a:cubicBezTo>
                    <a:pt x="789916" y="578615"/>
                    <a:pt x="834206" y="340375"/>
                    <a:pt x="714582" y="166116"/>
                  </a:cubicBezTo>
                  <a:cubicBezTo>
                    <a:pt x="643097" y="61982"/>
                    <a:pt x="524835" y="-175"/>
                    <a:pt x="398526" y="1"/>
                  </a:cubicBezTo>
                  <a:close/>
                  <a:moveTo>
                    <a:pt x="28575" y="498920"/>
                  </a:moveTo>
                  <a:cubicBezTo>
                    <a:pt x="28575" y="467678"/>
                    <a:pt x="74295" y="387764"/>
                    <a:pt x="102203" y="342901"/>
                  </a:cubicBezTo>
                  <a:cubicBezTo>
                    <a:pt x="130112" y="387764"/>
                    <a:pt x="175831" y="467678"/>
                    <a:pt x="175831" y="498920"/>
                  </a:cubicBezTo>
                  <a:cubicBezTo>
                    <a:pt x="175831" y="539584"/>
                    <a:pt x="142867" y="572549"/>
                    <a:pt x="102203" y="572549"/>
                  </a:cubicBezTo>
                  <a:cubicBezTo>
                    <a:pt x="61539" y="572549"/>
                    <a:pt x="28575" y="539584"/>
                    <a:pt x="28575" y="498920"/>
                  </a:cubicBezTo>
                  <a:close/>
                  <a:moveTo>
                    <a:pt x="398907" y="737045"/>
                  </a:moveTo>
                  <a:cubicBezTo>
                    <a:pt x="289338" y="737081"/>
                    <a:pt x="185943" y="686316"/>
                    <a:pt x="118967" y="599600"/>
                  </a:cubicBezTo>
                  <a:cubicBezTo>
                    <a:pt x="168118" y="591292"/>
                    <a:pt x="204124" y="548768"/>
                    <a:pt x="204216" y="498920"/>
                  </a:cubicBezTo>
                  <a:cubicBezTo>
                    <a:pt x="204216" y="447581"/>
                    <a:pt x="123158" y="322613"/>
                    <a:pt x="113919" y="308420"/>
                  </a:cubicBezTo>
                  <a:cubicBezTo>
                    <a:pt x="109045" y="301818"/>
                    <a:pt x="99741" y="300418"/>
                    <a:pt x="93139" y="305292"/>
                  </a:cubicBezTo>
                  <a:cubicBezTo>
                    <a:pt x="91946" y="306173"/>
                    <a:pt x="90892" y="307227"/>
                    <a:pt x="90011" y="308420"/>
                  </a:cubicBezTo>
                  <a:cubicBezTo>
                    <a:pt x="85630" y="315088"/>
                    <a:pt x="64865" y="346997"/>
                    <a:pt x="44482" y="384144"/>
                  </a:cubicBezTo>
                  <a:cubicBezTo>
                    <a:pt x="44482" y="383668"/>
                    <a:pt x="44482" y="383192"/>
                    <a:pt x="44482" y="382715"/>
                  </a:cubicBezTo>
                  <a:cubicBezTo>
                    <a:pt x="44534" y="187077"/>
                    <a:pt x="203173" y="28523"/>
                    <a:pt x="398812" y="28576"/>
                  </a:cubicBezTo>
                  <a:cubicBezTo>
                    <a:pt x="594450" y="28629"/>
                    <a:pt x="753004" y="187268"/>
                    <a:pt x="752951" y="382906"/>
                  </a:cubicBezTo>
                  <a:cubicBezTo>
                    <a:pt x="752899" y="578545"/>
                    <a:pt x="594260" y="737098"/>
                    <a:pt x="398621" y="737046"/>
                  </a:cubicBezTo>
                  <a:cubicBezTo>
                    <a:pt x="398589" y="737046"/>
                    <a:pt x="398558" y="737046"/>
                    <a:pt x="398526" y="737045"/>
                  </a:cubicBezTo>
                  <a:close/>
                  <a:moveTo>
                    <a:pt x="676275" y="217361"/>
                  </a:moveTo>
                  <a:cubicBezTo>
                    <a:pt x="667464" y="218863"/>
                    <a:pt x="658543" y="219628"/>
                    <a:pt x="649605" y="219647"/>
                  </a:cubicBezTo>
                  <a:cubicBezTo>
                    <a:pt x="607028" y="219647"/>
                    <a:pt x="570643" y="201836"/>
                    <a:pt x="554355" y="172022"/>
                  </a:cubicBezTo>
                  <a:cubicBezTo>
                    <a:pt x="550673" y="165026"/>
                    <a:pt x="553359" y="156369"/>
                    <a:pt x="560356" y="152687"/>
                  </a:cubicBezTo>
                  <a:cubicBezTo>
                    <a:pt x="567352" y="149004"/>
                    <a:pt x="576009" y="151691"/>
                    <a:pt x="579691" y="158687"/>
                  </a:cubicBezTo>
                  <a:cubicBezTo>
                    <a:pt x="593027" y="184119"/>
                    <a:pt x="629793" y="196787"/>
                    <a:pt x="671132" y="189548"/>
                  </a:cubicBezTo>
                  <a:cubicBezTo>
                    <a:pt x="679022" y="188233"/>
                    <a:pt x="686485" y="193564"/>
                    <a:pt x="687800" y="201455"/>
                  </a:cubicBezTo>
                  <a:cubicBezTo>
                    <a:pt x="689115" y="209345"/>
                    <a:pt x="683785" y="216808"/>
                    <a:pt x="675894" y="218123"/>
                  </a:cubicBezTo>
                  <a:close/>
                  <a:moveTo>
                    <a:pt x="148209" y="219647"/>
                  </a:moveTo>
                  <a:cubicBezTo>
                    <a:pt x="139271" y="219628"/>
                    <a:pt x="130350" y="218863"/>
                    <a:pt x="121539" y="217361"/>
                  </a:cubicBezTo>
                  <a:cubicBezTo>
                    <a:pt x="113648" y="216046"/>
                    <a:pt x="108318" y="208583"/>
                    <a:pt x="109633" y="200693"/>
                  </a:cubicBezTo>
                  <a:cubicBezTo>
                    <a:pt x="110948" y="192802"/>
                    <a:pt x="118411" y="187471"/>
                    <a:pt x="126302" y="188786"/>
                  </a:cubicBezTo>
                  <a:cubicBezTo>
                    <a:pt x="167640" y="195740"/>
                    <a:pt x="204406" y="183357"/>
                    <a:pt x="217742" y="157925"/>
                  </a:cubicBezTo>
                  <a:cubicBezTo>
                    <a:pt x="221424" y="150929"/>
                    <a:pt x="230081" y="148242"/>
                    <a:pt x="237077" y="151925"/>
                  </a:cubicBezTo>
                  <a:cubicBezTo>
                    <a:pt x="244074" y="155607"/>
                    <a:pt x="246760" y="164264"/>
                    <a:pt x="243078" y="171260"/>
                  </a:cubicBezTo>
                  <a:cubicBezTo>
                    <a:pt x="226790" y="201836"/>
                    <a:pt x="190500" y="219552"/>
                    <a:pt x="147923" y="219552"/>
                  </a:cubicBezTo>
                  <a:close/>
                  <a:moveTo>
                    <a:pt x="221266" y="240888"/>
                  </a:moveTo>
                  <a:cubicBezTo>
                    <a:pt x="188072" y="240888"/>
                    <a:pt x="161163" y="267797"/>
                    <a:pt x="161163" y="300991"/>
                  </a:cubicBezTo>
                  <a:cubicBezTo>
                    <a:pt x="161163" y="334185"/>
                    <a:pt x="188072" y="361094"/>
                    <a:pt x="221266" y="361094"/>
                  </a:cubicBezTo>
                  <a:cubicBezTo>
                    <a:pt x="254460" y="361094"/>
                    <a:pt x="281369" y="334185"/>
                    <a:pt x="281369" y="300991"/>
                  </a:cubicBezTo>
                  <a:cubicBezTo>
                    <a:pt x="281369" y="267745"/>
                    <a:pt x="254417" y="240793"/>
                    <a:pt x="221171" y="240793"/>
                  </a:cubicBezTo>
                  <a:cubicBezTo>
                    <a:pt x="221107" y="240793"/>
                    <a:pt x="221044" y="240793"/>
                    <a:pt x="220980" y="240793"/>
                  </a:cubicBezTo>
                  <a:close/>
                  <a:moveTo>
                    <a:pt x="221266" y="332519"/>
                  </a:moveTo>
                  <a:cubicBezTo>
                    <a:pt x="203853" y="332519"/>
                    <a:pt x="189738" y="318403"/>
                    <a:pt x="189738" y="300991"/>
                  </a:cubicBezTo>
                  <a:cubicBezTo>
                    <a:pt x="189738" y="283579"/>
                    <a:pt x="203853" y="269463"/>
                    <a:pt x="221266" y="269463"/>
                  </a:cubicBezTo>
                  <a:cubicBezTo>
                    <a:pt x="238678" y="269463"/>
                    <a:pt x="252794" y="283579"/>
                    <a:pt x="252794" y="300991"/>
                  </a:cubicBezTo>
                  <a:cubicBezTo>
                    <a:pt x="252742" y="318403"/>
                    <a:pt x="238584" y="332476"/>
                    <a:pt x="221172" y="332425"/>
                  </a:cubicBezTo>
                  <a:cubicBezTo>
                    <a:pt x="221108" y="332424"/>
                    <a:pt x="221044" y="332424"/>
                    <a:pt x="220980" y="332423"/>
                  </a:cubicBezTo>
                  <a:close/>
                  <a:moveTo>
                    <a:pt x="576453" y="240888"/>
                  </a:moveTo>
                  <a:cubicBezTo>
                    <a:pt x="543260" y="240730"/>
                    <a:pt x="516223" y="267511"/>
                    <a:pt x="516065" y="300705"/>
                  </a:cubicBezTo>
                  <a:cubicBezTo>
                    <a:pt x="515907" y="333898"/>
                    <a:pt x="542688" y="360935"/>
                    <a:pt x="575882" y="361092"/>
                  </a:cubicBezTo>
                  <a:cubicBezTo>
                    <a:pt x="609075" y="361250"/>
                    <a:pt x="636112" y="334469"/>
                    <a:pt x="636269" y="301276"/>
                  </a:cubicBezTo>
                  <a:cubicBezTo>
                    <a:pt x="636270" y="301149"/>
                    <a:pt x="636270" y="301022"/>
                    <a:pt x="636270" y="300896"/>
                  </a:cubicBezTo>
                  <a:cubicBezTo>
                    <a:pt x="636218" y="267724"/>
                    <a:pt x="609339" y="240845"/>
                    <a:pt x="576167" y="240793"/>
                  </a:cubicBezTo>
                  <a:close/>
                  <a:moveTo>
                    <a:pt x="576453" y="332519"/>
                  </a:moveTo>
                  <a:cubicBezTo>
                    <a:pt x="559041" y="332676"/>
                    <a:pt x="544799" y="318689"/>
                    <a:pt x="544641" y="301278"/>
                  </a:cubicBezTo>
                  <a:cubicBezTo>
                    <a:pt x="544483" y="283866"/>
                    <a:pt x="558470" y="269624"/>
                    <a:pt x="575882" y="269466"/>
                  </a:cubicBezTo>
                  <a:cubicBezTo>
                    <a:pt x="593293" y="269308"/>
                    <a:pt x="607536" y="283295"/>
                    <a:pt x="607694" y="300707"/>
                  </a:cubicBezTo>
                  <a:cubicBezTo>
                    <a:pt x="607694" y="300770"/>
                    <a:pt x="607695" y="300833"/>
                    <a:pt x="607695" y="300896"/>
                  </a:cubicBezTo>
                  <a:cubicBezTo>
                    <a:pt x="607695" y="318308"/>
                    <a:pt x="593579" y="332423"/>
                    <a:pt x="576167" y="332423"/>
                  </a:cubicBezTo>
                  <a:close/>
                  <a:moveTo>
                    <a:pt x="398812" y="351569"/>
                  </a:moveTo>
                  <a:cubicBezTo>
                    <a:pt x="326517" y="351569"/>
                    <a:pt x="269843" y="386811"/>
                    <a:pt x="269843" y="431674"/>
                  </a:cubicBezTo>
                  <a:cubicBezTo>
                    <a:pt x="269241" y="441244"/>
                    <a:pt x="273027" y="450569"/>
                    <a:pt x="280130" y="457010"/>
                  </a:cubicBezTo>
                  <a:cubicBezTo>
                    <a:pt x="293561" y="468440"/>
                    <a:pt x="313468" y="465202"/>
                    <a:pt x="341090" y="460725"/>
                  </a:cubicBezTo>
                  <a:cubicBezTo>
                    <a:pt x="360135" y="457156"/>
                    <a:pt x="379440" y="455149"/>
                    <a:pt x="398812" y="454724"/>
                  </a:cubicBezTo>
                  <a:cubicBezTo>
                    <a:pt x="418184" y="455149"/>
                    <a:pt x="437488" y="457156"/>
                    <a:pt x="456533" y="460725"/>
                  </a:cubicBezTo>
                  <a:cubicBezTo>
                    <a:pt x="468224" y="462981"/>
                    <a:pt x="480069" y="464350"/>
                    <a:pt x="491966" y="464821"/>
                  </a:cubicBezTo>
                  <a:cubicBezTo>
                    <a:pt x="501177" y="465458"/>
                    <a:pt x="510299" y="462677"/>
                    <a:pt x="517589" y="457010"/>
                  </a:cubicBezTo>
                  <a:cubicBezTo>
                    <a:pt x="524692" y="450569"/>
                    <a:pt x="528478" y="441244"/>
                    <a:pt x="527876" y="431674"/>
                  </a:cubicBezTo>
                  <a:cubicBezTo>
                    <a:pt x="527590" y="387002"/>
                    <a:pt x="470916" y="351759"/>
                    <a:pt x="398526" y="351759"/>
                  </a:cubicBezTo>
                  <a:close/>
                  <a:moveTo>
                    <a:pt x="498920" y="435198"/>
                  </a:moveTo>
                  <a:cubicBezTo>
                    <a:pt x="494538" y="437865"/>
                    <a:pt x="475202" y="434722"/>
                    <a:pt x="460820" y="432436"/>
                  </a:cubicBezTo>
                  <a:cubicBezTo>
                    <a:pt x="440264" y="428611"/>
                    <a:pt x="419430" y="426477"/>
                    <a:pt x="398526" y="426054"/>
                  </a:cubicBezTo>
                  <a:cubicBezTo>
                    <a:pt x="377622" y="426478"/>
                    <a:pt x="356788" y="428612"/>
                    <a:pt x="336233" y="432436"/>
                  </a:cubicBezTo>
                  <a:cubicBezTo>
                    <a:pt x="321945" y="434722"/>
                    <a:pt x="302514" y="437960"/>
                    <a:pt x="298133" y="435484"/>
                  </a:cubicBezTo>
                  <a:cubicBezTo>
                    <a:pt x="297717" y="434259"/>
                    <a:pt x="297555" y="432963"/>
                    <a:pt x="297656" y="431674"/>
                  </a:cubicBezTo>
                  <a:cubicBezTo>
                    <a:pt x="297656" y="407290"/>
                    <a:pt x="338900" y="380144"/>
                    <a:pt x="398050" y="380144"/>
                  </a:cubicBezTo>
                  <a:cubicBezTo>
                    <a:pt x="457200" y="380144"/>
                    <a:pt x="498443" y="407290"/>
                    <a:pt x="498443" y="431674"/>
                  </a:cubicBezTo>
                  <a:cubicBezTo>
                    <a:pt x="498623" y="432936"/>
                    <a:pt x="498719" y="434209"/>
                    <a:pt x="498729" y="435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76E9FD4-A68E-0450-D264-28FDB18D9E6B}"/>
                </a:ext>
              </a:extLst>
            </p:cNvPr>
            <p:cNvSpPr/>
            <p:nvPr/>
          </p:nvSpPr>
          <p:spPr>
            <a:xfrm>
              <a:off x="9860660" y="3484517"/>
              <a:ext cx="503774" cy="503774"/>
            </a:xfrm>
            <a:custGeom>
              <a:avLst/>
              <a:gdLst>
                <a:gd name="connsiteX0" fmla="*/ 382810 w 765619"/>
                <a:gd name="connsiteY0" fmla="*/ 0 h 765619"/>
                <a:gd name="connsiteX1" fmla="*/ 0 w 765619"/>
                <a:gd name="connsiteY1" fmla="*/ 382810 h 765619"/>
                <a:gd name="connsiteX2" fmla="*/ 382810 w 765619"/>
                <a:gd name="connsiteY2" fmla="*/ 765620 h 765619"/>
                <a:gd name="connsiteX3" fmla="*/ 765620 w 765619"/>
                <a:gd name="connsiteY3" fmla="*/ 382810 h 765619"/>
                <a:gd name="connsiteX4" fmla="*/ 382810 w 765619"/>
                <a:gd name="connsiteY4" fmla="*/ 0 h 765619"/>
                <a:gd name="connsiteX5" fmla="*/ 719138 w 765619"/>
                <a:gd name="connsiteY5" fmla="*/ 493681 h 765619"/>
                <a:gd name="connsiteX6" fmla="*/ 717709 w 765619"/>
                <a:gd name="connsiteY6" fmla="*/ 485394 h 765619"/>
                <a:gd name="connsiteX7" fmla="*/ 656558 w 765619"/>
                <a:gd name="connsiteY7" fmla="*/ 366713 h 765619"/>
                <a:gd name="connsiteX8" fmla="*/ 638080 w 765619"/>
                <a:gd name="connsiteY8" fmla="*/ 360140 h 765619"/>
                <a:gd name="connsiteX9" fmla="*/ 609981 w 765619"/>
                <a:gd name="connsiteY9" fmla="*/ 372523 h 765619"/>
                <a:gd name="connsiteX10" fmla="*/ 580835 w 765619"/>
                <a:gd name="connsiteY10" fmla="*/ 372523 h 765619"/>
                <a:gd name="connsiteX11" fmla="*/ 580835 w 765619"/>
                <a:gd name="connsiteY11" fmla="*/ 335185 h 765619"/>
                <a:gd name="connsiteX12" fmla="*/ 566547 w 765619"/>
                <a:gd name="connsiteY12" fmla="*/ 320897 h 765619"/>
                <a:gd name="connsiteX13" fmla="*/ 552260 w 765619"/>
                <a:gd name="connsiteY13" fmla="*/ 335185 h 765619"/>
                <a:gd name="connsiteX14" fmla="*/ 552260 w 765619"/>
                <a:gd name="connsiteY14" fmla="*/ 372428 h 765619"/>
                <a:gd name="connsiteX15" fmla="*/ 512540 w 765619"/>
                <a:gd name="connsiteY15" fmla="*/ 372428 h 765619"/>
                <a:gd name="connsiteX16" fmla="*/ 512540 w 765619"/>
                <a:gd name="connsiteY16" fmla="*/ 335185 h 765619"/>
                <a:gd name="connsiteX17" fmla="*/ 498253 w 765619"/>
                <a:gd name="connsiteY17" fmla="*/ 320897 h 765619"/>
                <a:gd name="connsiteX18" fmla="*/ 483965 w 765619"/>
                <a:gd name="connsiteY18" fmla="*/ 335185 h 765619"/>
                <a:gd name="connsiteX19" fmla="*/ 483965 w 765619"/>
                <a:gd name="connsiteY19" fmla="*/ 372428 h 765619"/>
                <a:gd name="connsiteX20" fmla="*/ 444246 w 765619"/>
                <a:gd name="connsiteY20" fmla="*/ 372428 h 765619"/>
                <a:gd name="connsiteX21" fmla="*/ 444246 w 765619"/>
                <a:gd name="connsiteY21" fmla="*/ 335185 h 765619"/>
                <a:gd name="connsiteX22" fmla="*/ 429959 w 765619"/>
                <a:gd name="connsiteY22" fmla="*/ 320897 h 765619"/>
                <a:gd name="connsiteX23" fmla="*/ 415671 w 765619"/>
                <a:gd name="connsiteY23" fmla="*/ 335185 h 765619"/>
                <a:gd name="connsiteX24" fmla="*/ 415671 w 765619"/>
                <a:gd name="connsiteY24" fmla="*/ 372428 h 765619"/>
                <a:gd name="connsiteX25" fmla="*/ 375952 w 765619"/>
                <a:gd name="connsiteY25" fmla="*/ 372428 h 765619"/>
                <a:gd name="connsiteX26" fmla="*/ 375952 w 765619"/>
                <a:gd name="connsiteY26" fmla="*/ 335185 h 765619"/>
                <a:gd name="connsiteX27" fmla="*/ 361664 w 765619"/>
                <a:gd name="connsiteY27" fmla="*/ 320897 h 765619"/>
                <a:gd name="connsiteX28" fmla="*/ 347377 w 765619"/>
                <a:gd name="connsiteY28" fmla="*/ 335185 h 765619"/>
                <a:gd name="connsiteX29" fmla="*/ 347377 w 765619"/>
                <a:gd name="connsiteY29" fmla="*/ 372428 h 765619"/>
                <a:gd name="connsiteX30" fmla="*/ 307658 w 765619"/>
                <a:gd name="connsiteY30" fmla="*/ 372428 h 765619"/>
                <a:gd name="connsiteX31" fmla="*/ 307658 w 765619"/>
                <a:gd name="connsiteY31" fmla="*/ 335185 h 765619"/>
                <a:gd name="connsiteX32" fmla="*/ 293370 w 765619"/>
                <a:gd name="connsiteY32" fmla="*/ 320897 h 765619"/>
                <a:gd name="connsiteX33" fmla="*/ 279083 w 765619"/>
                <a:gd name="connsiteY33" fmla="*/ 335185 h 765619"/>
                <a:gd name="connsiteX34" fmla="*/ 279083 w 765619"/>
                <a:gd name="connsiteY34" fmla="*/ 372428 h 765619"/>
                <a:gd name="connsiteX35" fmla="*/ 239363 w 765619"/>
                <a:gd name="connsiteY35" fmla="*/ 372428 h 765619"/>
                <a:gd name="connsiteX36" fmla="*/ 239363 w 765619"/>
                <a:gd name="connsiteY36" fmla="*/ 335185 h 765619"/>
                <a:gd name="connsiteX37" fmla="*/ 225076 w 765619"/>
                <a:gd name="connsiteY37" fmla="*/ 320897 h 765619"/>
                <a:gd name="connsiteX38" fmla="*/ 210788 w 765619"/>
                <a:gd name="connsiteY38" fmla="*/ 335185 h 765619"/>
                <a:gd name="connsiteX39" fmla="*/ 210788 w 765619"/>
                <a:gd name="connsiteY39" fmla="*/ 372428 h 765619"/>
                <a:gd name="connsiteX40" fmla="*/ 155924 w 765619"/>
                <a:gd name="connsiteY40" fmla="*/ 372428 h 765619"/>
                <a:gd name="connsiteX41" fmla="*/ 141637 w 765619"/>
                <a:gd name="connsiteY41" fmla="*/ 386715 h 765619"/>
                <a:gd name="connsiteX42" fmla="*/ 155924 w 765619"/>
                <a:gd name="connsiteY42" fmla="*/ 401003 h 765619"/>
                <a:gd name="connsiteX43" fmla="*/ 174974 w 765619"/>
                <a:gd name="connsiteY43" fmla="*/ 401003 h 765619"/>
                <a:gd name="connsiteX44" fmla="*/ 174974 w 765619"/>
                <a:gd name="connsiteY44" fmla="*/ 439960 h 765619"/>
                <a:gd name="connsiteX45" fmla="*/ 189262 w 765619"/>
                <a:gd name="connsiteY45" fmla="*/ 454247 h 765619"/>
                <a:gd name="connsiteX46" fmla="*/ 203549 w 765619"/>
                <a:gd name="connsiteY46" fmla="*/ 439960 h 765619"/>
                <a:gd name="connsiteX47" fmla="*/ 203549 w 765619"/>
                <a:gd name="connsiteY47" fmla="*/ 401098 h 765619"/>
                <a:gd name="connsiteX48" fmla="*/ 223171 w 765619"/>
                <a:gd name="connsiteY48" fmla="*/ 401098 h 765619"/>
                <a:gd name="connsiteX49" fmla="*/ 224790 w 765619"/>
                <a:gd name="connsiteY49" fmla="*/ 401098 h 765619"/>
                <a:gd name="connsiteX50" fmla="*/ 226409 w 765619"/>
                <a:gd name="connsiteY50" fmla="*/ 401098 h 765619"/>
                <a:gd name="connsiteX51" fmla="*/ 243173 w 765619"/>
                <a:gd name="connsiteY51" fmla="*/ 401098 h 765619"/>
                <a:gd name="connsiteX52" fmla="*/ 243173 w 765619"/>
                <a:gd name="connsiteY52" fmla="*/ 439960 h 765619"/>
                <a:gd name="connsiteX53" fmla="*/ 257461 w 765619"/>
                <a:gd name="connsiteY53" fmla="*/ 454247 h 765619"/>
                <a:gd name="connsiteX54" fmla="*/ 271748 w 765619"/>
                <a:gd name="connsiteY54" fmla="*/ 439960 h 765619"/>
                <a:gd name="connsiteX55" fmla="*/ 271748 w 765619"/>
                <a:gd name="connsiteY55" fmla="*/ 401098 h 765619"/>
                <a:gd name="connsiteX56" fmla="*/ 291370 w 765619"/>
                <a:gd name="connsiteY56" fmla="*/ 401098 h 765619"/>
                <a:gd name="connsiteX57" fmla="*/ 292989 w 765619"/>
                <a:gd name="connsiteY57" fmla="*/ 401098 h 765619"/>
                <a:gd name="connsiteX58" fmla="*/ 294608 w 765619"/>
                <a:gd name="connsiteY58" fmla="*/ 401098 h 765619"/>
                <a:gd name="connsiteX59" fmla="*/ 311372 w 765619"/>
                <a:gd name="connsiteY59" fmla="*/ 401098 h 765619"/>
                <a:gd name="connsiteX60" fmla="*/ 311372 w 765619"/>
                <a:gd name="connsiteY60" fmla="*/ 439960 h 765619"/>
                <a:gd name="connsiteX61" fmla="*/ 325660 w 765619"/>
                <a:gd name="connsiteY61" fmla="*/ 454247 h 765619"/>
                <a:gd name="connsiteX62" fmla="*/ 339947 w 765619"/>
                <a:gd name="connsiteY62" fmla="*/ 439960 h 765619"/>
                <a:gd name="connsiteX63" fmla="*/ 339947 w 765619"/>
                <a:gd name="connsiteY63" fmla="*/ 401098 h 765619"/>
                <a:gd name="connsiteX64" fmla="*/ 359569 w 765619"/>
                <a:gd name="connsiteY64" fmla="*/ 401098 h 765619"/>
                <a:gd name="connsiteX65" fmla="*/ 361188 w 765619"/>
                <a:gd name="connsiteY65" fmla="*/ 401098 h 765619"/>
                <a:gd name="connsiteX66" fmla="*/ 362807 w 765619"/>
                <a:gd name="connsiteY66" fmla="*/ 401098 h 765619"/>
                <a:gd name="connsiteX67" fmla="*/ 379571 w 765619"/>
                <a:gd name="connsiteY67" fmla="*/ 401098 h 765619"/>
                <a:gd name="connsiteX68" fmla="*/ 379571 w 765619"/>
                <a:gd name="connsiteY68" fmla="*/ 439960 h 765619"/>
                <a:gd name="connsiteX69" fmla="*/ 393859 w 765619"/>
                <a:gd name="connsiteY69" fmla="*/ 454247 h 765619"/>
                <a:gd name="connsiteX70" fmla="*/ 408146 w 765619"/>
                <a:gd name="connsiteY70" fmla="*/ 439960 h 765619"/>
                <a:gd name="connsiteX71" fmla="*/ 408146 w 765619"/>
                <a:gd name="connsiteY71" fmla="*/ 401098 h 765619"/>
                <a:gd name="connsiteX72" fmla="*/ 427768 w 765619"/>
                <a:gd name="connsiteY72" fmla="*/ 401098 h 765619"/>
                <a:gd name="connsiteX73" fmla="*/ 429387 w 765619"/>
                <a:gd name="connsiteY73" fmla="*/ 401098 h 765619"/>
                <a:gd name="connsiteX74" fmla="*/ 431006 w 765619"/>
                <a:gd name="connsiteY74" fmla="*/ 401098 h 765619"/>
                <a:gd name="connsiteX75" fmla="*/ 447770 w 765619"/>
                <a:gd name="connsiteY75" fmla="*/ 401098 h 765619"/>
                <a:gd name="connsiteX76" fmla="*/ 447770 w 765619"/>
                <a:gd name="connsiteY76" fmla="*/ 439960 h 765619"/>
                <a:gd name="connsiteX77" fmla="*/ 462058 w 765619"/>
                <a:gd name="connsiteY77" fmla="*/ 454247 h 765619"/>
                <a:gd name="connsiteX78" fmla="*/ 476345 w 765619"/>
                <a:gd name="connsiteY78" fmla="*/ 439960 h 765619"/>
                <a:gd name="connsiteX79" fmla="*/ 476345 w 765619"/>
                <a:gd name="connsiteY79" fmla="*/ 401098 h 765619"/>
                <a:gd name="connsiteX80" fmla="*/ 495967 w 765619"/>
                <a:gd name="connsiteY80" fmla="*/ 401098 h 765619"/>
                <a:gd name="connsiteX81" fmla="*/ 497586 w 765619"/>
                <a:gd name="connsiteY81" fmla="*/ 401098 h 765619"/>
                <a:gd name="connsiteX82" fmla="*/ 499205 w 765619"/>
                <a:gd name="connsiteY82" fmla="*/ 401098 h 765619"/>
                <a:gd name="connsiteX83" fmla="*/ 516160 w 765619"/>
                <a:gd name="connsiteY83" fmla="*/ 401098 h 765619"/>
                <a:gd name="connsiteX84" fmla="*/ 516160 w 765619"/>
                <a:gd name="connsiteY84" fmla="*/ 439960 h 765619"/>
                <a:gd name="connsiteX85" fmla="*/ 530447 w 765619"/>
                <a:gd name="connsiteY85" fmla="*/ 454247 h 765619"/>
                <a:gd name="connsiteX86" fmla="*/ 544735 w 765619"/>
                <a:gd name="connsiteY86" fmla="*/ 439960 h 765619"/>
                <a:gd name="connsiteX87" fmla="*/ 544735 w 765619"/>
                <a:gd name="connsiteY87" fmla="*/ 401098 h 765619"/>
                <a:gd name="connsiteX88" fmla="*/ 558356 w 765619"/>
                <a:gd name="connsiteY88" fmla="*/ 401098 h 765619"/>
                <a:gd name="connsiteX89" fmla="*/ 558356 w 765619"/>
                <a:gd name="connsiteY89" fmla="*/ 409575 h 765619"/>
                <a:gd name="connsiteX90" fmla="*/ 605409 w 765619"/>
                <a:gd name="connsiteY90" fmla="*/ 535210 h 765619"/>
                <a:gd name="connsiteX91" fmla="*/ 623804 w 765619"/>
                <a:gd name="connsiteY91" fmla="*/ 543570 h 765619"/>
                <a:gd name="connsiteX92" fmla="*/ 624459 w 765619"/>
                <a:gd name="connsiteY92" fmla="*/ 543306 h 765619"/>
                <a:gd name="connsiteX93" fmla="*/ 710184 w 765619"/>
                <a:gd name="connsiteY93" fmla="*/ 505206 h 765619"/>
                <a:gd name="connsiteX94" fmla="*/ 716756 w 765619"/>
                <a:gd name="connsiteY94" fmla="*/ 499301 h 765619"/>
                <a:gd name="connsiteX95" fmla="*/ 266524 w 765619"/>
                <a:gd name="connsiteY95" fmla="*/ 719892 h 765619"/>
                <a:gd name="connsiteX96" fmla="*/ 45933 w 765619"/>
                <a:gd name="connsiteY96" fmla="*/ 269660 h 765619"/>
                <a:gd name="connsiteX97" fmla="*/ 496165 w 765619"/>
                <a:gd name="connsiteY97" fmla="*/ 49068 h 765619"/>
                <a:gd name="connsiteX98" fmla="*/ 718566 w 765619"/>
                <a:gd name="connsiteY98" fmla="*/ 493871 h 765619"/>
                <a:gd name="connsiteX99" fmla="*/ 685324 w 765619"/>
                <a:gd name="connsiteY99" fmla="*/ 485013 h 765619"/>
                <a:gd name="connsiteX100" fmla="*/ 626936 w 765619"/>
                <a:gd name="connsiteY100" fmla="*/ 510635 h 765619"/>
                <a:gd name="connsiteX101" fmla="*/ 620268 w 765619"/>
                <a:gd name="connsiteY101" fmla="*/ 492633 h 765619"/>
                <a:gd name="connsiteX102" fmla="*/ 676466 w 765619"/>
                <a:gd name="connsiteY102" fmla="*/ 467963 h 765619"/>
                <a:gd name="connsiteX103" fmla="*/ 604933 w 765619"/>
                <a:gd name="connsiteY103" fmla="*/ 450914 h 765619"/>
                <a:gd name="connsiteX104" fmla="*/ 656177 w 765619"/>
                <a:gd name="connsiteY104" fmla="*/ 428435 h 765619"/>
                <a:gd name="connsiteX105" fmla="*/ 663512 w 765619"/>
                <a:gd name="connsiteY105" fmla="*/ 442627 h 765619"/>
                <a:gd name="connsiteX106" fmla="*/ 610457 w 765619"/>
                <a:gd name="connsiteY106" fmla="*/ 465773 h 765619"/>
                <a:gd name="connsiteX107" fmla="*/ 595408 w 765619"/>
                <a:gd name="connsiteY107" fmla="*/ 424053 h 765619"/>
                <a:gd name="connsiteX108" fmla="*/ 591122 w 765619"/>
                <a:gd name="connsiteY108" fmla="*/ 412337 h 765619"/>
                <a:gd name="connsiteX109" fmla="*/ 637699 w 765619"/>
                <a:gd name="connsiteY109" fmla="*/ 391859 h 765619"/>
                <a:gd name="connsiteX110" fmla="*/ 643414 w 765619"/>
                <a:gd name="connsiteY110" fmla="*/ 402908 h 765619"/>
                <a:gd name="connsiteX111" fmla="*/ 205169 w 765619"/>
                <a:gd name="connsiteY111" fmla="*/ 164687 h 765619"/>
                <a:gd name="connsiteX112" fmla="*/ 145066 w 765619"/>
                <a:gd name="connsiteY112" fmla="*/ 224790 h 765619"/>
                <a:gd name="connsiteX113" fmla="*/ 205169 w 765619"/>
                <a:gd name="connsiteY113" fmla="*/ 284893 h 765619"/>
                <a:gd name="connsiteX114" fmla="*/ 265271 w 765619"/>
                <a:gd name="connsiteY114" fmla="*/ 224790 h 765619"/>
                <a:gd name="connsiteX115" fmla="*/ 205169 w 765619"/>
                <a:gd name="connsiteY115" fmla="*/ 164687 h 765619"/>
                <a:gd name="connsiteX116" fmla="*/ 205169 w 765619"/>
                <a:gd name="connsiteY116" fmla="*/ 256318 h 765619"/>
                <a:gd name="connsiteX117" fmla="*/ 173641 w 765619"/>
                <a:gd name="connsiteY117" fmla="*/ 224790 h 765619"/>
                <a:gd name="connsiteX118" fmla="*/ 205169 w 765619"/>
                <a:gd name="connsiteY118" fmla="*/ 193262 h 765619"/>
                <a:gd name="connsiteX119" fmla="*/ 236696 w 765619"/>
                <a:gd name="connsiteY119" fmla="*/ 224790 h 765619"/>
                <a:gd name="connsiteX120" fmla="*/ 205169 w 765619"/>
                <a:gd name="connsiteY120" fmla="*/ 256318 h 765619"/>
                <a:gd name="connsiteX121" fmla="*/ 560451 w 765619"/>
                <a:gd name="connsiteY121" fmla="*/ 164687 h 765619"/>
                <a:gd name="connsiteX122" fmla="*/ 500731 w 765619"/>
                <a:gd name="connsiteY122" fmla="*/ 225170 h 765619"/>
                <a:gd name="connsiteX123" fmla="*/ 561213 w 765619"/>
                <a:gd name="connsiteY123" fmla="*/ 284890 h 765619"/>
                <a:gd name="connsiteX124" fmla="*/ 620935 w 765619"/>
                <a:gd name="connsiteY124" fmla="*/ 224885 h 765619"/>
                <a:gd name="connsiteX125" fmla="*/ 560737 w 765619"/>
                <a:gd name="connsiteY125" fmla="*/ 164687 h 765619"/>
                <a:gd name="connsiteX126" fmla="*/ 560451 w 765619"/>
                <a:gd name="connsiteY126" fmla="*/ 164687 h 765619"/>
                <a:gd name="connsiteX127" fmla="*/ 560451 w 765619"/>
                <a:gd name="connsiteY127" fmla="*/ 256318 h 765619"/>
                <a:gd name="connsiteX128" fmla="*/ 529307 w 765619"/>
                <a:gd name="connsiteY128" fmla="*/ 224411 h 765619"/>
                <a:gd name="connsiteX129" fmla="*/ 561213 w 765619"/>
                <a:gd name="connsiteY129" fmla="*/ 193267 h 765619"/>
                <a:gd name="connsiteX130" fmla="*/ 592360 w 765619"/>
                <a:gd name="connsiteY130" fmla="*/ 224885 h 765619"/>
                <a:gd name="connsiteX131" fmla="*/ 560739 w 765619"/>
                <a:gd name="connsiteY131" fmla="*/ 256320 h 765619"/>
                <a:gd name="connsiteX132" fmla="*/ 560451 w 765619"/>
                <a:gd name="connsiteY132" fmla="*/ 256318 h 765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765619" h="765619">
                  <a:moveTo>
                    <a:pt x="382810" y="0"/>
                  </a:moveTo>
                  <a:cubicBezTo>
                    <a:pt x="171390" y="0"/>
                    <a:pt x="0" y="171390"/>
                    <a:pt x="0" y="382810"/>
                  </a:cubicBezTo>
                  <a:cubicBezTo>
                    <a:pt x="0" y="594230"/>
                    <a:pt x="171390" y="765620"/>
                    <a:pt x="382810" y="765620"/>
                  </a:cubicBezTo>
                  <a:cubicBezTo>
                    <a:pt x="594230" y="765620"/>
                    <a:pt x="765620" y="594230"/>
                    <a:pt x="765620" y="382810"/>
                  </a:cubicBezTo>
                  <a:cubicBezTo>
                    <a:pt x="765410" y="171477"/>
                    <a:pt x="594143" y="210"/>
                    <a:pt x="382810" y="0"/>
                  </a:cubicBezTo>
                  <a:close/>
                  <a:moveTo>
                    <a:pt x="719138" y="493681"/>
                  </a:moveTo>
                  <a:cubicBezTo>
                    <a:pt x="719503" y="490838"/>
                    <a:pt x="719005" y="487950"/>
                    <a:pt x="717709" y="485394"/>
                  </a:cubicBezTo>
                  <a:lnTo>
                    <a:pt x="656558" y="366713"/>
                  </a:lnTo>
                  <a:cubicBezTo>
                    <a:pt x="653112" y="359973"/>
                    <a:pt x="645008" y="357090"/>
                    <a:pt x="638080" y="360140"/>
                  </a:cubicBezTo>
                  <a:lnTo>
                    <a:pt x="609981" y="372523"/>
                  </a:lnTo>
                  <a:lnTo>
                    <a:pt x="580835" y="372523"/>
                  </a:lnTo>
                  <a:lnTo>
                    <a:pt x="580835" y="335185"/>
                  </a:lnTo>
                  <a:cubicBezTo>
                    <a:pt x="580835" y="327294"/>
                    <a:pt x="574438" y="320897"/>
                    <a:pt x="566547" y="320897"/>
                  </a:cubicBezTo>
                  <a:cubicBezTo>
                    <a:pt x="558656" y="320897"/>
                    <a:pt x="552260" y="327294"/>
                    <a:pt x="552260" y="335185"/>
                  </a:cubicBezTo>
                  <a:lnTo>
                    <a:pt x="552260" y="372428"/>
                  </a:lnTo>
                  <a:lnTo>
                    <a:pt x="512540" y="372428"/>
                  </a:lnTo>
                  <a:lnTo>
                    <a:pt x="512540" y="335185"/>
                  </a:lnTo>
                  <a:cubicBezTo>
                    <a:pt x="512540" y="327294"/>
                    <a:pt x="506144" y="320897"/>
                    <a:pt x="498253" y="320897"/>
                  </a:cubicBezTo>
                  <a:cubicBezTo>
                    <a:pt x="490362" y="320897"/>
                    <a:pt x="483965" y="327294"/>
                    <a:pt x="483965" y="335185"/>
                  </a:cubicBezTo>
                  <a:lnTo>
                    <a:pt x="483965" y="372428"/>
                  </a:lnTo>
                  <a:lnTo>
                    <a:pt x="444246" y="372428"/>
                  </a:lnTo>
                  <a:lnTo>
                    <a:pt x="444246" y="335185"/>
                  </a:lnTo>
                  <a:cubicBezTo>
                    <a:pt x="444246" y="327294"/>
                    <a:pt x="437849" y="320897"/>
                    <a:pt x="429959" y="320897"/>
                  </a:cubicBezTo>
                  <a:cubicBezTo>
                    <a:pt x="422068" y="320897"/>
                    <a:pt x="415671" y="327294"/>
                    <a:pt x="415671" y="335185"/>
                  </a:cubicBezTo>
                  <a:lnTo>
                    <a:pt x="415671" y="372428"/>
                  </a:lnTo>
                  <a:lnTo>
                    <a:pt x="375952" y="372428"/>
                  </a:lnTo>
                  <a:lnTo>
                    <a:pt x="375952" y="335185"/>
                  </a:lnTo>
                  <a:cubicBezTo>
                    <a:pt x="375952" y="327294"/>
                    <a:pt x="369555" y="320897"/>
                    <a:pt x="361664" y="320897"/>
                  </a:cubicBezTo>
                  <a:cubicBezTo>
                    <a:pt x="353773" y="320897"/>
                    <a:pt x="347377" y="327294"/>
                    <a:pt x="347377" y="335185"/>
                  </a:cubicBezTo>
                  <a:lnTo>
                    <a:pt x="347377" y="372428"/>
                  </a:lnTo>
                  <a:lnTo>
                    <a:pt x="307658" y="372428"/>
                  </a:lnTo>
                  <a:lnTo>
                    <a:pt x="307658" y="335185"/>
                  </a:lnTo>
                  <a:cubicBezTo>
                    <a:pt x="307658" y="327294"/>
                    <a:pt x="301261" y="320897"/>
                    <a:pt x="293370" y="320897"/>
                  </a:cubicBezTo>
                  <a:cubicBezTo>
                    <a:pt x="285479" y="320897"/>
                    <a:pt x="279083" y="327294"/>
                    <a:pt x="279083" y="335185"/>
                  </a:cubicBezTo>
                  <a:lnTo>
                    <a:pt x="279083" y="372428"/>
                  </a:lnTo>
                  <a:lnTo>
                    <a:pt x="239363" y="372428"/>
                  </a:lnTo>
                  <a:lnTo>
                    <a:pt x="239363" y="335185"/>
                  </a:lnTo>
                  <a:cubicBezTo>
                    <a:pt x="239363" y="327294"/>
                    <a:pt x="232967" y="320897"/>
                    <a:pt x="225076" y="320897"/>
                  </a:cubicBezTo>
                  <a:cubicBezTo>
                    <a:pt x="217185" y="320897"/>
                    <a:pt x="210788" y="327294"/>
                    <a:pt x="210788" y="335185"/>
                  </a:cubicBezTo>
                  <a:lnTo>
                    <a:pt x="210788" y="372428"/>
                  </a:lnTo>
                  <a:lnTo>
                    <a:pt x="155924" y="372428"/>
                  </a:lnTo>
                  <a:cubicBezTo>
                    <a:pt x="148033" y="372428"/>
                    <a:pt x="141637" y="378824"/>
                    <a:pt x="141637" y="386715"/>
                  </a:cubicBezTo>
                  <a:cubicBezTo>
                    <a:pt x="141637" y="394606"/>
                    <a:pt x="148033" y="401003"/>
                    <a:pt x="155924" y="401003"/>
                  </a:cubicBezTo>
                  <a:lnTo>
                    <a:pt x="174974" y="401003"/>
                  </a:lnTo>
                  <a:lnTo>
                    <a:pt x="174974" y="439960"/>
                  </a:lnTo>
                  <a:cubicBezTo>
                    <a:pt x="174974" y="447851"/>
                    <a:pt x="181371" y="454247"/>
                    <a:pt x="189262" y="454247"/>
                  </a:cubicBezTo>
                  <a:cubicBezTo>
                    <a:pt x="197153" y="454247"/>
                    <a:pt x="203549" y="447851"/>
                    <a:pt x="203549" y="439960"/>
                  </a:cubicBezTo>
                  <a:lnTo>
                    <a:pt x="203549" y="401098"/>
                  </a:lnTo>
                  <a:lnTo>
                    <a:pt x="223171" y="401098"/>
                  </a:lnTo>
                  <a:lnTo>
                    <a:pt x="224790" y="401098"/>
                  </a:lnTo>
                  <a:lnTo>
                    <a:pt x="226409" y="401098"/>
                  </a:lnTo>
                  <a:lnTo>
                    <a:pt x="243173" y="401098"/>
                  </a:lnTo>
                  <a:lnTo>
                    <a:pt x="243173" y="439960"/>
                  </a:lnTo>
                  <a:cubicBezTo>
                    <a:pt x="243173" y="447851"/>
                    <a:pt x="249570" y="454247"/>
                    <a:pt x="257461" y="454247"/>
                  </a:cubicBezTo>
                  <a:cubicBezTo>
                    <a:pt x="265352" y="454247"/>
                    <a:pt x="271748" y="447851"/>
                    <a:pt x="271748" y="439960"/>
                  </a:cubicBezTo>
                  <a:lnTo>
                    <a:pt x="271748" y="401098"/>
                  </a:lnTo>
                  <a:lnTo>
                    <a:pt x="291370" y="401098"/>
                  </a:lnTo>
                  <a:lnTo>
                    <a:pt x="292989" y="401098"/>
                  </a:lnTo>
                  <a:lnTo>
                    <a:pt x="294608" y="401098"/>
                  </a:lnTo>
                  <a:lnTo>
                    <a:pt x="311372" y="401098"/>
                  </a:lnTo>
                  <a:lnTo>
                    <a:pt x="311372" y="439960"/>
                  </a:lnTo>
                  <a:cubicBezTo>
                    <a:pt x="311372" y="447851"/>
                    <a:pt x="317769" y="454247"/>
                    <a:pt x="325660" y="454247"/>
                  </a:cubicBezTo>
                  <a:cubicBezTo>
                    <a:pt x="333551" y="454247"/>
                    <a:pt x="339947" y="447851"/>
                    <a:pt x="339947" y="439960"/>
                  </a:cubicBezTo>
                  <a:lnTo>
                    <a:pt x="339947" y="401098"/>
                  </a:lnTo>
                  <a:lnTo>
                    <a:pt x="359569" y="401098"/>
                  </a:lnTo>
                  <a:lnTo>
                    <a:pt x="361188" y="401098"/>
                  </a:lnTo>
                  <a:lnTo>
                    <a:pt x="362807" y="401098"/>
                  </a:lnTo>
                  <a:lnTo>
                    <a:pt x="379571" y="401098"/>
                  </a:lnTo>
                  <a:lnTo>
                    <a:pt x="379571" y="439960"/>
                  </a:lnTo>
                  <a:cubicBezTo>
                    <a:pt x="379571" y="447851"/>
                    <a:pt x="385968" y="454247"/>
                    <a:pt x="393859" y="454247"/>
                  </a:cubicBezTo>
                  <a:cubicBezTo>
                    <a:pt x="401750" y="454247"/>
                    <a:pt x="408146" y="447851"/>
                    <a:pt x="408146" y="439960"/>
                  </a:cubicBezTo>
                  <a:lnTo>
                    <a:pt x="408146" y="401098"/>
                  </a:lnTo>
                  <a:lnTo>
                    <a:pt x="427768" y="401098"/>
                  </a:lnTo>
                  <a:lnTo>
                    <a:pt x="429387" y="401098"/>
                  </a:lnTo>
                  <a:lnTo>
                    <a:pt x="431006" y="401098"/>
                  </a:lnTo>
                  <a:lnTo>
                    <a:pt x="447770" y="401098"/>
                  </a:lnTo>
                  <a:lnTo>
                    <a:pt x="447770" y="439960"/>
                  </a:lnTo>
                  <a:cubicBezTo>
                    <a:pt x="447770" y="447851"/>
                    <a:pt x="454167" y="454247"/>
                    <a:pt x="462058" y="454247"/>
                  </a:cubicBezTo>
                  <a:cubicBezTo>
                    <a:pt x="469949" y="454247"/>
                    <a:pt x="476345" y="447851"/>
                    <a:pt x="476345" y="439960"/>
                  </a:cubicBezTo>
                  <a:lnTo>
                    <a:pt x="476345" y="401098"/>
                  </a:lnTo>
                  <a:lnTo>
                    <a:pt x="495967" y="401098"/>
                  </a:lnTo>
                  <a:lnTo>
                    <a:pt x="497586" y="401098"/>
                  </a:lnTo>
                  <a:lnTo>
                    <a:pt x="499205" y="401098"/>
                  </a:lnTo>
                  <a:lnTo>
                    <a:pt x="516160" y="401098"/>
                  </a:lnTo>
                  <a:lnTo>
                    <a:pt x="516160" y="439960"/>
                  </a:lnTo>
                  <a:cubicBezTo>
                    <a:pt x="516160" y="447851"/>
                    <a:pt x="522556" y="454247"/>
                    <a:pt x="530447" y="454247"/>
                  </a:cubicBezTo>
                  <a:cubicBezTo>
                    <a:pt x="538338" y="454247"/>
                    <a:pt x="544735" y="447851"/>
                    <a:pt x="544735" y="439960"/>
                  </a:cubicBezTo>
                  <a:lnTo>
                    <a:pt x="544735" y="401098"/>
                  </a:lnTo>
                  <a:lnTo>
                    <a:pt x="558356" y="401098"/>
                  </a:lnTo>
                  <a:cubicBezTo>
                    <a:pt x="557492" y="403857"/>
                    <a:pt x="557492" y="406815"/>
                    <a:pt x="558356" y="409575"/>
                  </a:cubicBezTo>
                  <a:lnTo>
                    <a:pt x="605409" y="535210"/>
                  </a:lnTo>
                  <a:cubicBezTo>
                    <a:pt x="608180" y="542598"/>
                    <a:pt x="616415" y="546341"/>
                    <a:pt x="623804" y="543570"/>
                  </a:cubicBezTo>
                  <a:cubicBezTo>
                    <a:pt x="624024" y="543488"/>
                    <a:pt x="624243" y="543400"/>
                    <a:pt x="624459" y="543306"/>
                  </a:cubicBezTo>
                  <a:lnTo>
                    <a:pt x="710184" y="505206"/>
                  </a:lnTo>
                  <a:cubicBezTo>
                    <a:pt x="712944" y="503981"/>
                    <a:pt x="715245" y="501914"/>
                    <a:pt x="716756" y="499301"/>
                  </a:cubicBezTo>
                  <a:cubicBezTo>
                    <a:pt x="653343" y="684543"/>
                    <a:pt x="451767" y="783306"/>
                    <a:pt x="266524" y="719892"/>
                  </a:cubicBezTo>
                  <a:cubicBezTo>
                    <a:pt x="81281" y="656479"/>
                    <a:pt x="-17481" y="454903"/>
                    <a:pt x="45933" y="269660"/>
                  </a:cubicBezTo>
                  <a:cubicBezTo>
                    <a:pt x="109346" y="84417"/>
                    <a:pt x="310922" y="-14345"/>
                    <a:pt x="496165" y="49068"/>
                  </a:cubicBezTo>
                  <a:cubicBezTo>
                    <a:pt x="679297" y="111759"/>
                    <a:pt x="778293" y="309751"/>
                    <a:pt x="718566" y="493871"/>
                  </a:cubicBezTo>
                  <a:close/>
                  <a:moveTo>
                    <a:pt x="685324" y="485013"/>
                  </a:moveTo>
                  <a:lnTo>
                    <a:pt x="626936" y="510635"/>
                  </a:lnTo>
                  <a:lnTo>
                    <a:pt x="620268" y="492633"/>
                  </a:lnTo>
                  <a:lnTo>
                    <a:pt x="676466" y="467963"/>
                  </a:lnTo>
                  <a:close/>
                  <a:moveTo>
                    <a:pt x="604933" y="450914"/>
                  </a:moveTo>
                  <a:lnTo>
                    <a:pt x="656177" y="428435"/>
                  </a:lnTo>
                  <a:lnTo>
                    <a:pt x="663512" y="442627"/>
                  </a:lnTo>
                  <a:lnTo>
                    <a:pt x="610457" y="465773"/>
                  </a:lnTo>
                  <a:close/>
                  <a:moveTo>
                    <a:pt x="595408" y="424053"/>
                  </a:moveTo>
                  <a:lnTo>
                    <a:pt x="591122" y="412337"/>
                  </a:lnTo>
                  <a:lnTo>
                    <a:pt x="637699" y="391859"/>
                  </a:lnTo>
                  <a:lnTo>
                    <a:pt x="643414" y="402908"/>
                  </a:lnTo>
                  <a:close/>
                  <a:moveTo>
                    <a:pt x="205169" y="164687"/>
                  </a:moveTo>
                  <a:cubicBezTo>
                    <a:pt x="171975" y="164687"/>
                    <a:pt x="145066" y="191596"/>
                    <a:pt x="145066" y="224790"/>
                  </a:cubicBezTo>
                  <a:cubicBezTo>
                    <a:pt x="145066" y="257984"/>
                    <a:pt x="171975" y="284893"/>
                    <a:pt x="205169" y="284893"/>
                  </a:cubicBezTo>
                  <a:cubicBezTo>
                    <a:pt x="238362" y="284893"/>
                    <a:pt x="265271" y="257984"/>
                    <a:pt x="265271" y="224790"/>
                  </a:cubicBezTo>
                  <a:cubicBezTo>
                    <a:pt x="265219" y="191618"/>
                    <a:pt x="238341" y="164740"/>
                    <a:pt x="205169" y="164687"/>
                  </a:cubicBezTo>
                  <a:close/>
                  <a:moveTo>
                    <a:pt x="205169" y="256318"/>
                  </a:moveTo>
                  <a:cubicBezTo>
                    <a:pt x="187756" y="256318"/>
                    <a:pt x="173641" y="242202"/>
                    <a:pt x="173641" y="224790"/>
                  </a:cubicBezTo>
                  <a:cubicBezTo>
                    <a:pt x="173641" y="207378"/>
                    <a:pt x="187756" y="193262"/>
                    <a:pt x="205169" y="193262"/>
                  </a:cubicBezTo>
                  <a:cubicBezTo>
                    <a:pt x="222581" y="193262"/>
                    <a:pt x="236696" y="207378"/>
                    <a:pt x="236696" y="224790"/>
                  </a:cubicBezTo>
                  <a:cubicBezTo>
                    <a:pt x="236696" y="242202"/>
                    <a:pt x="222581" y="256318"/>
                    <a:pt x="205169" y="256318"/>
                  </a:cubicBezTo>
                  <a:close/>
                  <a:moveTo>
                    <a:pt x="560451" y="164687"/>
                  </a:moveTo>
                  <a:cubicBezTo>
                    <a:pt x="527258" y="164898"/>
                    <a:pt x="500520" y="191977"/>
                    <a:pt x="500731" y="225170"/>
                  </a:cubicBezTo>
                  <a:cubicBezTo>
                    <a:pt x="500941" y="258363"/>
                    <a:pt x="528020" y="285101"/>
                    <a:pt x="561213" y="284890"/>
                  </a:cubicBezTo>
                  <a:cubicBezTo>
                    <a:pt x="594220" y="284681"/>
                    <a:pt x="620882" y="257893"/>
                    <a:pt x="620935" y="224885"/>
                  </a:cubicBezTo>
                  <a:cubicBezTo>
                    <a:pt x="620935" y="191639"/>
                    <a:pt x="593984" y="164687"/>
                    <a:pt x="560737" y="164687"/>
                  </a:cubicBezTo>
                  <a:cubicBezTo>
                    <a:pt x="560642" y="164687"/>
                    <a:pt x="560546" y="164687"/>
                    <a:pt x="560451" y="164687"/>
                  </a:cubicBezTo>
                  <a:close/>
                  <a:moveTo>
                    <a:pt x="560451" y="256318"/>
                  </a:moveTo>
                  <a:cubicBezTo>
                    <a:pt x="543040" y="256107"/>
                    <a:pt x="529096" y="241822"/>
                    <a:pt x="529307" y="224411"/>
                  </a:cubicBezTo>
                  <a:cubicBezTo>
                    <a:pt x="529517" y="207000"/>
                    <a:pt x="543802" y="193056"/>
                    <a:pt x="561213" y="193267"/>
                  </a:cubicBezTo>
                  <a:cubicBezTo>
                    <a:pt x="578512" y="193476"/>
                    <a:pt x="592411" y="207585"/>
                    <a:pt x="592360" y="224885"/>
                  </a:cubicBezTo>
                  <a:cubicBezTo>
                    <a:pt x="592308" y="242298"/>
                    <a:pt x="578151" y="256371"/>
                    <a:pt x="560739" y="256320"/>
                  </a:cubicBezTo>
                  <a:cubicBezTo>
                    <a:pt x="560643" y="256320"/>
                    <a:pt x="560547" y="256319"/>
                    <a:pt x="560451" y="2563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0937CF5E-9280-9A62-5AE2-08F54D5F046E}"/>
                </a:ext>
              </a:extLst>
            </p:cNvPr>
            <p:cNvSpPr/>
            <p:nvPr/>
          </p:nvSpPr>
          <p:spPr>
            <a:xfrm>
              <a:off x="8460448" y="3462751"/>
              <a:ext cx="562413" cy="541548"/>
            </a:xfrm>
            <a:custGeom>
              <a:avLst/>
              <a:gdLst>
                <a:gd name="connsiteX0" fmla="*/ 308605 w 854737"/>
                <a:gd name="connsiteY0" fmla="*/ 319743 h 823028"/>
                <a:gd name="connsiteX1" fmla="*/ 248502 w 854737"/>
                <a:gd name="connsiteY1" fmla="*/ 259641 h 823028"/>
                <a:gd name="connsiteX2" fmla="*/ 188399 w 854737"/>
                <a:gd name="connsiteY2" fmla="*/ 319743 h 823028"/>
                <a:gd name="connsiteX3" fmla="*/ 248502 w 854737"/>
                <a:gd name="connsiteY3" fmla="*/ 379846 h 823028"/>
                <a:gd name="connsiteX4" fmla="*/ 308605 w 854737"/>
                <a:gd name="connsiteY4" fmla="*/ 319743 h 823028"/>
                <a:gd name="connsiteX5" fmla="*/ 248502 w 854737"/>
                <a:gd name="connsiteY5" fmla="*/ 351271 h 823028"/>
                <a:gd name="connsiteX6" fmla="*/ 216974 w 854737"/>
                <a:gd name="connsiteY6" fmla="*/ 319743 h 823028"/>
                <a:gd name="connsiteX7" fmla="*/ 248502 w 854737"/>
                <a:gd name="connsiteY7" fmla="*/ 288216 h 823028"/>
                <a:gd name="connsiteX8" fmla="*/ 280030 w 854737"/>
                <a:gd name="connsiteY8" fmla="*/ 319743 h 823028"/>
                <a:gd name="connsiteX9" fmla="*/ 248502 w 854737"/>
                <a:gd name="connsiteY9" fmla="*/ 351271 h 823028"/>
                <a:gd name="connsiteX10" fmla="*/ 603689 w 854737"/>
                <a:gd name="connsiteY10" fmla="*/ 259641 h 823028"/>
                <a:gd name="connsiteX11" fmla="*/ 543587 w 854737"/>
                <a:gd name="connsiteY11" fmla="*/ 319743 h 823028"/>
                <a:gd name="connsiteX12" fmla="*/ 603689 w 854737"/>
                <a:gd name="connsiteY12" fmla="*/ 379846 h 823028"/>
                <a:gd name="connsiteX13" fmla="*/ 663792 w 854737"/>
                <a:gd name="connsiteY13" fmla="*/ 319743 h 823028"/>
                <a:gd name="connsiteX14" fmla="*/ 603689 w 854737"/>
                <a:gd name="connsiteY14" fmla="*/ 259641 h 823028"/>
                <a:gd name="connsiteX15" fmla="*/ 603689 w 854737"/>
                <a:gd name="connsiteY15" fmla="*/ 351271 h 823028"/>
                <a:gd name="connsiteX16" fmla="*/ 572162 w 854737"/>
                <a:gd name="connsiteY16" fmla="*/ 319743 h 823028"/>
                <a:gd name="connsiteX17" fmla="*/ 603689 w 854737"/>
                <a:gd name="connsiteY17" fmla="*/ 288216 h 823028"/>
                <a:gd name="connsiteX18" fmla="*/ 635217 w 854737"/>
                <a:gd name="connsiteY18" fmla="*/ 319743 h 823028"/>
                <a:gd name="connsiteX19" fmla="*/ 603689 w 854737"/>
                <a:gd name="connsiteY19" fmla="*/ 351271 h 823028"/>
                <a:gd name="connsiteX20" fmla="*/ 193162 w 854737"/>
                <a:gd name="connsiteY20" fmla="*/ 234780 h 823028"/>
                <a:gd name="connsiteX21" fmla="*/ 253265 w 854737"/>
                <a:gd name="connsiteY21" fmla="*/ 174678 h 823028"/>
                <a:gd name="connsiteX22" fmla="*/ 313367 w 854737"/>
                <a:gd name="connsiteY22" fmla="*/ 234780 h 823028"/>
                <a:gd name="connsiteX23" fmla="*/ 299080 w 854737"/>
                <a:gd name="connsiteY23" fmla="*/ 249068 h 823028"/>
                <a:gd name="connsiteX24" fmla="*/ 284792 w 854737"/>
                <a:gd name="connsiteY24" fmla="*/ 234780 h 823028"/>
                <a:gd name="connsiteX25" fmla="*/ 253265 w 854737"/>
                <a:gd name="connsiteY25" fmla="*/ 203253 h 823028"/>
                <a:gd name="connsiteX26" fmla="*/ 221737 w 854737"/>
                <a:gd name="connsiteY26" fmla="*/ 234780 h 823028"/>
                <a:gd name="connsiteX27" fmla="*/ 207449 w 854737"/>
                <a:gd name="connsiteY27" fmla="*/ 249068 h 823028"/>
                <a:gd name="connsiteX28" fmla="*/ 193162 w 854737"/>
                <a:gd name="connsiteY28" fmla="*/ 234780 h 823028"/>
                <a:gd name="connsiteX29" fmla="*/ 668555 w 854737"/>
                <a:gd name="connsiteY29" fmla="*/ 234780 h 823028"/>
                <a:gd name="connsiteX30" fmla="*/ 654267 w 854737"/>
                <a:gd name="connsiteY30" fmla="*/ 249068 h 823028"/>
                <a:gd name="connsiteX31" fmla="*/ 639980 w 854737"/>
                <a:gd name="connsiteY31" fmla="*/ 234780 h 823028"/>
                <a:gd name="connsiteX32" fmla="*/ 608452 w 854737"/>
                <a:gd name="connsiteY32" fmla="*/ 203253 h 823028"/>
                <a:gd name="connsiteX33" fmla="*/ 576924 w 854737"/>
                <a:gd name="connsiteY33" fmla="*/ 234780 h 823028"/>
                <a:gd name="connsiteX34" fmla="*/ 562637 w 854737"/>
                <a:gd name="connsiteY34" fmla="*/ 249068 h 823028"/>
                <a:gd name="connsiteX35" fmla="*/ 548349 w 854737"/>
                <a:gd name="connsiteY35" fmla="*/ 234780 h 823028"/>
                <a:gd name="connsiteX36" fmla="*/ 608452 w 854737"/>
                <a:gd name="connsiteY36" fmla="*/ 174678 h 823028"/>
                <a:gd name="connsiteX37" fmla="*/ 668555 w 854737"/>
                <a:gd name="connsiteY37" fmla="*/ 234780 h 823028"/>
                <a:gd name="connsiteX38" fmla="*/ 854483 w 854737"/>
                <a:gd name="connsiteY38" fmla="*/ 209253 h 823028"/>
                <a:gd name="connsiteX39" fmla="*/ 836290 w 854737"/>
                <a:gd name="connsiteY39" fmla="*/ 171153 h 823028"/>
                <a:gd name="connsiteX40" fmla="*/ 820288 w 854737"/>
                <a:gd name="connsiteY40" fmla="*/ 69491 h 823028"/>
                <a:gd name="connsiteX41" fmla="*/ 798190 w 854737"/>
                <a:gd name="connsiteY41" fmla="*/ 58568 h 823028"/>
                <a:gd name="connsiteX42" fmla="*/ 712604 w 854737"/>
                <a:gd name="connsiteY42" fmla="*/ 1416 h 823028"/>
                <a:gd name="connsiteX43" fmla="*/ 672746 w 854737"/>
                <a:gd name="connsiteY43" fmla="*/ 24087 h 823028"/>
                <a:gd name="connsiteX44" fmla="*/ 575296 w 854737"/>
                <a:gd name="connsiteY44" fmla="*/ 57175 h 823028"/>
                <a:gd name="connsiteX45" fmla="*/ 567971 w 854737"/>
                <a:gd name="connsiteY45" fmla="*/ 84285 h 823028"/>
                <a:gd name="connsiteX46" fmla="*/ 287459 w 854737"/>
                <a:gd name="connsiteY46" fmla="*/ 83238 h 823028"/>
                <a:gd name="connsiteX47" fmla="*/ 221451 w 854737"/>
                <a:gd name="connsiteY47" fmla="*/ 16563 h 823028"/>
                <a:gd name="connsiteX48" fmla="*/ 182303 w 854737"/>
                <a:gd name="connsiteY48" fmla="*/ 23992 h 823028"/>
                <a:gd name="connsiteX49" fmla="*/ 79519 w 854737"/>
                <a:gd name="connsiteY49" fmla="*/ 18843 h 823028"/>
                <a:gd name="connsiteX50" fmla="*/ 57050 w 854737"/>
                <a:gd name="connsiteY50" fmla="*/ 58187 h 823028"/>
                <a:gd name="connsiteX51" fmla="*/ 8026 w 854737"/>
                <a:gd name="connsiteY51" fmla="*/ 148674 h 823028"/>
                <a:gd name="connsiteX52" fmla="*/ 18950 w 854737"/>
                <a:gd name="connsiteY52" fmla="*/ 170772 h 823028"/>
                <a:gd name="connsiteX53" fmla="*/ 17224 w 854737"/>
                <a:gd name="connsiteY53" fmla="*/ 258043 h 823028"/>
                <a:gd name="connsiteX54" fmla="*/ 30475 w 854737"/>
                <a:gd name="connsiteY54" fmla="*/ 268499 h 823028"/>
                <a:gd name="connsiteX55" fmla="*/ 24665 w 854737"/>
                <a:gd name="connsiteY55" fmla="*/ 287549 h 823028"/>
                <a:gd name="connsiteX56" fmla="*/ 56669 w 854737"/>
                <a:gd name="connsiteY56" fmla="*/ 339841 h 823028"/>
                <a:gd name="connsiteX57" fmla="*/ 325829 w 854737"/>
                <a:gd name="connsiteY57" fmla="*/ 809564 h 823028"/>
                <a:gd name="connsiteX58" fmla="*/ 795551 w 854737"/>
                <a:gd name="connsiteY58" fmla="*/ 540404 h 823028"/>
                <a:gd name="connsiteX59" fmla="*/ 795809 w 854737"/>
                <a:gd name="connsiteY59" fmla="*/ 340794 h 823028"/>
                <a:gd name="connsiteX60" fmla="*/ 827692 w 854737"/>
                <a:gd name="connsiteY60" fmla="*/ 275713 h 823028"/>
                <a:gd name="connsiteX61" fmla="*/ 824384 w 854737"/>
                <a:gd name="connsiteY61" fmla="*/ 268118 h 823028"/>
                <a:gd name="connsiteX62" fmla="*/ 854483 w 854737"/>
                <a:gd name="connsiteY62" fmla="*/ 209253 h 823028"/>
                <a:gd name="connsiteX63" fmla="*/ 58288 w 854737"/>
                <a:gd name="connsiteY63" fmla="*/ 306599 h 823028"/>
                <a:gd name="connsiteX64" fmla="*/ 61181 w 854737"/>
                <a:gd name="connsiteY64" fmla="*/ 274535 h 823028"/>
                <a:gd name="connsiteX65" fmla="*/ 62860 w 854737"/>
                <a:gd name="connsiteY65" fmla="*/ 273261 h 823028"/>
                <a:gd name="connsiteX66" fmla="*/ 66351 w 854737"/>
                <a:gd name="connsiteY66" fmla="*/ 253360 h 823028"/>
                <a:gd name="connsiteX67" fmla="*/ 56859 w 854737"/>
                <a:gd name="connsiteY67" fmla="*/ 247449 h 823028"/>
                <a:gd name="connsiteX68" fmla="*/ 29456 w 854737"/>
                <a:gd name="connsiteY68" fmla="*/ 209250 h 823028"/>
                <a:gd name="connsiteX69" fmla="*/ 46382 w 854737"/>
                <a:gd name="connsiteY69" fmla="*/ 185441 h 823028"/>
                <a:gd name="connsiteX70" fmla="*/ 52342 w 854737"/>
                <a:gd name="connsiteY70" fmla="*/ 166134 h 823028"/>
                <a:gd name="connsiteX71" fmla="*/ 48953 w 854737"/>
                <a:gd name="connsiteY71" fmla="*/ 161914 h 823028"/>
                <a:gd name="connsiteX72" fmla="*/ 43735 w 854737"/>
                <a:gd name="connsiteY72" fmla="*/ 99495 h 823028"/>
                <a:gd name="connsiteX73" fmla="*/ 71718 w 854737"/>
                <a:gd name="connsiteY73" fmla="*/ 84190 h 823028"/>
                <a:gd name="connsiteX74" fmla="*/ 84482 w 854737"/>
                <a:gd name="connsiteY74" fmla="*/ 70760 h 823028"/>
                <a:gd name="connsiteX75" fmla="*/ 84482 w 854737"/>
                <a:gd name="connsiteY75" fmla="*/ 68569 h 823028"/>
                <a:gd name="connsiteX76" fmla="*/ 132107 w 854737"/>
                <a:gd name="connsiteY76" fmla="*/ 28945 h 823028"/>
                <a:gd name="connsiteX77" fmla="*/ 166016 w 854737"/>
                <a:gd name="connsiteY77" fmla="*/ 50472 h 823028"/>
                <a:gd name="connsiteX78" fmla="*/ 185618 w 854737"/>
                <a:gd name="connsiteY78" fmla="*/ 55372 h 823028"/>
                <a:gd name="connsiteX79" fmla="*/ 187066 w 854737"/>
                <a:gd name="connsiteY79" fmla="*/ 54377 h 823028"/>
                <a:gd name="connsiteX80" fmla="*/ 249253 w 854737"/>
                <a:gd name="connsiteY80" fmla="*/ 61870 h 823028"/>
                <a:gd name="connsiteX81" fmla="*/ 258503 w 854737"/>
                <a:gd name="connsiteY81" fmla="*/ 93429 h 823028"/>
                <a:gd name="connsiteX82" fmla="*/ 258503 w 854737"/>
                <a:gd name="connsiteY82" fmla="*/ 95620 h 823028"/>
                <a:gd name="connsiteX83" fmla="*/ 65432 w 854737"/>
                <a:gd name="connsiteY83" fmla="*/ 312409 h 823028"/>
                <a:gd name="connsiteX84" fmla="*/ 58288 w 854737"/>
                <a:gd name="connsiteY84" fmla="*/ 306599 h 823028"/>
                <a:gd name="connsiteX85" fmla="*/ 426048 w 854737"/>
                <a:gd name="connsiteY85" fmla="*/ 793993 h 823028"/>
                <a:gd name="connsiteX86" fmla="*/ 71338 w 854737"/>
                <a:gd name="connsiteY86" fmla="*/ 440235 h 823028"/>
                <a:gd name="connsiteX87" fmla="*/ 425096 w 854737"/>
                <a:gd name="connsiteY87" fmla="*/ 85524 h 823028"/>
                <a:gd name="connsiteX88" fmla="*/ 779806 w 854737"/>
                <a:gd name="connsiteY88" fmla="*/ 439283 h 823028"/>
                <a:gd name="connsiteX89" fmla="*/ 779807 w 854737"/>
                <a:gd name="connsiteY89" fmla="*/ 439949 h 823028"/>
                <a:gd name="connsiteX90" fmla="*/ 426048 w 854737"/>
                <a:gd name="connsiteY90" fmla="*/ 793993 h 823028"/>
                <a:gd name="connsiteX91" fmla="*/ 797523 w 854737"/>
                <a:gd name="connsiteY91" fmla="*/ 247734 h 823028"/>
                <a:gd name="connsiteX92" fmla="*/ 785611 w 854737"/>
                <a:gd name="connsiteY92" fmla="*/ 264055 h 823028"/>
                <a:gd name="connsiteX93" fmla="*/ 791522 w 854737"/>
                <a:gd name="connsiteY93" fmla="*/ 273547 h 823028"/>
                <a:gd name="connsiteX94" fmla="*/ 797495 w 854737"/>
                <a:gd name="connsiteY94" fmla="*/ 305046 h 823028"/>
                <a:gd name="connsiteX95" fmla="*/ 786855 w 854737"/>
                <a:gd name="connsiteY95" fmla="*/ 313457 h 823028"/>
                <a:gd name="connsiteX96" fmla="*/ 595974 w 854737"/>
                <a:gd name="connsiteY96" fmla="*/ 97049 h 823028"/>
                <a:gd name="connsiteX97" fmla="*/ 595974 w 854737"/>
                <a:gd name="connsiteY97" fmla="*/ 93620 h 823028"/>
                <a:gd name="connsiteX98" fmla="*/ 635853 w 854737"/>
                <a:gd name="connsiteY98" fmla="*/ 45317 h 823028"/>
                <a:gd name="connsiteX99" fmla="*/ 667412 w 854737"/>
                <a:gd name="connsiteY99" fmla="*/ 54567 h 823028"/>
                <a:gd name="connsiteX100" fmla="*/ 687467 w 854737"/>
                <a:gd name="connsiteY100" fmla="*/ 52110 h 823028"/>
                <a:gd name="connsiteX101" fmla="*/ 688462 w 854737"/>
                <a:gd name="connsiteY101" fmla="*/ 50662 h 823028"/>
                <a:gd name="connsiteX102" fmla="*/ 722657 w 854737"/>
                <a:gd name="connsiteY102" fmla="*/ 28945 h 823028"/>
                <a:gd name="connsiteX103" fmla="*/ 770282 w 854737"/>
                <a:gd name="connsiteY103" fmla="*/ 68474 h 823028"/>
                <a:gd name="connsiteX104" fmla="*/ 770282 w 854737"/>
                <a:gd name="connsiteY104" fmla="*/ 70665 h 823028"/>
                <a:gd name="connsiteX105" fmla="*/ 782664 w 854737"/>
                <a:gd name="connsiteY105" fmla="*/ 84095 h 823028"/>
                <a:gd name="connsiteX106" fmla="*/ 820733 w 854737"/>
                <a:gd name="connsiteY106" fmla="*/ 133836 h 823028"/>
                <a:gd name="connsiteX107" fmla="*/ 805429 w 854737"/>
                <a:gd name="connsiteY107" fmla="*/ 161819 h 823028"/>
                <a:gd name="connsiteX108" fmla="*/ 803916 w 854737"/>
                <a:gd name="connsiteY108" fmla="*/ 181968 h 823028"/>
                <a:gd name="connsiteX109" fmla="*/ 808382 w 854737"/>
                <a:gd name="connsiteY109" fmla="*/ 185441 h 823028"/>
                <a:gd name="connsiteX110" fmla="*/ 822346 w 854737"/>
                <a:gd name="connsiteY110" fmla="*/ 230331 h 823028"/>
                <a:gd name="connsiteX111" fmla="*/ 797904 w 854737"/>
                <a:gd name="connsiteY111" fmla="*/ 247734 h 823028"/>
                <a:gd name="connsiteX112" fmla="*/ 426048 w 854737"/>
                <a:gd name="connsiteY112" fmla="*/ 422518 h 823028"/>
                <a:gd name="connsiteX113" fmla="*/ 470720 w 854737"/>
                <a:gd name="connsiteY113" fmla="*/ 377846 h 823028"/>
                <a:gd name="connsiteX114" fmla="*/ 426048 w 854737"/>
                <a:gd name="connsiteY114" fmla="*/ 333174 h 823028"/>
                <a:gd name="connsiteX115" fmla="*/ 381376 w 854737"/>
                <a:gd name="connsiteY115" fmla="*/ 377846 h 823028"/>
                <a:gd name="connsiteX116" fmla="*/ 426048 w 854737"/>
                <a:gd name="connsiteY116" fmla="*/ 422518 h 823028"/>
                <a:gd name="connsiteX117" fmla="*/ 426048 w 854737"/>
                <a:gd name="connsiteY117" fmla="*/ 361749 h 823028"/>
                <a:gd name="connsiteX118" fmla="*/ 442145 w 854737"/>
                <a:gd name="connsiteY118" fmla="*/ 377846 h 823028"/>
                <a:gd name="connsiteX119" fmla="*/ 426048 w 854737"/>
                <a:gd name="connsiteY119" fmla="*/ 393943 h 823028"/>
                <a:gd name="connsiteX120" fmla="*/ 409951 w 854737"/>
                <a:gd name="connsiteY120" fmla="*/ 377846 h 823028"/>
                <a:gd name="connsiteX121" fmla="*/ 426048 w 854737"/>
                <a:gd name="connsiteY121" fmla="*/ 361749 h 823028"/>
                <a:gd name="connsiteX122" fmla="*/ 583211 w 854737"/>
                <a:gd name="connsiteY122" fmla="*/ 462142 h 823028"/>
                <a:gd name="connsiteX123" fmla="*/ 271553 w 854737"/>
                <a:gd name="connsiteY123" fmla="*/ 462142 h 823028"/>
                <a:gd name="connsiteX124" fmla="*/ 257210 w 854737"/>
                <a:gd name="connsiteY124" fmla="*/ 476374 h 823028"/>
                <a:gd name="connsiteX125" fmla="*/ 258027 w 854737"/>
                <a:gd name="connsiteY125" fmla="*/ 481192 h 823028"/>
                <a:gd name="connsiteX126" fmla="*/ 335656 w 854737"/>
                <a:gd name="connsiteY126" fmla="*/ 576442 h 823028"/>
                <a:gd name="connsiteX127" fmla="*/ 335656 w 854737"/>
                <a:gd name="connsiteY127" fmla="*/ 686170 h 823028"/>
                <a:gd name="connsiteX128" fmla="*/ 424379 w 854737"/>
                <a:gd name="connsiteY128" fmla="*/ 780804 h 823028"/>
                <a:gd name="connsiteX129" fmla="*/ 519012 w 854737"/>
                <a:gd name="connsiteY129" fmla="*/ 692081 h 823028"/>
                <a:gd name="connsiteX130" fmla="*/ 519012 w 854737"/>
                <a:gd name="connsiteY130" fmla="*/ 686170 h 823028"/>
                <a:gd name="connsiteX131" fmla="*/ 519012 w 854737"/>
                <a:gd name="connsiteY131" fmla="*/ 576442 h 823028"/>
                <a:gd name="connsiteX132" fmla="*/ 596641 w 854737"/>
                <a:gd name="connsiteY132" fmla="*/ 481192 h 823028"/>
                <a:gd name="connsiteX133" fmla="*/ 587933 w 854737"/>
                <a:gd name="connsiteY133" fmla="*/ 462959 h 823028"/>
                <a:gd name="connsiteX134" fmla="*/ 583115 w 854737"/>
                <a:gd name="connsiteY134" fmla="*/ 462142 h 823028"/>
                <a:gd name="connsiteX135" fmla="*/ 490532 w 854737"/>
                <a:gd name="connsiteY135" fmla="*/ 686170 h 823028"/>
                <a:gd name="connsiteX136" fmla="*/ 429881 w 854737"/>
                <a:gd name="connsiteY136" fmla="*/ 751725 h 823028"/>
                <a:gd name="connsiteX137" fmla="*/ 364326 w 854737"/>
                <a:gd name="connsiteY137" fmla="*/ 691074 h 823028"/>
                <a:gd name="connsiteX138" fmla="*/ 364326 w 854737"/>
                <a:gd name="connsiteY138" fmla="*/ 686170 h 823028"/>
                <a:gd name="connsiteX139" fmla="*/ 364326 w 854737"/>
                <a:gd name="connsiteY139" fmla="*/ 542247 h 823028"/>
                <a:gd name="connsiteX140" fmla="*/ 414618 w 854737"/>
                <a:gd name="connsiteY140" fmla="*/ 546343 h 823028"/>
                <a:gd name="connsiteX141" fmla="*/ 434813 w 854737"/>
                <a:gd name="connsiteY141" fmla="*/ 545691 h 823028"/>
                <a:gd name="connsiteX142" fmla="*/ 435002 w 854737"/>
                <a:gd name="connsiteY142" fmla="*/ 545486 h 823028"/>
                <a:gd name="connsiteX143" fmla="*/ 490532 w 854737"/>
                <a:gd name="connsiteY143" fmla="*/ 542914 h 823028"/>
                <a:gd name="connsiteX144" fmla="*/ 519107 w 854737"/>
                <a:gd name="connsiteY144" fmla="*/ 541962 h 823028"/>
                <a:gd name="connsiteX145" fmla="*/ 519107 w 854737"/>
                <a:gd name="connsiteY145" fmla="*/ 535866 h 823028"/>
                <a:gd name="connsiteX146" fmla="*/ 514154 w 854737"/>
                <a:gd name="connsiteY146" fmla="*/ 525102 h 823028"/>
                <a:gd name="connsiteX147" fmla="*/ 423667 w 854737"/>
                <a:gd name="connsiteY147" fmla="*/ 517101 h 823028"/>
                <a:gd name="connsiteX148" fmla="*/ 339656 w 854737"/>
                <a:gd name="connsiteY148" fmla="*/ 525960 h 823028"/>
                <a:gd name="connsiteX149" fmla="*/ 335656 w 854737"/>
                <a:gd name="connsiteY149" fmla="*/ 535485 h 823028"/>
                <a:gd name="connsiteX150" fmla="*/ 335656 w 854737"/>
                <a:gd name="connsiteY150" fmla="*/ 541581 h 823028"/>
                <a:gd name="connsiteX151" fmla="*/ 293079 w 854737"/>
                <a:gd name="connsiteY151" fmla="*/ 490431 h 823028"/>
                <a:gd name="connsiteX152" fmla="*/ 561684 w 854737"/>
                <a:gd name="connsiteY152" fmla="*/ 490431 h 823028"/>
                <a:gd name="connsiteX153" fmla="*/ 519107 w 854737"/>
                <a:gd name="connsiteY153" fmla="*/ 541962 h 823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854737" h="823028">
                  <a:moveTo>
                    <a:pt x="308605" y="319743"/>
                  </a:moveTo>
                  <a:cubicBezTo>
                    <a:pt x="308605" y="286550"/>
                    <a:pt x="281696" y="259641"/>
                    <a:pt x="248502" y="259641"/>
                  </a:cubicBezTo>
                  <a:cubicBezTo>
                    <a:pt x="215308" y="259641"/>
                    <a:pt x="188399" y="286550"/>
                    <a:pt x="188399" y="319743"/>
                  </a:cubicBezTo>
                  <a:cubicBezTo>
                    <a:pt x="188399" y="352937"/>
                    <a:pt x="215308" y="379846"/>
                    <a:pt x="248502" y="379846"/>
                  </a:cubicBezTo>
                  <a:cubicBezTo>
                    <a:pt x="281674" y="379794"/>
                    <a:pt x="308552" y="352916"/>
                    <a:pt x="308605" y="319743"/>
                  </a:cubicBezTo>
                  <a:close/>
                  <a:moveTo>
                    <a:pt x="248502" y="351271"/>
                  </a:moveTo>
                  <a:cubicBezTo>
                    <a:pt x="231090" y="351271"/>
                    <a:pt x="216974" y="337156"/>
                    <a:pt x="216974" y="319743"/>
                  </a:cubicBezTo>
                  <a:cubicBezTo>
                    <a:pt x="216974" y="302331"/>
                    <a:pt x="231090" y="288216"/>
                    <a:pt x="248502" y="288216"/>
                  </a:cubicBezTo>
                  <a:cubicBezTo>
                    <a:pt x="265914" y="288216"/>
                    <a:pt x="280030" y="302331"/>
                    <a:pt x="280030" y="319743"/>
                  </a:cubicBezTo>
                  <a:cubicBezTo>
                    <a:pt x="280030" y="337156"/>
                    <a:pt x="265914" y="351271"/>
                    <a:pt x="248502" y="351271"/>
                  </a:cubicBezTo>
                  <a:close/>
                  <a:moveTo>
                    <a:pt x="603689" y="259641"/>
                  </a:moveTo>
                  <a:cubicBezTo>
                    <a:pt x="570496" y="259641"/>
                    <a:pt x="543587" y="286550"/>
                    <a:pt x="543587" y="319743"/>
                  </a:cubicBezTo>
                  <a:cubicBezTo>
                    <a:pt x="543587" y="352937"/>
                    <a:pt x="570496" y="379846"/>
                    <a:pt x="603689" y="379846"/>
                  </a:cubicBezTo>
                  <a:cubicBezTo>
                    <a:pt x="636883" y="379846"/>
                    <a:pt x="663792" y="352937"/>
                    <a:pt x="663792" y="319743"/>
                  </a:cubicBezTo>
                  <a:cubicBezTo>
                    <a:pt x="663740" y="286571"/>
                    <a:pt x="636862" y="259693"/>
                    <a:pt x="603689" y="259641"/>
                  </a:cubicBezTo>
                  <a:close/>
                  <a:moveTo>
                    <a:pt x="603689" y="351271"/>
                  </a:moveTo>
                  <a:cubicBezTo>
                    <a:pt x="586277" y="351271"/>
                    <a:pt x="572162" y="337156"/>
                    <a:pt x="572162" y="319743"/>
                  </a:cubicBezTo>
                  <a:cubicBezTo>
                    <a:pt x="572162" y="302331"/>
                    <a:pt x="586277" y="288216"/>
                    <a:pt x="603689" y="288216"/>
                  </a:cubicBezTo>
                  <a:cubicBezTo>
                    <a:pt x="621102" y="288216"/>
                    <a:pt x="635217" y="302331"/>
                    <a:pt x="635217" y="319743"/>
                  </a:cubicBezTo>
                  <a:cubicBezTo>
                    <a:pt x="635217" y="337156"/>
                    <a:pt x="621102" y="351271"/>
                    <a:pt x="603689" y="351271"/>
                  </a:cubicBezTo>
                  <a:close/>
                  <a:moveTo>
                    <a:pt x="193162" y="234780"/>
                  </a:moveTo>
                  <a:cubicBezTo>
                    <a:pt x="193162" y="201587"/>
                    <a:pt x="220071" y="174678"/>
                    <a:pt x="253265" y="174678"/>
                  </a:cubicBezTo>
                  <a:cubicBezTo>
                    <a:pt x="286458" y="174678"/>
                    <a:pt x="313367" y="201587"/>
                    <a:pt x="313367" y="234780"/>
                  </a:cubicBezTo>
                  <a:cubicBezTo>
                    <a:pt x="313367" y="242671"/>
                    <a:pt x="306971" y="249068"/>
                    <a:pt x="299080" y="249068"/>
                  </a:cubicBezTo>
                  <a:cubicBezTo>
                    <a:pt x="291189" y="249068"/>
                    <a:pt x="284792" y="242671"/>
                    <a:pt x="284792" y="234780"/>
                  </a:cubicBezTo>
                  <a:cubicBezTo>
                    <a:pt x="284792" y="217368"/>
                    <a:pt x="270677" y="203253"/>
                    <a:pt x="253265" y="203253"/>
                  </a:cubicBezTo>
                  <a:cubicBezTo>
                    <a:pt x="235852" y="203253"/>
                    <a:pt x="221737" y="217368"/>
                    <a:pt x="221737" y="234780"/>
                  </a:cubicBezTo>
                  <a:cubicBezTo>
                    <a:pt x="221737" y="242671"/>
                    <a:pt x="215340" y="249068"/>
                    <a:pt x="207449" y="249068"/>
                  </a:cubicBezTo>
                  <a:cubicBezTo>
                    <a:pt x="199559" y="249068"/>
                    <a:pt x="193162" y="242671"/>
                    <a:pt x="193162" y="234780"/>
                  </a:cubicBezTo>
                  <a:close/>
                  <a:moveTo>
                    <a:pt x="668555" y="234780"/>
                  </a:moveTo>
                  <a:cubicBezTo>
                    <a:pt x="668555" y="242671"/>
                    <a:pt x="662158" y="249068"/>
                    <a:pt x="654267" y="249068"/>
                  </a:cubicBezTo>
                  <a:cubicBezTo>
                    <a:pt x="646376" y="249068"/>
                    <a:pt x="639980" y="242671"/>
                    <a:pt x="639980" y="234780"/>
                  </a:cubicBezTo>
                  <a:cubicBezTo>
                    <a:pt x="639980" y="217368"/>
                    <a:pt x="625864" y="203253"/>
                    <a:pt x="608452" y="203253"/>
                  </a:cubicBezTo>
                  <a:cubicBezTo>
                    <a:pt x="591040" y="203253"/>
                    <a:pt x="576924" y="217368"/>
                    <a:pt x="576924" y="234780"/>
                  </a:cubicBezTo>
                  <a:cubicBezTo>
                    <a:pt x="576924" y="242671"/>
                    <a:pt x="570528" y="249068"/>
                    <a:pt x="562637" y="249068"/>
                  </a:cubicBezTo>
                  <a:cubicBezTo>
                    <a:pt x="554746" y="249068"/>
                    <a:pt x="548349" y="242671"/>
                    <a:pt x="548349" y="234780"/>
                  </a:cubicBezTo>
                  <a:cubicBezTo>
                    <a:pt x="548349" y="201587"/>
                    <a:pt x="575258" y="174678"/>
                    <a:pt x="608452" y="174678"/>
                  </a:cubicBezTo>
                  <a:cubicBezTo>
                    <a:pt x="641646" y="174678"/>
                    <a:pt x="668555" y="201587"/>
                    <a:pt x="668555" y="234780"/>
                  </a:cubicBezTo>
                  <a:close/>
                  <a:moveTo>
                    <a:pt x="854483" y="209253"/>
                  </a:moveTo>
                  <a:cubicBezTo>
                    <a:pt x="853086" y="194810"/>
                    <a:pt x="846644" y="181320"/>
                    <a:pt x="836290" y="171153"/>
                  </a:cubicBezTo>
                  <a:cubicBezTo>
                    <a:pt x="859944" y="138661"/>
                    <a:pt x="852780" y="93146"/>
                    <a:pt x="820288" y="69491"/>
                  </a:cubicBezTo>
                  <a:cubicBezTo>
                    <a:pt x="813597" y="64620"/>
                    <a:pt x="806124" y="60926"/>
                    <a:pt x="798190" y="58568"/>
                  </a:cubicBezTo>
                  <a:cubicBezTo>
                    <a:pt x="790338" y="19152"/>
                    <a:pt x="752020" y="-6436"/>
                    <a:pt x="712604" y="1416"/>
                  </a:cubicBezTo>
                  <a:cubicBezTo>
                    <a:pt x="697222" y="4480"/>
                    <a:pt x="683242" y="12432"/>
                    <a:pt x="672746" y="24087"/>
                  </a:cubicBezTo>
                  <a:cubicBezTo>
                    <a:pt x="636699" y="6314"/>
                    <a:pt x="593069" y="21128"/>
                    <a:pt x="575296" y="57175"/>
                  </a:cubicBezTo>
                  <a:cubicBezTo>
                    <a:pt x="571117" y="65651"/>
                    <a:pt x="568629" y="74859"/>
                    <a:pt x="567971" y="84285"/>
                  </a:cubicBezTo>
                  <a:cubicBezTo>
                    <a:pt x="478003" y="48275"/>
                    <a:pt x="377694" y="47900"/>
                    <a:pt x="287459" y="83238"/>
                  </a:cubicBezTo>
                  <a:cubicBezTo>
                    <a:pt x="284595" y="47919"/>
                    <a:pt x="256739" y="19782"/>
                    <a:pt x="221451" y="16563"/>
                  </a:cubicBezTo>
                  <a:cubicBezTo>
                    <a:pt x="207962" y="15287"/>
                    <a:pt x="194387" y="17863"/>
                    <a:pt x="182303" y="23992"/>
                  </a:cubicBezTo>
                  <a:cubicBezTo>
                    <a:pt x="155342" y="-5813"/>
                    <a:pt x="109324" y="-8119"/>
                    <a:pt x="79519" y="18843"/>
                  </a:cubicBezTo>
                  <a:cubicBezTo>
                    <a:pt x="68033" y="29232"/>
                    <a:pt x="60162" y="43015"/>
                    <a:pt x="57050" y="58187"/>
                  </a:cubicBezTo>
                  <a:cubicBezTo>
                    <a:pt x="18525" y="69637"/>
                    <a:pt x="-3424" y="110149"/>
                    <a:pt x="8026" y="148674"/>
                  </a:cubicBezTo>
                  <a:cubicBezTo>
                    <a:pt x="10384" y="156608"/>
                    <a:pt x="14078" y="164081"/>
                    <a:pt x="18950" y="170772"/>
                  </a:cubicBezTo>
                  <a:cubicBezTo>
                    <a:pt x="-5626" y="194395"/>
                    <a:pt x="-6399" y="233468"/>
                    <a:pt x="17224" y="258043"/>
                  </a:cubicBezTo>
                  <a:cubicBezTo>
                    <a:pt x="21141" y="262119"/>
                    <a:pt x="25600" y="265637"/>
                    <a:pt x="30475" y="268499"/>
                  </a:cubicBezTo>
                  <a:cubicBezTo>
                    <a:pt x="27297" y="274402"/>
                    <a:pt x="25322" y="280877"/>
                    <a:pt x="24665" y="287549"/>
                  </a:cubicBezTo>
                  <a:cubicBezTo>
                    <a:pt x="22449" y="310173"/>
                    <a:pt x="35514" y="331521"/>
                    <a:pt x="56669" y="339841"/>
                  </a:cubicBezTo>
                  <a:cubicBezTo>
                    <a:pt x="1285" y="543878"/>
                    <a:pt x="121792" y="754180"/>
                    <a:pt x="325829" y="809564"/>
                  </a:cubicBezTo>
                  <a:cubicBezTo>
                    <a:pt x="529865" y="864948"/>
                    <a:pt x="740167" y="744441"/>
                    <a:pt x="795551" y="540404"/>
                  </a:cubicBezTo>
                  <a:cubicBezTo>
                    <a:pt x="813288" y="475061"/>
                    <a:pt x="813377" y="406182"/>
                    <a:pt x="795809" y="340794"/>
                  </a:cubicBezTo>
                  <a:cubicBezTo>
                    <a:pt x="822584" y="331627"/>
                    <a:pt x="836859" y="302489"/>
                    <a:pt x="827692" y="275713"/>
                  </a:cubicBezTo>
                  <a:cubicBezTo>
                    <a:pt x="826796" y="273096"/>
                    <a:pt x="825690" y="270556"/>
                    <a:pt x="824384" y="268118"/>
                  </a:cubicBezTo>
                  <a:cubicBezTo>
                    <a:pt x="844930" y="255944"/>
                    <a:pt x="856643" y="233038"/>
                    <a:pt x="854483" y="209253"/>
                  </a:cubicBezTo>
                  <a:close/>
                  <a:moveTo>
                    <a:pt x="58288" y="306599"/>
                  </a:moveTo>
                  <a:cubicBezTo>
                    <a:pt x="50233" y="296946"/>
                    <a:pt x="51528" y="282590"/>
                    <a:pt x="61181" y="274535"/>
                  </a:cubicBezTo>
                  <a:cubicBezTo>
                    <a:pt x="61721" y="274085"/>
                    <a:pt x="62281" y="273660"/>
                    <a:pt x="62860" y="273261"/>
                  </a:cubicBezTo>
                  <a:cubicBezTo>
                    <a:pt x="69320" y="268730"/>
                    <a:pt x="70883" y="259819"/>
                    <a:pt x="66351" y="253360"/>
                  </a:cubicBezTo>
                  <a:cubicBezTo>
                    <a:pt x="64121" y="250182"/>
                    <a:pt x="60695" y="248048"/>
                    <a:pt x="56859" y="247449"/>
                  </a:cubicBezTo>
                  <a:cubicBezTo>
                    <a:pt x="38744" y="244468"/>
                    <a:pt x="26475" y="227365"/>
                    <a:pt x="29456" y="209250"/>
                  </a:cubicBezTo>
                  <a:cubicBezTo>
                    <a:pt x="31121" y="199127"/>
                    <a:pt x="37368" y="190340"/>
                    <a:pt x="46382" y="185441"/>
                  </a:cubicBezTo>
                  <a:cubicBezTo>
                    <a:pt x="53359" y="181755"/>
                    <a:pt x="56027" y="173112"/>
                    <a:pt x="52342" y="166134"/>
                  </a:cubicBezTo>
                  <a:cubicBezTo>
                    <a:pt x="51492" y="164525"/>
                    <a:pt x="50342" y="163092"/>
                    <a:pt x="48953" y="161914"/>
                  </a:cubicBezTo>
                  <a:cubicBezTo>
                    <a:pt x="30276" y="146118"/>
                    <a:pt x="27939" y="118172"/>
                    <a:pt x="43735" y="99495"/>
                  </a:cubicBezTo>
                  <a:cubicBezTo>
                    <a:pt x="50839" y="91095"/>
                    <a:pt x="60814" y="85640"/>
                    <a:pt x="71718" y="84190"/>
                  </a:cubicBezTo>
                  <a:cubicBezTo>
                    <a:pt x="78692" y="83452"/>
                    <a:pt x="84100" y="77762"/>
                    <a:pt x="84482" y="70760"/>
                  </a:cubicBezTo>
                  <a:cubicBezTo>
                    <a:pt x="84482" y="70093"/>
                    <a:pt x="84482" y="69331"/>
                    <a:pt x="84482" y="68569"/>
                  </a:cubicBezTo>
                  <a:cubicBezTo>
                    <a:pt x="87085" y="44685"/>
                    <a:pt x="108148" y="27161"/>
                    <a:pt x="132107" y="28945"/>
                  </a:cubicBezTo>
                  <a:cubicBezTo>
                    <a:pt x="146216" y="30243"/>
                    <a:pt x="158837" y="38256"/>
                    <a:pt x="166016" y="50472"/>
                  </a:cubicBezTo>
                  <a:cubicBezTo>
                    <a:pt x="170076" y="57238"/>
                    <a:pt x="178852" y="59432"/>
                    <a:pt x="185618" y="55372"/>
                  </a:cubicBezTo>
                  <a:cubicBezTo>
                    <a:pt x="186121" y="55070"/>
                    <a:pt x="186604" y="54738"/>
                    <a:pt x="187066" y="54377"/>
                  </a:cubicBezTo>
                  <a:cubicBezTo>
                    <a:pt x="206308" y="39274"/>
                    <a:pt x="234150" y="42629"/>
                    <a:pt x="249253" y="61870"/>
                  </a:cubicBezTo>
                  <a:cubicBezTo>
                    <a:pt x="256273" y="70813"/>
                    <a:pt x="259585" y="82112"/>
                    <a:pt x="258503" y="93429"/>
                  </a:cubicBezTo>
                  <a:cubicBezTo>
                    <a:pt x="258447" y="94159"/>
                    <a:pt x="258447" y="94891"/>
                    <a:pt x="258503" y="95620"/>
                  </a:cubicBezTo>
                  <a:cubicBezTo>
                    <a:pt x="168311" y="139905"/>
                    <a:pt x="99018" y="217711"/>
                    <a:pt x="65432" y="312409"/>
                  </a:cubicBezTo>
                  <a:cubicBezTo>
                    <a:pt x="62681" y="310977"/>
                    <a:pt x="60250" y="309000"/>
                    <a:pt x="58288" y="306599"/>
                  </a:cubicBezTo>
                  <a:close/>
                  <a:moveTo>
                    <a:pt x="426048" y="793993"/>
                  </a:moveTo>
                  <a:cubicBezTo>
                    <a:pt x="230410" y="794256"/>
                    <a:pt x="71601" y="635873"/>
                    <a:pt x="71338" y="440235"/>
                  </a:cubicBezTo>
                  <a:cubicBezTo>
                    <a:pt x="71075" y="244597"/>
                    <a:pt x="229458" y="85787"/>
                    <a:pt x="425096" y="85524"/>
                  </a:cubicBezTo>
                  <a:cubicBezTo>
                    <a:pt x="620734" y="85261"/>
                    <a:pt x="779543" y="243644"/>
                    <a:pt x="779806" y="439283"/>
                  </a:cubicBezTo>
                  <a:cubicBezTo>
                    <a:pt x="779807" y="439505"/>
                    <a:pt x="779807" y="439727"/>
                    <a:pt x="779807" y="439949"/>
                  </a:cubicBezTo>
                  <a:cubicBezTo>
                    <a:pt x="779493" y="635240"/>
                    <a:pt x="621339" y="793521"/>
                    <a:pt x="426048" y="793993"/>
                  </a:cubicBezTo>
                  <a:close/>
                  <a:moveTo>
                    <a:pt x="797523" y="247734"/>
                  </a:moveTo>
                  <a:cubicBezTo>
                    <a:pt x="789727" y="248952"/>
                    <a:pt x="784394" y="256259"/>
                    <a:pt x="785611" y="264055"/>
                  </a:cubicBezTo>
                  <a:cubicBezTo>
                    <a:pt x="786210" y="267891"/>
                    <a:pt x="788344" y="271318"/>
                    <a:pt x="791522" y="273547"/>
                  </a:cubicBezTo>
                  <a:cubicBezTo>
                    <a:pt x="801870" y="280596"/>
                    <a:pt x="804543" y="294698"/>
                    <a:pt x="797495" y="305046"/>
                  </a:cubicBezTo>
                  <a:cubicBezTo>
                    <a:pt x="794890" y="308869"/>
                    <a:pt x="791177" y="311805"/>
                    <a:pt x="786855" y="313457"/>
                  </a:cubicBezTo>
                  <a:cubicBezTo>
                    <a:pt x="753716" y="219287"/>
                    <a:pt x="685269" y="141687"/>
                    <a:pt x="595974" y="97049"/>
                  </a:cubicBezTo>
                  <a:cubicBezTo>
                    <a:pt x="596113" y="95910"/>
                    <a:pt x="596113" y="94759"/>
                    <a:pt x="595974" y="93620"/>
                  </a:cubicBezTo>
                  <a:cubicBezTo>
                    <a:pt x="593648" y="69269"/>
                    <a:pt x="611502" y="47644"/>
                    <a:pt x="635853" y="45317"/>
                  </a:cubicBezTo>
                  <a:cubicBezTo>
                    <a:pt x="647170" y="44236"/>
                    <a:pt x="658469" y="47548"/>
                    <a:pt x="667412" y="54567"/>
                  </a:cubicBezTo>
                  <a:cubicBezTo>
                    <a:pt x="673629" y="59427"/>
                    <a:pt x="682608" y="58327"/>
                    <a:pt x="687467" y="52110"/>
                  </a:cubicBezTo>
                  <a:cubicBezTo>
                    <a:pt x="687828" y="51648"/>
                    <a:pt x="688160" y="51165"/>
                    <a:pt x="688462" y="50662"/>
                  </a:cubicBezTo>
                  <a:cubicBezTo>
                    <a:pt x="695653" y="38295"/>
                    <a:pt x="708406" y="30196"/>
                    <a:pt x="722657" y="28945"/>
                  </a:cubicBezTo>
                  <a:cubicBezTo>
                    <a:pt x="746615" y="27055"/>
                    <a:pt x="767726" y="44577"/>
                    <a:pt x="770282" y="68474"/>
                  </a:cubicBezTo>
                  <a:cubicBezTo>
                    <a:pt x="770282" y="69236"/>
                    <a:pt x="770282" y="69903"/>
                    <a:pt x="770282" y="70665"/>
                  </a:cubicBezTo>
                  <a:cubicBezTo>
                    <a:pt x="770635" y="77540"/>
                    <a:pt x="775840" y="83186"/>
                    <a:pt x="782664" y="84095"/>
                  </a:cubicBezTo>
                  <a:cubicBezTo>
                    <a:pt x="806912" y="87318"/>
                    <a:pt x="823956" y="109588"/>
                    <a:pt x="820733" y="133836"/>
                  </a:cubicBezTo>
                  <a:cubicBezTo>
                    <a:pt x="819284" y="144740"/>
                    <a:pt x="813828" y="154715"/>
                    <a:pt x="805429" y="161819"/>
                  </a:cubicBezTo>
                  <a:cubicBezTo>
                    <a:pt x="799447" y="166965"/>
                    <a:pt x="798770" y="175986"/>
                    <a:pt x="803916" y="181968"/>
                  </a:cubicBezTo>
                  <a:cubicBezTo>
                    <a:pt x="805158" y="183412"/>
                    <a:pt x="806677" y="184592"/>
                    <a:pt x="808382" y="185441"/>
                  </a:cubicBezTo>
                  <a:cubicBezTo>
                    <a:pt x="824634" y="193981"/>
                    <a:pt x="830886" y="214078"/>
                    <a:pt x="822346" y="230331"/>
                  </a:cubicBezTo>
                  <a:cubicBezTo>
                    <a:pt x="817429" y="239688"/>
                    <a:pt x="808355" y="246149"/>
                    <a:pt x="797904" y="247734"/>
                  </a:cubicBezTo>
                  <a:close/>
                  <a:moveTo>
                    <a:pt x="426048" y="422518"/>
                  </a:moveTo>
                  <a:cubicBezTo>
                    <a:pt x="450720" y="422518"/>
                    <a:pt x="470720" y="402518"/>
                    <a:pt x="470720" y="377846"/>
                  </a:cubicBezTo>
                  <a:cubicBezTo>
                    <a:pt x="470720" y="353174"/>
                    <a:pt x="450720" y="333174"/>
                    <a:pt x="426048" y="333174"/>
                  </a:cubicBezTo>
                  <a:cubicBezTo>
                    <a:pt x="401376" y="333174"/>
                    <a:pt x="381376" y="353174"/>
                    <a:pt x="381376" y="377846"/>
                  </a:cubicBezTo>
                  <a:cubicBezTo>
                    <a:pt x="381376" y="402518"/>
                    <a:pt x="401376" y="422518"/>
                    <a:pt x="426048" y="422518"/>
                  </a:cubicBezTo>
                  <a:close/>
                  <a:moveTo>
                    <a:pt x="426048" y="361749"/>
                  </a:moveTo>
                  <a:cubicBezTo>
                    <a:pt x="434938" y="361749"/>
                    <a:pt x="442145" y="368956"/>
                    <a:pt x="442145" y="377846"/>
                  </a:cubicBezTo>
                  <a:cubicBezTo>
                    <a:pt x="442145" y="386736"/>
                    <a:pt x="434938" y="393943"/>
                    <a:pt x="426048" y="393943"/>
                  </a:cubicBezTo>
                  <a:cubicBezTo>
                    <a:pt x="417158" y="393943"/>
                    <a:pt x="409951" y="386736"/>
                    <a:pt x="409951" y="377846"/>
                  </a:cubicBezTo>
                  <a:cubicBezTo>
                    <a:pt x="409951" y="368956"/>
                    <a:pt x="417158" y="361749"/>
                    <a:pt x="426048" y="361749"/>
                  </a:cubicBezTo>
                  <a:close/>
                  <a:moveTo>
                    <a:pt x="583211" y="462142"/>
                  </a:moveTo>
                  <a:lnTo>
                    <a:pt x="271553" y="462142"/>
                  </a:lnTo>
                  <a:cubicBezTo>
                    <a:pt x="263662" y="462112"/>
                    <a:pt x="257241" y="468484"/>
                    <a:pt x="257210" y="476374"/>
                  </a:cubicBezTo>
                  <a:cubicBezTo>
                    <a:pt x="257204" y="478015"/>
                    <a:pt x="257480" y="479645"/>
                    <a:pt x="258027" y="481192"/>
                  </a:cubicBezTo>
                  <a:cubicBezTo>
                    <a:pt x="271866" y="521100"/>
                    <a:pt x="299361" y="554836"/>
                    <a:pt x="335656" y="576442"/>
                  </a:cubicBezTo>
                  <a:lnTo>
                    <a:pt x="335656" y="686170"/>
                  </a:lnTo>
                  <a:cubicBezTo>
                    <a:pt x="334024" y="736803"/>
                    <a:pt x="373746" y="779171"/>
                    <a:pt x="424379" y="780804"/>
                  </a:cubicBezTo>
                  <a:cubicBezTo>
                    <a:pt x="475011" y="782436"/>
                    <a:pt x="517380" y="742713"/>
                    <a:pt x="519012" y="692081"/>
                  </a:cubicBezTo>
                  <a:cubicBezTo>
                    <a:pt x="519076" y="690111"/>
                    <a:pt x="519076" y="688140"/>
                    <a:pt x="519012" y="686170"/>
                  </a:cubicBezTo>
                  <a:lnTo>
                    <a:pt x="519012" y="576442"/>
                  </a:lnTo>
                  <a:cubicBezTo>
                    <a:pt x="555307" y="554836"/>
                    <a:pt x="582802" y="521100"/>
                    <a:pt x="596641" y="481192"/>
                  </a:cubicBezTo>
                  <a:cubicBezTo>
                    <a:pt x="599271" y="473753"/>
                    <a:pt x="595373" y="465590"/>
                    <a:pt x="587933" y="462959"/>
                  </a:cubicBezTo>
                  <a:cubicBezTo>
                    <a:pt x="586386" y="462412"/>
                    <a:pt x="584756" y="462136"/>
                    <a:pt x="583115" y="462142"/>
                  </a:cubicBezTo>
                  <a:close/>
                  <a:moveTo>
                    <a:pt x="490532" y="686170"/>
                  </a:moveTo>
                  <a:cubicBezTo>
                    <a:pt x="491887" y="721021"/>
                    <a:pt x="464732" y="750371"/>
                    <a:pt x="429881" y="751725"/>
                  </a:cubicBezTo>
                  <a:cubicBezTo>
                    <a:pt x="395031" y="753080"/>
                    <a:pt x="365680" y="725925"/>
                    <a:pt x="364326" y="691074"/>
                  </a:cubicBezTo>
                  <a:cubicBezTo>
                    <a:pt x="364263" y="689440"/>
                    <a:pt x="364263" y="687804"/>
                    <a:pt x="364326" y="686170"/>
                  </a:cubicBezTo>
                  <a:lnTo>
                    <a:pt x="364326" y="542247"/>
                  </a:lnTo>
                  <a:cubicBezTo>
                    <a:pt x="372613" y="535866"/>
                    <a:pt x="392234" y="525388"/>
                    <a:pt x="414618" y="546343"/>
                  </a:cubicBezTo>
                  <a:cubicBezTo>
                    <a:pt x="420375" y="551740"/>
                    <a:pt x="429417" y="551448"/>
                    <a:pt x="434813" y="545691"/>
                  </a:cubicBezTo>
                  <a:cubicBezTo>
                    <a:pt x="434877" y="545623"/>
                    <a:pt x="434940" y="545555"/>
                    <a:pt x="435002" y="545486"/>
                  </a:cubicBezTo>
                  <a:cubicBezTo>
                    <a:pt x="455195" y="523102"/>
                    <a:pt x="479864" y="535961"/>
                    <a:pt x="490532" y="542914"/>
                  </a:cubicBezTo>
                  <a:close/>
                  <a:moveTo>
                    <a:pt x="519107" y="541962"/>
                  </a:moveTo>
                  <a:lnTo>
                    <a:pt x="519107" y="535866"/>
                  </a:lnTo>
                  <a:cubicBezTo>
                    <a:pt x="519092" y="531730"/>
                    <a:pt x="517285" y="527804"/>
                    <a:pt x="514154" y="525102"/>
                  </a:cubicBezTo>
                  <a:cubicBezTo>
                    <a:pt x="496628" y="509958"/>
                    <a:pt x="457004" y="491003"/>
                    <a:pt x="423667" y="517101"/>
                  </a:cubicBezTo>
                  <a:cubicBezTo>
                    <a:pt x="397369" y="498705"/>
                    <a:pt x="361539" y="502483"/>
                    <a:pt x="339656" y="525960"/>
                  </a:cubicBezTo>
                  <a:cubicBezTo>
                    <a:pt x="337182" y="528525"/>
                    <a:pt x="335755" y="531922"/>
                    <a:pt x="335656" y="535485"/>
                  </a:cubicBezTo>
                  <a:lnTo>
                    <a:pt x="335656" y="541581"/>
                  </a:lnTo>
                  <a:cubicBezTo>
                    <a:pt x="317824" y="527922"/>
                    <a:pt x="303277" y="510445"/>
                    <a:pt x="293079" y="490431"/>
                  </a:cubicBezTo>
                  <a:lnTo>
                    <a:pt x="561684" y="490431"/>
                  </a:lnTo>
                  <a:cubicBezTo>
                    <a:pt x="551534" y="510583"/>
                    <a:pt x="536983" y="528194"/>
                    <a:pt x="519107" y="5419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FC5D647-A912-94C9-9515-6768268361C4}"/>
                </a:ext>
              </a:extLst>
            </p:cNvPr>
            <p:cNvSpPr/>
            <p:nvPr/>
          </p:nvSpPr>
          <p:spPr>
            <a:xfrm>
              <a:off x="7721607" y="3445335"/>
              <a:ext cx="566705" cy="571776"/>
            </a:xfrm>
            <a:custGeom>
              <a:avLst/>
              <a:gdLst>
                <a:gd name="connsiteX0" fmla="*/ 383000 w 861259"/>
                <a:gd name="connsiteY0" fmla="*/ 868966 h 868966"/>
                <a:gd name="connsiteX1" fmla="*/ 765619 w 861259"/>
                <a:gd name="connsiteY1" fmla="*/ 485966 h 868966"/>
                <a:gd name="connsiteX2" fmla="*/ 382619 w 861259"/>
                <a:gd name="connsiteY2" fmla="*/ 103347 h 868966"/>
                <a:gd name="connsiteX3" fmla="*/ 0 w 861259"/>
                <a:gd name="connsiteY3" fmla="*/ 486252 h 868966"/>
                <a:gd name="connsiteX4" fmla="*/ 383000 w 861259"/>
                <a:gd name="connsiteY4" fmla="*/ 868966 h 868966"/>
                <a:gd name="connsiteX5" fmla="*/ 383000 w 861259"/>
                <a:gd name="connsiteY5" fmla="*/ 132017 h 868966"/>
                <a:gd name="connsiteX6" fmla="*/ 737045 w 861259"/>
                <a:gd name="connsiteY6" fmla="*/ 486442 h 868966"/>
                <a:gd name="connsiteX7" fmla="*/ 382619 w 861259"/>
                <a:gd name="connsiteY7" fmla="*/ 840486 h 868966"/>
                <a:gd name="connsiteX8" fmla="*/ 28575 w 861259"/>
                <a:gd name="connsiteY8" fmla="*/ 486252 h 868966"/>
                <a:gd name="connsiteX9" fmla="*/ 383000 w 861259"/>
                <a:gd name="connsiteY9" fmla="*/ 132017 h 868966"/>
                <a:gd name="connsiteX10" fmla="*/ 527018 w 861259"/>
                <a:gd name="connsiteY10" fmla="*/ 369189 h 868966"/>
                <a:gd name="connsiteX11" fmla="*/ 641318 w 861259"/>
                <a:gd name="connsiteY11" fmla="*/ 368523 h 868966"/>
                <a:gd name="connsiteX12" fmla="*/ 661521 w 861259"/>
                <a:gd name="connsiteY12" fmla="*/ 368159 h 868966"/>
                <a:gd name="connsiteX13" fmla="*/ 661884 w 861259"/>
                <a:gd name="connsiteY13" fmla="*/ 388362 h 868966"/>
                <a:gd name="connsiteX14" fmla="*/ 659225 w 861259"/>
                <a:gd name="connsiteY14" fmla="*/ 390525 h 868966"/>
                <a:gd name="connsiteX15" fmla="*/ 584454 w 861259"/>
                <a:gd name="connsiteY15" fmla="*/ 412814 h 868966"/>
                <a:gd name="connsiteX16" fmla="*/ 511778 w 861259"/>
                <a:gd name="connsiteY16" fmla="*/ 393764 h 868966"/>
                <a:gd name="connsiteX17" fmla="*/ 507302 w 861259"/>
                <a:gd name="connsiteY17" fmla="*/ 374047 h 868966"/>
                <a:gd name="connsiteX18" fmla="*/ 527018 w 861259"/>
                <a:gd name="connsiteY18" fmla="*/ 369570 h 868966"/>
                <a:gd name="connsiteX19" fmla="*/ 180213 w 861259"/>
                <a:gd name="connsiteY19" fmla="*/ 412814 h 868966"/>
                <a:gd name="connsiteX20" fmla="*/ 107537 w 861259"/>
                <a:gd name="connsiteY20" fmla="*/ 393764 h 868966"/>
                <a:gd name="connsiteX21" fmla="*/ 103061 w 861259"/>
                <a:gd name="connsiteY21" fmla="*/ 374047 h 868966"/>
                <a:gd name="connsiteX22" fmla="*/ 122777 w 861259"/>
                <a:gd name="connsiteY22" fmla="*/ 369570 h 868966"/>
                <a:gd name="connsiteX23" fmla="*/ 237077 w 861259"/>
                <a:gd name="connsiteY23" fmla="*/ 368904 h 868966"/>
                <a:gd name="connsiteX24" fmla="*/ 257223 w 861259"/>
                <a:gd name="connsiteY24" fmla="*/ 370761 h 868966"/>
                <a:gd name="connsiteX25" fmla="*/ 255365 w 861259"/>
                <a:gd name="connsiteY25" fmla="*/ 390906 h 868966"/>
                <a:gd name="connsiteX26" fmla="*/ 180213 w 861259"/>
                <a:gd name="connsiteY26" fmla="*/ 412814 h 868966"/>
                <a:gd name="connsiteX27" fmla="*/ 383000 w 861259"/>
                <a:gd name="connsiteY27" fmla="*/ 578644 h 868966"/>
                <a:gd name="connsiteX28" fmla="*/ 450627 w 861259"/>
                <a:gd name="connsiteY28" fmla="*/ 510636 h 868966"/>
                <a:gd name="connsiteX29" fmla="*/ 382619 w 861259"/>
                <a:gd name="connsiteY29" fmla="*/ 443009 h 868966"/>
                <a:gd name="connsiteX30" fmla="*/ 314992 w 861259"/>
                <a:gd name="connsiteY30" fmla="*/ 510731 h 868966"/>
                <a:gd name="connsiteX31" fmla="*/ 382714 w 861259"/>
                <a:gd name="connsiteY31" fmla="*/ 578644 h 868966"/>
                <a:gd name="connsiteX32" fmla="*/ 383000 w 861259"/>
                <a:gd name="connsiteY32" fmla="*/ 578644 h 868966"/>
                <a:gd name="connsiteX33" fmla="*/ 383000 w 861259"/>
                <a:gd name="connsiteY33" fmla="*/ 471678 h 868966"/>
                <a:gd name="connsiteX34" fmla="*/ 422052 w 861259"/>
                <a:gd name="connsiteY34" fmla="*/ 511112 h 868966"/>
                <a:gd name="connsiteX35" fmla="*/ 382618 w 861259"/>
                <a:gd name="connsiteY35" fmla="*/ 550163 h 868966"/>
                <a:gd name="connsiteX36" fmla="*/ 343567 w 861259"/>
                <a:gd name="connsiteY36" fmla="*/ 510731 h 868966"/>
                <a:gd name="connsiteX37" fmla="*/ 382999 w 861259"/>
                <a:gd name="connsiteY37" fmla="*/ 471678 h 868966"/>
                <a:gd name="connsiteX38" fmla="*/ 383000 w 861259"/>
                <a:gd name="connsiteY38" fmla="*/ 471678 h 868966"/>
                <a:gd name="connsiteX39" fmla="*/ 493681 w 861259"/>
                <a:gd name="connsiteY39" fmla="*/ 293847 h 868966"/>
                <a:gd name="connsiteX40" fmla="*/ 496157 w 861259"/>
                <a:gd name="connsiteY40" fmla="*/ 278416 h 868966"/>
                <a:gd name="connsiteX41" fmla="*/ 534257 w 861259"/>
                <a:gd name="connsiteY41" fmla="*/ 236601 h 868966"/>
                <a:gd name="connsiteX42" fmla="*/ 513779 w 861259"/>
                <a:gd name="connsiteY42" fmla="*/ 236601 h 868966"/>
                <a:gd name="connsiteX43" fmla="*/ 499491 w 861259"/>
                <a:gd name="connsiteY43" fmla="*/ 222314 h 868966"/>
                <a:gd name="connsiteX44" fmla="*/ 513779 w 861259"/>
                <a:gd name="connsiteY44" fmla="*/ 208026 h 868966"/>
                <a:gd name="connsiteX45" fmla="*/ 566642 w 861259"/>
                <a:gd name="connsiteY45" fmla="*/ 208026 h 868966"/>
                <a:gd name="connsiteX46" fmla="*/ 580939 w 861259"/>
                <a:gd name="connsiteY46" fmla="*/ 222304 h 868966"/>
                <a:gd name="connsiteX47" fmla="*/ 577215 w 861259"/>
                <a:gd name="connsiteY47" fmla="*/ 231934 h 868966"/>
                <a:gd name="connsiteX48" fmla="*/ 539115 w 861259"/>
                <a:gd name="connsiteY48" fmla="*/ 273749 h 868966"/>
                <a:gd name="connsiteX49" fmla="*/ 566642 w 861259"/>
                <a:gd name="connsiteY49" fmla="*/ 273749 h 868966"/>
                <a:gd name="connsiteX50" fmla="*/ 580930 w 861259"/>
                <a:gd name="connsiteY50" fmla="*/ 288036 h 868966"/>
                <a:gd name="connsiteX51" fmla="*/ 566642 w 861259"/>
                <a:gd name="connsiteY51" fmla="*/ 302324 h 868966"/>
                <a:gd name="connsiteX52" fmla="*/ 506825 w 861259"/>
                <a:gd name="connsiteY52" fmla="*/ 302324 h 868966"/>
                <a:gd name="connsiteX53" fmla="*/ 493681 w 861259"/>
                <a:gd name="connsiteY53" fmla="*/ 293847 h 868966"/>
                <a:gd name="connsiteX54" fmla="*/ 597218 w 861259"/>
                <a:gd name="connsiteY54" fmla="*/ 107823 h 868966"/>
                <a:gd name="connsiteX55" fmla="*/ 669322 w 861259"/>
                <a:gd name="connsiteY55" fmla="*/ 28575 h 868966"/>
                <a:gd name="connsiteX56" fmla="*/ 618839 w 861259"/>
                <a:gd name="connsiteY56" fmla="*/ 28575 h 868966"/>
                <a:gd name="connsiteX57" fmla="*/ 604552 w 861259"/>
                <a:gd name="connsiteY57" fmla="*/ 14288 h 868966"/>
                <a:gd name="connsiteX58" fmla="*/ 618839 w 861259"/>
                <a:gd name="connsiteY58" fmla="*/ 0 h 868966"/>
                <a:gd name="connsiteX59" fmla="*/ 701707 w 861259"/>
                <a:gd name="connsiteY59" fmla="*/ 0 h 868966"/>
                <a:gd name="connsiteX60" fmla="*/ 716091 w 861259"/>
                <a:gd name="connsiteY60" fmla="*/ 14190 h 868966"/>
                <a:gd name="connsiteX61" fmla="*/ 712280 w 861259"/>
                <a:gd name="connsiteY61" fmla="*/ 24003 h 868966"/>
                <a:gd name="connsiteX62" fmla="*/ 640175 w 861259"/>
                <a:gd name="connsiteY62" fmla="*/ 103156 h 868966"/>
                <a:gd name="connsiteX63" fmla="*/ 701707 w 861259"/>
                <a:gd name="connsiteY63" fmla="*/ 103156 h 868966"/>
                <a:gd name="connsiteX64" fmla="*/ 715994 w 861259"/>
                <a:gd name="connsiteY64" fmla="*/ 117444 h 868966"/>
                <a:gd name="connsiteX65" fmla="*/ 701707 w 861259"/>
                <a:gd name="connsiteY65" fmla="*/ 131731 h 868966"/>
                <a:gd name="connsiteX66" fmla="*/ 607790 w 861259"/>
                <a:gd name="connsiteY66" fmla="*/ 131731 h 868966"/>
                <a:gd name="connsiteX67" fmla="*/ 593493 w 861259"/>
                <a:gd name="connsiteY67" fmla="*/ 117453 h 868966"/>
                <a:gd name="connsiteX68" fmla="*/ 597218 w 861259"/>
                <a:gd name="connsiteY68" fmla="*/ 107823 h 868966"/>
                <a:gd name="connsiteX69" fmla="*/ 718661 w 861259"/>
                <a:gd name="connsiteY69" fmla="*/ 54293 h 868966"/>
                <a:gd name="connsiteX70" fmla="*/ 846963 w 861259"/>
                <a:gd name="connsiteY70" fmla="*/ 54293 h 868966"/>
                <a:gd name="connsiteX71" fmla="*/ 861260 w 861259"/>
                <a:gd name="connsiteY71" fmla="*/ 68571 h 868966"/>
                <a:gd name="connsiteX72" fmla="*/ 857536 w 861259"/>
                <a:gd name="connsiteY72" fmla="*/ 78201 h 868966"/>
                <a:gd name="connsiteX73" fmla="*/ 733711 w 861259"/>
                <a:gd name="connsiteY73" fmla="*/ 213932 h 868966"/>
                <a:gd name="connsiteX74" fmla="*/ 846963 w 861259"/>
                <a:gd name="connsiteY74" fmla="*/ 213932 h 868966"/>
                <a:gd name="connsiteX75" fmla="*/ 861251 w 861259"/>
                <a:gd name="connsiteY75" fmla="*/ 228219 h 868966"/>
                <a:gd name="connsiteX76" fmla="*/ 846963 w 861259"/>
                <a:gd name="connsiteY76" fmla="*/ 242507 h 868966"/>
                <a:gd name="connsiteX77" fmla="*/ 701612 w 861259"/>
                <a:gd name="connsiteY77" fmla="*/ 242507 h 868966"/>
                <a:gd name="connsiteX78" fmla="*/ 687315 w 861259"/>
                <a:gd name="connsiteY78" fmla="*/ 228229 h 868966"/>
                <a:gd name="connsiteX79" fmla="*/ 691039 w 861259"/>
                <a:gd name="connsiteY79" fmla="*/ 218599 h 868966"/>
                <a:gd name="connsiteX80" fmla="*/ 814864 w 861259"/>
                <a:gd name="connsiteY80" fmla="*/ 82868 h 868966"/>
                <a:gd name="connsiteX81" fmla="*/ 718661 w 861259"/>
                <a:gd name="connsiteY81" fmla="*/ 82868 h 868966"/>
                <a:gd name="connsiteX82" fmla="*/ 704374 w 861259"/>
                <a:gd name="connsiteY82" fmla="*/ 68580 h 868966"/>
                <a:gd name="connsiteX83" fmla="*/ 718661 w 861259"/>
                <a:gd name="connsiteY83" fmla="*/ 54293 h 86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61259" h="868966">
                  <a:moveTo>
                    <a:pt x="383000" y="868966"/>
                  </a:moveTo>
                  <a:cubicBezTo>
                    <a:pt x="594420" y="868861"/>
                    <a:pt x="765725" y="697386"/>
                    <a:pt x="765619" y="485966"/>
                  </a:cubicBezTo>
                  <a:cubicBezTo>
                    <a:pt x="765514" y="274546"/>
                    <a:pt x="594039" y="103241"/>
                    <a:pt x="382619" y="103347"/>
                  </a:cubicBezTo>
                  <a:cubicBezTo>
                    <a:pt x="171237" y="103452"/>
                    <a:pt x="-53" y="274869"/>
                    <a:pt x="0" y="486252"/>
                  </a:cubicBezTo>
                  <a:cubicBezTo>
                    <a:pt x="263" y="697622"/>
                    <a:pt x="171630" y="868861"/>
                    <a:pt x="383000" y="868966"/>
                  </a:cubicBezTo>
                  <a:close/>
                  <a:moveTo>
                    <a:pt x="383000" y="132017"/>
                  </a:moveTo>
                  <a:cubicBezTo>
                    <a:pt x="578639" y="132122"/>
                    <a:pt x="737150" y="290804"/>
                    <a:pt x="737045" y="486442"/>
                  </a:cubicBezTo>
                  <a:cubicBezTo>
                    <a:pt x="736939" y="682081"/>
                    <a:pt x="578258" y="840591"/>
                    <a:pt x="382619" y="840486"/>
                  </a:cubicBezTo>
                  <a:cubicBezTo>
                    <a:pt x="187055" y="840381"/>
                    <a:pt x="28575" y="681816"/>
                    <a:pt x="28575" y="486252"/>
                  </a:cubicBezTo>
                  <a:cubicBezTo>
                    <a:pt x="28785" y="290626"/>
                    <a:pt x="187375" y="132122"/>
                    <a:pt x="383000" y="132017"/>
                  </a:cubicBezTo>
                  <a:close/>
                  <a:moveTo>
                    <a:pt x="527018" y="369189"/>
                  </a:moveTo>
                  <a:cubicBezTo>
                    <a:pt x="565690" y="393478"/>
                    <a:pt x="621221" y="384906"/>
                    <a:pt x="641318" y="368523"/>
                  </a:cubicBezTo>
                  <a:cubicBezTo>
                    <a:pt x="646797" y="362844"/>
                    <a:pt x="655842" y="362681"/>
                    <a:pt x="661521" y="368159"/>
                  </a:cubicBezTo>
                  <a:cubicBezTo>
                    <a:pt x="667200" y="373638"/>
                    <a:pt x="667362" y="382683"/>
                    <a:pt x="661884" y="388362"/>
                  </a:cubicBezTo>
                  <a:cubicBezTo>
                    <a:pt x="661088" y="389187"/>
                    <a:pt x="660195" y="389913"/>
                    <a:pt x="659225" y="390525"/>
                  </a:cubicBezTo>
                  <a:cubicBezTo>
                    <a:pt x="637435" y="405983"/>
                    <a:pt x="611152" y="413818"/>
                    <a:pt x="584454" y="412814"/>
                  </a:cubicBezTo>
                  <a:cubicBezTo>
                    <a:pt x="558933" y="413312"/>
                    <a:pt x="533774" y="406717"/>
                    <a:pt x="511778" y="393764"/>
                  </a:cubicBezTo>
                  <a:cubicBezTo>
                    <a:pt x="505098" y="389555"/>
                    <a:pt x="503093" y="380728"/>
                    <a:pt x="507302" y="374047"/>
                  </a:cubicBezTo>
                  <a:cubicBezTo>
                    <a:pt x="511510" y="367366"/>
                    <a:pt x="520338" y="365362"/>
                    <a:pt x="527018" y="369570"/>
                  </a:cubicBezTo>
                  <a:close/>
                  <a:moveTo>
                    <a:pt x="180213" y="412814"/>
                  </a:moveTo>
                  <a:cubicBezTo>
                    <a:pt x="154692" y="413312"/>
                    <a:pt x="129533" y="406717"/>
                    <a:pt x="107537" y="393764"/>
                  </a:cubicBezTo>
                  <a:cubicBezTo>
                    <a:pt x="100856" y="389555"/>
                    <a:pt x="98852" y="380728"/>
                    <a:pt x="103061" y="374047"/>
                  </a:cubicBezTo>
                  <a:cubicBezTo>
                    <a:pt x="107269" y="367366"/>
                    <a:pt x="116096" y="365362"/>
                    <a:pt x="122777" y="369570"/>
                  </a:cubicBezTo>
                  <a:cubicBezTo>
                    <a:pt x="161449" y="393859"/>
                    <a:pt x="216980" y="385287"/>
                    <a:pt x="237077" y="368904"/>
                  </a:cubicBezTo>
                  <a:cubicBezTo>
                    <a:pt x="243153" y="363854"/>
                    <a:pt x="252173" y="364685"/>
                    <a:pt x="257223" y="370761"/>
                  </a:cubicBezTo>
                  <a:cubicBezTo>
                    <a:pt x="262273" y="376837"/>
                    <a:pt x="261441" y="385856"/>
                    <a:pt x="255365" y="390906"/>
                  </a:cubicBezTo>
                  <a:cubicBezTo>
                    <a:pt x="233422" y="406310"/>
                    <a:pt x="206996" y="414014"/>
                    <a:pt x="180213" y="412814"/>
                  </a:cubicBezTo>
                  <a:close/>
                  <a:moveTo>
                    <a:pt x="383000" y="578644"/>
                  </a:moveTo>
                  <a:cubicBezTo>
                    <a:pt x="420455" y="578539"/>
                    <a:pt x="450733" y="548091"/>
                    <a:pt x="450627" y="510636"/>
                  </a:cubicBezTo>
                  <a:cubicBezTo>
                    <a:pt x="450522" y="473181"/>
                    <a:pt x="420074" y="442903"/>
                    <a:pt x="382619" y="443009"/>
                  </a:cubicBezTo>
                  <a:cubicBezTo>
                    <a:pt x="345276" y="443114"/>
                    <a:pt x="315044" y="473388"/>
                    <a:pt x="314992" y="510731"/>
                  </a:cubicBezTo>
                  <a:cubicBezTo>
                    <a:pt x="314939" y="548186"/>
                    <a:pt x="345259" y="578592"/>
                    <a:pt x="382714" y="578644"/>
                  </a:cubicBezTo>
                  <a:cubicBezTo>
                    <a:pt x="382810" y="578644"/>
                    <a:pt x="382905" y="578644"/>
                    <a:pt x="383000" y="578644"/>
                  </a:cubicBezTo>
                  <a:close/>
                  <a:moveTo>
                    <a:pt x="383000" y="471678"/>
                  </a:moveTo>
                  <a:cubicBezTo>
                    <a:pt x="404673" y="471784"/>
                    <a:pt x="422157" y="489439"/>
                    <a:pt x="422052" y="511112"/>
                  </a:cubicBezTo>
                  <a:cubicBezTo>
                    <a:pt x="421946" y="532785"/>
                    <a:pt x="404291" y="550269"/>
                    <a:pt x="382618" y="550163"/>
                  </a:cubicBezTo>
                  <a:cubicBezTo>
                    <a:pt x="360946" y="550058"/>
                    <a:pt x="343462" y="532404"/>
                    <a:pt x="343567" y="510731"/>
                  </a:cubicBezTo>
                  <a:cubicBezTo>
                    <a:pt x="343672" y="489058"/>
                    <a:pt x="361326" y="471573"/>
                    <a:pt x="382999" y="471678"/>
                  </a:cubicBezTo>
                  <a:cubicBezTo>
                    <a:pt x="383000" y="471678"/>
                    <a:pt x="383000" y="471678"/>
                    <a:pt x="383000" y="471678"/>
                  </a:cubicBezTo>
                  <a:close/>
                  <a:moveTo>
                    <a:pt x="493681" y="293847"/>
                  </a:moveTo>
                  <a:cubicBezTo>
                    <a:pt x="491371" y="288667"/>
                    <a:pt x="492343" y="282612"/>
                    <a:pt x="496157" y="278416"/>
                  </a:cubicBezTo>
                  <a:lnTo>
                    <a:pt x="534257" y="236601"/>
                  </a:lnTo>
                  <a:lnTo>
                    <a:pt x="513779" y="236601"/>
                  </a:lnTo>
                  <a:cubicBezTo>
                    <a:pt x="505888" y="236601"/>
                    <a:pt x="499491" y="230205"/>
                    <a:pt x="499491" y="222314"/>
                  </a:cubicBezTo>
                  <a:cubicBezTo>
                    <a:pt x="499491" y="214423"/>
                    <a:pt x="505888" y="208026"/>
                    <a:pt x="513779" y="208026"/>
                  </a:cubicBezTo>
                  <a:lnTo>
                    <a:pt x="566642" y="208026"/>
                  </a:lnTo>
                  <a:cubicBezTo>
                    <a:pt x="574533" y="208021"/>
                    <a:pt x="580934" y="214414"/>
                    <a:pt x="580939" y="222304"/>
                  </a:cubicBezTo>
                  <a:cubicBezTo>
                    <a:pt x="580942" y="225866"/>
                    <a:pt x="579613" y="229301"/>
                    <a:pt x="577215" y="231934"/>
                  </a:cubicBezTo>
                  <a:lnTo>
                    <a:pt x="539115" y="273749"/>
                  </a:lnTo>
                  <a:lnTo>
                    <a:pt x="566642" y="273749"/>
                  </a:lnTo>
                  <a:cubicBezTo>
                    <a:pt x="574533" y="273749"/>
                    <a:pt x="580930" y="280146"/>
                    <a:pt x="580930" y="288036"/>
                  </a:cubicBezTo>
                  <a:cubicBezTo>
                    <a:pt x="580930" y="295927"/>
                    <a:pt x="574533" y="302324"/>
                    <a:pt x="566642" y="302324"/>
                  </a:cubicBezTo>
                  <a:lnTo>
                    <a:pt x="506825" y="302324"/>
                  </a:lnTo>
                  <a:cubicBezTo>
                    <a:pt x="501149" y="302360"/>
                    <a:pt x="495989" y="299033"/>
                    <a:pt x="493681" y="293847"/>
                  </a:cubicBezTo>
                  <a:close/>
                  <a:moveTo>
                    <a:pt x="597218" y="107823"/>
                  </a:moveTo>
                  <a:lnTo>
                    <a:pt x="669322" y="28575"/>
                  </a:lnTo>
                  <a:lnTo>
                    <a:pt x="618839" y="28575"/>
                  </a:lnTo>
                  <a:cubicBezTo>
                    <a:pt x="610949" y="28575"/>
                    <a:pt x="604552" y="22179"/>
                    <a:pt x="604552" y="14288"/>
                  </a:cubicBezTo>
                  <a:cubicBezTo>
                    <a:pt x="604552" y="6397"/>
                    <a:pt x="610949" y="0"/>
                    <a:pt x="618839" y="0"/>
                  </a:cubicBezTo>
                  <a:lnTo>
                    <a:pt x="701707" y="0"/>
                  </a:lnTo>
                  <a:cubicBezTo>
                    <a:pt x="709597" y="-53"/>
                    <a:pt x="716038" y="6300"/>
                    <a:pt x="716091" y="14190"/>
                  </a:cubicBezTo>
                  <a:cubicBezTo>
                    <a:pt x="716116" y="17827"/>
                    <a:pt x="714753" y="21337"/>
                    <a:pt x="712280" y="24003"/>
                  </a:cubicBezTo>
                  <a:lnTo>
                    <a:pt x="640175" y="103156"/>
                  </a:lnTo>
                  <a:lnTo>
                    <a:pt x="701707" y="103156"/>
                  </a:lnTo>
                  <a:cubicBezTo>
                    <a:pt x="709598" y="103156"/>
                    <a:pt x="715994" y="109553"/>
                    <a:pt x="715994" y="117444"/>
                  </a:cubicBezTo>
                  <a:cubicBezTo>
                    <a:pt x="715994" y="125334"/>
                    <a:pt x="709598" y="131731"/>
                    <a:pt x="701707" y="131731"/>
                  </a:cubicBezTo>
                  <a:lnTo>
                    <a:pt x="607790" y="131731"/>
                  </a:lnTo>
                  <a:cubicBezTo>
                    <a:pt x="599900" y="131736"/>
                    <a:pt x="593499" y="125344"/>
                    <a:pt x="593493" y="117453"/>
                  </a:cubicBezTo>
                  <a:cubicBezTo>
                    <a:pt x="593491" y="113891"/>
                    <a:pt x="594819" y="110457"/>
                    <a:pt x="597218" y="107823"/>
                  </a:cubicBezTo>
                  <a:close/>
                  <a:moveTo>
                    <a:pt x="718661" y="54293"/>
                  </a:moveTo>
                  <a:lnTo>
                    <a:pt x="846963" y="54293"/>
                  </a:lnTo>
                  <a:cubicBezTo>
                    <a:pt x="854854" y="54288"/>
                    <a:pt x="861255" y="60680"/>
                    <a:pt x="861260" y="68571"/>
                  </a:cubicBezTo>
                  <a:cubicBezTo>
                    <a:pt x="861262" y="72133"/>
                    <a:pt x="859934" y="75567"/>
                    <a:pt x="857536" y="78201"/>
                  </a:cubicBezTo>
                  <a:lnTo>
                    <a:pt x="733711" y="213932"/>
                  </a:lnTo>
                  <a:lnTo>
                    <a:pt x="846963" y="213932"/>
                  </a:lnTo>
                  <a:cubicBezTo>
                    <a:pt x="854854" y="213932"/>
                    <a:pt x="861251" y="220329"/>
                    <a:pt x="861251" y="228219"/>
                  </a:cubicBezTo>
                  <a:cubicBezTo>
                    <a:pt x="861251" y="236110"/>
                    <a:pt x="854854" y="242507"/>
                    <a:pt x="846963" y="242507"/>
                  </a:cubicBezTo>
                  <a:lnTo>
                    <a:pt x="701612" y="242507"/>
                  </a:lnTo>
                  <a:cubicBezTo>
                    <a:pt x="693721" y="242512"/>
                    <a:pt x="687320" y="236120"/>
                    <a:pt x="687315" y="228229"/>
                  </a:cubicBezTo>
                  <a:cubicBezTo>
                    <a:pt x="687312" y="224667"/>
                    <a:pt x="688640" y="221233"/>
                    <a:pt x="691039" y="218599"/>
                  </a:cubicBezTo>
                  <a:lnTo>
                    <a:pt x="814864" y="82868"/>
                  </a:lnTo>
                  <a:lnTo>
                    <a:pt x="718661" y="82868"/>
                  </a:lnTo>
                  <a:cubicBezTo>
                    <a:pt x="710770" y="82868"/>
                    <a:pt x="704374" y="76471"/>
                    <a:pt x="704374" y="68580"/>
                  </a:cubicBezTo>
                  <a:cubicBezTo>
                    <a:pt x="704374" y="60690"/>
                    <a:pt x="710770" y="54293"/>
                    <a:pt x="718661" y="54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1A5E36CF-8B3F-9CFF-8F84-99D029F756A6}"/>
                </a:ext>
              </a:extLst>
            </p:cNvPr>
            <p:cNvSpPr/>
            <p:nvPr/>
          </p:nvSpPr>
          <p:spPr>
            <a:xfrm>
              <a:off x="9194343" y="3484517"/>
              <a:ext cx="503774" cy="503774"/>
            </a:xfrm>
            <a:custGeom>
              <a:avLst/>
              <a:gdLst>
                <a:gd name="connsiteX0" fmla="*/ 382810 w 765619"/>
                <a:gd name="connsiteY0" fmla="*/ 0 h 765619"/>
                <a:gd name="connsiteX1" fmla="*/ 0 w 765619"/>
                <a:gd name="connsiteY1" fmla="*/ 382810 h 765619"/>
                <a:gd name="connsiteX2" fmla="*/ 382810 w 765619"/>
                <a:gd name="connsiteY2" fmla="*/ 765620 h 765619"/>
                <a:gd name="connsiteX3" fmla="*/ 765620 w 765619"/>
                <a:gd name="connsiteY3" fmla="*/ 382810 h 765619"/>
                <a:gd name="connsiteX4" fmla="*/ 382810 w 765619"/>
                <a:gd name="connsiteY4" fmla="*/ 0 h 765619"/>
                <a:gd name="connsiteX5" fmla="*/ 382810 w 765619"/>
                <a:gd name="connsiteY5" fmla="*/ 736949 h 765619"/>
                <a:gd name="connsiteX6" fmla="*/ 28575 w 765619"/>
                <a:gd name="connsiteY6" fmla="*/ 382714 h 765619"/>
                <a:gd name="connsiteX7" fmla="*/ 382810 w 765619"/>
                <a:gd name="connsiteY7" fmla="*/ 28480 h 765619"/>
                <a:gd name="connsiteX8" fmla="*/ 737045 w 765619"/>
                <a:gd name="connsiteY8" fmla="*/ 382715 h 765619"/>
                <a:gd name="connsiteX9" fmla="*/ 737045 w 765619"/>
                <a:gd name="connsiteY9" fmla="*/ 382810 h 765619"/>
                <a:gd name="connsiteX10" fmla="*/ 382810 w 765619"/>
                <a:gd name="connsiteY10" fmla="*/ 737045 h 765619"/>
                <a:gd name="connsiteX11" fmla="*/ 131635 w 765619"/>
                <a:gd name="connsiteY11" fmla="*/ 225076 h 765619"/>
                <a:gd name="connsiteX12" fmla="*/ 108966 w 765619"/>
                <a:gd name="connsiteY12" fmla="*/ 221742 h 765619"/>
                <a:gd name="connsiteX13" fmla="*/ 99536 w 765619"/>
                <a:gd name="connsiteY13" fmla="*/ 203835 h 765619"/>
                <a:gd name="connsiteX14" fmla="*/ 117443 w 765619"/>
                <a:gd name="connsiteY14" fmla="*/ 194405 h 765619"/>
                <a:gd name="connsiteX15" fmla="*/ 204025 w 765619"/>
                <a:gd name="connsiteY15" fmla="*/ 151543 h 765619"/>
                <a:gd name="connsiteX16" fmla="*/ 224085 w 765619"/>
                <a:gd name="connsiteY16" fmla="*/ 149120 h 765619"/>
                <a:gd name="connsiteX17" fmla="*/ 227267 w 765619"/>
                <a:gd name="connsiteY17" fmla="*/ 168116 h 765619"/>
                <a:gd name="connsiteX18" fmla="*/ 131635 w 765619"/>
                <a:gd name="connsiteY18" fmla="*/ 225076 h 765619"/>
                <a:gd name="connsiteX19" fmla="*/ 648272 w 765619"/>
                <a:gd name="connsiteY19" fmla="*/ 194405 h 765619"/>
                <a:gd name="connsiteX20" fmla="*/ 666179 w 765619"/>
                <a:gd name="connsiteY20" fmla="*/ 203835 h 765619"/>
                <a:gd name="connsiteX21" fmla="*/ 656749 w 765619"/>
                <a:gd name="connsiteY21" fmla="*/ 221742 h 765619"/>
                <a:gd name="connsiteX22" fmla="*/ 634079 w 765619"/>
                <a:gd name="connsiteY22" fmla="*/ 225076 h 765619"/>
                <a:gd name="connsiteX23" fmla="*/ 538829 w 765619"/>
                <a:gd name="connsiteY23" fmla="*/ 167926 h 765619"/>
                <a:gd name="connsiteX24" fmla="*/ 543074 w 765619"/>
                <a:gd name="connsiteY24" fmla="*/ 148171 h 765619"/>
                <a:gd name="connsiteX25" fmla="*/ 562070 w 765619"/>
                <a:gd name="connsiteY25" fmla="*/ 151352 h 765619"/>
                <a:gd name="connsiteX26" fmla="*/ 648176 w 765619"/>
                <a:gd name="connsiteY26" fmla="*/ 194405 h 765619"/>
                <a:gd name="connsiteX27" fmla="*/ 553022 w 765619"/>
                <a:gd name="connsiteY27" fmla="*/ 431864 h 765619"/>
                <a:gd name="connsiteX28" fmla="*/ 539125 w 765619"/>
                <a:gd name="connsiteY28" fmla="*/ 446532 h 765619"/>
                <a:gd name="connsiteX29" fmla="*/ 539115 w 765619"/>
                <a:gd name="connsiteY29" fmla="*/ 446532 h 765619"/>
                <a:gd name="connsiteX30" fmla="*/ 537496 w 765619"/>
                <a:gd name="connsiteY30" fmla="*/ 446532 h 765619"/>
                <a:gd name="connsiteX31" fmla="*/ 495205 w 765619"/>
                <a:gd name="connsiteY31" fmla="*/ 430435 h 765619"/>
                <a:gd name="connsiteX32" fmla="*/ 293289 w 765619"/>
                <a:gd name="connsiteY32" fmla="*/ 452642 h 765619"/>
                <a:gd name="connsiteX33" fmla="*/ 271082 w 765619"/>
                <a:gd name="connsiteY33" fmla="*/ 430435 h 765619"/>
                <a:gd name="connsiteX34" fmla="*/ 228314 w 765619"/>
                <a:gd name="connsiteY34" fmla="*/ 447104 h 765619"/>
                <a:gd name="connsiteX35" fmla="*/ 226695 w 765619"/>
                <a:gd name="connsiteY35" fmla="*/ 447104 h 765619"/>
                <a:gd name="connsiteX36" fmla="*/ 212788 w 765619"/>
                <a:gd name="connsiteY36" fmla="*/ 432445 h 765619"/>
                <a:gd name="connsiteX37" fmla="*/ 212788 w 765619"/>
                <a:gd name="connsiteY37" fmla="*/ 432435 h 765619"/>
                <a:gd name="connsiteX38" fmla="*/ 227063 w 765619"/>
                <a:gd name="connsiteY38" fmla="*/ 418518 h 765619"/>
                <a:gd name="connsiteX39" fmla="*/ 227457 w 765619"/>
                <a:gd name="connsiteY39" fmla="*/ 418529 h 765619"/>
                <a:gd name="connsiteX40" fmla="*/ 263126 w 765619"/>
                <a:gd name="connsiteY40" fmla="*/ 384885 h 765619"/>
                <a:gd name="connsiteX41" fmla="*/ 260223 w 765619"/>
                <a:gd name="connsiteY41" fmla="*/ 369951 h 765619"/>
                <a:gd name="connsiteX42" fmla="*/ 268569 w 765619"/>
                <a:gd name="connsiteY42" fmla="*/ 351549 h 765619"/>
                <a:gd name="connsiteX43" fmla="*/ 286417 w 765619"/>
                <a:gd name="connsiteY43" fmla="*/ 358616 h 765619"/>
                <a:gd name="connsiteX44" fmla="*/ 287560 w 765619"/>
                <a:gd name="connsiteY44" fmla="*/ 404527 h 765619"/>
                <a:gd name="connsiteX45" fmla="*/ 447020 w 765619"/>
                <a:gd name="connsiteY45" fmla="*/ 435567 h 765619"/>
                <a:gd name="connsiteX46" fmla="*/ 478060 w 765619"/>
                <a:gd name="connsiteY46" fmla="*/ 404527 h 765619"/>
                <a:gd name="connsiteX47" fmla="*/ 479489 w 765619"/>
                <a:gd name="connsiteY47" fmla="*/ 357664 h 765619"/>
                <a:gd name="connsiteX48" fmla="*/ 498615 w 765619"/>
                <a:gd name="connsiteY48" fmla="*/ 351150 h 765619"/>
                <a:gd name="connsiteX49" fmla="*/ 505682 w 765619"/>
                <a:gd name="connsiteY49" fmla="*/ 368999 h 765619"/>
                <a:gd name="connsiteX50" fmla="*/ 508730 w 765619"/>
                <a:gd name="connsiteY50" fmla="*/ 402241 h 765619"/>
                <a:gd name="connsiteX51" fmla="*/ 538448 w 765619"/>
                <a:gd name="connsiteY51" fmla="*/ 417481 h 765619"/>
                <a:gd name="connsiteX52" fmla="*/ 553306 w 765619"/>
                <a:gd name="connsiteY52" fmla="*/ 431764 h 765619"/>
                <a:gd name="connsiteX53" fmla="*/ 553307 w 765619"/>
                <a:gd name="connsiteY53" fmla="*/ 431864 h 765619"/>
                <a:gd name="connsiteX54" fmla="*/ 265366 w 765619"/>
                <a:gd name="connsiteY54" fmla="*/ 277368 h 765619"/>
                <a:gd name="connsiteX55" fmla="*/ 205264 w 765619"/>
                <a:gd name="connsiteY55" fmla="*/ 217265 h 765619"/>
                <a:gd name="connsiteX56" fmla="*/ 145161 w 765619"/>
                <a:gd name="connsiteY56" fmla="*/ 277368 h 765619"/>
                <a:gd name="connsiteX57" fmla="*/ 205264 w 765619"/>
                <a:gd name="connsiteY57" fmla="*/ 337471 h 765619"/>
                <a:gd name="connsiteX58" fmla="*/ 265366 w 765619"/>
                <a:gd name="connsiteY58" fmla="*/ 277368 h 765619"/>
                <a:gd name="connsiteX59" fmla="*/ 205264 w 765619"/>
                <a:gd name="connsiteY59" fmla="*/ 308896 h 765619"/>
                <a:gd name="connsiteX60" fmla="*/ 173736 w 765619"/>
                <a:gd name="connsiteY60" fmla="*/ 277368 h 765619"/>
                <a:gd name="connsiteX61" fmla="*/ 205264 w 765619"/>
                <a:gd name="connsiteY61" fmla="*/ 245840 h 765619"/>
                <a:gd name="connsiteX62" fmla="*/ 236792 w 765619"/>
                <a:gd name="connsiteY62" fmla="*/ 277368 h 765619"/>
                <a:gd name="connsiteX63" fmla="*/ 205264 w 765619"/>
                <a:gd name="connsiteY63" fmla="*/ 308896 h 765619"/>
                <a:gd name="connsiteX64" fmla="*/ 205169 w 765619"/>
                <a:gd name="connsiteY64" fmla="*/ 308896 h 765619"/>
                <a:gd name="connsiteX65" fmla="*/ 560451 w 765619"/>
                <a:gd name="connsiteY65" fmla="*/ 217265 h 765619"/>
                <a:gd name="connsiteX66" fmla="*/ 500730 w 765619"/>
                <a:gd name="connsiteY66" fmla="*/ 277748 h 765619"/>
                <a:gd name="connsiteX67" fmla="*/ 561213 w 765619"/>
                <a:gd name="connsiteY67" fmla="*/ 337468 h 765619"/>
                <a:gd name="connsiteX68" fmla="*/ 620935 w 765619"/>
                <a:gd name="connsiteY68" fmla="*/ 277368 h 765619"/>
                <a:gd name="connsiteX69" fmla="*/ 560642 w 765619"/>
                <a:gd name="connsiteY69" fmla="*/ 217265 h 765619"/>
                <a:gd name="connsiteX70" fmla="*/ 560451 w 765619"/>
                <a:gd name="connsiteY70" fmla="*/ 217265 h 765619"/>
                <a:gd name="connsiteX71" fmla="*/ 560451 w 765619"/>
                <a:gd name="connsiteY71" fmla="*/ 308896 h 765619"/>
                <a:gd name="connsiteX72" fmla="*/ 529307 w 765619"/>
                <a:gd name="connsiteY72" fmla="*/ 276989 h 765619"/>
                <a:gd name="connsiteX73" fmla="*/ 561213 w 765619"/>
                <a:gd name="connsiteY73" fmla="*/ 245845 h 765619"/>
                <a:gd name="connsiteX74" fmla="*/ 592360 w 765619"/>
                <a:gd name="connsiteY74" fmla="*/ 277368 h 765619"/>
                <a:gd name="connsiteX75" fmla="*/ 560834 w 765619"/>
                <a:gd name="connsiteY75" fmla="*/ 308898 h 765619"/>
                <a:gd name="connsiteX76" fmla="*/ 560451 w 765619"/>
                <a:gd name="connsiteY76" fmla="*/ 308896 h 765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765619" h="765619">
                  <a:moveTo>
                    <a:pt x="382810" y="0"/>
                  </a:moveTo>
                  <a:cubicBezTo>
                    <a:pt x="171390" y="0"/>
                    <a:pt x="0" y="171390"/>
                    <a:pt x="0" y="382810"/>
                  </a:cubicBezTo>
                  <a:cubicBezTo>
                    <a:pt x="0" y="594230"/>
                    <a:pt x="171390" y="765620"/>
                    <a:pt x="382810" y="765620"/>
                  </a:cubicBezTo>
                  <a:cubicBezTo>
                    <a:pt x="594230" y="765620"/>
                    <a:pt x="765620" y="594230"/>
                    <a:pt x="765620" y="382810"/>
                  </a:cubicBezTo>
                  <a:cubicBezTo>
                    <a:pt x="765410" y="171477"/>
                    <a:pt x="594143" y="210"/>
                    <a:pt x="382810" y="0"/>
                  </a:cubicBezTo>
                  <a:close/>
                  <a:moveTo>
                    <a:pt x="382810" y="736949"/>
                  </a:moveTo>
                  <a:cubicBezTo>
                    <a:pt x="187171" y="736949"/>
                    <a:pt x="28575" y="578353"/>
                    <a:pt x="28575" y="382714"/>
                  </a:cubicBezTo>
                  <a:cubicBezTo>
                    <a:pt x="28575" y="187076"/>
                    <a:pt x="187171" y="28480"/>
                    <a:pt x="382810" y="28480"/>
                  </a:cubicBezTo>
                  <a:cubicBezTo>
                    <a:pt x="578448" y="28480"/>
                    <a:pt x="737045" y="187076"/>
                    <a:pt x="737045" y="382715"/>
                  </a:cubicBezTo>
                  <a:cubicBezTo>
                    <a:pt x="737045" y="382746"/>
                    <a:pt x="737045" y="382778"/>
                    <a:pt x="737045" y="382810"/>
                  </a:cubicBezTo>
                  <a:cubicBezTo>
                    <a:pt x="736835" y="578361"/>
                    <a:pt x="578361" y="736835"/>
                    <a:pt x="382810" y="737045"/>
                  </a:cubicBezTo>
                  <a:close/>
                  <a:moveTo>
                    <a:pt x="131635" y="225076"/>
                  </a:moveTo>
                  <a:cubicBezTo>
                    <a:pt x="123954" y="225113"/>
                    <a:pt x="116311" y="223990"/>
                    <a:pt x="108966" y="221742"/>
                  </a:cubicBezTo>
                  <a:cubicBezTo>
                    <a:pt x="101417" y="219401"/>
                    <a:pt x="97195" y="211384"/>
                    <a:pt x="99536" y="203835"/>
                  </a:cubicBezTo>
                  <a:cubicBezTo>
                    <a:pt x="101877" y="196286"/>
                    <a:pt x="109894" y="192064"/>
                    <a:pt x="117443" y="194405"/>
                  </a:cubicBezTo>
                  <a:cubicBezTo>
                    <a:pt x="144875" y="202883"/>
                    <a:pt x="179642" y="185737"/>
                    <a:pt x="204025" y="151543"/>
                  </a:cubicBezTo>
                  <a:cubicBezTo>
                    <a:pt x="208896" y="145334"/>
                    <a:pt x="217877" y="144250"/>
                    <a:pt x="224085" y="149120"/>
                  </a:cubicBezTo>
                  <a:cubicBezTo>
                    <a:pt x="229896" y="153678"/>
                    <a:pt x="231275" y="161914"/>
                    <a:pt x="227267" y="168116"/>
                  </a:cubicBezTo>
                  <a:cubicBezTo>
                    <a:pt x="201835" y="204121"/>
                    <a:pt x="165354" y="225076"/>
                    <a:pt x="131635" y="225076"/>
                  </a:cubicBezTo>
                  <a:close/>
                  <a:moveTo>
                    <a:pt x="648272" y="194405"/>
                  </a:moveTo>
                  <a:cubicBezTo>
                    <a:pt x="655820" y="192064"/>
                    <a:pt x="663838" y="196286"/>
                    <a:pt x="666179" y="203835"/>
                  </a:cubicBezTo>
                  <a:cubicBezTo>
                    <a:pt x="668519" y="211384"/>
                    <a:pt x="664298" y="219401"/>
                    <a:pt x="656749" y="221742"/>
                  </a:cubicBezTo>
                  <a:cubicBezTo>
                    <a:pt x="649404" y="223990"/>
                    <a:pt x="641761" y="225113"/>
                    <a:pt x="634079" y="225076"/>
                  </a:cubicBezTo>
                  <a:cubicBezTo>
                    <a:pt x="600266" y="225076"/>
                    <a:pt x="564071" y="204121"/>
                    <a:pt x="538829" y="167926"/>
                  </a:cubicBezTo>
                  <a:cubicBezTo>
                    <a:pt x="534546" y="161299"/>
                    <a:pt x="536447" y="152454"/>
                    <a:pt x="543074" y="148171"/>
                  </a:cubicBezTo>
                  <a:cubicBezTo>
                    <a:pt x="549277" y="144162"/>
                    <a:pt x="557512" y="145542"/>
                    <a:pt x="562070" y="151352"/>
                  </a:cubicBezTo>
                  <a:cubicBezTo>
                    <a:pt x="585978" y="185737"/>
                    <a:pt x="620935" y="202883"/>
                    <a:pt x="648176" y="194405"/>
                  </a:cubicBezTo>
                  <a:close/>
                  <a:moveTo>
                    <a:pt x="553022" y="431864"/>
                  </a:moveTo>
                  <a:cubicBezTo>
                    <a:pt x="553235" y="439751"/>
                    <a:pt x="547013" y="446319"/>
                    <a:pt x="539125" y="446532"/>
                  </a:cubicBezTo>
                  <a:cubicBezTo>
                    <a:pt x="539122" y="446532"/>
                    <a:pt x="539118" y="446532"/>
                    <a:pt x="539115" y="446532"/>
                  </a:cubicBezTo>
                  <a:lnTo>
                    <a:pt x="537496" y="446532"/>
                  </a:lnTo>
                  <a:cubicBezTo>
                    <a:pt x="521893" y="446584"/>
                    <a:pt x="506825" y="440848"/>
                    <a:pt x="495205" y="430435"/>
                  </a:cubicBezTo>
                  <a:cubicBezTo>
                    <a:pt x="445580" y="492325"/>
                    <a:pt x="355179" y="502267"/>
                    <a:pt x="293289" y="452642"/>
                  </a:cubicBezTo>
                  <a:cubicBezTo>
                    <a:pt x="285097" y="446074"/>
                    <a:pt x="277650" y="438627"/>
                    <a:pt x="271082" y="430435"/>
                  </a:cubicBezTo>
                  <a:cubicBezTo>
                    <a:pt x="259426" y="441167"/>
                    <a:pt x="244158" y="447118"/>
                    <a:pt x="228314" y="447104"/>
                  </a:cubicBezTo>
                  <a:lnTo>
                    <a:pt x="226695" y="447104"/>
                  </a:lnTo>
                  <a:cubicBezTo>
                    <a:pt x="218807" y="446896"/>
                    <a:pt x="212581" y="440333"/>
                    <a:pt x="212788" y="432445"/>
                  </a:cubicBezTo>
                  <a:cubicBezTo>
                    <a:pt x="212788" y="432442"/>
                    <a:pt x="212788" y="432438"/>
                    <a:pt x="212788" y="432435"/>
                  </a:cubicBezTo>
                  <a:cubicBezTo>
                    <a:pt x="212887" y="424650"/>
                    <a:pt x="219278" y="418419"/>
                    <a:pt x="227063" y="418518"/>
                  </a:cubicBezTo>
                  <a:cubicBezTo>
                    <a:pt x="227195" y="418520"/>
                    <a:pt x="227326" y="418523"/>
                    <a:pt x="227457" y="418529"/>
                  </a:cubicBezTo>
                  <a:cubicBezTo>
                    <a:pt x="246597" y="419088"/>
                    <a:pt x="262567" y="404025"/>
                    <a:pt x="263126" y="384885"/>
                  </a:cubicBezTo>
                  <a:cubicBezTo>
                    <a:pt x="263276" y="379753"/>
                    <a:pt x="262284" y="374653"/>
                    <a:pt x="260223" y="369951"/>
                  </a:cubicBezTo>
                  <a:cubicBezTo>
                    <a:pt x="257446" y="362565"/>
                    <a:pt x="261183" y="354326"/>
                    <a:pt x="268569" y="351549"/>
                  </a:cubicBezTo>
                  <a:cubicBezTo>
                    <a:pt x="275450" y="348962"/>
                    <a:pt x="283172" y="352020"/>
                    <a:pt x="286417" y="358616"/>
                  </a:cubicBezTo>
                  <a:cubicBezTo>
                    <a:pt x="292546" y="373234"/>
                    <a:pt x="292954" y="389622"/>
                    <a:pt x="287560" y="404527"/>
                  </a:cubicBezTo>
                  <a:cubicBezTo>
                    <a:pt x="323022" y="457132"/>
                    <a:pt x="394414" y="471029"/>
                    <a:pt x="447020" y="435567"/>
                  </a:cubicBezTo>
                  <a:cubicBezTo>
                    <a:pt x="459265" y="427312"/>
                    <a:pt x="469805" y="416773"/>
                    <a:pt x="478060" y="404527"/>
                  </a:cubicBezTo>
                  <a:cubicBezTo>
                    <a:pt x="472495" y="389303"/>
                    <a:pt x="473007" y="372520"/>
                    <a:pt x="479489" y="357664"/>
                  </a:cubicBezTo>
                  <a:cubicBezTo>
                    <a:pt x="482972" y="350583"/>
                    <a:pt x="491535" y="347667"/>
                    <a:pt x="498615" y="351150"/>
                  </a:cubicBezTo>
                  <a:cubicBezTo>
                    <a:pt x="505212" y="354396"/>
                    <a:pt x="508269" y="362117"/>
                    <a:pt x="505682" y="368999"/>
                  </a:cubicBezTo>
                  <a:cubicBezTo>
                    <a:pt x="500928" y="379868"/>
                    <a:pt x="502078" y="392417"/>
                    <a:pt x="508730" y="402241"/>
                  </a:cubicBezTo>
                  <a:cubicBezTo>
                    <a:pt x="515424" y="412017"/>
                    <a:pt x="526603" y="417750"/>
                    <a:pt x="538448" y="417481"/>
                  </a:cubicBezTo>
                  <a:cubicBezTo>
                    <a:pt x="546495" y="417322"/>
                    <a:pt x="553147" y="423717"/>
                    <a:pt x="553306" y="431764"/>
                  </a:cubicBezTo>
                  <a:cubicBezTo>
                    <a:pt x="553306" y="431797"/>
                    <a:pt x="553307" y="431830"/>
                    <a:pt x="553307" y="431864"/>
                  </a:cubicBezTo>
                  <a:close/>
                  <a:moveTo>
                    <a:pt x="265366" y="277368"/>
                  </a:moveTo>
                  <a:cubicBezTo>
                    <a:pt x="265366" y="244174"/>
                    <a:pt x="238458" y="217265"/>
                    <a:pt x="205264" y="217265"/>
                  </a:cubicBezTo>
                  <a:cubicBezTo>
                    <a:pt x="172070" y="217265"/>
                    <a:pt x="145161" y="244174"/>
                    <a:pt x="145161" y="277368"/>
                  </a:cubicBezTo>
                  <a:cubicBezTo>
                    <a:pt x="145161" y="310562"/>
                    <a:pt x="172070" y="337471"/>
                    <a:pt x="205264" y="337471"/>
                  </a:cubicBezTo>
                  <a:cubicBezTo>
                    <a:pt x="238436" y="337418"/>
                    <a:pt x="265314" y="310540"/>
                    <a:pt x="265366" y="277368"/>
                  </a:cubicBezTo>
                  <a:close/>
                  <a:moveTo>
                    <a:pt x="205264" y="308896"/>
                  </a:moveTo>
                  <a:cubicBezTo>
                    <a:pt x="187851" y="308896"/>
                    <a:pt x="173736" y="294780"/>
                    <a:pt x="173736" y="277368"/>
                  </a:cubicBezTo>
                  <a:cubicBezTo>
                    <a:pt x="173736" y="259956"/>
                    <a:pt x="187851" y="245840"/>
                    <a:pt x="205264" y="245840"/>
                  </a:cubicBezTo>
                  <a:cubicBezTo>
                    <a:pt x="222676" y="245840"/>
                    <a:pt x="236792" y="259956"/>
                    <a:pt x="236792" y="277368"/>
                  </a:cubicBezTo>
                  <a:cubicBezTo>
                    <a:pt x="236792" y="294780"/>
                    <a:pt x="222676" y="308896"/>
                    <a:pt x="205264" y="308896"/>
                  </a:cubicBezTo>
                  <a:cubicBezTo>
                    <a:pt x="205232" y="308896"/>
                    <a:pt x="205200" y="308896"/>
                    <a:pt x="205169" y="308896"/>
                  </a:cubicBezTo>
                  <a:close/>
                  <a:moveTo>
                    <a:pt x="560451" y="217265"/>
                  </a:moveTo>
                  <a:cubicBezTo>
                    <a:pt x="527258" y="217476"/>
                    <a:pt x="500520" y="244555"/>
                    <a:pt x="500730" y="277748"/>
                  </a:cubicBezTo>
                  <a:cubicBezTo>
                    <a:pt x="500941" y="310941"/>
                    <a:pt x="528020" y="337679"/>
                    <a:pt x="561213" y="337468"/>
                  </a:cubicBezTo>
                  <a:cubicBezTo>
                    <a:pt x="594257" y="337259"/>
                    <a:pt x="620934" y="310413"/>
                    <a:pt x="620935" y="277368"/>
                  </a:cubicBezTo>
                  <a:cubicBezTo>
                    <a:pt x="620883" y="244122"/>
                    <a:pt x="593889" y="217212"/>
                    <a:pt x="560642" y="217265"/>
                  </a:cubicBezTo>
                  <a:cubicBezTo>
                    <a:pt x="560579" y="217265"/>
                    <a:pt x="560515" y="217265"/>
                    <a:pt x="560451" y="217265"/>
                  </a:cubicBezTo>
                  <a:close/>
                  <a:moveTo>
                    <a:pt x="560451" y="308896"/>
                  </a:moveTo>
                  <a:cubicBezTo>
                    <a:pt x="543040" y="308685"/>
                    <a:pt x="529096" y="294400"/>
                    <a:pt x="529307" y="276989"/>
                  </a:cubicBezTo>
                  <a:cubicBezTo>
                    <a:pt x="529517" y="259578"/>
                    <a:pt x="543802" y="245634"/>
                    <a:pt x="561213" y="245845"/>
                  </a:cubicBezTo>
                  <a:cubicBezTo>
                    <a:pt x="578475" y="246053"/>
                    <a:pt x="592359" y="260105"/>
                    <a:pt x="592360" y="277368"/>
                  </a:cubicBezTo>
                  <a:cubicBezTo>
                    <a:pt x="592361" y="294780"/>
                    <a:pt x="578247" y="308897"/>
                    <a:pt x="560834" y="308898"/>
                  </a:cubicBezTo>
                  <a:cubicBezTo>
                    <a:pt x="560707" y="308898"/>
                    <a:pt x="560579" y="308897"/>
                    <a:pt x="560451" y="3088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A328F7ED-2A44-B82C-AD20-74D8662E42DE}"/>
                </a:ext>
              </a:extLst>
            </p:cNvPr>
            <p:cNvSpPr/>
            <p:nvPr/>
          </p:nvSpPr>
          <p:spPr>
            <a:xfrm>
              <a:off x="6376695" y="3484517"/>
              <a:ext cx="503774" cy="503774"/>
            </a:xfrm>
            <a:custGeom>
              <a:avLst/>
              <a:gdLst>
                <a:gd name="connsiteX0" fmla="*/ 538639 w 765619"/>
                <a:gd name="connsiteY0" fmla="*/ 354235 h 765619"/>
                <a:gd name="connsiteX1" fmla="*/ 226981 w 765619"/>
                <a:gd name="connsiteY1" fmla="*/ 354235 h 765619"/>
                <a:gd name="connsiteX2" fmla="*/ 212638 w 765619"/>
                <a:gd name="connsiteY2" fmla="*/ 368467 h 765619"/>
                <a:gd name="connsiteX3" fmla="*/ 213455 w 765619"/>
                <a:gd name="connsiteY3" fmla="*/ 373285 h 765619"/>
                <a:gd name="connsiteX4" fmla="*/ 291084 w 765619"/>
                <a:gd name="connsiteY4" fmla="*/ 468535 h 765619"/>
                <a:gd name="connsiteX5" fmla="*/ 291084 w 765619"/>
                <a:gd name="connsiteY5" fmla="*/ 578168 h 765619"/>
                <a:gd name="connsiteX6" fmla="*/ 379807 w 765619"/>
                <a:gd name="connsiteY6" fmla="*/ 672801 h 765619"/>
                <a:gd name="connsiteX7" fmla="*/ 474440 w 765619"/>
                <a:gd name="connsiteY7" fmla="*/ 584078 h 765619"/>
                <a:gd name="connsiteX8" fmla="*/ 474440 w 765619"/>
                <a:gd name="connsiteY8" fmla="*/ 578167 h 765619"/>
                <a:gd name="connsiteX9" fmla="*/ 474440 w 765619"/>
                <a:gd name="connsiteY9" fmla="*/ 468535 h 765619"/>
                <a:gd name="connsiteX10" fmla="*/ 552164 w 765619"/>
                <a:gd name="connsiteY10" fmla="*/ 373285 h 765619"/>
                <a:gd name="connsiteX11" fmla="*/ 543457 w 765619"/>
                <a:gd name="connsiteY11" fmla="*/ 355052 h 765619"/>
                <a:gd name="connsiteX12" fmla="*/ 538639 w 765619"/>
                <a:gd name="connsiteY12" fmla="*/ 354235 h 765619"/>
                <a:gd name="connsiteX13" fmla="*/ 445961 w 765619"/>
                <a:gd name="connsiteY13" fmla="*/ 578168 h 765619"/>
                <a:gd name="connsiteX14" fmla="*/ 385310 w 765619"/>
                <a:gd name="connsiteY14" fmla="*/ 643723 h 765619"/>
                <a:gd name="connsiteX15" fmla="*/ 319754 w 765619"/>
                <a:gd name="connsiteY15" fmla="*/ 583072 h 765619"/>
                <a:gd name="connsiteX16" fmla="*/ 319754 w 765619"/>
                <a:gd name="connsiteY16" fmla="*/ 578168 h 765619"/>
                <a:gd name="connsiteX17" fmla="*/ 319754 w 765619"/>
                <a:gd name="connsiteY17" fmla="*/ 434340 h 765619"/>
                <a:gd name="connsiteX18" fmla="*/ 370046 w 765619"/>
                <a:gd name="connsiteY18" fmla="*/ 438436 h 765619"/>
                <a:gd name="connsiteX19" fmla="*/ 380429 w 765619"/>
                <a:gd name="connsiteY19" fmla="*/ 442246 h 765619"/>
                <a:gd name="connsiteX20" fmla="*/ 389954 w 765619"/>
                <a:gd name="connsiteY20" fmla="*/ 437579 h 765619"/>
                <a:gd name="connsiteX21" fmla="*/ 445484 w 765619"/>
                <a:gd name="connsiteY21" fmla="*/ 435007 h 765619"/>
                <a:gd name="connsiteX22" fmla="*/ 474536 w 765619"/>
                <a:gd name="connsiteY22" fmla="*/ 433959 h 765619"/>
                <a:gd name="connsiteX23" fmla="*/ 474536 w 765619"/>
                <a:gd name="connsiteY23" fmla="*/ 427863 h 765619"/>
                <a:gd name="connsiteX24" fmla="*/ 469583 w 765619"/>
                <a:gd name="connsiteY24" fmla="*/ 417100 h 765619"/>
                <a:gd name="connsiteX25" fmla="*/ 379095 w 765619"/>
                <a:gd name="connsiteY25" fmla="*/ 409099 h 765619"/>
                <a:gd name="connsiteX26" fmla="*/ 295085 w 765619"/>
                <a:gd name="connsiteY26" fmla="*/ 417957 h 765619"/>
                <a:gd name="connsiteX27" fmla="*/ 291084 w 765619"/>
                <a:gd name="connsiteY27" fmla="*/ 427482 h 765619"/>
                <a:gd name="connsiteX28" fmla="*/ 291084 w 765619"/>
                <a:gd name="connsiteY28" fmla="*/ 433483 h 765619"/>
                <a:gd name="connsiteX29" fmla="*/ 248507 w 765619"/>
                <a:gd name="connsiteY29" fmla="*/ 382810 h 765619"/>
                <a:gd name="connsiteX30" fmla="*/ 517112 w 765619"/>
                <a:gd name="connsiteY30" fmla="*/ 382810 h 765619"/>
                <a:gd name="connsiteX31" fmla="*/ 474535 w 765619"/>
                <a:gd name="connsiteY31" fmla="*/ 433959 h 765619"/>
                <a:gd name="connsiteX32" fmla="*/ 382810 w 765619"/>
                <a:gd name="connsiteY32" fmla="*/ 0 h 765619"/>
                <a:gd name="connsiteX33" fmla="*/ 0 w 765619"/>
                <a:gd name="connsiteY33" fmla="*/ 382810 h 765619"/>
                <a:gd name="connsiteX34" fmla="*/ 382810 w 765619"/>
                <a:gd name="connsiteY34" fmla="*/ 765620 h 765619"/>
                <a:gd name="connsiteX35" fmla="*/ 765620 w 765619"/>
                <a:gd name="connsiteY35" fmla="*/ 382810 h 765619"/>
                <a:gd name="connsiteX36" fmla="*/ 382810 w 765619"/>
                <a:gd name="connsiteY36" fmla="*/ 0 h 765619"/>
                <a:gd name="connsiteX37" fmla="*/ 382810 w 765619"/>
                <a:gd name="connsiteY37" fmla="*/ 736949 h 765619"/>
                <a:gd name="connsiteX38" fmla="*/ 28575 w 765619"/>
                <a:gd name="connsiteY38" fmla="*/ 382714 h 765619"/>
                <a:gd name="connsiteX39" fmla="*/ 382810 w 765619"/>
                <a:gd name="connsiteY39" fmla="*/ 28480 h 765619"/>
                <a:gd name="connsiteX40" fmla="*/ 737045 w 765619"/>
                <a:gd name="connsiteY40" fmla="*/ 382715 h 765619"/>
                <a:gd name="connsiteX41" fmla="*/ 737045 w 765619"/>
                <a:gd name="connsiteY41" fmla="*/ 382810 h 765619"/>
                <a:gd name="connsiteX42" fmla="*/ 382810 w 765619"/>
                <a:gd name="connsiteY42" fmla="*/ 737045 h 765619"/>
                <a:gd name="connsiteX43" fmla="*/ 262318 w 765619"/>
                <a:gd name="connsiteY43" fmla="*/ 331946 h 765619"/>
                <a:gd name="connsiteX44" fmla="*/ 281622 w 765619"/>
                <a:gd name="connsiteY44" fmla="*/ 325975 h 765619"/>
                <a:gd name="connsiteX45" fmla="*/ 283083 w 765619"/>
                <a:gd name="connsiteY45" fmla="*/ 316992 h 765619"/>
                <a:gd name="connsiteX46" fmla="*/ 275177 w 765619"/>
                <a:gd name="connsiteY46" fmla="*/ 269367 h 765619"/>
                <a:gd name="connsiteX47" fmla="*/ 310039 w 765619"/>
                <a:gd name="connsiteY47" fmla="*/ 235744 h 765619"/>
                <a:gd name="connsiteX48" fmla="*/ 310350 w 765619"/>
                <a:gd name="connsiteY48" fmla="*/ 215541 h 765619"/>
                <a:gd name="connsiteX49" fmla="*/ 302228 w 765619"/>
                <a:gd name="connsiteY49" fmla="*/ 211360 h 765619"/>
                <a:gd name="connsiteX50" fmla="*/ 254603 w 765619"/>
                <a:gd name="connsiteY50" fmla="*/ 204121 h 765619"/>
                <a:gd name="connsiteX51" fmla="*/ 233458 w 765619"/>
                <a:gd name="connsiteY51" fmla="*/ 160592 h 765619"/>
                <a:gd name="connsiteX52" fmla="*/ 214321 w 765619"/>
                <a:gd name="connsiteY52" fmla="*/ 154106 h 765619"/>
                <a:gd name="connsiteX53" fmla="*/ 207835 w 765619"/>
                <a:gd name="connsiteY53" fmla="*/ 160592 h 765619"/>
                <a:gd name="connsiteX54" fmla="*/ 186119 w 765619"/>
                <a:gd name="connsiteY54" fmla="*/ 203930 h 765619"/>
                <a:gd name="connsiteX55" fmla="*/ 138494 w 765619"/>
                <a:gd name="connsiteY55" fmla="*/ 210598 h 765619"/>
                <a:gd name="connsiteX56" fmla="*/ 126314 w 765619"/>
                <a:gd name="connsiteY56" fmla="*/ 226720 h 765619"/>
                <a:gd name="connsiteX57" fmla="*/ 130397 w 765619"/>
                <a:gd name="connsiteY57" fmla="*/ 234886 h 765619"/>
                <a:gd name="connsiteX58" fmla="*/ 164402 w 765619"/>
                <a:gd name="connsiteY58" fmla="*/ 268510 h 765619"/>
                <a:gd name="connsiteX59" fmla="*/ 155924 w 765619"/>
                <a:gd name="connsiteY59" fmla="*/ 316135 h 765619"/>
                <a:gd name="connsiteX60" fmla="*/ 167525 w 765619"/>
                <a:gd name="connsiteY60" fmla="*/ 332678 h 765619"/>
                <a:gd name="connsiteX61" fmla="*/ 176594 w 765619"/>
                <a:gd name="connsiteY61" fmla="*/ 331280 h 765619"/>
                <a:gd name="connsiteX62" fmla="*/ 219551 w 765619"/>
                <a:gd name="connsiteY62" fmla="*/ 308991 h 765619"/>
                <a:gd name="connsiteX63" fmla="*/ 189167 w 765619"/>
                <a:gd name="connsiteY63" fmla="*/ 292799 h 765619"/>
                <a:gd name="connsiteX64" fmla="*/ 193834 w 765619"/>
                <a:gd name="connsiteY64" fmla="*/ 266224 h 765619"/>
                <a:gd name="connsiteX65" fmla="*/ 189833 w 765619"/>
                <a:gd name="connsiteY65" fmla="*/ 253555 h 765619"/>
                <a:gd name="connsiteX66" fmla="*/ 170783 w 765619"/>
                <a:gd name="connsiteY66" fmla="*/ 234506 h 765619"/>
                <a:gd name="connsiteX67" fmla="*/ 197263 w 765619"/>
                <a:gd name="connsiteY67" fmla="*/ 230410 h 765619"/>
                <a:gd name="connsiteX68" fmla="*/ 208026 w 765619"/>
                <a:gd name="connsiteY68" fmla="*/ 222694 h 765619"/>
                <a:gd name="connsiteX69" fmla="*/ 220123 w 765619"/>
                <a:gd name="connsiteY69" fmla="*/ 198596 h 765619"/>
                <a:gd name="connsiteX70" fmla="*/ 231934 w 765619"/>
                <a:gd name="connsiteY70" fmla="*/ 222885 h 765619"/>
                <a:gd name="connsiteX71" fmla="*/ 242697 w 765619"/>
                <a:gd name="connsiteY71" fmla="*/ 230791 h 765619"/>
                <a:gd name="connsiteX72" fmla="*/ 269367 w 765619"/>
                <a:gd name="connsiteY72" fmla="*/ 234791 h 765619"/>
                <a:gd name="connsiteX73" fmla="*/ 250317 w 765619"/>
                <a:gd name="connsiteY73" fmla="*/ 253841 h 765619"/>
                <a:gd name="connsiteX74" fmla="*/ 246126 w 765619"/>
                <a:gd name="connsiteY74" fmla="*/ 266510 h 765619"/>
                <a:gd name="connsiteX75" fmla="*/ 250508 w 765619"/>
                <a:gd name="connsiteY75" fmla="*/ 293180 h 765619"/>
                <a:gd name="connsiteX76" fmla="*/ 226695 w 765619"/>
                <a:gd name="connsiteY76" fmla="*/ 280511 h 765619"/>
                <a:gd name="connsiteX77" fmla="*/ 213360 w 765619"/>
                <a:gd name="connsiteY77" fmla="*/ 280511 h 765619"/>
                <a:gd name="connsiteX78" fmla="*/ 639318 w 765619"/>
                <a:gd name="connsiteY78" fmla="*/ 220885 h 765619"/>
                <a:gd name="connsiteX79" fmla="*/ 627793 w 765619"/>
                <a:gd name="connsiteY79" fmla="*/ 211360 h 765619"/>
                <a:gd name="connsiteX80" fmla="*/ 580168 w 765619"/>
                <a:gd name="connsiteY80" fmla="*/ 204121 h 765619"/>
                <a:gd name="connsiteX81" fmla="*/ 558927 w 765619"/>
                <a:gd name="connsiteY81" fmla="*/ 160592 h 765619"/>
                <a:gd name="connsiteX82" fmla="*/ 546164 w 765619"/>
                <a:gd name="connsiteY82" fmla="*/ 152591 h 765619"/>
                <a:gd name="connsiteX83" fmla="*/ 533305 w 765619"/>
                <a:gd name="connsiteY83" fmla="*/ 160496 h 765619"/>
                <a:gd name="connsiteX84" fmla="*/ 511588 w 765619"/>
                <a:gd name="connsiteY84" fmla="*/ 203835 h 765619"/>
                <a:gd name="connsiteX85" fmla="*/ 463963 w 765619"/>
                <a:gd name="connsiteY85" fmla="*/ 210503 h 765619"/>
                <a:gd name="connsiteX86" fmla="*/ 451783 w 765619"/>
                <a:gd name="connsiteY86" fmla="*/ 226625 h 765619"/>
                <a:gd name="connsiteX87" fmla="*/ 455866 w 765619"/>
                <a:gd name="connsiteY87" fmla="*/ 234791 h 765619"/>
                <a:gd name="connsiteX88" fmla="*/ 489966 w 765619"/>
                <a:gd name="connsiteY88" fmla="*/ 268510 h 765619"/>
                <a:gd name="connsiteX89" fmla="*/ 481489 w 765619"/>
                <a:gd name="connsiteY89" fmla="*/ 316135 h 765619"/>
                <a:gd name="connsiteX90" fmla="*/ 493089 w 765619"/>
                <a:gd name="connsiteY90" fmla="*/ 332678 h 765619"/>
                <a:gd name="connsiteX91" fmla="*/ 502158 w 765619"/>
                <a:gd name="connsiteY91" fmla="*/ 331280 h 765619"/>
                <a:gd name="connsiteX92" fmla="*/ 544735 w 765619"/>
                <a:gd name="connsiteY92" fmla="*/ 309182 h 765619"/>
                <a:gd name="connsiteX93" fmla="*/ 587502 w 765619"/>
                <a:gd name="connsiteY93" fmla="*/ 331946 h 765619"/>
                <a:gd name="connsiteX94" fmla="*/ 606805 w 765619"/>
                <a:gd name="connsiteY94" fmla="*/ 325975 h 765619"/>
                <a:gd name="connsiteX95" fmla="*/ 608267 w 765619"/>
                <a:gd name="connsiteY95" fmla="*/ 316992 h 765619"/>
                <a:gd name="connsiteX96" fmla="*/ 600361 w 765619"/>
                <a:gd name="connsiteY96" fmla="*/ 269367 h 765619"/>
                <a:gd name="connsiteX97" fmla="*/ 635222 w 765619"/>
                <a:gd name="connsiteY97" fmla="*/ 235744 h 765619"/>
                <a:gd name="connsiteX98" fmla="*/ 639318 w 765619"/>
                <a:gd name="connsiteY98" fmla="*/ 220885 h 765619"/>
                <a:gd name="connsiteX99" fmla="*/ 575501 w 765619"/>
                <a:gd name="connsiteY99" fmla="*/ 253746 h 765619"/>
                <a:gd name="connsiteX100" fmla="*/ 571310 w 765619"/>
                <a:gd name="connsiteY100" fmla="*/ 266414 h 765619"/>
                <a:gd name="connsiteX101" fmla="*/ 575691 w 765619"/>
                <a:gd name="connsiteY101" fmla="*/ 293084 h 765619"/>
                <a:gd name="connsiteX102" fmla="*/ 551879 w 765619"/>
                <a:gd name="connsiteY102" fmla="*/ 280416 h 765619"/>
                <a:gd name="connsiteX103" fmla="*/ 538544 w 765619"/>
                <a:gd name="connsiteY103" fmla="*/ 280416 h 765619"/>
                <a:gd name="connsiteX104" fmla="*/ 514541 w 765619"/>
                <a:gd name="connsiteY104" fmla="*/ 292799 h 765619"/>
                <a:gd name="connsiteX105" fmla="*/ 519208 w 765619"/>
                <a:gd name="connsiteY105" fmla="*/ 266224 h 765619"/>
                <a:gd name="connsiteX106" fmla="*/ 515207 w 765619"/>
                <a:gd name="connsiteY106" fmla="*/ 253555 h 765619"/>
                <a:gd name="connsiteX107" fmla="*/ 496157 w 765619"/>
                <a:gd name="connsiteY107" fmla="*/ 234506 h 765619"/>
                <a:gd name="connsiteX108" fmla="*/ 522827 w 765619"/>
                <a:gd name="connsiteY108" fmla="*/ 230410 h 765619"/>
                <a:gd name="connsiteX109" fmla="*/ 533590 w 765619"/>
                <a:gd name="connsiteY109" fmla="*/ 222694 h 765619"/>
                <a:gd name="connsiteX110" fmla="*/ 545687 w 765619"/>
                <a:gd name="connsiteY110" fmla="*/ 198501 h 765619"/>
                <a:gd name="connsiteX111" fmla="*/ 557498 w 765619"/>
                <a:gd name="connsiteY111" fmla="*/ 222790 h 765619"/>
                <a:gd name="connsiteX112" fmla="*/ 568261 w 765619"/>
                <a:gd name="connsiteY112" fmla="*/ 230696 h 765619"/>
                <a:gd name="connsiteX113" fmla="*/ 594931 w 765619"/>
                <a:gd name="connsiteY113" fmla="*/ 234696 h 765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765619" h="765619">
                  <a:moveTo>
                    <a:pt x="538639" y="354235"/>
                  </a:moveTo>
                  <a:lnTo>
                    <a:pt x="226981" y="354235"/>
                  </a:lnTo>
                  <a:cubicBezTo>
                    <a:pt x="219090" y="354204"/>
                    <a:pt x="212669" y="360576"/>
                    <a:pt x="212638" y="368467"/>
                  </a:cubicBezTo>
                  <a:cubicBezTo>
                    <a:pt x="212632" y="370108"/>
                    <a:pt x="212908" y="371738"/>
                    <a:pt x="213455" y="373285"/>
                  </a:cubicBezTo>
                  <a:cubicBezTo>
                    <a:pt x="227295" y="413193"/>
                    <a:pt x="254789" y="446928"/>
                    <a:pt x="291084" y="468535"/>
                  </a:cubicBezTo>
                  <a:lnTo>
                    <a:pt x="291084" y="578168"/>
                  </a:lnTo>
                  <a:cubicBezTo>
                    <a:pt x="289452" y="628800"/>
                    <a:pt x="329174" y="671169"/>
                    <a:pt x="379807" y="672801"/>
                  </a:cubicBezTo>
                  <a:cubicBezTo>
                    <a:pt x="430439" y="674433"/>
                    <a:pt x="472808" y="634711"/>
                    <a:pt x="474440" y="584078"/>
                  </a:cubicBezTo>
                  <a:cubicBezTo>
                    <a:pt x="474504" y="582109"/>
                    <a:pt x="474504" y="580137"/>
                    <a:pt x="474440" y="578167"/>
                  </a:cubicBezTo>
                  <a:lnTo>
                    <a:pt x="474440" y="468535"/>
                  </a:lnTo>
                  <a:cubicBezTo>
                    <a:pt x="510771" y="446945"/>
                    <a:pt x="538301" y="413208"/>
                    <a:pt x="552164" y="373285"/>
                  </a:cubicBezTo>
                  <a:cubicBezTo>
                    <a:pt x="554795" y="365845"/>
                    <a:pt x="550896" y="357682"/>
                    <a:pt x="543457" y="355052"/>
                  </a:cubicBezTo>
                  <a:cubicBezTo>
                    <a:pt x="541909" y="354505"/>
                    <a:pt x="540280" y="354228"/>
                    <a:pt x="538639" y="354235"/>
                  </a:cubicBezTo>
                  <a:close/>
                  <a:moveTo>
                    <a:pt x="445961" y="578168"/>
                  </a:moveTo>
                  <a:cubicBezTo>
                    <a:pt x="447315" y="613018"/>
                    <a:pt x="420160" y="642368"/>
                    <a:pt x="385310" y="643723"/>
                  </a:cubicBezTo>
                  <a:cubicBezTo>
                    <a:pt x="350459" y="645077"/>
                    <a:pt x="321109" y="617923"/>
                    <a:pt x="319754" y="583072"/>
                  </a:cubicBezTo>
                  <a:cubicBezTo>
                    <a:pt x="319691" y="581438"/>
                    <a:pt x="319691" y="579802"/>
                    <a:pt x="319754" y="578168"/>
                  </a:cubicBezTo>
                  <a:lnTo>
                    <a:pt x="319754" y="434340"/>
                  </a:lnTo>
                  <a:cubicBezTo>
                    <a:pt x="328041" y="427958"/>
                    <a:pt x="347663" y="417576"/>
                    <a:pt x="370046" y="438436"/>
                  </a:cubicBezTo>
                  <a:cubicBezTo>
                    <a:pt x="372844" y="441067"/>
                    <a:pt x="376593" y="442443"/>
                    <a:pt x="380429" y="442246"/>
                  </a:cubicBezTo>
                  <a:cubicBezTo>
                    <a:pt x="384085" y="441970"/>
                    <a:pt x="387495" y="440299"/>
                    <a:pt x="389954" y="437579"/>
                  </a:cubicBezTo>
                  <a:cubicBezTo>
                    <a:pt x="410147" y="415290"/>
                    <a:pt x="434816" y="428054"/>
                    <a:pt x="445484" y="435007"/>
                  </a:cubicBezTo>
                  <a:close/>
                  <a:moveTo>
                    <a:pt x="474536" y="433959"/>
                  </a:moveTo>
                  <a:lnTo>
                    <a:pt x="474536" y="427863"/>
                  </a:lnTo>
                  <a:cubicBezTo>
                    <a:pt x="474520" y="423728"/>
                    <a:pt x="472713" y="419802"/>
                    <a:pt x="469583" y="417100"/>
                  </a:cubicBezTo>
                  <a:cubicBezTo>
                    <a:pt x="452152" y="401955"/>
                    <a:pt x="412433" y="383096"/>
                    <a:pt x="379095" y="409099"/>
                  </a:cubicBezTo>
                  <a:cubicBezTo>
                    <a:pt x="352808" y="390659"/>
                    <a:pt x="316947" y="394440"/>
                    <a:pt x="295085" y="417957"/>
                  </a:cubicBezTo>
                  <a:cubicBezTo>
                    <a:pt x="292610" y="420522"/>
                    <a:pt x="291183" y="423919"/>
                    <a:pt x="291084" y="427482"/>
                  </a:cubicBezTo>
                  <a:lnTo>
                    <a:pt x="291084" y="433483"/>
                  </a:lnTo>
                  <a:cubicBezTo>
                    <a:pt x="273305" y="419963"/>
                    <a:pt x="258761" y="402653"/>
                    <a:pt x="248507" y="382810"/>
                  </a:cubicBezTo>
                  <a:lnTo>
                    <a:pt x="517112" y="382810"/>
                  </a:lnTo>
                  <a:cubicBezTo>
                    <a:pt x="506918" y="402825"/>
                    <a:pt x="492369" y="420303"/>
                    <a:pt x="474535" y="433959"/>
                  </a:cubicBezTo>
                  <a:close/>
                  <a:moveTo>
                    <a:pt x="382810" y="0"/>
                  </a:moveTo>
                  <a:cubicBezTo>
                    <a:pt x="171390" y="0"/>
                    <a:pt x="0" y="171390"/>
                    <a:pt x="0" y="382810"/>
                  </a:cubicBezTo>
                  <a:cubicBezTo>
                    <a:pt x="0" y="594230"/>
                    <a:pt x="171390" y="765620"/>
                    <a:pt x="382810" y="765620"/>
                  </a:cubicBezTo>
                  <a:cubicBezTo>
                    <a:pt x="594230" y="765620"/>
                    <a:pt x="765620" y="594230"/>
                    <a:pt x="765620" y="382810"/>
                  </a:cubicBezTo>
                  <a:cubicBezTo>
                    <a:pt x="765410" y="171477"/>
                    <a:pt x="594143" y="210"/>
                    <a:pt x="382810" y="0"/>
                  </a:cubicBezTo>
                  <a:close/>
                  <a:moveTo>
                    <a:pt x="382810" y="736949"/>
                  </a:moveTo>
                  <a:cubicBezTo>
                    <a:pt x="187171" y="736949"/>
                    <a:pt x="28575" y="578353"/>
                    <a:pt x="28575" y="382714"/>
                  </a:cubicBezTo>
                  <a:cubicBezTo>
                    <a:pt x="28575" y="187076"/>
                    <a:pt x="187171" y="28480"/>
                    <a:pt x="382810" y="28480"/>
                  </a:cubicBezTo>
                  <a:cubicBezTo>
                    <a:pt x="578448" y="28480"/>
                    <a:pt x="737045" y="187076"/>
                    <a:pt x="737045" y="382715"/>
                  </a:cubicBezTo>
                  <a:cubicBezTo>
                    <a:pt x="737045" y="382746"/>
                    <a:pt x="737045" y="382778"/>
                    <a:pt x="737045" y="382810"/>
                  </a:cubicBezTo>
                  <a:cubicBezTo>
                    <a:pt x="736835" y="578361"/>
                    <a:pt x="578361" y="736835"/>
                    <a:pt x="382810" y="737045"/>
                  </a:cubicBezTo>
                  <a:close/>
                  <a:moveTo>
                    <a:pt x="262318" y="331946"/>
                  </a:moveTo>
                  <a:cubicBezTo>
                    <a:pt x="269298" y="335628"/>
                    <a:pt x="277940" y="332955"/>
                    <a:pt x="281622" y="325975"/>
                  </a:cubicBezTo>
                  <a:cubicBezTo>
                    <a:pt x="283075" y="323220"/>
                    <a:pt x="283588" y="320066"/>
                    <a:pt x="283083" y="316992"/>
                  </a:cubicBezTo>
                  <a:lnTo>
                    <a:pt x="275177" y="269367"/>
                  </a:lnTo>
                  <a:lnTo>
                    <a:pt x="310039" y="235744"/>
                  </a:lnTo>
                  <a:cubicBezTo>
                    <a:pt x="315704" y="230251"/>
                    <a:pt x="315843" y="221205"/>
                    <a:pt x="310350" y="215541"/>
                  </a:cubicBezTo>
                  <a:cubicBezTo>
                    <a:pt x="308173" y="213296"/>
                    <a:pt x="305320" y="211827"/>
                    <a:pt x="302228" y="211360"/>
                  </a:cubicBezTo>
                  <a:lnTo>
                    <a:pt x="254603" y="204121"/>
                  </a:lnTo>
                  <a:lnTo>
                    <a:pt x="233458" y="160592"/>
                  </a:lnTo>
                  <a:cubicBezTo>
                    <a:pt x="229964" y="153516"/>
                    <a:pt x="221397" y="150612"/>
                    <a:pt x="214321" y="154106"/>
                  </a:cubicBezTo>
                  <a:cubicBezTo>
                    <a:pt x="211505" y="155496"/>
                    <a:pt x="209226" y="157775"/>
                    <a:pt x="207835" y="160592"/>
                  </a:cubicBezTo>
                  <a:lnTo>
                    <a:pt x="186119" y="203930"/>
                  </a:lnTo>
                  <a:lnTo>
                    <a:pt x="138494" y="210598"/>
                  </a:lnTo>
                  <a:cubicBezTo>
                    <a:pt x="130678" y="211686"/>
                    <a:pt x="125225" y="218905"/>
                    <a:pt x="126314" y="226720"/>
                  </a:cubicBezTo>
                  <a:cubicBezTo>
                    <a:pt x="126745" y="229815"/>
                    <a:pt x="128180" y="232684"/>
                    <a:pt x="130397" y="234886"/>
                  </a:cubicBezTo>
                  <a:lnTo>
                    <a:pt x="164402" y="268510"/>
                  </a:lnTo>
                  <a:lnTo>
                    <a:pt x="155924" y="316135"/>
                  </a:lnTo>
                  <a:cubicBezTo>
                    <a:pt x="154559" y="323907"/>
                    <a:pt x="159753" y="331313"/>
                    <a:pt x="167525" y="332678"/>
                  </a:cubicBezTo>
                  <a:cubicBezTo>
                    <a:pt x="170619" y="333222"/>
                    <a:pt x="173807" y="332730"/>
                    <a:pt x="176594" y="331280"/>
                  </a:cubicBezTo>
                  <a:lnTo>
                    <a:pt x="219551" y="308991"/>
                  </a:lnTo>
                  <a:close/>
                  <a:moveTo>
                    <a:pt x="189167" y="292799"/>
                  </a:moveTo>
                  <a:lnTo>
                    <a:pt x="193834" y="266224"/>
                  </a:lnTo>
                  <a:cubicBezTo>
                    <a:pt x="194664" y="261600"/>
                    <a:pt x="193168" y="256864"/>
                    <a:pt x="189833" y="253555"/>
                  </a:cubicBezTo>
                  <a:lnTo>
                    <a:pt x="170783" y="234506"/>
                  </a:lnTo>
                  <a:lnTo>
                    <a:pt x="197263" y="230410"/>
                  </a:lnTo>
                  <a:cubicBezTo>
                    <a:pt x="201898" y="229756"/>
                    <a:pt x="205919" y="226874"/>
                    <a:pt x="208026" y="222694"/>
                  </a:cubicBezTo>
                  <a:lnTo>
                    <a:pt x="220123" y="198596"/>
                  </a:lnTo>
                  <a:lnTo>
                    <a:pt x="231934" y="222885"/>
                  </a:lnTo>
                  <a:cubicBezTo>
                    <a:pt x="233993" y="227138"/>
                    <a:pt x="238023" y="230098"/>
                    <a:pt x="242697" y="230791"/>
                  </a:cubicBezTo>
                  <a:lnTo>
                    <a:pt x="269367" y="234791"/>
                  </a:lnTo>
                  <a:lnTo>
                    <a:pt x="250317" y="253841"/>
                  </a:lnTo>
                  <a:cubicBezTo>
                    <a:pt x="246913" y="257112"/>
                    <a:pt x="245344" y="261854"/>
                    <a:pt x="246126" y="266510"/>
                  </a:cubicBezTo>
                  <a:lnTo>
                    <a:pt x="250508" y="293180"/>
                  </a:lnTo>
                  <a:lnTo>
                    <a:pt x="226695" y="280511"/>
                  </a:lnTo>
                  <a:cubicBezTo>
                    <a:pt x="222523" y="278310"/>
                    <a:pt x="217532" y="278310"/>
                    <a:pt x="213360" y="280511"/>
                  </a:cubicBezTo>
                  <a:close/>
                  <a:moveTo>
                    <a:pt x="639318" y="220885"/>
                  </a:moveTo>
                  <a:cubicBezTo>
                    <a:pt x="637577" y="215793"/>
                    <a:pt x="633122" y="212111"/>
                    <a:pt x="627793" y="211360"/>
                  </a:cubicBezTo>
                  <a:lnTo>
                    <a:pt x="580168" y="204121"/>
                  </a:lnTo>
                  <a:lnTo>
                    <a:pt x="558927" y="160592"/>
                  </a:lnTo>
                  <a:cubicBezTo>
                    <a:pt x="556538" y="155716"/>
                    <a:pt x="551593" y="152616"/>
                    <a:pt x="546164" y="152591"/>
                  </a:cubicBezTo>
                  <a:cubicBezTo>
                    <a:pt x="540746" y="152649"/>
                    <a:pt x="535802" y="155689"/>
                    <a:pt x="533305" y="160496"/>
                  </a:cubicBezTo>
                  <a:lnTo>
                    <a:pt x="511588" y="203835"/>
                  </a:lnTo>
                  <a:lnTo>
                    <a:pt x="463963" y="210503"/>
                  </a:lnTo>
                  <a:cubicBezTo>
                    <a:pt x="456147" y="211591"/>
                    <a:pt x="450694" y="218809"/>
                    <a:pt x="451783" y="226625"/>
                  </a:cubicBezTo>
                  <a:cubicBezTo>
                    <a:pt x="452214" y="229720"/>
                    <a:pt x="453649" y="232589"/>
                    <a:pt x="455866" y="234791"/>
                  </a:cubicBezTo>
                  <a:lnTo>
                    <a:pt x="489966" y="268510"/>
                  </a:lnTo>
                  <a:lnTo>
                    <a:pt x="481489" y="316135"/>
                  </a:lnTo>
                  <a:cubicBezTo>
                    <a:pt x="480124" y="323907"/>
                    <a:pt x="485318" y="331313"/>
                    <a:pt x="493089" y="332678"/>
                  </a:cubicBezTo>
                  <a:cubicBezTo>
                    <a:pt x="496184" y="333222"/>
                    <a:pt x="499371" y="332730"/>
                    <a:pt x="502158" y="331280"/>
                  </a:cubicBezTo>
                  <a:lnTo>
                    <a:pt x="544735" y="309182"/>
                  </a:lnTo>
                  <a:lnTo>
                    <a:pt x="587502" y="331946"/>
                  </a:lnTo>
                  <a:cubicBezTo>
                    <a:pt x="594481" y="335628"/>
                    <a:pt x="603124" y="332955"/>
                    <a:pt x="606805" y="325975"/>
                  </a:cubicBezTo>
                  <a:cubicBezTo>
                    <a:pt x="608259" y="323220"/>
                    <a:pt x="608772" y="320066"/>
                    <a:pt x="608267" y="316992"/>
                  </a:cubicBezTo>
                  <a:lnTo>
                    <a:pt x="600361" y="269367"/>
                  </a:lnTo>
                  <a:lnTo>
                    <a:pt x="635222" y="235744"/>
                  </a:lnTo>
                  <a:cubicBezTo>
                    <a:pt x="639371" y="232015"/>
                    <a:pt x="640971" y="226213"/>
                    <a:pt x="639318" y="220885"/>
                  </a:cubicBezTo>
                  <a:close/>
                  <a:moveTo>
                    <a:pt x="575501" y="253746"/>
                  </a:moveTo>
                  <a:cubicBezTo>
                    <a:pt x="572096" y="257017"/>
                    <a:pt x="570528" y="261758"/>
                    <a:pt x="571310" y="266414"/>
                  </a:cubicBezTo>
                  <a:lnTo>
                    <a:pt x="575691" y="293084"/>
                  </a:lnTo>
                  <a:lnTo>
                    <a:pt x="551879" y="280416"/>
                  </a:lnTo>
                  <a:cubicBezTo>
                    <a:pt x="547706" y="278214"/>
                    <a:pt x="542716" y="278214"/>
                    <a:pt x="538544" y="280416"/>
                  </a:cubicBezTo>
                  <a:lnTo>
                    <a:pt x="514541" y="292799"/>
                  </a:lnTo>
                  <a:lnTo>
                    <a:pt x="519208" y="266224"/>
                  </a:lnTo>
                  <a:cubicBezTo>
                    <a:pt x="520038" y="261600"/>
                    <a:pt x="518542" y="256864"/>
                    <a:pt x="515207" y="253555"/>
                  </a:cubicBezTo>
                  <a:lnTo>
                    <a:pt x="496157" y="234506"/>
                  </a:lnTo>
                  <a:lnTo>
                    <a:pt x="522827" y="230410"/>
                  </a:lnTo>
                  <a:cubicBezTo>
                    <a:pt x="527462" y="229756"/>
                    <a:pt x="531483" y="226874"/>
                    <a:pt x="533590" y="222694"/>
                  </a:cubicBezTo>
                  <a:lnTo>
                    <a:pt x="545687" y="198501"/>
                  </a:lnTo>
                  <a:lnTo>
                    <a:pt x="557498" y="222790"/>
                  </a:lnTo>
                  <a:cubicBezTo>
                    <a:pt x="559558" y="227043"/>
                    <a:pt x="563587" y="230002"/>
                    <a:pt x="568261" y="230696"/>
                  </a:cubicBezTo>
                  <a:lnTo>
                    <a:pt x="594931" y="234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57" name="墨迹 156">
                <a:extLst>
                  <a:ext uri="{FF2B5EF4-FFF2-40B4-BE49-F238E27FC236}">
                    <a16:creationId xmlns:a16="http://schemas.microsoft.com/office/drawing/2014/main" id="{9F70C486-D689-0783-7CC1-122ED3F9BF4A}"/>
                  </a:ext>
                </a:extLst>
              </p14:cNvPr>
              <p14:cNvContentPartPr/>
              <p14:nvPr/>
            </p14:nvContentPartPr>
            <p14:xfrm>
              <a:off x="7994588" y="2724711"/>
              <a:ext cx="1125000" cy="248040"/>
            </p14:xfrm>
          </p:contentPart>
        </mc:Choice>
        <mc:Fallback xmlns="">
          <p:pic>
            <p:nvPicPr>
              <p:cNvPr id="157" name="墨迹 156">
                <a:extLst>
                  <a:ext uri="{FF2B5EF4-FFF2-40B4-BE49-F238E27FC236}">
                    <a16:creationId xmlns:a16="http://schemas.microsoft.com/office/drawing/2014/main" id="{9F70C486-D689-0783-7CC1-122ED3F9BF4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81988" y="2712111"/>
                <a:ext cx="1150200" cy="27288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59" name="表格 18">
            <a:extLst>
              <a:ext uri="{FF2B5EF4-FFF2-40B4-BE49-F238E27FC236}">
                <a16:creationId xmlns:a16="http://schemas.microsoft.com/office/drawing/2014/main" id="{CF7CF37C-564B-22DE-9D8A-BD9FA92C91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592120"/>
              </p:ext>
            </p:extLst>
          </p:nvPr>
        </p:nvGraphicFramePr>
        <p:xfrm>
          <a:off x="6554144" y="4428691"/>
          <a:ext cx="4149855" cy="1714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6657">
                  <a:extLst>
                    <a:ext uri="{9D8B030D-6E8A-4147-A177-3AD203B41FA5}">
                      <a16:colId xmlns:a16="http://schemas.microsoft.com/office/drawing/2014/main" val="4288409435"/>
                    </a:ext>
                  </a:extLst>
                </a:gridCol>
                <a:gridCol w="276657">
                  <a:extLst>
                    <a:ext uri="{9D8B030D-6E8A-4147-A177-3AD203B41FA5}">
                      <a16:colId xmlns:a16="http://schemas.microsoft.com/office/drawing/2014/main" val="1534148357"/>
                    </a:ext>
                  </a:extLst>
                </a:gridCol>
                <a:gridCol w="276657">
                  <a:extLst>
                    <a:ext uri="{9D8B030D-6E8A-4147-A177-3AD203B41FA5}">
                      <a16:colId xmlns:a16="http://schemas.microsoft.com/office/drawing/2014/main" val="1894544862"/>
                    </a:ext>
                  </a:extLst>
                </a:gridCol>
                <a:gridCol w="276657">
                  <a:extLst>
                    <a:ext uri="{9D8B030D-6E8A-4147-A177-3AD203B41FA5}">
                      <a16:colId xmlns:a16="http://schemas.microsoft.com/office/drawing/2014/main" val="81746257"/>
                    </a:ext>
                  </a:extLst>
                </a:gridCol>
                <a:gridCol w="276657">
                  <a:extLst>
                    <a:ext uri="{9D8B030D-6E8A-4147-A177-3AD203B41FA5}">
                      <a16:colId xmlns:a16="http://schemas.microsoft.com/office/drawing/2014/main" val="4249622976"/>
                    </a:ext>
                  </a:extLst>
                </a:gridCol>
                <a:gridCol w="276657">
                  <a:extLst>
                    <a:ext uri="{9D8B030D-6E8A-4147-A177-3AD203B41FA5}">
                      <a16:colId xmlns:a16="http://schemas.microsoft.com/office/drawing/2014/main" val="2077854471"/>
                    </a:ext>
                  </a:extLst>
                </a:gridCol>
                <a:gridCol w="276657">
                  <a:extLst>
                    <a:ext uri="{9D8B030D-6E8A-4147-A177-3AD203B41FA5}">
                      <a16:colId xmlns:a16="http://schemas.microsoft.com/office/drawing/2014/main" val="2798967986"/>
                    </a:ext>
                  </a:extLst>
                </a:gridCol>
                <a:gridCol w="276657">
                  <a:extLst>
                    <a:ext uri="{9D8B030D-6E8A-4147-A177-3AD203B41FA5}">
                      <a16:colId xmlns:a16="http://schemas.microsoft.com/office/drawing/2014/main" val="1378482666"/>
                    </a:ext>
                  </a:extLst>
                </a:gridCol>
                <a:gridCol w="276657">
                  <a:extLst>
                    <a:ext uri="{9D8B030D-6E8A-4147-A177-3AD203B41FA5}">
                      <a16:colId xmlns:a16="http://schemas.microsoft.com/office/drawing/2014/main" val="1762188830"/>
                    </a:ext>
                  </a:extLst>
                </a:gridCol>
                <a:gridCol w="276657">
                  <a:extLst>
                    <a:ext uri="{9D8B030D-6E8A-4147-A177-3AD203B41FA5}">
                      <a16:colId xmlns:a16="http://schemas.microsoft.com/office/drawing/2014/main" val="841396785"/>
                    </a:ext>
                  </a:extLst>
                </a:gridCol>
                <a:gridCol w="276657">
                  <a:extLst>
                    <a:ext uri="{9D8B030D-6E8A-4147-A177-3AD203B41FA5}">
                      <a16:colId xmlns:a16="http://schemas.microsoft.com/office/drawing/2014/main" val="2686807069"/>
                    </a:ext>
                  </a:extLst>
                </a:gridCol>
                <a:gridCol w="276657">
                  <a:extLst>
                    <a:ext uri="{9D8B030D-6E8A-4147-A177-3AD203B41FA5}">
                      <a16:colId xmlns:a16="http://schemas.microsoft.com/office/drawing/2014/main" val="689995235"/>
                    </a:ext>
                  </a:extLst>
                </a:gridCol>
                <a:gridCol w="276657">
                  <a:extLst>
                    <a:ext uri="{9D8B030D-6E8A-4147-A177-3AD203B41FA5}">
                      <a16:colId xmlns:a16="http://schemas.microsoft.com/office/drawing/2014/main" val="1168422079"/>
                    </a:ext>
                  </a:extLst>
                </a:gridCol>
                <a:gridCol w="276657">
                  <a:extLst>
                    <a:ext uri="{9D8B030D-6E8A-4147-A177-3AD203B41FA5}">
                      <a16:colId xmlns:a16="http://schemas.microsoft.com/office/drawing/2014/main" val="3820032255"/>
                    </a:ext>
                  </a:extLst>
                </a:gridCol>
                <a:gridCol w="276657">
                  <a:extLst>
                    <a:ext uri="{9D8B030D-6E8A-4147-A177-3AD203B41FA5}">
                      <a16:colId xmlns:a16="http://schemas.microsoft.com/office/drawing/2014/main" val="1846749598"/>
                    </a:ext>
                  </a:extLst>
                </a:gridCol>
              </a:tblGrid>
              <a:tr h="227729">
                <a:tc>
                  <a:txBody>
                    <a:bodyPr/>
                    <a:lstStyle/>
                    <a:p>
                      <a:pPr algn="ctr"/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626903"/>
                  </a:ext>
                </a:extLst>
              </a:tr>
              <a:tr h="227729"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8305103"/>
                  </a:ext>
                </a:extLst>
              </a:tr>
              <a:tr h="227729"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112330"/>
                  </a:ext>
                </a:extLst>
              </a:tr>
              <a:tr h="227729"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2475628"/>
                  </a:ext>
                </a:extLst>
              </a:tr>
              <a:tr h="227729"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9441559"/>
                  </a:ext>
                </a:extLst>
              </a:tr>
              <a:tr h="227729"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009524"/>
                  </a:ext>
                </a:extLst>
              </a:tr>
              <a:tr h="227729"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9434228"/>
                  </a:ext>
                </a:extLst>
              </a:tr>
            </a:tbl>
          </a:graphicData>
        </a:graphic>
      </p:graphicFrame>
      <p:sp>
        <p:nvSpPr>
          <p:cNvPr id="160" name="文本框 159">
            <a:extLst>
              <a:ext uri="{FF2B5EF4-FFF2-40B4-BE49-F238E27FC236}">
                <a16:creationId xmlns:a16="http://schemas.microsoft.com/office/drawing/2014/main" id="{ADC771E0-E23E-5BB8-1D15-F7A800DA9CC1}"/>
              </a:ext>
            </a:extLst>
          </p:cNvPr>
          <p:cNvSpPr txBox="1"/>
          <p:nvPr/>
        </p:nvSpPr>
        <p:spPr>
          <a:xfrm>
            <a:off x="7064801" y="4214091"/>
            <a:ext cx="3128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9DA993"/>
                </a:solidFill>
                <a:latin typeface="Signerica Fat" panose="02000503000000000000" pitchFamily="2" charset="0"/>
              </a:rPr>
              <a:t>Supporters Say</a:t>
            </a:r>
            <a:endParaRPr lang="zh-CN" altLang="en-US">
              <a:solidFill>
                <a:srgbClr val="9DA993"/>
              </a:solidFill>
              <a:latin typeface="Signerica Fat" panose="02000503000000000000" pitchFamily="2" charset="0"/>
            </a:endParaRPr>
          </a:p>
        </p:txBody>
      </p: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id="{7AF515C9-4C6F-749C-44A9-994474904CB1}"/>
              </a:ext>
            </a:extLst>
          </p:cNvPr>
          <p:cNvSpPr/>
          <p:nvPr/>
        </p:nvSpPr>
        <p:spPr>
          <a:xfrm>
            <a:off x="6545495" y="3801160"/>
            <a:ext cx="360000" cy="455581"/>
          </a:xfrm>
          <a:custGeom>
            <a:avLst/>
            <a:gdLst>
              <a:gd name="connsiteX0" fmla="*/ 588773 w 675062"/>
              <a:gd name="connsiteY0" fmla="*/ 9206 h 854293"/>
              <a:gd name="connsiteX1" fmla="*/ 382728 w 675062"/>
              <a:gd name="connsiteY1" fmla="*/ 90569 h 854293"/>
              <a:gd name="connsiteX2" fmla="*/ 335551 w 675062"/>
              <a:gd name="connsiteY2" fmla="*/ 239511 h 854293"/>
              <a:gd name="connsiteX3" fmla="*/ 326645 w 675062"/>
              <a:gd name="connsiteY3" fmla="*/ 308091 h 854293"/>
              <a:gd name="connsiteX4" fmla="*/ 229623 w 675062"/>
              <a:gd name="connsiteY4" fmla="*/ 187333 h 854293"/>
              <a:gd name="connsiteX5" fmla="*/ 29598 w 675062"/>
              <a:gd name="connsiteY5" fmla="*/ 124840 h 854293"/>
              <a:gd name="connsiteX6" fmla="*/ 38895 w 675062"/>
              <a:gd name="connsiteY6" fmla="*/ 377233 h 854293"/>
              <a:gd name="connsiteX7" fmla="*/ 189961 w 675062"/>
              <a:gd name="connsiteY7" fmla="*/ 599108 h 854293"/>
              <a:gd name="connsiteX8" fmla="*/ 409389 w 675062"/>
              <a:gd name="connsiteY8" fmla="*/ 806515 h 854293"/>
              <a:gd name="connsiteX9" fmla="*/ 408798 w 675062"/>
              <a:gd name="connsiteY9" fmla="*/ 808573 h 854293"/>
              <a:gd name="connsiteX10" fmla="*/ 480045 w 675062"/>
              <a:gd name="connsiteY10" fmla="*/ 828213 h 854293"/>
              <a:gd name="connsiteX11" fmla="*/ 669221 w 675062"/>
              <a:gd name="connsiteY11" fmla="*/ 237768 h 854293"/>
              <a:gd name="connsiteX12" fmla="*/ 588773 w 675062"/>
              <a:gd name="connsiteY12" fmla="*/ 9206 h 854293"/>
              <a:gd name="connsiteX13" fmla="*/ 376708 w 675062"/>
              <a:gd name="connsiteY13" fmla="*/ 446832 h 854293"/>
              <a:gd name="connsiteX14" fmla="*/ 375756 w 675062"/>
              <a:gd name="connsiteY14" fmla="*/ 445061 h 854293"/>
              <a:gd name="connsiteX15" fmla="*/ 377308 w 675062"/>
              <a:gd name="connsiteY15" fmla="*/ 443479 h 854293"/>
              <a:gd name="connsiteX16" fmla="*/ 376708 w 675062"/>
              <a:gd name="connsiteY16" fmla="*/ 446832 h 854293"/>
              <a:gd name="connsiteX17" fmla="*/ 221051 w 675062"/>
              <a:gd name="connsiteY17" fmla="*/ 341981 h 854293"/>
              <a:gd name="connsiteX18" fmla="*/ 230395 w 675062"/>
              <a:gd name="connsiteY18" fmla="*/ 369880 h 854293"/>
              <a:gd name="connsiteX19" fmla="*/ 192990 w 675062"/>
              <a:gd name="connsiteY19" fmla="*/ 311872 h 854293"/>
              <a:gd name="connsiteX20" fmla="*/ 221051 w 675062"/>
              <a:gd name="connsiteY20" fmla="*/ 341981 h 854293"/>
              <a:gd name="connsiteX21" fmla="*/ 417294 w 675062"/>
              <a:gd name="connsiteY21" fmla="*/ 700464 h 854293"/>
              <a:gd name="connsiteX22" fmla="*/ 430429 w 675062"/>
              <a:gd name="connsiteY22" fmla="*/ 730001 h 854293"/>
              <a:gd name="connsiteX23" fmla="*/ 397025 w 675062"/>
              <a:gd name="connsiteY23" fmla="*/ 702597 h 854293"/>
              <a:gd name="connsiteX24" fmla="*/ 417294 w 675062"/>
              <a:gd name="connsiteY24" fmla="*/ 700464 h 854293"/>
              <a:gd name="connsiteX25" fmla="*/ 554816 w 675062"/>
              <a:gd name="connsiteY25" fmla="*/ 75824 h 854293"/>
              <a:gd name="connsiteX26" fmla="*/ 601679 w 675062"/>
              <a:gd name="connsiteY26" fmla="*/ 181894 h 854293"/>
              <a:gd name="connsiteX27" fmla="*/ 601660 w 675062"/>
              <a:gd name="connsiteY27" fmla="*/ 182161 h 854293"/>
              <a:gd name="connsiteX28" fmla="*/ 577876 w 675062"/>
              <a:gd name="connsiteY28" fmla="*/ 199887 h 854293"/>
              <a:gd name="connsiteX29" fmla="*/ 510906 w 675062"/>
              <a:gd name="connsiteY29" fmla="*/ 345477 h 854293"/>
              <a:gd name="connsiteX30" fmla="*/ 544482 w 675062"/>
              <a:gd name="connsiteY30" fmla="*/ 99446 h 854293"/>
              <a:gd name="connsiteX31" fmla="*/ 540700 w 675062"/>
              <a:gd name="connsiteY31" fmla="*/ 74024 h 854293"/>
              <a:gd name="connsiteX32" fmla="*/ 554816 w 675062"/>
              <a:gd name="connsiteY32" fmla="*/ 75824 h 854293"/>
              <a:gd name="connsiteX33" fmla="*/ 428391 w 675062"/>
              <a:gd name="connsiteY33" fmla="*/ 163187 h 854293"/>
              <a:gd name="connsiteX34" fmla="*/ 404264 w 675062"/>
              <a:gd name="connsiteY34" fmla="*/ 290841 h 854293"/>
              <a:gd name="connsiteX35" fmla="*/ 398644 w 675062"/>
              <a:gd name="connsiteY35" fmla="*/ 322693 h 854293"/>
              <a:gd name="connsiteX36" fmla="*/ 407493 w 675062"/>
              <a:gd name="connsiteY36" fmla="*/ 254208 h 854293"/>
              <a:gd name="connsiteX37" fmla="*/ 428391 w 675062"/>
              <a:gd name="connsiteY37" fmla="*/ 163187 h 854293"/>
              <a:gd name="connsiteX38" fmla="*/ 248921 w 675062"/>
              <a:gd name="connsiteY38" fmla="*/ 554760 h 854293"/>
              <a:gd name="connsiteX39" fmla="*/ 98321 w 675062"/>
              <a:gd name="connsiteY39" fmla="*/ 330370 h 854293"/>
              <a:gd name="connsiteX40" fmla="*/ 77090 w 675062"/>
              <a:gd name="connsiteY40" fmla="*/ 261142 h 854293"/>
              <a:gd name="connsiteX41" fmla="*/ 93454 w 675062"/>
              <a:gd name="connsiteY41" fmla="*/ 288793 h 854293"/>
              <a:gd name="connsiteX42" fmla="*/ 181093 w 675062"/>
              <a:gd name="connsiteY42" fmla="*/ 428668 h 854293"/>
              <a:gd name="connsiteX43" fmla="*/ 371203 w 675062"/>
              <a:gd name="connsiteY43" fmla="*/ 680033 h 854293"/>
              <a:gd name="connsiteX44" fmla="*/ 248921 w 675062"/>
              <a:gd name="connsiteY44" fmla="*/ 554760 h 854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75062" h="854293">
                <a:moveTo>
                  <a:pt x="588773" y="9206"/>
                </a:moveTo>
                <a:cubicBezTo>
                  <a:pt x="511068" y="-20083"/>
                  <a:pt x="424724" y="24151"/>
                  <a:pt x="382728" y="90569"/>
                </a:cubicBezTo>
                <a:cubicBezTo>
                  <a:pt x="354525" y="135174"/>
                  <a:pt x="342866" y="187943"/>
                  <a:pt x="335551" y="239511"/>
                </a:cubicBezTo>
                <a:cubicBezTo>
                  <a:pt x="332312" y="262323"/>
                  <a:pt x="329426" y="285202"/>
                  <a:pt x="326645" y="308091"/>
                </a:cubicBezTo>
                <a:cubicBezTo>
                  <a:pt x="301089" y="263047"/>
                  <a:pt x="268695" y="222099"/>
                  <a:pt x="229623" y="187333"/>
                </a:cubicBezTo>
                <a:cubicBezTo>
                  <a:pt x="187970" y="150271"/>
                  <a:pt x="78814" y="56831"/>
                  <a:pt x="29598" y="124840"/>
                </a:cubicBezTo>
                <a:cubicBezTo>
                  <a:pt x="-23285" y="197915"/>
                  <a:pt x="4090" y="303262"/>
                  <a:pt x="38895" y="377233"/>
                </a:cubicBezTo>
                <a:cubicBezTo>
                  <a:pt x="76718" y="457643"/>
                  <a:pt x="132887" y="531462"/>
                  <a:pt x="189961" y="599108"/>
                </a:cubicBezTo>
                <a:cubicBezTo>
                  <a:pt x="255207" y="676442"/>
                  <a:pt x="329179" y="745031"/>
                  <a:pt x="409389" y="806515"/>
                </a:cubicBezTo>
                <a:cubicBezTo>
                  <a:pt x="409198" y="807201"/>
                  <a:pt x="408989" y="807887"/>
                  <a:pt x="408798" y="808573"/>
                </a:cubicBezTo>
                <a:cubicBezTo>
                  <a:pt x="395949" y="854436"/>
                  <a:pt x="467215" y="874009"/>
                  <a:pt x="480045" y="828213"/>
                </a:cubicBezTo>
                <a:cubicBezTo>
                  <a:pt x="535814" y="629207"/>
                  <a:pt x="639627" y="444022"/>
                  <a:pt x="669221" y="237768"/>
                </a:cubicBezTo>
                <a:cubicBezTo>
                  <a:pt x="681175" y="154434"/>
                  <a:pt x="683394" y="44877"/>
                  <a:pt x="588773" y="9206"/>
                </a:cubicBezTo>
                <a:close/>
                <a:moveTo>
                  <a:pt x="376708" y="446832"/>
                </a:moveTo>
                <a:cubicBezTo>
                  <a:pt x="376384" y="446242"/>
                  <a:pt x="376070" y="445651"/>
                  <a:pt x="375756" y="445061"/>
                </a:cubicBezTo>
                <a:cubicBezTo>
                  <a:pt x="376289" y="444546"/>
                  <a:pt x="376804" y="444022"/>
                  <a:pt x="377308" y="443479"/>
                </a:cubicBezTo>
                <a:cubicBezTo>
                  <a:pt x="377108" y="444594"/>
                  <a:pt x="376908" y="445718"/>
                  <a:pt x="376708" y="446832"/>
                </a:cubicBezTo>
                <a:close/>
                <a:moveTo>
                  <a:pt x="221051" y="341981"/>
                </a:moveTo>
                <a:cubicBezTo>
                  <a:pt x="224127" y="351296"/>
                  <a:pt x="227166" y="360621"/>
                  <a:pt x="230395" y="369880"/>
                </a:cubicBezTo>
                <a:cubicBezTo>
                  <a:pt x="217584" y="350763"/>
                  <a:pt x="205096" y="331437"/>
                  <a:pt x="192990" y="311872"/>
                </a:cubicBezTo>
                <a:cubicBezTo>
                  <a:pt x="202534" y="321731"/>
                  <a:pt x="211888" y="331770"/>
                  <a:pt x="221051" y="341981"/>
                </a:cubicBezTo>
                <a:close/>
                <a:moveTo>
                  <a:pt x="417294" y="700464"/>
                </a:moveTo>
                <a:cubicBezTo>
                  <a:pt x="421685" y="710303"/>
                  <a:pt x="426067" y="720152"/>
                  <a:pt x="430429" y="730001"/>
                </a:cubicBezTo>
                <a:cubicBezTo>
                  <a:pt x="419152" y="721038"/>
                  <a:pt x="407988" y="711932"/>
                  <a:pt x="397025" y="702597"/>
                </a:cubicBezTo>
                <a:cubicBezTo>
                  <a:pt x="403769" y="704236"/>
                  <a:pt x="410808" y="703264"/>
                  <a:pt x="417294" y="700464"/>
                </a:cubicBezTo>
                <a:close/>
                <a:moveTo>
                  <a:pt x="554816" y="75824"/>
                </a:moveTo>
                <a:cubicBezTo>
                  <a:pt x="602222" y="86482"/>
                  <a:pt x="604251" y="142670"/>
                  <a:pt x="601679" y="181894"/>
                </a:cubicBezTo>
                <a:cubicBezTo>
                  <a:pt x="601670" y="181980"/>
                  <a:pt x="601660" y="182075"/>
                  <a:pt x="601660" y="182161"/>
                </a:cubicBezTo>
                <a:cubicBezTo>
                  <a:pt x="592478" y="183675"/>
                  <a:pt x="583820" y="189143"/>
                  <a:pt x="577876" y="199887"/>
                </a:cubicBezTo>
                <a:cubicBezTo>
                  <a:pt x="551864" y="246931"/>
                  <a:pt x="529947" y="295651"/>
                  <a:pt x="510906" y="345477"/>
                </a:cubicBezTo>
                <a:cubicBezTo>
                  <a:pt x="518545" y="263085"/>
                  <a:pt x="529699" y="181018"/>
                  <a:pt x="544482" y="99446"/>
                </a:cubicBezTo>
                <a:cubicBezTo>
                  <a:pt x="546149" y="90235"/>
                  <a:pt x="544482" y="81472"/>
                  <a:pt x="540700" y="74024"/>
                </a:cubicBezTo>
                <a:cubicBezTo>
                  <a:pt x="545434" y="74195"/>
                  <a:pt x="550159" y="74776"/>
                  <a:pt x="554816" y="75824"/>
                </a:cubicBezTo>
                <a:close/>
                <a:moveTo>
                  <a:pt x="428391" y="163187"/>
                </a:moveTo>
                <a:cubicBezTo>
                  <a:pt x="416570" y="204869"/>
                  <a:pt x="411560" y="249522"/>
                  <a:pt x="404264" y="290841"/>
                </a:cubicBezTo>
                <a:cubicBezTo>
                  <a:pt x="402388" y="301462"/>
                  <a:pt x="400511" y="312072"/>
                  <a:pt x="398644" y="322693"/>
                </a:cubicBezTo>
                <a:cubicBezTo>
                  <a:pt x="401369" y="299823"/>
                  <a:pt x="404207" y="276982"/>
                  <a:pt x="407493" y="254208"/>
                </a:cubicBezTo>
                <a:cubicBezTo>
                  <a:pt x="411808" y="224338"/>
                  <a:pt x="417247" y="192362"/>
                  <a:pt x="428391" y="163187"/>
                </a:cubicBezTo>
                <a:close/>
                <a:moveTo>
                  <a:pt x="248921" y="554760"/>
                </a:moveTo>
                <a:cubicBezTo>
                  <a:pt x="191371" y="487609"/>
                  <a:pt x="133402" y="412133"/>
                  <a:pt x="98321" y="330370"/>
                </a:cubicBezTo>
                <a:cubicBezTo>
                  <a:pt x="88977" y="308586"/>
                  <a:pt x="80995" y="285069"/>
                  <a:pt x="77090" y="261142"/>
                </a:cubicBezTo>
                <a:cubicBezTo>
                  <a:pt x="82872" y="270896"/>
                  <a:pt x="88634" y="280202"/>
                  <a:pt x="93454" y="288793"/>
                </a:cubicBezTo>
                <a:cubicBezTo>
                  <a:pt x="120372" y="336809"/>
                  <a:pt x="149928" y="383300"/>
                  <a:pt x="181093" y="428668"/>
                </a:cubicBezTo>
                <a:cubicBezTo>
                  <a:pt x="240587" y="515288"/>
                  <a:pt x="305842" y="597794"/>
                  <a:pt x="371203" y="680033"/>
                </a:cubicBezTo>
                <a:cubicBezTo>
                  <a:pt x="327750" y="641009"/>
                  <a:pt x="286897" y="599061"/>
                  <a:pt x="248921" y="554760"/>
                </a:cubicBezTo>
                <a:close/>
              </a:path>
            </a:pathLst>
          </a:custGeom>
          <a:solidFill>
            <a:srgbClr val="ECDCD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2D9103A-4F12-A8B9-0649-15E7AF2D40B7}"/>
              </a:ext>
            </a:extLst>
          </p:cNvPr>
          <p:cNvSpPr txBox="1"/>
          <p:nvPr/>
        </p:nvSpPr>
        <p:spPr>
          <a:xfrm>
            <a:off x="6431411" y="3917210"/>
            <a:ext cx="4395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72738E"/>
                </a:solidFill>
                <a:latin typeface="Jumble" panose="02000503000000020004" pitchFamily="2" charset="0"/>
              </a:rPr>
              <a:t>Habitant Morbi Tristique Senectus Et Netus Et Malesuada</a:t>
            </a:r>
            <a:endParaRPr lang="zh-CN" altLang="en-US" sz="12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173" name="任意多边形: 形状 172">
            <a:extLst>
              <a:ext uri="{FF2B5EF4-FFF2-40B4-BE49-F238E27FC236}">
                <a16:creationId xmlns:a16="http://schemas.microsoft.com/office/drawing/2014/main" id="{A99D5D6E-652B-291B-16F0-D1797A00FC4D}"/>
              </a:ext>
            </a:extLst>
          </p:cNvPr>
          <p:cNvSpPr/>
          <p:nvPr/>
        </p:nvSpPr>
        <p:spPr>
          <a:xfrm>
            <a:off x="10295467" y="4283797"/>
            <a:ext cx="285873" cy="305877"/>
          </a:xfrm>
          <a:custGeom>
            <a:avLst/>
            <a:gdLst>
              <a:gd name="connsiteX0" fmla="*/ 777480 w 801185"/>
              <a:gd name="connsiteY0" fmla="*/ 123463 h 857249"/>
              <a:gd name="connsiteX1" fmla="*/ 441990 w 801185"/>
              <a:gd name="connsiteY1" fmla="*/ 22822 h 857249"/>
              <a:gd name="connsiteX2" fmla="*/ 210647 w 801185"/>
              <a:gd name="connsiteY2" fmla="*/ 270424 h 857249"/>
              <a:gd name="connsiteX3" fmla="*/ 177071 w 801185"/>
              <a:gd name="connsiteY3" fmla="*/ 320306 h 857249"/>
              <a:gd name="connsiteX4" fmla="*/ 130351 w 801185"/>
              <a:gd name="connsiteY4" fmla="*/ 382333 h 857249"/>
              <a:gd name="connsiteX5" fmla="*/ 2 w 801185"/>
              <a:gd name="connsiteY5" fmla="*/ 647986 h 857249"/>
              <a:gd name="connsiteX6" fmla="*/ 107577 w 801185"/>
              <a:gd name="connsiteY6" fmla="*/ 829999 h 857249"/>
              <a:gd name="connsiteX7" fmla="*/ 197074 w 801185"/>
              <a:gd name="connsiteY7" fmla="*/ 857250 h 857249"/>
              <a:gd name="connsiteX8" fmla="*/ 263225 w 801185"/>
              <a:gd name="connsiteY8" fmla="*/ 841372 h 857249"/>
              <a:gd name="connsiteX9" fmla="*/ 384031 w 801185"/>
              <a:gd name="connsiteY9" fmla="*/ 675884 h 857249"/>
              <a:gd name="connsiteX10" fmla="*/ 423855 w 801185"/>
              <a:gd name="connsiteY10" fmla="*/ 598370 h 857249"/>
              <a:gd name="connsiteX11" fmla="*/ 477252 w 801185"/>
              <a:gd name="connsiteY11" fmla="*/ 528875 h 857249"/>
              <a:gd name="connsiteX12" fmla="*/ 597191 w 801185"/>
              <a:gd name="connsiteY12" fmla="*/ 327079 h 857249"/>
              <a:gd name="connsiteX13" fmla="*/ 560234 w 801185"/>
              <a:gd name="connsiteY13" fmla="*/ 210302 h 857249"/>
              <a:gd name="connsiteX14" fmla="*/ 412786 w 801185"/>
              <a:gd name="connsiteY14" fmla="*/ 224704 h 857249"/>
              <a:gd name="connsiteX15" fmla="*/ 224868 w 801185"/>
              <a:gd name="connsiteY15" fmla="*/ 521589 h 857249"/>
              <a:gd name="connsiteX16" fmla="*/ 203741 w 801185"/>
              <a:gd name="connsiteY16" fmla="*/ 572252 h 857249"/>
              <a:gd name="connsiteX17" fmla="*/ 221134 w 801185"/>
              <a:gd name="connsiteY17" fmla="*/ 616020 h 857249"/>
              <a:gd name="connsiteX18" fmla="*/ 264901 w 801185"/>
              <a:gd name="connsiteY18" fmla="*/ 598627 h 857249"/>
              <a:gd name="connsiteX19" fmla="*/ 286504 w 801185"/>
              <a:gd name="connsiteY19" fmla="*/ 546916 h 857249"/>
              <a:gd name="connsiteX20" fmla="*/ 452344 w 801185"/>
              <a:gd name="connsiteY20" fmla="*/ 278320 h 857249"/>
              <a:gd name="connsiteX21" fmla="*/ 523486 w 801185"/>
              <a:gd name="connsiteY21" fmla="*/ 265919 h 857249"/>
              <a:gd name="connsiteX22" fmla="*/ 532382 w 801185"/>
              <a:gd name="connsiteY22" fmla="*/ 311724 h 857249"/>
              <a:gd name="connsiteX23" fmla="*/ 425407 w 801185"/>
              <a:gd name="connsiteY23" fmla="*/ 487013 h 857249"/>
              <a:gd name="connsiteX24" fmla="*/ 368924 w 801185"/>
              <a:gd name="connsiteY24" fmla="*/ 560717 h 857249"/>
              <a:gd name="connsiteX25" fmla="*/ 323375 w 801185"/>
              <a:gd name="connsiteY25" fmla="*/ 648252 h 857249"/>
              <a:gd name="connsiteX26" fmla="*/ 233364 w 801185"/>
              <a:gd name="connsiteY26" fmla="*/ 781812 h 857249"/>
              <a:gd name="connsiteX27" fmla="*/ 142705 w 801185"/>
              <a:gd name="connsiteY27" fmla="*/ 773392 h 857249"/>
              <a:gd name="connsiteX28" fmla="*/ 66619 w 801185"/>
              <a:gd name="connsiteY28" fmla="*/ 648290 h 857249"/>
              <a:gd name="connsiteX29" fmla="*/ 182872 w 801185"/>
              <a:gd name="connsiteY29" fmla="*/ 423377 h 857249"/>
              <a:gd name="connsiteX30" fmla="*/ 231888 w 801185"/>
              <a:gd name="connsiteY30" fmla="*/ 358226 h 857249"/>
              <a:gd name="connsiteX31" fmla="*/ 266159 w 801185"/>
              <a:gd name="connsiteY31" fmla="*/ 307257 h 857249"/>
              <a:gd name="connsiteX32" fmla="*/ 472032 w 801185"/>
              <a:gd name="connsiteY32" fmla="*/ 82258 h 857249"/>
              <a:gd name="connsiteX33" fmla="*/ 720977 w 801185"/>
              <a:gd name="connsiteY33" fmla="*/ 158820 h 857249"/>
              <a:gd name="connsiteX34" fmla="*/ 641682 w 801185"/>
              <a:gd name="connsiteY34" fmla="*/ 378704 h 857249"/>
              <a:gd name="connsiteX35" fmla="*/ 602124 w 801185"/>
              <a:gd name="connsiteY35" fmla="*/ 431454 h 857249"/>
              <a:gd name="connsiteX36" fmla="*/ 533497 w 801185"/>
              <a:gd name="connsiteY36" fmla="*/ 534524 h 857249"/>
              <a:gd name="connsiteX37" fmla="*/ 423578 w 801185"/>
              <a:gd name="connsiteY37" fmla="*/ 696973 h 857249"/>
              <a:gd name="connsiteX38" fmla="*/ 431341 w 801185"/>
              <a:gd name="connsiteY38" fmla="*/ 743436 h 857249"/>
              <a:gd name="connsiteX39" fmla="*/ 477804 w 801185"/>
              <a:gd name="connsiteY39" fmla="*/ 735673 h 857249"/>
              <a:gd name="connsiteX40" fmla="*/ 589161 w 801185"/>
              <a:gd name="connsiteY40" fmla="*/ 571185 h 857249"/>
              <a:gd name="connsiteX41" fmla="*/ 657217 w 801185"/>
              <a:gd name="connsiteY41" fmla="*/ 468944 h 857249"/>
              <a:gd name="connsiteX42" fmla="*/ 694174 w 801185"/>
              <a:gd name="connsiteY42" fmla="*/ 419795 h 857249"/>
              <a:gd name="connsiteX43" fmla="*/ 777480 w 801185"/>
              <a:gd name="connsiteY43" fmla="*/ 123463 h 85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01185" h="857249">
                <a:moveTo>
                  <a:pt x="777480" y="123463"/>
                </a:moveTo>
                <a:cubicBezTo>
                  <a:pt x="710195" y="16011"/>
                  <a:pt x="550347" y="-32004"/>
                  <a:pt x="441990" y="22822"/>
                </a:cubicBezTo>
                <a:cubicBezTo>
                  <a:pt x="341130" y="73752"/>
                  <a:pt x="271817" y="178251"/>
                  <a:pt x="210647" y="270424"/>
                </a:cubicBezTo>
                <a:cubicBezTo>
                  <a:pt x="199236" y="287598"/>
                  <a:pt x="188092" y="304390"/>
                  <a:pt x="177071" y="320306"/>
                </a:cubicBezTo>
                <a:cubicBezTo>
                  <a:pt x="163403" y="340090"/>
                  <a:pt x="147182" y="360826"/>
                  <a:pt x="130351" y="382333"/>
                </a:cubicBezTo>
                <a:cubicBezTo>
                  <a:pt x="69448" y="460286"/>
                  <a:pt x="430" y="548602"/>
                  <a:pt x="2" y="647986"/>
                </a:cubicBezTo>
                <a:cubicBezTo>
                  <a:pt x="-303" y="715651"/>
                  <a:pt x="43940" y="790527"/>
                  <a:pt x="107577" y="829999"/>
                </a:cubicBezTo>
                <a:cubicBezTo>
                  <a:pt x="136781" y="848144"/>
                  <a:pt x="167232" y="857250"/>
                  <a:pt x="197074" y="857250"/>
                </a:cubicBezTo>
                <a:cubicBezTo>
                  <a:pt x="219762" y="857250"/>
                  <a:pt x="242099" y="852001"/>
                  <a:pt x="263225" y="841372"/>
                </a:cubicBezTo>
                <a:cubicBezTo>
                  <a:pt x="322042" y="811873"/>
                  <a:pt x="354970" y="739607"/>
                  <a:pt x="384031" y="675884"/>
                </a:cubicBezTo>
                <a:cubicBezTo>
                  <a:pt x="397604" y="646128"/>
                  <a:pt x="410405" y="618020"/>
                  <a:pt x="423855" y="598370"/>
                </a:cubicBezTo>
                <a:cubicBezTo>
                  <a:pt x="439123" y="576157"/>
                  <a:pt x="457649" y="553174"/>
                  <a:pt x="477252" y="528875"/>
                </a:cubicBezTo>
                <a:cubicBezTo>
                  <a:pt x="525182" y="469487"/>
                  <a:pt x="579455" y="402164"/>
                  <a:pt x="597191" y="327079"/>
                </a:cubicBezTo>
                <a:cubicBezTo>
                  <a:pt x="609249" y="276330"/>
                  <a:pt x="595762" y="233772"/>
                  <a:pt x="560234" y="210302"/>
                </a:cubicBezTo>
                <a:cubicBezTo>
                  <a:pt x="519714" y="183670"/>
                  <a:pt x="460554" y="189395"/>
                  <a:pt x="412786" y="224704"/>
                </a:cubicBezTo>
                <a:cubicBezTo>
                  <a:pt x="318394" y="294370"/>
                  <a:pt x="268730" y="415090"/>
                  <a:pt x="224868" y="521589"/>
                </a:cubicBezTo>
                <a:cubicBezTo>
                  <a:pt x="217714" y="539029"/>
                  <a:pt x="210723" y="556031"/>
                  <a:pt x="203741" y="572252"/>
                </a:cubicBezTo>
                <a:cubicBezTo>
                  <a:pt x="196455" y="589169"/>
                  <a:pt x="204265" y="608781"/>
                  <a:pt x="221134" y="616020"/>
                </a:cubicBezTo>
                <a:cubicBezTo>
                  <a:pt x="237917" y="623306"/>
                  <a:pt x="257615" y="615496"/>
                  <a:pt x="264901" y="598627"/>
                </a:cubicBezTo>
                <a:cubicBezTo>
                  <a:pt x="272055" y="582054"/>
                  <a:pt x="279170" y="564708"/>
                  <a:pt x="286504" y="546916"/>
                </a:cubicBezTo>
                <a:cubicBezTo>
                  <a:pt x="327023" y="448494"/>
                  <a:pt x="372915" y="336918"/>
                  <a:pt x="452344" y="278320"/>
                </a:cubicBezTo>
                <a:cubicBezTo>
                  <a:pt x="479890" y="257937"/>
                  <a:pt x="509513" y="256632"/>
                  <a:pt x="523486" y="265919"/>
                </a:cubicBezTo>
                <a:cubicBezTo>
                  <a:pt x="537583" y="275244"/>
                  <a:pt x="536107" y="295980"/>
                  <a:pt x="532382" y="311724"/>
                </a:cubicBezTo>
                <a:cubicBezTo>
                  <a:pt x="518114" y="372103"/>
                  <a:pt x="470956" y="430539"/>
                  <a:pt x="425407" y="487013"/>
                </a:cubicBezTo>
                <a:cubicBezTo>
                  <a:pt x="404928" y="512388"/>
                  <a:pt x="385631" y="536333"/>
                  <a:pt x="368924" y="560717"/>
                </a:cubicBezTo>
                <a:cubicBezTo>
                  <a:pt x="352179" y="585092"/>
                  <a:pt x="338215" y="615762"/>
                  <a:pt x="323375" y="648252"/>
                </a:cubicBezTo>
                <a:cubicBezTo>
                  <a:pt x="298906" y="701954"/>
                  <a:pt x="271150" y="762857"/>
                  <a:pt x="233364" y="781812"/>
                </a:cubicBezTo>
                <a:cubicBezTo>
                  <a:pt x="198007" y="799595"/>
                  <a:pt x="164527" y="787022"/>
                  <a:pt x="142705" y="773392"/>
                </a:cubicBezTo>
                <a:cubicBezTo>
                  <a:pt x="99109" y="746369"/>
                  <a:pt x="66400" y="692582"/>
                  <a:pt x="66619" y="648290"/>
                </a:cubicBezTo>
                <a:cubicBezTo>
                  <a:pt x="66962" y="571681"/>
                  <a:pt x="128522" y="492861"/>
                  <a:pt x="182872" y="423377"/>
                </a:cubicBezTo>
                <a:cubicBezTo>
                  <a:pt x="200531" y="400774"/>
                  <a:pt x="217486" y="379000"/>
                  <a:pt x="231888" y="358226"/>
                </a:cubicBezTo>
                <a:cubicBezTo>
                  <a:pt x="243127" y="341957"/>
                  <a:pt x="254491" y="324821"/>
                  <a:pt x="266159" y="307257"/>
                </a:cubicBezTo>
                <a:cubicBezTo>
                  <a:pt x="322766" y="221932"/>
                  <a:pt x="386879" y="125282"/>
                  <a:pt x="472032" y="82258"/>
                </a:cubicBezTo>
                <a:cubicBezTo>
                  <a:pt x="550499" y="42605"/>
                  <a:pt x="671533" y="79743"/>
                  <a:pt x="720977" y="158820"/>
                </a:cubicBezTo>
                <a:cubicBezTo>
                  <a:pt x="759192" y="219808"/>
                  <a:pt x="710005" y="291427"/>
                  <a:pt x="641682" y="378704"/>
                </a:cubicBezTo>
                <a:cubicBezTo>
                  <a:pt x="626975" y="397535"/>
                  <a:pt x="613135" y="415271"/>
                  <a:pt x="602124" y="431454"/>
                </a:cubicBezTo>
                <a:cubicBezTo>
                  <a:pt x="578874" y="465639"/>
                  <a:pt x="556185" y="500081"/>
                  <a:pt x="533497" y="534524"/>
                </a:cubicBezTo>
                <a:cubicBezTo>
                  <a:pt x="498102" y="588273"/>
                  <a:pt x="461488" y="643833"/>
                  <a:pt x="423578" y="696973"/>
                </a:cubicBezTo>
                <a:cubicBezTo>
                  <a:pt x="412863" y="711936"/>
                  <a:pt x="416377" y="732758"/>
                  <a:pt x="431341" y="743436"/>
                </a:cubicBezTo>
                <a:cubicBezTo>
                  <a:pt x="446305" y="754189"/>
                  <a:pt x="467127" y="750636"/>
                  <a:pt x="477804" y="735673"/>
                </a:cubicBezTo>
                <a:cubicBezTo>
                  <a:pt x="516457" y="681533"/>
                  <a:pt x="553414" y="625449"/>
                  <a:pt x="589161" y="571185"/>
                </a:cubicBezTo>
                <a:cubicBezTo>
                  <a:pt x="611678" y="537000"/>
                  <a:pt x="634186" y="502825"/>
                  <a:pt x="657217" y="468944"/>
                </a:cubicBezTo>
                <a:cubicBezTo>
                  <a:pt x="667495" y="453809"/>
                  <a:pt x="680420" y="437321"/>
                  <a:pt x="694174" y="419795"/>
                </a:cubicBezTo>
                <a:cubicBezTo>
                  <a:pt x="757220" y="339223"/>
                  <a:pt x="843498" y="228914"/>
                  <a:pt x="777480" y="123463"/>
                </a:cubicBezTo>
                <a:close/>
              </a:path>
            </a:pathLst>
          </a:custGeom>
          <a:solidFill>
            <a:srgbClr val="9DA99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80C72B-0E29-FC82-D9E5-80CCD9D154AC}"/>
              </a:ext>
            </a:extLst>
          </p:cNvPr>
          <p:cNvSpPr txBox="1"/>
          <p:nvPr/>
        </p:nvSpPr>
        <p:spPr>
          <a:xfrm>
            <a:off x="128945" y="4166308"/>
            <a:ext cx="896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>
                <a:solidFill>
                  <a:srgbClr val="D58285"/>
                </a:solidFill>
                <a:latin typeface="Jumble" panose="02000503000000020004" pitchFamily="2" charset="0"/>
              </a:rPr>
              <a:t>ASPIRATION</a:t>
            </a:r>
            <a:endParaRPr lang="zh-CN" altLang="en-US" sz="20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915122FB-ABBB-B376-4B1D-A52673EC6889}"/>
              </a:ext>
            </a:extLst>
          </p:cNvPr>
          <p:cNvSpPr/>
          <p:nvPr/>
        </p:nvSpPr>
        <p:spPr>
          <a:xfrm>
            <a:off x="657641" y="3636819"/>
            <a:ext cx="277936" cy="274325"/>
          </a:xfrm>
          <a:custGeom>
            <a:avLst/>
            <a:gdLst>
              <a:gd name="connsiteX0" fmla="*/ 640832 w 642165"/>
              <a:gd name="connsiteY0" fmla="*/ 299095 h 633822"/>
              <a:gd name="connsiteX1" fmla="*/ 640699 w 642165"/>
              <a:gd name="connsiteY1" fmla="*/ 298742 h 633822"/>
              <a:gd name="connsiteX2" fmla="*/ 606809 w 642165"/>
              <a:gd name="connsiteY2" fmla="*/ 280254 h 633822"/>
              <a:gd name="connsiteX3" fmla="*/ 599104 w 642165"/>
              <a:gd name="connsiteY3" fmla="*/ 278816 h 633822"/>
              <a:gd name="connsiteX4" fmla="*/ 554565 w 642165"/>
              <a:gd name="connsiteY4" fmla="*/ 270272 h 633822"/>
              <a:gd name="connsiteX5" fmla="*/ 542858 w 642165"/>
              <a:gd name="connsiteY5" fmla="*/ 268691 h 633822"/>
              <a:gd name="connsiteX6" fmla="*/ 514941 w 642165"/>
              <a:gd name="connsiteY6" fmla="*/ 261871 h 633822"/>
              <a:gd name="connsiteX7" fmla="*/ 473735 w 642165"/>
              <a:gd name="connsiteY7" fmla="*/ 252908 h 633822"/>
              <a:gd name="connsiteX8" fmla="*/ 425520 w 642165"/>
              <a:gd name="connsiteY8" fmla="*/ 240535 h 633822"/>
              <a:gd name="connsiteX9" fmla="*/ 417300 w 642165"/>
              <a:gd name="connsiteY9" fmla="*/ 237068 h 633822"/>
              <a:gd name="connsiteX10" fmla="*/ 416014 w 642165"/>
              <a:gd name="connsiteY10" fmla="*/ 232248 h 633822"/>
              <a:gd name="connsiteX11" fmla="*/ 413395 w 642165"/>
              <a:gd name="connsiteY11" fmla="*/ 225571 h 633822"/>
              <a:gd name="connsiteX12" fmla="*/ 393173 w 642165"/>
              <a:gd name="connsiteY12" fmla="*/ 174689 h 633822"/>
              <a:gd name="connsiteX13" fmla="*/ 386591 w 642165"/>
              <a:gd name="connsiteY13" fmla="*/ 142199 h 633822"/>
              <a:gd name="connsiteX14" fmla="*/ 378762 w 642165"/>
              <a:gd name="connsiteY14" fmla="*/ 115033 h 633822"/>
              <a:gd name="connsiteX15" fmla="*/ 366693 w 642165"/>
              <a:gd name="connsiteY15" fmla="*/ 60017 h 633822"/>
              <a:gd name="connsiteX16" fmla="*/ 350215 w 642165"/>
              <a:gd name="connsiteY16" fmla="*/ 12125 h 633822"/>
              <a:gd name="connsiteX17" fmla="*/ 342329 w 642165"/>
              <a:gd name="connsiteY17" fmla="*/ 3648 h 633822"/>
              <a:gd name="connsiteX18" fmla="*/ 342452 w 642165"/>
              <a:gd name="connsiteY18" fmla="*/ 3267 h 633822"/>
              <a:gd name="connsiteX19" fmla="*/ 341147 w 642165"/>
              <a:gd name="connsiteY19" fmla="*/ 2772 h 633822"/>
              <a:gd name="connsiteX20" fmla="*/ 336328 w 642165"/>
              <a:gd name="connsiteY20" fmla="*/ 248 h 633822"/>
              <a:gd name="connsiteX21" fmla="*/ 327679 w 642165"/>
              <a:gd name="connsiteY21" fmla="*/ 0 h 633822"/>
              <a:gd name="connsiteX22" fmla="*/ 327593 w 642165"/>
              <a:gd name="connsiteY22" fmla="*/ 762 h 633822"/>
              <a:gd name="connsiteX23" fmla="*/ 299818 w 642165"/>
              <a:gd name="connsiteY23" fmla="*/ 27041 h 633822"/>
              <a:gd name="connsiteX24" fmla="*/ 287607 w 642165"/>
              <a:gd name="connsiteY24" fmla="*/ 46453 h 633822"/>
              <a:gd name="connsiteX25" fmla="*/ 278749 w 642165"/>
              <a:gd name="connsiteY25" fmla="*/ 61836 h 633822"/>
              <a:gd name="connsiteX26" fmla="*/ 269500 w 642165"/>
              <a:gd name="connsiteY26" fmla="*/ 77905 h 633822"/>
              <a:gd name="connsiteX27" fmla="*/ 259413 w 642165"/>
              <a:gd name="connsiteY27" fmla="*/ 93993 h 633822"/>
              <a:gd name="connsiteX28" fmla="*/ 252079 w 642165"/>
              <a:gd name="connsiteY28" fmla="*/ 104813 h 633822"/>
              <a:gd name="connsiteX29" fmla="*/ 227381 w 642165"/>
              <a:gd name="connsiteY29" fmla="*/ 149123 h 633822"/>
              <a:gd name="connsiteX30" fmla="*/ 211588 w 642165"/>
              <a:gd name="connsiteY30" fmla="*/ 195120 h 633822"/>
              <a:gd name="connsiteX31" fmla="*/ 204816 w 642165"/>
              <a:gd name="connsiteY31" fmla="*/ 211226 h 633822"/>
              <a:gd name="connsiteX32" fmla="*/ 201044 w 642165"/>
              <a:gd name="connsiteY32" fmla="*/ 217018 h 633822"/>
              <a:gd name="connsiteX33" fmla="*/ 191252 w 642165"/>
              <a:gd name="connsiteY33" fmla="*/ 216379 h 633822"/>
              <a:gd name="connsiteX34" fmla="*/ 178346 w 642165"/>
              <a:gd name="connsiteY34" fmla="*/ 214655 h 633822"/>
              <a:gd name="connsiteX35" fmla="*/ 165078 w 642165"/>
              <a:gd name="connsiteY35" fmla="*/ 212893 h 633822"/>
              <a:gd name="connsiteX36" fmla="*/ 132455 w 642165"/>
              <a:gd name="connsiteY36" fmla="*/ 212893 h 633822"/>
              <a:gd name="connsiteX37" fmla="*/ 101917 w 642165"/>
              <a:gd name="connsiteY37" fmla="*/ 212884 h 633822"/>
              <a:gd name="connsiteX38" fmla="*/ 82667 w 642165"/>
              <a:gd name="connsiteY38" fmla="*/ 210798 h 633822"/>
              <a:gd name="connsiteX39" fmla="*/ 62389 w 642165"/>
              <a:gd name="connsiteY39" fmla="*/ 208617 h 633822"/>
              <a:gd name="connsiteX40" fmla="*/ 60255 w 642165"/>
              <a:gd name="connsiteY40" fmla="*/ 208397 h 633822"/>
              <a:gd name="connsiteX41" fmla="*/ 4458 w 642165"/>
              <a:gd name="connsiteY41" fmla="*/ 226390 h 633822"/>
              <a:gd name="connsiteX42" fmla="*/ 3867 w 642165"/>
              <a:gd name="connsiteY42" fmla="*/ 230067 h 633822"/>
              <a:gd name="connsiteX43" fmla="*/ 0 w 642165"/>
              <a:gd name="connsiteY43" fmla="*/ 240506 h 633822"/>
              <a:gd name="connsiteX44" fmla="*/ 7077 w 642165"/>
              <a:gd name="connsiteY44" fmla="*/ 257585 h 633822"/>
              <a:gd name="connsiteX45" fmla="*/ 10401 w 642165"/>
              <a:gd name="connsiteY45" fmla="*/ 263242 h 633822"/>
              <a:gd name="connsiteX46" fmla="*/ 28451 w 642165"/>
              <a:gd name="connsiteY46" fmla="*/ 289484 h 633822"/>
              <a:gd name="connsiteX47" fmla="*/ 81143 w 642165"/>
              <a:gd name="connsiteY47" fmla="*/ 330508 h 633822"/>
              <a:gd name="connsiteX48" fmla="*/ 107813 w 642165"/>
              <a:gd name="connsiteY48" fmla="*/ 348739 h 633822"/>
              <a:gd name="connsiteX49" fmla="*/ 117167 w 642165"/>
              <a:gd name="connsiteY49" fmla="*/ 354901 h 633822"/>
              <a:gd name="connsiteX50" fmla="*/ 147085 w 642165"/>
              <a:gd name="connsiteY50" fmla="*/ 405479 h 633822"/>
              <a:gd name="connsiteX51" fmla="*/ 135103 w 642165"/>
              <a:gd name="connsiteY51" fmla="*/ 441731 h 633822"/>
              <a:gd name="connsiteX52" fmla="*/ 119663 w 642165"/>
              <a:gd name="connsiteY52" fmla="*/ 486556 h 633822"/>
              <a:gd name="connsiteX53" fmla="*/ 93412 w 642165"/>
              <a:gd name="connsiteY53" fmla="*/ 595532 h 633822"/>
              <a:gd name="connsiteX54" fmla="*/ 104508 w 642165"/>
              <a:gd name="connsiteY54" fmla="*/ 614810 h 633822"/>
              <a:gd name="connsiteX55" fmla="*/ 158982 w 642165"/>
              <a:gd name="connsiteY55" fmla="*/ 592646 h 633822"/>
              <a:gd name="connsiteX56" fmla="*/ 161011 w 642165"/>
              <a:gd name="connsiteY56" fmla="*/ 591055 h 633822"/>
              <a:gd name="connsiteX57" fmla="*/ 177327 w 642165"/>
              <a:gd name="connsiteY57" fmla="*/ 576729 h 633822"/>
              <a:gd name="connsiteX58" fmla="*/ 179080 w 642165"/>
              <a:gd name="connsiteY58" fmla="*/ 575777 h 633822"/>
              <a:gd name="connsiteX59" fmla="*/ 188614 w 642165"/>
              <a:gd name="connsiteY59" fmla="*/ 568442 h 633822"/>
              <a:gd name="connsiteX60" fmla="*/ 198168 w 642165"/>
              <a:gd name="connsiteY60" fmla="*/ 561042 h 633822"/>
              <a:gd name="connsiteX61" fmla="*/ 224800 w 642165"/>
              <a:gd name="connsiteY61" fmla="*/ 537200 h 633822"/>
              <a:gd name="connsiteX62" fmla="*/ 242354 w 642165"/>
              <a:gd name="connsiteY62" fmla="*/ 525275 h 633822"/>
              <a:gd name="connsiteX63" fmla="*/ 260518 w 642165"/>
              <a:gd name="connsiteY63" fmla="*/ 512921 h 633822"/>
              <a:gd name="connsiteX64" fmla="*/ 268776 w 642165"/>
              <a:gd name="connsiteY64" fmla="*/ 506901 h 633822"/>
              <a:gd name="connsiteX65" fmla="*/ 270224 w 642165"/>
              <a:gd name="connsiteY65" fmla="*/ 505854 h 633822"/>
              <a:gd name="connsiteX66" fmla="*/ 286617 w 642165"/>
              <a:gd name="connsiteY66" fmla="*/ 520865 h 633822"/>
              <a:gd name="connsiteX67" fmla="*/ 309524 w 642165"/>
              <a:gd name="connsiteY67" fmla="*/ 541830 h 633822"/>
              <a:gd name="connsiteX68" fmla="*/ 314115 w 642165"/>
              <a:gd name="connsiteY68" fmla="*/ 546078 h 633822"/>
              <a:gd name="connsiteX69" fmla="*/ 324812 w 642165"/>
              <a:gd name="connsiteY69" fmla="*/ 555793 h 633822"/>
              <a:gd name="connsiteX70" fmla="*/ 344910 w 642165"/>
              <a:gd name="connsiteY70" fmla="*/ 567080 h 633822"/>
              <a:gd name="connsiteX71" fmla="*/ 356530 w 642165"/>
              <a:gd name="connsiteY71" fmla="*/ 574186 h 633822"/>
              <a:gd name="connsiteX72" fmla="*/ 366732 w 642165"/>
              <a:gd name="connsiteY72" fmla="*/ 580406 h 633822"/>
              <a:gd name="connsiteX73" fmla="*/ 388229 w 642165"/>
              <a:gd name="connsiteY73" fmla="*/ 594846 h 633822"/>
              <a:gd name="connsiteX74" fmla="*/ 418405 w 642165"/>
              <a:gd name="connsiteY74" fmla="*/ 614820 h 633822"/>
              <a:gd name="connsiteX75" fmla="*/ 426844 w 642165"/>
              <a:gd name="connsiteY75" fmla="*/ 619858 h 633822"/>
              <a:gd name="connsiteX76" fmla="*/ 460667 w 642165"/>
              <a:gd name="connsiteY76" fmla="*/ 633822 h 633822"/>
              <a:gd name="connsiteX77" fmla="*/ 473183 w 642165"/>
              <a:gd name="connsiteY77" fmla="*/ 630241 h 633822"/>
              <a:gd name="connsiteX78" fmla="*/ 485423 w 642165"/>
              <a:gd name="connsiteY78" fmla="*/ 590760 h 633822"/>
              <a:gd name="connsiteX79" fmla="*/ 485289 w 642165"/>
              <a:gd name="connsiteY79" fmla="*/ 585111 h 633822"/>
              <a:gd name="connsiteX80" fmla="*/ 482308 w 642165"/>
              <a:gd name="connsiteY80" fmla="*/ 505111 h 633822"/>
              <a:gd name="connsiteX81" fmla="*/ 477231 w 642165"/>
              <a:gd name="connsiteY81" fmla="*/ 487699 h 633822"/>
              <a:gd name="connsiteX82" fmla="*/ 472440 w 642165"/>
              <a:gd name="connsiteY82" fmla="*/ 471354 h 633822"/>
              <a:gd name="connsiteX83" fmla="*/ 462925 w 642165"/>
              <a:gd name="connsiteY83" fmla="*/ 423405 h 633822"/>
              <a:gd name="connsiteX84" fmla="*/ 453533 w 642165"/>
              <a:gd name="connsiteY84" fmla="*/ 407299 h 633822"/>
              <a:gd name="connsiteX85" fmla="*/ 507378 w 642165"/>
              <a:gd name="connsiteY85" fmla="*/ 391801 h 633822"/>
              <a:gd name="connsiteX86" fmla="*/ 526571 w 642165"/>
              <a:gd name="connsiteY86" fmla="*/ 384981 h 633822"/>
              <a:gd name="connsiteX87" fmla="*/ 601589 w 642165"/>
              <a:gd name="connsiteY87" fmla="*/ 350339 h 633822"/>
              <a:gd name="connsiteX88" fmla="*/ 606238 w 642165"/>
              <a:gd name="connsiteY88" fmla="*/ 347624 h 633822"/>
              <a:gd name="connsiteX89" fmla="*/ 640832 w 642165"/>
              <a:gd name="connsiteY89" fmla="*/ 299095 h 633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642165" h="633822">
                <a:moveTo>
                  <a:pt x="640832" y="299095"/>
                </a:moveTo>
                <a:lnTo>
                  <a:pt x="640699" y="298742"/>
                </a:lnTo>
                <a:cubicBezTo>
                  <a:pt x="635203" y="284978"/>
                  <a:pt x="618792" y="282254"/>
                  <a:pt x="606809" y="280254"/>
                </a:cubicBezTo>
                <a:cubicBezTo>
                  <a:pt x="603885" y="279768"/>
                  <a:pt x="601161" y="279321"/>
                  <a:pt x="599104" y="278816"/>
                </a:cubicBezTo>
                <a:cubicBezTo>
                  <a:pt x="583940" y="274158"/>
                  <a:pt x="569671" y="272263"/>
                  <a:pt x="554565" y="270272"/>
                </a:cubicBezTo>
                <a:cubicBezTo>
                  <a:pt x="550688" y="269758"/>
                  <a:pt x="546735" y="269243"/>
                  <a:pt x="542858" y="268691"/>
                </a:cubicBezTo>
                <a:cubicBezTo>
                  <a:pt x="533476" y="266929"/>
                  <a:pt x="524466" y="264471"/>
                  <a:pt x="514941" y="261871"/>
                </a:cubicBezTo>
                <a:cubicBezTo>
                  <a:pt x="501901" y="258308"/>
                  <a:pt x="488423" y="254632"/>
                  <a:pt x="473735" y="252908"/>
                </a:cubicBezTo>
                <a:cubicBezTo>
                  <a:pt x="454866" y="251555"/>
                  <a:pt x="442589" y="247640"/>
                  <a:pt x="425520" y="240535"/>
                </a:cubicBezTo>
                <a:cubicBezTo>
                  <a:pt x="423320" y="239430"/>
                  <a:pt x="420557" y="238268"/>
                  <a:pt x="417300" y="237068"/>
                </a:cubicBezTo>
                <a:cubicBezTo>
                  <a:pt x="417319" y="235372"/>
                  <a:pt x="417014" y="233667"/>
                  <a:pt x="416014" y="232248"/>
                </a:cubicBezTo>
                <a:cubicBezTo>
                  <a:pt x="414795" y="229676"/>
                  <a:pt x="413633" y="226171"/>
                  <a:pt x="413395" y="225571"/>
                </a:cubicBezTo>
                <a:cubicBezTo>
                  <a:pt x="406432" y="211160"/>
                  <a:pt x="400126" y="195263"/>
                  <a:pt x="393173" y="174689"/>
                </a:cubicBezTo>
                <a:cubicBezTo>
                  <a:pt x="391582" y="165754"/>
                  <a:pt x="389401" y="154000"/>
                  <a:pt x="386591" y="142199"/>
                </a:cubicBezTo>
                <a:cubicBezTo>
                  <a:pt x="384258" y="132874"/>
                  <a:pt x="381467" y="123806"/>
                  <a:pt x="378762" y="115033"/>
                </a:cubicBezTo>
                <a:cubicBezTo>
                  <a:pt x="373047" y="96517"/>
                  <a:pt x="367665" y="79019"/>
                  <a:pt x="366693" y="60017"/>
                </a:cubicBezTo>
                <a:cubicBezTo>
                  <a:pt x="365265" y="45625"/>
                  <a:pt x="359445" y="24432"/>
                  <a:pt x="350215" y="12125"/>
                </a:cubicBezTo>
                <a:cubicBezTo>
                  <a:pt x="348063" y="8906"/>
                  <a:pt x="345262" y="5896"/>
                  <a:pt x="342329" y="3648"/>
                </a:cubicBezTo>
                <a:lnTo>
                  <a:pt x="342452" y="3267"/>
                </a:lnTo>
                <a:cubicBezTo>
                  <a:pt x="342081" y="3105"/>
                  <a:pt x="341728" y="2972"/>
                  <a:pt x="341147" y="2772"/>
                </a:cubicBezTo>
                <a:cubicBezTo>
                  <a:pt x="339404" y="1572"/>
                  <a:pt x="337861" y="762"/>
                  <a:pt x="336328" y="248"/>
                </a:cubicBezTo>
                <a:lnTo>
                  <a:pt x="327679" y="0"/>
                </a:lnTo>
                <a:lnTo>
                  <a:pt x="327593" y="762"/>
                </a:lnTo>
                <a:cubicBezTo>
                  <a:pt x="314201" y="2400"/>
                  <a:pt x="306600" y="15230"/>
                  <a:pt x="299818" y="27041"/>
                </a:cubicBezTo>
                <a:cubicBezTo>
                  <a:pt x="294361" y="31918"/>
                  <a:pt x="290665" y="39529"/>
                  <a:pt x="287607" y="46453"/>
                </a:cubicBezTo>
                <a:cubicBezTo>
                  <a:pt x="284559" y="51492"/>
                  <a:pt x="281673" y="56636"/>
                  <a:pt x="278749" y="61836"/>
                </a:cubicBezTo>
                <a:cubicBezTo>
                  <a:pt x="275730" y="67227"/>
                  <a:pt x="272663" y="72685"/>
                  <a:pt x="269500" y="77905"/>
                </a:cubicBezTo>
                <a:cubicBezTo>
                  <a:pt x="265519" y="83563"/>
                  <a:pt x="262157" y="88944"/>
                  <a:pt x="259413" y="93993"/>
                </a:cubicBezTo>
                <a:cubicBezTo>
                  <a:pt x="256994" y="97660"/>
                  <a:pt x="254527" y="101251"/>
                  <a:pt x="252079" y="104813"/>
                </a:cubicBezTo>
                <a:cubicBezTo>
                  <a:pt x="242916" y="118129"/>
                  <a:pt x="233448" y="131902"/>
                  <a:pt x="227381" y="149123"/>
                </a:cubicBezTo>
                <a:cubicBezTo>
                  <a:pt x="222514" y="165306"/>
                  <a:pt x="216846" y="181832"/>
                  <a:pt x="211588" y="195120"/>
                </a:cubicBezTo>
                <a:cubicBezTo>
                  <a:pt x="210236" y="200492"/>
                  <a:pt x="208969" y="205578"/>
                  <a:pt x="204816" y="211226"/>
                </a:cubicBezTo>
                <a:cubicBezTo>
                  <a:pt x="204168" y="212531"/>
                  <a:pt x="202511" y="214979"/>
                  <a:pt x="201044" y="217018"/>
                </a:cubicBezTo>
                <a:cubicBezTo>
                  <a:pt x="197672" y="216741"/>
                  <a:pt x="194339" y="216503"/>
                  <a:pt x="191252" y="216379"/>
                </a:cubicBezTo>
                <a:cubicBezTo>
                  <a:pt x="186947" y="215913"/>
                  <a:pt x="182642" y="215284"/>
                  <a:pt x="178346" y="214655"/>
                </a:cubicBezTo>
                <a:cubicBezTo>
                  <a:pt x="174003" y="214027"/>
                  <a:pt x="169659" y="213398"/>
                  <a:pt x="165078" y="212893"/>
                </a:cubicBezTo>
                <a:cubicBezTo>
                  <a:pt x="153343" y="212160"/>
                  <a:pt x="142732" y="212531"/>
                  <a:pt x="132455" y="212893"/>
                </a:cubicBezTo>
                <a:cubicBezTo>
                  <a:pt x="122282" y="213246"/>
                  <a:pt x="112662" y="213589"/>
                  <a:pt x="101917" y="212884"/>
                </a:cubicBezTo>
                <a:cubicBezTo>
                  <a:pt x="95860" y="212884"/>
                  <a:pt x="89449" y="211874"/>
                  <a:pt x="82667" y="210798"/>
                </a:cubicBezTo>
                <a:cubicBezTo>
                  <a:pt x="75819" y="209712"/>
                  <a:pt x="68971" y="208378"/>
                  <a:pt x="62389" y="208617"/>
                </a:cubicBezTo>
                <a:lnTo>
                  <a:pt x="60255" y="208397"/>
                </a:lnTo>
                <a:cubicBezTo>
                  <a:pt x="44815" y="206807"/>
                  <a:pt x="12630" y="203464"/>
                  <a:pt x="4458" y="226390"/>
                </a:cubicBezTo>
                <a:cubicBezTo>
                  <a:pt x="4096" y="227724"/>
                  <a:pt x="3943" y="228943"/>
                  <a:pt x="3867" y="230067"/>
                </a:cubicBezTo>
                <a:cubicBezTo>
                  <a:pt x="1876" y="232762"/>
                  <a:pt x="581" y="236125"/>
                  <a:pt x="0" y="240506"/>
                </a:cubicBezTo>
                <a:cubicBezTo>
                  <a:pt x="0" y="247117"/>
                  <a:pt x="4096" y="253165"/>
                  <a:pt x="7077" y="257585"/>
                </a:cubicBezTo>
                <a:lnTo>
                  <a:pt x="10401" y="263242"/>
                </a:lnTo>
                <a:cubicBezTo>
                  <a:pt x="15288" y="271977"/>
                  <a:pt x="20831" y="281873"/>
                  <a:pt x="28451" y="289484"/>
                </a:cubicBezTo>
                <a:cubicBezTo>
                  <a:pt x="44244" y="306267"/>
                  <a:pt x="62170" y="318040"/>
                  <a:pt x="81143" y="330508"/>
                </a:cubicBezTo>
                <a:cubicBezTo>
                  <a:pt x="89887" y="336261"/>
                  <a:pt x="98927" y="342195"/>
                  <a:pt x="107813" y="348739"/>
                </a:cubicBezTo>
                <a:cubicBezTo>
                  <a:pt x="110852" y="350825"/>
                  <a:pt x="114005" y="352863"/>
                  <a:pt x="117167" y="354901"/>
                </a:cubicBezTo>
                <a:cubicBezTo>
                  <a:pt x="138332" y="368579"/>
                  <a:pt x="156610" y="380390"/>
                  <a:pt x="147085" y="405479"/>
                </a:cubicBezTo>
                <a:cubicBezTo>
                  <a:pt x="142618" y="417233"/>
                  <a:pt x="138808" y="429692"/>
                  <a:pt x="135103" y="441731"/>
                </a:cubicBezTo>
                <a:cubicBezTo>
                  <a:pt x="130483" y="456800"/>
                  <a:pt x="125701" y="472373"/>
                  <a:pt x="119663" y="486556"/>
                </a:cubicBezTo>
                <a:cubicBezTo>
                  <a:pt x="105680" y="519408"/>
                  <a:pt x="89840" y="556641"/>
                  <a:pt x="93412" y="595532"/>
                </a:cubicBezTo>
                <a:cubicBezTo>
                  <a:pt x="94326" y="605466"/>
                  <a:pt x="98060" y="611962"/>
                  <a:pt x="104508" y="614810"/>
                </a:cubicBezTo>
                <a:cubicBezTo>
                  <a:pt x="120272" y="621811"/>
                  <a:pt x="146428" y="602113"/>
                  <a:pt x="158982" y="592646"/>
                </a:cubicBezTo>
                <a:lnTo>
                  <a:pt x="161011" y="591055"/>
                </a:lnTo>
                <a:cubicBezTo>
                  <a:pt x="166345" y="585721"/>
                  <a:pt x="174612" y="578577"/>
                  <a:pt x="177327" y="576729"/>
                </a:cubicBezTo>
                <a:lnTo>
                  <a:pt x="179080" y="575777"/>
                </a:lnTo>
                <a:cubicBezTo>
                  <a:pt x="182013" y="573576"/>
                  <a:pt x="185318" y="571005"/>
                  <a:pt x="188614" y="568442"/>
                </a:cubicBezTo>
                <a:cubicBezTo>
                  <a:pt x="191748" y="566004"/>
                  <a:pt x="194872" y="563575"/>
                  <a:pt x="198168" y="561042"/>
                </a:cubicBezTo>
                <a:cubicBezTo>
                  <a:pt x="206502" y="552717"/>
                  <a:pt x="224819" y="537200"/>
                  <a:pt x="224800" y="537200"/>
                </a:cubicBezTo>
                <a:cubicBezTo>
                  <a:pt x="230372" y="533029"/>
                  <a:pt x="236468" y="529085"/>
                  <a:pt x="242354" y="525275"/>
                </a:cubicBezTo>
                <a:cubicBezTo>
                  <a:pt x="248412" y="521360"/>
                  <a:pt x="254670" y="517312"/>
                  <a:pt x="260518" y="512921"/>
                </a:cubicBezTo>
                <a:cubicBezTo>
                  <a:pt x="263490" y="510692"/>
                  <a:pt x="266138" y="508797"/>
                  <a:pt x="268776" y="506901"/>
                </a:cubicBezTo>
                <a:lnTo>
                  <a:pt x="270224" y="505854"/>
                </a:lnTo>
                <a:cubicBezTo>
                  <a:pt x="275720" y="510826"/>
                  <a:pt x="281197" y="515807"/>
                  <a:pt x="286617" y="520865"/>
                </a:cubicBezTo>
                <a:cubicBezTo>
                  <a:pt x="292932" y="529895"/>
                  <a:pt x="303552" y="537562"/>
                  <a:pt x="309524" y="541830"/>
                </a:cubicBezTo>
                <a:lnTo>
                  <a:pt x="314115" y="546078"/>
                </a:lnTo>
                <a:cubicBezTo>
                  <a:pt x="317544" y="549269"/>
                  <a:pt x="320993" y="552469"/>
                  <a:pt x="324812" y="555793"/>
                </a:cubicBezTo>
                <a:cubicBezTo>
                  <a:pt x="329994" y="559679"/>
                  <a:pt x="337623" y="564737"/>
                  <a:pt x="344910" y="567080"/>
                </a:cubicBezTo>
                <a:cubicBezTo>
                  <a:pt x="348720" y="569452"/>
                  <a:pt x="352577" y="571786"/>
                  <a:pt x="356530" y="574186"/>
                </a:cubicBezTo>
                <a:lnTo>
                  <a:pt x="366732" y="580406"/>
                </a:lnTo>
                <a:cubicBezTo>
                  <a:pt x="371075" y="582892"/>
                  <a:pt x="379409" y="588702"/>
                  <a:pt x="388229" y="594846"/>
                </a:cubicBezTo>
                <a:cubicBezTo>
                  <a:pt x="399412" y="602637"/>
                  <a:pt x="410985" y="610705"/>
                  <a:pt x="418405" y="614820"/>
                </a:cubicBezTo>
                <a:cubicBezTo>
                  <a:pt x="420767" y="616001"/>
                  <a:pt x="423643" y="617830"/>
                  <a:pt x="426844" y="619858"/>
                </a:cubicBezTo>
                <a:cubicBezTo>
                  <a:pt x="436559" y="626012"/>
                  <a:pt x="448875" y="633822"/>
                  <a:pt x="460667" y="633822"/>
                </a:cubicBezTo>
                <a:cubicBezTo>
                  <a:pt x="464963" y="633822"/>
                  <a:pt x="469192" y="632784"/>
                  <a:pt x="473183" y="630241"/>
                </a:cubicBezTo>
                <a:cubicBezTo>
                  <a:pt x="486356" y="621459"/>
                  <a:pt x="485813" y="603714"/>
                  <a:pt x="485423" y="590760"/>
                </a:cubicBezTo>
                <a:cubicBezTo>
                  <a:pt x="485365" y="588674"/>
                  <a:pt x="485299" y="586683"/>
                  <a:pt x="485289" y="585111"/>
                </a:cubicBezTo>
                <a:cubicBezTo>
                  <a:pt x="487070" y="553326"/>
                  <a:pt x="486137" y="528018"/>
                  <a:pt x="482308" y="505111"/>
                </a:cubicBezTo>
                <a:cubicBezTo>
                  <a:pt x="480860" y="499310"/>
                  <a:pt x="479041" y="493500"/>
                  <a:pt x="477231" y="487699"/>
                </a:cubicBezTo>
                <a:cubicBezTo>
                  <a:pt x="475526" y="482251"/>
                  <a:pt x="473831" y="476802"/>
                  <a:pt x="472440" y="471354"/>
                </a:cubicBezTo>
                <a:cubicBezTo>
                  <a:pt x="472269" y="464125"/>
                  <a:pt x="469430" y="436255"/>
                  <a:pt x="462925" y="423405"/>
                </a:cubicBezTo>
                <a:cubicBezTo>
                  <a:pt x="458962" y="418128"/>
                  <a:pt x="456314" y="412861"/>
                  <a:pt x="453533" y="407299"/>
                </a:cubicBezTo>
                <a:cubicBezTo>
                  <a:pt x="472840" y="404451"/>
                  <a:pt x="490376" y="398021"/>
                  <a:pt x="507378" y="391801"/>
                </a:cubicBezTo>
                <a:cubicBezTo>
                  <a:pt x="513674" y="389496"/>
                  <a:pt x="519960" y="387191"/>
                  <a:pt x="526571" y="384981"/>
                </a:cubicBezTo>
                <a:cubicBezTo>
                  <a:pt x="552450" y="374914"/>
                  <a:pt x="575015" y="363636"/>
                  <a:pt x="601589" y="350339"/>
                </a:cubicBezTo>
                <a:lnTo>
                  <a:pt x="606238" y="347624"/>
                </a:lnTo>
                <a:cubicBezTo>
                  <a:pt x="622011" y="338509"/>
                  <a:pt x="648395" y="323298"/>
                  <a:pt x="640832" y="299095"/>
                </a:cubicBezTo>
                <a:close/>
              </a:path>
            </a:pathLst>
          </a:custGeom>
          <a:noFill/>
          <a:ln w="9525" cap="flat">
            <a:solidFill>
              <a:srgbClr val="D58285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2" name="任意多边形: 形状 191">
            <a:extLst>
              <a:ext uri="{FF2B5EF4-FFF2-40B4-BE49-F238E27FC236}">
                <a16:creationId xmlns:a16="http://schemas.microsoft.com/office/drawing/2014/main" id="{05CF8F7C-AA96-6E4F-4CD7-A5A9F281918A}"/>
              </a:ext>
            </a:extLst>
          </p:cNvPr>
          <p:cNvSpPr/>
          <p:nvPr/>
        </p:nvSpPr>
        <p:spPr>
          <a:xfrm>
            <a:off x="682327" y="4712409"/>
            <a:ext cx="427458" cy="484785"/>
          </a:xfrm>
          <a:custGeom>
            <a:avLst/>
            <a:gdLst>
              <a:gd name="connsiteX0" fmla="*/ 779074 w 797871"/>
              <a:gd name="connsiteY0" fmla="*/ 498786 h 904875"/>
              <a:gd name="connsiteX1" fmla="*/ 621968 w 797871"/>
              <a:gd name="connsiteY1" fmla="*/ 485463 h 904875"/>
              <a:gd name="connsiteX2" fmla="*/ 540110 w 797871"/>
              <a:gd name="connsiteY2" fmla="*/ 456846 h 904875"/>
              <a:gd name="connsiteX3" fmla="*/ 435686 w 797871"/>
              <a:gd name="connsiteY3" fmla="*/ 297720 h 904875"/>
              <a:gd name="connsiteX4" fmla="*/ 427566 w 797871"/>
              <a:gd name="connsiteY4" fmla="*/ 253307 h 904875"/>
              <a:gd name="connsiteX5" fmla="*/ 411978 w 797871"/>
              <a:gd name="connsiteY5" fmla="*/ 171655 h 904875"/>
              <a:gd name="connsiteX6" fmla="*/ 402489 w 797871"/>
              <a:gd name="connsiteY6" fmla="*/ 115811 h 904875"/>
              <a:gd name="connsiteX7" fmla="*/ 384937 w 797871"/>
              <a:gd name="connsiteY7" fmla="*/ 6467 h 904875"/>
              <a:gd name="connsiteX8" fmla="*/ 382892 w 797871"/>
              <a:gd name="connsiteY8" fmla="*/ 0 h 904875"/>
              <a:gd name="connsiteX9" fmla="*/ 382856 w 797871"/>
              <a:gd name="connsiteY9" fmla="*/ 144 h 904875"/>
              <a:gd name="connsiteX10" fmla="*/ 381662 w 797871"/>
              <a:gd name="connsiteY10" fmla="*/ 16767 h 904875"/>
              <a:gd name="connsiteX11" fmla="*/ 357643 w 797871"/>
              <a:gd name="connsiteY11" fmla="*/ 170451 h 904875"/>
              <a:gd name="connsiteX12" fmla="*/ 310752 w 797871"/>
              <a:gd name="connsiteY12" fmla="*/ 346113 h 904875"/>
              <a:gd name="connsiteX13" fmla="*/ 188824 w 797871"/>
              <a:gd name="connsiteY13" fmla="*/ 473229 h 904875"/>
              <a:gd name="connsiteX14" fmla="*/ 108362 w 797871"/>
              <a:gd name="connsiteY14" fmla="*/ 485158 h 904875"/>
              <a:gd name="connsiteX15" fmla="*/ 30299 w 797871"/>
              <a:gd name="connsiteY15" fmla="*/ 482265 h 904875"/>
              <a:gd name="connsiteX16" fmla="*/ 0 w 797871"/>
              <a:gd name="connsiteY16" fmla="*/ 497528 h 904875"/>
              <a:gd name="connsiteX17" fmla="*/ 157665 w 797871"/>
              <a:gd name="connsiteY17" fmla="*/ 534294 h 904875"/>
              <a:gd name="connsiteX18" fmla="*/ 210787 w 797871"/>
              <a:gd name="connsiteY18" fmla="*/ 556591 h 904875"/>
              <a:gd name="connsiteX19" fmla="*/ 279320 w 797871"/>
              <a:gd name="connsiteY19" fmla="*/ 615454 h 904875"/>
              <a:gd name="connsiteX20" fmla="*/ 285512 w 797871"/>
              <a:gd name="connsiteY20" fmla="*/ 625235 h 904875"/>
              <a:gd name="connsiteX21" fmla="*/ 326622 w 797871"/>
              <a:gd name="connsiteY21" fmla="*/ 689110 h 904875"/>
              <a:gd name="connsiteX22" fmla="*/ 370051 w 797871"/>
              <a:gd name="connsiteY22" fmla="*/ 837159 h 904875"/>
              <a:gd name="connsiteX23" fmla="*/ 390573 w 797871"/>
              <a:gd name="connsiteY23" fmla="*/ 904875 h 904875"/>
              <a:gd name="connsiteX24" fmla="*/ 401629 w 797871"/>
              <a:gd name="connsiteY24" fmla="*/ 853983 h 904875"/>
              <a:gd name="connsiteX25" fmla="*/ 420720 w 797871"/>
              <a:gd name="connsiteY25" fmla="*/ 774036 h 904875"/>
              <a:gd name="connsiteX26" fmla="*/ 449528 w 797871"/>
              <a:gd name="connsiteY26" fmla="*/ 689736 h 904875"/>
              <a:gd name="connsiteX27" fmla="*/ 485816 w 797871"/>
              <a:gd name="connsiteY27" fmla="*/ 628941 h 904875"/>
              <a:gd name="connsiteX28" fmla="*/ 501709 w 797871"/>
              <a:gd name="connsiteY28" fmla="*/ 615630 h 904875"/>
              <a:gd name="connsiteX29" fmla="*/ 550052 w 797871"/>
              <a:gd name="connsiteY29" fmla="*/ 580496 h 904875"/>
              <a:gd name="connsiteX30" fmla="*/ 793803 w 797871"/>
              <a:gd name="connsiteY30" fmla="*/ 513790 h 904875"/>
              <a:gd name="connsiteX31" fmla="*/ 797871 w 797871"/>
              <a:gd name="connsiteY31" fmla="*/ 509260 h 904875"/>
              <a:gd name="connsiteX32" fmla="*/ 779074 w 797871"/>
              <a:gd name="connsiteY32" fmla="*/ 498786 h 904875"/>
              <a:gd name="connsiteX33" fmla="*/ 360264 w 797871"/>
              <a:gd name="connsiteY33" fmla="*/ 595981 h 904875"/>
              <a:gd name="connsiteX34" fmla="*/ 364720 w 797871"/>
              <a:gd name="connsiteY34" fmla="*/ 549798 h 904875"/>
              <a:gd name="connsiteX35" fmla="*/ 360264 w 797871"/>
              <a:gd name="connsiteY35" fmla="*/ 595981 h 904875"/>
              <a:gd name="connsiteX36" fmla="*/ 415309 w 797871"/>
              <a:gd name="connsiteY36" fmla="*/ 623705 h 904875"/>
              <a:gd name="connsiteX37" fmla="*/ 422792 w 797871"/>
              <a:gd name="connsiteY37" fmla="*/ 548128 h 904875"/>
              <a:gd name="connsiteX38" fmla="*/ 415308 w 797871"/>
              <a:gd name="connsiteY38" fmla="*/ 623705 h 9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97871" h="904875">
                <a:moveTo>
                  <a:pt x="779074" y="498786"/>
                </a:moveTo>
                <a:cubicBezTo>
                  <a:pt x="726303" y="498491"/>
                  <a:pt x="673419" y="498688"/>
                  <a:pt x="621968" y="485463"/>
                </a:cubicBezTo>
                <a:cubicBezTo>
                  <a:pt x="593917" y="478253"/>
                  <a:pt x="562893" y="472867"/>
                  <a:pt x="540110" y="456846"/>
                </a:cubicBezTo>
                <a:cubicBezTo>
                  <a:pt x="486751" y="418611"/>
                  <a:pt x="449528" y="361888"/>
                  <a:pt x="435686" y="297720"/>
                </a:cubicBezTo>
                <a:cubicBezTo>
                  <a:pt x="432242" y="283094"/>
                  <a:pt x="429676" y="268254"/>
                  <a:pt x="427566" y="253307"/>
                </a:cubicBezTo>
                <a:cubicBezTo>
                  <a:pt x="421317" y="226677"/>
                  <a:pt x="417160" y="199490"/>
                  <a:pt x="411978" y="171655"/>
                </a:cubicBezTo>
                <a:cubicBezTo>
                  <a:pt x="408457" y="152747"/>
                  <a:pt x="405146" y="134229"/>
                  <a:pt x="402489" y="115811"/>
                </a:cubicBezTo>
                <a:cubicBezTo>
                  <a:pt x="392880" y="80066"/>
                  <a:pt x="386998" y="43423"/>
                  <a:pt x="384937" y="6467"/>
                </a:cubicBezTo>
                <a:cubicBezTo>
                  <a:pt x="384259" y="4311"/>
                  <a:pt x="383552" y="2162"/>
                  <a:pt x="382892" y="0"/>
                </a:cubicBezTo>
                <a:lnTo>
                  <a:pt x="382856" y="144"/>
                </a:lnTo>
                <a:cubicBezTo>
                  <a:pt x="382636" y="5705"/>
                  <a:pt x="382327" y="11257"/>
                  <a:pt x="381662" y="16767"/>
                </a:cubicBezTo>
                <a:cubicBezTo>
                  <a:pt x="375456" y="68231"/>
                  <a:pt x="368577" y="119839"/>
                  <a:pt x="357643" y="170451"/>
                </a:cubicBezTo>
                <a:cubicBezTo>
                  <a:pt x="346322" y="230071"/>
                  <a:pt x="330650" y="288782"/>
                  <a:pt x="310752" y="346113"/>
                </a:cubicBezTo>
                <a:cubicBezTo>
                  <a:pt x="289065" y="403756"/>
                  <a:pt x="261096" y="461439"/>
                  <a:pt x="188824" y="473229"/>
                </a:cubicBezTo>
                <a:cubicBezTo>
                  <a:pt x="162227" y="478589"/>
                  <a:pt x="135371" y="482570"/>
                  <a:pt x="108362" y="485158"/>
                </a:cubicBezTo>
                <a:cubicBezTo>
                  <a:pt x="82486" y="486659"/>
                  <a:pt x="56340" y="483200"/>
                  <a:pt x="30299" y="482265"/>
                </a:cubicBezTo>
                <a:cubicBezTo>
                  <a:pt x="18249" y="481813"/>
                  <a:pt x="6810" y="487576"/>
                  <a:pt x="0" y="497528"/>
                </a:cubicBezTo>
                <a:cubicBezTo>
                  <a:pt x="53418" y="499966"/>
                  <a:pt x="107276" y="518451"/>
                  <a:pt x="157665" y="534294"/>
                </a:cubicBezTo>
                <a:cubicBezTo>
                  <a:pt x="176099" y="539860"/>
                  <a:pt x="193903" y="547333"/>
                  <a:pt x="210787" y="556591"/>
                </a:cubicBezTo>
                <a:cubicBezTo>
                  <a:pt x="238345" y="569944"/>
                  <a:pt x="261960" y="590227"/>
                  <a:pt x="279320" y="615454"/>
                </a:cubicBezTo>
                <a:cubicBezTo>
                  <a:pt x="281542" y="618623"/>
                  <a:pt x="283463" y="621967"/>
                  <a:pt x="285512" y="625235"/>
                </a:cubicBezTo>
                <a:cubicBezTo>
                  <a:pt x="303426" y="643503"/>
                  <a:pt x="317415" y="665239"/>
                  <a:pt x="326622" y="689110"/>
                </a:cubicBezTo>
                <a:cubicBezTo>
                  <a:pt x="344489" y="737178"/>
                  <a:pt x="363607" y="785193"/>
                  <a:pt x="370051" y="837159"/>
                </a:cubicBezTo>
                <a:cubicBezTo>
                  <a:pt x="374475" y="860394"/>
                  <a:pt x="381354" y="883093"/>
                  <a:pt x="390573" y="904875"/>
                </a:cubicBezTo>
                <a:cubicBezTo>
                  <a:pt x="394510" y="888063"/>
                  <a:pt x="398457" y="871193"/>
                  <a:pt x="401629" y="853983"/>
                </a:cubicBezTo>
                <a:cubicBezTo>
                  <a:pt x="405272" y="826757"/>
                  <a:pt x="411668" y="799970"/>
                  <a:pt x="420720" y="774036"/>
                </a:cubicBezTo>
                <a:cubicBezTo>
                  <a:pt x="425976" y="744633"/>
                  <a:pt x="435691" y="716206"/>
                  <a:pt x="449528" y="689736"/>
                </a:cubicBezTo>
                <a:cubicBezTo>
                  <a:pt x="460510" y="668745"/>
                  <a:pt x="469748" y="645332"/>
                  <a:pt x="485816" y="628941"/>
                </a:cubicBezTo>
                <a:cubicBezTo>
                  <a:pt x="490706" y="624039"/>
                  <a:pt x="496025" y="619584"/>
                  <a:pt x="501709" y="615630"/>
                </a:cubicBezTo>
                <a:cubicBezTo>
                  <a:pt x="516052" y="601658"/>
                  <a:pt x="532334" y="589825"/>
                  <a:pt x="550052" y="580496"/>
                </a:cubicBezTo>
                <a:cubicBezTo>
                  <a:pt x="626034" y="540295"/>
                  <a:pt x="713331" y="539342"/>
                  <a:pt x="793803" y="513790"/>
                </a:cubicBezTo>
                <a:cubicBezTo>
                  <a:pt x="795081" y="512211"/>
                  <a:pt x="796438" y="510699"/>
                  <a:pt x="797871" y="509260"/>
                </a:cubicBezTo>
                <a:cubicBezTo>
                  <a:pt x="791606" y="505605"/>
                  <a:pt x="785359" y="498821"/>
                  <a:pt x="779074" y="498786"/>
                </a:cubicBezTo>
                <a:close/>
                <a:moveTo>
                  <a:pt x="360264" y="595981"/>
                </a:moveTo>
                <a:cubicBezTo>
                  <a:pt x="346479" y="576726"/>
                  <a:pt x="353738" y="563135"/>
                  <a:pt x="364720" y="549798"/>
                </a:cubicBezTo>
                <a:cubicBezTo>
                  <a:pt x="363384" y="563649"/>
                  <a:pt x="362047" y="577501"/>
                  <a:pt x="360264" y="595981"/>
                </a:cubicBezTo>
                <a:close/>
                <a:moveTo>
                  <a:pt x="415309" y="623705"/>
                </a:moveTo>
                <a:cubicBezTo>
                  <a:pt x="417689" y="599664"/>
                  <a:pt x="420070" y="575622"/>
                  <a:pt x="422792" y="548128"/>
                </a:cubicBezTo>
                <a:cubicBezTo>
                  <a:pt x="438170" y="565002"/>
                  <a:pt x="434285" y="608301"/>
                  <a:pt x="415308" y="623705"/>
                </a:cubicBezTo>
                <a:close/>
              </a:path>
            </a:pathLst>
          </a:custGeom>
          <a:solidFill>
            <a:srgbClr val="D5828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8" name="任意多边形: 形状 197">
            <a:extLst>
              <a:ext uri="{FF2B5EF4-FFF2-40B4-BE49-F238E27FC236}">
                <a16:creationId xmlns:a16="http://schemas.microsoft.com/office/drawing/2014/main" id="{DC814931-6C50-8645-8161-43E2232115F1}"/>
              </a:ext>
            </a:extLst>
          </p:cNvPr>
          <p:cNvSpPr/>
          <p:nvPr/>
        </p:nvSpPr>
        <p:spPr>
          <a:xfrm>
            <a:off x="128945" y="5296935"/>
            <a:ext cx="187283" cy="178357"/>
          </a:xfrm>
          <a:custGeom>
            <a:avLst/>
            <a:gdLst>
              <a:gd name="connsiteX0" fmla="*/ 1708552 w 2500664"/>
              <a:gd name="connsiteY0" fmla="*/ 1344283 h 2381481"/>
              <a:gd name="connsiteX1" fmla="*/ 1105879 w 2500664"/>
              <a:gd name="connsiteY1" fmla="*/ 1836120 h 2381481"/>
              <a:gd name="connsiteX2" fmla="*/ 440861 w 2500664"/>
              <a:gd name="connsiteY2" fmla="*/ 1413556 h 2381481"/>
              <a:gd name="connsiteX3" fmla="*/ 719427 w 2500664"/>
              <a:gd name="connsiteY3" fmla="*/ 705173 h 2381481"/>
              <a:gd name="connsiteX4" fmla="*/ 1223926 w 2500664"/>
              <a:gd name="connsiteY4" fmla="*/ 392 h 2381481"/>
              <a:gd name="connsiteX5" fmla="*/ 1521578 w 2500664"/>
              <a:gd name="connsiteY5" fmla="*/ 624623 h 2381481"/>
              <a:gd name="connsiteX6" fmla="*/ 1708552 w 2500664"/>
              <a:gd name="connsiteY6" fmla="*/ 1344283 h 238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0664" h="2381481">
                <a:moveTo>
                  <a:pt x="1708552" y="1344283"/>
                </a:moveTo>
                <a:cubicBezTo>
                  <a:pt x="1708552" y="1716666"/>
                  <a:pt x="3052443" y="3048392"/>
                  <a:pt x="1105879" y="1836120"/>
                </a:cubicBezTo>
                <a:cubicBezTo>
                  <a:pt x="789787" y="1639267"/>
                  <a:pt x="-669810" y="3429392"/>
                  <a:pt x="440861" y="1413556"/>
                </a:cubicBezTo>
                <a:cubicBezTo>
                  <a:pt x="610212" y="1106193"/>
                  <a:pt x="-816017" y="893782"/>
                  <a:pt x="719427" y="705173"/>
                </a:cubicBezTo>
                <a:cubicBezTo>
                  <a:pt x="813285" y="693646"/>
                  <a:pt x="1107535" y="12307"/>
                  <a:pt x="1223926" y="392"/>
                </a:cubicBezTo>
                <a:cubicBezTo>
                  <a:pt x="1406342" y="-18284"/>
                  <a:pt x="1378509" y="636316"/>
                  <a:pt x="1521578" y="624623"/>
                </a:cubicBezTo>
                <a:cubicBezTo>
                  <a:pt x="3609582" y="453941"/>
                  <a:pt x="1708552" y="995779"/>
                  <a:pt x="1708552" y="1344283"/>
                </a:cubicBezTo>
                <a:close/>
              </a:path>
            </a:pathLst>
          </a:custGeom>
          <a:solidFill>
            <a:srgbClr val="D58285"/>
          </a:solidFill>
          <a:ln w="69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4" name="任意多边形: 形状 203">
            <a:extLst>
              <a:ext uri="{FF2B5EF4-FFF2-40B4-BE49-F238E27FC236}">
                <a16:creationId xmlns:a16="http://schemas.microsoft.com/office/drawing/2014/main" id="{F99C4146-696A-1E4C-4533-636069012469}"/>
              </a:ext>
            </a:extLst>
          </p:cNvPr>
          <p:cNvSpPr/>
          <p:nvPr/>
        </p:nvSpPr>
        <p:spPr>
          <a:xfrm rot="15609577">
            <a:off x="544390" y="5237944"/>
            <a:ext cx="505484" cy="502412"/>
          </a:xfrm>
          <a:custGeom>
            <a:avLst/>
            <a:gdLst>
              <a:gd name="connsiteX0" fmla="*/ 845487 w 857251"/>
              <a:gd name="connsiteY0" fmla="*/ 9417 h 852042"/>
              <a:gd name="connsiteX1" fmla="*/ 79400 w 857251"/>
              <a:gd name="connsiteY1" fmla="*/ 685006 h 852042"/>
              <a:gd name="connsiteX2" fmla="*/ 53445 w 857251"/>
              <a:gd name="connsiteY2" fmla="*/ 640848 h 852042"/>
              <a:gd name="connsiteX3" fmla="*/ 171 w 857251"/>
              <a:gd name="connsiteY3" fmla="*/ 655279 h 852042"/>
              <a:gd name="connsiteX4" fmla="*/ 117300 w 857251"/>
              <a:gd name="connsiteY4" fmla="*/ 851608 h 852042"/>
              <a:gd name="connsiteX5" fmla="*/ 180099 w 857251"/>
              <a:gd name="connsiteY5" fmla="*/ 821071 h 852042"/>
              <a:gd name="connsiteX6" fmla="*/ 301142 w 857251"/>
              <a:gd name="connsiteY6" fmla="*/ 673186 h 852042"/>
              <a:gd name="connsiteX7" fmla="*/ 262652 w 857251"/>
              <a:gd name="connsiteY7" fmla="*/ 643487 h 852042"/>
              <a:gd name="connsiteX8" fmla="*/ 148885 w 857251"/>
              <a:gd name="connsiteY8" fmla="*/ 771284 h 852042"/>
              <a:gd name="connsiteX9" fmla="*/ 141951 w 857251"/>
              <a:gd name="connsiteY9" fmla="*/ 775627 h 852042"/>
              <a:gd name="connsiteX10" fmla="*/ 306162 w 857251"/>
              <a:gd name="connsiteY10" fmla="*/ 242827 h 852042"/>
              <a:gd name="connsiteX11" fmla="*/ 841124 w 857251"/>
              <a:gd name="connsiteY11" fmla="*/ 41678 h 852042"/>
              <a:gd name="connsiteX12" fmla="*/ 845487 w 857251"/>
              <a:gd name="connsiteY12" fmla="*/ 9417 h 85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7251" h="852042">
                <a:moveTo>
                  <a:pt x="845487" y="9417"/>
                </a:moveTo>
                <a:cubicBezTo>
                  <a:pt x="427739" y="-62668"/>
                  <a:pt x="83239" y="290300"/>
                  <a:pt x="79400" y="685006"/>
                </a:cubicBezTo>
                <a:cubicBezTo>
                  <a:pt x="70742" y="670290"/>
                  <a:pt x="62141" y="655545"/>
                  <a:pt x="53445" y="640848"/>
                </a:cubicBezTo>
                <a:cubicBezTo>
                  <a:pt x="40005" y="618122"/>
                  <a:pt x="-3048" y="625818"/>
                  <a:pt x="171" y="655279"/>
                </a:cubicBezTo>
                <a:cubicBezTo>
                  <a:pt x="6810" y="716020"/>
                  <a:pt x="39824" y="842302"/>
                  <a:pt x="117300" y="851608"/>
                </a:cubicBezTo>
                <a:cubicBezTo>
                  <a:pt x="144685" y="854904"/>
                  <a:pt x="162173" y="838930"/>
                  <a:pt x="180099" y="821071"/>
                </a:cubicBezTo>
                <a:cubicBezTo>
                  <a:pt x="224323" y="777018"/>
                  <a:pt x="265595" y="724487"/>
                  <a:pt x="301142" y="673186"/>
                </a:cubicBezTo>
                <a:cubicBezTo>
                  <a:pt x="317392" y="649716"/>
                  <a:pt x="282169" y="624789"/>
                  <a:pt x="262652" y="643487"/>
                </a:cubicBezTo>
                <a:cubicBezTo>
                  <a:pt x="223675" y="680815"/>
                  <a:pt x="191671" y="740242"/>
                  <a:pt x="148885" y="771284"/>
                </a:cubicBezTo>
                <a:cubicBezTo>
                  <a:pt x="146523" y="773008"/>
                  <a:pt x="144218" y="774389"/>
                  <a:pt x="141951" y="775627"/>
                </a:cubicBezTo>
                <a:cubicBezTo>
                  <a:pt x="114081" y="584651"/>
                  <a:pt x="172145" y="383750"/>
                  <a:pt x="306162" y="242827"/>
                </a:cubicBezTo>
                <a:cubicBezTo>
                  <a:pt x="446122" y="95637"/>
                  <a:pt x="641747" y="34258"/>
                  <a:pt x="841124" y="41678"/>
                </a:cubicBezTo>
                <a:cubicBezTo>
                  <a:pt x="859260" y="42354"/>
                  <a:pt x="863984" y="12608"/>
                  <a:pt x="845487" y="9417"/>
                </a:cubicBezTo>
                <a:close/>
              </a:path>
            </a:pathLst>
          </a:custGeom>
          <a:solidFill>
            <a:srgbClr val="D5828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814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62DDC402-A040-8D48-BC89-FE49B2EE2F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EE2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13DD617-0F0F-02AA-C1AC-09931DFFA220}"/>
              </a:ext>
            </a:extLst>
          </p:cNvPr>
          <p:cNvSpPr/>
          <p:nvPr/>
        </p:nvSpPr>
        <p:spPr>
          <a:xfrm>
            <a:off x="1239246" y="494884"/>
            <a:ext cx="4799770" cy="586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58C0C87-A015-01E1-F048-207FD42C2042}"/>
              </a:ext>
            </a:extLst>
          </p:cNvPr>
          <p:cNvSpPr/>
          <p:nvPr/>
        </p:nvSpPr>
        <p:spPr>
          <a:xfrm>
            <a:off x="6152984" y="494884"/>
            <a:ext cx="4799770" cy="586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C9B08CF-C9F0-9757-198D-B414870110E7}"/>
              </a:ext>
            </a:extLst>
          </p:cNvPr>
          <p:cNvGrpSpPr/>
          <p:nvPr/>
        </p:nvGrpSpPr>
        <p:grpSpPr>
          <a:xfrm>
            <a:off x="5916000" y="572358"/>
            <a:ext cx="360000" cy="5713284"/>
            <a:chOff x="5916000" y="598616"/>
            <a:chExt cx="360000" cy="571328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867B6243-37F5-82AE-54D5-866709D598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16000" y="598616"/>
              <a:ext cx="360000" cy="3315858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29C523C-5793-94D9-80BC-0B35D5A779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" b="37981"/>
            <a:stretch/>
          </p:blipFill>
          <p:spPr>
            <a:xfrm>
              <a:off x="5916000" y="4255464"/>
              <a:ext cx="360000" cy="2056436"/>
            </a:xfrm>
            <a:custGeom>
              <a:avLst/>
              <a:gdLst>
                <a:gd name="connsiteX0" fmla="*/ 0 w 399343"/>
                <a:gd name="connsiteY0" fmla="*/ 0 h 1943099"/>
                <a:gd name="connsiteX1" fmla="*/ 399343 w 399343"/>
                <a:gd name="connsiteY1" fmla="*/ 0 h 1943099"/>
                <a:gd name="connsiteX2" fmla="*/ 399343 w 399343"/>
                <a:gd name="connsiteY2" fmla="*/ 1943099 h 1943099"/>
                <a:gd name="connsiteX3" fmla="*/ 0 w 399343"/>
                <a:gd name="connsiteY3" fmla="*/ 1943099 h 1943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343" h="1943099">
                  <a:moveTo>
                    <a:pt x="0" y="0"/>
                  </a:moveTo>
                  <a:lnTo>
                    <a:pt x="399343" y="0"/>
                  </a:lnTo>
                  <a:lnTo>
                    <a:pt x="399343" y="1943099"/>
                  </a:lnTo>
                  <a:lnTo>
                    <a:pt x="0" y="1943099"/>
                  </a:lnTo>
                  <a:close/>
                </a:path>
              </a:pathLst>
            </a:custGeom>
          </p:spPr>
        </p:pic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6D93F3A2-DE99-F8BF-1E2F-FD1F17A1A589}"/>
              </a:ext>
            </a:extLst>
          </p:cNvPr>
          <p:cNvGrpSpPr/>
          <p:nvPr/>
        </p:nvGrpSpPr>
        <p:grpSpPr>
          <a:xfrm>
            <a:off x="6710310" y="967119"/>
            <a:ext cx="3808134" cy="3994370"/>
            <a:chOff x="6620140" y="1627519"/>
            <a:chExt cx="3808134" cy="399437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68480AAF-952A-E45B-58A6-C074E377C1E3}"/>
                </a:ext>
              </a:extLst>
            </p:cNvPr>
            <p:cNvCxnSpPr>
              <a:cxnSpLocks/>
            </p:cNvCxnSpPr>
            <p:nvPr/>
          </p:nvCxnSpPr>
          <p:spPr>
            <a:xfrm>
              <a:off x="6717540" y="1856907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75A1DC0-A788-90DA-974F-5FE2B35E77BE}"/>
                </a:ext>
              </a:extLst>
            </p:cNvPr>
            <p:cNvCxnSpPr>
              <a:cxnSpLocks/>
            </p:cNvCxnSpPr>
            <p:nvPr/>
          </p:nvCxnSpPr>
          <p:spPr>
            <a:xfrm>
              <a:off x="6717540" y="2146521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DBC2F100-E82B-6DAF-7C29-8EEAEBD205D3}"/>
                </a:ext>
              </a:extLst>
            </p:cNvPr>
            <p:cNvCxnSpPr>
              <a:cxnSpLocks/>
            </p:cNvCxnSpPr>
            <p:nvPr/>
          </p:nvCxnSpPr>
          <p:spPr>
            <a:xfrm>
              <a:off x="6717540" y="2436135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12867640-E612-98BC-2222-1CD482E3AEAF}"/>
                </a:ext>
              </a:extLst>
            </p:cNvPr>
            <p:cNvCxnSpPr>
              <a:cxnSpLocks/>
            </p:cNvCxnSpPr>
            <p:nvPr/>
          </p:nvCxnSpPr>
          <p:spPr>
            <a:xfrm>
              <a:off x="6717540" y="2725749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3E2A0B6-B15C-B0B6-75DB-6058D0CD9299}"/>
                </a:ext>
              </a:extLst>
            </p:cNvPr>
            <p:cNvCxnSpPr>
              <a:cxnSpLocks/>
            </p:cNvCxnSpPr>
            <p:nvPr/>
          </p:nvCxnSpPr>
          <p:spPr>
            <a:xfrm>
              <a:off x="6717540" y="3015363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224B0C4C-D31F-31B9-1BF4-34F4189604C8}"/>
                </a:ext>
              </a:extLst>
            </p:cNvPr>
            <p:cNvCxnSpPr>
              <a:cxnSpLocks/>
            </p:cNvCxnSpPr>
            <p:nvPr/>
          </p:nvCxnSpPr>
          <p:spPr>
            <a:xfrm>
              <a:off x="6717540" y="3304977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7489F397-A9D5-3912-F78D-6312238AD885}"/>
                </a:ext>
              </a:extLst>
            </p:cNvPr>
            <p:cNvCxnSpPr>
              <a:cxnSpLocks/>
            </p:cNvCxnSpPr>
            <p:nvPr/>
          </p:nvCxnSpPr>
          <p:spPr>
            <a:xfrm>
              <a:off x="6717540" y="3594591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620498C-F79E-46B2-9C68-45E4AF0ABFB5}"/>
                </a:ext>
              </a:extLst>
            </p:cNvPr>
            <p:cNvCxnSpPr>
              <a:cxnSpLocks/>
            </p:cNvCxnSpPr>
            <p:nvPr/>
          </p:nvCxnSpPr>
          <p:spPr>
            <a:xfrm>
              <a:off x="6717540" y="3884205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F191F9B-B61A-401D-3A84-1549472ED711}"/>
                </a:ext>
              </a:extLst>
            </p:cNvPr>
            <p:cNvCxnSpPr>
              <a:cxnSpLocks/>
            </p:cNvCxnSpPr>
            <p:nvPr/>
          </p:nvCxnSpPr>
          <p:spPr>
            <a:xfrm>
              <a:off x="6717540" y="4173819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C8B81B62-DDD0-C65A-971A-3EA9713EC471}"/>
                </a:ext>
              </a:extLst>
            </p:cNvPr>
            <p:cNvCxnSpPr>
              <a:cxnSpLocks/>
            </p:cNvCxnSpPr>
            <p:nvPr/>
          </p:nvCxnSpPr>
          <p:spPr>
            <a:xfrm>
              <a:off x="6717540" y="4463433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6FC4DC25-8942-8AA3-531D-CA7B6A9C97EA}"/>
                </a:ext>
              </a:extLst>
            </p:cNvPr>
            <p:cNvCxnSpPr>
              <a:cxnSpLocks/>
            </p:cNvCxnSpPr>
            <p:nvPr/>
          </p:nvCxnSpPr>
          <p:spPr>
            <a:xfrm>
              <a:off x="6717540" y="4753047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819EDFB-205E-CF7F-1E09-C36D5F53A9B2}"/>
                </a:ext>
              </a:extLst>
            </p:cNvPr>
            <p:cNvCxnSpPr>
              <a:cxnSpLocks/>
            </p:cNvCxnSpPr>
            <p:nvPr/>
          </p:nvCxnSpPr>
          <p:spPr>
            <a:xfrm>
              <a:off x="6717540" y="5042661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E652EFB-6951-88D7-31FA-7DAF08C87CD0}"/>
                </a:ext>
              </a:extLst>
            </p:cNvPr>
            <p:cNvCxnSpPr>
              <a:cxnSpLocks/>
            </p:cNvCxnSpPr>
            <p:nvPr/>
          </p:nvCxnSpPr>
          <p:spPr>
            <a:xfrm>
              <a:off x="6717540" y="5332275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DD234753-1990-7195-84B6-ECB8491DAC74}"/>
                </a:ext>
              </a:extLst>
            </p:cNvPr>
            <p:cNvCxnSpPr>
              <a:cxnSpLocks/>
            </p:cNvCxnSpPr>
            <p:nvPr/>
          </p:nvCxnSpPr>
          <p:spPr>
            <a:xfrm>
              <a:off x="6717540" y="5621889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B1B5355-E5AC-3B2C-CCB9-33F790E19063}"/>
                </a:ext>
              </a:extLst>
            </p:cNvPr>
            <p:cNvSpPr txBox="1"/>
            <p:nvPr/>
          </p:nvSpPr>
          <p:spPr>
            <a:xfrm>
              <a:off x="6620140" y="1627519"/>
              <a:ext cx="4570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rgbClr val="B6C5CA"/>
                  </a:solidFill>
                  <a:latin typeface="Jumble" panose="02000503000000020004" pitchFamily="2" charset="0"/>
                </a:rPr>
                <a:t>01</a:t>
              </a:r>
              <a:endParaRPr lang="zh-CN" altLang="en-US" sz="1200">
                <a:solidFill>
                  <a:srgbClr val="B6C5CA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B121ABA-C160-ACCC-59EE-7BCFB95C1617}"/>
                </a:ext>
              </a:extLst>
            </p:cNvPr>
            <p:cNvSpPr txBox="1"/>
            <p:nvPr/>
          </p:nvSpPr>
          <p:spPr>
            <a:xfrm>
              <a:off x="6620140" y="2212045"/>
              <a:ext cx="4570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rgbClr val="B6C5CA"/>
                  </a:solidFill>
                  <a:latin typeface="Jumble" panose="02000503000000020004" pitchFamily="2" charset="0"/>
                </a:rPr>
                <a:t>02</a:t>
              </a:r>
              <a:endParaRPr lang="zh-CN" altLang="en-US" sz="1200">
                <a:solidFill>
                  <a:srgbClr val="B6C5CA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06E8443-4621-1566-B525-67E7BD5E4433}"/>
                </a:ext>
              </a:extLst>
            </p:cNvPr>
            <p:cNvSpPr txBox="1"/>
            <p:nvPr/>
          </p:nvSpPr>
          <p:spPr>
            <a:xfrm>
              <a:off x="6620140" y="2796571"/>
              <a:ext cx="4570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rgbClr val="B6C5CA"/>
                  </a:solidFill>
                  <a:latin typeface="Jumble" panose="02000503000000020004" pitchFamily="2" charset="0"/>
                </a:rPr>
                <a:t>03</a:t>
              </a:r>
              <a:endParaRPr lang="zh-CN" altLang="en-US" sz="1200">
                <a:solidFill>
                  <a:srgbClr val="B6C5CA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C671201-69F6-E724-F8CF-00BA79F69550}"/>
                </a:ext>
              </a:extLst>
            </p:cNvPr>
            <p:cNvSpPr txBox="1"/>
            <p:nvPr/>
          </p:nvSpPr>
          <p:spPr>
            <a:xfrm>
              <a:off x="6620140" y="3381097"/>
              <a:ext cx="4570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rgbClr val="B6C5CA"/>
                  </a:solidFill>
                  <a:latin typeface="Jumble" panose="02000503000000020004" pitchFamily="2" charset="0"/>
                </a:rPr>
                <a:t>04</a:t>
              </a:r>
              <a:endParaRPr lang="zh-CN" altLang="en-US" sz="1200">
                <a:solidFill>
                  <a:srgbClr val="B6C5CA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88D861E-A7C4-24C3-E690-55EFDC754881}"/>
                </a:ext>
              </a:extLst>
            </p:cNvPr>
            <p:cNvSpPr txBox="1"/>
            <p:nvPr/>
          </p:nvSpPr>
          <p:spPr>
            <a:xfrm>
              <a:off x="6620140" y="3965623"/>
              <a:ext cx="4570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rgbClr val="B6C5CA"/>
                  </a:solidFill>
                  <a:latin typeface="Jumble" panose="02000503000000020004" pitchFamily="2" charset="0"/>
                </a:rPr>
                <a:t>05</a:t>
              </a:r>
              <a:endParaRPr lang="zh-CN" altLang="en-US" sz="1200">
                <a:solidFill>
                  <a:srgbClr val="B6C5CA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0046B38-8356-6F79-45AE-0F5A40B2B47B}"/>
                </a:ext>
              </a:extLst>
            </p:cNvPr>
            <p:cNvSpPr txBox="1"/>
            <p:nvPr/>
          </p:nvSpPr>
          <p:spPr>
            <a:xfrm>
              <a:off x="6620140" y="4550149"/>
              <a:ext cx="4570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rgbClr val="B6C5CA"/>
                  </a:solidFill>
                  <a:latin typeface="Jumble" panose="02000503000000020004" pitchFamily="2" charset="0"/>
                </a:rPr>
                <a:t>06</a:t>
              </a:r>
              <a:endParaRPr lang="zh-CN" altLang="en-US" sz="1200">
                <a:solidFill>
                  <a:srgbClr val="B6C5CA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2B87EAF-B59D-7B1A-3E20-F71D5C735FD2}"/>
                </a:ext>
              </a:extLst>
            </p:cNvPr>
            <p:cNvSpPr txBox="1"/>
            <p:nvPr/>
          </p:nvSpPr>
          <p:spPr>
            <a:xfrm>
              <a:off x="6620140" y="5134676"/>
              <a:ext cx="4570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rgbClr val="B6C5CA"/>
                  </a:solidFill>
                  <a:latin typeface="Jumble" panose="02000503000000020004" pitchFamily="2" charset="0"/>
                </a:rPr>
                <a:t>07</a:t>
              </a:r>
              <a:endParaRPr lang="zh-CN" altLang="en-US" sz="1200">
                <a:solidFill>
                  <a:srgbClr val="B6C5CA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684D324-1837-8190-C82A-04D41A7E5F3C}"/>
                </a:ext>
              </a:extLst>
            </p:cNvPr>
            <p:cNvSpPr txBox="1"/>
            <p:nvPr/>
          </p:nvSpPr>
          <p:spPr>
            <a:xfrm>
              <a:off x="7127742" y="3363839"/>
              <a:ext cx="3006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600">
                  <a:solidFill>
                    <a:srgbClr val="D4AEA3"/>
                  </a:solidFill>
                  <a:latin typeface="Jumble" panose="02000503000000020004" pitchFamily="2" charset="0"/>
                </a:rPr>
                <a:t>Malesuada Fames Ac Turpis </a:t>
              </a:r>
              <a:endParaRPr lang="zh-CN" altLang="en-US" sz="1600">
                <a:solidFill>
                  <a:srgbClr val="D4AEA3"/>
                </a:solidFill>
                <a:latin typeface="Jumble" panose="02000503000000020004" pitchFamily="2" charset="0"/>
              </a:endParaRPr>
            </a:p>
          </p:txBody>
        </p:sp>
        <p:grpSp>
          <p:nvGrpSpPr>
            <p:cNvPr id="30" name="图形 92">
              <a:extLst>
                <a:ext uri="{FF2B5EF4-FFF2-40B4-BE49-F238E27FC236}">
                  <a16:creationId xmlns:a16="http://schemas.microsoft.com/office/drawing/2014/main" id="{EB1FD6B7-9A70-100F-8343-21647DF7DF66}"/>
                </a:ext>
              </a:extLst>
            </p:cNvPr>
            <p:cNvGrpSpPr/>
            <p:nvPr/>
          </p:nvGrpSpPr>
          <p:grpSpPr>
            <a:xfrm>
              <a:off x="6964676" y="5156645"/>
              <a:ext cx="153003" cy="139763"/>
              <a:chOff x="-782794" y="3350247"/>
              <a:chExt cx="861298" cy="786765"/>
            </a:xfrm>
            <a:solidFill>
              <a:srgbClr val="D4AEA3"/>
            </a:solidFill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02C35557-5C3B-BC2B-C53E-8DFBC67794F6}"/>
                  </a:ext>
                </a:extLst>
              </p:cNvPr>
              <p:cNvSpPr/>
              <p:nvPr/>
            </p:nvSpPr>
            <p:spPr>
              <a:xfrm>
                <a:off x="-435131" y="3513124"/>
                <a:ext cx="181882" cy="372427"/>
              </a:xfrm>
              <a:custGeom>
                <a:avLst/>
                <a:gdLst>
                  <a:gd name="connsiteX0" fmla="*/ 154305 w 181882"/>
                  <a:gd name="connsiteY0" fmla="*/ 372428 h 372427"/>
                  <a:gd name="connsiteX1" fmla="*/ 176213 w 181882"/>
                  <a:gd name="connsiteY1" fmla="*/ 360998 h 372427"/>
                  <a:gd name="connsiteX2" fmla="*/ 170497 w 181882"/>
                  <a:gd name="connsiteY2" fmla="*/ 321945 h 372427"/>
                  <a:gd name="connsiteX3" fmla="*/ 55245 w 181882"/>
                  <a:gd name="connsiteY3" fmla="*/ 236220 h 372427"/>
                  <a:gd name="connsiteX4" fmla="*/ 55245 w 181882"/>
                  <a:gd name="connsiteY4" fmla="*/ 27623 h 372427"/>
                  <a:gd name="connsiteX5" fmla="*/ 27622 w 181882"/>
                  <a:gd name="connsiteY5" fmla="*/ 0 h 372427"/>
                  <a:gd name="connsiteX6" fmla="*/ 0 w 181882"/>
                  <a:gd name="connsiteY6" fmla="*/ 27623 h 372427"/>
                  <a:gd name="connsiteX7" fmla="*/ 0 w 181882"/>
                  <a:gd name="connsiteY7" fmla="*/ 249555 h 372427"/>
                  <a:gd name="connsiteX8" fmla="*/ 11430 w 181882"/>
                  <a:gd name="connsiteY8" fmla="*/ 271463 h 372427"/>
                  <a:gd name="connsiteX9" fmla="*/ 138113 w 181882"/>
                  <a:gd name="connsiteY9" fmla="*/ 366713 h 372427"/>
                  <a:gd name="connsiteX10" fmla="*/ 154305 w 181882"/>
                  <a:gd name="connsiteY10" fmla="*/ 372428 h 37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1882" h="372427">
                    <a:moveTo>
                      <a:pt x="154305" y="372428"/>
                    </a:moveTo>
                    <a:cubicBezTo>
                      <a:pt x="162877" y="372428"/>
                      <a:pt x="170497" y="368618"/>
                      <a:pt x="176213" y="360998"/>
                    </a:cubicBezTo>
                    <a:cubicBezTo>
                      <a:pt x="185738" y="348615"/>
                      <a:pt x="182880" y="331470"/>
                      <a:pt x="170497" y="321945"/>
                    </a:cubicBezTo>
                    <a:lnTo>
                      <a:pt x="55245" y="236220"/>
                    </a:lnTo>
                    <a:lnTo>
                      <a:pt x="55245" y="27623"/>
                    </a:lnTo>
                    <a:cubicBezTo>
                      <a:pt x="55245" y="12383"/>
                      <a:pt x="42863" y="0"/>
                      <a:pt x="27622" y="0"/>
                    </a:cubicBezTo>
                    <a:cubicBezTo>
                      <a:pt x="12382" y="0"/>
                      <a:pt x="0" y="12383"/>
                      <a:pt x="0" y="27623"/>
                    </a:cubicBezTo>
                    <a:lnTo>
                      <a:pt x="0" y="249555"/>
                    </a:lnTo>
                    <a:cubicBezTo>
                      <a:pt x="0" y="258128"/>
                      <a:pt x="3810" y="266700"/>
                      <a:pt x="11430" y="271463"/>
                    </a:cubicBezTo>
                    <a:lnTo>
                      <a:pt x="138113" y="366713"/>
                    </a:lnTo>
                    <a:cubicBezTo>
                      <a:pt x="141922" y="370522"/>
                      <a:pt x="147638" y="372428"/>
                      <a:pt x="154305" y="3724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CADC2D2A-3884-C975-43B9-87B2933FA916}"/>
                  </a:ext>
                </a:extLst>
              </p:cNvPr>
              <p:cNvSpPr/>
              <p:nvPr/>
            </p:nvSpPr>
            <p:spPr>
              <a:xfrm>
                <a:off x="-782794" y="3350247"/>
                <a:ext cx="861298" cy="786765"/>
              </a:xfrm>
              <a:custGeom>
                <a:avLst/>
                <a:gdLst>
                  <a:gd name="connsiteX0" fmla="*/ 813435 w 861298"/>
                  <a:gd name="connsiteY0" fmla="*/ 310515 h 786765"/>
                  <a:gd name="connsiteX1" fmla="*/ 782955 w 861298"/>
                  <a:gd name="connsiteY1" fmla="*/ 340995 h 786765"/>
                  <a:gd name="connsiteX2" fmla="*/ 393383 w 861298"/>
                  <a:gd name="connsiteY2" fmla="*/ 0 h 786765"/>
                  <a:gd name="connsiteX3" fmla="*/ 0 w 861298"/>
                  <a:gd name="connsiteY3" fmla="*/ 393383 h 786765"/>
                  <a:gd name="connsiteX4" fmla="*/ 393383 w 861298"/>
                  <a:gd name="connsiteY4" fmla="*/ 786765 h 786765"/>
                  <a:gd name="connsiteX5" fmla="*/ 704850 w 861298"/>
                  <a:gd name="connsiteY5" fmla="*/ 633413 h 786765"/>
                  <a:gd name="connsiteX6" fmla="*/ 700088 w 861298"/>
                  <a:gd name="connsiteY6" fmla="*/ 594360 h 786765"/>
                  <a:gd name="connsiteX7" fmla="*/ 661035 w 861298"/>
                  <a:gd name="connsiteY7" fmla="*/ 599123 h 786765"/>
                  <a:gd name="connsiteX8" fmla="*/ 393383 w 861298"/>
                  <a:gd name="connsiteY8" fmla="*/ 731520 h 786765"/>
                  <a:gd name="connsiteX9" fmla="*/ 55245 w 861298"/>
                  <a:gd name="connsiteY9" fmla="*/ 393383 h 786765"/>
                  <a:gd name="connsiteX10" fmla="*/ 393383 w 861298"/>
                  <a:gd name="connsiteY10" fmla="*/ 55245 h 786765"/>
                  <a:gd name="connsiteX11" fmla="*/ 728663 w 861298"/>
                  <a:gd name="connsiteY11" fmla="*/ 349568 h 786765"/>
                  <a:gd name="connsiteX12" fmla="*/ 688658 w 861298"/>
                  <a:gd name="connsiteY12" fmla="*/ 310515 h 786765"/>
                  <a:gd name="connsiteX13" fmla="*/ 649605 w 861298"/>
                  <a:gd name="connsiteY13" fmla="*/ 310515 h 786765"/>
                  <a:gd name="connsiteX14" fmla="*/ 649605 w 861298"/>
                  <a:gd name="connsiteY14" fmla="*/ 349568 h 786765"/>
                  <a:gd name="connsiteX15" fmla="*/ 731520 w 861298"/>
                  <a:gd name="connsiteY15" fmla="*/ 431483 h 786765"/>
                  <a:gd name="connsiteX16" fmla="*/ 751523 w 861298"/>
                  <a:gd name="connsiteY16" fmla="*/ 439103 h 786765"/>
                  <a:gd name="connsiteX17" fmla="*/ 771525 w 861298"/>
                  <a:gd name="connsiteY17" fmla="*/ 431483 h 786765"/>
                  <a:gd name="connsiteX18" fmla="*/ 853440 w 861298"/>
                  <a:gd name="connsiteY18" fmla="*/ 349568 h 786765"/>
                  <a:gd name="connsiteX19" fmla="*/ 853440 w 861298"/>
                  <a:gd name="connsiteY19" fmla="*/ 310515 h 786765"/>
                  <a:gd name="connsiteX20" fmla="*/ 813435 w 861298"/>
                  <a:gd name="connsiteY20" fmla="*/ 310515 h 78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1298" h="786765">
                    <a:moveTo>
                      <a:pt x="813435" y="310515"/>
                    </a:moveTo>
                    <a:lnTo>
                      <a:pt x="782955" y="340995"/>
                    </a:lnTo>
                    <a:cubicBezTo>
                      <a:pt x="757238" y="148590"/>
                      <a:pt x="592455" y="0"/>
                      <a:pt x="393383" y="0"/>
                    </a:cubicBezTo>
                    <a:cubicBezTo>
                      <a:pt x="176213" y="0"/>
                      <a:pt x="0" y="176213"/>
                      <a:pt x="0" y="393383"/>
                    </a:cubicBezTo>
                    <a:cubicBezTo>
                      <a:pt x="0" y="610553"/>
                      <a:pt x="176213" y="786765"/>
                      <a:pt x="393383" y="786765"/>
                    </a:cubicBezTo>
                    <a:cubicBezTo>
                      <a:pt x="516255" y="786765"/>
                      <a:pt x="629603" y="730568"/>
                      <a:pt x="704850" y="633413"/>
                    </a:cubicBezTo>
                    <a:cubicBezTo>
                      <a:pt x="714375" y="621030"/>
                      <a:pt x="711518" y="603885"/>
                      <a:pt x="700088" y="594360"/>
                    </a:cubicBezTo>
                    <a:cubicBezTo>
                      <a:pt x="687705" y="584835"/>
                      <a:pt x="670560" y="587693"/>
                      <a:pt x="661035" y="599123"/>
                    </a:cubicBezTo>
                    <a:cubicBezTo>
                      <a:pt x="596265" y="682943"/>
                      <a:pt x="499110" y="731520"/>
                      <a:pt x="393383" y="731520"/>
                    </a:cubicBezTo>
                    <a:cubicBezTo>
                      <a:pt x="206693" y="731520"/>
                      <a:pt x="55245" y="580073"/>
                      <a:pt x="55245" y="393383"/>
                    </a:cubicBezTo>
                    <a:cubicBezTo>
                      <a:pt x="55245" y="206693"/>
                      <a:pt x="206693" y="55245"/>
                      <a:pt x="393383" y="55245"/>
                    </a:cubicBezTo>
                    <a:cubicBezTo>
                      <a:pt x="564833" y="55245"/>
                      <a:pt x="706755" y="183833"/>
                      <a:pt x="728663" y="349568"/>
                    </a:cubicBezTo>
                    <a:lnTo>
                      <a:pt x="688658" y="310515"/>
                    </a:lnTo>
                    <a:cubicBezTo>
                      <a:pt x="678180" y="300038"/>
                      <a:pt x="660083" y="300038"/>
                      <a:pt x="649605" y="310515"/>
                    </a:cubicBezTo>
                    <a:cubicBezTo>
                      <a:pt x="639128" y="320993"/>
                      <a:pt x="639128" y="339090"/>
                      <a:pt x="649605" y="349568"/>
                    </a:cubicBezTo>
                    <a:lnTo>
                      <a:pt x="731520" y="431483"/>
                    </a:lnTo>
                    <a:cubicBezTo>
                      <a:pt x="736283" y="436245"/>
                      <a:pt x="743903" y="439103"/>
                      <a:pt x="751523" y="439103"/>
                    </a:cubicBezTo>
                    <a:cubicBezTo>
                      <a:pt x="759143" y="439103"/>
                      <a:pt x="765810" y="436245"/>
                      <a:pt x="771525" y="431483"/>
                    </a:cubicBezTo>
                    <a:lnTo>
                      <a:pt x="853440" y="349568"/>
                    </a:lnTo>
                    <a:cubicBezTo>
                      <a:pt x="863918" y="339090"/>
                      <a:pt x="863918" y="320993"/>
                      <a:pt x="853440" y="310515"/>
                    </a:cubicBezTo>
                    <a:cubicBezTo>
                      <a:pt x="842010" y="299085"/>
                      <a:pt x="824865" y="299085"/>
                      <a:pt x="813435" y="310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4F32A35-C624-019A-5965-19938143ADD2}"/>
                  </a:ext>
                </a:extLst>
              </p:cNvPr>
              <p:cNvSpPr/>
              <p:nvPr/>
            </p:nvSpPr>
            <p:spPr>
              <a:xfrm>
                <a:off x="-409414" y="3435020"/>
                <a:ext cx="40005" cy="40005"/>
              </a:xfrm>
              <a:custGeom>
                <a:avLst/>
                <a:gdLst>
                  <a:gd name="connsiteX0" fmla="*/ 40005 w 40005"/>
                  <a:gd name="connsiteY0" fmla="*/ 20003 h 40005"/>
                  <a:gd name="connsiteX1" fmla="*/ 20003 w 40005"/>
                  <a:gd name="connsiteY1" fmla="*/ 40005 h 40005"/>
                  <a:gd name="connsiteX2" fmla="*/ 0 w 40005"/>
                  <a:gd name="connsiteY2" fmla="*/ 20003 h 40005"/>
                  <a:gd name="connsiteX3" fmla="*/ 20003 w 40005"/>
                  <a:gd name="connsiteY3" fmla="*/ 0 h 40005"/>
                  <a:gd name="connsiteX4" fmla="*/ 40005 w 40005"/>
                  <a:gd name="connsiteY4" fmla="*/ 20003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5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3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3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0ABF60A-F00C-0047-754E-1F2EDFDA5406}"/>
                  </a:ext>
                </a:extLst>
              </p:cNvPr>
              <p:cNvSpPr/>
              <p:nvPr/>
            </p:nvSpPr>
            <p:spPr>
              <a:xfrm>
                <a:off x="-409414" y="4012235"/>
                <a:ext cx="40005" cy="40004"/>
              </a:xfrm>
              <a:custGeom>
                <a:avLst/>
                <a:gdLst>
                  <a:gd name="connsiteX0" fmla="*/ 40005 w 40005"/>
                  <a:gd name="connsiteY0" fmla="*/ 20003 h 40004"/>
                  <a:gd name="connsiteX1" fmla="*/ 20003 w 40005"/>
                  <a:gd name="connsiteY1" fmla="*/ 40005 h 40004"/>
                  <a:gd name="connsiteX2" fmla="*/ 0 w 40005"/>
                  <a:gd name="connsiteY2" fmla="*/ 20003 h 40004"/>
                  <a:gd name="connsiteX3" fmla="*/ 20003 w 40005"/>
                  <a:gd name="connsiteY3" fmla="*/ 0 h 40004"/>
                  <a:gd name="connsiteX4" fmla="*/ 40005 w 40005"/>
                  <a:gd name="connsiteY4" fmla="*/ 20003 h 40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4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3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3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705FDB3-F3DE-DA92-768E-6D9E488FCE80}"/>
                  </a:ext>
                </a:extLst>
              </p:cNvPr>
              <p:cNvSpPr/>
              <p:nvPr/>
            </p:nvSpPr>
            <p:spPr>
              <a:xfrm>
                <a:off x="-698022" y="3723627"/>
                <a:ext cx="40005" cy="40005"/>
              </a:xfrm>
              <a:custGeom>
                <a:avLst/>
                <a:gdLst>
                  <a:gd name="connsiteX0" fmla="*/ 40005 w 40005"/>
                  <a:gd name="connsiteY0" fmla="*/ 20003 h 40005"/>
                  <a:gd name="connsiteX1" fmla="*/ 20002 w 40005"/>
                  <a:gd name="connsiteY1" fmla="*/ 40005 h 40005"/>
                  <a:gd name="connsiteX2" fmla="*/ 0 w 40005"/>
                  <a:gd name="connsiteY2" fmla="*/ 20003 h 40005"/>
                  <a:gd name="connsiteX3" fmla="*/ 20002 w 40005"/>
                  <a:gd name="connsiteY3" fmla="*/ 0 h 40005"/>
                  <a:gd name="connsiteX4" fmla="*/ 40005 w 40005"/>
                  <a:gd name="connsiteY4" fmla="*/ 20003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5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2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2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92">
              <a:extLst>
                <a:ext uri="{FF2B5EF4-FFF2-40B4-BE49-F238E27FC236}">
                  <a16:creationId xmlns:a16="http://schemas.microsoft.com/office/drawing/2014/main" id="{8ECFC261-3547-0FF7-0745-A78FD448EB66}"/>
                </a:ext>
              </a:extLst>
            </p:cNvPr>
            <p:cNvGrpSpPr/>
            <p:nvPr/>
          </p:nvGrpSpPr>
          <p:grpSpPr>
            <a:xfrm>
              <a:off x="6964676" y="4579777"/>
              <a:ext cx="153003" cy="139763"/>
              <a:chOff x="-782794" y="3350247"/>
              <a:chExt cx="861298" cy="786765"/>
            </a:xfrm>
            <a:solidFill>
              <a:srgbClr val="D4AEA3"/>
            </a:solidFill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8CD6FE4-923F-29EC-C848-519343689164}"/>
                  </a:ext>
                </a:extLst>
              </p:cNvPr>
              <p:cNvSpPr/>
              <p:nvPr/>
            </p:nvSpPr>
            <p:spPr>
              <a:xfrm>
                <a:off x="-435131" y="3513124"/>
                <a:ext cx="181882" cy="372427"/>
              </a:xfrm>
              <a:custGeom>
                <a:avLst/>
                <a:gdLst>
                  <a:gd name="connsiteX0" fmla="*/ 154305 w 181882"/>
                  <a:gd name="connsiteY0" fmla="*/ 372428 h 372427"/>
                  <a:gd name="connsiteX1" fmla="*/ 176213 w 181882"/>
                  <a:gd name="connsiteY1" fmla="*/ 360998 h 372427"/>
                  <a:gd name="connsiteX2" fmla="*/ 170497 w 181882"/>
                  <a:gd name="connsiteY2" fmla="*/ 321945 h 372427"/>
                  <a:gd name="connsiteX3" fmla="*/ 55245 w 181882"/>
                  <a:gd name="connsiteY3" fmla="*/ 236220 h 372427"/>
                  <a:gd name="connsiteX4" fmla="*/ 55245 w 181882"/>
                  <a:gd name="connsiteY4" fmla="*/ 27623 h 372427"/>
                  <a:gd name="connsiteX5" fmla="*/ 27622 w 181882"/>
                  <a:gd name="connsiteY5" fmla="*/ 0 h 372427"/>
                  <a:gd name="connsiteX6" fmla="*/ 0 w 181882"/>
                  <a:gd name="connsiteY6" fmla="*/ 27623 h 372427"/>
                  <a:gd name="connsiteX7" fmla="*/ 0 w 181882"/>
                  <a:gd name="connsiteY7" fmla="*/ 249555 h 372427"/>
                  <a:gd name="connsiteX8" fmla="*/ 11430 w 181882"/>
                  <a:gd name="connsiteY8" fmla="*/ 271463 h 372427"/>
                  <a:gd name="connsiteX9" fmla="*/ 138113 w 181882"/>
                  <a:gd name="connsiteY9" fmla="*/ 366713 h 372427"/>
                  <a:gd name="connsiteX10" fmla="*/ 154305 w 181882"/>
                  <a:gd name="connsiteY10" fmla="*/ 372428 h 37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1882" h="372427">
                    <a:moveTo>
                      <a:pt x="154305" y="372428"/>
                    </a:moveTo>
                    <a:cubicBezTo>
                      <a:pt x="162877" y="372428"/>
                      <a:pt x="170497" y="368618"/>
                      <a:pt x="176213" y="360998"/>
                    </a:cubicBezTo>
                    <a:cubicBezTo>
                      <a:pt x="185738" y="348615"/>
                      <a:pt x="182880" y="331470"/>
                      <a:pt x="170497" y="321945"/>
                    </a:cubicBezTo>
                    <a:lnTo>
                      <a:pt x="55245" y="236220"/>
                    </a:lnTo>
                    <a:lnTo>
                      <a:pt x="55245" y="27623"/>
                    </a:lnTo>
                    <a:cubicBezTo>
                      <a:pt x="55245" y="12383"/>
                      <a:pt x="42863" y="0"/>
                      <a:pt x="27622" y="0"/>
                    </a:cubicBezTo>
                    <a:cubicBezTo>
                      <a:pt x="12382" y="0"/>
                      <a:pt x="0" y="12383"/>
                      <a:pt x="0" y="27623"/>
                    </a:cubicBezTo>
                    <a:lnTo>
                      <a:pt x="0" y="249555"/>
                    </a:lnTo>
                    <a:cubicBezTo>
                      <a:pt x="0" y="258128"/>
                      <a:pt x="3810" y="266700"/>
                      <a:pt x="11430" y="271463"/>
                    </a:cubicBezTo>
                    <a:lnTo>
                      <a:pt x="138113" y="366713"/>
                    </a:lnTo>
                    <a:cubicBezTo>
                      <a:pt x="141922" y="370522"/>
                      <a:pt x="147638" y="372428"/>
                      <a:pt x="154305" y="3724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0CC1CB3B-65A1-CC51-F1F1-4279EE28FB07}"/>
                  </a:ext>
                </a:extLst>
              </p:cNvPr>
              <p:cNvSpPr/>
              <p:nvPr/>
            </p:nvSpPr>
            <p:spPr>
              <a:xfrm>
                <a:off x="-782794" y="3350247"/>
                <a:ext cx="861298" cy="786765"/>
              </a:xfrm>
              <a:custGeom>
                <a:avLst/>
                <a:gdLst>
                  <a:gd name="connsiteX0" fmla="*/ 813435 w 861298"/>
                  <a:gd name="connsiteY0" fmla="*/ 310515 h 786765"/>
                  <a:gd name="connsiteX1" fmla="*/ 782955 w 861298"/>
                  <a:gd name="connsiteY1" fmla="*/ 340995 h 786765"/>
                  <a:gd name="connsiteX2" fmla="*/ 393383 w 861298"/>
                  <a:gd name="connsiteY2" fmla="*/ 0 h 786765"/>
                  <a:gd name="connsiteX3" fmla="*/ 0 w 861298"/>
                  <a:gd name="connsiteY3" fmla="*/ 393383 h 786765"/>
                  <a:gd name="connsiteX4" fmla="*/ 393383 w 861298"/>
                  <a:gd name="connsiteY4" fmla="*/ 786765 h 786765"/>
                  <a:gd name="connsiteX5" fmla="*/ 704850 w 861298"/>
                  <a:gd name="connsiteY5" fmla="*/ 633413 h 786765"/>
                  <a:gd name="connsiteX6" fmla="*/ 700088 w 861298"/>
                  <a:gd name="connsiteY6" fmla="*/ 594360 h 786765"/>
                  <a:gd name="connsiteX7" fmla="*/ 661035 w 861298"/>
                  <a:gd name="connsiteY7" fmla="*/ 599123 h 786765"/>
                  <a:gd name="connsiteX8" fmla="*/ 393383 w 861298"/>
                  <a:gd name="connsiteY8" fmla="*/ 731520 h 786765"/>
                  <a:gd name="connsiteX9" fmla="*/ 55245 w 861298"/>
                  <a:gd name="connsiteY9" fmla="*/ 393383 h 786765"/>
                  <a:gd name="connsiteX10" fmla="*/ 393383 w 861298"/>
                  <a:gd name="connsiteY10" fmla="*/ 55245 h 786765"/>
                  <a:gd name="connsiteX11" fmla="*/ 728663 w 861298"/>
                  <a:gd name="connsiteY11" fmla="*/ 349568 h 786765"/>
                  <a:gd name="connsiteX12" fmla="*/ 688658 w 861298"/>
                  <a:gd name="connsiteY12" fmla="*/ 310515 h 786765"/>
                  <a:gd name="connsiteX13" fmla="*/ 649605 w 861298"/>
                  <a:gd name="connsiteY13" fmla="*/ 310515 h 786765"/>
                  <a:gd name="connsiteX14" fmla="*/ 649605 w 861298"/>
                  <a:gd name="connsiteY14" fmla="*/ 349568 h 786765"/>
                  <a:gd name="connsiteX15" fmla="*/ 731520 w 861298"/>
                  <a:gd name="connsiteY15" fmla="*/ 431483 h 786765"/>
                  <a:gd name="connsiteX16" fmla="*/ 751523 w 861298"/>
                  <a:gd name="connsiteY16" fmla="*/ 439103 h 786765"/>
                  <a:gd name="connsiteX17" fmla="*/ 771525 w 861298"/>
                  <a:gd name="connsiteY17" fmla="*/ 431483 h 786765"/>
                  <a:gd name="connsiteX18" fmla="*/ 853440 w 861298"/>
                  <a:gd name="connsiteY18" fmla="*/ 349568 h 786765"/>
                  <a:gd name="connsiteX19" fmla="*/ 853440 w 861298"/>
                  <a:gd name="connsiteY19" fmla="*/ 310515 h 786765"/>
                  <a:gd name="connsiteX20" fmla="*/ 813435 w 861298"/>
                  <a:gd name="connsiteY20" fmla="*/ 310515 h 78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1298" h="786765">
                    <a:moveTo>
                      <a:pt x="813435" y="310515"/>
                    </a:moveTo>
                    <a:lnTo>
                      <a:pt x="782955" y="340995"/>
                    </a:lnTo>
                    <a:cubicBezTo>
                      <a:pt x="757238" y="148590"/>
                      <a:pt x="592455" y="0"/>
                      <a:pt x="393383" y="0"/>
                    </a:cubicBezTo>
                    <a:cubicBezTo>
                      <a:pt x="176213" y="0"/>
                      <a:pt x="0" y="176213"/>
                      <a:pt x="0" y="393383"/>
                    </a:cubicBezTo>
                    <a:cubicBezTo>
                      <a:pt x="0" y="610553"/>
                      <a:pt x="176213" y="786765"/>
                      <a:pt x="393383" y="786765"/>
                    </a:cubicBezTo>
                    <a:cubicBezTo>
                      <a:pt x="516255" y="786765"/>
                      <a:pt x="629603" y="730568"/>
                      <a:pt x="704850" y="633413"/>
                    </a:cubicBezTo>
                    <a:cubicBezTo>
                      <a:pt x="714375" y="621030"/>
                      <a:pt x="711518" y="603885"/>
                      <a:pt x="700088" y="594360"/>
                    </a:cubicBezTo>
                    <a:cubicBezTo>
                      <a:pt x="687705" y="584835"/>
                      <a:pt x="670560" y="587693"/>
                      <a:pt x="661035" y="599123"/>
                    </a:cubicBezTo>
                    <a:cubicBezTo>
                      <a:pt x="596265" y="682943"/>
                      <a:pt x="499110" y="731520"/>
                      <a:pt x="393383" y="731520"/>
                    </a:cubicBezTo>
                    <a:cubicBezTo>
                      <a:pt x="206693" y="731520"/>
                      <a:pt x="55245" y="580073"/>
                      <a:pt x="55245" y="393383"/>
                    </a:cubicBezTo>
                    <a:cubicBezTo>
                      <a:pt x="55245" y="206693"/>
                      <a:pt x="206693" y="55245"/>
                      <a:pt x="393383" y="55245"/>
                    </a:cubicBezTo>
                    <a:cubicBezTo>
                      <a:pt x="564833" y="55245"/>
                      <a:pt x="706755" y="183833"/>
                      <a:pt x="728663" y="349568"/>
                    </a:cubicBezTo>
                    <a:lnTo>
                      <a:pt x="688658" y="310515"/>
                    </a:lnTo>
                    <a:cubicBezTo>
                      <a:pt x="678180" y="300038"/>
                      <a:pt x="660083" y="300038"/>
                      <a:pt x="649605" y="310515"/>
                    </a:cubicBezTo>
                    <a:cubicBezTo>
                      <a:pt x="639128" y="320993"/>
                      <a:pt x="639128" y="339090"/>
                      <a:pt x="649605" y="349568"/>
                    </a:cubicBezTo>
                    <a:lnTo>
                      <a:pt x="731520" y="431483"/>
                    </a:lnTo>
                    <a:cubicBezTo>
                      <a:pt x="736283" y="436245"/>
                      <a:pt x="743903" y="439103"/>
                      <a:pt x="751523" y="439103"/>
                    </a:cubicBezTo>
                    <a:cubicBezTo>
                      <a:pt x="759143" y="439103"/>
                      <a:pt x="765810" y="436245"/>
                      <a:pt x="771525" y="431483"/>
                    </a:cubicBezTo>
                    <a:lnTo>
                      <a:pt x="853440" y="349568"/>
                    </a:lnTo>
                    <a:cubicBezTo>
                      <a:pt x="863918" y="339090"/>
                      <a:pt x="863918" y="320993"/>
                      <a:pt x="853440" y="310515"/>
                    </a:cubicBezTo>
                    <a:cubicBezTo>
                      <a:pt x="842010" y="299085"/>
                      <a:pt x="824865" y="299085"/>
                      <a:pt x="813435" y="310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D4928B8-5201-5BC9-4CAA-8149861D7DDA}"/>
                  </a:ext>
                </a:extLst>
              </p:cNvPr>
              <p:cNvSpPr/>
              <p:nvPr/>
            </p:nvSpPr>
            <p:spPr>
              <a:xfrm>
                <a:off x="-409414" y="3435020"/>
                <a:ext cx="40005" cy="40005"/>
              </a:xfrm>
              <a:custGeom>
                <a:avLst/>
                <a:gdLst>
                  <a:gd name="connsiteX0" fmla="*/ 40005 w 40005"/>
                  <a:gd name="connsiteY0" fmla="*/ 20003 h 40005"/>
                  <a:gd name="connsiteX1" fmla="*/ 20003 w 40005"/>
                  <a:gd name="connsiteY1" fmla="*/ 40005 h 40005"/>
                  <a:gd name="connsiteX2" fmla="*/ 0 w 40005"/>
                  <a:gd name="connsiteY2" fmla="*/ 20003 h 40005"/>
                  <a:gd name="connsiteX3" fmla="*/ 20003 w 40005"/>
                  <a:gd name="connsiteY3" fmla="*/ 0 h 40005"/>
                  <a:gd name="connsiteX4" fmla="*/ 40005 w 40005"/>
                  <a:gd name="connsiteY4" fmla="*/ 20003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5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3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3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293C5BA3-0BAB-0D2A-110D-8EDB78E6F2FA}"/>
                  </a:ext>
                </a:extLst>
              </p:cNvPr>
              <p:cNvSpPr/>
              <p:nvPr/>
            </p:nvSpPr>
            <p:spPr>
              <a:xfrm>
                <a:off x="-409414" y="4012235"/>
                <a:ext cx="40005" cy="40004"/>
              </a:xfrm>
              <a:custGeom>
                <a:avLst/>
                <a:gdLst>
                  <a:gd name="connsiteX0" fmla="*/ 40005 w 40005"/>
                  <a:gd name="connsiteY0" fmla="*/ 20003 h 40004"/>
                  <a:gd name="connsiteX1" fmla="*/ 20003 w 40005"/>
                  <a:gd name="connsiteY1" fmla="*/ 40005 h 40004"/>
                  <a:gd name="connsiteX2" fmla="*/ 0 w 40005"/>
                  <a:gd name="connsiteY2" fmla="*/ 20003 h 40004"/>
                  <a:gd name="connsiteX3" fmla="*/ 20003 w 40005"/>
                  <a:gd name="connsiteY3" fmla="*/ 0 h 40004"/>
                  <a:gd name="connsiteX4" fmla="*/ 40005 w 40005"/>
                  <a:gd name="connsiteY4" fmla="*/ 20003 h 40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4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3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3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092EFC1C-BF5A-55A7-F6C9-451542ACF580}"/>
                  </a:ext>
                </a:extLst>
              </p:cNvPr>
              <p:cNvSpPr/>
              <p:nvPr/>
            </p:nvSpPr>
            <p:spPr>
              <a:xfrm>
                <a:off x="-698022" y="3723627"/>
                <a:ext cx="40005" cy="40005"/>
              </a:xfrm>
              <a:custGeom>
                <a:avLst/>
                <a:gdLst>
                  <a:gd name="connsiteX0" fmla="*/ 40005 w 40005"/>
                  <a:gd name="connsiteY0" fmla="*/ 20003 h 40005"/>
                  <a:gd name="connsiteX1" fmla="*/ 20002 w 40005"/>
                  <a:gd name="connsiteY1" fmla="*/ 40005 h 40005"/>
                  <a:gd name="connsiteX2" fmla="*/ 0 w 40005"/>
                  <a:gd name="connsiteY2" fmla="*/ 20003 h 40005"/>
                  <a:gd name="connsiteX3" fmla="*/ 20002 w 40005"/>
                  <a:gd name="connsiteY3" fmla="*/ 0 h 40005"/>
                  <a:gd name="connsiteX4" fmla="*/ 40005 w 40005"/>
                  <a:gd name="connsiteY4" fmla="*/ 20003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5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2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2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图形 92">
              <a:extLst>
                <a:ext uri="{FF2B5EF4-FFF2-40B4-BE49-F238E27FC236}">
                  <a16:creationId xmlns:a16="http://schemas.microsoft.com/office/drawing/2014/main" id="{A37EAEC6-CCCD-4A7C-4366-777475B781C9}"/>
                </a:ext>
              </a:extLst>
            </p:cNvPr>
            <p:cNvGrpSpPr/>
            <p:nvPr/>
          </p:nvGrpSpPr>
          <p:grpSpPr>
            <a:xfrm>
              <a:off x="6964676" y="4002909"/>
              <a:ext cx="153003" cy="139763"/>
              <a:chOff x="-782794" y="3350247"/>
              <a:chExt cx="861298" cy="786765"/>
            </a:xfrm>
            <a:solidFill>
              <a:srgbClr val="D4AEA3"/>
            </a:solidFill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B1345C47-A4FE-19A3-3A1B-9ABA87BEB273}"/>
                  </a:ext>
                </a:extLst>
              </p:cNvPr>
              <p:cNvSpPr/>
              <p:nvPr/>
            </p:nvSpPr>
            <p:spPr>
              <a:xfrm>
                <a:off x="-435131" y="3513124"/>
                <a:ext cx="181882" cy="372427"/>
              </a:xfrm>
              <a:custGeom>
                <a:avLst/>
                <a:gdLst>
                  <a:gd name="connsiteX0" fmla="*/ 154305 w 181882"/>
                  <a:gd name="connsiteY0" fmla="*/ 372428 h 372427"/>
                  <a:gd name="connsiteX1" fmla="*/ 176213 w 181882"/>
                  <a:gd name="connsiteY1" fmla="*/ 360998 h 372427"/>
                  <a:gd name="connsiteX2" fmla="*/ 170497 w 181882"/>
                  <a:gd name="connsiteY2" fmla="*/ 321945 h 372427"/>
                  <a:gd name="connsiteX3" fmla="*/ 55245 w 181882"/>
                  <a:gd name="connsiteY3" fmla="*/ 236220 h 372427"/>
                  <a:gd name="connsiteX4" fmla="*/ 55245 w 181882"/>
                  <a:gd name="connsiteY4" fmla="*/ 27623 h 372427"/>
                  <a:gd name="connsiteX5" fmla="*/ 27622 w 181882"/>
                  <a:gd name="connsiteY5" fmla="*/ 0 h 372427"/>
                  <a:gd name="connsiteX6" fmla="*/ 0 w 181882"/>
                  <a:gd name="connsiteY6" fmla="*/ 27623 h 372427"/>
                  <a:gd name="connsiteX7" fmla="*/ 0 w 181882"/>
                  <a:gd name="connsiteY7" fmla="*/ 249555 h 372427"/>
                  <a:gd name="connsiteX8" fmla="*/ 11430 w 181882"/>
                  <a:gd name="connsiteY8" fmla="*/ 271463 h 372427"/>
                  <a:gd name="connsiteX9" fmla="*/ 138113 w 181882"/>
                  <a:gd name="connsiteY9" fmla="*/ 366713 h 372427"/>
                  <a:gd name="connsiteX10" fmla="*/ 154305 w 181882"/>
                  <a:gd name="connsiteY10" fmla="*/ 372428 h 37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1882" h="372427">
                    <a:moveTo>
                      <a:pt x="154305" y="372428"/>
                    </a:moveTo>
                    <a:cubicBezTo>
                      <a:pt x="162877" y="372428"/>
                      <a:pt x="170497" y="368618"/>
                      <a:pt x="176213" y="360998"/>
                    </a:cubicBezTo>
                    <a:cubicBezTo>
                      <a:pt x="185738" y="348615"/>
                      <a:pt x="182880" y="331470"/>
                      <a:pt x="170497" y="321945"/>
                    </a:cubicBezTo>
                    <a:lnTo>
                      <a:pt x="55245" y="236220"/>
                    </a:lnTo>
                    <a:lnTo>
                      <a:pt x="55245" y="27623"/>
                    </a:lnTo>
                    <a:cubicBezTo>
                      <a:pt x="55245" y="12383"/>
                      <a:pt x="42863" y="0"/>
                      <a:pt x="27622" y="0"/>
                    </a:cubicBezTo>
                    <a:cubicBezTo>
                      <a:pt x="12382" y="0"/>
                      <a:pt x="0" y="12383"/>
                      <a:pt x="0" y="27623"/>
                    </a:cubicBezTo>
                    <a:lnTo>
                      <a:pt x="0" y="249555"/>
                    </a:lnTo>
                    <a:cubicBezTo>
                      <a:pt x="0" y="258128"/>
                      <a:pt x="3810" y="266700"/>
                      <a:pt x="11430" y="271463"/>
                    </a:cubicBezTo>
                    <a:lnTo>
                      <a:pt x="138113" y="366713"/>
                    </a:lnTo>
                    <a:cubicBezTo>
                      <a:pt x="141922" y="370522"/>
                      <a:pt x="147638" y="372428"/>
                      <a:pt x="154305" y="3724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3A5E036F-D774-7C89-6689-6E0D7258911B}"/>
                  </a:ext>
                </a:extLst>
              </p:cNvPr>
              <p:cNvSpPr/>
              <p:nvPr/>
            </p:nvSpPr>
            <p:spPr>
              <a:xfrm>
                <a:off x="-782794" y="3350247"/>
                <a:ext cx="861298" cy="786765"/>
              </a:xfrm>
              <a:custGeom>
                <a:avLst/>
                <a:gdLst>
                  <a:gd name="connsiteX0" fmla="*/ 813435 w 861298"/>
                  <a:gd name="connsiteY0" fmla="*/ 310515 h 786765"/>
                  <a:gd name="connsiteX1" fmla="*/ 782955 w 861298"/>
                  <a:gd name="connsiteY1" fmla="*/ 340995 h 786765"/>
                  <a:gd name="connsiteX2" fmla="*/ 393383 w 861298"/>
                  <a:gd name="connsiteY2" fmla="*/ 0 h 786765"/>
                  <a:gd name="connsiteX3" fmla="*/ 0 w 861298"/>
                  <a:gd name="connsiteY3" fmla="*/ 393383 h 786765"/>
                  <a:gd name="connsiteX4" fmla="*/ 393383 w 861298"/>
                  <a:gd name="connsiteY4" fmla="*/ 786765 h 786765"/>
                  <a:gd name="connsiteX5" fmla="*/ 704850 w 861298"/>
                  <a:gd name="connsiteY5" fmla="*/ 633413 h 786765"/>
                  <a:gd name="connsiteX6" fmla="*/ 700088 w 861298"/>
                  <a:gd name="connsiteY6" fmla="*/ 594360 h 786765"/>
                  <a:gd name="connsiteX7" fmla="*/ 661035 w 861298"/>
                  <a:gd name="connsiteY7" fmla="*/ 599123 h 786765"/>
                  <a:gd name="connsiteX8" fmla="*/ 393383 w 861298"/>
                  <a:gd name="connsiteY8" fmla="*/ 731520 h 786765"/>
                  <a:gd name="connsiteX9" fmla="*/ 55245 w 861298"/>
                  <a:gd name="connsiteY9" fmla="*/ 393383 h 786765"/>
                  <a:gd name="connsiteX10" fmla="*/ 393383 w 861298"/>
                  <a:gd name="connsiteY10" fmla="*/ 55245 h 786765"/>
                  <a:gd name="connsiteX11" fmla="*/ 728663 w 861298"/>
                  <a:gd name="connsiteY11" fmla="*/ 349568 h 786765"/>
                  <a:gd name="connsiteX12" fmla="*/ 688658 w 861298"/>
                  <a:gd name="connsiteY12" fmla="*/ 310515 h 786765"/>
                  <a:gd name="connsiteX13" fmla="*/ 649605 w 861298"/>
                  <a:gd name="connsiteY13" fmla="*/ 310515 h 786765"/>
                  <a:gd name="connsiteX14" fmla="*/ 649605 w 861298"/>
                  <a:gd name="connsiteY14" fmla="*/ 349568 h 786765"/>
                  <a:gd name="connsiteX15" fmla="*/ 731520 w 861298"/>
                  <a:gd name="connsiteY15" fmla="*/ 431483 h 786765"/>
                  <a:gd name="connsiteX16" fmla="*/ 751523 w 861298"/>
                  <a:gd name="connsiteY16" fmla="*/ 439103 h 786765"/>
                  <a:gd name="connsiteX17" fmla="*/ 771525 w 861298"/>
                  <a:gd name="connsiteY17" fmla="*/ 431483 h 786765"/>
                  <a:gd name="connsiteX18" fmla="*/ 853440 w 861298"/>
                  <a:gd name="connsiteY18" fmla="*/ 349568 h 786765"/>
                  <a:gd name="connsiteX19" fmla="*/ 853440 w 861298"/>
                  <a:gd name="connsiteY19" fmla="*/ 310515 h 786765"/>
                  <a:gd name="connsiteX20" fmla="*/ 813435 w 861298"/>
                  <a:gd name="connsiteY20" fmla="*/ 310515 h 78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1298" h="786765">
                    <a:moveTo>
                      <a:pt x="813435" y="310515"/>
                    </a:moveTo>
                    <a:lnTo>
                      <a:pt x="782955" y="340995"/>
                    </a:lnTo>
                    <a:cubicBezTo>
                      <a:pt x="757238" y="148590"/>
                      <a:pt x="592455" y="0"/>
                      <a:pt x="393383" y="0"/>
                    </a:cubicBezTo>
                    <a:cubicBezTo>
                      <a:pt x="176213" y="0"/>
                      <a:pt x="0" y="176213"/>
                      <a:pt x="0" y="393383"/>
                    </a:cubicBezTo>
                    <a:cubicBezTo>
                      <a:pt x="0" y="610553"/>
                      <a:pt x="176213" y="786765"/>
                      <a:pt x="393383" y="786765"/>
                    </a:cubicBezTo>
                    <a:cubicBezTo>
                      <a:pt x="516255" y="786765"/>
                      <a:pt x="629603" y="730568"/>
                      <a:pt x="704850" y="633413"/>
                    </a:cubicBezTo>
                    <a:cubicBezTo>
                      <a:pt x="714375" y="621030"/>
                      <a:pt x="711518" y="603885"/>
                      <a:pt x="700088" y="594360"/>
                    </a:cubicBezTo>
                    <a:cubicBezTo>
                      <a:pt x="687705" y="584835"/>
                      <a:pt x="670560" y="587693"/>
                      <a:pt x="661035" y="599123"/>
                    </a:cubicBezTo>
                    <a:cubicBezTo>
                      <a:pt x="596265" y="682943"/>
                      <a:pt x="499110" y="731520"/>
                      <a:pt x="393383" y="731520"/>
                    </a:cubicBezTo>
                    <a:cubicBezTo>
                      <a:pt x="206693" y="731520"/>
                      <a:pt x="55245" y="580073"/>
                      <a:pt x="55245" y="393383"/>
                    </a:cubicBezTo>
                    <a:cubicBezTo>
                      <a:pt x="55245" y="206693"/>
                      <a:pt x="206693" y="55245"/>
                      <a:pt x="393383" y="55245"/>
                    </a:cubicBezTo>
                    <a:cubicBezTo>
                      <a:pt x="564833" y="55245"/>
                      <a:pt x="706755" y="183833"/>
                      <a:pt x="728663" y="349568"/>
                    </a:cubicBezTo>
                    <a:lnTo>
                      <a:pt x="688658" y="310515"/>
                    </a:lnTo>
                    <a:cubicBezTo>
                      <a:pt x="678180" y="300038"/>
                      <a:pt x="660083" y="300038"/>
                      <a:pt x="649605" y="310515"/>
                    </a:cubicBezTo>
                    <a:cubicBezTo>
                      <a:pt x="639128" y="320993"/>
                      <a:pt x="639128" y="339090"/>
                      <a:pt x="649605" y="349568"/>
                    </a:cubicBezTo>
                    <a:lnTo>
                      <a:pt x="731520" y="431483"/>
                    </a:lnTo>
                    <a:cubicBezTo>
                      <a:pt x="736283" y="436245"/>
                      <a:pt x="743903" y="439103"/>
                      <a:pt x="751523" y="439103"/>
                    </a:cubicBezTo>
                    <a:cubicBezTo>
                      <a:pt x="759143" y="439103"/>
                      <a:pt x="765810" y="436245"/>
                      <a:pt x="771525" y="431483"/>
                    </a:cubicBezTo>
                    <a:lnTo>
                      <a:pt x="853440" y="349568"/>
                    </a:lnTo>
                    <a:cubicBezTo>
                      <a:pt x="863918" y="339090"/>
                      <a:pt x="863918" y="320993"/>
                      <a:pt x="853440" y="310515"/>
                    </a:cubicBezTo>
                    <a:cubicBezTo>
                      <a:pt x="842010" y="299085"/>
                      <a:pt x="824865" y="299085"/>
                      <a:pt x="813435" y="310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5EA1257-0E93-A50F-5073-F51D842FA223}"/>
                  </a:ext>
                </a:extLst>
              </p:cNvPr>
              <p:cNvSpPr/>
              <p:nvPr/>
            </p:nvSpPr>
            <p:spPr>
              <a:xfrm>
                <a:off x="-409414" y="3435020"/>
                <a:ext cx="40005" cy="40005"/>
              </a:xfrm>
              <a:custGeom>
                <a:avLst/>
                <a:gdLst>
                  <a:gd name="connsiteX0" fmla="*/ 40005 w 40005"/>
                  <a:gd name="connsiteY0" fmla="*/ 20003 h 40005"/>
                  <a:gd name="connsiteX1" fmla="*/ 20003 w 40005"/>
                  <a:gd name="connsiteY1" fmla="*/ 40005 h 40005"/>
                  <a:gd name="connsiteX2" fmla="*/ 0 w 40005"/>
                  <a:gd name="connsiteY2" fmla="*/ 20003 h 40005"/>
                  <a:gd name="connsiteX3" fmla="*/ 20003 w 40005"/>
                  <a:gd name="connsiteY3" fmla="*/ 0 h 40005"/>
                  <a:gd name="connsiteX4" fmla="*/ 40005 w 40005"/>
                  <a:gd name="connsiteY4" fmla="*/ 20003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5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3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3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49ADB52-C3AC-DF9C-D5D1-71D8E76DAC59}"/>
                  </a:ext>
                </a:extLst>
              </p:cNvPr>
              <p:cNvSpPr/>
              <p:nvPr/>
            </p:nvSpPr>
            <p:spPr>
              <a:xfrm>
                <a:off x="-409414" y="4012235"/>
                <a:ext cx="40005" cy="40004"/>
              </a:xfrm>
              <a:custGeom>
                <a:avLst/>
                <a:gdLst>
                  <a:gd name="connsiteX0" fmla="*/ 40005 w 40005"/>
                  <a:gd name="connsiteY0" fmla="*/ 20003 h 40004"/>
                  <a:gd name="connsiteX1" fmla="*/ 20003 w 40005"/>
                  <a:gd name="connsiteY1" fmla="*/ 40005 h 40004"/>
                  <a:gd name="connsiteX2" fmla="*/ 0 w 40005"/>
                  <a:gd name="connsiteY2" fmla="*/ 20003 h 40004"/>
                  <a:gd name="connsiteX3" fmla="*/ 20003 w 40005"/>
                  <a:gd name="connsiteY3" fmla="*/ 0 h 40004"/>
                  <a:gd name="connsiteX4" fmla="*/ 40005 w 40005"/>
                  <a:gd name="connsiteY4" fmla="*/ 20003 h 40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4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3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3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BBFFF25E-F073-2202-B518-3BC54F1410ED}"/>
                  </a:ext>
                </a:extLst>
              </p:cNvPr>
              <p:cNvSpPr/>
              <p:nvPr/>
            </p:nvSpPr>
            <p:spPr>
              <a:xfrm>
                <a:off x="-698022" y="3723627"/>
                <a:ext cx="40005" cy="40005"/>
              </a:xfrm>
              <a:custGeom>
                <a:avLst/>
                <a:gdLst>
                  <a:gd name="connsiteX0" fmla="*/ 40005 w 40005"/>
                  <a:gd name="connsiteY0" fmla="*/ 20003 h 40005"/>
                  <a:gd name="connsiteX1" fmla="*/ 20002 w 40005"/>
                  <a:gd name="connsiteY1" fmla="*/ 40005 h 40005"/>
                  <a:gd name="connsiteX2" fmla="*/ 0 w 40005"/>
                  <a:gd name="connsiteY2" fmla="*/ 20003 h 40005"/>
                  <a:gd name="connsiteX3" fmla="*/ 20002 w 40005"/>
                  <a:gd name="connsiteY3" fmla="*/ 0 h 40005"/>
                  <a:gd name="connsiteX4" fmla="*/ 40005 w 40005"/>
                  <a:gd name="connsiteY4" fmla="*/ 20003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5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2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2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9" name="图形 92">
              <a:extLst>
                <a:ext uri="{FF2B5EF4-FFF2-40B4-BE49-F238E27FC236}">
                  <a16:creationId xmlns:a16="http://schemas.microsoft.com/office/drawing/2014/main" id="{DEC8CDD1-9E73-EB55-58BA-C0EC7815BE52}"/>
                </a:ext>
              </a:extLst>
            </p:cNvPr>
            <p:cNvGrpSpPr/>
            <p:nvPr/>
          </p:nvGrpSpPr>
          <p:grpSpPr>
            <a:xfrm>
              <a:off x="6964676" y="3426041"/>
              <a:ext cx="153003" cy="139763"/>
              <a:chOff x="-782794" y="3350247"/>
              <a:chExt cx="861298" cy="786765"/>
            </a:xfrm>
            <a:solidFill>
              <a:srgbClr val="D4AEA3"/>
            </a:solidFill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1D6BB1DD-E352-261A-40A9-B66EE3147726}"/>
                  </a:ext>
                </a:extLst>
              </p:cNvPr>
              <p:cNvSpPr/>
              <p:nvPr/>
            </p:nvSpPr>
            <p:spPr>
              <a:xfrm>
                <a:off x="-435131" y="3513124"/>
                <a:ext cx="181882" cy="372427"/>
              </a:xfrm>
              <a:custGeom>
                <a:avLst/>
                <a:gdLst>
                  <a:gd name="connsiteX0" fmla="*/ 154305 w 181882"/>
                  <a:gd name="connsiteY0" fmla="*/ 372428 h 372427"/>
                  <a:gd name="connsiteX1" fmla="*/ 176213 w 181882"/>
                  <a:gd name="connsiteY1" fmla="*/ 360998 h 372427"/>
                  <a:gd name="connsiteX2" fmla="*/ 170497 w 181882"/>
                  <a:gd name="connsiteY2" fmla="*/ 321945 h 372427"/>
                  <a:gd name="connsiteX3" fmla="*/ 55245 w 181882"/>
                  <a:gd name="connsiteY3" fmla="*/ 236220 h 372427"/>
                  <a:gd name="connsiteX4" fmla="*/ 55245 w 181882"/>
                  <a:gd name="connsiteY4" fmla="*/ 27623 h 372427"/>
                  <a:gd name="connsiteX5" fmla="*/ 27622 w 181882"/>
                  <a:gd name="connsiteY5" fmla="*/ 0 h 372427"/>
                  <a:gd name="connsiteX6" fmla="*/ 0 w 181882"/>
                  <a:gd name="connsiteY6" fmla="*/ 27623 h 372427"/>
                  <a:gd name="connsiteX7" fmla="*/ 0 w 181882"/>
                  <a:gd name="connsiteY7" fmla="*/ 249555 h 372427"/>
                  <a:gd name="connsiteX8" fmla="*/ 11430 w 181882"/>
                  <a:gd name="connsiteY8" fmla="*/ 271463 h 372427"/>
                  <a:gd name="connsiteX9" fmla="*/ 138113 w 181882"/>
                  <a:gd name="connsiteY9" fmla="*/ 366713 h 372427"/>
                  <a:gd name="connsiteX10" fmla="*/ 154305 w 181882"/>
                  <a:gd name="connsiteY10" fmla="*/ 372428 h 37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1882" h="372427">
                    <a:moveTo>
                      <a:pt x="154305" y="372428"/>
                    </a:moveTo>
                    <a:cubicBezTo>
                      <a:pt x="162877" y="372428"/>
                      <a:pt x="170497" y="368618"/>
                      <a:pt x="176213" y="360998"/>
                    </a:cubicBezTo>
                    <a:cubicBezTo>
                      <a:pt x="185738" y="348615"/>
                      <a:pt x="182880" y="331470"/>
                      <a:pt x="170497" y="321945"/>
                    </a:cubicBezTo>
                    <a:lnTo>
                      <a:pt x="55245" y="236220"/>
                    </a:lnTo>
                    <a:lnTo>
                      <a:pt x="55245" y="27623"/>
                    </a:lnTo>
                    <a:cubicBezTo>
                      <a:pt x="55245" y="12383"/>
                      <a:pt x="42863" y="0"/>
                      <a:pt x="27622" y="0"/>
                    </a:cubicBezTo>
                    <a:cubicBezTo>
                      <a:pt x="12382" y="0"/>
                      <a:pt x="0" y="12383"/>
                      <a:pt x="0" y="27623"/>
                    </a:cubicBezTo>
                    <a:lnTo>
                      <a:pt x="0" y="249555"/>
                    </a:lnTo>
                    <a:cubicBezTo>
                      <a:pt x="0" y="258128"/>
                      <a:pt x="3810" y="266700"/>
                      <a:pt x="11430" y="271463"/>
                    </a:cubicBezTo>
                    <a:lnTo>
                      <a:pt x="138113" y="366713"/>
                    </a:lnTo>
                    <a:cubicBezTo>
                      <a:pt x="141922" y="370522"/>
                      <a:pt x="147638" y="372428"/>
                      <a:pt x="154305" y="3724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E148BFCD-7A0A-D3B6-95E9-320CA2CAB641}"/>
                  </a:ext>
                </a:extLst>
              </p:cNvPr>
              <p:cNvSpPr/>
              <p:nvPr/>
            </p:nvSpPr>
            <p:spPr>
              <a:xfrm>
                <a:off x="-782794" y="3350247"/>
                <a:ext cx="861298" cy="786765"/>
              </a:xfrm>
              <a:custGeom>
                <a:avLst/>
                <a:gdLst>
                  <a:gd name="connsiteX0" fmla="*/ 813435 w 861298"/>
                  <a:gd name="connsiteY0" fmla="*/ 310515 h 786765"/>
                  <a:gd name="connsiteX1" fmla="*/ 782955 w 861298"/>
                  <a:gd name="connsiteY1" fmla="*/ 340995 h 786765"/>
                  <a:gd name="connsiteX2" fmla="*/ 393383 w 861298"/>
                  <a:gd name="connsiteY2" fmla="*/ 0 h 786765"/>
                  <a:gd name="connsiteX3" fmla="*/ 0 w 861298"/>
                  <a:gd name="connsiteY3" fmla="*/ 393383 h 786765"/>
                  <a:gd name="connsiteX4" fmla="*/ 393383 w 861298"/>
                  <a:gd name="connsiteY4" fmla="*/ 786765 h 786765"/>
                  <a:gd name="connsiteX5" fmla="*/ 704850 w 861298"/>
                  <a:gd name="connsiteY5" fmla="*/ 633413 h 786765"/>
                  <a:gd name="connsiteX6" fmla="*/ 700088 w 861298"/>
                  <a:gd name="connsiteY6" fmla="*/ 594360 h 786765"/>
                  <a:gd name="connsiteX7" fmla="*/ 661035 w 861298"/>
                  <a:gd name="connsiteY7" fmla="*/ 599123 h 786765"/>
                  <a:gd name="connsiteX8" fmla="*/ 393383 w 861298"/>
                  <a:gd name="connsiteY8" fmla="*/ 731520 h 786765"/>
                  <a:gd name="connsiteX9" fmla="*/ 55245 w 861298"/>
                  <a:gd name="connsiteY9" fmla="*/ 393383 h 786765"/>
                  <a:gd name="connsiteX10" fmla="*/ 393383 w 861298"/>
                  <a:gd name="connsiteY10" fmla="*/ 55245 h 786765"/>
                  <a:gd name="connsiteX11" fmla="*/ 728663 w 861298"/>
                  <a:gd name="connsiteY11" fmla="*/ 349568 h 786765"/>
                  <a:gd name="connsiteX12" fmla="*/ 688658 w 861298"/>
                  <a:gd name="connsiteY12" fmla="*/ 310515 h 786765"/>
                  <a:gd name="connsiteX13" fmla="*/ 649605 w 861298"/>
                  <a:gd name="connsiteY13" fmla="*/ 310515 h 786765"/>
                  <a:gd name="connsiteX14" fmla="*/ 649605 w 861298"/>
                  <a:gd name="connsiteY14" fmla="*/ 349568 h 786765"/>
                  <a:gd name="connsiteX15" fmla="*/ 731520 w 861298"/>
                  <a:gd name="connsiteY15" fmla="*/ 431483 h 786765"/>
                  <a:gd name="connsiteX16" fmla="*/ 751523 w 861298"/>
                  <a:gd name="connsiteY16" fmla="*/ 439103 h 786765"/>
                  <a:gd name="connsiteX17" fmla="*/ 771525 w 861298"/>
                  <a:gd name="connsiteY17" fmla="*/ 431483 h 786765"/>
                  <a:gd name="connsiteX18" fmla="*/ 853440 w 861298"/>
                  <a:gd name="connsiteY18" fmla="*/ 349568 h 786765"/>
                  <a:gd name="connsiteX19" fmla="*/ 853440 w 861298"/>
                  <a:gd name="connsiteY19" fmla="*/ 310515 h 786765"/>
                  <a:gd name="connsiteX20" fmla="*/ 813435 w 861298"/>
                  <a:gd name="connsiteY20" fmla="*/ 310515 h 78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1298" h="786765">
                    <a:moveTo>
                      <a:pt x="813435" y="310515"/>
                    </a:moveTo>
                    <a:lnTo>
                      <a:pt x="782955" y="340995"/>
                    </a:lnTo>
                    <a:cubicBezTo>
                      <a:pt x="757238" y="148590"/>
                      <a:pt x="592455" y="0"/>
                      <a:pt x="393383" y="0"/>
                    </a:cubicBezTo>
                    <a:cubicBezTo>
                      <a:pt x="176213" y="0"/>
                      <a:pt x="0" y="176213"/>
                      <a:pt x="0" y="393383"/>
                    </a:cubicBezTo>
                    <a:cubicBezTo>
                      <a:pt x="0" y="610553"/>
                      <a:pt x="176213" y="786765"/>
                      <a:pt x="393383" y="786765"/>
                    </a:cubicBezTo>
                    <a:cubicBezTo>
                      <a:pt x="516255" y="786765"/>
                      <a:pt x="629603" y="730568"/>
                      <a:pt x="704850" y="633413"/>
                    </a:cubicBezTo>
                    <a:cubicBezTo>
                      <a:pt x="714375" y="621030"/>
                      <a:pt x="711518" y="603885"/>
                      <a:pt x="700088" y="594360"/>
                    </a:cubicBezTo>
                    <a:cubicBezTo>
                      <a:pt x="687705" y="584835"/>
                      <a:pt x="670560" y="587693"/>
                      <a:pt x="661035" y="599123"/>
                    </a:cubicBezTo>
                    <a:cubicBezTo>
                      <a:pt x="596265" y="682943"/>
                      <a:pt x="499110" y="731520"/>
                      <a:pt x="393383" y="731520"/>
                    </a:cubicBezTo>
                    <a:cubicBezTo>
                      <a:pt x="206693" y="731520"/>
                      <a:pt x="55245" y="580073"/>
                      <a:pt x="55245" y="393383"/>
                    </a:cubicBezTo>
                    <a:cubicBezTo>
                      <a:pt x="55245" y="206693"/>
                      <a:pt x="206693" y="55245"/>
                      <a:pt x="393383" y="55245"/>
                    </a:cubicBezTo>
                    <a:cubicBezTo>
                      <a:pt x="564833" y="55245"/>
                      <a:pt x="706755" y="183833"/>
                      <a:pt x="728663" y="349568"/>
                    </a:cubicBezTo>
                    <a:lnTo>
                      <a:pt x="688658" y="310515"/>
                    </a:lnTo>
                    <a:cubicBezTo>
                      <a:pt x="678180" y="300038"/>
                      <a:pt x="660083" y="300038"/>
                      <a:pt x="649605" y="310515"/>
                    </a:cubicBezTo>
                    <a:cubicBezTo>
                      <a:pt x="639128" y="320993"/>
                      <a:pt x="639128" y="339090"/>
                      <a:pt x="649605" y="349568"/>
                    </a:cubicBezTo>
                    <a:lnTo>
                      <a:pt x="731520" y="431483"/>
                    </a:lnTo>
                    <a:cubicBezTo>
                      <a:pt x="736283" y="436245"/>
                      <a:pt x="743903" y="439103"/>
                      <a:pt x="751523" y="439103"/>
                    </a:cubicBezTo>
                    <a:cubicBezTo>
                      <a:pt x="759143" y="439103"/>
                      <a:pt x="765810" y="436245"/>
                      <a:pt x="771525" y="431483"/>
                    </a:cubicBezTo>
                    <a:lnTo>
                      <a:pt x="853440" y="349568"/>
                    </a:lnTo>
                    <a:cubicBezTo>
                      <a:pt x="863918" y="339090"/>
                      <a:pt x="863918" y="320993"/>
                      <a:pt x="853440" y="310515"/>
                    </a:cubicBezTo>
                    <a:cubicBezTo>
                      <a:pt x="842010" y="299085"/>
                      <a:pt x="824865" y="299085"/>
                      <a:pt x="813435" y="310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185F8B4-703F-2FF0-BEA2-65877305AE07}"/>
                  </a:ext>
                </a:extLst>
              </p:cNvPr>
              <p:cNvSpPr/>
              <p:nvPr/>
            </p:nvSpPr>
            <p:spPr>
              <a:xfrm>
                <a:off x="-409414" y="3435020"/>
                <a:ext cx="40005" cy="40005"/>
              </a:xfrm>
              <a:custGeom>
                <a:avLst/>
                <a:gdLst>
                  <a:gd name="connsiteX0" fmla="*/ 40005 w 40005"/>
                  <a:gd name="connsiteY0" fmla="*/ 20003 h 40005"/>
                  <a:gd name="connsiteX1" fmla="*/ 20003 w 40005"/>
                  <a:gd name="connsiteY1" fmla="*/ 40005 h 40005"/>
                  <a:gd name="connsiteX2" fmla="*/ 0 w 40005"/>
                  <a:gd name="connsiteY2" fmla="*/ 20003 h 40005"/>
                  <a:gd name="connsiteX3" fmla="*/ 20003 w 40005"/>
                  <a:gd name="connsiteY3" fmla="*/ 0 h 40005"/>
                  <a:gd name="connsiteX4" fmla="*/ 40005 w 40005"/>
                  <a:gd name="connsiteY4" fmla="*/ 20003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5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3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3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A7453A47-CFDE-3AFB-DE77-98715E5B3B08}"/>
                  </a:ext>
                </a:extLst>
              </p:cNvPr>
              <p:cNvSpPr/>
              <p:nvPr/>
            </p:nvSpPr>
            <p:spPr>
              <a:xfrm>
                <a:off x="-409414" y="4012235"/>
                <a:ext cx="40005" cy="40004"/>
              </a:xfrm>
              <a:custGeom>
                <a:avLst/>
                <a:gdLst>
                  <a:gd name="connsiteX0" fmla="*/ 40005 w 40005"/>
                  <a:gd name="connsiteY0" fmla="*/ 20003 h 40004"/>
                  <a:gd name="connsiteX1" fmla="*/ 20003 w 40005"/>
                  <a:gd name="connsiteY1" fmla="*/ 40005 h 40004"/>
                  <a:gd name="connsiteX2" fmla="*/ 0 w 40005"/>
                  <a:gd name="connsiteY2" fmla="*/ 20003 h 40004"/>
                  <a:gd name="connsiteX3" fmla="*/ 20003 w 40005"/>
                  <a:gd name="connsiteY3" fmla="*/ 0 h 40004"/>
                  <a:gd name="connsiteX4" fmla="*/ 40005 w 40005"/>
                  <a:gd name="connsiteY4" fmla="*/ 20003 h 40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4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3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3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24C5EFA-F045-150F-965C-2CE66E7DADD8}"/>
                  </a:ext>
                </a:extLst>
              </p:cNvPr>
              <p:cNvSpPr/>
              <p:nvPr/>
            </p:nvSpPr>
            <p:spPr>
              <a:xfrm>
                <a:off x="-698022" y="3723627"/>
                <a:ext cx="40005" cy="40005"/>
              </a:xfrm>
              <a:custGeom>
                <a:avLst/>
                <a:gdLst>
                  <a:gd name="connsiteX0" fmla="*/ 40005 w 40005"/>
                  <a:gd name="connsiteY0" fmla="*/ 20003 h 40005"/>
                  <a:gd name="connsiteX1" fmla="*/ 20002 w 40005"/>
                  <a:gd name="connsiteY1" fmla="*/ 40005 h 40005"/>
                  <a:gd name="connsiteX2" fmla="*/ 0 w 40005"/>
                  <a:gd name="connsiteY2" fmla="*/ 20003 h 40005"/>
                  <a:gd name="connsiteX3" fmla="*/ 20002 w 40005"/>
                  <a:gd name="connsiteY3" fmla="*/ 0 h 40005"/>
                  <a:gd name="connsiteX4" fmla="*/ 40005 w 40005"/>
                  <a:gd name="connsiteY4" fmla="*/ 20003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5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2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2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" name="图形 92">
              <a:extLst>
                <a:ext uri="{FF2B5EF4-FFF2-40B4-BE49-F238E27FC236}">
                  <a16:creationId xmlns:a16="http://schemas.microsoft.com/office/drawing/2014/main" id="{34288F6E-7EAA-2FAA-3DA6-1FA88B549DEA}"/>
                </a:ext>
              </a:extLst>
            </p:cNvPr>
            <p:cNvGrpSpPr/>
            <p:nvPr/>
          </p:nvGrpSpPr>
          <p:grpSpPr>
            <a:xfrm>
              <a:off x="6964676" y="2849173"/>
              <a:ext cx="153003" cy="139763"/>
              <a:chOff x="-782794" y="3350247"/>
              <a:chExt cx="861298" cy="786765"/>
            </a:xfrm>
            <a:solidFill>
              <a:srgbClr val="D4AEA3"/>
            </a:solidFill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DB3129B8-7C77-53F0-0EF5-1BB36FF15F02}"/>
                  </a:ext>
                </a:extLst>
              </p:cNvPr>
              <p:cNvSpPr/>
              <p:nvPr/>
            </p:nvSpPr>
            <p:spPr>
              <a:xfrm>
                <a:off x="-435131" y="3513124"/>
                <a:ext cx="181882" cy="372427"/>
              </a:xfrm>
              <a:custGeom>
                <a:avLst/>
                <a:gdLst>
                  <a:gd name="connsiteX0" fmla="*/ 154305 w 181882"/>
                  <a:gd name="connsiteY0" fmla="*/ 372428 h 372427"/>
                  <a:gd name="connsiteX1" fmla="*/ 176213 w 181882"/>
                  <a:gd name="connsiteY1" fmla="*/ 360998 h 372427"/>
                  <a:gd name="connsiteX2" fmla="*/ 170497 w 181882"/>
                  <a:gd name="connsiteY2" fmla="*/ 321945 h 372427"/>
                  <a:gd name="connsiteX3" fmla="*/ 55245 w 181882"/>
                  <a:gd name="connsiteY3" fmla="*/ 236220 h 372427"/>
                  <a:gd name="connsiteX4" fmla="*/ 55245 w 181882"/>
                  <a:gd name="connsiteY4" fmla="*/ 27623 h 372427"/>
                  <a:gd name="connsiteX5" fmla="*/ 27622 w 181882"/>
                  <a:gd name="connsiteY5" fmla="*/ 0 h 372427"/>
                  <a:gd name="connsiteX6" fmla="*/ 0 w 181882"/>
                  <a:gd name="connsiteY6" fmla="*/ 27623 h 372427"/>
                  <a:gd name="connsiteX7" fmla="*/ 0 w 181882"/>
                  <a:gd name="connsiteY7" fmla="*/ 249555 h 372427"/>
                  <a:gd name="connsiteX8" fmla="*/ 11430 w 181882"/>
                  <a:gd name="connsiteY8" fmla="*/ 271463 h 372427"/>
                  <a:gd name="connsiteX9" fmla="*/ 138113 w 181882"/>
                  <a:gd name="connsiteY9" fmla="*/ 366713 h 372427"/>
                  <a:gd name="connsiteX10" fmla="*/ 154305 w 181882"/>
                  <a:gd name="connsiteY10" fmla="*/ 372428 h 37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1882" h="372427">
                    <a:moveTo>
                      <a:pt x="154305" y="372428"/>
                    </a:moveTo>
                    <a:cubicBezTo>
                      <a:pt x="162877" y="372428"/>
                      <a:pt x="170497" y="368618"/>
                      <a:pt x="176213" y="360998"/>
                    </a:cubicBezTo>
                    <a:cubicBezTo>
                      <a:pt x="185738" y="348615"/>
                      <a:pt x="182880" y="331470"/>
                      <a:pt x="170497" y="321945"/>
                    </a:cubicBezTo>
                    <a:lnTo>
                      <a:pt x="55245" y="236220"/>
                    </a:lnTo>
                    <a:lnTo>
                      <a:pt x="55245" y="27623"/>
                    </a:lnTo>
                    <a:cubicBezTo>
                      <a:pt x="55245" y="12383"/>
                      <a:pt x="42863" y="0"/>
                      <a:pt x="27622" y="0"/>
                    </a:cubicBezTo>
                    <a:cubicBezTo>
                      <a:pt x="12382" y="0"/>
                      <a:pt x="0" y="12383"/>
                      <a:pt x="0" y="27623"/>
                    </a:cubicBezTo>
                    <a:lnTo>
                      <a:pt x="0" y="249555"/>
                    </a:lnTo>
                    <a:cubicBezTo>
                      <a:pt x="0" y="258128"/>
                      <a:pt x="3810" y="266700"/>
                      <a:pt x="11430" y="271463"/>
                    </a:cubicBezTo>
                    <a:lnTo>
                      <a:pt x="138113" y="366713"/>
                    </a:lnTo>
                    <a:cubicBezTo>
                      <a:pt x="141922" y="370522"/>
                      <a:pt x="147638" y="372428"/>
                      <a:pt x="154305" y="3724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F70C988B-AAE1-0402-C1AC-6BF6DC5B5762}"/>
                  </a:ext>
                </a:extLst>
              </p:cNvPr>
              <p:cNvSpPr/>
              <p:nvPr/>
            </p:nvSpPr>
            <p:spPr>
              <a:xfrm>
                <a:off x="-782794" y="3350247"/>
                <a:ext cx="861298" cy="786765"/>
              </a:xfrm>
              <a:custGeom>
                <a:avLst/>
                <a:gdLst>
                  <a:gd name="connsiteX0" fmla="*/ 813435 w 861298"/>
                  <a:gd name="connsiteY0" fmla="*/ 310515 h 786765"/>
                  <a:gd name="connsiteX1" fmla="*/ 782955 w 861298"/>
                  <a:gd name="connsiteY1" fmla="*/ 340995 h 786765"/>
                  <a:gd name="connsiteX2" fmla="*/ 393383 w 861298"/>
                  <a:gd name="connsiteY2" fmla="*/ 0 h 786765"/>
                  <a:gd name="connsiteX3" fmla="*/ 0 w 861298"/>
                  <a:gd name="connsiteY3" fmla="*/ 393383 h 786765"/>
                  <a:gd name="connsiteX4" fmla="*/ 393383 w 861298"/>
                  <a:gd name="connsiteY4" fmla="*/ 786765 h 786765"/>
                  <a:gd name="connsiteX5" fmla="*/ 704850 w 861298"/>
                  <a:gd name="connsiteY5" fmla="*/ 633413 h 786765"/>
                  <a:gd name="connsiteX6" fmla="*/ 700088 w 861298"/>
                  <a:gd name="connsiteY6" fmla="*/ 594360 h 786765"/>
                  <a:gd name="connsiteX7" fmla="*/ 661035 w 861298"/>
                  <a:gd name="connsiteY7" fmla="*/ 599123 h 786765"/>
                  <a:gd name="connsiteX8" fmla="*/ 393383 w 861298"/>
                  <a:gd name="connsiteY8" fmla="*/ 731520 h 786765"/>
                  <a:gd name="connsiteX9" fmla="*/ 55245 w 861298"/>
                  <a:gd name="connsiteY9" fmla="*/ 393383 h 786765"/>
                  <a:gd name="connsiteX10" fmla="*/ 393383 w 861298"/>
                  <a:gd name="connsiteY10" fmla="*/ 55245 h 786765"/>
                  <a:gd name="connsiteX11" fmla="*/ 728663 w 861298"/>
                  <a:gd name="connsiteY11" fmla="*/ 349568 h 786765"/>
                  <a:gd name="connsiteX12" fmla="*/ 688658 w 861298"/>
                  <a:gd name="connsiteY12" fmla="*/ 310515 h 786765"/>
                  <a:gd name="connsiteX13" fmla="*/ 649605 w 861298"/>
                  <a:gd name="connsiteY13" fmla="*/ 310515 h 786765"/>
                  <a:gd name="connsiteX14" fmla="*/ 649605 w 861298"/>
                  <a:gd name="connsiteY14" fmla="*/ 349568 h 786765"/>
                  <a:gd name="connsiteX15" fmla="*/ 731520 w 861298"/>
                  <a:gd name="connsiteY15" fmla="*/ 431483 h 786765"/>
                  <a:gd name="connsiteX16" fmla="*/ 751523 w 861298"/>
                  <a:gd name="connsiteY16" fmla="*/ 439103 h 786765"/>
                  <a:gd name="connsiteX17" fmla="*/ 771525 w 861298"/>
                  <a:gd name="connsiteY17" fmla="*/ 431483 h 786765"/>
                  <a:gd name="connsiteX18" fmla="*/ 853440 w 861298"/>
                  <a:gd name="connsiteY18" fmla="*/ 349568 h 786765"/>
                  <a:gd name="connsiteX19" fmla="*/ 853440 w 861298"/>
                  <a:gd name="connsiteY19" fmla="*/ 310515 h 786765"/>
                  <a:gd name="connsiteX20" fmla="*/ 813435 w 861298"/>
                  <a:gd name="connsiteY20" fmla="*/ 310515 h 78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1298" h="786765">
                    <a:moveTo>
                      <a:pt x="813435" y="310515"/>
                    </a:moveTo>
                    <a:lnTo>
                      <a:pt x="782955" y="340995"/>
                    </a:lnTo>
                    <a:cubicBezTo>
                      <a:pt x="757238" y="148590"/>
                      <a:pt x="592455" y="0"/>
                      <a:pt x="393383" y="0"/>
                    </a:cubicBezTo>
                    <a:cubicBezTo>
                      <a:pt x="176213" y="0"/>
                      <a:pt x="0" y="176213"/>
                      <a:pt x="0" y="393383"/>
                    </a:cubicBezTo>
                    <a:cubicBezTo>
                      <a:pt x="0" y="610553"/>
                      <a:pt x="176213" y="786765"/>
                      <a:pt x="393383" y="786765"/>
                    </a:cubicBezTo>
                    <a:cubicBezTo>
                      <a:pt x="516255" y="786765"/>
                      <a:pt x="629603" y="730568"/>
                      <a:pt x="704850" y="633413"/>
                    </a:cubicBezTo>
                    <a:cubicBezTo>
                      <a:pt x="714375" y="621030"/>
                      <a:pt x="711518" y="603885"/>
                      <a:pt x="700088" y="594360"/>
                    </a:cubicBezTo>
                    <a:cubicBezTo>
                      <a:pt x="687705" y="584835"/>
                      <a:pt x="670560" y="587693"/>
                      <a:pt x="661035" y="599123"/>
                    </a:cubicBezTo>
                    <a:cubicBezTo>
                      <a:pt x="596265" y="682943"/>
                      <a:pt x="499110" y="731520"/>
                      <a:pt x="393383" y="731520"/>
                    </a:cubicBezTo>
                    <a:cubicBezTo>
                      <a:pt x="206693" y="731520"/>
                      <a:pt x="55245" y="580073"/>
                      <a:pt x="55245" y="393383"/>
                    </a:cubicBezTo>
                    <a:cubicBezTo>
                      <a:pt x="55245" y="206693"/>
                      <a:pt x="206693" y="55245"/>
                      <a:pt x="393383" y="55245"/>
                    </a:cubicBezTo>
                    <a:cubicBezTo>
                      <a:pt x="564833" y="55245"/>
                      <a:pt x="706755" y="183833"/>
                      <a:pt x="728663" y="349568"/>
                    </a:cubicBezTo>
                    <a:lnTo>
                      <a:pt x="688658" y="310515"/>
                    </a:lnTo>
                    <a:cubicBezTo>
                      <a:pt x="678180" y="300038"/>
                      <a:pt x="660083" y="300038"/>
                      <a:pt x="649605" y="310515"/>
                    </a:cubicBezTo>
                    <a:cubicBezTo>
                      <a:pt x="639128" y="320993"/>
                      <a:pt x="639128" y="339090"/>
                      <a:pt x="649605" y="349568"/>
                    </a:cubicBezTo>
                    <a:lnTo>
                      <a:pt x="731520" y="431483"/>
                    </a:lnTo>
                    <a:cubicBezTo>
                      <a:pt x="736283" y="436245"/>
                      <a:pt x="743903" y="439103"/>
                      <a:pt x="751523" y="439103"/>
                    </a:cubicBezTo>
                    <a:cubicBezTo>
                      <a:pt x="759143" y="439103"/>
                      <a:pt x="765810" y="436245"/>
                      <a:pt x="771525" y="431483"/>
                    </a:cubicBezTo>
                    <a:lnTo>
                      <a:pt x="853440" y="349568"/>
                    </a:lnTo>
                    <a:cubicBezTo>
                      <a:pt x="863918" y="339090"/>
                      <a:pt x="863918" y="320993"/>
                      <a:pt x="853440" y="310515"/>
                    </a:cubicBezTo>
                    <a:cubicBezTo>
                      <a:pt x="842010" y="299085"/>
                      <a:pt x="824865" y="299085"/>
                      <a:pt x="813435" y="310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19DFC606-8E8C-45AE-422C-809F2C3F92C1}"/>
                  </a:ext>
                </a:extLst>
              </p:cNvPr>
              <p:cNvSpPr/>
              <p:nvPr/>
            </p:nvSpPr>
            <p:spPr>
              <a:xfrm>
                <a:off x="-409414" y="3435020"/>
                <a:ext cx="40005" cy="40005"/>
              </a:xfrm>
              <a:custGeom>
                <a:avLst/>
                <a:gdLst>
                  <a:gd name="connsiteX0" fmla="*/ 40005 w 40005"/>
                  <a:gd name="connsiteY0" fmla="*/ 20003 h 40005"/>
                  <a:gd name="connsiteX1" fmla="*/ 20003 w 40005"/>
                  <a:gd name="connsiteY1" fmla="*/ 40005 h 40005"/>
                  <a:gd name="connsiteX2" fmla="*/ 0 w 40005"/>
                  <a:gd name="connsiteY2" fmla="*/ 20003 h 40005"/>
                  <a:gd name="connsiteX3" fmla="*/ 20003 w 40005"/>
                  <a:gd name="connsiteY3" fmla="*/ 0 h 40005"/>
                  <a:gd name="connsiteX4" fmla="*/ 40005 w 40005"/>
                  <a:gd name="connsiteY4" fmla="*/ 20003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5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3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3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139EE1FA-85D8-4EB6-8755-4960BB07163B}"/>
                  </a:ext>
                </a:extLst>
              </p:cNvPr>
              <p:cNvSpPr/>
              <p:nvPr/>
            </p:nvSpPr>
            <p:spPr>
              <a:xfrm>
                <a:off x="-409414" y="4012235"/>
                <a:ext cx="40005" cy="40004"/>
              </a:xfrm>
              <a:custGeom>
                <a:avLst/>
                <a:gdLst>
                  <a:gd name="connsiteX0" fmla="*/ 40005 w 40005"/>
                  <a:gd name="connsiteY0" fmla="*/ 20003 h 40004"/>
                  <a:gd name="connsiteX1" fmla="*/ 20003 w 40005"/>
                  <a:gd name="connsiteY1" fmla="*/ 40005 h 40004"/>
                  <a:gd name="connsiteX2" fmla="*/ 0 w 40005"/>
                  <a:gd name="connsiteY2" fmla="*/ 20003 h 40004"/>
                  <a:gd name="connsiteX3" fmla="*/ 20003 w 40005"/>
                  <a:gd name="connsiteY3" fmla="*/ 0 h 40004"/>
                  <a:gd name="connsiteX4" fmla="*/ 40005 w 40005"/>
                  <a:gd name="connsiteY4" fmla="*/ 20003 h 40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4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3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3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6579DFD0-4763-4EA6-057C-0F2F78423FD7}"/>
                  </a:ext>
                </a:extLst>
              </p:cNvPr>
              <p:cNvSpPr/>
              <p:nvPr/>
            </p:nvSpPr>
            <p:spPr>
              <a:xfrm>
                <a:off x="-698022" y="3723627"/>
                <a:ext cx="40005" cy="40005"/>
              </a:xfrm>
              <a:custGeom>
                <a:avLst/>
                <a:gdLst>
                  <a:gd name="connsiteX0" fmla="*/ 40005 w 40005"/>
                  <a:gd name="connsiteY0" fmla="*/ 20003 h 40005"/>
                  <a:gd name="connsiteX1" fmla="*/ 20002 w 40005"/>
                  <a:gd name="connsiteY1" fmla="*/ 40005 h 40005"/>
                  <a:gd name="connsiteX2" fmla="*/ 0 w 40005"/>
                  <a:gd name="connsiteY2" fmla="*/ 20003 h 40005"/>
                  <a:gd name="connsiteX3" fmla="*/ 20002 w 40005"/>
                  <a:gd name="connsiteY3" fmla="*/ 0 h 40005"/>
                  <a:gd name="connsiteX4" fmla="*/ 40005 w 40005"/>
                  <a:gd name="connsiteY4" fmla="*/ 20003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5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2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2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" name="图形 92">
              <a:extLst>
                <a:ext uri="{FF2B5EF4-FFF2-40B4-BE49-F238E27FC236}">
                  <a16:creationId xmlns:a16="http://schemas.microsoft.com/office/drawing/2014/main" id="{9FC7D565-6A73-B708-9ADF-51B51EF5589D}"/>
                </a:ext>
              </a:extLst>
            </p:cNvPr>
            <p:cNvGrpSpPr/>
            <p:nvPr/>
          </p:nvGrpSpPr>
          <p:grpSpPr>
            <a:xfrm>
              <a:off x="6964676" y="2272305"/>
              <a:ext cx="153003" cy="139763"/>
              <a:chOff x="-782794" y="3350247"/>
              <a:chExt cx="861298" cy="786765"/>
            </a:xfrm>
            <a:solidFill>
              <a:srgbClr val="D4AEA3"/>
            </a:solidFill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BB79604D-E7FC-F58D-7713-43D83DF5249E}"/>
                  </a:ext>
                </a:extLst>
              </p:cNvPr>
              <p:cNvSpPr/>
              <p:nvPr/>
            </p:nvSpPr>
            <p:spPr>
              <a:xfrm>
                <a:off x="-435131" y="3513124"/>
                <a:ext cx="181882" cy="372427"/>
              </a:xfrm>
              <a:custGeom>
                <a:avLst/>
                <a:gdLst>
                  <a:gd name="connsiteX0" fmla="*/ 154305 w 181882"/>
                  <a:gd name="connsiteY0" fmla="*/ 372428 h 372427"/>
                  <a:gd name="connsiteX1" fmla="*/ 176213 w 181882"/>
                  <a:gd name="connsiteY1" fmla="*/ 360998 h 372427"/>
                  <a:gd name="connsiteX2" fmla="*/ 170497 w 181882"/>
                  <a:gd name="connsiteY2" fmla="*/ 321945 h 372427"/>
                  <a:gd name="connsiteX3" fmla="*/ 55245 w 181882"/>
                  <a:gd name="connsiteY3" fmla="*/ 236220 h 372427"/>
                  <a:gd name="connsiteX4" fmla="*/ 55245 w 181882"/>
                  <a:gd name="connsiteY4" fmla="*/ 27623 h 372427"/>
                  <a:gd name="connsiteX5" fmla="*/ 27622 w 181882"/>
                  <a:gd name="connsiteY5" fmla="*/ 0 h 372427"/>
                  <a:gd name="connsiteX6" fmla="*/ 0 w 181882"/>
                  <a:gd name="connsiteY6" fmla="*/ 27623 h 372427"/>
                  <a:gd name="connsiteX7" fmla="*/ 0 w 181882"/>
                  <a:gd name="connsiteY7" fmla="*/ 249555 h 372427"/>
                  <a:gd name="connsiteX8" fmla="*/ 11430 w 181882"/>
                  <a:gd name="connsiteY8" fmla="*/ 271463 h 372427"/>
                  <a:gd name="connsiteX9" fmla="*/ 138113 w 181882"/>
                  <a:gd name="connsiteY9" fmla="*/ 366713 h 372427"/>
                  <a:gd name="connsiteX10" fmla="*/ 154305 w 181882"/>
                  <a:gd name="connsiteY10" fmla="*/ 372428 h 37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1882" h="372427">
                    <a:moveTo>
                      <a:pt x="154305" y="372428"/>
                    </a:moveTo>
                    <a:cubicBezTo>
                      <a:pt x="162877" y="372428"/>
                      <a:pt x="170497" y="368618"/>
                      <a:pt x="176213" y="360998"/>
                    </a:cubicBezTo>
                    <a:cubicBezTo>
                      <a:pt x="185738" y="348615"/>
                      <a:pt x="182880" y="331470"/>
                      <a:pt x="170497" y="321945"/>
                    </a:cubicBezTo>
                    <a:lnTo>
                      <a:pt x="55245" y="236220"/>
                    </a:lnTo>
                    <a:lnTo>
                      <a:pt x="55245" y="27623"/>
                    </a:lnTo>
                    <a:cubicBezTo>
                      <a:pt x="55245" y="12383"/>
                      <a:pt x="42863" y="0"/>
                      <a:pt x="27622" y="0"/>
                    </a:cubicBezTo>
                    <a:cubicBezTo>
                      <a:pt x="12382" y="0"/>
                      <a:pt x="0" y="12383"/>
                      <a:pt x="0" y="27623"/>
                    </a:cubicBezTo>
                    <a:lnTo>
                      <a:pt x="0" y="249555"/>
                    </a:lnTo>
                    <a:cubicBezTo>
                      <a:pt x="0" y="258128"/>
                      <a:pt x="3810" y="266700"/>
                      <a:pt x="11430" y="271463"/>
                    </a:cubicBezTo>
                    <a:lnTo>
                      <a:pt x="138113" y="366713"/>
                    </a:lnTo>
                    <a:cubicBezTo>
                      <a:pt x="141922" y="370522"/>
                      <a:pt x="147638" y="372428"/>
                      <a:pt x="154305" y="3724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0A81591-AC19-D33C-EB6A-83E519032FA4}"/>
                  </a:ext>
                </a:extLst>
              </p:cNvPr>
              <p:cNvSpPr/>
              <p:nvPr/>
            </p:nvSpPr>
            <p:spPr>
              <a:xfrm>
                <a:off x="-782794" y="3350247"/>
                <a:ext cx="861298" cy="786765"/>
              </a:xfrm>
              <a:custGeom>
                <a:avLst/>
                <a:gdLst>
                  <a:gd name="connsiteX0" fmla="*/ 813435 w 861298"/>
                  <a:gd name="connsiteY0" fmla="*/ 310515 h 786765"/>
                  <a:gd name="connsiteX1" fmla="*/ 782955 w 861298"/>
                  <a:gd name="connsiteY1" fmla="*/ 340995 h 786765"/>
                  <a:gd name="connsiteX2" fmla="*/ 393383 w 861298"/>
                  <a:gd name="connsiteY2" fmla="*/ 0 h 786765"/>
                  <a:gd name="connsiteX3" fmla="*/ 0 w 861298"/>
                  <a:gd name="connsiteY3" fmla="*/ 393383 h 786765"/>
                  <a:gd name="connsiteX4" fmla="*/ 393383 w 861298"/>
                  <a:gd name="connsiteY4" fmla="*/ 786765 h 786765"/>
                  <a:gd name="connsiteX5" fmla="*/ 704850 w 861298"/>
                  <a:gd name="connsiteY5" fmla="*/ 633413 h 786765"/>
                  <a:gd name="connsiteX6" fmla="*/ 700088 w 861298"/>
                  <a:gd name="connsiteY6" fmla="*/ 594360 h 786765"/>
                  <a:gd name="connsiteX7" fmla="*/ 661035 w 861298"/>
                  <a:gd name="connsiteY7" fmla="*/ 599123 h 786765"/>
                  <a:gd name="connsiteX8" fmla="*/ 393383 w 861298"/>
                  <a:gd name="connsiteY8" fmla="*/ 731520 h 786765"/>
                  <a:gd name="connsiteX9" fmla="*/ 55245 w 861298"/>
                  <a:gd name="connsiteY9" fmla="*/ 393383 h 786765"/>
                  <a:gd name="connsiteX10" fmla="*/ 393383 w 861298"/>
                  <a:gd name="connsiteY10" fmla="*/ 55245 h 786765"/>
                  <a:gd name="connsiteX11" fmla="*/ 728663 w 861298"/>
                  <a:gd name="connsiteY11" fmla="*/ 349568 h 786765"/>
                  <a:gd name="connsiteX12" fmla="*/ 688658 w 861298"/>
                  <a:gd name="connsiteY12" fmla="*/ 310515 h 786765"/>
                  <a:gd name="connsiteX13" fmla="*/ 649605 w 861298"/>
                  <a:gd name="connsiteY13" fmla="*/ 310515 h 786765"/>
                  <a:gd name="connsiteX14" fmla="*/ 649605 w 861298"/>
                  <a:gd name="connsiteY14" fmla="*/ 349568 h 786765"/>
                  <a:gd name="connsiteX15" fmla="*/ 731520 w 861298"/>
                  <a:gd name="connsiteY15" fmla="*/ 431483 h 786765"/>
                  <a:gd name="connsiteX16" fmla="*/ 751523 w 861298"/>
                  <a:gd name="connsiteY16" fmla="*/ 439103 h 786765"/>
                  <a:gd name="connsiteX17" fmla="*/ 771525 w 861298"/>
                  <a:gd name="connsiteY17" fmla="*/ 431483 h 786765"/>
                  <a:gd name="connsiteX18" fmla="*/ 853440 w 861298"/>
                  <a:gd name="connsiteY18" fmla="*/ 349568 h 786765"/>
                  <a:gd name="connsiteX19" fmla="*/ 853440 w 861298"/>
                  <a:gd name="connsiteY19" fmla="*/ 310515 h 786765"/>
                  <a:gd name="connsiteX20" fmla="*/ 813435 w 861298"/>
                  <a:gd name="connsiteY20" fmla="*/ 310515 h 78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1298" h="786765">
                    <a:moveTo>
                      <a:pt x="813435" y="310515"/>
                    </a:moveTo>
                    <a:lnTo>
                      <a:pt x="782955" y="340995"/>
                    </a:lnTo>
                    <a:cubicBezTo>
                      <a:pt x="757238" y="148590"/>
                      <a:pt x="592455" y="0"/>
                      <a:pt x="393383" y="0"/>
                    </a:cubicBezTo>
                    <a:cubicBezTo>
                      <a:pt x="176213" y="0"/>
                      <a:pt x="0" y="176213"/>
                      <a:pt x="0" y="393383"/>
                    </a:cubicBezTo>
                    <a:cubicBezTo>
                      <a:pt x="0" y="610553"/>
                      <a:pt x="176213" y="786765"/>
                      <a:pt x="393383" y="786765"/>
                    </a:cubicBezTo>
                    <a:cubicBezTo>
                      <a:pt x="516255" y="786765"/>
                      <a:pt x="629603" y="730568"/>
                      <a:pt x="704850" y="633413"/>
                    </a:cubicBezTo>
                    <a:cubicBezTo>
                      <a:pt x="714375" y="621030"/>
                      <a:pt x="711518" y="603885"/>
                      <a:pt x="700088" y="594360"/>
                    </a:cubicBezTo>
                    <a:cubicBezTo>
                      <a:pt x="687705" y="584835"/>
                      <a:pt x="670560" y="587693"/>
                      <a:pt x="661035" y="599123"/>
                    </a:cubicBezTo>
                    <a:cubicBezTo>
                      <a:pt x="596265" y="682943"/>
                      <a:pt x="499110" y="731520"/>
                      <a:pt x="393383" y="731520"/>
                    </a:cubicBezTo>
                    <a:cubicBezTo>
                      <a:pt x="206693" y="731520"/>
                      <a:pt x="55245" y="580073"/>
                      <a:pt x="55245" y="393383"/>
                    </a:cubicBezTo>
                    <a:cubicBezTo>
                      <a:pt x="55245" y="206693"/>
                      <a:pt x="206693" y="55245"/>
                      <a:pt x="393383" y="55245"/>
                    </a:cubicBezTo>
                    <a:cubicBezTo>
                      <a:pt x="564833" y="55245"/>
                      <a:pt x="706755" y="183833"/>
                      <a:pt x="728663" y="349568"/>
                    </a:cubicBezTo>
                    <a:lnTo>
                      <a:pt x="688658" y="310515"/>
                    </a:lnTo>
                    <a:cubicBezTo>
                      <a:pt x="678180" y="300038"/>
                      <a:pt x="660083" y="300038"/>
                      <a:pt x="649605" y="310515"/>
                    </a:cubicBezTo>
                    <a:cubicBezTo>
                      <a:pt x="639128" y="320993"/>
                      <a:pt x="639128" y="339090"/>
                      <a:pt x="649605" y="349568"/>
                    </a:cubicBezTo>
                    <a:lnTo>
                      <a:pt x="731520" y="431483"/>
                    </a:lnTo>
                    <a:cubicBezTo>
                      <a:pt x="736283" y="436245"/>
                      <a:pt x="743903" y="439103"/>
                      <a:pt x="751523" y="439103"/>
                    </a:cubicBezTo>
                    <a:cubicBezTo>
                      <a:pt x="759143" y="439103"/>
                      <a:pt x="765810" y="436245"/>
                      <a:pt x="771525" y="431483"/>
                    </a:cubicBezTo>
                    <a:lnTo>
                      <a:pt x="853440" y="349568"/>
                    </a:lnTo>
                    <a:cubicBezTo>
                      <a:pt x="863918" y="339090"/>
                      <a:pt x="863918" y="320993"/>
                      <a:pt x="853440" y="310515"/>
                    </a:cubicBezTo>
                    <a:cubicBezTo>
                      <a:pt x="842010" y="299085"/>
                      <a:pt x="824865" y="299085"/>
                      <a:pt x="813435" y="310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53947DA-FFBD-147D-FD56-8907CCA36D3E}"/>
                  </a:ext>
                </a:extLst>
              </p:cNvPr>
              <p:cNvSpPr/>
              <p:nvPr/>
            </p:nvSpPr>
            <p:spPr>
              <a:xfrm>
                <a:off x="-409414" y="3435020"/>
                <a:ext cx="40005" cy="40005"/>
              </a:xfrm>
              <a:custGeom>
                <a:avLst/>
                <a:gdLst>
                  <a:gd name="connsiteX0" fmla="*/ 40005 w 40005"/>
                  <a:gd name="connsiteY0" fmla="*/ 20003 h 40005"/>
                  <a:gd name="connsiteX1" fmla="*/ 20003 w 40005"/>
                  <a:gd name="connsiteY1" fmla="*/ 40005 h 40005"/>
                  <a:gd name="connsiteX2" fmla="*/ 0 w 40005"/>
                  <a:gd name="connsiteY2" fmla="*/ 20003 h 40005"/>
                  <a:gd name="connsiteX3" fmla="*/ 20003 w 40005"/>
                  <a:gd name="connsiteY3" fmla="*/ 0 h 40005"/>
                  <a:gd name="connsiteX4" fmla="*/ 40005 w 40005"/>
                  <a:gd name="connsiteY4" fmla="*/ 20003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5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3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3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73BF2445-9698-A22B-256F-B030309C7EDC}"/>
                  </a:ext>
                </a:extLst>
              </p:cNvPr>
              <p:cNvSpPr/>
              <p:nvPr/>
            </p:nvSpPr>
            <p:spPr>
              <a:xfrm>
                <a:off x="-409414" y="4012235"/>
                <a:ext cx="40005" cy="40004"/>
              </a:xfrm>
              <a:custGeom>
                <a:avLst/>
                <a:gdLst>
                  <a:gd name="connsiteX0" fmla="*/ 40005 w 40005"/>
                  <a:gd name="connsiteY0" fmla="*/ 20003 h 40004"/>
                  <a:gd name="connsiteX1" fmla="*/ 20003 w 40005"/>
                  <a:gd name="connsiteY1" fmla="*/ 40005 h 40004"/>
                  <a:gd name="connsiteX2" fmla="*/ 0 w 40005"/>
                  <a:gd name="connsiteY2" fmla="*/ 20003 h 40004"/>
                  <a:gd name="connsiteX3" fmla="*/ 20003 w 40005"/>
                  <a:gd name="connsiteY3" fmla="*/ 0 h 40004"/>
                  <a:gd name="connsiteX4" fmla="*/ 40005 w 40005"/>
                  <a:gd name="connsiteY4" fmla="*/ 20003 h 40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4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3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3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E9CEDA2E-38C3-D321-29B7-6BCE91FDD575}"/>
                  </a:ext>
                </a:extLst>
              </p:cNvPr>
              <p:cNvSpPr/>
              <p:nvPr/>
            </p:nvSpPr>
            <p:spPr>
              <a:xfrm>
                <a:off x="-698022" y="3723627"/>
                <a:ext cx="40005" cy="40005"/>
              </a:xfrm>
              <a:custGeom>
                <a:avLst/>
                <a:gdLst>
                  <a:gd name="connsiteX0" fmla="*/ 40005 w 40005"/>
                  <a:gd name="connsiteY0" fmla="*/ 20003 h 40005"/>
                  <a:gd name="connsiteX1" fmla="*/ 20002 w 40005"/>
                  <a:gd name="connsiteY1" fmla="*/ 40005 h 40005"/>
                  <a:gd name="connsiteX2" fmla="*/ 0 w 40005"/>
                  <a:gd name="connsiteY2" fmla="*/ 20003 h 40005"/>
                  <a:gd name="connsiteX3" fmla="*/ 20002 w 40005"/>
                  <a:gd name="connsiteY3" fmla="*/ 0 h 40005"/>
                  <a:gd name="connsiteX4" fmla="*/ 40005 w 40005"/>
                  <a:gd name="connsiteY4" fmla="*/ 20003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5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2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2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7" name="图形 92">
              <a:extLst>
                <a:ext uri="{FF2B5EF4-FFF2-40B4-BE49-F238E27FC236}">
                  <a16:creationId xmlns:a16="http://schemas.microsoft.com/office/drawing/2014/main" id="{81CE0D63-DA01-1418-8E82-30294FAD26C7}"/>
                </a:ext>
              </a:extLst>
            </p:cNvPr>
            <p:cNvGrpSpPr/>
            <p:nvPr/>
          </p:nvGrpSpPr>
          <p:grpSpPr>
            <a:xfrm>
              <a:off x="6964676" y="1695437"/>
              <a:ext cx="153003" cy="139763"/>
              <a:chOff x="-782794" y="3350247"/>
              <a:chExt cx="861298" cy="786765"/>
            </a:xfrm>
            <a:solidFill>
              <a:srgbClr val="D4AEA3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F68B67E-2AB7-491F-1889-B313120F4D3D}"/>
                  </a:ext>
                </a:extLst>
              </p:cNvPr>
              <p:cNvSpPr/>
              <p:nvPr/>
            </p:nvSpPr>
            <p:spPr>
              <a:xfrm>
                <a:off x="-435131" y="3513124"/>
                <a:ext cx="181882" cy="372427"/>
              </a:xfrm>
              <a:custGeom>
                <a:avLst/>
                <a:gdLst>
                  <a:gd name="connsiteX0" fmla="*/ 154305 w 181882"/>
                  <a:gd name="connsiteY0" fmla="*/ 372428 h 372427"/>
                  <a:gd name="connsiteX1" fmla="*/ 176213 w 181882"/>
                  <a:gd name="connsiteY1" fmla="*/ 360998 h 372427"/>
                  <a:gd name="connsiteX2" fmla="*/ 170497 w 181882"/>
                  <a:gd name="connsiteY2" fmla="*/ 321945 h 372427"/>
                  <a:gd name="connsiteX3" fmla="*/ 55245 w 181882"/>
                  <a:gd name="connsiteY3" fmla="*/ 236220 h 372427"/>
                  <a:gd name="connsiteX4" fmla="*/ 55245 w 181882"/>
                  <a:gd name="connsiteY4" fmla="*/ 27623 h 372427"/>
                  <a:gd name="connsiteX5" fmla="*/ 27622 w 181882"/>
                  <a:gd name="connsiteY5" fmla="*/ 0 h 372427"/>
                  <a:gd name="connsiteX6" fmla="*/ 0 w 181882"/>
                  <a:gd name="connsiteY6" fmla="*/ 27623 h 372427"/>
                  <a:gd name="connsiteX7" fmla="*/ 0 w 181882"/>
                  <a:gd name="connsiteY7" fmla="*/ 249555 h 372427"/>
                  <a:gd name="connsiteX8" fmla="*/ 11430 w 181882"/>
                  <a:gd name="connsiteY8" fmla="*/ 271463 h 372427"/>
                  <a:gd name="connsiteX9" fmla="*/ 138113 w 181882"/>
                  <a:gd name="connsiteY9" fmla="*/ 366713 h 372427"/>
                  <a:gd name="connsiteX10" fmla="*/ 154305 w 181882"/>
                  <a:gd name="connsiteY10" fmla="*/ 372428 h 37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1882" h="372427">
                    <a:moveTo>
                      <a:pt x="154305" y="372428"/>
                    </a:moveTo>
                    <a:cubicBezTo>
                      <a:pt x="162877" y="372428"/>
                      <a:pt x="170497" y="368618"/>
                      <a:pt x="176213" y="360998"/>
                    </a:cubicBezTo>
                    <a:cubicBezTo>
                      <a:pt x="185738" y="348615"/>
                      <a:pt x="182880" y="331470"/>
                      <a:pt x="170497" y="321945"/>
                    </a:cubicBezTo>
                    <a:lnTo>
                      <a:pt x="55245" y="236220"/>
                    </a:lnTo>
                    <a:lnTo>
                      <a:pt x="55245" y="27623"/>
                    </a:lnTo>
                    <a:cubicBezTo>
                      <a:pt x="55245" y="12383"/>
                      <a:pt x="42863" y="0"/>
                      <a:pt x="27622" y="0"/>
                    </a:cubicBezTo>
                    <a:cubicBezTo>
                      <a:pt x="12382" y="0"/>
                      <a:pt x="0" y="12383"/>
                      <a:pt x="0" y="27623"/>
                    </a:cubicBezTo>
                    <a:lnTo>
                      <a:pt x="0" y="249555"/>
                    </a:lnTo>
                    <a:cubicBezTo>
                      <a:pt x="0" y="258128"/>
                      <a:pt x="3810" y="266700"/>
                      <a:pt x="11430" y="271463"/>
                    </a:cubicBezTo>
                    <a:lnTo>
                      <a:pt x="138113" y="366713"/>
                    </a:lnTo>
                    <a:cubicBezTo>
                      <a:pt x="141922" y="370522"/>
                      <a:pt x="147638" y="372428"/>
                      <a:pt x="154305" y="3724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5B62F52D-607C-FC6B-536C-7C49DCC2FBB8}"/>
                  </a:ext>
                </a:extLst>
              </p:cNvPr>
              <p:cNvSpPr/>
              <p:nvPr/>
            </p:nvSpPr>
            <p:spPr>
              <a:xfrm>
                <a:off x="-782794" y="3350247"/>
                <a:ext cx="861298" cy="786765"/>
              </a:xfrm>
              <a:custGeom>
                <a:avLst/>
                <a:gdLst>
                  <a:gd name="connsiteX0" fmla="*/ 813435 w 861298"/>
                  <a:gd name="connsiteY0" fmla="*/ 310515 h 786765"/>
                  <a:gd name="connsiteX1" fmla="*/ 782955 w 861298"/>
                  <a:gd name="connsiteY1" fmla="*/ 340995 h 786765"/>
                  <a:gd name="connsiteX2" fmla="*/ 393383 w 861298"/>
                  <a:gd name="connsiteY2" fmla="*/ 0 h 786765"/>
                  <a:gd name="connsiteX3" fmla="*/ 0 w 861298"/>
                  <a:gd name="connsiteY3" fmla="*/ 393383 h 786765"/>
                  <a:gd name="connsiteX4" fmla="*/ 393383 w 861298"/>
                  <a:gd name="connsiteY4" fmla="*/ 786765 h 786765"/>
                  <a:gd name="connsiteX5" fmla="*/ 704850 w 861298"/>
                  <a:gd name="connsiteY5" fmla="*/ 633413 h 786765"/>
                  <a:gd name="connsiteX6" fmla="*/ 700088 w 861298"/>
                  <a:gd name="connsiteY6" fmla="*/ 594360 h 786765"/>
                  <a:gd name="connsiteX7" fmla="*/ 661035 w 861298"/>
                  <a:gd name="connsiteY7" fmla="*/ 599123 h 786765"/>
                  <a:gd name="connsiteX8" fmla="*/ 393383 w 861298"/>
                  <a:gd name="connsiteY8" fmla="*/ 731520 h 786765"/>
                  <a:gd name="connsiteX9" fmla="*/ 55245 w 861298"/>
                  <a:gd name="connsiteY9" fmla="*/ 393383 h 786765"/>
                  <a:gd name="connsiteX10" fmla="*/ 393383 w 861298"/>
                  <a:gd name="connsiteY10" fmla="*/ 55245 h 786765"/>
                  <a:gd name="connsiteX11" fmla="*/ 728663 w 861298"/>
                  <a:gd name="connsiteY11" fmla="*/ 349568 h 786765"/>
                  <a:gd name="connsiteX12" fmla="*/ 688658 w 861298"/>
                  <a:gd name="connsiteY12" fmla="*/ 310515 h 786765"/>
                  <a:gd name="connsiteX13" fmla="*/ 649605 w 861298"/>
                  <a:gd name="connsiteY13" fmla="*/ 310515 h 786765"/>
                  <a:gd name="connsiteX14" fmla="*/ 649605 w 861298"/>
                  <a:gd name="connsiteY14" fmla="*/ 349568 h 786765"/>
                  <a:gd name="connsiteX15" fmla="*/ 731520 w 861298"/>
                  <a:gd name="connsiteY15" fmla="*/ 431483 h 786765"/>
                  <a:gd name="connsiteX16" fmla="*/ 751523 w 861298"/>
                  <a:gd name="connsiteY16" fmla="*/ 439103 h 786765"/>
                  <a:gd name="connsiteX17" fmla="*/ 771525 w 861298"/>
                  <a:gd name="connsiteY17" fmla="*/ 431483 h 786765"/>
                  <a:gd name="connsiteX18" fmla="*/ 853440 w 861298"/>
                  <a:gd name="connsiteY18" fmla="*/ 349568 h 786765"/>
                  <a:gd name="connsiteX19" fmla="*/ 853440 w 861298"/>
                  <a:gd name="connsiteY19" fmla="*/ 310515 h 786765"/>
                  <a:gd name="connsiteX20" fmla="*/ 813435 w 861298"/>
                  <a:gd name="connsiteY20" fmla="*/ 310515 h 78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1298" h="786765">
                    <a:moveTo>
                      <a:pt x="813435" y="310515"/>
                    </a:moveTo>
                    <a:lnTo>
                      <a:pt x="782955" y="340995"/>
                    </a:lnTo>
                    <a:cubicBezTo>
                      <a:pt x="757238" y="148590"/>
                      <a:pt x="592455" y="0"/>
                      <a:pt x="393383" y="0"/>
                    </a:cubicBezTo>
                    <a:cubicBezTo>
                      <a:pt x="176213" y="0"/>
                      <a:pt x="0" y="176213"/>
                      <a:pt x="0" y="393383"/>
                    </a:cubicBezTo>
                    <a:cubicBezTo>
                      <a:pt x="0" y="610553"/>
                      <a:pt x="176213" y="786765"/>
                      <a:pt x="393383" y="786765"/>
                    </a:cubicBezTo>
                    <a:cubicBezTo>
                      <a:pt x="516255" y="786765"/>
                      <a:pt x="629603" y="730568"/>
                      <a:pt x="704850" y="633413"/>
                    </a:cubicBezTo>
                    <a:cubicBezTo>
                      <a:pt x="714375" y="621030"/>
                      <a:pt x="711518" y="603885"/>
                      <a:pt x="700088" y="594360"/>
                    </a:cubicBezTo>
                    <a:cubicBezTo>
                      <a:pt x="687705" y="584835"/>
                      <a:pt x="670560" y="587693"/>
                      <a:pt x="661035" y="599123"/>
                    </a:cubicBezTo>
                    <a:cubicBezTo>
                      <a:pt x="596265" y="682943"/>
                      <a:pt x="499110" y="731520"/>
                      <a:pt x="393383" y="731520"/>
                    </a:cubicBezTo>
                    <a:cubicBezTo>
                      <a:pt x="206693" y="731520"/>
                      <a:pt x="55245" y="580073"/>
                      <a:pt x="55245" y="393383"/>
                    </a:cubicBezTo>
                    <a:cubicBezTo>
                      <a:pt x="55245" y="206693"/>
                      <a:pt x="206693" y="55245"/>
                      <a:pt x="393383" y="55245"/>
                    </a:cubicBezTo>
                    <a:cubicBezTo>
                      <a:pt x="564833" y="55245"/>
                      <a:pt x="706755" y="183833"/>
                      <a:pt x="728663" y="349568"/>
                    </a:cubicBezTo>
                    <a:lnTo>
                      <a:pt x="688658" y="310515"/>
                    </a:lnTo>
                    <a:cubicBezTo>
                      <a:pt x="678180" y="300038"/>
                      <a:pt x="660083" y="300038"/>
                      <a:pt x="649605" y="310515"/>
                    </a:cubicBezTo>
                    <a:cubicBezTo>
                      <a:pt x="639128" y="320993"/>
                      <a:pt x="639128" y="339090"/>
                      <a:pt x="649605" y="349568"/>
                    </a:cubicBezTo>
                    <a:lnTo>
                      <a:pt x="731520" y="431483"/>
                    </a:lnTo>
                    <a:cubicBezTo>
                      <a:pt x="736283" y="436245"/>
                      <a:pt x="743903" y="439103"/>
                      <a:pt x="751523" y="439103"/>
                    </a:cubicBezTo>
                    <a:cubicBezTo>
                      <a:pt x="759143" y="439103"/>
                      <a:pt x="765810" y="436245"/>
                      <a:pt x="771525" y="431483"/>
                    </a:cubicBezTo>
                    <a:lnTo>
                      <a:pt x="853440" y="349568"/>
                    </a:lnTo>
                    <a:cubicBezTo>
                      <a:pt x="863918" y="339090"/>
                      <a:pt x="863918" y="320993"/>
                      <a:pt x="853440" y="310515"/>
                    </a:cubicBezTo>
                    <a:cubicBezTo>
                      <a:pt x="842010" y="299085"/>
                      <a:pt x="824865" y="299085"/>
                      <a:pt x="813435" y="310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0BE4E999-99ED-897B-87B2-73120814306E}"/>
                  </a:ext>
                </a:extLst>
              </p:cNvPr>
              <p:cNvSpPr/>
              <p:nvPr/>
            </p:nvSpPr>
            <p:spPr>
              <a:xfrm>
                <a:off x="-409414" y="3435020"/>
                <a:ext cx="40005" cy="40005"/>
              </a:xfrm>
              <a:custGeom>
                <a:avLst/>
                <a:gdLst>
                  <a:gd name="connsiteX0" fmla="*/ 40005 w 40005"/>
                  <a:gd name="connsiteY0" fmla="*/ 20003 h 40005"/>
                  <a:gd name="connsiteX1" fmla="*/ 20003 w 40005"/>
                  <a:gd name="connsiteY1" fmla="*/ 40005 h 40005"/>
                  <a:gd name="connsiteX2" fmla="*/ 0 w 40005"/>
                  <a:gd name="connsiteY2" fmla="*/ 20003 h 40005"/>
                  <a:gd name="connsiteX3" fmla="*/ 20003 w 40005"/>
                  <a:gd name="connsiteY3" fmla="*/ 0 h 40005"/>
                  <a:gd name="connsiteX4" fmla="*/ 40005 w 40005"/>
                  <a:gd name="connsiteY4" fmla="*/ 20003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5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3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3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4A6C593E-0798-4AEE-BFC6-61A8E54D8EFD}"/>
                  </a:ext>
                </a:extLst>
              </p:cNvPr>
              <p:cNvSpPr/>
              <p:nvPr/>
            </p:nvSpPr>
            <p:spPr>
              <a:xfrm>
                <a:off x="-409414" y="4012235"/>
                <a:ext cx="40005" cy="40004"/>
              </a:xfrm>
              <a:custGeom>
                <a:avLst/>
                <a:gdLst>
                  <a:gd name="connsiteX0" fmla="*/ 40005 w 40005"/>
                  <a:gd name="connsiteY0" fmla="*/ 20003 h 40004"/>
                  <a:gd name="connsiteX1" fmla="*/ 20003 w 40005"/>
                  <a:gd name="connsiteY1" fmla="*/ 40005 h 40004"/>
                  <a:gd name="connsiteX2" fmla="*/ 0 w 40005"/>
                  <a:gd name="connsiteY2" fmla="*/ 20003 h 40004"/>
                  <a:gd name="connsiteX3" fmla="*/ 20003 w 40005"/>
                  <a:gd name="connsiteY3" fmla="*/ 0 h 40004"/>
                  <a:gd name="connsiteX4" fmla="*/ 40005 w 40005"/>
                  <a:gd name="connsiteY4" fmla="*/ 20003 h 40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4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3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3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F49B1772-697F-4466-79E1-5750EF498D7A}"/>
                  </a:ext>
                </a:extLst>
              </p:cNvPr>
              <p:cNvSpPr/>
              <p:nvPr/>
            </p:nvSpPr>
            <p:spPr>
              <a:xfrm>
                <a:off x="-698022" y="3723627"/>
                <a:ext cx="40005" cy="40005"/>
              </a:xfrm>
              <a:custGeom>
                <a:avLst/>
                <a:gdLst>
                  <a:gd name="connsiteX0" fmla="*/ 40005 w 40005"/>
                  <a:gd name="connsiteY0" fmla="*/ 20003 h 40005"/>
                  <a:gd name="connsiteX1" fmla="*/ 20002 w 40005"/>
                  <a:gd name="connsiteY1" fmla="*/ 40005 h 40005"/>
                  <a:gd name="connsiteX2" fmla="*/ 0 w 40005"/>
                  <a:gd name="connsiteY2" fmla="*/ 20003 h 40005"/>
                  <a:gd name="connsiteX3" fmla="*/ 20002 w 40005"/>
                  <a:gd name="connsiteY3" fmla="*/ 0 h 40005"/>
                  <a:gd name="connsiteX4" fmla="*/ 40005 w 40005"/>
                  <a:gd name="connsiteY4" fmla="*/ 20003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0005">
                    <a:moveTo>
                      <a:pt x="40005" y="20003"/>
                    </a:moveTo>
                    <a:cubicBezTo>
                      <a:pt x="40005" y="31050"/>
                      <a:pt x="31050" y="40005"/>
                      <a:pt x="20002" y="40005"/>
                    </a:cubicBezTo>
                    <a:cubicBezTo>
                      <a:pt x="8955" y="40005"/>
                      <a:pt x="0" y="31050"/>
                      <a:pt x="0" y="20003"/>
                    </a:cubicBezTo>
                    <a:cubicBezTo>
                      <a:pt x="0" y="8955"/>
                      <a:pt x="8955" y="0"/>
                      <a:pt x="20002" y="0"/>
                    </a:cubicBezTo>
                    <a:cubicBezTo>
                      <a:pt x="31050" y="0"/>
                      <a:pt x="40005" y="8955"/>
                      <a:pt x="40005" y="20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99" name="图片 298">
            <a:extLst>
              <a:ext uri="{FF2B5EF4-FFF2-40B4-BE49-F238E27FC236}">
                <a16:creationId xmlns:a16="http://schemas.microsoft.com/office/drawing/2014/main" id="{000B9185-74A7-E410-52C1-3DAAE65C52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999" y="5260561"/>
            <a:ext cx="4090771" cy="877900"/>
          </a:xfrm>
          <a:prstGeom prst="rect">
            <a:avLst/>
          </a:prstGeom>
        </p:spPr>
      </p:pic>
      <p:sp>
        <p:nvSpPr>
          <p:cNvPr id="300" name="文本框 299">
            <a:extLst>
              <a:ext uri="{FF2B5EF4-FFF2-40B4-BE49-F238E27FC236}">
                <a16:creationId xmlns:a16="http://schemas.microsoft.com/office/drawing/2014/main" id="{319FE98D-B804-719C-3BDF-6F3F37FE1180}"/>
              </a:ext>
            </a:extLst>
          </p:cNvPr>
          <p:cNvSpPr txBox="1"/>
          <p:nvPr/>
        </p:nvSpPr>
        <p:spPr>
          <a:xfrm>
            <a:off x="6276000" y="5058330"/>
            <a:ext cx="3128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rgbClr val="D4AEA3"/>
                </a:solidFill>
                <a:latin typeface="Signerica Fat" panose="02000503000000000000" pitchFamily="2" charset="0"/>
              </a:rPr>
              <a:t>Supporters Say</a:t>
            </a:r>
            <a:endParaRPr lang="zh-CN" altLang="en-US">
              <a:solidFill>
                <a:srgbClr val="D4AEA3"/>
              </a:solidFill>
              <a:latin typeface="Signerica Fat" panose="02000503000000000000" pitchFamily="2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02" name="墨迹 301">
                <a:extLst>
                  <a:ext uri="{FF2B5EF4-FFF2-40B4-BE49-F238E27FC236}">
                    <a16:creationId xmlns:a16="http://schemas.microsoft.com/office/drawing/2014/main" id="{399B34F2-9F56-1500-08C1-ADD6F2C059B8}"/>
                  </a:ext>
                </a:extLst>
              </p14:cNvPr>
              <p14:cNvContentPartPr/>
              <p14:nvPr/>
            </p14:nvContentPartPr>
            <p14:xfrm>
              <a:off x="6803683" y="5377763"/>
              <a:ext cx="2073600" cy="320040"/>
            </p14:xfrm>
          </p:contentPart>
        </mc:Choice>
        <mc:Fallback xmlns="">
          <p:pic>
            <p:nvPicPr>
              <p:cNvPr id="302" name="墨迹 301">
                <a:extLst>
                  <a:ext uri="{FF2B5EF4-FFF2-40B4-BE49-F238E27FC236}">
                    <a16:creationId xmlns:a16="http://schemas.microsoft.com/office/drawing/2014/main" id="{399B34F2-9F56-1500-08C1-ADD6F2C059B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94323" y="5368403"/>
                <a:ext cx="2092320" cy="338760"/>
              </a:xfrm>
              <a:prstGeom prst="rect">
                <a:avLst/>
              </a:prstGeom>
            </p:spPr>
          </p:pic>
        </mc:Fallback>
      </mc:AlternateContent>
      <p:sp>
        <p:nvSpPr>
          <p:cNvPr id="304" name="文本框 303">
            <a:extLst>
              <a:ext uri="{FF2B5EF4-FFF2-40B4-BE49-F238E27FC236}">
                <a16:creationId xmlns:a16="http://schemas.microsoft.com/office/drawing/2014/main" id="{1E19258A-1A77-3BFC-9DFB-F0E28DBB223B}"/>
              </a:ext>
            </a:extLst>
          </p:cNvPr>
          <p:cNvSpPr txBox="1"/>
          <p:nvPr/>
        </p:nvSpPr>
        <p:spPr>
          <a:xfrm>
            <a:off x="1536950" y="1038670"/>
            <a:ext cx="12682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D4AEA3"/>
                </a:solidFill>
                <a:latin typeface="Jumble" panose="02000503000000020004" pitchFamily="2" charset="0"/>
              </a:rPr>
              <a:t>To-do list</a:t>
            </a:r>
            <a:endParaRPr lang="zh-CN" altLang="en-US" sz="1600">
              <a:solidFill>
                <a:srgbClr val="D4AEA3"/>
              </a:solidFill>
              <a:latin typeface="Jumble" panose="02000503000000020004" pitchFamily="2" charset="0"/>
            </a:endParaRPr>
          </a:p>
        </p:txBody>
      </p:sp>
      <p:cxnSp>
        <p:nvCxnSpPr>
          <p:cNvPr id="305" name="直接连接符 304">
            <a:extLst>
              <a:ext uri="{FF2B5EF4-FFF2-40B4-BE49-F238E27FC236}">
                <a16:creationId xmlns:a16="http://schemas.microsoft.com/office/drawing/2014/main" id="{6BCBBBAC-EA4A-B624-FA62-67259D43B084}"/>
              </a:ext>
            </a:extLst>
          </p:cNvPr>
          <p:cNvCxnSpPr>
            <a:cxnSpLocks/>
          </p:cNvCxnSpPr>
          <p:nvPr/>
        </p:nvCxnSpPr>
        <p:spPr>
          <a:xfrm>
            <a:off x="1652011" y="1428910"/>
            <a:ext cx="3710734" cy="0"/>
          </a:xfrm>
          <a:prstGeom prst="line">
            <a:avLst/>
          </a:prstGeom>
          <a:ln w="12700" cap="rnd">
            <a:solidFill>
              <a:srgbClr val="D4AEA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9" name="任意多边形: 形状 308">
            <a:extLst>
              <a:ext uri="{FF2B5EF4-FFF2-40B4-BE49-F238E27FC236}">
                <a16:creationId xmlns:a16="http://schemas.microsoft.com/office/drawing/2014/main" id="{7F9D8D6D-7E4D-91D9-748F-ED1BFC22ACAB}"/>
              </a:ext>
            </a:extLst>
          </p:cNvPr>
          <p:cNvSpPr/>
          <p:nvPr/>
        </p:nvSpPr>
        <p:spPr>
          <a:xfrm flipH="1">
            <a:off x="5187214" y="1019325"/>
            <a:ext cx="351062" cy="354363"/>
          </a:xfrm>
          <a:custGeom>
            <a:avLst/>
            <a:gdLst>
              <a:gd name="connsiteX0" fmla="*/ 782922 w 794588"/>
              <a:gd name="connsiteY0" fmla="*/ 802060 h 802060"/>
              <a:gd name="connsiteX1" fmla="*/ 777931 w 794588"/>
              <a:gd name="connsiteY1" fmla="*/ 800936 h 802060"/>
              <a:gd name="connsiteX2" fmla="*/ 671499 w 794588"/>
              <a:gd name="connsiteY2" fmla="*/ 750492 h 802060"/>
              <a:gd name="connsiteX3" fmla="*/ 525557 w 794588"/>
              <a:gd name="connsiteY3" fmla="*/ 686008 h 802060"/>
              <a:gd name="connsiteX4" fmla="*/ 522109 w 794588"/>
              <a:gd name="connsiteY4" fmla="*/ 683788 h 802060"/>
              <a:gd name="connsiteX5" fmla="*/ 521747 w 794588"/>
              <a:gd name="connsiteY5" fmla="*/ 683436 h 802060"/>
              <a:gd name="connsiteX6" fmla="*/ 115982 w 794588"/>
              <a:gd name="connsiteY6" fmla="*/ 277671 h 802060"/>
              <a:gd name="connsiteX7" fmla="*/ 115924 w 794588"/>
              <a:gd name="connsiteY7" fmla="*/ 261231 h 802060"/>
              <a:gd name="connsiteX8" fmla="*/ 260076 w 794588"/>
              <a:gd name="connsiteY8" fmla="*/ 114993 h 802060"/>
              <a:gd name="connsiteX9" fmla="*/ 268344 w 794588"/>
              <a:gd name="connsiteY9" fmla="*/ 111517 h 802060"/>
              <a:gd name="connsiteX10" fmla="*/ 268382 w 794588"/>
              <a:gd name="connsiteY10" fmla="*/ 111517 h 802060"/>
              <a:gd name="connsiteX11" fmla="*/ 276630 w 794588"/>
              <a:gd name="connsiteY11" fmla="*/ 114936 h 802060"/>
              <a:gd name="connsiteX12" fmla="*/ 682510 w 794588"/>
              <a:gd name="connsiteY12" fmla="*/ 520816 h 802060"/>
              <a:gd name="connsiteX13" fmla="*/ 686139 w 794588"/>
              <a:gd name="connsiteY13" fmla="*/ 525702 h 802060"/>
              <a:gd name="connsiteX14" fmla="*/ 745679 w 794588"/>
              <a:gd name="connsiteY14" fmla="*/ 677350 h 802060"/>
              <a:gd name="connsiteX15" fmla="*/ 753585 w 794588"/>
              <a:gd name="connsiteY15" fmla="*/ 695190 h 802060"/>
              <a:gd name="connsiteX16" fmla="*/ 753585 w 794588"/>
              <a:gd name="connsiteY16" fmla="*/ 695190 h 802060"/>
              <a:gd name="connsiteX17" fmla="*/ 793590 w 794588"/>
              <a:gd name="connsiteY17" fmla="*/ 785658 h 802060"/>
              <a:gd name="connsiteX18" fmla="*/ 791056 w 794588"/>
              <a:gd name="connsiteY18" fmla="*/ 798736 h 802060"/>
              <a:gd name="connsiteX19" fmla="*/ 782922 w 794588"/>
              <a:gd name="connsiteY19" fmla="*/ 802060 h 802060"/>
              <a:gd name="connsiteX20" fmla="*/ 550322 w 794588"/>
              <a:gd name="connsiteY20" fmla="*/ 671435 h 802060"/>
              <a:gd name="connsiteX21" fmla="*/ 691977 w 794588"/>
              <a:gd name="connsiteY21" fmla="*/ 734366 h 802060"/>
              <a:gd name="connsiteX22" fmla="*/ 729020 w 794588"/>
              <a:gd name="connsiteY22" fmla="*/ 697323 h 802060"/>
              <a:gd name="connsiteX23" fmla="*/ 724153 w 794588"/>
              <a:gd name="connsiteY23" fmla="*/ 686341 h 802060"/>
              <a:gd name="connsiteX24" fmla="*/ 670937 w 794588"/>
              <a:gd name="connsiteY24" fmla="*/ 550819 h 802060"/>
              <a:gd name="connsiteX25" fmla="*/ 550322 w 794588"/>
              <a:gd name="connsiteY25" fmla="*/ 671435 h 802060"/>
              <a:gd name="connsiteX26" fmla="*/ 100037 w 794588"/>
              <a:gd name="connsiteY26" fmla="*/ 260135 h 802060"/>
              <a:gd name="connsiteX27" fmla="*/ 91788 w 794588"/>
              <a:gd name="connsiteY27" fmla="*/ 256716 h 802060"/>
              <a:gd name="connsiteX28" fmla="*/ 91788 w 794588"/>
              <a:gd name="connsiteY28" fmla="*/ 240219 h 802060"/>
              <a:gd name="connsiteX29" fmla="*/ 236978 w 794588"/>
              <a:gd name="connsiteY29" fmla="*/ 95029 h 802060"/>
              <a:gd name="connsiteX30" fmla="*/ 253475 w 794588"/>
              <a:gd name="connsiteY30" fmla="*/ 95029 h 802060"/>
              <a:gd name="connsiteX31" fmla="*/ 253475 w 794588"/>
              <a:gd name="connsiteY31" fmla="*/ 111526 h 802060"/>
              <a:gd name="connsiteX32" fmla="*/ 108285 w 794588"/>
              <a:gd name="connsiteY32" fmla="*/ 256716 h 802060"/>
              <a:gd name="connsiteX33" fmla="*/ 100037 w 794588"/>
              <a:gd name="connsiteY33" fmla="*/ 260135 h 802060"/>
              <a:gd name="connsiteX34" fmla="*/ 76501 w 794588"/>
              <a:gd name="connsiteY34" fmla="*/ 236647 h 802060"/>
              <a:gd name="connsiteX35" fmla="*/ 68252 w 794588"/>
              <a:gd name="connsiteY35" fmla="*/ 233227 h 802060"/>
              <a:gd name="connsiteX36" fmla="*/ 68252 w 794588"/>
              <a:gd name="connsiteY36" fmla="*/ 216730 h 802060"/>
              <a:gd name="connsiteX37" fmla="*/ 213441 w 794588"/>
              <a:gd name="connsiteY37" fmla="*/ 71540 h 802060"/>
              <a:gd name="connsiteX38" fmla="*/ 229939 w 794588"/>
              <a:gd name="connsiteY38" fmla="*/ 71540 h 802060"/>
              <a:gd name="connsiteX39" fmla="*/ 229939 w 794588"/>
              <a:gd name="connsiteY39" fmla="*/ 88038 h 802060"/>
              <a:gd name="connsiteX40" fmla="*/ 84759 w 794588"/>
              <a:gd name="connsiteY40" fmla="*/ 233227 h 802060"/>
              <a:gd name="connsiteX41" fmla="*/ 76501 w 794588"/>
              <a:gd name="connsiteY41" fmla="*/ 236647 h 802060"/>
              <a:gd name="connsiteX42" fmla="*/ 54860 w 794588"/>
              <a:gd name="connsiteY42" fmla="*/ 211720 h 802060"/>
              <a:gd name="connsiteX43" fmla="*/ 46611 w 794588"/>
              <a:gd name="connsiteY43" fmla="*/ 208300 h 802060"/>
              <a:gd name="connsiteX44" fmla="*/ 26094 w 794588"/>
              <a:gd name="connsiteY44" fmla="*/ 187784 h 802060"/>
              <a:gd name="connsiteX45" fmla="*/ 358 w 794588"/>
              <a:gd name="connsiteY45" fmla="*/ 113660 h 802060"/>
              <a:gd name="connsiteX46" fmla="*/ 36943 w 794588"/>
              <a:gd name="connsiteY46" fmla="*/ 36936 h 802060"/>
              <a:gd name="connsiteX47" fmla="*/ 113677 w 794588"/>
              <a:gd name="connsiteY47" fmla="*/ 351 h 802060"/>
              <a:gd name="connsiteX48" fmla="*/ 187791 w 794588"/>
              <a:gd name="connsiteY48" fmla="*/ 26087 h 802060"/>
              <a:gd name="connsiteX49" fmla="*/ 208307 w 794588"/>
              <a:gd name="connsiteY49" fmla="*/ 46604 h 802060"/>
              <a:gd name="connsiteX50" fmla="*/ 211717 w 794588"/>
              <a:gd name="connsiteY50" fmla="*/ 54853 h 802060"/>
              <a:gd name="connsiteX51" fmla="*/ 208307 w 794588"/>
              <a:gd name="connsiteY51" fmla="*/ 63101 h 802060"/>
              <a:gd name="connsiteX52" fmla="*/ 63108 w 794588"/>
              <a:gd name="connsiteY52" fmla="*/ 208300 h 802060"/>
              <a:gd name="connsiteX53" fmla="*/ 54860 w 794588"/>
              <a:gd name="connsiteY53" fmla="*/ 211720 h 802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4588" h="802060">
                <a:moveTo>
                  <a:pt x="782922" y="802060"/>
                </a:moveTo>
                <a:cubicBezTo>
                  <a:pt x="781227" y="802060"/>
                  <a:pt x="779522" y="801689"/>
                  <a:pt x="777931" y="800936"/>
                </a:cubicBezTo>
                <a:lnTo>
                  <a:pt x="671499" y="750492"/>
                </a:lnTo>
                <a:lnTo>
                  <a:pt x="525557" y="686008"/>
                </a:lnTo>
                <a:cubicBezTo>
                  <a:pt x="524309" y="685493"/>
                  <a:pt x="523137" y="684750"/>
                  <a:pt x="522109" y="683788"/>
                </a:cubicBezTo>
                <a:cubicBezTo>
                  <a:pt x="521985" y="683674"/>
                  <a:pt x="521870" y="683560"/>
                  <a:pt x="521747" y="683436"/>
                </a:cubicBezTo>
                <a:lnTo>
                  <a:pt x="115982" y="277671"/>
                </a:lnTo>
                <a:cubicBezTo>
                  <a:pt x="111448" y="273137"/>
                  <a:pt x="111419" y="265793"/>
                  <a:pt x="115924" y="261231"/>
                </a:cubicBezTo>
                <a:lnTo>
                  <a:pt x="260076" y="114993"/>
                </a:lnTo>
                <a:cubicBezTo>
                  <a:pt x="262257" y="112784"/>
                  <a:pt x="265229" y="111526"/>
                  <a:pt x="268344" y="111517"/>
                </a:cubicBezTo>
                <a:cubicBezTo>
                  <a:pt x="268353" y="111517"/>
                  <a:pt x="268372" y="111517"/>
                  <a:pt x="268382" y="111517"/>
                </a:cubicBezTo>
                <a:cubicBezTo>
                  <a:pt x="271477" y="111517"/>
                  <a:pt x="274449" y="112746"/>
                  <a:pt x="276630" y="114936"/>
                </a:cubicBezTo>
                <a:lnTo>
                  <a:pt x="682510" y="520816"/>
                </a:lnTo>
                <a:cubicBezTo>
                  <a:pt x="684110" y="522073"/>
                  <a:pt x="685367" y="523759"/>
                  <a:pt x="686139" y="525702"/>
                </a:cubicBezTo>
                <a:lnTo>
                  <a:pt x="745679" y="677350"/>
                </a:lnTo>
                <a:lnTo>
                  <a:pt x="753585" y="695190"/>
                </a:lnTo>
                <a:lnTo>
                  <a:pt x="753585" y="695190"/>
                </a:lnTo>
                <a:lnTo>
                  <a:pt x="793590" y="785658"/>
                </a:lnTo>
                <a:cubicBezTo>
                  <a:pt x="795562" y="790116"/>
                  <a:pt x="794562" y="795336"/>
                  <a:pt x="791056" y="798736"/>
                </a:cubicBezTo>
                <a:cubicBezTo>
                  <a:pt x="788847" y="800917"/>
                  <a:pt x="785904" y="802060"/>
                  <a:pt x="782922" y="802060"/>
                </a:cubicBezTo>
                <a:close/>
                <a:moveTo>
                  <a:pt x="550322" y="671435"/>
                </a:moveTo>
                <a:lnTo>
                  <a:pt x="691977" y="734366"/>
                </a:lnTo>
                <a:lnTo>
                  <a:pt x="729020" y="697323"/>
                </a:lnTo>
                <a:lnTo>
                  <a:pt x="724153" y="686341"/>
                </a:lnTo>
                <a:lnTo>
                  <a:pt x="670937" y="550819"/>
                </a:lnTo>
                <a:lnTo>
                  <a:pt x="550322" y="671435"/>
                </a:lnTo>
                <a:close/>
                <a:moveTo>
                  <a:pt x="100037" y="260135"/>
                </a:moveTo>
                <a:cubicBezTo>
                  <a:pt x="97055" y="260135"/>
                  <a:pt x="94065" y="258992"/>
                  <a:pt x="91788" y="256716"/>
                </a:cubicBezTo>
                <a:cubicBezTo>
                  <a:pt x="87226" y="252153"/>
                  <a:pt x="87226" y="244772"/>
                  <a:pt x="91788" y="240219"/>
                </a:cubicBezTo>
                <a:lnTo>
                  <a:pt x="236978" y="95029"/>
                </a:lnTo>
                <a:cubicBezTo>
                  <a:pt x="241540" y="90467"/>
                  <a:pt x="248922" y="90467"/>
                  <a:pt x="253475" y="95029"/>
                </a:cubicBezTo>
                <a:cubicBezTo>
                  <a:pt x="258028" y="99592"/>
                  <a:pt x="258038" y="106973"/>
                  <a:pt x="253475" y="111526"/>
                </a:cubicBezTo>
                <a:lnTo>
                  <a:pt x="108285" y="256716"/>
                </a:lnTo>
                <a:cubicBezTo>
                  <a:pt x="106009" y="258992"/>
                  <a:pt x="103028" y="260135"/>
                  <a:pt x="100037" y="260135"/>
                </a:cubicBezTo>
                <a:close/>
                <a:moveTo>
                  <a:pt x="76501" y="236647"/>
                </a:moveTo>
                <a:cubicBezTo>
                  <a:pt x="73519" y="236647"/>
                  <a:pt x="70528" y="235504"/>
                  <a:pt x="68252" y="233227"/>
                </a:cubicBezTo>
                <a:cubicBezTo>
                  <a:pt x="63689" y="228665"/>
                  <a:pt x="63689" y="221283"/>
                  <a:pt x="68252" y="216730"/>
                </a:cubicBezTo>
                <a:lnTo>
                  <a:pt x="213441" y="71540"/>
                </a:lnTo>
                <a:cubicBezTo>
                  <a:pt x="218004" y="66978"/>
                  <a:pt x="225386" y="66978"/>
                  <a:pt x="229939" y="71540"/>
                </a:cubicBezTo>
                <a:cubicBezTo>
                  <a:pt x="234501" y="76103"/>
                  <a:pt x="234501" y="83485"/>
                  <a:pt x="229939" y="88038"/>
                </a:cubicBezTo>
                <a:lnTo>
                  <a:pt x="84759" y="233227"/>
                </a:lnTo>
                <a:cubicBezTo>
                  <a:pt x="82473" y="235513"/>
                  <a:pt x="79491" y="236647"/>
                  <a:pt x="76501" y="236647"/>
                </a:cubicBezTo>
                <a:close/>
                <a:moveTo>
                  <a:pt x="54860" y="211720"/>
                </a:moveTo>
                <a:cubicBezTo>
                  <a:pt x="51764" y="211720"/>
                  <a:pt x="48792" y="210491"/>
                  <a:pt x="46611" y="208300"/>
                </a:cubicBezTo>
                <a:lnTo>
                  <a:pt x="26094" y="187784"/>
                </a:lnTo>
                <a:cubicBezTo>
                  <a:pt x="7168" y="168857"/>
                  <a:pt x="-1976" y="142540"/>
                  <a:pt x="358" y="113660"/>
                </a:cubicBezTo>
                <a:cubicBezTo>
                  <a:pt x="2634" y="85495"/>
                  <a:pt x="15626" y="58253"/>
                  <a:pt x="36943" y="36936"/>
                </a:cubicBezTo>
                <a:cubicBezTo>
                  <a:pt x="58251" y="15619"/>
                  <a:pt x="85511" y="2627"/>
                  <a:pt x="113677" y="351"/>
                </a:cubicBezTo>
                <a:cubicBezTo>
                  <a:pt x="142452" y="-1954"/>
                  <a:pt x="168874" y="7161"/>
                  <a:pt x="187791" y="26087"/>
                </a:cubicBezTo>
                <a:lnTo>
                  <a:pt x="208307" y="46604"/>
                </a:lnTo>
                <a:cubicBezTo>
                  <a:pt x="210489" y="48785"/>
                  <a:pt x="211717" y="51757"/>
                  <a:pt x="211717" y="54853"/>
                </a:cubicBezTo>
                <a:cubicBezTo>
                  <a:pt x="211717" y="57948"/>
                  <a:pt x="210489" y="60911"/>
                  <a:pt x="208307" y="63101"/>
                </a:cubicBezTo>
                <a:lnTo>
                  <a:pt x="63108" y="208300"/>
                </a:lnTo>
                <a:cubicBezTo>
                  <a:pt x="60927" y="210491"/>
                  <a:pt x="57955" y="211720"/>
                  <a:pt x="54860" y="211720"/>
                </a:cubicBezTo>
                <a:close/>
              </a:path>
            </a:pathLst>
          </a:custGeom>
          <a:solidFill>
            <a:srgbClr val="D4AEA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3" name="文本框 312">
            <a:extLst>
              <a:ext uri="{FF2B5EF4-FFF2-40B4-BE49-F238E27FC236}">
                <a16:creationId xmlns:a16="http://schemas.microsoft.com/office/drawing/2014/main" id="{9F58675E-0D8B-9361-21C0-3B46CDAECF94}"/>
              </a:ext>
            </a:extLst>
          </p:cNvPr>
          <p:cNvSpPr txBox="1"/>
          <p:nvPr/>
        </p:nvSpPr>
        <p:spPr>
          <a:xfrm>
            <a:off x="1536950" y="1702053"/>
            <a:ext cx="12682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D58285"/>
                </a:solidFill>
                <a:latin typeface="Jumble" panose="02000503000000020004" pitchFamily="2" charset="0"/>
              </a:rPr>
              <a:t>habitant morbi</a:t>
            </a:r>
            <a:endParaRPr lang="zh-CN" altLang="en-US" sz="11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sp>
        <p:nvSpPr>
          <p:cNvPr id="314" name="矩形: 圆角 313">
            <a:extLst>
              <a:ext uri="{FF2B5EF4-FFF2-40B4-BE49-F238E27FC236}">
                <a16:creationId xmlns:a16="http://schemas.microsoft.com/office/drawing/2014/main" id="{522767DD-9CC7-04BA-673A-12932DB26240}"/>
              </a:ext>
            </a:extLst>
          </p:cNvPr>
          <p:cNvSpPr/>
          <p:nvPr/>
        </p:nvSpPr>
        <p:spPr>
          <a:xfrm>
            <a:off x="1652011" y="2038527"/>
            <a:ext cx="206044" cy="206044"/>
          </a:xfrm>
          <a:custGeom>
            <a:avLst/>
            <a:gdLst>
              <a:gd name="connsiteX0" fmla="*/ 0 w 206044"/>
              <a:gd name="connsiteY0" fmla="*/ 34341 h 206044"/>
              <a:gd name="connsiteX1" fmla="*/ 34341 w 206044"/>
              <a:gd name="connsiteY1" fmla="*/ 0 h 206044"/>
              <a:gd name="connsiteX2" fmla="*/ 171703 w 206044"/>
              <a:gd name="connsiteY2" fmla="*/ 0 h 206044"/>
              <a:gd name="connsiteX3" fmla="*/ 206044 w 206044"/>
              <a:gd name="connsiteY3" fmla="*/ 34341 h 206044"/>
              <a:gd name="connsiteX4" fmla="*/ 206044 w 206044"/>
              <a:gd name="connsiteY4" fmla="*/ 171703 h 206044"/>
              <a:gd name="connsiteX5" fmla="*/ 171703 w 206044"/>
              <a:gd name="connsiteY5" fmla="*/ 206044 h 206044"/>
              <a:gd name="connsiteX6" fmla="*/ 34341 w 206044"/>
              <a:gd name="connsiteY6" fmla="*/ 206044 h 206044"/>
              <a:gd name="connsiteX7" fmla="*/ 0 w 206044"/>
              <a:gd name="connsiteY7" fmla="*/ 171703 h 206044"/>
              <a:gd name="connsiteX8" fmla="*/ 0 w 206044"/>
              <a:gd name="connsiteY8" fmla="*/ 34341 h 206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6044" h="206044" extrusionOk="0">
                <a:moveTo>
                  <a:pt x="0" y="34341"/>
                </a:moveTo>
                <a:cubicBezTo>
                  <a:pt x="-4834" y="12394"/>
                  <a:pt x="13541" y="688"/>
                  <a:pt x="34341" y="0"/>
                </a:cubicBezTo>
                <a:cubicBezTo>
                  <a:pt x="89950" y="-6220"/>
                  <a:pt x="108289" y="10702"/>
                  <a:pt x="171703" y="0"/>
                </a:cubicBezTo>
                <a:cubicBezTo>
                  <a:pt x="187971" y="-2052"/>
                  <a:pt x="204572" y="18397"/>
                  <a:pt x="206044" y="34341"/>
                </a:cubicBezTo>
                <a:cubicBezTo>
                  <a:pt x="208400" y="80834"/>
                  <a:pt x="195873" y="130639"/>
                  <a:pt x="206044" y="171703"/>
                </a:cubicBezTo>
                <a:cubicBezTo>
                  <a:pt x="207772" y="187113"/>
                  <a:pt x="187540" y="205565"/>
                  <a:pt x="171703" y="206044"/>
                </a:cubicBezTo>
                <a:cubicBezTo>
                  <a:pt x="143260" y="207433"/>
                  <a:pt x="78269" y="198427"/>
                  <a:pt x="34341" y="206044"/>
                </a:cubicBezTo>
                <a:cubicBezTo>
                  <a:pt x="13751" y="208730"/>
                  <a:pt x="-3220" y="186934"/>
                  <a:pt x="0" y="171703"/>
                </a:cubicBezTo>
                <a:cubicBezTo>
                  <a:pt x="-15884" y="114824"/>
                  <a:pt x="10689" y="61951"/>
                  <a:pt x="0" y="34341"/>
                </a:cubicBezTo>
                <a:close/>
              </a:path>
            </a:pathLst>
          </a:custGeom>
          <a:noFill/>
          <a:ln>
            <a:solidFill>
              <a:srgbClr val="D5828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5" name="直接连接符 314">
            <a:extLst>
              <a:ext uri="{FF2B5EF4-FFF2-40B4-BE49-F238E27FC236}">
                <a16:creationId xmlns:a16="http://schemas.microsoft.com/office/drawing/2014/main" id="{AFC3FA98-F77E-0797-E8E5-E75B95BB752E}"/>
              </a:ext>
            </a:extLst>
          </p:cNvPr>
          <p:cNvCxnSpPr>
            <a:cxnSpLocks/>
          </p:cNvCxnSpPr>
          <p:nvPr/>
        </p:nvCxnSpPr>
        <p:spPr>
          <a:xfrm>
            <a:off x="1652011" y="2313476"/>
            <a:ext cx="3710734" cy="0"/>
          </a:xfrm>
          <a:prstGeom prst="line">
            <a:avLst/>
          </a:prstGeom>
          <a:ln w="12700" cap="rnd">
            <a:solidFill>
              <a:srgbClr val="D4AEA3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6" name="矩形: 圆角 315">
            <a:extLst>
              <a:ext uri="{FF2B5EF4-FFF2-40B4-BE49-F238E27FC236}">
                <a16:creationId xmlns:a16="http://schemas.microsoft.com/office/drawing/2014/main" id="{92A5FE03-00A0-5D8E-352C-FC8FF49EC25C}"/>
              </a:ext>
            </a:extLst>
          </p:cNvPr>
          <p:cNvSpPr/>
          <p:nvPr/>
        </p:nvSpPr>
        <p:spPr>
          <a:xfrm>
            <a:off x="1652011" y="2440165"/>
            <a:ext cx="206044" cy="206044"/>
          </a:xfrm>
          <a:custGeom>
            <a:avLst/>
            <a:gdLst>
              <a:gd name="connsiteX0" fmla="*/ 0 w 206044"/>
              <a:gd name="connsiteY0" fmla="*/ 34341 h 206044"/>
              <a:gd name="connsiteX1" fmla="*/ 34341 w 206044"/>
              <a:gd name="connsiteY1" fmla="*/ 0 h 206044"/>
              <a:gd name="connsiteX2" fmla="*/ 171703 w 206044"/>
              <a:gd name="connsiteY2" fmla="*/ 0 h 206044"/>
              <a:gd name="connsiteX3" fmla="*/ 206044 w 206044"/>
              <a:gd name="connsiteY3" fmla="*/ 34341 h 206044"/>
              <a:gd name="connsiteX4" fmla="*/ 206044 w 206044"/>
              <a:gd name="connsiteY4" fmla="*/ 171703 h 206044"/>
              <a:gd name="connsiteX5" fmla="*/ 171703 w 206044"/>
              <a:gd name="connsiteY5" fmla="*/ 206044 h 206044"/>
              <a:gd name="connsiteX6" fmla="*/ 34341 w 206044"/>
              <a:gd name="connsiteY6" fmla="*/ 206044 h 206044"/>
              <a:gd name="connsiteX7" fmla="*/ 0 w 206044"/>
              <a:gd name="connsiteY7" fmla="*/ 171703 h 206044"/>
              <a:gd name="connsiteX8" fmla="*/ 0 w 206044"/>
              <a:gd name="connsiteY8" fmla="*/ 34341 h 206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6044" h="206044" extrusionOk="0">
                <a:moveTo>
                  <a:pt x="0" y="34341"/>
                </a:moveTo>
                <a:cubicBezTo>
                  <a:pt x="-4834" y="12394"/>
                  <a:pt x="13541" y="688"/>
                  <a:pt x="34341" y="0"/>
                </a:cubicBezTo>
                <a:cubicBezTo>
                  <a:pt x="89950" y="-6220"/>
                  <a:pt x="108289" y="10702"/>
                  <a:pt x="171703" y="0"/>
                </a:cubicBezTo>
                <a:cubicBezTo>
                  <a:pt x="187971" y="-2052"/>
                  <a:pt x="204572" y="18397"/>
                  <a:pt x="206044" y="34341"/>
                </a:cubicBezTo>
                <a:cubicBezTo>
                  <a:pt x="208400" y="80834"/>
                  <a:pt x="195873" y="130639"/>
                  <a:pt x="206044" y="171703"/>
                </a:cubicBezTo>
                <a:cubicBezTo>
                  <a:pt x="207772" y="187113"/>
                  <a:pt x="187540" y="205565"/>
                  <a:pt x="171703" y="206044"/>
                </a:cubicBezTo>
                <a:cubicBezTo>
                  <a:pt x="143260" y="207433"/>
                  <a:pt x="78269" y="198427"/>
                  <a:pt x="34341" y="206044"/>
                </a:cubicBezTo>
                <a:cubicBezTo>
                  <a:pt x="13751" y="208730"/>
                  <a:pt x="-3220" y="186934"/>
                  <a:pt x="0" y="171703"/>
                </a:cubicBezTo>
                <a:cubicBezTo>
                  <a:pt x="-15884" y="114824"/>
                  <a:pt x="10689" y="61951"/>
                  <a:pt x="0" y="34341"/>
                </a:cubicBezTo>
                <a:close/>
              </a:path>
            </a:pathLst>
          </a:custGeom>
          <a:noFill/>
          <a:ln>
            <a:solidFill>
              <a:srgbClr val="D5828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7" name="直接连接符 316">
            <a:extLst>
              <a:ext uri="{FF2B5EF4-FFF2-40B4-BE49-F238E27FC236}">
                <a16:creationId xmlns:a16="http://schemas.microsoft.com/office/drawing/2014/main" id="{999D35D6-0C97-7E83-E7F7-5FF2C1189542}"/>
              </a:ext>
            </a:extLst>
          </p:cNvPr>
          <p:cNvCxnSpPr>
            <a:cxnSpLocks/>
          </p:cNvCxnSpPr>
          <p:nvPr/>
        </p:nvCxnSpPr>
        <p:spPr>
          <a:xfrm>
            <a:off x="1652011" y="2715114"/>
            <a:ext cx="3710734" cy="0"/>
          </a:xfrm>
          <a:prstGeom prst="line">
            <a:avLst/>
          </a:prstGeom>
          <a:ln w="12700" cap="rnd">
            <a:solidFill>
              <a:srgbClr val="D4AEA3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0" name="文本框 319">
            <a:extLst>
              <a:ext uri="{FF2B5EF4-FFF2-40B4-BE49-F238E27FC236}">
                <a16:creationId xmlns:a16="http://schemas.microsoft.com/office/drawing/2014/main" id="{AF82BF8F-CDA2-1F30-6D40-A360473002F3}"/>
              </a:ext>
            </a:extLst>
          </p:cNvPr>
          <p:cNvSpPr txBox="1"/>
          <p:nvPr/>
        </p:nvSpPr>
        <p:spPr>
          <a:xfrm>
            <a:off x="1536950" y="2873194"/>
            <a:ext cx="16693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9DA993"/>
                </a:solidFill>
                <a:latin typeface="Jumble" panose="02000503000000020004" pitchFamily="2" charset="0"/>
              </a:rPr>
              <a:t>netus et malesuada</a:t>
            </a:r>
            <a:endParaRPr lang="zh-CN" altLang="en-US" sz="1100">
              <a:solidFill>
                <a:srgbClr val="9DA993"/>
              </a:solidFill>
              <a:latin typeface="Jumble" panose="02000503000000020004" pitchFamily="2" charset="0"/>
            </a:endParaRPr>
          </a:p>
        </p:txBody>
      </p:sp>
      <p:sp>
        <p:nvSpPr>
          <p:cNvPr id="321" name="矩形: 圆角 320">
            <a:extLst>
              <a:ext uri="{FF2B5EF4-FFF2-40B4-BE49-F238E27FC236}">
                <a16:creationId xmlns:a16="http://schemas.microsoft.com/office/drawing/2014/main" id="{38D5A3E3-6BDC-924D-08D2-6FB2CAD76A94}"/>
              </a:ext>
            </a:extLst>
          </p:cNvPr>
          <p:cNvSpPr/>
          <p:nvPr/>
        </p:nvSpPr>
        <p:spPr>
          <a:xfrm>
            <a:off x="1652011" y="3209668"/>
            <a:ext cx="206044" cy="206044"/>
          </a:xfrm>
          <a:custGeom>
            <a:avLst/>
            <a:gdLst>
              <a:gd name="connsiteX0" fmla="*/ 0 w 206044"/>
              <a:gd name="connsiteY0" fmla="*/ 34341 h 206044"/>
              <a:gd name="connsiteX1" fmla="*/ 34341 w 206044"/>
              <a:gd name="connsiteY1" fmla="*/ 0 h 206044"/>
              <a:gd name="connsiteX2" fmla="*/ 171703 w 206044"/>
              <a:gd name="connsiteY2" fmla="*/ 0 h 206044"/>
              <a:gd name="connsiteX3" fmla="*/ 206044 w 206044"/>
              <a:gd name="connsiteY3" fmla="*/ 34341 h 206044"/>
              <a:gd name="connsiteX4" fmla="*/ 206044 w 206044"/>
              <a:gd name="connsiteY4" fmla="*/ 171703 h 206044"/>
              <a:gd name="connsiteX5" fmla="*/ 171703 w 206044"/>
              <a:gd name="connsiteY5" fmla="*/ 206044 h 206044"/>
              <a:gd name="connsiteX6" fmla="*/ 34341 w 206044"/>
              <a:gd name="connsiteY6" fmla="*/ 206044 h 206044"/>
              <a:gd name="connsiteX7" fmla="*/ 0 w 206044"/>
              <a:gd name="connsiteY7" fmla="*/ 171703 h 206044"/>
              <a:gd name="connsiteX8" fmla="*/ 0 w 206044"/>
              <a:gd name="connsiteY8" fmla="*/ 34341 h 206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6044" h="206044" extrusionOk="0">
                <a:moveTo>
                  <a:pt x="0" y="34341"/>
                </a:moveTo>
                <a:cubicBezTo>
                  <a:pt x="-4834" y="12394"/>
                  <a:pt x="13541" y="688"/>
                  <a:pt x="34341" y="0"/>
                </a:cubicBezTo>
                <a:cubicBezTo>
                  <a:pt x="89950" y="-6220"/>
                  <a:pt x="108289" y="10702"/>
                  <a:pt x="171703" y="0"/>
                </a:cubicBezTo>
                <a:cubicBezTo>
                  <a:pt x="187971" y="-2052"/>
                  <a:pt x="204572" y="18397"/>
                  <a:pt x="206044" y="34341"/>
                </a:cubicBezTo>
                <a:cubicBezTo>
                  <a:pt x="208400" y="80834"/>
                  <a:pt x="195873" y="130639"/>
                  <a:pt x="206044" y="171703"/>
                </a:cubicBezTo>
                <a:cubicBezTo>
                  <a:pt x="207772" y="187113"/>
                  <a:pt x="187540" y="205565"/>
                  <a:pt x="171703" y="206044"/>
                </a:cubicBezTo>
                <a:cubicBezTo>
                  <a:pt x="143260" y="207433"/>
                  <a:pt x="78269" y="198427"/>
                  <a:pt x="34341" y="206044"/>
                </a:cubicBezTo>
                <a:cubicBezTo>
                  <a:pt x="13751" y="208730"/>
                  <a:pt x="-3220" y="186934"/>
                  <a:pt x="0" y="171703"/>
                </a:cubicBezTo>
                <a:cubicBezTo>
                  <a:pt x="-15884" y="114824"/>
                  <a:pt x="10689" y="61951"/>
                  <a:pt x="0" y="34341"/>
                </a:cubicBezTo>
                <a:close/>
              </a:path>
            </a:pathLst>
          </a:custGeom>
          <a:noFill/>
          <a:ln>
            <a:solidFill>
              <a:srgbClr val="9DA993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2" name="直接连接符 321">
            <a:extLst>
              <a:ext uri="{FF2B5EF4-FFF2-40B4-BE49-F238E27FC236}">
                <a16:creationId xmlns:a16="http://schemas.microsoft.com/office/drawing/2014/main" id="{D9F05D91-1896-4E14-6907-6D7DDDE14E3E}"/>
              </a:ext>
            </a:extLst>
          </p:cNvPr>
          <p:cNvCxnSpPr>
            <a:cxnSpLocks/>
          </p:cNvCxnSpPr>
          <p:nvPr/>
        </p:nvCxnSpPr>
        <p:spPr>
          <a:xfrm>
            <a:off x="1652011" y="3484617"/>
            <a:ext cx="3710734" cy="0"/>
          </a:xfrm>
          <a:prstGeom prst="line">
            <a:avLst/>
          </a:prstGeom>
          <a:ln w="12700" cap="rnd">
            <a:solidFill>
              <a:srgbClr val="9DA993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3" name="矩形: 圆角 322">
            <a:extLst>
              <a:ext uri="{FF2B5EF4-FFF2-40B4-BE49-F238E27FC236}">
                <a16:creationId xmlns:a16="http://schemas.microsoft.com/office/drawing/2014/main" id="{23B5DB4C-B99A-1998-9469-13B7CCB58BB0}"/>
              </a:ext>
            </a:extLst>
          </p:cNvPr>
          <p:cNvSpPr/>
          <p:nvPr/>
        </p:nvSpPr>
        <p:spPr>
          <a:xfrm>
            <a:off x="1652011" y="3611306"/>
            <a:ext cx="206044" cy="206044"/>
          </a:xfrm>
          <a:custGeom>
            <a:avLst/>
            <a:gdLst>
              <a:gd name="connsiteX0" fmla="*/ 0 w 206044"/>
              <a:gd name="connsiteY0" fmla="*/ 34341 h 206044"/>
              <a:gd name="connsiteX1" fmla="*/ 34341 w 206044"/>
              <a:gd name="connsiteY1" fmla="*/ 0 h 206044"/>
              <a:gd name="connsiteX2" fmla="*/ 171703 w 206044"/>
              <a:gd name="connsiteY2" fmla="*/ 0 h 206044"/>
              <a:gd name="connsiteX3" fmla="*/ 206044 w 206044"/>
              <a:gd name="connsiteY3" fmla="*/ 34341 h 206044"/>
              <a:gd name="connsiteX4" fmla="*/ 206044 w 206044"/>
              <a:gd name="connsiteY4" fmla="*/ 171703 h 206044"/>
              <a:gd name="connsiteX5" fmla="*/ 171703 w 206044"/>
              <a:gd name="connsiteY5" fmla="*/ 206044 h 206044"/>
              <a:gd name="connsiteX6" fmla="*/ 34341 w 206044"/>
              <a:gd name="connsiteY6" fmla="*/ 206044 h 206044"/>
              <a:gd name="connsiteX7" fmla="*/ 0 w 206044"/>
              <a:gd name="connsiteY7" fmla="*/ 171703 h 206044"/>
              <a:gd name="connsiteX8" fmla="*/ 0 w 206044"/>
              <a:gd name="connsiteY8" fmla="*/ 34341 h 206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6044" h="206044" extrusionOk="0">
                <a:moveTo>
                  <a:pt x="0" y="34341"/>
                </a:moveTo>
                <a:cubicBezTo>
                  <a:pt x="-4834" y="12394"/>
                  <a:pt x="13541" y="688"/>
                  <a:pt x="34341" y="0"/>
                </a:cubicBezTo>
                <a:cubicBezTo>
                  <a:pt x="89950" y="-6220"/>
                  <a:pt x="108289" y="10702"/>
                  <a:pt x="171703" y="0"/>
                </a:cubicBezTo>
                <a:cubicBezTo>
                  <a:pt x="187971" y="-2052"/>
                  <a:pt x="204572" y="18397"/>
                  <a:pt x="206044" y="34341"/>
                </a:cubicBezTo>
                <a:cubicBezTo>
                  <a:pt x="208400" y="80834"/>
                  <a:pt x="195873" y="130639"/>
                  <a:pt x="206044" y="171703"/>
                </a:cubicBezTo>
                <a:cubicBezTo>
                  <a:pt x="207772" y="187113"/>
                  <a:pt x="187540" y="205565"/>
                  <a:pt x="171703" y="206044"/>
                </a:cubicBezTo>
                <a:cubicBezTo>
                  <a:pt x="143260" y="207433"/>
                  <a:pt x="78269" y="198427"/>
                  <a:pt x="34341" y="206044"/>
                </a:cubicBezTo>
                <a:cubicBezTo>
                  <a:pt x="13751" y="208730"/>
                  <a:pt x="-3220" y="186934"/>
                  <a:pt x="0" y="171703"/>
                </a:cubicBezTo>
                <a:cubicBezTo>
                  <a:pt x="-15884" y="114824"/>
                  <a:pt x="10689" y="61951"/>
                  <a:pt x="0" y="34341"/>
                </a:cubicBezTo>
                <a:close/>
              </a:path>
            </a:pathLst>
          </a:custGeom>
          <a:noFill/>
          <a:ln>
            <a:solidFill>
              <a:srgbClr val="9DA993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4" name="直接连接符 323">
            <a:extLst>
              <a:ext uri="{FF2B5EF4-FFF2-40B4-BE49-F238E27FC236}">
                <a16:creationId xmlns:a16="http://schemas.microsoft.com/office/drawing/2014/main" id="{6EDC4F83-514B-2B75-F66D-6E0A9118E507}"/>
              </a:ext>
            </a:extLst>
          </p:cNvPr>
          <p:cNvCxnSpPr>
            <a:cxnSpLocks/>
          </p:cNvCxnSpPr>
          <p:nvPr/>
        </p:nvCxnSpPr>
        <p:spPr>
          <a:xfrm>
            <a:off x="1652011" y="3886255"/>
            <a:ext cx="3710734" cy="0"/>
          </a:xfrm>
          <a:prstGeom prst="line">
            <a:avLst/>
          </a:prstGeom>
          <a:ln w="12700" cap="rnd">
            <a:solidFill>
              <a:srgbClr val="9DA993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6" name="文本框 325">
            <a:extLst>
              <a:ext uri="{FF2B5EF4-FFF2-40B4-BE49-F238E27FC236}">
                <a16:creationId xmlns:a16="http://schemas.microsoft.com/office/drawing/2014/main" id="{DC5C32D3-E905-5DF0-BB0D-151F583E8B90}"/>
              </a:ext>
            </a:extLst>
          </p:cNvPr>
          <p:cNvSpPr txBox="1"/>
          <p:nvPr/>
        </p:nvSpPr>
        <p:spPr>
          <a:xfrm>
            <a:off x="1536950" y="4044335"/>
            <a:ext cx="22374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E0CBB0"/>
                </a:solidFill>
                <a:latin typeface="Jumble" panose="02000503000000020004" pitchFamily="2" charset="0"/>
              </a:rPr>
              <a:t>fames ac turpis egestas</a:t>
            </a:r>
            <a:endParaRPr lang="zh-CN" altLang="en-US" sz="1100">
              <a:solidFill>
                <a:srgbClr val="E0CBB0"/>
              </a:solidFill>
              <a:latin typeface="Jumble" panose="02000503000000020004" pitchFamily="2" charset="0"/>
            </a:endParaRPr>
          </a:p>
        </p:txBody>
      </p:sp>
      <p:sp>
        <p:nvSpPr>
          <p:cNvPr id="327" name="矩形: 圆角 326">
            <a:extLst>
              <a:ext uri="{FF2B5EF4-FFF2-40B4-BE49-F238E27FC236}">
                <a16:creationId xmlns:a16="http://schemas.microsoft.com/office/drawing/2014/main" id="{63247587-870E-9B80-B6FB-5E76875B7C5A}"/>
              </a:ext>
            </a:extLst>
          </p:cNvPr>
          <p:cNvSpPr/>
          <p:nvPr/>
        </p:nvSpPr>
        <p:spPr>
          <a:xfrm>
            <a:off x="1652011" y="4380809"/>
            <a:ext cx="206044" cy="206044"/>
          </a:xfrm>
          <a:custGeom>
            <a:avLst/>
            <a:gdLst>
              <a:gd name="connsiteX0" fmla="*/ 0 w 206044"/>
              <a:gd name="connsiteY0" fmla="*/ 34341 h 206044"/>
              <a:gd name="connsiteX1" fmla="*/ 34341 w 206044"/>
              <a:gd name="connsiteY1" fmla="*/ 0 h 206044"/>
              <a:gd name="connsiteX2" fmla="*/ 171703 w 206044"/>
              <a:gd name="connsiteY2" fmla="*/ 0 h 206044"/>
              <a:gd name="connsiteX3" fmla="*/ 206044 w 206044"/>
              <a:gd name="connsiteY3" fmla="*/ 34341 h 206044"/>
              <a:gd name="connsiteX4" fmla="*/ 206044 w 206044"/>
              <a:gd name="connsiteY4" fmla="*/ 171703 h 206044"/>
              <a:gd name="connsiteX5" fmla="*/ 171703 w 206044"/>
              <a:gd name="connsiteY5" fmla="*/ 206044 h 206044"/>
              <a:gd name="connsiteX6" fmla="*/ 34341 w 206044"/>
              <a:gd name="connsiteY6" fmla="*/ 206044 h 206044"/>
              <a:gd name="connsiteX7" fmla="*/ 0 w 206044"/>
              <a:gd name="connsiteY7" fmla="*/ 171703 h 206044"/>
              <a:gd name="connsiteX8" fmla="*/ 0 w 206044"/>
              <a:gd name="connsiteY8" fmla="*/ 34341 h 206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6044" h="206044" extrusionOk="0">
                <a:moveTo>
                  <a:pt x="0" y="34341"/>
                </a:moveTo>
                <a:cubicBezTo>
                  <a:pt x="-4834" y="12394"/>
                  <a:pt x="13541" y="688"/>
                  <a:pt x="34341" y="0"/>
                </a:cubicBezTo>
                <a:cubicBezTo>
                  <a:pt x="89950" y="-6220"/>
                  <a:pt x="108289" y="10702"/>
                  <a:pt x="171703" y="0"/>
                </a:cubicBezTo>
                <a:cubicBezTo>
                  <a:pt x="187971" y="-2052"/>
                  <a:pt x="204572" y="18397"/>
                  <a:pt x="206044" y="34341"/>
                </a:cubicBezTo>
                <a:cubicBezTo>
                  <a:pt x="208400" y="80834"/>
                  <a:pt x="195873" y="130639"/>
                  <a:pt x="206044" y="171703"/>
                </a:cubicBezTo>
                <a:cubicBezTo>
                  <a:pt x="207772" y="187113"/>
                  <a:pt x="187540" y="205565"/>
                  <a:pt x="171703" y="206044"/>
                </a:cubicBezTo>
                <a:cubicBezTo>
                  <a:pt x="143260" y="207433"/>
                  <a:pt x="78269" y="198427"/>
                  <a:pt x="34341" y="206044"/>
                </a:cubicBezTo>
                <a:cubicBezTo>
                  <a:pt x="13751" y="208730"/>
                  <a:pt x="-3220" y="186934"/>
                  <a:pt x="0" y="171703"/>
                </a:cubicBezTo>
                <a:cubicBezTo>
                  <a:pt x="-15884" y="114824"/>
                  <a:pt x="10689" y="61951"/>
                  <a:pt x="0" y="34341"/>
                </a:cubicBezTo>
                <a:close/>
              </a:path>
            </a:pathLst>
          </a:custGeom>
          <a:noFill/>
          <a:ln>
            <a:solidFill>
              <a:srgbClr val="E0CBB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8" name="直接连接符 327">
            <a:extLst>
              <a:ext uri="{FF2B5EF4-FFF2-40B4-BE49-F238E27FC236}">
                <a16:creationId xmlns:a16="http://schemas.microsoft.com/office/drawing/2014/main" id="{FB14FBE6-5BBA-2CF8-B7E5-02ABC205819A}"/>
              </a:ext>
            </a:extLst>
          </p:cNvPr>
          <p:cNvCxnSpPr>
            <a:cxnSpLocks/>
          </p:cNvCxnSpPr>
          <p:nvPr/>
        </p:nvCxnSpPr>
        <p:spPr>
          <a:xfrm>
            <a:off x="1652011" y="4655758"/>
            <a:ext cx="3710734" cy="0"/>
          </a:xfrm>
          <a:prstGeom prst="line">
            <a:avLst/>
          </a:prstGeom>
          <a:ln w="12700" cap="rnd">
            <a:solidFill>
              <a:srgbClr val="E0CBB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9" name="矩形: 圆角 328">
            <a:extLst>
              <a:ext uri="{FF2B5EF4-FFF2-40B4-BE49-F238E27FC236}">
                <a16:creationId xmlns:a16="http://schemas.microsoft.com/office/drawing/2014/main" id="{665F3272-D9EF-3B6E-D527-804A252420F0}"/>
              </a:ext>
            </a:extLst>
          </p:cNvPr>
          <p:cNvSpPr/>
          <p:nvPr/>
        </p:nvSpPr>
        <p:spPr>
          <a:xfrm>
            <a:off x="1652011" y="4782447"/>
            <a:ext cx="206044" cy="206044"/>
          </a:xfrm>
          <a:custGeom>
            <a:avLst/>
            <a:gdLst>
              <a:gd name="connsiteX0" fmla="*/ 0 w 206044"/>
              <a:gd name="connsiteY0" fmla="*/ 34341 h 206044"/>
              <a:gd name="connsiteX1" fmla="*/ 34341 w 206044"/>
              <a:gd name="connsiteY1" fmla="*/ 0 h 206044"/>
              <a:gd name="connsiteX2" fmla="*/ 171703 w 206044"/>
              <a:gd name="connsiteY2" fmla="*/ 0 h 206044"/>
              <a:gd name="connsiteX3" fmla="*/ 206044 w 206044"/>
              <a:gd name="connsiteY3" fmla="*/ 34341 h 206044"/>
              <a:gd name="connsiteX4" fmla="*/ 206044 w 206044"/>
              <a:gd name="connsiteY4" fmla="*/ 171703 h 206044"/>
              <a:gd name="connsiteX5" fmla="*/ 171703 w 206044"/>
              <a:gd name="connsiteY5" fmla="*/ 206044 h 206044"/>
              <a:gd name="connsiteX6" fmla="*/ 34341 w 206044"/>
              <a:gd name="connsiteY6" fmla="*/ 206044 h 206044"/>
              <a:gd name="connsiteX7" fmla="*/ 0 w 206044"/>
              <a:gd name="connsiteY7" fmla="*/ 171703 h 206044"/>
              <a:gd name="connsiteX8" fmla="*/ 0 w 206044"/>
              <a:gd name="connsiteY8" fmla="*/ 34341 h 206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6044" h="206044" extrusionOk="0">
                <a:moveTo>
                  <a:pt x="0" y="34341"/>
                </a:moveTo>
                <a:cubicBezTo>
                  <a:pt x="-4834" y="12394"/>
                  <a:pt x="13541" y="688"/>
                  <a:pt x="34341" y="0"/>
                </a:cubicBezTo>
                <a:cubicBezTo>
                  <a:pt x="89950" y="-6220"/>
                  <a:pt x="108289" y="10702"/>
                  <a:pt x="171703" y="0"/>
                </a:cubicBezTo>
                <a:cubicBezTo>
                  <a:pt x="187971" y="-2052"/>
                  <a:pt x="204572" y="18397"/>
                  <a:pt x="206044" y="34341"/>
                </a:cubicBezTo>
                <a:cubicBezTo>
                  <a:pt x="208400" y="80834"/>
                  <a:pt x="195873" y="130639"/>
                  <a:pt x="206044" y="171703"/>
                </a:cubicBezTo>
                <a:cubicBezTo>
                  <a:pt x="207772" y="187113"/>
                  <a:pt x="187540" y="205565"/>
                  <a:pt x="171703" y="206044"/>
                </a:cubicBezTo>
                <a:cubicBezTo>
                  <a:pt x="143260" y="207433"/>
                  <a:pt x="78269" y="198427"/>
                  <a:pt x="34341" y="206044"/>
                </a:cubicBezTo>
                <a:cubicBezTo>
                  <a:pt x="13751" y="208730"/>
                  <a:pt x="-3220" y="186934"/>
                  <a:pt x="0" y="171703"/>
                </a:cubicBezTo>
                <a:cubicBezTo>
                  <a:pt x="-15884" y="114824"/>
                  <a:pt x="10689" y="61951"/>
                  <a:pt x="0" y="34341"/>
                </a:cubicBezTo>
                <a:close/>
              </a:path>
            </a:pathLst>
          </a:custGeom>
          <a:noFill/>
          <a:ln>
            <a:solidFill>
              <a:srgbClr val="E0CBB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0" name="直接连接符 329">
            <a:extLst>
              <a:ext uri="{FF2B5EF4-FFF2-40B4-BE49-F238E27FC236}">
                <a16:creationId xmlns:a16="http://schemas.microsoft.com/office/drawing/2014/main" id="{0CD0EFD8-B436-DEF3-7203-D4B1DDE6858E}"/>
              </a:ext>
            </a:extLst>
          </p:cNvPr>
          <p:cNvCxnSpPr>
            <a:cxnSpLocks/>
          </p:cNvCxnSpPr>
          <p:nvPr/>
        </p:nvCxnSpPr>
        <p:spPr>
          <a:xfrm>
            <a:off x="1652011" y="5057396"/>
            <a:ext cx="3710734" cy="0"/>
          </a:xfrm>
          <a:prstGeom prst="line">
            <a:avLst/>
          </a:prstGeom>
          <a:ln w="12700" cap="rnd">
            <a:solidFill>
              <a:srgbClr val="E0CBB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9" name="矩形: 圆角 348">
            <a:extLst>
              <a:ext uri="{FF2B5EF4-FFF2-40B4-BE49-F238E27FC236}">
                <a16:creationId xmlns:a16="http://schemas.microsoft.com/office/drawing/2014/main" id="{D9292130-D32D-365E-7D90-B07C61D943E4}"/>
              </a:ext>
            </a:extLst>
          </p:cNvPr>
          <p:cNvSpPr/>
          <p:nvPr/>
        </p:nvSpPr>
        <p:spPr>
          <a:xfrm>
            <a:off x="1652011" y="5334139"/>
            <a:ext cx="3821621" cy="792078"/>
          </a:xfrm>
          <a:prstGeom prst="roundRect">
            <a:avLst>
              <a:gd name="adj" fmla="val 6065"/>
            </a:avLst>
          </a:prstGeom>
          <a:solidFill>
            <a:srgbClr val="EBC7B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5CFD4"/>
              </a:solidFill>
            </a:endParaRPr>
          </a:p>
        </p:txBody>
      </p:sp>
      <p:pic>
        <p:nvPicPr>
          <p:cNvPr id="351" name="图片 350" descr="屏幕上有字&#10;&#10;中度可信度描述已自动生成">
            <a:extLst>
              <a:ext uri="{FF2B5EF4-FFF2-40B4-BE49-F238E27FC236}">
                <a16:creationId xmlns:a16="http://schemas.microsoft.com/office/drawing/2014/main" id="{C6954B92-1EF6-894A-864F-14FBC93C2E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615" y="4544524"/>
            <a:ext cx="1601680" cy="1601680"/>
          </a:xfrm>
          <a:prstGeom prst="rect">
            <a:avLst/>
          </a:prstGeom>
        </p:spPr>
      </p:pic>
      <p:sp>
        <p:nvSpPr>
          <p:cNvPr id="352" name="文本框 351">
            <a:extLst>
              <a:ext uri="{FF2B5EF4-FFF2-40B4-BE49-F238E27FC236}">
                <a16:creationId xmlns:a16="http://schemas.microsoft.com/office/drawing/2014/main" id="{13EF260D-607E-568F-0154-96C1ED81F411}"/>
              </a:ext>
            </a:extLst>
          </p:cNvPr>
          <p:cNvSpPr txBox="1"/>
          <p:nvPr/>
        </p:nvSpPr>
        <p:spPr>
          <a:xfrm>
            <a:off x="1701900" y="5434175"/>
            <a:ext cx="3179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>
                <a:solidFill>
                  <a:schemeClr val="bg1"/>
                </a:solidFill>
                <a:latin typeface="Jumble" panose="02000503000000020004" pitchFamily="2" charset="0"/>
              </a:rPr>
              <a:t>Et Malesuada Fames Ac Turpis Egestas</a:t>
            </a:r>
            <a:endParaRPr lang="zh-CN" altLang="en-US" sz="1000">
              <a:solidFill>
                <a:schemeClr val="bg1"/>
              </a:solidFill>
              <a:latin typeface="Jumbl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866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DF18379-BC07-AE57-94DA-A19620EAED4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EE2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F489D43-B494-2C23-2199-FFFFD206E8DF}"/>
              </a:ext>
            </a:extLst>
          </p:cNvPr>
          <p:cNvSpPr/>
          <p:nvPr/>
        </p:nvSpPr>
        <p:spPr>
          <a:xfrm>
            <a:off x="1239246" y="494884"/>
            <a:ext cx="4799770" cy="586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D9FE149-1A54-5E31-120A-0B3C5AF8BE6B}"/>
              </a:ext>
            </a:extLst>
          </p:cNvPr>
          <p:cNvSpPr/>
          <p:nvPr/>
        </p:nvSpPr>
        <p:spPr>
          <a:xfrm>
            <a:off x="6152984" y="494884"/>
            <a:ext cx="4799770" cy="586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1480817-5107-371C-7056-BF823BCBE55E}"/>
              </a:ext>
            </a:extLst>
          </p:cNvPr>
          <p:cNvGrpSpPr/>
          <p:nvPr/>
        </p:nvGrpSpPr>
        <p:grpSpPr>
          <a:xfrm>
            <a:off x="5916000" y="572358"/>
            <a:ext cx="360000" cy="5713284"/>
            <a:chOff x="5916000" y="598616"/>
            <a:chExt cx="360000" cy="571328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770C66C-DE0C-EF6D-C3EC-CAADC36A1A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16000" y="598616"/>
              <a:ext cx="360000" cy="3315858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E16A6C6-A065-EA8F-4150-658EB1F7CB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" b="37981"/>
            <a:stretch/>
          </p:blipFill>
          <p:spPr>
            <a:xfrm>
              <a:off x="5916000" y="4255464"/>
              <a:ext cx="360000" cy="2056436"/>
            </a:xfrm>
            <a:custGeom>
              <a:avLst/>
              <a:gdLst>
                <a:gd name="connsiteX0" fmla="*/ 0 w 399343"/>
                <a:gd name="connsiteY0" fmla="*/ 0 h 1943099"/>
                <a:gd name="connsiteX1" fmla="*/ 399343 w 399343"/>
                <a:gd name="connsiteY1" fmla="*/ 0 h 1943099"/>
                <a:gd name="connsiteX2" fmla="*/ 399343 w 399343"/>
                <a:gd name="connsiteY2" fmla="*/ 1943099 h 1943099"/>
                <a:gd name="connsiteX3" fmla="*/ 0 w 399343"/>
                <a:gd name="connsiteY3" fmla="*/ 1943099 h 1943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343" h="1943099">
                  <a:moveTo>
                    <a:pt x="0" y="0"/>
                  </a:moveTo>
                  <a:lnTo>
                    <a:pt x="399343" y="0"/>
                  </a:lnTo>
                  <a:lnTo>
                    <a:pt x="399343" y="1943099"/>
                  </a:lnTo>
                  <a:lnTo>
                    <a:pt x="0" y="1943099"/>
                  </a:lnTo>
                  <a:close/>
                </a:path>
              </a:pathLst>
            </a:custGeom>
          </p:spPr>
        </p:pic>
      </p:grpSp>
      <p:graphicFrame>
        <p:nvGraphicFramePr>
          <p:cNvPr id="8" name="表格 18">
            <a:extLst>
              <a:ext uri="{FF2B5EF4-FFF2-40B4-BE49-F238E27FC236}">
                <a16:creationId xmlns:a16="http://schemas.microsoft.com/office/drawing/2014/main" id="{48D26D97-AA4E-918D-527C-E7271ACD2E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170662"/>
              </p:ext>
            </p:extLst>
          </p:nvPr>
        </p:nvGraphicFramePr>
        <p:xfrm>
          <a:off x="1815428" y="1082164"/>
          <a:ext cx="3647406" cy="19900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1058">
                  <a:extLst>
                    <a:ext uri="{9D8B030D-6E8A-4147-A177-3AD203B41FA5}">
                      <a16:colId xmlns:a16="http://schemas.microsoft.com/office/drawing/2014/main" val="1762188830"/>
                    </a:ext>
                  </a:extLst>
                </a:gridCol>
                <a:gridCol w="521058">
                  <a:extLst>
                    <a:ext uri="{9D8B030D-6E8A-4147-A177-3AD203B41FA5}">
                      <a16:colId xmlns:a16="http://schemas.microsoft.com/office/drawing/2014/main" val="841396785"/>
                    </a:ext>
                  </a:extLst>
                </a:gridCol>
                <a:gridCol w="521058">
                  <a:extLst>
                    <a:ext uri="{9D8B030D-6E8A-4147-A177-3AD203B41FA5}">
                      <a16:colId xmlns:a16="http://schemas.microsoft.com/office/drawing/2014/main" val="2686807069"/>
                    </a:ext>
                  </a:extLst>
                </a:gridCol>
                <a:gridCol w="521058">
                  <a:extLst>
                    <a:ext uri="{9D8B030D-6E8A-4147-A177-3AD203B41FA5}">
                      <a16:colId xmlns:a16="http://schemas.microsoft.com/office/drawing/2014/main" val="689995235"/>
                    </a:ext>
                  </a:extLst>
                </a:gridCol>
                <a:gridCol w="521058">
                  <a:extLst>
                    <a:ext uri="{9D8B030D-6E8A-4147-A177-3AD203B41FA5}">
                      <a16:colId xmlns:a16="http://schemas.microsoft.com/office/drawing/2014/main" val="1168422079"/>
                    </a:ext>
                  </a:extLst>
                </a:gridCol>
                <a:gridCol w="521058">
                  <a:extLst>
                    <a:ext uri="{9D8B030D-6E8A-4147-A177-3AD203B41FA5}">
                      <a16:colId xmlns:a16="http://schemas.microsoft.com/office/drawing/2014/main" val="3820032255"/>
                    </a:ext>
                  </a:extLst>
                </a:gridCol>
                <a:gridCol w="521058">
                  <a:extLst>
                    <a:ext uri="{9D8B030D-6E8A-4147-A177-3AD203B41FA5}">
                      <a16:colId xmlns:a16="http://schemas.microsoft.com/office/drawing/2014/main" val="1846749598"/>
                    </a:ext>
                  </a:extLst>
                </a:gridCol>
              </a:tblGrid>
              <a:tr h="2842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>
                          <a:solidFill>
                            <a:srgbClr val="D58285"/>
                          </a:solidFill>
                          <a:latin typeface="Jumble" panose="02000503000000020004" pitchFamily="2" charset="0"/>
                        </a:rPr>
                        <a:t>SUN</a:t>
                      </a:r>
                      <a:endParaRPr lang="zh-CN" altLang="en-US" sz="1050" b="0">
                        <a:solidFill>
                          <a:srgbClr val="D58285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MON</a:t>
                      </a:r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TUE</a:t>
                      </a:r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WED</a:t>
                      </a:r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THU</a:t>
                      </a:r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FRI</a:t>
                      </a:r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SAT</a:t>
                      </a:r>
                      <a:endParaRPr lang="zh-CN" altLang="en-US" sz="105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5626903"/>
                  </a:ext>
                </a:extLst>
              </a:tr>
              <a:tr h="284287"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D58285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3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305103"/>
                  </a:ext>
                </a:extLst>
              </a:tr>
              <a:tr h="2842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D58285"/>
                          </a:solidFill>
                          <a:latin typeface="Jumble" panose="02000503000000020004" pitchFamily="2" charset="0"/>
                        </a:rPr>
                        <a:t>4</a:t>
                      </a:r>
                      <a:endParaRPr lang="zh-CN" altLang="en-US" sz="1000" b="0">
                        <a:solidFill>
                          <a:srgbClr val="D58285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5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6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7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8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9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10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0112330"/>
                  </a:ext>
                </a:extLst>
              </a:tr>
              <a:tr h="2842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D58285"/>
                          </a:solidFill>
                          <a:latin typeface="Jumble" panose="02000503000000020004" pitchFamily="2" charset="0"/>
                        </a:rPr>
                        <a:t>11</a:t>
                      </a:r>
                      <a:endParaRPr lang="zh-CN" altLang="en-US" sz="1000" b="0">
                        <a:solidFill>
                          <a:srgbClr val="D58285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12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13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14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15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16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17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2475628"/>
                  </a:ext>
                </a:extLst>
              </a:tr>
              <a:tr h="2842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D58285"/>
                          </a:solidFill>
                          <a:latin typeface="Jumble" panose="02000503000000020004" pitchFamily="2" charset="0"/>
                        </a:rPr>
                        <a:t>18</a:t>
                      </a:r>
                      <a:endParaRPr lang="zh-CN" altLang="en-US" sz="1000" b="0">
                        <a:solidFill>
                          <a:srgbClr val="D58285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19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20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21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D58285"/>
                          </a:solidFill>
                          <a:latin typeface="Jumble" panose="02000503000000020004" pitchFamily="2" charset="0"/>
                        </a:rPr>
                        <a:t>22</a:t>
                      </a:r>
                      <a:endParaRPr lang="zh-CN" altLang="en-US" sz="1000" b="0">
                        <a:solidFill>
                          <a:srgbClr val="D58285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D58285"/>
                          </a:solidFill>
                          <a:latin typeface="Jumble" panose="02000503000000020004" pitchFamily="2" charset="0"/>
                        </a:rPr>
                        <a:t>23</a:t>
                      </a:r>
                      <a:endParaRPr lang="zh-CN" altLang="en-US" sz="1000" b="0">
                        <a:solidFill>
                          <a:srgbClr val="D58285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D58285"/>
                          </a:solidFill>
                          <a:latin typeface="Jumble" panose="02000503000000020004" pitchFamily="2" charset="0"/>
                        </a:rPr>
                        <a:t>24</a:t>
                      </a:r>
                      <a:endParaRPr lang="zh-CN" altLang="en-US" sz="1000" b="0">
                        <a:solidFill>
                          <a:srgbClr val="D58285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9441559"/>
                  </a:ext>
                </a:extLst>
              </a:tr>
              <a:tr h="2842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D58285"/>
                          </a:solidFill>
                          <a:latin typeface="Jumble" panose="02000503000000020004" pitchFamily="2" charset="0"/>
                        </a:rPr>
                        <a:t>25</a:t>
                      </a:r>
                      <a:endParaRPr lang="zh-CN" altLang="en-US" sz="1000" b="0">
                        <a:solidFill>
                          <a:srgbClr val="D58285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26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27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28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>
                          <a:solidFill>
                            <a:srgbClr val="72738E"/>
                          </a:solidFill>
                          <a:latin typeface="Jumble" panose="02000503000000020004" pitchFamily="2" charset="0"/>
                        </a:rPr>
                        <a:t>29</a:t>
                      </a:r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2009524"/>
                  </a:ext>
                </a:extLst>
              </a:tr>
              <a:tr h="284287"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b="0">
                        <a:solidFill>
                          <a:srgbClr val="72738E"/>
                        </a:solidFill>
                        <a:latin typeface="Jumble" panose="0200050300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9434228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E001E939-6699-0058-1958-B6BBE9AAC387}"/>
              </a:ext>
            </a:extLst>
          </p:cNvPr>
          <p:cNvSpPr txBox="1"/>
          <p:nvPr/>
        </p:nvSpPr>
        <p:spPr>
          <a:xfrm>
            <a:off x="2491369" y="3113137"/>
            <a:ext cx="2172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ECDCDB"/>
                </a:solidFill>
                <a:latin typeface="Jumble" panose="02000503000000020004" pitchFamily="2" charset="0"/>
              </a:rPr>
              <a:t>MOOD TRACKER</a:t>
            </a:r>
            <a:endParaRPr lang="zh-CN" altLang="en-US">
              <a:solidFill>
                <a:srgbClr val="ECDCDB"/>
              </a:solidFill>
              <a:latin typeface="Jumble" panose="02000503000000020004" pitchFamily="2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016C077-A608-B687-ACAC-79C15C52AC4F}"/>
              </a:ext>
            </a:extLst>
          </p:cNvPr>
          <p:cNvGrpSpPr/>
          <p:nvPr/>
        </p:nvGrpSpPr>
        <p:grpSpPr>
          <a:xfrm>
            <a:off x="1583754" y="3658305"/>
            <a:ext cx="3987739" cy="571776"/>
            <a:chOff x="6376695" y="3445335"/>
            <a:chExt cx="3987739" cy="571776"/>
          </a:xfrm>
          <a:solidFill>
            <a:srgbClr val="B6C5CA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42F7631-DC19-1424-CB78-05D670FF74C6}"/>
                </a:ext>
              </a:extLst>
            </p:cNvPr>
            <p:cNvSpPr/>
            <p:nvPr/>
          </p:nvSpPr>
          <p:spPr>
            <a:xfrm>
              <a:off x="7043013" y="3484577"/>
              <a:ext cx="514426" cy="503672"/>
            </a:xfrm>
            <a:custGeom>
              <a:avLst/>
              <a:gdLst>
                <a:gd name="connsiteX0" fmla="*/ 398526 w 781808"/>
                <a:gd name="connsiteY0" fmla="*/ 1 h 765465"/>
                <a:gd name="connsiteX1" fmla="*/ 15548 w 781808"/>
                <a:gd name="connsiteY1" fmla="*/ 381307 h 765465"/>
                <a:gd name="connsiteX2" fmla="*/ 19050 w 781808"/>
                <a:gd name="connsiteY2" fmla="*/ 433769 h 765465"/>
                <a:gd name="connsiteX3" fmla="*/ 0 w 781808"/>
                <a:gd name="connsiteY3" fmla="*/ 498920 h 765465"/>
                <a:gd name="connsiteX4" fmla="*/ 83534 w 781808"/>
                <a:gd name="connsiteY4" fmla="*/ 599314 h 765465"/>
                <a:gd name="connsiteX5" fmla="*/ 615657 w 781808"/>
                <a:gd name="connsiteY5" fmla="*/ 698239 h 765465"/>
                <a:gd name="connsiteX6" fmla="*/ 714582 w 781808"/>
                <a:gd name="connsiteY6" fmla="*/ 166116 h 765465"/>
                <a:gd name="connsiteX7" fmla="*/ 398526 w 781808"/>
                <a:gd name="connsiteY7" fmla="*/ 1 h 765465"/>
                <a:gd name="connsiteX8" fmla="*/ 28575 w 781808"/>
                <a:gd name="connsiteY8" fmla="*/ 498920 h 765465"/>
                <a:gd name="connsiteX9" fmla="*/ 102203 w 781808"/>
                <a:gd name="connsiteY9" fmla="*/ 342901 h 765465"/>
                <a:gd name="connsiteX10" fmla="*/ 175831 w 781808"/>
                <a:gd name="connsiteY10" fmla="*/ 498920 h 765465"/>
                <a:gd name="connsiteX11" fmla="*/ 102203 w 781808"/>
                <a:gd name="connsiteY11" fmla="*/ 572549 h 765465"/>
                <a:gd name="connsiteX12" fmla="*/ 28575 w 781808"/>
                <a:gd name="connsiteY12" fmla="*/ 498920 h 765465"/>
                <a:gd name="connsiteX13" fmla="*/ 398907 w 781808"/>
                <a:gd name="connsiteY13" fmla="*/ 737045 h 765465"/>
                <a:gd name="connsiteX14" fmla="*/ 118967 w 781808"/>
                <a:gd name="connsiteY14" fmla="*/ 599600 h 765465"/>
                <a:gd name="connsiteX15" fmla="*/ 204216 w 781808"/>
                <a:gd name="connsiteY15" fmla="*/ 498920 h 765465"/>
                <a:gd name="connsiteX16" fmla="*/ 113919 w 781808"/>
                <a:gd name="connsiteY16" fmla="*/ 308420 h 765465"/>
                <a:gd name="connsiteX17" fmla="*/ 93139 w 781808"/>
                <a:gd name="connsiteY17" fmla="*/ 305292 h 765465"/>
                <a:gd name="connsiteX18" fmla="*/ 90011 w 781808"/>
                <a:gd name="connsiteY18" fmla="*/ 308420 h 765465"/>
                <a:gd name="connsiteX19" fmla="*/ 44482 w 781808"/>
                <a:gd name="connsiteY19" fmla="*/ 384144 h 765465"/>
                <a:gd name="connsiteX20" fmla="*/ 44482 w 781808"/>
                <a:gd name="connsiteY20" fmla="*/ 382715 h 765465"/>
                <a:gd name="connsiteX21" fmla="*/ 398812 w 781808"/>
                <a:gd name="connsiteY21" fmla="*/ 28576 h 765465"/>
                <a:gd name="connsiteX22" fmla="*/ 752951 w 781808"/>
                <a:gd name="connsiteY22" fmla="*/ 382906 h 765465"/>
                <a:gd name="connsiteX23" fmla="*/ 398621 w 781808"/>
                <a:gd name="connsiteY23" fmla="*/ 737046 h 765465"/>
                <a:gd name="connsiteX24" fmla="*/ 398526 w 781808"/>
                <a:gd name="connsiteY24" fmla="*/ 737045 h 765465"/>
                <a:gd name="connsiteX25" fmla="*/ 676275 w 781808"/>
                <a:gd name="connsiteY25" fmla="*/ 217361 h 765465"/>
                <a:gd name="connsiteX26" fmla="*/ 649605 w 781808"/>
                <a:gd name="connsiteY26" fmla="*/ 219647 h 765465"/>
                <a:gd name="connsiteX27" fmla="*/ 554355 w 781808"/>
                <a:gd name="connsiteY27" fmla="*/ 172022 h 765465"/>
                <a:gd name="connsiteX28" fmla="*/ 560356 w 781808"/>
                <a:gd name="connsiteY28" fmla="*/ 152687 h 765465"/>
                <a:gd name="connsiteX29" fmla="*/ 579691 w 781808"/>
                <a:gd name="connsiteY29" fmla="*/ 158687 h 765465"/>
                <a:gd name="connsiteX30" fmla="*/ 671132 w 781808"/>
                <a:gd name="connsiteY30" fmla="*/ 189548 h 765465"/>
                <a:gd name="connsiteX31" fmla="*/ 687800 w 781808"/>
                <a:gd name="connsiteY31" fmla="*/ 201455 h 765465"/>
                <a:gd name="connsiteX32" fmla="*/ 675894 w 781808"/>
                <a:gd name="connsiteY32" fmla="*/ 218123 h 765465"/>
                <a:gd name="connsiteX33" fmla="*/ 148209 w 781808"/>
                <a:gd name="connsiteY33" fmla="*/ 219647 h 765465"/>
                <a:gd name="connsiteX34" fmla="*/ 121539 w 781808"/>
                <a:gd name="connsiteY34" fmla="*/ 217361 h 765465"/>
                <a:gd name="connsiteX35" fmla="*/ 109633 w 781808"/>
                <a:gd name="connsiteY35" fmla="*/ 200693 h 765465"/>
                <a:gd name="connsiteX36" fmla="*/ 126302 w 781808"/>
                <a:gd name="connsiteY36" fmla="*/ 188786 h 765465"/>
                <a:gd name="connsiteX37" fmla="*/ 217742 w 781808"/>
                <a:gd name="connsiteY37" fmla="*/ 157925 h 765465"/>
                <a:gd name="connsiteX38" fmla="*/ 237077 w 781808"/>
                <a:gd name="connsiteY38" fmla="*/ 151925 h 765465"/>
                <a:gd name="connsiteX39" fmla="*/ 243078 w 781808"/>
                <a:gd name="connsiteY39" fmla="*/ 171260 h 765465"/>
                <a:gd name="connsiteX40" fmla="*/ 147923 w 781808"/>
                <a:gd name="connsiteY40" fmla="*/ 219552 h 765465"/>
                <a:gd name="connsiteX41" fmla="*/ 221266 w 781808"/>
                <a:gd name="connsiteY41" fmla="*/ 240888 h 765465"/>
                <a:gd name="connsiteX42" fmla="*/ 161163 w 781808"/>
                <a:gd name="connsiteY42" fmla="*/ 300991 h 765465"/>
                <a:gd name="connsiteX43" fmla="*/ 221266 w 781808"/>
                <a:gd name="connsiteY43" fmla="*/ 361094 h 765465"/>
                <a:gd name="connsiteX44" fmla="*/ 281369 w 781808"/>
                <a:gd name="connsiteY44" fmla="*/ 300991 h 765465"/>
                <a:gd name="connsiteX45" fmla="*/ 221171 w 781808"/>
                <a:gd name="connsiteY45" fmla="*/ 240793 h 765465"/>
                <a:gd name="connsiteX46" fmla="*/ 220980 w 781808"/>
                <a:gd name="connsiteY46" fmla="*/ 240793 h 765465"/>
                <a:gd name="connsiteX47" fmla="*/ 221266 w 781808"/>
                <a:gd name="connsiteY47" fmla="*/ 332519 h 765465"/>
                <a:gd name="connsiteX48" fmla="*/ 189738 w 781808"/>
                <a:gd name="connsiteY48" fmla="*/ 300991 h 765465"/>
                <a:gd name="connsiteX49" fmla="*/ 221266 w 781808"/>
                <a:gd name="connsiteY49" fmla="*/ 269463 h 765465"/>
                <a:gd name="connsiteX50" fmla="*/ 252794 w 781808"/>
                <a:gd name="connsiteY50" fmla="*/ 300991 h 765465"/>
                <a:gd name="connsiteX51" fmla="*/ 221172 w 781808"/>
                <a:gd name="connsiteY51" fmla="*/ 332425 h 765465"/>
                <a:gd name="connsiteX52" fmla="*/ 220980 w 781808"/>
                <a:gd name="connsiteY52" fmla="*/ 332423 h 765465"/>
                <a:gd name="connsiteX53" fmla="*/ 576453 w 781808"/>
                <a:gd name="connsiteY53" fmla="*/ 240888 h 765465"/>
                <a:gd name="connsiteX54" fmla="*/ 516065 w 781808"/>
                <a:gd name="connsiteY54" fmla="*/ 300705 h 765465"/>
                <a:gd name="connsiteX55" fmla="*/ 575882 w 781808"/>
                <a:gd name="connsiteY55" fmla="*/ 361092 h 765465"/>
                <a:gd name="connsiteX56" fmla="*/ 636269 w 781808"/>
                <a:gd name="connsiteY56" fmla="*/ 301276 h 765465"/>
                <a:gd name="connsiteX57" fmla="*/ 636270 w 781808"/>
                <a:gd name="connsiteY57" fmla="*/ 300896 h 765465"/>
                <a:gd name="connsiteX58" fmla="*/ 576167 w 781808"/>
                <a:gd name="connsiteY58" fmla="*/ 240793 h 765465"/>
                <a:gd name="connsiteX59" fmla="*/ 576453 w 781808"/>
                <a:gd name="connsiteY59" fmla="*/ 332519 h 765465"/>
                <a:gd name="connsiteX60" fmla="*/ 544641 w 781808"/>
                <a:gd name="connsiteY60" fmla="*/ 301278 h 765465"/>
                <a:gd name="connsiteX61" fmla="*/ 575882 w 781808"/>
                <a:gd name="connsiteY61" fmla="*/ 269466 h 765465"/>
                <a:gd name="connsiteX62" fmla="*/ 607694 w 781808"/>
                <a:gd name="connsiteY62" fmla="*/ 300707 h 765465"/>
                <a:gd name="connsiteX63" fmla="*/ 607695 w 781808"/>
                <a:gd name="connsiteY63" fmla="*/ 300896 h 765465"/>
                <a:gd name="connsiteX64" fmla="*/ 576167 w 781808"/>
                <a:gd name="connsiteY64" fmla="*/ 332423 h 765465"/>
                <a:gd name="connsiteX65" fmla="*/ 398812 w 781808"/>
                <a:gd name="connsiteY65" fmla="*/ 351569 h 765465"/>
                <a:gd name="connsiteX66" fmla="*/ 269843 w 781808"/>
                <a:gd name="connsiteY66" fmla="*/ 431674 h 765465"/>
                <a:gd name="connsiteX67" fmla="*/ 280130 w 781808"/>
                <a:gd name="connsiteY67" fmla="*/ 457010 h 765465"/>
                <a:gd name="connsiteX68" fmla="*/ 341090 w 781808"/>
                <a:gd name="connsiteY68" fmla="*/ 460725 h 765465"/>
                <a:gd name="connsiteX69" fmla="*/ 398812 w 781808"/>
                <a:gd name="connsiteY69" fmla="*/ 454724 h 765465"/>
                <a:gd name="connsiteX70" fmla="*/ 456533 w 781808"/>
                <a:gd name="connsiteY70" fmla="*/ 460725 h 765465"/>
                <a:gd name="connsiteX71" fmla="*/ 491966 w 781808"/>
                <a:gd name="connsiteY71" fmla="*/ 464821 h 765465"/>
                <a:gd name="connsiteX72" fmla="*/ 517589 w 781808"/>
                <a:gd name="connsiteY72" fmla="*/ 457010 h 765465"/>
                <a:gd name="connsiteX73" fmla="*/ 527876 w 781808"/>
                <a:gd name="connsiteY73" fmla="*/ 431674 h 765465"/>
                <a:gd name="connsiteX74" fmla="*/ 398526 w 781808"/>
                <a:gd name="connsiteY74" fmla="*/ 351759 h 765465"/>
                <a:gd name="connsiteX75" fmla="*/ 498920 w 781808"/>
                <a:gd name="connsiteY75" fmla="*/ 435198 h 765465"/>
                <a:gd name="connsiteX76" fmla="*/ 460820 w 781808"/>
                <a:gd name="connsiteY76" fmla="*/ 432436 h 765465"/>
                <a:gd name="connsiteX77" fmla="*/ 398526 w 781808"/>
                <a:gd name="connsiteY77" fmla="*/ 426054 h 765465"/>
                <a:gd name="connsiteX78" fmla="*/ 336233 w 781808"/>
                <a:gd name="connsiteY78" fmla="*/ 432436 h 765465"/>
                <a:gd name="connsiteX79" fmla="*/ 298133 w 781808"/>
                <a:gd name="connsiteY79" fmla="*/ 435484 h 765465"/>
                <a:gd name="connsiteX80" fmla="*/ 297656 w 781808"/>
                <a:gd name="connsiteY80" fmla="*/ 431674 h 765465"/>
                <a:gd name="connsiteX81" fmla="*/ 398050 w 781808"/>
                <a:gd name="connsiteY81" fmla="*/ 380144 h 765465"/>
                <a:gd name="connsiteX82" fmla="*/ 498443 w 781808"/>
                <a:gd name="connsiteY82" fmla="*/ 431674 h 765465"/>
                <a:gd name="connsiteX83" fmla="*/ 498729 w 781808"/>
                <a:gd name="connsiteY83" fmla="*/ 435484 h 765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781808" h="765465">
                  <a:moveTo>
                    <a:pt x="398526" y="1"/>
                  </a:moveTo>
                  <a:cubicBezTo>
                    <a:pt x="187475" y="-461"/>
                    <a:pt x="16009" y="170255"/>
                    <a:pt x="15548" y="381307"/>
                  </a:cubicBezTo>
                  <a:cubicBezTo>
                    <a:pt x="15509" y="398854"/>
                    <a:pt x="16679" y="416383"/>
                    <a:pt x="19050" y="433769"/>
                  </a:cubicBezTo>
                  <a:cubicBezTo>
                    <a:pt x="7906" y="459011"/>
                    <a:pt x="0" y="482633"/>
                    <a:pt x="0" y="498920"/>
                  </a:cubicBezTo>
                  <a:cubicBezTo>
                    <a:pt x="81" y="548118"/>
                    <a:pt x="35171" y="590290"/>
                    <a:pt x="83534" y="599314"/>
                  </a:cubicBezTo>
                  <a:cubicBezTo>
                    <a:pt x="203159" y="773573"/>
                    <a:pt x="441398" y="817863"/>
                    <a:pt x="615657" y="698239"/>
                  </a:cubicBezTo>
                  <a:cubicBezTo>
                    <a:pt x="789916" y="578615"/>
                    <a:pt x="834206" y="340375"/>
                    <a:pt x="714582" y="166116"/>
                  </a:cubicBezTo>
                  <a:cubicBezTo>
                    <a:pt x="643097" y="61982"/>
                    <a:pt x="524835" y="-175"/>
                    <a:pt x="398526" y="1"/>
                  </a:cubicBezTo>
                  <a:close/>
                  <a:moveTo>
                    <a:pt x="28575" y="498920"/>
                  </a:moveTo>
                  <a:cubicBezTo>
                    <a:pt x="28575" y="467678"/>
                    <a:pt x="74295" y="387764"/>
                    <a:pt x="102203" y="342901"/>
                  </a:cubicBezTo>
                  <a:cubicBezTo>
                    <a:pt x="130112" y="387764"/>
                    <a:pt x="175831" y="467678"/>
                    <a:pt x="175831" y="498920"/>
                  </a:cubicBezTo>
                  <a:cubicBezTo>
                    <a:pt x="175831" y="539584"/>
                    <a:pt x="142867" y="572549"/>
                    <a:pt x="102203" y="572549"/>
                  </a:cubicBezTo>
                  <a:cubicBezTo>
                    <a:pt x="61539" y="572549"/>
                    <a:pt x="28575" y="539584"/>
                    <a:pt x="28575" y="498920"/>
                  </a:cubicBezTo>
                  <a:close/>
                  <a:moveTo>
                    <a:pt x="398907" y="737045"/>
                  </a:moveTo>
                  <a:cubicBezTo>
                    <a:pt x="289338" y="737081"/>
                    <a:pt x="185943" y="686316"/>
                    <a:pt x="118967" y="599600"/>
                  </a:cubicBezTo>
                  <a:cubicBezTo>
                    <a:pt x="168118" y="591292"/>
                    <a:pt x="204124" y="548768"/>
                    <a:pt x="204216" y="498920"/>
                  </a:cubicBezTo>
                  <a:cubicBezTo>
                    <a:pt x="204216" y="447581"/>
                    <a:pt x="123158" y="322613"/>
                    <a:pt x="113919" y="308420"/>
                  </a:cubicBezTo>
                  <a:cubicBezTo>
                    <a:pt x="109045" y="301818"/>
                    <a:pt x="99741" y="300418"/>
                    <a:pt x="93139" y="305292"/>
                  </a:cubicBezTo>
                  <a:cubicBezTo>
                    <a:pt x="91946" y="306173"/>
                    <a:pt x="90892" y="307227"/>
                    <a:pt x="90011" y="308420"/>
                  </a:cubicBezTo>
                  <a:cubicBezTo>
                    <a:pt x="85630" y="315088"/>
                    <a:pt x="64865" y="346997"/>
                    <a:pt x="44482" y="384144"/>
                  </a:cubicBezTo>
                  <a:cubicBezTo>
                    <a:pt x="44482" y="383668"/>
                    <a:pt x="44482" y="383192"/>
                    <a:pt x="44482" y="382715"/>
                  </a:cubicBezTo>
                  <a:cubicBezTo>
                    <a:pt x="44534" y="187077"/>
                    <a:pt x="203173" y="28523"/>
                    <a:pt x="398812" y="28576"/>
                  </a:cubicBezTo>
                  <a:cubicBezTo>
                    <a:pt x="594450" y="28629"/>
                    <a:pt x="753004" y="187268"/>
                    <a:pt x="752951" y="382906"/>
                  </a:cubicBezTo>
                  <a:cubicBezTo>
                    <a:pt x="752899" y="578545"/>
                    <a:pt x="594260" y="737098"/>
                    <a:pt x="398621" y="737046"/>
                  </a:cubicBezTo>
                  <a:cubicBezTo>
                    <a:pt x="398589" y="737046"/>
                    <a:pt x="398558" y="737046"/>
                    <a:pt x="398526" y="737045"/>
                  </a:cubicBezTo>
                  <a:close/>
                  <a:moveTo>
                    <a:pt x="676275" y="217361"/>
                  </a:moveTo>
                  <a:cubicBezTo>
                    <a:pt x="667464" y="218863"/>
                    <a:pt x="658543" y="219628"/>
                    <a:pt x="649605" y="219647"/>
                  </a:cubicBezTo>
                  <a:cubicBezTo>
                    <a:pt x="607028" y="219647"/>
                    <a:pt x="570643" y="201836"/>
                    <a:pt x="554355" y="172022"/>
                  </a:cubicBezTo>
                  <a:cubicBezTo>
                    <a:pt x="550673" y="165026"/>
                    <a:pt x="553359" y="156369"/>
                    <a:pt x="560356" y="152687"/>
                  </a:cubicBezTo>
                  <a:cubicBezTo>
                    <a:pt x="567352" y="149004"/>
                    <a:pt x="576009" y="151691"/>
                    <a:pt x="579691" y="158687"/>
                  </a:cubicBezTo>
                  <a:cubicBezTo>
                    <a:pt x="593027" y="184119"/>
                    <a:pt x="629793" y="196787"/>
                    <a:pt x="671132" y="189548"/>
                  </a:cubicBezTo>
                  <a:cubicBezTo>
                    <a:pt x="679022" y="188233"/>
                    <a:pt x="686485" y="193564"/>
                    <a:pt x="687800" y="201455"/>
                  </a:cubicBezTo>
                  <a:cubicBezTo>
                    <a:pt x="689115" y="209345"/>
                    <a:pt x="683785" y="216808"/>
                    <a:pt x="675894" y="218123"/>
                  </a:cubicBezTo>
                  <a:close/>
                  <a:moveTo>
                    <a:pt x="148209" y="219647"/>
                  </a:moveTo>
                  <a:cubicBezTo>
                    <a:pt x="139271" y="219628"/>
                    <a:pt x="130350" y="218863"/>
                    <a:pt x="121539" y="217361"/>
                  </a:cubicBezTo>
                  <a:cubicBezTo>
                    <a:pt x="113648" y="216046"/>
                    <a:pt x="108318" y="208583"/>
                    <a:pt x="109633" y="200693"/>
                  </a:cubicBezTo>
                  <a:cubicBezTo>
                    <a:pt x="110948" y="192802"/>
                    <a:pt x="118411" y="187471"/>
                    <a:pt x="126302" y="188786"/>
                  </a:cubicBezTo>
                  <a:cubicBezTo>
                    <a:pt x="167640" y="195740"/>
                    <a:pt x="204406" y="183357"/>
                    <a:pt x="217742" y="157925"/>
                  </a:cubicBezTo>
                  <a:cubicBezTo>
                    <a:pt x="221424" y="150929"/>
                    <a:pt x="230081" y="148242"/>
                    <a:pt x="237077" y="151925"/>
                  </a:cubicBezTo>
                  <a:cubicBezTo>
                    <a:pt x="244074" y="155607"/>
                    <a:pt x="246760" y="164264"/>
                    <a:pt x="243078" y="171260"/>
                  </a:cubicBezTo>
                  <a:cubicBezTo>
                    <a:pt x="226790" y="201836"/>
                    <a:pt x="190500" y="219552"/>
                    <a:pt x="147923" y="219552"/>
                  </a:cubicBezTo>
                  <a:close/>
                  <a:moveTo>
                    <a:pt x="221266" y="240888"/>
                  </a:moveTo>
                  <a:cubicBezTo>
                    <a:pt x="188072" y="240888"/>
                    <a:pt x="161163" y="267797"/>
                    <a:pt x="161163" y="300991"/>
                  </a:cubicBezTo>
                  <a:cubicBezTo>
                    <a:pt x="161163" y="334185"/>
                    <a:pt x="188072" y="361094"/>
                    <a:pt x="221266" y="361094"/>
                  </a:cubicBezTo>
                  <a:cubicBezTo>
                    <a:pt x="254460" y="361094"/>
                    <a:pt x="281369" y="334185"/>
                    <a:pt x="281369" y="300991"/>
                  </a:cubicBezTo>
                  <a:cubicBezTo>
                    <a:pt x="281369" y="267745"/>
                    <a:pt x="254417" y="240793"/>
                    <a:pt x="221171" y="240793"/>
                  </a:cubicBezTo>
                  <a:cubicBezTo>
                    <a:pt x="221107" y="240793"/>
                    <a:pt x="221044" y="240793"/>
                    <a:pt x="220980" y="240793"/>
                  </a:cubicBezTo>
                  <a:close/>
                  <a:moveTo>
                    <a:pt x="221266" y="332519"/>
                  </a:moveTo>
                  <a:cubicBezTo>
                    <a:pt x="203853" y="332519"/>
                    <a:pt x="189738" y="318403"/>
                    <a:pt x="189738" y="300991"/>
                  </a:cubicBezTo>
                  <a:cubicBezTo>
                    <a:pt x="189738" y="283579"/>
                    <a:pt x="203853" y="269463"/>
                    <a:pt x="221266" y="269463"/>
                  </a:cubicBezTo>
                  <a:cubicBezTo>
                    <a:pt x="238678" y="269463"/>
                    <a:pt x="252794" y="283579"/>
                    <a:pt x="252794" y="300991"/>
                  </a:cubicBezTo>
                  <a:cubicBezTo>
                    <a:pt x="252742" y="318403"/>
                    <a:pt x="238584" y="332476"/>
                    <a:pt x="221172" y="332425"/>
                  </a:cubicBezTo>
                  <a:cubicBezTo>
                    <a:pt x="221108" y="332424"/>
                    <a:pt x="221044" y="332424"/>
                    <a:pt x="220980" y="332423"/>
                  </a:cubicBezTo>
                  <a:close/>
                  <a:moveTo>
                    <a:pt x="576453" y="240888"/>
                  </a:moveTo>
                  <a:cubicBezTo>
                    <a:pt x="543260" y="240730"/>
                    <a:pt x="516223" y="267511"/>
                    <a:pt x="516065" y="300705"/>
                  </a:cubicBezTo>
                  <a:cubicBezTo>
                    <a:pt x="515907" y="333898"/>
                    <a:pt x="542688" y="360935"/>
                    <a:pt x="575882" y="361092"/>
                  </a:cubicBezTo>
                  <a:cubicBezTo>
                    <a:pt x="609075" y="361250"/>
                    <a:pt x="636112" y="334469"/>
                    <a:pt x="636269" y="301276"/>
                  </a:cubicBezTo>
                  <a:cubicBezTo>
                    <a:pt x="636270" y="301149"/>
                    <a:pt x="636270" y="301022"/>
                    <a:pt x="636270" y="300896"/>
                  </a:cubicBezTo>
                  <a:cubicBezTo>
                    <a:pt x="636218" y="267724"/>
                    <a:pt x="609339" y="240845"/>
                    <a:pt x="576167" y="240793"/>
                  </a:cubicBezTo>
                  <a:close/>
                  <a:moveTo>
                    <a:pt x="576453" y="332519"/>
                  </a:moveTo>
                  <a:cubicBezTo>
                    <a:pt x="559041" y="332676"/>
                    <a:pt x="544799" y="318689"/>
                    <a:pt x="544641" y="301278"/>
                  </a:cubicBezTo>
                  <a:cubicBezTo>
                    <a:pt x="544483" y="283866"/>
                    <a:pt x="558470" y="269624"/>
                    <a:pt x="575882" y="269466"/>
                  </a:cubicBezTo>
                  <a:cubicBezTo>
                    <a:pt x="593293" y="269308"/>
                    <a:pt x="607536" y="283295"/>
                    <a:pt x="607694" y="300707"/>
                  </a:cubicBezTo>
                  <a:cubicBezTo>
                    <a:pt x="607694" y="300770"/>
                    <a:pt x="607695" y="300833"/>
                    <a:pt x="607695" y="300896"/>
                  </a:cubicBezTo>
                  <a:cubicBezTo>
                    <a:pt x="607695" y="318308"/>
                    <a:pt x="593579" y="332423"/>
                    <a:pt x="576167" y="332423"/>
                  </a:cubicBezTo>
                  <a:close/>
                  <a:moveTo>
                    <a:pt x="398812" y="351569"/>
                  </a:moveTo>
                  <a:cubicBezTo>
                    <a:pt x="326517" y="351569"/>
                    <a:pt x="269843" y="386811"/>
                    <a:pt x="269843" y="431674"/>
                  </a:cubicBezTo>
                  <a:cubicBezTo>
                    <a:pt x="269241" y="441244"/>
                    <a:pt x="273027" y="450569"/>
                    <a:pt x="280130" y="457010"/>
                  </a:cubicBezTo>
                  <a:cubicBezTo>
                    <a:pt x="293561" y="468440"/>
                    <a:pt x="313468" y="465202"/>
                    <a:pt x="341090" y="460725"/>
                  </a:cubicBezTo>
                  <a:cubicBezTo>
                    <a:pt x="360135" y="457156"/>
                    <a:pt x="379440" y="455149"/>
                    <a:pt x="398812" y="454724"/>
                  </a:cubicBezTo>
                  <a:cubicBezTo>
                    <a:pt x="418184" y="455149"/>
                    <a:pt x="437488" y="457156"/>
                    <a:pt x="456533" y="460725"/>
                  </a:cubicBezTo>
                  <a:cubicBezTo>
                    <a:pt x="468224" y="462981"/>
                    <a:pt x="480069" y="464350"/>
                    <a:pt x="491966" y="464821"/>
                  </a:cubicBezTo>
                  <a:cubicBezTo>
                    <a:pt x="501177" y="465458"/>
                    <a:pt x="510299" y="462677"/>
                    <a:pt x="517589" y="457010"/>
                  </a:cubicBezTo>
                  <a:cubicBezTo>
                    <a:pt x="524692" y="450569"/>
                    <a:pt x="528478" y="441244"/>
                    <a:pt x="527876" y="431674"/>
                  </a:cubicBezTo>
                  <a:cubicBezTo>
                    <a:pt x="527590" y="387002"/>
                    <a:pt x="470916" y="351759"/>
                    <a:pt x="398526" y="351759"/>
                  </a:cubicBezTo>
                  <a:close/>
                  <a:moveTo>
                    <a:pt x="498920" y="435198"/>
                  </a:moveTo>
                  <a:cubicBezTo>
                    <a:pt x="494538" y="437865"/>
                    <a:pt x="475202" y="434722"/>
                    <a:pt x="460820" y="432436"/>
                  </a:cubicBezTo>
                  <a:cubicBezTo>
                    <a:pt x="440264" y="428611"/>
                    <a:pt x="419430" y="426477"/>
                    <a:pt x="398526" y="426054"/>
                  </a:cubicBezTo>
                  <a:cubicBezTo>
                    <a:pt x="377622" y="426478"/>
                    <a:pt x="356788" y="428612"/>
                    <a:pt x="336233" y="432436"/>
                  </a:cubicBezTo>
                  <a:cubicBezTo>
                    <a:pt x="321945" y="434722"/>
                    <a:pt x="302514" y="437960"/>
                    <a:pt x="298133" y="435484"/>
                  </a:cubicBezTo>
                  <a:cubicBezTo>
                    <a:pt x="297717" y="434259"/>
                    <a:pt x="297555" y="432963"/>
                    <a:pt x="297656" y="431674"/>
                  </a:cubicBezTo>
                  <a:cubicBezTo>
                    <a:pt x="297656" y="407290"/>
                    <a:pt x="338900" y="380144"/>
                    <a:pt x="398050" y="380144"/>
                  </a:cubicBezTo>
                  <a:cubicBezTo>
                    <a:pt x="457200" y="380144"/>
                    <a:pt x="498443" y="407290"/>
                    <a:pt x="498443" y="431674"/>
                  </a:cubicBezTo>
                  <a:cubicBezTo>
                    <a:pt x="498623" y="432936"/>
                    <a:pt x="498719" y="434209"/>
                    <a:pt x="498729" y="435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A656970-8F61-DDFE-5DD1-27A15BA5B2A6}"/>
                </a:ext>
              </a:extLst>
            </p:cNvPr>
            <p:cNvSpPr/>
            <p:nvPr/>
          </p:nvSpPr>
          <p:spPr>
            <a:xfrm>
              <a:off x="9860660" y="3484517"/>
              <a:ext cx="503774" cy="503774"/>
            </a:xfrm>
            <a:custGeom>
              <a:avLst/>
              <a:gdLst>
                <a:gd name="connsiteX0" fmla="*/ 382810 w 765619"/>
                <a:gd name="connsiteY0" fmla="*/ 0 h 765619"/>
                <a:gd name="connsiteX1" fmla="*/ 0 w 765619"/>
                <a:gd name="connsiteY1" fmla="*/ 382810 h 765619"/>
                <a:gd name="connsiteX2" fmla="*/ 382810 w 765619"/>
                <a:gd name="connsiteY2" fmla="*/ 765620 h 765619"/>
                <a:gd name="connsiteX3" fmla="*/ 765620 w 765619"/>
                <a:gd name="connsiteY3" fmla="*/ 382810 h 765619"/>
                <a:gd name="connsiteX4" fmla="*/ 382810 w 765619"/>
                <a:gd name="connsiteY4" fmla="*/ 0 h 765619"/>
                <a:gd name="connsiteX5" fmla="*/ 719138 w 765619"/>
                <a:gd name="connsiteY5" fmla="*/ 493681 h 765619"/>
                <a:gd name="connsiteX6" fmla="*/ 717709 w 765619"/>
                <a:gd name="connsiteY6" fmla="*/ 485394 h 765619"/>
                <a:gd name="connsiteX7" fmla="*/ 656558 w 765619"/>
                <a:gd name="connsiteY7" fmla="*/ 366713 h 765619"/>
                <a:gd name="connsiteX8" fmla="*/ 638080 w 765619"/>
                <a:gd name="connsiteY8" fmla="*/ 360140 h 765619"/>
                <a:gd name="connsiteX9" fmla="*/ 609981 w 765619"/>
                <a:gd name="connsiteY9" fmla="*/ 372523 h 765619"/>
                <a:gd name="connsiteX10" fmla="*/ 580835 w 765619"/>
                <a:gd name="connsiteY10" fmla="*/ 372523 h 765619"/>
                <a:gd name="connsiteX11" fmla="*/ 580835 w 765619"/>
                <a:gd name="connsiteY11" fmla="*/ 335185 h 765619"/>
                <a:gd name="connsiteX12" fmla="*/ 566547 w 765619"/>
                <a:gd name="connsiteY12" fmla="*/ 320897 h 765619"/>
                <a:gd name="connsiteX13" fmla="*/ 552260 w 765619"/>
                <a:gd name="connsiteY13" fmla="*/ 335185 h 765619"/>
                <a:gd name="connsiteX14" fmla="*/ 552260 w 765619"/>
                <a:gd name="connsiteY14" fmla="*/ 372428 h 765619"/>
                <a:gd name="connsiteX15" fmla="*/ 512540 w 765619"/>
                <a:gd name="connsiteY15" fmla="*/ 372428 h 765619"/>
                <a:gd name="connsiteX16" fmla="*/ 512540 w 765619"/>
                <a:gd name="connsiteY16" fmla="*/ 335185 h 765619"/>
                <a:gd name="connsiteX17" fmla="*/ 498253 w 765619"/>
                <a:gd name="connsiteY17" fmla="*/ 320897 h 765619"/>
                <a:gd name="connsiteX18" fmla="*/ 483965 w 765619"/>
                <a:gd name="connsiteY18" fmla="*/ 335185 h 765619"/>
                <a:gd name="connsiteX19" fmla="*/ 483965 w 765619"/>
                <a:gd name="connsiteY19" fmla="*/ 372428 h 765619"/>
                <a:gd name="connsiteX20" fmla="*/ 444246 w 765619"/>
                <a:gd name="connsiteY20" fmla="*/ 372428 h 765619"/>
                <a:gd name="connsiteX21" fmla="*/ 444246 w 765619"/>
                <a:gd name="connsiteY21" fmla="*/ 335185 h 765619"/>
                <a:gd name="connsiteX22" fmla="*/ 429959 w 765619"/>
                <a:gd name="connsiteY22" fmla="*/ 320897 h 765619"/>
                <a:gd name="connsiteX23" fmla="*/ 415671 w 765619"/>
                <a:gd name="connsiteY23" fmla="*/ 335185 h 765619"/>
                <a:gd name="connsiteX24" fmla="*/ 415671 w 765619"/>
                <a:gd name="connsiteY24" fmla="*/ 372428 h 765619"/>
                <a:gd name="connsiteX25" fmla="*/ 375952 w 765619"/>
                <a:gd name="connsiteY25" fmla="*/ 372428 h 765619"/>
                <a:gd name="connsiteX26" fmla="*/ 375952 w 765619"/>
                <a:gd name="connsiteY26" fmla="*/ 335185 h 765619"/>
                <a:gd name="connsiteX27" fmla="*/ 361664 w 765619"/>
                <a:gd name="connsiteY27" fmla="*/ 320897 h 765619"/>
                <a:gd name="connsiteX28" fmla="*/ 347377 w 765619"/>
                <a:gd name="connsiteY28" fmla="*/ 335185 h 765619"/>
                <a:gd name="connsiteX29" fmla="*/ 347377 w 765619"/>
                <a:gd name="connsiteY29" fmla="*/ 372428 h 765619"/>
                <a:gd name="connsiteX30" fmla="*/ 307658 w 765619"/>
                <a:gd name="connsiteY30" fmla="*/ 372428 h 765619"/>
                <a:gd name="connsiteX31" fmla="*/ 307658 w 765619"/>
                <a:gd name="connsiteY31" fmla="*/ 335185 h 765619"/>
                <a:gd name="connsiteX32" fmla="*/ 293370 w 765619"/>
                <a:gd name="connsiteY32" fmla="*/ 320897 h 765619"/>
                <a:gd name="connsiteX33" fmla="*/ 279083 w 765619"/>
                <a:gd name="connsiteY33" fmla="*/ 335185 h 765619"/>
                <a:gd name="connsiteX34" fmla="*/ 279083 w 765619"/>
                <a:gd name="connsiteY34" fmla="*/ 372428 h 765619"/>
                <a:gd name="connsiteX35" fmla="*/ 239363 w 765619"/>
                <a:gd name="connsiteY35" fmla="*/ 372428 h 765619"/>
                <a:gd name="connsiteX36" fmla="*/ 239363 w 765619"/>
                <a:gd name="connsiteY36" fmla="*/ 335185 h 765619"/>
                <a:gd name="connsiteX37" fmla="*/ 225076 w 765619"/>
                <a:gd name="connsiteY37" fmla="*/ 320897 h 765619"/>
                <a:gd name="connsiteX38" fmla="*/ 210788 w 765619"/>
                <a:gd name="connsiteY38" fmla="*/ 335185 h 765619"/>
                <a:gd name="connsiteX39" fmla="*/ 210788 w 765619"/>
                <a:gd name="connsiteY39" fmla="*/ 372428 h 765619"/>
                <a:gd name="connsiteX40" fmla="*/ 155924 w 765619"/>
                <a:gd name="connsiteY40" fmla="*/ 372428 h 765619"/>
                <a:gd name="connsiteX41" fmla="*/ 141637 w 765619"/>
                <a:gd name="connsiteY41" fmla="*/ 386715 h 765619"/>
                <a:gd name="connsiteX42" fmla="*/ 155924 w 765619"/>
                <a:gd name="connsiteY42" fmla="*/ 401003 h 765619"/>
                <a:gd name="connsiteX43" fmla="*/ 174974 w 765619"/>
                <a:gd name="connsiteY43" fmla="*/ 401003 h 765619"/>
                <a:gd name="connsiteX44" fmla="*/ 174974 w 765619"/>
                <a:gd name="connsiteY44" fmla="*/ 439960 h 765619"/>
                <a:gd name="connsiteX45" fmla="*/ 189262 w 765619"/>
                <a:gd name="connsiteY45" fmla="*/ 454247 h 765619"/>
                <a:gd name="connsiteX46" fmla="*/ 203549 w 765619"/>
                <a:gd name="connsiteY46" fmla="*/ 439960 h 765619"/>
                <a:gd name="connsiteX47" fmla="*/ 203549 w 765619"/>
                <a:gd name="connsiteY47" fmla="*/ 401098 h 765619"/>
                <a:gd name="connsiteX48" fmla="*/ 223171 w 765619"/>
                <a:gd name="connsiteY48" fmla="*/ 401098 h 765619"/>
                <a:gd name="connsiteX49" fmla="*/ 224790 w 765619"/>
                <a:gd name="connsiteY49" fmla="*/ 401098 h 765619"/>
                <a:gd name="connsiteX50" fmla="*/ 226409 w 765619"/>
                <a:gd name="connsiteY50" fmla="*/ 401098 h 765619"/>
                <a:gd name="connsiteX51" fmla="*/ 243173 w 765619"/>
                <a:gd name="connsiteY51" fmla="*/ 401098 h 765619"/>
                <a:gd name="connsiteX52" fmla="*/ 243173 w 765619"/>
                <a:gd name="connsiteY52" fmla="*/ 439960 h 765619"/>
                <a:gd name="connsiteX53" fmla="*/ 257461 w 765619"/>
                <a:gd name="connsiteY53" fmla="*/ 454247 h 765619"/>
                <a:gd name="connsiteX54" fmla="*/ 271748 w 765619"/>
                <a:gd name="connsiteY54" fmla="*/ 439960 h 765619"/>
                <a:gd name="connsiteX55" fmla="*/ 271748 w 765619"/>
                <a:gd name="connsiteY55" fmla="*/ 401098 h 765619"/>
                <a:gd name="connsiteX56" fmla="*/ 291370 w 765619"/>
                <a:gd name="connsiteY56" fmla="*/ 401098 h 765619"/>
                <a:gd name="connsiteX57" fmla="*/ 292989 w 765619"/>
                <a:gd name="connsiteY57" fmla="*/ 401098 h 765619"/>
                <a:gd name="connsiteX58" fmla="*/ 294608 w 765619"/>
                <a:gd name="connsiteY58" fmla="*/ 401098 h 765619"/>
                <a:gd name="connsiteX59" fmla="*/ 311372 w 765619"/>
                <a:gd name="connsiteY59" fmla="*/ 401098 h 765619"/>
                <a:gd name="connsiteX60" fmla="*/ 311372 w 765619"/>
                <a:gd name="connsiteY60" fmla="*/ 439960 h 765619"/>
                <a:gd name="connsiteX61" fmla="*/ 325660 w 765619"/>
                <a:gd name="connsiteY61" fmla="*/ 454247 h 765619"/>
                <a:gd name="connsiteX62" fmla="*/ 339947 w 765619"/>
                <a:gd name="connsiteY62" fmla="*/ 439960 h 765619"/>
                <a:gd name="connsiteX63" fmla="*/ 339947 w 765619"/>
                <a:gd name="connsiteY63" fmla="*/ 401098 h 765619"/>
                <a:gd name="connsiteX64" fmla="*/ 359569 w 765619"/>
                <a:gd name="connsiteY64" fmla="*/ 401098 h 765619"/>
                <a:gd name="connsiteX65" fmla="*/ 361188 w 765619"/>
                <a:gd name="connsiteY65" fmla="*/ 401098 h 765619"/>
                <a:gd name="connsiteX66" fmla="*/ 362807 w 765619"/>
                <a:gd name="connsiteY66" fmla="*/ 401098 h 765619"/>
                <a:gd name="connsiteX67" fmla="*/ 379571 w 765619"/>
                <a:gd name="connsiteY67" fmla="*/ 401098 h 765619"/>
                <a:gd name="connsiteX68" fmla="*/ 379571 w 765619"/>
                <a:gd name="connsiteY68" fmla="*/ 439960 h 765619"/>
                <a:gd name="connsiteX69" fmla="*/ 393859 w 765619"/>
                <a:gd name="connsiteY69" fmla="*/ 454247 h 765619"/>
                <a:gd name="connsiteX70" fmla="*/ 408146 w 765619"/>
                <a:gd name="connsiteY70" fmla="*/ 439960 h 765619"/>
                <a:gd name="connsiteX71" fmla="*/ 408146 w 765619"/>
                <a:gd name="connsiteY71" fmla="*/ 401098 h 765619"/>
                <a:gd name="connsiteX72" fmla="*/ 427768 w 765619"/>
                <a:gd name="connsiteY72" fmla="*/ 401098 h 765619"/>
                <a:gd name="connsiteX73" fmla="*/ 429387 w 765619"/>
                <a:gd name="connsiteY73" fmla="*/ 401098 h 765619"/>
                <a:gd name="connsiteX74" fmla="*/ 431006 w 765619"/>
                <a:gd name="connsiteY74" fmla="*/ 401098 h 765619"/>
                <a:gd name="connsiteX75" fmla="*/ 447770 w 765619"/>
                <a:gd name="connsiteY75" fmla="*/ 401098 h 765619"/>
                <a:gd name="connsiteX76" fmla="*/ 447770 w 765619"/>
                <a:gd name="connsiteY76" fmla="*/ 439960 h 765619"/>
                <a:gd name="connsiteX77" fmla="*/ 462058 w 765619"/>
                <a:gd name="connsiteY77" fmla="*/ 454247 h 765619"/>
                <a:gd name="connsiteX78" fmla="*/ 476345 w 765619"/>
                <a:gd name="connsiteY78" fmla="*/ 439960 h 765619"/>
                <a:gd name="connsiteX79" fmla="*/ 476345 w 765619"/>
                <a:gd name="connsiteY79" fmla="*/ 401098 h 765619"/>
                <a:gd name="connsiteX80" fmla="*/ 495967 w 765619"/>
                <a:gd name="connsiteY80" fmla="*/ 401098 h 765619"/>
                <a:gd name="connsiteX81" fmla="*/ 497586 w 765619"/>
                <a:gd name="connsiteY81" fmla="*/ 401098 h 765619"/>
                <a:gd name="connsiteX82" fmla="*/ 499205 w 765619"/>
                <a:gd name="connsiteY82" fmla="*/ 401098 h 765619"/>
                <a:gd name="connsiteX83" fmla="*/ 516160 w 765619"/>
                <a:gd name="connsiteY83" fmla="*/ 401098 h 765619"/>
                <a:gd name="connsiteX84" fmla="*/ 516160 w 765619"/>
                <a:gd name="connsiteY84" fmla="*/ 439960 h 765619"/>
                <a:gd name="connsiteX85" fmla="*/ 530447 w 765619"/>
                <a:gd name="connsiteY85" fmla="*/ 454247 h 765619"/>
                <a:gd name="connsiteX86" fmla="*/ 544735 w 765619"/>
                <a:gd name="connsiteY86" fmla="*/ 439960 h 765619"/>
                <a:gd name="connsiteX87" fmla="*/ 544735 w 765619"/>
                <a:gd name="connsiteY87" fmla="*/ 401098 h 765619"/>
                <a:gd name="connsiteX88" fmla="*/ 558356 w 765619"/>
                <a:gd name="connsiteY88" fmla="*/ 401098 h 765619"/>
                <a:gd name="connsiteX89" fmla="*/ 558356 w 765619"/>
                <a:gd name="connsiteY89" fmla="*/ 409575 h 765619"/>
                <a:gd name="connsiteX90" fmla="*/ 605409 w 765619"/>
                <a:gd name="connsiteY90" fmla="*/ 535210 h 765619"/>
                <a:gd name="connsiteX91" fmla="*/ 623804 w 765619"/>
                <a:gd name="connsiteY91" fmla="*/ 543570 h 765619"/>
                <a:gd name="connsiteX92" fmla="*/ 624459 w 765619"/>
                <a:gd name="connsiteY92" fmla="*/ 543306 h 765619"/>
                <a:gd name="connsiteX93" fmla="*/ 710184 w 765619"/>
                <a:gd name="connsiteY93" fmla="*/ 505206 h 765619"/>
                <a:gd name="connsiteX94" fmla="*/ 716756 w 765619"/>
                <a:gd name="connsiteY94" fmla="*/ 499301 h 765619"/>
                <a:gd name="connsiteX95" fmla="*/ 266524 w 765619"/>
                <a:gd name="connsiteY95" fmla="*/ 719892 h 765619"/>
                <a:gd name="connsiteX96" fmla="*/ 45933 w 765619"/>
                <a:gd name="connsiteY96" fmla="*/ 269660 h 765619"/>
                <a:gd name="connsiteX97" fmla="*/ 496165 w 765619"/>
                <a:gd name="connsiteY97" fmla="*/ 49068 h 765619"/>
                <a:gd name="connsiteX98" fmla="*/ 718566 w 765619"/>
                <a:gd name="connsiteY98" fmla="*/ 493871 h 765619"/>
                <a:gd name="connsiteX99" fmla="*/ 685324 w 765619"/>
                <a:gd name="connsiteY99" fmla="*/ 485013 h 765619"/>
                <a:gd name="connsiteX100" fmla="*/ 626936 w 765619"/>
                <a:gd name="connsiteY100" fmla="*/ 510635 h 765619"/>
                <a:gd name="connsiteX101" fmla="*/ 620268 w 765619"/>
                <a:gd name="connsiteY101" fmla="*/ 492633 h 765619"/>
                <a:gd name="connsiteX102" fmla="*/ 676466 w 765619"/>
                <a:gd name="connsiteY102" fmla="*/ 467963 h 765619"/>
                <a:gd name="connsiteX103" fmla="*/ 604933 w 765619"/>
                <a:gd name="connsiteY103" fmla="*/ 450914 h 765619"/>
                <a:gd name="connsiteX104" fmla="*/ 656177 w 765619"/>
                <a:gd name="connsiteY104" fmla="*/ 428435 h 765619"/>
                <a:gd name="connsiteX105" fmla="*/ 663512 w 765619"/>
                <a:gd name="connsiteY105" fmla="*/ 442627 h 765619"/>
                <a:gd name="connsiteX106" fmla="*/ 610457 w 765619"/>
                <a:gd name="connsiteY106" fmla="*/ 465773 h 765619"/>
                <a:gd name="connsiteX107" fmla="*/ 595408 w 765619"/>
                <a:gd name="connsiteY107" fmla="*/ 424053 h 765619"/>
                <a:gd name="connsiteX108" fmla="*/ 591122 w 765619"/>
                <a:gd name="connsiteY108" fmla="*/ 412337 h 765619"/>
                <a:gd name="connsiteX109" fmla="*/ 637699 w 765619"/>
                <a:gd name="connsiteY109" fmla="*/ 391859 h 765619"/>
                <a:gd name="connsiteX110" fmla="*/ 643414 w 765619"/>
                <a:gd name="connsiteY110" fmla="*/ 402908 h 765619"/>
                <a:gd name="connsiteX111" fmla="*/ 205169 w 765619"/>
                <a:gd name="connsiteY111" fmla="*/ 164687 h 765619"/>
                <a:gd name="connsiteX112" fmla="*/ 145066 w 765619"/>
                <a:gd name="connsiteY112" fmla="*/ 224790 h 765619"/>
                <a:gd name="connsiteX113" fmla="*/ 205169 w 765619"/>
                <a:gd name="connsiteY113" fmla="*/ 284893 h 765619"/>
                <a:gd name="connsiteX114" fmla="*/ 265271 w 765619"/>
                <a:gd name="connsiteY114" fmla="*/ 224790 h 765619"/>
                <a:gd name="connsiteX115" fmla="*/ 205169 w 765619"/>
                <a:gd name="connsiteY115" fmla="*/ 164687 h 765619"/>
                <a:gd name="connsiteX116" fmla="*/ 205169 w 765619"/>
                <a:gd name="connsiteY116" fmla="*/ 256318 h 765619"/>
                <a:gd name="connsiteX117" fmla="*/ 173641 w 765619"/>
                <a:gd name="connsiteY117" fmla="*/ 224790 h 765619"/>
                <a:gd name="connsiteX118" fmla="*/ 205169 w 765619"/>
                <a:gd name="connsiteY118" fmla="*/ 193262 h 765619"/>
                <a:gd name="connsiteX119" fmla="*/ 236696 w 765619"/>
                <a:gd name="connsiteY119" fmla="*/ 224790 h 765619"/>
                <a:gd name="connsiteX120" fmla="*/ 205169 w 765619"/>
                <a:gd name="connsiteY120" fmla="*/ 256318 h 765619"/>
                <a:gd name="connsiteX121" fmla="*/ 560451 w 765619"/>
                <a:gd name="connsiteY121" fmla="*/ 164687 h 765619"/>
                <a:gd name="connsiteX122" fmla="*/ 500731 w 765619"/>
                <a:gd name="connsiteY122" fmla="*/ 225170 h 765619"/>
                <a:gd name="connsiteX123" fmla="*/ 561213 w 765619"/>
                <a:gd name="connsiteY123" fmla="*/ 284890 h 765619"/>
                <a:gd name="connsiteX124" fmla="*/ 620935 w 765619"/>
                <a:gd name="connsiteY124" fmla="*/ 224885 h 765619"/>
                <a:gd name="connsiteX125" fmla="*/ 560737 w 765619"/>
                <a:gd name="connsiteY125" fmla="*/ 164687 h 765619"/>
                <a:gd name="connsiteX126" fmla="*/ 560451 w 765619"/>
                <a:gd name="connsiteY126" fmla="*/ 164687 h 765619"/>
                <a:gd name="connsiteX127" fmla="*/ 560451 w 765619"/>
                <a:gd name="connsiteY127" fmla="*/ 256318 h 765619"/>
                <a:gd name="connsiteX128" fmla="*/ 529307 w 765619"/>
                <a:gd name="connsiteY128" fmla="*/ 224411 h 765619"/>
                <a:gd name="connsiteX129" fmla="*/ 561213 w 765619"/>
                <a:gd name="connsiteY129" fmla="*/ 193267 h 765619"/>
                <a:gd name="connsiteX130" fmla="*/ 592360 w 765619"/>
                <a:gd name="connsiteY130" fmla="*/ 224885 h 765619"/>
                <a:gd name="connsiteX131" fmla="*/ 560739 w 765619"/>
                <a:gd name="connsiteY131" fmla="*/ 256320 h 765619"/>
                <a:gd name="connsiteX132" fmla="*/ 560451 w 765619"/>
                <a:gd name="connsiteY132" fmla="*/ 256318 h 765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765619" h="765619">
                  <a:moveTo>
                    <a:pt x="382810" y="0"/>
                  </a:moveTo>
                  <a:cubicBezTo>
                    <a:pt x="171390" y="0"/>
                    <a:pt x="0" y="171390"/>
                    <a:pt x="0" y="382810"/>
                  </a:cubicBezTo>
                  <a:cubicBezTo>
                    <a:pt x="0" y="594230"/>
                    <a:pt x="171390" y="765620"/>
                    <a:pt x="382810" y="765620"/>
                  </a:cubicBezTo>
                  <a:cubicBezTo>
                    <a:pt x="594230" y="765620"/>
                    <a:pt x="765620" y="594230"/>
                    <a:pt x="765620" y="382810"/>
                  </a:cubicBezTo>
                  <a:cubicBezTo>
                    <a:pt x="765410" y="171477"/>
                    <a:pt x="594143" y="210"/>
                    <a:pt x="382810" y="0"/>
                  </a:cubicBezTo>
                  <a:close/>
                  <a:moveTo>
                    <a:pt x="719138" y="493681"/>
                  </a:moveTo>
                  <a:cubicBezTo>
                    <a:pt x="719503" y="490838"/>
                    <a:pt x="719005" y="487950"/>
                    <a:pt x="717709" y="485394"/>
                  </a:cubicBezTo>
                  <a:lnTo>
                    <a:pt x="656558" y="366713"/>
                  </a:lnTo>
                  <a:cubicBezTo>
                    <a:pt x="653112" y="359973"/>
                    <a:pt x="645008" y="357090"/>
                    <a:pt x="638080" y="360140"/>
                  </a:cubicBezTo>
                  <a:lnTo>
                    <a:pt x="609981" y="372523"/>
                  </a:lnTo>
                  <a:lnTo>
                    <a:pt x="580835" y="372523"/>
                  </a:lnTo>
                  <a:lnTo>
                    <a:pt x="580835" y="335185"/>
                  </a:lnTo>
                  <a:cubicBezTo>
                    <a:pt x="580835" y="327294"/>
                    <a:pt x="574438" y="320897"/>
                    <a:pt x="566547" y="320897"/>
                  </a:cubicBezTo>
                  <a:cubicBezTo>
                    <a:pt x="558656" y="320897"/>
                    <a:pt x="552260" y="327294"/>
                    <a:pt x="552260" y="335185"/>
                  </a:cubicBezTo>
                  <a:lnTo>
                    <a:pt x="552260" y="372428"/>
                  </a:lnTo>
                  <a:lnTo>
                    <a:pt x="512540" y="372428"/>
                  </a:lnTo>
                  <a:lnTo>
                    <a:pt x="512540" y="335185"/>
                  </a:lnTo>
                  <a:cubicBezTo>
                    <a:pt x="512540" y="327294"/>
                    <a:pt x="506144" y="320897"/>
                    <a:pt x="498253" y="320897"/>
                  </a:cubicBezTo>
                  <a:cubicBezTo>
                    <a:pt x="490362" y="320897"/>
                    <a:pt x="483965" y="327294"/>
                    <a:pt x="483965" y="335185"/>
                  </a:cubicBezTo>
                  <a:lnTo>
                    <a:pt x="483965" y="372428"/>
                  </a:lnTo>
                  <a:lnTo>
                    <a:pt x="444246" y="372428"/>
                  </a:lnTo>
                  <a:lnTo>
                    <a:pt x="444246" y="335185"/>
                  </a:lnTo>
                  <a:cubicBezTo>
                    <a:pt x="444246" y="327294"/>
                    <a:pt x="437849" y="320897"/>
                    <a:pt x="429959" y="320897"/>
                  </a:cubicBezTo>
                  <a:cubicBezTo>
                    <a:pt x="422068" y="320897"/>
                    <a:pt x="415671" y="327294"/>
                    <a:pt x="415671" y="335185"/>
                  </a:cubicBezTo>
                  <a:lnTo>
                    <a:pt x="415671" y="372428"/>
                  </a:lnTo>
                  <a:lnTo>
                    <a:pt x="375952" y="372428"/>
                  </a:lnTo>
                  <a:lnTo>
                    <a:pt x="375952" y="335185"/>
                  </a:lnTo>
                  <a:cubicBezTo>
                    <a:pt x="375952" y="327294"/>
                    <a:pt x="369555" y="320897"/>
                    <a:pt x="361664" y="320897"/>
                  </a:cubicBezTo>
                  <a:cubicBezTo>
                    <a:pt x="353773" y="320897"/>
                    <a:pt x="347377" y="327294"/>
                    <a:pt x="347377" y="335185"/>
                  </a:cubicBezTo>
                  <a:lnTo>
                    <a:pt x="347377" y="372428"/>
                  </a:lnTo>
                  <a:lnTo>
                    <a:pt x="307658" y="372428"/>
                  </a:lnTo>
                  <a:lnTo>
                    <a:pt x="307658" y="335185"/>
                  </a:lnTo>
                  <a:cubicBezTo>
                    <a:pt x="307658" y="327294"/>
                    <a:pt x="301261" y="320897"/>
                    <a:pt x="293370" y="320897"/>
                  </a:cubicBezTo>
                  <a:cubicBezTo>
                    <a:pt x="285479" y="320897"/>
                    <a:pt x="279083" y="327294"/>
                    <a:pt x="279083" y="335185"/>
                  </a:cubicBezTo>
                  <a:lnTo>
                    <a:pt x="279083" y="372428"/>
                  </a:lnTo>
                  <a:lnTo>
                    <a:pt x="239363" y="372428"/>
                  </a:lnTo>
                  <a:lnTo>
                    <a:pt x="239363" y="335185"/>
                  </a:lnTo>
                  <a:cubicBezTo>
                    <a:pt x="239363" y="327294"/>
                    <a:pt x="232967" y="320897"/>
                    <a:pt x="225076" y="320897"/>
                  </a:cubicBezTo>
                  <a:cubicBezTo>
                    <a:pt x="217185" y="320897"/>
                    <a:pt x="210788" y="327294"/>
                    <a:pt x="210788" y="335185"/>
                  </a:cubicBezTo>
                  <a:lnTo>
                    <a:pt x="210788" y="372428"/>
                  </a:lnTo>
                  <a:lnTo>
                    <a:pt x="155924" y="372428"/>
                  </a:lnTo>
                  <a:cubicBezTo>
                    <a:pt x="148033" y="372428"/>
                    <a:pt x="141637" y="378824"/>
                    <a:pt x="141637" y="386715"/>
                  </a:cubicBezTo>
                  <a:cubicBezTo>
                    <a:pt x="141637" y="394606"/>
                    <a:pt x="148033" y="401003"/>
                    <a:pt x="155924" y="401003"/>
                  </a:cubicBezTo>
                  <a:lnTo>
                    <a:pt x="174974" y="401003"/>
                  </a:lnTo>
                  <a:lnTo>
                    <a:pt x="174974" y="439960"/>
                  </a:lnTo>
                  <a:cubicBezTo>
                    <a:pt x="174974" y="447851"/>
                    <a:pt x="181371" y="454247"/>
                    <a:pt x="189262" y="454247"/>
                  </a:cubicBezTo>
                  <a:cubicBezTo>
                    <a:pt x="197153" y="454247"/>
                    <a:pt x="203549" y="447851"/>
                    <a:pt x="203549" y="439960"/>
                  </a:cubicBezTo>
                  <a:lnTo>
                    <a:pt x="203549" y="401098"/>
                  </a:lnTo>
                  <a:lnTo>
                    <a:pt x="223171" y="401098"/>
                  </a:lnTo>
                  <a:lnTo>
                    <a:pt x="224790" y="401098"/>
                  </a:lnTo>
                  <a:lnTo>
                    <a:pt x="226409" y="401098"/>
                  </a:lnTo>
                  <a:lnTo>
                    <a:pt x="243173" y="401098"/>
                  </a:lnTo>
                  <a:lnTo>
                    <a:pt x="243173" y="439960"/>
                  </a:lnTo>
                  <a:cubicBezTo>
                    <a:pt x="243173" y="447851"/>
                    <a:pt x="249570" y="454247"/>
                    <a:pt x="257461" y="454247"/>
                  </a:cubicBezTo>
                  <a:cubicBezTo>
                    <a:pt x="265352" y="454247"/>
                    <a:pt x="271748" y="447851"/>
                    <a:pt x="271748" y="439960"/>
                  </a:cubicBezTo>
                  <a:lnTo>
                    <a:pt x="271748" y="401098"/>
                  </a:lnTo>
                  <a:lnTo>
                    <a:pt x="291370" y="401098"/>
                  </a:lnTo>
                  <a:lnTo>
                    <a:pt x="292989" y="401098"/>
                  </a:lnTo>
                  <a:lnTo>
                    <a:pt x="294608" y="401098"/>
                  </a:lnTo>
                  <a:lnTo>
                    <a:pt x="311372" y="401098"/>
                  </a:lnTo>
                  <a:lnTo>
                    <a:pt x="311372" y="439960"/>
                  </a:lnTo>
                  <a:cubicBezTo>
                    <a:pt x="311372" y="447851"/>
                    <a:pt x="317769" y="454247"/>
                    <a:pt x="325660" y="454247"/>
                  </a:cubicBezTo>
                  <a:cubicBezTo>
                    <a:pt x="333551" y="454247"/>
                    <a:pt x="339947" y="447851"/>
                    <a:pt x="339947" y="439960"/>
                  </a:cubicBezTo>
                  <a:lnTo>
                    <a:pt x="339947" y="401098"/>
                  </a:lnTo>
                  <a:lnTo>
                    <a:pt x="359569" y="401098"/>
                  </a:lnTo>
                  <a:lnTo>
                    <a:pt x="361188" y="401098"/>
                  </a:lnTo>
                  <a:lnTo>
                    <a:pt x="362807" y="401098"/>
                  </a:lnTo>
                  <a:lnTo>
                    <a:pt x="379571" y="401098"/>
                  </a:lnTo>
                  <a:lnTo>
                    <a:pt x="379571" y="439960"/>
                  </a:lnTo>
                  <a:cubicBezTo>
                    <a:pt x="379571" y="447851"/>
                    <a:pt x="385968" y="454247"/>
                    <a:pt x="393859" y="454247"/>
                  </a:cubicBezTo>
                  <a:cubicBezTo>
                    <a:pt x="401750" y="454247"/>
                    <a:pt x="408146" y="447851"/>
                    <a:pt x="408146" y="439960"/>
                  </a:cubicBezTo>
                  <a:lnTo>
                    <a:pt x="408146" y="401098"/>
                  </a:lnTo>
                  <a:lnTo>
                    <a:pt x="427768" y="401098"/>
                  </a:lnTo>
                  <a:lnTo>
                    <a:pt x="429387" y="401098"/>
                  </a:lnTo>
                  <a:lnTo>
                    <a:pt x="431006" y="401098"/>
                  </a:lnTo>
                  <a:lnTo>
                    <a:pt x="447770" y="401098"/>
                  </a:lnTo>
                  <a:lnTo>
                    <a:pt x="447770" y="439960"/>
                  </a:lnTo>
                  <a:cubicBezTo>
                    <a:pt x="447770" y="447851"/>
                    <a:pt x="454167" y="454247"/>
                    <a:pt x="462058" y="454247"/>
                  </a:cubicBezTo>
                  <a:cubicBezTo>
                    <a:pt x="469949" y="454247"/>
                    <a:pt x="476345" y="447851"/>
                    <a:pt x="476345" y="439960"/>
                  </a:cubicBezTo>
                  <a:lnTo>
                    <a:pt x="476345" y="401098"/>
                  </a:lnTo>
                  <a:lnTo>
                    <a:pt x="495967" y="401098"/>
                  </a:lnTo>
                  <a:lnTo>
                    <a:pt x="497586" y="401098"/>
                  </a:lnTo>
                  <a:lnTo>
                    <a:pt x="499205" y="401098"/>
                  </a:lnTo>
                  <a:lnTo>
                    <a:pt x="516160" y="401098"/>
                  </a:lnTo>
                  <a:lnTo>
                    <a:pt x="516160" y="439960"/>
                  </a:lnTo>
                  <a:cubicBezTo>
                    <a:pt x="516160" y="447851"/>
                    <a:pt x="522556" y="454247"/>
                    <a:pt x="530447" y="454247"/>
                  </a:cubicBezTo>
                  <a:cubicBezTo>
                    <a:pt x="538338" y="454247"/>
                    <a:pt x="544735" y="447851"/>
                    <a:pt x="544735" y="439960"/>
                  </a:cubicBezTo>
                  <a:lnTo>
                    <a:pt x="544735" y="401098"/>
                  </a:lnTo>
                  <a:lnTo>
                    <a:pt x="558356" y="401098"/>
                  </a:lnTo>
                  <a:cubicBezTo>
                    <a:pt x="557492" y="403857"/>
                    <a:pt x="557492" y="406815"/>
                    <a:pt x="558356" y="409575"/>
                  </a:cubicBezTo>
                  <a:lnTo>
                    <a:pt x="605409" y="535210"/>
                  </a:lnTo>
                  <a:cubicBezTo>
                    <a:pt x="608180" y="542598"/>
                    <a:pt x="616415" y="546341"/>
                    <a:pt x="623804" y="543570"/>
                  </a:cubicBezTo>
                  <a:cubicBezTo>
                    <a:pt x="624024" y="543488"/>
                    <a:pt x="624243" y="543400"/>
                    <a:pt x="624459" y="543306"/>
                  </a:cubicBezTo>
                  <a:lnTo>
                    <a:pt x="710184" y="505206"/>
                  </a:lnTo>
                  <a:cubicBezTo>
                    <a:pt x="712944" y="503981"/>
                    <a:pt x="715245" y="501914"/>
                    <a:pt x="716756" y="499301"/>
                  </a:cubicBezTo>
                  <a:cubicBezTo>
                    <a:pt x="653343" y="684543"/>
                    <a:pt x="451767" y="783306"/>
                    <a:pt x="266524" y="719892"/>
                  </a:cubicBezTo>
                  <a:cubicBezTo>
                    <a:pt x="81281" y="656479"/>
                    <a:pt x="-17481" y="454903"/>
                    <a:pt x="45933" y="269660"/>
                  </a:cubicBezTo>
                  <a:cubicBezTo>
                    <a:pt x="109346" y="84417"/>
                    <a:pt x="310922" y="-14345"/>
                    <a:pt x="496165" y="49068"/>
                  </a:cubicBezTo>
                  <a:cubicBezTo>
                    <a:pt x="679297" y="111759"/>
                    <a:pt x="778293" y="309751"/>
                    <a:pt x="718566" y="493871"/>
                  </a:cubicBezTo>
                  <a:close/>
                  <a:moveTo>
                    <a:pt x="685324" y="485013"/>
                  </a:moveTo>
                  <a:lnTo>
                    <a:pt x="626936" y="510635"/>
                  </a:lnTo>
                  <a:lnTo>
                    <a:pt x="620268" y="492633"/>
                  </a:lnTo>
                  <a:lnTo>
                    <a:pt x="676466" y="467963"/>
                  </a:lnTo>
                  <a:close/>
                  <a:moveTo>
                    <a:pt x="604933" y="450914"/>
                  </a:moveTo>
                  <a:lnTo>
                    <a:pt x="656177" y="428435"/>
                  </a:lnTo>
                  <a:lnTo>
                    <a:pt x="663512" y="442627"/>
                  </a:lnTo>
                  <a:lnTo>
                    <a:pt x="610457" y="465773"/>
                  </a:lnTo>
                  <a:close/>
                  <a:moveTo>
                    <a:pt x="595408" y="424053"/>
                  </a:moveTo>
                  <a:lnTo>
                    <a:pt x="591122" y="412337"/>
                  </a:lnTo>
                  <a:lnTo>
                    <a:pt x="637699" y="391859"/>
                  </a:lnTo>
                  <a:lnTo>
                    <a:pt x="643414" y="402908"/>
                  </a:lnTo>
                  <a:close/>
                  <a:moveTo>
                    <a:pt x="205169" y="164687"/>
                  </a:moveTo>
                  <a:cubicBezTo>
                    <a:pt x="171975" y="164687"/>
                    <a:pt x="145066" y="191596"/>
                    <a:pt x="145066" y="224790"/>
                  </a:cubicBezTo>
                  <a:cubicBezTo>
                    <a:pt x="145066" y="257984"/>
                    <a:pt x="171975" y="284893"/>
                    <a:pt x="205169" y="284893"/>
                  </a:cubicBezTo>
                  <a:cubicBezTo>
                    <a:pt x="238362" y="284893"/>
                    <a:pt x="265271" y="257984"/>
                    <a:pt x="265271" y="224790"/>
                  </a:cubicBezTo>
                  <a:cubicBezTo>
                    <a:pt x="265219" y="191618"/>
                    <a:pt x="238341" y="164740"/>
                    <a:pt x="205169" y="164687"/>
                  </a:cubicBezTo>
                  <a:close/>
                  <a:moveTo>
                    <a:pt x="205169" y="256318"/>
                  </a:moveTo>
                  <a:cubicBezTo>
                    <a:pt x="187756" y="256318"/>
                    <a:pt x="173641" y="242202"/>
                    <a:pt x="173641" y="224790"/>
                  </a:cubicBezTo>
                  <a:cubicBezTo>
                    <a:pt x="173641" y="207378"/>
                    <a:pt x="187756" y="193262"/>
                    <a:pt x="205169" y="193262"/>
                  </a:cubicBezTo>
                  <a:cubicBezTo>
                    <a:pt x="222581" y="193262"/>
                    <a:pt x="236696" y="207378"/>
                    <a:pt x="236696" y="224790"/>
                  </a:cubicBezTo>
                  <a:cubicBezTo>
                    <a:pt x="236696" y="242202"/>
                    <a:pt x="222581" y="256318"/>
                    <a:pt x="205169" y="256318"/>
                  </a:cubicBezTo>
                  <a:close/>
                  <a:moveTo>
                    <a:pt x="560451" y="164687"/>
                  </a:moveTo>
                  <a:cubicBezTo>
                    <a:pt x="527258" y="164898"/>
                    <a:pt x="500520" y="191977"/>
                    <a:pt x="500731" y="225170"/>
                  </a:cubicBezTo>
                  <a:cubicBezTo>
                    <a:pt x="500941" y="258363"/>
                    <a:pt x="528020" y="285101"/>
                    <a:pt x="561213" y="284890"/>
                  </a:cubicBezTo>
                  <a:cubicBezTo>
                    <a:pt x="594220" y="284681"/>
                    <a:pt x="620882" y="257893"/>
                    <a:pt x="620935" y="224885"/>
                  </a:cubicBezTo>
                  <a:cubicBezTo>
                    <a:pt x="620935" y="191639"/>
                    <a:pt x="593984" y="164687"/>
                    <a:pt x="560737" y="164687"/>
                  </a:cubicBezTo>
                  <a:cubicBezTo>
                    <a:pt x="560642" y="164687"/>
                    <a:pt x="560546" y="164687"/>
                    <a:pt x="560451" y="164687"/>
                  </a:cubicBezTo>
                  <a:close/>
                  <a:moveTo>
                    <a:pt x="560451" y="256318"/>
                  </a:moveTo>
                  <a:cubicBezTo>
                    <a:pt x="543040" y="256107"/>
                    <a:pt x="529096" y="241822"/>
                    <a:pt x="529307" y="224411"/>
                  </a:cubicBezTo>
                  <a:cubicBezTo>
                    <a:pt x="529517" y="207000"/>
                    <a:pt x="543802" y="193056"/>
                    <a:pt x="561213" y="193267"/>
                  </a:cubicBezTo>
                  <a:cubicBezTo>
                    <a:pt x="578512" y="193476"/>
                    <a:pt x="592411" y="207585"/>
                    <a:pt x="592360" y="224885"/>
                  </a:cubicBezTo>
                  <a:cubicBezTo>
                    <a:pt x="592308" y="242298"/>
                    <a:pt x="578151" y="256371"/>
                    <a:pt x="560739" y="256320"/>
                  </a:cubicBezTo>
                  <a:cubicBezTo>
                    <a:pt x="560643" y="256320"/>
                    <a:pt x="560547" y="256319"/>
                    <a:pt x="560451" y="2563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4D2A672-FBCD-2E5F-B443-E89572F96F8C}"/>
                </a:ext>
              </a:extLst>
            </p:cNvPr>
            <p:cNvSpPr/>
            <p:nvPr/>
          </p:nvSpPr>
          <p:spPr>
            <a:xfrm>
              <a:off x="8460448" y="3462751"/>
              <a:ext cx="562413" cy="541548"/>
            </a:xfrm>
            <a:custGeom>
              <a:avLst/>
              <a:gdLst>
                <a:gd name="connsiteX0" fmla="*/ 308605 w 854737"/>
                <a:gd name="connsiteY0" fmla="*/ 319743 h 823028"/>
                <a:gd name="connsiteX1" fmla="*/ 248502 w 854737"/>
                <a:gd name="connsiteY1" fmla="*/ 259641 h 823028"/>
                <a:gd name="connsiteX2" fmla="*/ 188399 w 854737"/>
                <a:gd name="connsiteY2" fmla="*/ 319743 h 823028"/>
                <a:gd name="connsiteX3" fmla="*/ 248502 w 854737"/>
                <a:gd name="connsiteY3" fmla="*/ 379846 h 823028"/>
                <a:gd name="connsiteX4" fmla="*/ 308605 w 854737"/>
                <a:gd name="connsiteY4" fmla="*/ 319743 h 823028"/>
                <a:gd name="connsiteX5" fmla="*/ 248502 w 854737"/>
                <a:gd name="connsiteY5" fmla="*/ 351271 h 823028"/>
                <a:gd name="connsiteX6" fmla="*/ 216974 w 854737"/>
                <a:gd name="connsiteY6" fmla="*/ 319743 h 823028"/>
                <a:gd name="connsiteX7" fmla="*/ 248502 w 854737"/>
                <a:gd name="connsiteY7" fmla="*/ 288216 h 823028"/>
                <a:gd name="connsiteX8" fmla="*/ 280030 w 854737"/>
                <a:gd name="connsiteY8" fmla="*/ 319743 h 823028"/>
                <a:gd name="connsiteX9" fmla="*/ 248502 w 854737"/>
                <a:gd name="connsiteY9" fmla="*/ 351271 h 823028"/>
                <a:gd name="connsiteX10" fmla="*/ 603689 w 854737"/>
                <a:gd name="connsiteY10" fmla="*/ 259641 h 823028"/>
                <a:gd name="connsiteX11" fmla="*/ 543587 w 854737"/>
                <a:gd name="connsiteY11" fmla="*/ 319743 h 823028"/>
                <a:gd name="connsiteX12" fmla="*/ 603689 w 854737"/>
                <a:gd name="connsiteY12" fmla="*/ 379846 h 823028"/>
                <a:gd name="connsiteX13" fmla="*/ 663792 w 854737"/>
                <a:gd name="connsiteY13" fmla="*/ 319743 h 823028"/>
                <a:gd name="connsiteX14" fmla="*/ 603689 w 854737"/>
                <a:gd name="connsiteY14" fmla="*/ 259641 h 823028"/>
                <a:gd name="connsiteX15" fmla="*/ 603689 w 854737"/>
                <a:gd name="connsiteY15" fmla="*/ 351271 h 823028"/>
                <a:gd name="connsiteX16" fmla="*/ 572162 w 854737"/>
                <a:gd name="connsiteY16" fmla="*/ 319743 h 823028"/>
                <a:gd name="connsiteX17" fmla="*/ 603689 w 854737"/>
                <a:gd name="connsiteY17" fmla="*/ 288216 h 823028"/>
                <a:gd name="connsiteX18" fmla="*/ 635217 w 854737"/>
                <a:gd name="connsiteY18" fmla="*/ 319743 h 823028"/>
                <a:gd name="connsiteX19" fmla="*/ 603689 w 854737"/>
                <a:gd name="connsiteY19" fmla="*/ 351271 h 823028"/>
                <a:gd name="connsiteX20" fmla="*/ 193162 w 854737"/>
                <a:gd name="connsiteY20" fmla="*/ 234780 h 823028"/>
                <a:gd name="connsiteX21" fmla="*/ 253265 w 854737"/>
                <a:gd name="connsiteY21" fmla="*/ 174678 h 823028"/>
                <a:gd name="connsiteX22" fmla="*/ 313367 w 854737"/>
                <a:gd name="connsiteY22" fmla="*/ 234780 h 823028"/>
                <a:gd name="connsiteX23" fmla="*/ 299080 w 854737"/>
                <a:gd name="connsiteY23" fmla="*/ 249068 h 823028"/>
                <a:gd name="connsiteX24" fmla="*/ 284792 w 854737"/>
                <a:gd name="connsiteY24" fmla="*/ 234780 h 823028"/>
                <a:gd name="connsiteX25" fmla="*/ 253265 w 854737"/>
                <a:gd name="connsiteY25" fmla="*/ 203253 h 823028"/>
                <a:gd name="connsiteX26" fmla="*/ 221737 w 854737"/>
                <a:gd name="connsiteY26" fmla="*/ 234780 h 823028"/>
                <a:gd name="connsiteX27" fmla="*/ 207449 w 854737"/>
                <a:gd name="connsiteY27" fmla="*/ 249068 h 823028"/>
                <a:gd name="connsiteX28" fmla="*/ 193162 w 854737"/>
                <a:gd name="connsiteY28" fmla="*/ 234780 h 823028"/>
                <a:gd name="connsiteX29" fmla="*/ 668555 w 854737"/>
                <a:gd name="connsiteY29" fmla="*/ 234780 h 823028"/>
                <a:gd name="connsiteX30" fmla="*/ 654267 w 854737"/>
                <a:gd name="connsiteY30" fmla="*/ 249068 h 823028"/>
                <a:gd name="connsiteX31" fmla="*/ 639980 w 854737"/>
                <a:gd name="connsiteY31" fmla="*/ 234780 h 823028"/>
                <a:gd name="connsiteX32" fmla="*/ 608452 w 854737"/>
                <a:gd name="connsiteY32" fmla="*/ 203253 h 823028"/>
                <a:gd name="connsiteX33" fmla="*/ 576924 w 854737"/>
                <a:gd name="connsiteY33" fmla="*/ 234780 h 823028"/>
                <a:gd name="connsiteX34" fmla="*/ 562637 w 854737"/>
                <a:gd name="connsiteY34" fmla="*/ 249068 h 823028"/>
                <a:gd name="connsiteX35" fmla="*/ 548349 w 854737"/>
                <a:gd name="connsiteY35" fmla="*/ 234780 h 823028"/>
                <a:gd name="connsiteX36" fmla="*/ 608452 w 854737"/>
                <a:gd name="connsiteY36" fmla="*/ 174678 h 823028"/>
                <a:gd name="connsiteX37" fmla="*/ 668555 w 854737"/>
                <a:gd name="connsiteY37" fmla="*/ 234780 h 823028"/>
                <a:gd name="connsiteX38" fmla="*/ 854483 w 854737"/>
                <a:gd name="connsiteY38" fmla="*/ 209253 h 823028"/>
                <a:gd name="connsiteX39" fmla="*/ 836290 w 854737"/>
                <a:gd name="connsiteY39" fmla="*/ 171153 h 823028"/>
                <a:gd name="connsiteX40" fmla="*/ 820288 w 854737"/>
                <a:gd name="connsiteY40" fmla="*/ 69491 h 823028"/>
                <a:gd name="connsiteX41" fmla="*/ 798190 w 854737"/>
                <a:gd name="connsiteY41" fmla="*/ 58568 h 823028"/>
                <a:gd name="connsiteX42" fmla="*/ 712604 w 854737"/>
                <a:gd name="connsiteY42" fmla="*/ 1416 h 823028"/>
                <a:gd name="connsiteX43" fmla="*/ 672746 w 854737"/>
                <a:gd name="connsiteY43" fmla="*/ 24087 h 823028"/>
                <a:gd name="connsiteX44" fmla="*/ 575296 w 854737"/>
                <a:gd name="connsiteY44" fmla="*/ 57175 h 823028"/>
                <a:gd name="connsiteX45" fmla="*/ 567971 w 854737"/>
                <a:gd name="connsiteY45" fmla="*/ 84285 h 823028"/>
                <a:gd name="connsiteX46" fmla="*/ 287459 w 854737"/>
                <a:gd name="connsiteY46" fmla="*/ 83238 h 823028"/>
                <a:gd name="connsiteX47" fmla="*/ 221451 w 854737"/>
                <a:gd name="connsiteY47" fmla="*/ 16563 h 823028"/>
                <a:gd name="connsiteX48" fmla="*/ 182303 w 854737"/>
                <a:gd name="connsiteY48" fmla="*/ 23992 h 823028"/>
                <a:gd name="connsiteX49" fmla="*/ 79519 w 854737"/>
                <a:gd name="connsiteY49" fmla="*/ 18843 h 823028"/>
                <a:gd name="connsiteX50" fmla="*/ 57050 w 854737"/>
                <a:gd name="connsiteY50" fmla="*/ 58187 h 823028"/>
                <a:gd name="connsiteX51" fmla="*/ 8026 w 854737"/>
                <a:gd name="connsiteY51" fmla="*/ 148674 h 823028"/>
                <a:gd name="connsiteX52" fmla="*/ 18950 w 854737"/>
                <a:gd name="connsiteY52" fmla="*/ 170772 h 823028"/>
                <a:gd name="connsiteX53" fmla="*/ 17224 w 854737"/>
                <a:gd name="connsiteY53" fmla="*/ 258043 h 823028"/>
                <a:gd name="connsiteX54" fmla="*/ 30475 w 854737"/>
                <a:gd name="connsiteY54" fmla="*/ 268499 h 823028"/>
                <a:gd name="connsiteX55" fmla="*/ 24665 w 854737"/>
                <a:gd name="connsiteY55" fmla="*/ 287549 h 823028"/>
                <a:gd name="connsiteX56" fmla="*/ 56669 w 854737"/>
                <a:gd name="connsiteY56" fmla="*/ 339841 h 823028"/>
                <a:gd name="connsiteX57" fmla="*/ 325829 w 854737"/>
                <a:gd name="connsiteY57" fmla="*/ 809564 h 823028"/>
                <a:gd name="connsiteX58" fmla="*/ 795551 w 854737"/>
                <a:gd name="connsiteY58" fmla="*/ 540404 h 823028"/>
                <a:gd name="connsiteX59" fmla="*/ 795809 w 854737"/>
                <a:gd name="connsiteY59" fmla="*/ 340794 h 823028"/>
                <a:gd name="connsiteX60" fmla="*/ 827692 w 854737"/>
                <a:gd name="connsiteY60" fmla="*/ 275713 h 823028"/>
                <a:gd name="connsiteX61" fmla="*/ 824384 w 854737"/>
                <a:gd name="connsiteY61" fmla="*/ 268118 h 823028"/>
                <a:gd name="connsiteX62" fmla="*/ 854483 w 854737"/>
                <a:gd name="connsiteY62" fmla="*/ 209253 h 823028"/>
                <a:gd name="connsiteX63" fmla="*/ 58288 w 854737"/>
                <a:gd name="connsiteY63" fmla="*/ 306599 h 823028"/>
                <a:gd name="connsiteX64" fmla="*/ 61181 w 854737"/>
                <a:gd name="connsiteY64" fmla="*/ 274535 h 823028"/>
                <a:gd name="connsiteX65" fmla="*/ 62860 w 854737"/>
                <a:gd name="connsiteY65" fmla="*/ 273261 h 823028"/>
                <a:gd name="connsiteX66" fmla="*/ 66351 w 854737"/>
                <a:gd name="connsiteY66" fmla="*/ 253360 h 823028"/>
                <a:gd name="connsiteX67" fmla="*/ 56859 w 854737"/>
                <a:gd name="connsiteY67" fmla="*/ 247449 h 823028"/>
                <a:gd name="connsiteX68" fmla="*/ 29456 w 854737"/>
                <a:gd name="connsiteY68" fmla="*/ 209250 h 823028"/>
                <a:gd name="connsiteX69" fmla="*/ 46382 w 854737"/>
                <a:gd name="connsiteY69" fmla="*/ 185441 h 823028"/>
                <a:gd name="connsiteX70" fmla="*/ 52342 w 854737"/>
                <a:gd name="connsiteY70" fmla="*/ 166134 h 823028"/>
                <a:gd name="connsiteX71" fmla="*/ 48953 w 854737"/>
                <a:gd name="connsiteY71" fmla="*/ 161914 h 823028"/>
                <a:gd name="connsiteX72" fmla="*/ 43735 w 854737"/>
                <a:gd name="connsiteY72" fmla="*/ 99495 h 823028"/>
                <a:gd name="connsiteX73" fmla="*/ 71718 w 854737"/>
                <a:gd name="connsiteY73" fmla="*/ 84190 h 823028"/>
                <a:gd name="connsiteX74" fmla="*/ 84482 w 854737"/>
                <a:gd name="connsiteY74" fmla="*/ 70760 h 823028"/>
                <a:gd name="connsiteX75" fmla="*/ 84482 w 854737"/>
                <a:gd name="connsiteY75" fmla="*/ 68569 h 823028"/>
                <a:gd name="connsiteX76" fmla="*/ 132107 w 854737"/>
                <a:gd name="connsiteY76" fmla="*/ 28945 h 823028"/>
                <a:gd name="connsiteX77" fmla="*/ 166016 w 854737"/>
                <a:gd name="connsiteY77" fmla="*/ 50472 h 823028"/>
                <a:gd name="connsiteX78" fmla="*/ 185618 w 854737"/>
                <a:gd name="connsiteY78" fmla="*/ 55372 h 823028"/>
                <a:gd name="connsiteX79" fmla="*/ 187066 w 854737"/>
                <a:gd name="connsiteY79" fmla="*/ 54377 h 823028"/>
                <a:gd name="connsiteX80" fmla="*/ 249253 w 854737"/>
                <a:gd name="connsiteY80" fmla="*/ 61870 h 823028"/>
                <a:gd name="connsiteX81" fmla="*/ 258503 w 854737"/>
                <a:gd name="connsiteY81" fmla="*/ 93429 h 823028"/>
                <a:gd name="connsiteX82" fmla="*/ 258503 w 854737"/>
                <a:gd name="connsiteY82" fmla="*/ 95620 h 823028"/>
                <a:gd name="connsiteX83" fmla="*/ 65432 w 854737"/>
                <a:gd name="connsiteY83" fmla="*/ 312409 h 823028"/>
                <a:gd name="connsiteX84" fmla="*/ 58288 w 854737"/>
                <a:gd name="connsiteY84" fmla="*/ 306599 h 823028"/>
                <a:gd name="connsiteX85" fmla="*/ 426048 w 854737"/>
                <a:gd name="connsiteY85" fmla="*/ 793993 h 823028"/>
                <a:gd name="connsiteX86" fmla="*/ 71338 w 854737"/>
                <a:gd name="connsiteY86" fmla="*/ 440235 h 823028"/>
                <a:gd name="connsiteX87" fmla="*/ 425096 w 854737"/>
                <a:gd name="connsiteY87" fmla="*/ 85524 h 823028"/>
                <a:gd name="connsiteX88" fmla="*/ 779806 w 854737"/>
                <a:gd name="connsiteY88" fmla="*/ 439283 h 823028"/>
                <a:gd name="connsiteX89" fmla="*/ 779807 w 854737"/>
                <a:gd name="connsiteY89" fmla="*/ 439949 h 823028"/>
                <a:gd name="connsiteX90" fmla="*/ 426048 w 854737"/>
                <a:gd name="connsiteY90" fmla="*/ 793993 h 823028"/>
                <a:gd name="connsiteX91" fmla="*/ 797523 w 854737"/>
                <a:gd name="connsiteY91" fmla="*/ 247734 h 823028"/>
                <a:gd name="connsiteX92" fmla="*/ 785611 w 854737"/>
                <a:gd name="connsiteY92" fmla="*/ 264055 h 823028"/>
                <a:gd name="connsiteX93" fmla="*/ 791522 w 854737"/>
                <a:gd name="connsiteY93" fmla="*/ 273547 h 823028"/>
                <a:gd name="connsiteX94" fmla="*/ 797495 w 854737"/>
                <a:gd name="connsiteY94" fmla="*/ 305046 h 823028"/>
                <a:gd name="connsiteX95" fmla="*/ 786855 w 854737"/>
                <a:gd name="connsiteY95" fmla="*/ 313457 h 823028"/>
                <a:gd name="connsiteX96" fmla="*/ 595974 w 854737"/>
                <a:gd name="connsiteY96" fmla="*/ 97049 h 823028"/>
                <a:gd name="connsiteX97" fmla="*/ 595974 w 854737"/>
                <a:gd name="connsiteY97" fmla="*/ 93620 h 823028"/>
                <a:gd name="connsiteX98" fmla="*/ 635853 w 854737"/>
                <a:gd name="connsiteY98" fmla="*/ 45317 h 823028"/>
                <a:gd name="connsiteX99" fmla="*/ 667412 w 854737"/>
                <a:gd name="connsiteY99" fmla="*/ 54567 h 823028"/>
                <a:gd name="connsiteX100" fmla="*/ 687467 w 854737"/>
                <a:gd name="connsiteY100" fmla="*/ 52110 h 823028"/>
                <a:gd name="connsiteX101" fmla="*/ 688462 w 854737"/>
                <a:gd name="connsiteY101" fmla="*/ 50662 h 823028"/>
                <a:gd name="connsiteX102" fmla="*/ 722657 w 854737"/>
                <a:gd name="connsiteY102" fmla="*/ 28945 h 823028"/>
                <a:gd name="connsiteX103" fmla="*/ 770282 w 854737"/>
                <a:gd name="connsiteY103" fmla="*/ 68474 h 823028"/>
                <a:gd name="connsiteX104" fmla="*/ 770282 w 854737"/>
                <a:gd name="connsiteY104" fmla="*/ 70665 h 823028"/>
                <a:gd name="connsiteX105" fmla="*/ 782664 w 854737"/>
                <a:gd name="connsiteY105" fmla="*/ 84095 h 823028"/>
                <a:gd name="connsiteX106" fmla="*/ 820733 w 854737"/>
                <a:gd name="connsiteY106" fmla="*/ 133836 h 823028"/>
                <a:gd name="connsiteX107" fmla="*/ 805429 w 854737"/>
                <a:gd name="connsiteY107" fmla="*/ 161819 h 823028"/>
                <a:gd name="connsiteX108" fmla="*/ 803916 w 854737"/>
                <a:gd name="connsiteY108" fmla="*/ 181968 h 823028"/>
                <a:gd name="connsiteX109" fmla="*/ 808382 w 854737"/>
                <a:gd name="connsiteY109" fmla="*/ 185441 h 823028"/>
                <a:gd name="connsiteX110" fmla="*/ 822346 w 854737"/>
                <a:gd name="connsiteY110" fmla="*/ 230331 h 823028"/>
                <a:gd name="connsiteX111" fmla="*/ 797904 w 854737"/>
                <a:gd name="connsiteY111" fmla="*/ 247734 h 823028"/>
                <a:gd name="connsiteX112" fmla="*/ 426048 w 854737"/>
                <a:gd name="connsiteY112" fmla="*/ 422518 h 823028"/>
                <a:gd name="connsiteX113" fmla="*/ 470720 w 854737"/>
                <a:gd name="connsiteY113" fmla="*/ 377846 h 823028"/>
                <a:gd name="connsiteX114" fmla="*/ 426048 w 854737"/>
                <a:gd name="connsiteY114" fmla="*/ 333174 h 823028"/>
                <a:gd name="connsiteX115" fmla="*/ 381376 w 854737"/>
                <a:gd name="connsiteY115" fmla="*/ 377846 h 823028"/>
                <a:gd name="connsiteX116" fmla="*/ 426048 w 854737"/>
                <a:gd name="connsiteY116" fmla="*/ 422518 h 823028"/>
                <a:gd name="connsiteX117" fmla="*/ 426048 w 854737"/>
                <a:gd name="connsiteY117" fmla="*/ 361749 h 823028"/>
                <a:gd name="connsiteX118" fmla="*/ 442145 w 854737"/>
                <a:gd name="connsiteY118" fmla="*/ 377846 h 823028"/>
                <a:gd name="connsiteX119" fmla="*/ 426048 w 854737"/>
                <a:gd name="connsiteY119" fmla="*/ 393943 h 823028"/>
                <a:gd name="connsiteX120" fmla="*/ 409951 w 854737"/>
                <a:gd name="connsiteY120" fmla="*/ 377846 h 823028"/>
                <a:gd name="connsiteX121" fmla="*/ 426048 w 854737"/>
                <a:gd name="connsiteY121" fmla="*/ 361749 h 823028"/>
                <a:gd name="connsiteX122" fmla="*/ 583211 w 854737"/>
                <a:gd name="connsiteY122" fmla="*/ 462142 h 823028"/>
                <a:gd name="connsiteX123" fmla="*/ 271553 w 854737"/>
                <a:gd name="connsiteY123" fmla="*/ 462142 h 823028"/>
                <a:gd name="connsiteX124" fmla="*/ 257210 w 854737"/>
                <a:gd name="connsiteY124" fmla="*/ 476374 h 823028"/>
                <a:gd name="connsiteX125" fmla="*/ 258027 w 854737"/>
                <a:gd name="connsiteY125" fmla="*/ 481192 h 823028"/>
                <a:gd name="connsiteX126" fmla="*/ 335656 w 854737"/>
                <a:gd name="connsiteY126" fmla="*/ 576442 h 823028"/>
                <a:gd name="connsiteX127" fmla="*/ 335656 w 854737"/>
                <a:gd name="connsiteY127" fmla="*/ 686170 h 823028"/>
                <a:gd name="connsiteX128" fmla="*/ 424379 w 854737"/>
                <a:gd name="connsiteY128" fmla="*/ 780804 h 823028"/>
                <a:gd name="connsiteX129" fmla="*/ 519012 w 854737"/>
                <a:gd name="connsiteY129" fmla="*/ 692081 h 823028"/>
                <a:gd name="connsiteX130" fmla="*/ 519012 w 854737"/>
                <a:gd name="connsiteY130" fmla="*/ 686170 h 823028"/>
                <a:gd name="connsiteX131" fmla="*/ 519012 w 854737"/>
                <a:gd name="connsiteY131" fmla="*/ 576442 h 823028"/>
                <a:gd name="connsiteX132" fmla="*/ 596641 w 854737"/>
                <a:gd name="connsiteY132" fmla="*/ 481192 h 823028"/>
                <a:gd name="connsiteX133" fmla="*/ 587933 w 854737"/>
                <a:gd name="connsiteY133" fmla="*/ 462959 h 823028"/>
                <a:gd name="connsiteX134" fmla="*/ 583115 w 854737"/>
                <a:gd name="connsiteY134" fmla="*/ 462142 h 823028"/>
                <a:gd name="connsiteX135" fmla="*/ 490532 w 854737"/>
                <a:gd name="connsiteY135" fmla="*/ 686170 h 823028"/>
                <a:gd name="connsiteX136" fmla="*/ 429881 w 854737"/>
                <a:gd name="connsiteY136" fmla="*/ 751725 h 823028"/>
                <a:gd name="connsiteX137" fmla="*/ 364326 w 854737"/>
                <a:gd name="connsiteY137" fmla="*/ 691074 h 823028"/>
                <a:gd name="connsiteX138" fmla="*/ 364326 w 854737"/>
                <a:gd name="connsiteY138" fmla="*/ 686170 h 823028"/>
                <a:gd name="connsiteX139" fmla="*/ 364326 w 854737"/>
                <a:gd name="connsiteY139" fmla="*/ 542247 h 823028"/>
                <a:gd name="connsiteX140" fmla="*/ 414618 w 854737"/>
                <a:gd name="connsiteY140" fmla="*/ 546343 h 823028"/>
                <a:gd name="connsiteX141" fmla="*/ 434813 w 854737"/>
                <a:gd name="connsiteY141" fmla="*/ 545691 h 823028"/>
                <a:gd name="connsiteX142" fmla="*/ 435002 w 854737"/>
                <a:gd name="connsiteY142" fmla="*/ 545486 h 823028"/>
                <a:gd name="connsiteX143" fmla="*/ 490532 w 854737"/>
                <a:gd name="connsiteY143" fmla="*/ 542914 h 823028"/>
                <a:gd name="connsiteX144" fmla="*/ 519107 w 854737"/>
                <a:gd name="connsiteY144" fmla="*/ 541962 h 823028"/>
                <a:gd name="connsiteX145" fmla="*/ 519107 w 854737"/>
                <a:gd name="connsiteY145" fmla="*/ 535866 h 823028"/>
                <a:gd name="connsiteX146" fmla="*/ 514154 w 854737"/>
                <a:gd name="connsiteY146" fmla="*/ 525102 h 823028"/>
                <a:gd name="connsiteX147" fmla="*/ 423667 w 854737"/>
                <a:gd name="connsiteY147" fmla="*/ 517101 h 823028"/>
                <a:gd name="connsiteX148" fmla="*/ 339656 w 854737"/>
                <a:gd name="connsiteY148" fmla="*/ 525960 h 823028"/>
                <a:gd name="connsiteX149" fmla="*/ 335656 w 854737"/>
                <a:gd name="connsiteY149" fmla="*/ 535485 h 823028"/>
                <a:gd name="connsiteX150" fmla="*/ 335656 w 854737"/>
                <a:gd name="connsiteY150" fmla="*/ 541581 h 823028"/>
                <a:gd name="connsiteX151" fmla="*/ 293079 w 854737"/>
                <a:gd name="connsiteY151" fmla="*/ 490431 h 823028"/>
                <a:gd name="connsiteX152" fmla="*/ 561684 w 854737"/>
                <a:gd name="connsiteY152" fmla="*/ 490431 h 823028"/>
                <a:gd name="connsiteX153" fmla="*/ 519107 w 854737"/>
                <a:gd name="connsiteY153" fmla="*/ 541962 h 823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854737" h="823028">
                  <a:moveTo>
                    <a:pt x="308605" y="319743"/>
                  </a:moveTo>
                  <a:cubicBezTo>
                    <a:pt x="308605" y="286550"/>
                    <a:pt x="281696" y="259641"/>
                    <a:pt x="248502" y="259641"/>
                  </a:cubicBezTo>
                  <a:cubicBezTo>
                    <a:pt x="215308" y="259641"/>
                    <a:pt x="188399" y="286550"/>
                    <a:pt x="188399" y="319743"/>
                  </a:cubicBezTo>
                  <a:cubicBezTo>
                    <a:pt x="188399" y="352937"/>
                    <a:pt x="215308" y="379846"/>
                    <a:pt x="248502" y="379846"/>
                  </a:cubicBezTo>
                  <a:cubicBezTo>
                    <a:pt x="281674" y="379794"/>
                    <a:pt x="308552" y="352916"/>
                    <a:pt x="308605" y="319743"/>
                  </a:cubicBezTo>
                  <a:close/>
                  <a:moveTo>
                    <a:pt x="248502" y="351271"/>
                  </a:moveTo>
                  <a:cubicBezTo>
                    <a:pt x="231090" y="351271"/>
                    <a:pt x="216974" y="337156"/>
                    <a:pt x="216974" y="319743"/>
                  </a:cubicBezTo>
                  <a:cubicBezTo>
                    <a:pt x="216974" y="302331"/>
                    <a:pt x="231090" y="288216"/>
                    <a:pt x="248502" y="288216"/>
                  </a:cubicBezTo>
                  <a:cubicBezTo>
                    <a:pt x="265914" y="288216"/>
                    <a:pt x="280030" y="302331"/>
                    <a:pt x="280030" y="319743"/>
                  </a:cubicBezTo>
                  <a:cubicBezTo>
                    <a:pt x="280030" y="337156"/>
                    <a:pt x="265914" y="351271"/>
                    <a:pt x="248502" y="351271"/>
                  </a:cubicBezTo>
                  <a:close/>
                  <a:moveTo>
                    <a:pt x="603689" y="259641"/>
                  </a:moveTo>
                  <a:cubicBezTo>
                    <a:pt x="570496" y="259641"/>
                    <a:pt x="543587" y="286550"/>
                    <a:pt x="543587" y="319743"/>
                  </a:cubicBezTo>
                  <a:cubicBezTo>
                    <a:pt x="543587" y="352937"/>
                    <a:pt x="570496" y="379846"/>
                    <a:pt x="603689" y="379846"/>
                  </a:cubicBezTo>
                  <a:cubicBezTo>
                    <a:pt x="636883" y="379846"/>
                    <a:pt x="663792" y="352937"/>
                    <a:pt x="663792" y="319743"/>
                  </a:cubicBezTo>
                  <a:cubicBezTo>
                    <a:pt x="663740" y="286571"/>
                    <a:pt x="636862" y="259693"/>
                    <a:pt x="603689" y="259641"/>
                  </a:cubicBezTo>
                  <a:close/>
                  <a:moveTo>
                    <a:pt x="603689" y="351271"/>
                  </a:moveTo>
                  <a:cubicBezTo>
                    <a:pt x="586277" y="351271"/>
                    <a:pt x="572162" y="337156"/>
                    <a:pt x="572162" y="319743"/>
                  </a:cubicBezTo>
                  <a:cubicBezTo>
                    <a:pt x="572162" y="302331"/>
                    <a:pt x="586277" y="288216"/>
                    <a:pt x="603689" y="288216"/>
                  </a:cubicBezTo>
                  <a:cubicBezTo>
                    <a:pt x="621102" y="288216"/>
                    <a:pt x="635217" y="302331"/>
                    <a:pt x="635217" y="319743"/>
                  </a:cubicBezTo>
                  <a:cubicBezTo>
                    <a:pt x="635217" y="337156"/>
                    <a:pt x="621102" y="351271"/>
                    <a:pt x="603689" y="351271"/>
                  </a:cubicBezTo>
                  <a:close/>
                  <a:moveTo>
                    <a:pt x="193162" y="234780"/>
                  </a:moveTo>
                  <a:cubicBezTo>
                    <a:pt x="193162" y="201587"/>
                    <a:pt x="220071" y="174678"/>
                    <a:pt x="253265" y="174678"/>
                  </a:cubicBezTo>
                  <a:cubicBezTo>
                    <a:pt x="286458" y="174678"/>
                    <a:pt x="313367" y="201587"/>
                    <a:pt x="313367" y="234780"/>
                  </a:cubicBezTo>
                  <a:cubicBezTo>
                    <a:pt x="313367" y="242671"/>
                    <a:pt x="306971" y="249068"/>
                    <a:pt x="299080" y="249068"/>
                  </a:cubicBezTo>
                  <a:cubicBezTo>
                    <a:pt x="291189" y="249068"/>
                    <a:pt x="284792" y="242671"/>
                    <a:pt x="284792" y="234780"/>
                  </a:cubicBezTo>
                  <a:cubicBezTo>
                    <a:pt x="284792" y="217368"/>
                    <a:pt x="270677" y="203253"/>
                    <a:pt x="253265" y="203253"/>
                  </a:cubicBezTo>
                  <a:cubicBezTo>
                    <a:pt x="235852" y="203253"/>
                    <a:pt x="221737" y="217368"/>
                    <a:pt x="221737" y="234780"/>
                  </a:cubicBezTo>
                  <a:cubicBezTo>
                    <a:pt x="221737" y="242671"/>
                    <a:pt x="215340" y="249068"/>
                    <a:pt x="207449" y="249068"/>
                  </a:cubicBezTo>
                  <a:cubicBezTo>
                    <a:pt x="199559" y="249068"/>
                    <a:pt x="193162" y="242671"/>
                    <a:pt x="193162" y="234780"/>
                  </a:cubicBezTo>
                  <a:close/>
                  <a:moveTo>
                    <a:pt x="668555" y="234780"/>
                  </a:moveTo>
                  <a:cubicBezTo>
                    <a:pt x="668555" y="242671"/>
                    <a:pt x="662158" y="249068"/>
                    <a:pt x="654267" y="249068"/>
                  </a:cubicBezTo>
                  <a:cubicBezTo>
                    <a:pt x="646376" y="249068"/>
                    <a:pt x="639980" y="242671"/>
                    <a:pt x="639980" y="234780"/>
                  </a:cubicBezTo>
                  <a:cubicBezTo>
                    <a:pt x="639980" y="217368"/>
                    <a:pt x="625864" y="203253"/>
                    <a:pt x="608452" y="203253"/>
                  </a:cubicBezTo>
                  <a:cubicBezTo>
                    <a:pt x="591040" y="203253"/>
                    <a:pt x="576924" y="217368"/>
                    <a:pt x="576924" y="234780"/>
                  </a:cubicBezTo>
                  <a:cubicBezTo>
                    <a:pt x="576924" y="242671"/>
                    <a:pt x="570528" y="249068"/>
                    <a:pt x="562637" y="249068"/>
                  </a:cubicBezTo>
                  <a:cubicBezTo>
                    <a:pt x="554746" y="249068"/>
                    <a:pt x="548349" y="242671"/>
                    <a:pt x="548349" y="234780"/>
                  </a:cubicBezTo>
                  <a:cubicBezTo>
                    <a:pt x="548349" y="201587"/>
                    <a:pt x="575258" y="174678"/>
                    <a:pt x="608452" y="174678"/>
                  </a:cubicBezTo>
                  <a:cubicBezTo>
                    <a:pt x="641646" y="174678"/>
                    <a:pt x="668555" y="201587"/>
                    <a:pt x="668555" y="234780"/>
                  </a:cubicBezTo>
                  <a:close/>
                  <a:moveTo>
                    <a:pt x="854483" y="209253"/>
                  </a:moveTo>
                  <a:cubicBezTo>
                    <a:pt x="853086" y="194810"/>
                    <a:pt x="846644" y="181320"/>
                    <a:pt x="836290" y="171153"/>
                  </a:cubicBezTo>
                  <a:cubicBezTo>
                    <a:pt x="859944" y="138661"/>
                    <a:pt x="852780" y="93146"/>
                    <a:pt x="820288" y="69491"/>
                  </a:cubicBezTo>
                  <a:cubicBezTo>
                    <a:pt x="813597" y="64620"/>
                    <a:pt x="806124" y="60926"/>
                    <a:pt x="798190" y="58568"/>
                  </a:cubicBezTo>
                  <a:cubicBezTo>
                    <a:pt x="790338" y="19152"/>
                    <a:pt x="752020" y="-6436"/>
                    <a:pt x="712604" y="1416"/>
                  </a:cubicBezTo>
                  <a:cubicBezTo>
                    <a:pt x="697222" y="4480"/>
                    <a:pt x="683242" y="12432"/>
                    <a:pt x="672746" y="24087"/>
                  </a:cubicBezTo>
                  <a:cubicBezTo>
                    <a:pt x="636699" y="6314"/>
                    <a:pt x="593069" y="21128"/>
                    <a:pt x="575296" y="57175"/>
                  </a:cubicBezTo>
                  <a:cubicBezTo>
                    <a:pt x="571117" y="65651"/>
                    <a:pt x="568629" y="74859"/>
                    <a:pt x="567971" y="84285"/>
                  </a:cubicBezTo>
                  <a:cubicBezTo>
                    <a:pt x="478003" y="48275"/>
                    <a:pt x="377694" y="47900"/>
                    <a:pt x="287459" y="83238"/>
                  </a:cubicBezTo>
                  <a:cubicBezTo>
                    <a:pt x="284595" y="47919"/>
                    <a:pt x="256739" y="19782"/>
                    <a:pt x="221451" y="16563"/>
                  </a:cubicBezTo>
                  <a:cubicBezTo>
                    <a:pt x="207962" y="15287"/>
                    <a:pt x="194387" y="17863"/>
                    <a:pt x="182303" y="23992"/>
                  </a:cubicBezTo>
                  <a:cubicBezTo>
                    <a:pt x="155342" y="-5813"/>
                    <a:pt x="109324" y="-8119"/>
                    <a:pt x="79519" y="18843"/>
                  </a:cubicBezTo>
                  <a:cubicBezTo>
                    <a:pt x="68033" y="29232"/>
                    <a:pt x="60162" y="43015"/>
                    <a:pt x="57050" y="58187"/>
                  </a:cubicBezTo>
                  <a:cubicBezTo>
                    <a:pt x="18525" y="69637"/>
                    <a:pt x="-3424" y="110149"/>
                    <a:pt x="8026" y="148674"/>
                  </a:cubicBezTo>
                  <a:cubicBezTo>
                    <a:pt x="10384" y="156608"/>
                    <a:pt x="14078" y="164081"/>
                    <a:pt x="18950" y="170772"/>
                  </a:cubicBezTo>
                  <a:cubicBezTo>
                    <a:pt x="-5626" y="194395"/>
                    <a:pt x="-6399" y="233468"/>
                    <a:pt x="17224" y="258043"/>
                  </a:cubicBezTo>
                  <a:cubicBezTo>
                    <a:pt x="21141" y="262119"/>
                    <a:pt x="25600" y="265637"/>
                    <a:pt x="30475" y="268499"/>
                  </a:cubicBezTo>
                  <a:cubicBezTo>
                    <a:pt x="27297" y="274402"/>
                    <a:pt x="25322" y="280877"/>
                    <a:pt x="24665" y="287549"/>
                  </a:cubicBezTo>
                  <a:cubicBezTo>
                    <a:pt x="22449" y="310173"/>
                    <a:pt x="35514" y="331521"/>
                    <a:pt x="56669" y="339841"/>
                  </a:cubicBezTo>
                  <a:cubicBezTo>
                    <a:pt x="1285" y="543878"/>
                    <a:pt x="121792" y="754180"/>
                    <a:pt x="325829" y="809564"/>
                  </a:cubicBezTo>
                  <a:cubicBezTo>
                    <a:pt x="529865" y="864948"/>
                    <a:pt x="740167" y="744441"/>
                    <a:pt x="795551" y="540404"/>
                  </a:cubicBezTo>
                  <a:cubicBezTo>
                    <a:pt x="813288" y="475061"/>
                    <a:pt x="813377" y="406182"/>
                    <a:pt x="795809" y="340794"/>
                  </a:cubicBezTo>
                  <a:cubicBezTo>
                    <a:pt x="822584" y="331627"/>
                    <a:pt x="836859" y="302489"/>
                    <a:pt x="827692" y="275713"/>
                  </a:cubicBezTo>
                  <a:cubicBezTo>
                    <a:pt x="826796" y="273096"/>
                    <a:pt x="825690" y="270556"/>
                    <a:pt x="824384" y="268118"/>
                  </a:cubicBezTo>
                  <a:cubicBezTo>
                    <a:pt x="844930" y="255944"/>
                    <a:pt x="856643" y="233038"/>
                    <a:pt x="854483" y="209253"/>
                  </a:cubicBezTo>
                  <a:close/>
                  <a:moveTo>
                    <a:pt x="58288" y="306599"/>
                  </a:moveTo>
                  <a:cubicBezTo>
                    <a:pt x="50233" y="296946"/>
                    <a:pt x="51528" y="282590"/>
                    <a:pt x="61181" y="274535"/>
                  </a:cubicBezTo>
                  <a:cubicBezTo>
                    <a:pt x="61721" y="274085"/>
                    <a:pt x="62281" y="273660"/>
                    <a:pt x="62860" y="273261"/>
                  </a:cubicBezTo>
                  <a:cubicBezTo>
                    <a:pt x="69320" y="268730"/>
                    <a:pt x="70883" y="259819"/>
                    <a:pt x="66351" y="253360"/>
                  </a:cubicBezTo>
                  <a:cubicBezTo>
                    <a:pt x="64121" y="250182"/>
                    <a:pt x="60695" y="248048"/>
                    <a:pt x="56859" y="247449"/>
                  </a:cubicBezTo>
                  <a:cubicBezTo>
                    <a:pt x="38744" y="244468"/>
                    <a:pt x="26475" y="227365"/>
                    <a:pt x="29456" y="209250"/>
                  </a:cubicBezTo>
                  <a:cubicBezTo>
                    <a:pt x="31121" y="199127"/>
                    <a:pt x="37368" y="190340"/>
                    <a:pt x="46382" y="185441"/>
                  </a:cubicBezTo>
                  <a:cubicBezTo>
                    <a:pt x="53359" y="181755"/>
                    <a:pt x="56027" y="173112"/>
                    <a:pt x="52342" y="166134"/>
                  </a:cubicBezTo>
                  <a:cubicBezTo>
                    <a:pt x="51492" y="164525"/>
                    <a:pt x="50342" y="163092"/>
                    <a:pt x="48953" y="161914"/>
                  </a:cubicBezTo>
                  <a:cubicBezTo>
                    <a:pt x="30276" y="146118"/>
                    <a:pt x="27939" y="118172"/>
                    <a:pt x="43735" y="99495"/>
                  </a:cubicBezTo>
                  <a:cubicBezTo>
                    <a:pt x="50839" y="91095"/>
                    <a:pt x="60814" y="85640"/>
                    <a:pt x="71718" y="84190"/>
                  </a:cubicBezTo>
                  <a:cubicBezTo>
                    <a:pt x="78692" y="83452"/>
                    <a:pt x="84100" y="77762"/>
                    <a:pt x="84482" y="70760"/>
                  </a:cubicBezTo>
                  <a:cubicBezTo>
                    <a:pt x="84482" y="70093"/>
                    <a:pt x="84482" y="69331"/>
                    <a:pt x="84482" y="68569"/>
                  </a:cubicBezTo>
                  <a:cubicBezTo>
                    <a:pt x="87085" y="44685"/>
                    <a:pt x="108148" y="27161"/>
                    <a:pt x="132107" y="28945"/>
                  </a:cubicBezTo>
                  <a:cubicBezTo>
                    <a:pt x="146216" y="30243"/>
                    <a:pt x="158837" y="38256"/>
                    <a:pt x="166016" y="50472"/>
                  </a:cubicBezTo>
                  <a:cubicBezTo>
                    <a:pt x="170076" y="57238"/>
                    <a:pt x="178852" y="59432"/>
                    <a:pt x="185618" y="55372"/>
                  </a:cubicBezTo>
                  <a:cubicBezTo>
                    <a:pt x="186121" y="55070"/>
                    <a:pt x="186604" y="54738"/>
                    <a:pt x="187066" y="54377"/>
                  </a:cubicBezTo>
                  <a:cubicBezTo>
                    <a:pt x="206308" y="39274"/>
                    <a:pt x="234150" y="42629"/>
                    <a:pt x="249253" y="61870"/>
                  </a:cubicBezTo>
                  <a:cubicBezTo>
                    <a:pt x="256273" y="70813"/>
                    <a:pt x="259585" y="82112"/>
                    <a:pt x="258503" y="93429"/>
                  </a:cubicBezTo>
                  <a:cubicBezTo>
                    <a:pt x="258447" y="94159"/>
                    <a:pt x="258447" y="94891"/>
                    <a:pt x="258503" y="95620"/>
                  </a:cubicBezTo>
                  <a:cubicBezTo>
                    <a:pt x="168311" y="139905"/>
                    <a:pt x="99018" y="217711"/>
                    <a:pt x="65432" y="312409"/>
                  </a:cubicBezTo>
                  <a:cubicBezTo>
                    <a:pt x="62681" y="310977"/>
                    <a:pt x="60250" y="309000"/>
                    <a:pt x="58288" y="306599"/>
                  </a:cubicBezTo>
                  <a:close/>
                  <a:moveTo>
                    <a:pt x="426048" y="793993"/>
                  </a:moveTo>
                  <a:cubicBezTo>
                    <a:pt x="230410" y="794256"/>
                    <a:pt x="71601" y="635873"/>
                    <a:pt x="71338" y="440235"/>
                  </a:cubicBezTo>
                  <a:cubicBezTo>
                    <a:pt x="71075" y="244597"/>
                    <a:pt x="229458" y="85787"/>
                    <a:pt x="425096" y="85524"/>
                  </a:cubicBezTo>
                  <a:cubicBezTo>
                    <a:pt x="620734" y="85261"/>
                    <a:pt x="779543" y="243644"/>
                    <a:pt x="779806" y="439283"/>
                  </a:cubicBezTo>
                  <a:cubicBezTo>
                    <a:pt x="779807" y="439505"/>
                    <a:pt x="779807" y="439727"/>
                    <a:pt x="779807" y="439949"/>
                  </a:cubicBezTo>
                  <a:cubicBezTo>
                    <a:pt x="779493" y="635240"/>
                    <a:pt x="621339" y="793521"/>
                    <a:pt x="426048" y="793993"/>
                  </a:cubicBezTo>
                  <a:close/>
                  <a:moveTo>
                    <a:pt x="797523" y="247734"/>
                  </a:moveTo>
                  <a:cubicBezTo>
                    <a:pt x="789727" y="248952"/>
                    <a:pt x="784394" y="256259"/>
                    <a:pt x="785611" y="264055"/>
                  </a:cubicBezTo>
                  <a:cubicBezTo>
                    <a:pt x="786210" y="267891"/>
                    <a:pt x="788344" y="271318"/>
                    <a:pt x="791522" y="273547"/>
                  </a:cubicBezTo>
                  <a:cubicBezTo>
                    <a:pt x="801870" y="280596"/>
                    <a:pt x="804543" y="294698"/>
                    <a:pt x="797495" y="305046"/>
                  </a:cubicBezTo>
                  <a:cubicBezTo>
                    <a:pt x="794890" y="308869"/>
                    <a:pt x="791177" y="311805"/>
                    <a:pt x="786855" y="313457"/>
                  </a:cubicBezTo>
                  <a:cubicBezTo>
                    <a:pt x="753716" y="219287"/>
                    <a:pt x="685269" y="141687"/>
                    <a:pt x="595974" y="97049"/>
                  </a:cubicBezTo>
                  <a:cubicBezTo>
                    <a:pt x="596113" y="95910"/>
                    <a:pt x="596113" y="94759"/>
                    <a:pt x="595974" y="93620"/>
                  </a:cubicBezTo>
                  <a:cubicBezTo>
                    <a:pt x="593648" y="69269"/>
                    <a:pt x="611502" y="47644"/>
                    <a:pt x="635853" y="45317"/>
                  </a:cubicBezTo>
                  <a:cubicBezTo>
                    <a:pt x="647170" y="44236"/>
                    <a:pt x="658469" y="47548"/>
                    <a:pt x="667412" y="54567"/>
                  </a:cubicBezTo>
                  <a:cubicBezTo>
                    <a:pt x="673629" y="59427"/>
                    <a:pt x="682608" y="58327"/>
                    <a:pt x="687467" y="52110"/>
                  </a:cubicBezTo>
                  <a:cubicBezTo>
                    <a:pt x="687828" y="51648"/>
                    <a:pt x="688160" y="51165"/>
                    <a:pt x="688462" y="50662"/>
                  </a:cubicBezTo>
                  <a:cubicBezTo>
                    <a:pt x="695653" y="38295"/>
                    <a:pt x="708406" y="30196"/>
                    <a:pt x="722657" y="28945"/>
                  </a:cubicBezTo>
                  <a:cubicBezTo>
                    <a:pt x="746615" y="27055"/>
                    <a:pt x="767726" y="44577"/>
                    <a:pt x="770282" y="68474"/>
                  </a:cubicBezTo>
                  <a:cubicBezTo>
                    <a:pt x="770282" y="69236"/>
                    <a:pt x="770282" y="69903"/>
                    <a:pt x="770282" y="70665"/>
                  </a:cubicBezTo>
                  <a:cubicBezTo>
                    <a:pt x="770635" y="77540"/>
                    <a:pt x="775840" y="83186"/>
                    <a:pt x="782664" y="84095"/>
                  </a:cubicBezTo>
                  <a:cubicBezTo>
                    <a:pt x="806912" y="87318"/>
                    <a:pt x="823956" y="109588"/>
                    <a:pt x="820733" y="133836"/>
                  </a:cubicBezTo>
                  <a:cubicBezTo>
                    <a:pt x="819284" y="144740"/>
                    <a:pt x="813828" y="154715"/>
                    <a:pt x="805429" y="161819"/>
                  </a:cubicBezTo>
                  <a:cubicBezTo>
                    <a:pt x="799447" y="166965"/>
                    <a:pt x="798770" y="175986"/>
                    <a:pt x="803916" y="181968"/>
                  </a:cubicBezTo>
                  <a:cubicBezTo>
                    <a:pt x="805158" y="183412"/>
                    <a:pt x="806677" y="184592"/>
                    <a:pt x="808382" y="185441"/>
                  </a:cubicBezTo>
                  <a:cubicBezTo>
                    <a:pt x="824634" y="193981"/>
                    <a:pt x="830886" y="214078"/>
                    <a:pt x="822346" y="230331"/>
                  </a:cubicBezTo>
                  <a:cubicBezTo>
                    <a:pt x="817429" y="239688"/>
                    <a:pt x="808355" y="246149"/>
                    <a:pt x="797904" y="247734"/>
                  </a:cubicBezTo>
                  <a:close/>
                  <a:moveTo>
                    <a:pt x="426048" y="422518"/>
                  </a:moveTo>
                  <a:cubicBezTo>
                    <a:pt x="450720" y="422518"/>
                    <a:pt x="470720" y="402518"/>
                    <a:pt x="470720" y="377846"/>
                  </a:cubicBezTo>
                  <a:cubicBezTo>
                    <a:pt x="470720" y="353174"/>
                    <a:pt x="450720" y="333174"/>
                    <a:pt x="426048" y="333174"/>
                  </a:cubicBezTo>
                  <a:cubicBezTo>
                    <a:pt x="401376" y="333174"/>
                    <a:pt x="381376" y="353174"/>
                    <a:pt x="381376" y="377846"/>
                  </a:cubicBezTo>
                  <a:cubicBezTo>
                    <a:pt x="381376" y="402518"/>
                    <a:pt x="401376" y="422518"/>
                    <a:pt x="426048" y="422518"/>
                  </a:cubicBezTo>
                  <a:close/>
                  <a:moveTo>
                    <a:pt x="426048" y="361749"/>
                  </a:moveTo>
                  <a:cubicBezTo>
                    <a:pt x="434938" y="361749"/>
                    <a:pt x="442145" y="368956"/>
                    <a:pt x="442145" y="377846"/>
                  </a:cubicBezTo>
                  <a:cubicBezTo>
                    <a:pt x="442145" y="386736"/>
                    <a:pt x="434938" y="393943"/>
                    <a:pt x="426048" y="393943"/>
                  </a:cubicBezTo>
                  <a:cubicBezTo>
                    <a:pt x="417158" y="393943"/>
                    <a:pt x="409951" y="386736"/>
                    <a:pt x="409951" y="377846"/>
                  </a:cubicBezTo>
                  <a:cubicBezTo>
                    <a:pt x="409951" y="368956"/>
                    <a:pt x="417158" y="361749"/>
                    <a:pt x="426048" y="361749"/>
                  </a:cubicBezTo>
                  <a:close/>
                  <a:moveTo>
                    <a:pt x="583211" y="462142"/>
                  </a:moveTo>
                  <a:lnTo>
                    <a:pt x="271553" y="462142"/>
                  </a:lnTo>
                  <a:cubicBezTo>
                    <a:pt x="263662" y="462112"/>
                    <a:pt x="257241" y="468484"/>
                    <a:pt x="257210" y="476374"/>
                  </a:cubicBezTo>
                  <a:cubicBezTo>
                    <a:pt x="257204" y="478015"/>
                    <a:pt x="257480" y="479645"/>
                    <a:pt x="258027" y="481192"/>
                  </a:cubicBezTo>
                  <a:cubicBezTo>
                    <a:pt x="271866" y="521100"/>
                    <a:pt x="299361" y="554836"/>
                    <a:pt x="335656" y="576442"/>
                  </a:cubicBezTo>
                  <a:lnTo>
                    <a:pt x="335656" y="686170"/>
                  </a:lnTo>
                  <a:cubicBezTo>
                    <a:pt x="334024" y="736803"/>
                    <a:pt x="373746" y="779171"/>
                    <a:pt x="424379" y="780804"/>
                  </a:cubicBezTo>
                  <a:cubicBezTo>
                    <a:pt x="475011" y="782436"/>
                    <a:pt x="517380" y="742713"/>
                    <a:pt x="519012" y="692081"/>
                  </a:cubicBezTo>
                  <a:cubicBezTo>
                    <a:pt x="519076" y="690111"/>
                    <a:pt x="519076" y="688140"/>
                    <a:pt x="519012" y="686170"/>
                  </a:cubicBezTo>
                  <a:lnTo>
                    <a:pt x="519012" y="576442"/>
                  </a:lnTo>
                  <a:cubicBezTo>
                    <a:pt x="555307" y="554836"/>
                    <a:pt x="582802" y="521100"/>
                    <a:pt x="596641" y="481192"/>
                  </a:cubicBezTo>
                  <a:cubicBezTo>
                    <a:pt x="599271" y="473753"/>
                    <a:pt x="595373" y="465590"/>
                    <a:pt x="587933" y="462959"/>
                  </a:cubicBezTo>
                  <a:cubicBezTo>
                    <a:pt x="586386" y="462412"/>
                    <a:pt x="584756" y="462136"/>
                    <a:pt x="583115" y="462142"/>
                  </a:cubicBezTo>
                  <a:close/>
                  <a:moveTo>
                    <a:pt x="490532" y="686170"/>
                  </a:moveTo>
                  <a:cubicBezTo>
                    <a:pt x="491887" y="721021"/>
                    <a:pt x="464732" y="750371"/>
                    <a:pt x="429881" y="751725"/>
                  </a:cubicBezTo>
                  <a:cubicBezTo>
                    <a:pt x="395031" y="753080"/>
                    <a:pt x="365680" y="725925"/>
                    <a:pt x="364326" y="691074"/>
                  </a:cubicBezTo>
                  <a:cubicBezTo>
                    <a:pt x="364263" y="689440"/>
                    <a:pt x="364263" y="687804"/>
                    <a:pt x="364326" y="686170"/>
                  </a:cubicBezTo>
                  <a:lnTo>
                    <a:pt x="364326" y="542247"/>
                  </a:lnTo>
                  <a:cubicBezTo>
                    <a:pt x="372613" y="535866"/>
                    <a:pt x="392234" y="525388"/>
                    <a:pt x="414618" y="546343"/>
                  </a:cubicBezTo>
                  <a:cubicBezTo>
                    <a:pt x="420375" y="551740"/>
                    <a:pt x="429417" y="551448"/>
                    <a:pt x="434813" y="545691"/>
                  </a:cubicBezTo>
                  <a:cubicBezTo>
                    <a:pt x="434877" y="545623"/>
                    <a:pt x="434940" y="545555"/>
                    <a:pt x="435002" y="545486"/>
                  </a:cubicBezTo>
                  <a:cubicBezTo>
                    <a:pt x="455195" y="523102"/>
                    <a:pt x="479864" y="535961"/>
                    <a:pt x="490532" y="542914"/>
                  </a:cubicBezTo>
                  <a:close/>
                  <a:moveTo>
                    <a:pt x="519107" y="541962"/>
                  </a:moveTo>
                  <a:lnTo>
                    <a:pt x="519107" y="535866"/>
                  </a:lnTo>
                  <a:cubicBezTo>
                    <a:pt x="519092" y="531730"/>
                    <a:pt x="517285" y="527804"/>
                    <a:pt x="514154" y="525102"/>
                  </a:cubicBezTo>
                  <a:cubicBezTo>
                    <a:pt x="496628" y="509958"/>
                    <a:pt x="457004" y="491003"/>
                    <a:pt x="423667" y="517101"/>
                  </a:cubicBezTo>
                  <a:cubicBezTo>
                    <a:pt x="397369" y="498705"/>
                    <a:pt x="361539" y="502483"/>
                    <a:pt x="339656" y="525960"/>
                  </a:cubicBezTo>
                  <a:cubicBezTo>
                    <a:pt x="337182" y="528525"/>
                    <a:pt x="335755" y="531922"/>
                    <a:pt x="335656" y="535485"/>
                  </a:cubicBezTo>
                  <a:lnTo>
                    <a:pt x="335656" y="541581"/>
                  </a:lnTo>
                  <a:cubicBezTo>
                    <a:pt x="317824" y="527922"/>
                    <a:pt x="303277" y="510445"/>
                    <a:pt x="293079" y="490431"/>
                  </a:cubicBezTo>
                  <a:lnTo>
                    <a:pt x="561684" y="490431"/>
                  </a:lnTo>
                  <a:cubicBezTo>
                    <a:pt x="551534" y="510583"/>
                    <a:pt x="536983" y="528194"/>
                    <a:pt x="519107" y="5419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F4DB472-78DD-1DC1-7FA4-58776F869348}"/>
                </a:ext>
              </a:extLst>
            </p:cNvPr>
            <p:cNvSpPr/>
            <p:nvPr/>
          </p:nvSpPr>
          <p:spPr>
            <a:xfrm>
              <a:off x="7721607" y="3445335"/>
              <a:ext cx="566705" cy="571776"/>
            </a:xfrm>
            <a:custGeom>
              <a:avLst/>
              <a:gdLst>
                <a:gd name="connsiteX0" fmla="*/ 383000 w 861259"/>
                <a:gd name="connsiteY0" fmla="*/ 868966 h 868966"/>
                <a:gd name="connsiteX1" fmla="*/ 765619 w 861259"/>
                <a:gd name="connsiteY1" fmla="*/ 485966 h 868966"/>
                <a:gd name="connsiteX2" fmla="*/ 382619 w 861259"/>
                <a:gd name="connsiteY2" fmla="*/ 103347 h 868966"/>
                <a:gd name="connsiteX3" fmla="*/ 0 w 861259"/>
                <a:gd name="connsiteY3" fmla="*/ 486252 h 868966"/>
                <a:gd name="connsiteX4" fmla="*/ 383000 w 861259"/>
                <a:gd name="connsiteY4" fmla="*/ 868966 h 868966"/>
                <a:gd name="connsiteX5" fmla="*/ 383000 w 861259"/>
                <a:gd name="connsiteY5" fmla="*/ 132017 h 868966"/>
                <a:gd name="connsiteX6" fmla="*/ 737045 w 861259"/>
                <a:gd name="connsiteY6" fmla="*/ 486442 h 868966"/>
                <a:gd name="connsiteX7" fmla="*/ 382619 w 861259"/>
                <a:gd name="connsiteY7" fmla="*/ 840486 h 868966"/>
                <a:gd name="connsiteX8" fmla="*/ 28575 w 861259"/>
                <a:gd name="connsiteY8" fmla="*/ 486252 h 868966"/>
                <a:gd name="connsiteX9" fmla="*/ 383000 w 861259"/>
                <a:gd name="connsiteY9" fmla="*/ 132017 h 868966"/>
                <a:gd name="connsiteX10" fmla="*/ 527018 w 861259"/>
                <a:gd name="connsiteY10" fmla="*/ 369189 h 868966"/>
                <a:gd name="connsiteX11" fmla="*/ 641318 w 861259"/>
                <a:gd name="connsiteY11" fmla="*/ 368523 h 868966"/>
                <a:gd name="connsiteX12" fmla="*/ 661521 w 861259"/>
                <a:gd name="connsiteY12" fmla="*/ 368159 h 868966"/>
                <a:gd name="connsiteX13" fmla="*/ 661884 w 861259"/>
                <a:gd name="connsiteY13" fmla="*/ 388362 h 868966"/>
                <a:gd name="connsiteX14" fmla="*/ 659225 w 861259"/>
                <a:gd name="connsiteY14" fmla="*/ 390525 h 868966"/>
                <a:gd name="connsiteX15" fmla="*/ 584454 w 861259"/>
                <a:gd name="connsiteY15" fmla="*/ 412814 h 868966"/>
                <a:gd name="connsiteX16" fmla="*/ 511778 w 861259"/>
                <a:gd name="connsiteY16" fmla="*/ 393764 h 868966"/>
                <a:gd name="connsiteX17" fmla="*/ 507302 w 861259"/>
                <a:gd name="connsiteY17" fmla="*/ 374047 h 868966"/>
                <a:gd name="connsiteX18" fmla="*/ 527018 w 861259"/>
                <a:gd name="connsiteY18" fmla="*/ 369570 h 868966"/>
                <a:gd name="connsiteX19" fmla="*/ 180213 w 861259"/>
                <a:gd name="connsiteY19" fmla="*/ 412814 h 868966"/>
                <a:gd name="connsiteX20" fmla="*/ 107537 w 861259"/>
                <a:gd name="connsiteY20" fmla="*/ 393764 h 868966"/>
                <a:gd name="connsiteX21" fmla="*/ 103061 w 861259"/>
                <a:gd name="connsiteY21" fmla="*/ 374047 h 868966"/>
                <a:gd name="connsiteX22" fmla="*/ 122777 w 861259"/>
                <a:gd name="connsiteY22" fmla="*/ 369570 h 868966"/>
                <a:gd name="connsiteX23" fmla="*/ 237077 w 861259"/>
                <a:gd name="connsiteY23" fmla="*/ 368904 h 868966"/>
                <a:gd name="connsiteX24" fmla="*/ 257223 w 861259"/>
                <a:gd name="connsiteY24" fmla="*/ 370761 h 868966"/>
                <a:gd name="connsiteX25" fmla="*/ 255365 w 861259"/>
                <a:gd name="connsiteY25" fmla="*/ 390906 h 868966"/>
                <a:gd name="connsiteX26" fmla="*/ 180213 w 861259"/>
                <a:gd name="connsiteY26" fmla="*/ 412814 h 868966"/>
                <a:gd name="connsiteX27" fmla="*/ 383000 w 861259"/>
                <a:gd name="connsiteY27" fmla="*/ 578644 h 868966"/>
                <a:gd name="connsiteX28" fmla="*/ 450627 w 861259"/>
                <a:gd name="connsiteY28" fmla="*/ 510636 h 868966"/>
                <a:gd name="connsiteX29" fmla="*/ 382619 w 861259"/>
                <a:gd name="connsiteY29" fmla="*/ 443009 h 868966"/>
                <a:gd name="connsiteX30" fmla="*/ 314992 w 861259"/>
                <a:gd name="connsiteY30" fmla="*/ 510731 h 868966"/>
                <a:gd name="connsiteX31" fmla="*/ 382714 w 861259"/>
                <a:gd name="connsiteY31" fmla="*/ 578644 h 868966"/>
                <a:gd name="connsiteX32" fmla="*/ 383000 w 861259"/>
                <a:gd name="connsiteY32" fmla="*/ 578644 h 868966"/>
                <a:gd name="connsiteX33" fmla="*/ 383000 w 861259"/>
                <a:gd name="connsiteY33" fmla="*/ 471678 h 868966"/>
                <a:gd name="connsiteX34" fmla="*/ 422052 w 861259"/>
                <a:gd name="connsiteY34" fmla="*/ 511112 h 868966"/>
                <a:gd name="connsiteX35" fmla="*/ 382618 w 861259"/>
                <a:gd name="connsiteY35" fmla="*/ 550163 h 868966"/>
                <a:gd name="connsiteX36" fmla="*/ 343567 w 861259"/>
                <a:gd name="connsiteY36" fmla="*/ 510731 h 868966"/>
                <a:gd name="connsiteX37" fmla="*/ 382999 w 861259"/>
                <a:gd name="connsiteY37" fmla="*/ 471678 h 868966"/>
                <a:gd name="connsiteX38" fmla="*/ 383000 w 861259"/>
                <a:gd name="connsiteY38" fmla="*/ 471678 h 868966"/>
                <a:gd name="connsiteX39" fmla="*/ 493681 w 861259"/>
                <a:gd name="connsiteY39" fmla="*/ 293847 h 868966"/>
                <a:gd name="connsiteX40" fmla="*/ 496157 w 861259"/>
                <a:gd name="connsiteY40" fmla="*/ 278416 h 868966"/>
                <a:gd name="connsiteX41" fmla="*/ 534257 w 861259"/>
                <a:gd name="connsiteY41" fmla="*/ 236601 h 868966"/>
                <a:gd name="connsiteX42" fmla="*/ 513779 w 861259"/>
                <a:gd name="connsiteY42" fmla="*/ 236601 h 868966"/>
                <a:gd name="connsiteX43" fmla="*/ 499491 w 861259"/>
                <a:gd name="connsiteY43" fmla="*/ 222314 h 868966"/>
                <a:gd name="connsiteX44" fmla="*/ 513779 w 861259"/>
                <a:gd name="connsiteY44" fmla="*/ 208026 h 868966"/>
                <a:gd name="connsiteX45" fmla="*/ 566642 w 861259"/>
                <a:gd name="connsiteY45" fmla="*/ 208026 h 868966"/>
                <a:gd name="connsiteX46" fmla="*/ 580939 w 861259"/>
                <a:gd name="connsiteY46" fmla="*/ 222304 h 868966"/>
                <a:gd name="connsiteX47" fmla="*/ 577215 w 861259"/>
                <a:gd name="connsiteY47" fmla="*/ 231934 h 868966"/>
                <a:gd name="connsiteX48" fmla="*/ 539115 w 861259"/>
                <a:gd name="connsiteY48" fmla="*/ 273749 h 868966"/>
                <a:gd name="connsiteX49" fmla="*/ 566642 w 861259"/>
                <a:gd name="connsiteY49" fmla="*/ 273749 h 868966"/>
                <a:gd name="connsiteX50" fmla="*/ 580930 w 861259"/>
                <a:gd name="connsiteY50" fmla="*/ 288036 h 868966"/>
                <a:gd name="connsiteX51" fmla="*/ 566642 w 861259"/>
                <a:gd name="connsiteY51" fmla="*/ 302324 h 868966"/>
                <a:gd name="connsiteX52" fmla="*/ 506825 w 861259"/>
                <a:gd name="connsiteY52" fmla="*/ 302324 h 868966"/>
                <a:gd name="connsiteX53" fmla="*/ 493681 w 861259"/>
                <a:gd name="connsiteY53" fmla="*/ 293847 h 868966"/>
                <a:gd name="connsiteX54" fmla="*/ 597218 w 861259"/>
                <a:gd name="connsiteY54" fmla="*/ 107823 h 868966"/>
                <a:gd name="connsiteX55" fmla="*/ 669322 w 861259"/>
                <a:gd name="connsiteY55" fmla="*/ 28575 h 868966"/>
                <a:gd name="connsiteX56" fmla="*/ 618839 w 861259"/>
                <a:gd name="connsiteY56" fmla="*/ 28575 h 868966"/>
                <a:gd name="connsiteX57" fmla="*/ 604552 w 861259"/>
                <a:gd name="connsiteY57" fmla="*/ 14288 h 868966"/>
                <a:gd name="connsiteX58" fmla="*/ 618839 w 861259"/>
                <a:gd name="connsiteY58" fmla="*/ 0 h 868966"/>
                <a:gd name="connsiteX59" fmla="*/ 701707 w 861259"/>
                <a:gd name="connsiteY59" fmla="*/ 0 h 868966"/>
                <a:gd name="connsiteX60" fmla="*/ 716091 w 861259"/>
                <a:gd name="connsiteY60" fmla="*/ 14190 h 868966"/>
                <a:gd name="connsiteX61" fmla="*/ 712280 w 861259"/>
                <a:gd name="connsiteY61" fmla="*/ 24003 h 868966"/>
                <a:gd name="connsiteX62" fmla="*/ 640175 w 861259"/>
                <a:gd name="connsiteY62" fmla="*/ 103156 h 868966"/>
                <a:gd name="connsiteX63" fmla="*/ 701707 w 861259"/>
                <a:gd name="connsiteY63" fmla="*/ 103156 h 868966"/>
                <a:gd name="connsiteX64" fmla="*/ 715994 w 861259"/>
                <a:gd name="connsiteY64" fmla="*/ 117444 h 868966"/>
                <a:gd name="connsiteX65" fmla="*/ 701707 w 861259"/>
                <a:gd name="connsiteY65" fmla="*/ 131731 h 868966"/>
                <a:gd name="connsiteX66" fmla="*/ 607790 w 861259"/>
                <a:gd name="connsiteY66" fmla="*/ 131731 h 868966"/>
                <a:gd name="connsiteX67" fmla="*/ 593493 w 861259"/>
                <a:gd name="connsiteY67" fmla="*/ 117453 h 868966"/>
                <a:gd name="connsiteX68" fmla="*/ 597218 w 861259"/>
                <a:gd name="connsiteY68" fmla="*/ 107823 h 868966"/>
                <a:gd name="connsiteX69" fmla="*/ 718661 w 861259"/>
                <a:gd name="connsiteY69" fmla="*/ 54293 h 868966"/>
                <a:gd name="connsiteX70" fmla="*/ 846963 w 861259"/>
                <a:gd name="connsiteY70" fmla="*/ 54293 h 868966"/>
                <a:gd name="connsiteX71" fmla="*/ 861260 w 861259"/>
                <a:gd name="connsiteY71" fmla="*/ 68571 h 868966"/>
                <a:gd name="connsiteX72" fmla="*/ 857536 w 861259"/>
                <a:gd name="connsiteY72" fmla="*/ 78201 h 868966"/>
                <a:gd name="connsiteX73" fmla="*/ 733711 w 861259"/>
                <a:gd name="connsiteY73" fmla="*/ 213932 h 868966"/>
                <a:gd name="connsiteX74" fmla="*/ 846963 w 861259"/>
                <a:gd name="connsiteY74" fmla="*/ 213932 h 868966"/>
                <a:gd name="connsiteX75" fmla="*/ 861251 w 861259"/>
                <a:gd name="connsiteY75" fmla="*/ 228219 h 868966"/>
                <a:gd name="connsiteX76" fmla="*/ 846963 w 861259"/>
                <a:gd name="connsiteY76" fmla="*/ 242507 h 868966"/>
                <a:gd name="connsiteX77" fmla="*/ 701612 w 861259"/>
                <a:gd name="connsiteY77" fmla="*/ 242507 h 868966"/>
                <a:gd name="connsiteX78" fmla="*/ 687315 w 861259"/>
                <a:gd name="connsiteY78" fmla="*/ 228229 h 868966"/>
                <a:gd name="connsiteX79" fmla="*/ 691039 w 861259"/>
                <a:gd name="connsiteY79" fmla="*/ 218599 h 868966"/>
                <a:gd name="connsiteX80" fmla="*/ 814864 w 861259"/>
                <a:gd name="connsiteY80" fmla="*/ 82868 h 868966"/>
                <a:gd name="connsiteX81" fmla="*/ 718661 w 861259"/>
                <a:gd name="connsiteY81" fmla="*/ 82868 h 868966"/>
                <a:gd name="connsiteX82" fmla="*/ 704374 w 861259"/>
                <a:gd name="connsiteY82" fmla="*/ 68580 h 868966"/>
                <a:gd name="connsiteX83" fmla="*/ 718661 w 861259"/>
                <a:gd name="connsiteY83" fmla="*/ 54293 h 86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61259" h="868966">
                  <a:moveTo>
                    <a:pt x="383000" y="868966"/>
                  </a:moveTo>
                  <a:cubicBezTo>
                    <a:pt x="594420" y="868861"/>
                    <a:pt x="765725" y="697386"/>
                    <a:pt x="765619" y="485966"/>
                  </a:cubicBezTo>
                  <a:cubicBezTo>
                    <a:pt x="765514" y="274546"/>
                    <a:pt x="594039" y="103241"/>
                    <a:pt x="382619" y="103347"/>
                  </a:cubicBezTo>
                  <a:cubicBezTo>
                    <a:pt x="171237" y="103452"/>
                    <a:pt x="-53" y="274869"/>
                    <a:pt x="0" y="486252"/>
                  </a:cubicBezTo>
                  <a:cubicBezTo>
                    <a:pt x="263" y="697622"/>
                    <a:pt x="171630" y="868861"/>
                    <a:pt x="383000" y="868966"/>
                  </a:cubicBezTo>
                  <a:close/>
                  <a:moveTo>
                    <a:pt x="383000" y="132017"/>
                  </a:moveTo>
                  <a:cubicBezTo>
                    <a:pt x="578639" y="132122"/>
                    <a:pt x="737150" y="290804"/>
                    <a:pt x="737045" y="486442"/>
                  </a:cubicBezTo>
                  <a:cubicBezTo>
                    <a:pt x="736939" y="682081"/>
                    <a:pt x="578258" y="840591"/>
                    <a:pt x="382619" y="840486"/>
                  </a:cubicBezTo>
                  <a:cubicBezTo>
                    <a:pt x="187055" y="840381"/>
                    <a:pt x="28575" y="681816"/>
                    <a:pt x="28575" y="486252"/>
                  </a:cubicBezTo>
                  <a:cubicBezTo>
                    <a:pt x="28785" y="290626"/>
                    <a:pt x="187375" y="132122"/>
                    <a:pt x="383000" y="132017"/>
                  </a:cubicBezTo>
                  <a:close/>
                  <a:moveTo>
                    <a:pt x="527018" y="369189"/>
                  </a:moveTo>
                  <a:cubicBezTo>
                    <a:pt x="565690" y="393478"/>
                    <a:pt x="621221" y="384906"/>
                    <a:pt x="641318" y="368523"/>
                  </a:cubicBezTo>
                  <a:cubicBezTo>
                    <a:pt x="646797" y="362844"/>
                    <a:pt x="655842" y="362681"/>
                    <a:pt x="661521" y="368159"/>
                  </a:cubicBezTo>
                  <a:cubicBezTo>
                    <a:pt x="667200" y="373638"/>
                    <a:pt x="667362" y="382683"/>
                    <a:pt x="661884" y="388362"/>
                  </a:cubicBezTo>
                  <a:cubicBezTo>
                    <a:pt x="661088" y="389187"/>
                    <a:pt x="660195" y="389913"/>
                    <a:pt x="659225" y="390525"/>
                  </a:cubicBezTo>
                  <a:cubicBezTo>
                    <a:pt x="637435" y="405983"/>
                    <a:pt x="611152" y="413818"/>
                    <a:pt x="584454" y="412814"/>
                  </a:cubicBezTo>
                  <a:cubicBezTo>
                    <a:pt x="558933" y="413312"/>
                    <a:pt x="533774" y="406717"/>
                    <a:pt x="511778" y="393764"/>
                  </a:cubicBezTo>
                  <a:cubicBezTo>
                    <a:pt x="505098" y="389555"/>
                    <a:pt x="503093" y="380728"/>
                    <a:pt x="507302" y="374047"/>
                  </a:cubicBezTo>
                  <a:cubicBezTo>
                    <a:pt x="511510" y="367366"/>
                    <a:pt x="520338" y="365362"/>
                    <a:pt x="527018" y="369570"/>
                  </a:cubicBezTo>
                  <a:close/>
                  <a:moveTo>
                    <a:pt x="180213" y="412814"/>
                  </a:moveTo>
                  <a:cubicBezTo>
                    <a:pt x="154692" y="413312"/>
                    <a:pt x="129533" y="406717"/>
                    <a:pt x="107537" y="393764"/>
                  </a:cubicBezTo>
                  <a:cubicBezTo>
                    <a:pt x="100856" y="389555"/>
                    <a:pt x="98852" y="380728"/>
                    <a:pt x="103061" y="374047"/>
                  </a:cubicBezTo>
                  <a:cubicBezTo>
                    <a:pt x="107269" y="367366"/>
                    <a:pt x="116096" y="365362"/>
                    <a:pt x="122777" y="369570"/>
                  </a:cubicBezTo>
                  <a:cubicBezTo>
                    <a:pt x="161449" y="393859"/>
                    <a:pt x="216980" y="385287"/>
                    <a:pt x="237077" y="368904"/>
                  </a:cubicBezTo>
                  <a:cubicBezTo>
                    <a:pt x="243153" y="363854"/>
                    <a:pt x="252173" y="364685"/>
                    <a:pt x="257223" y="370761"/>
                  </a:cubicBezTo>
                  <a:cubicBezTo>
                    <a:pt x="262273" y="376837"/>
                    <a:pt x="261441" y="385856"/>
                    <a:pt x="255365" y="390906"/>
                  </a:cubicBezTo>
                  <a:cubicBezTo>
                    <a:pt x="233422" y="406310"/>
                    <a:pt x="206996" y="414014"/>
                    <a:pt x="180213" y="412814"/>
                  </a:cubicBezTo>
                  <a:close/>
                  <a:moveTo>
                    <a:pt x="383000" y="578644"/>
                  </a:moveTo>
                  <a:cubicBezTo>
                    <a:pt x="420455" y="578539"/>
                    <a:pt x="450733" y="548091"/>
                    <a:pt x="450627" y="510636"/>
                  </a:cubicBezTo>
                  <a:cubicBezTo>
                    <a:pt x="450522" y="473181"/>
                    <a:pt x="420074" y="442903"/>
                    <a:pt x="382619" y="443009"/>
                  </a:cubicBezTo>
                  <a:cubicBezTo>
                    <a:pt x="345276" y="443114"/>
                    <a:pt x="315044" y="473388"/>
                    <a:pt x="314992" y="510731"/>
                  </a:cubicBezTo>
                  <a:cubicBezTo>
                    <a:pt x="314939" y="548186"/>
                    <a:pt x="345259" y="578592"/>
                    <a:pt x="382714" y="578644"/>
                  </a:cubicBezTo>
                  <a:cubicBezTo>
                    <a:pt x="382810" y="578644"/>
                    <a:pt x="382905" y="578644"/>
                    <a:pt x="383000" y="578644"/>
                  </a:cubicBezTo>
                  <a:close/>
                  <a:moveTo>
                    <a:pt x="383000" y="471678"/>
                  </a:moveTo>
                  <a:cubicBezTo>
                    <a:pt x="404673" y="471784"/>
                    <a:pt x="422157" y="489439"/>
                    <a:pt x="422052" y="511112"/>
                  </a:cubicBezTo>
                  <a:cubicBezTo>
                    <a:pt x="421946" y="532785"/>
                    <a:pt x="404291" y="550269"/>
                    <a:pt x="382618" y="550163"/>
                  </a:cubicBezTo>
                  <a:cubicBezTo>
                    <a:pt x="360946" y="550058"/>
                    <a:pt x="343462" y="532404"/>
                    <a:pt x="343567" y="510731"/>
                  </a:cubicBezTo>
                  <a:cubicBezTo>
                    <a:pt x="343672" y="489058"/>
                    <a:pt x="361326" y="471573"/>
                    <a:pt x="382999" y="471678"/>
                  </a:cubicBezTo>
                  <a:cubicBezTo>
                    <a:pt x="383000" y="471678"/>
                    <a:pt x="383000" y="471678"/>
                    <a:pt x="383000" y="471678"/>
                  </a:cubicBezTo>
                  <a:close/>
                  <a:moveTo>
                    <a:pt x="493681" y="293847"/>
                  </a:moveTo>
                  <a:cubicBezTo>
                    <a:pt x="491371" y="288667"/>
                    <a:pt x="492343" y="282612"/>
                    <a:pt x="496157" y="278416"/>
                  </a:cubicBezTo>
                  <a:lnTo>
                    <a:pt x="534257" y="236601"/>
                  </a:lnTo>
                  <a:lnTo>
                    <a:pt x="513779" y="236601"/>
                  </a:lnTo>
                  <a:cubicBezTo>
                    <a:pt x="505888" y="236601"/>
                    <a:pt x="499491" y="230205"/>
                    <a:pt x="499491" y="222314"/>
                  </a:cubicBezTo>
                  <a:cubicBezTo>
                    <a:pt x="499491" y="214423"/>
                    <a:pt x="505888" y="208026"/>
                    <a:pt x="513779" y="208026"/>
                  </a:cubicBezTo>
                  <a:lnTo>
                    <a:pt x="566642" y="208026"/>
                  </a:lnTo>
                  <a:cubicBezTo>
                    <a:pt x="574533" y="208021"/>
                    <a:pt x="580934" y="214414"/>
                    <a:pt x="580939" y="222304"/>
                  </a:cubicBezTo>
                  <a:cubicBezTo>
                    <a:pt x="580942" y="225866"/>
                    <a:pt x="579613" y="229301"/>
                    <a:pt x="577215" y="231934"/>
                  </a:cubicBezTo>
                  <a:lnTo>
                    <a:pt x="539115" y="273749"/>
                  </a:lnTo>
                  <a:lnTo>
                    <a:pt x="566642" y="273749"/>
                  </a:lnTo>
                  <a:cubicBezTo>
                    <a:pt x="574533" y="273749"/>
                    <a:pt x="580930" y="280146"/>
                    <a:pt x="580930" y="288036"/>
                  </a:cubicBezTo>
                  <a:cubicBezTo>
                    <a:pt x="580930" y="295927"/>
                    <a:pt x="574533" y="302324"/>
                    <a:pt x="566642" y="302324"/>
                  </a:cubicBezTo>
                  <a:lnTo>
                    <a:pt x="506825" y="302324"/>
                  </a:lnTo>
                  <a:cubicBezTo>
                    <a:pt x="501149" y="302360"/>
                    <a:pt x="495989" y="299033"/>
                    <a:pt x="493681" y="293847"/>
                  </a:cubicBezTo>
                  <a:close/>
                  <a:moveTo>
                    <a:pt x="597218" y="107823"/>
                  </a:moveTo>
                  <a:lnTo>
                    <a:pt x="669322" y="28575"/>
                  </a:lnTo>
                  <a:lnTo>
                    <a:pt x="618839" y="28575"/>
                  </a:lnTo>
                  <a:cubicBezTo>
                    <a:pt x="610949" y="28575"/>
                    <a:pt x="604552" y="22179"/>
                    <a:pt x="604552" y="14288"/>
                  </a:cubicBezTo>
                  <a:cubicBezTo>
                    <a:pt x="604552" y="6397"/>
                    <a:pt x="610949" y="0"/>
                    <a:pt x="618839" y="0"/>
                  </a:cubicBezTo>
                  <a:lnTo>
                    <a:pt x="701707" y="0"/>
                  </a:lnTo>
                  <a:cubicBezTo>
                    <a:pt x="709597" y="-53"/>
                    <a:pt x="716038" y="6300"/>
                    <a:pt x="716091" y="14190"/>
                  </a:cubicBezTo>
                  <a:cubicBezTo>
                    <a:pt x="716116" y="17827"/>
                    <a:pt x="714753" y="21337"/>
                    <a:pt x="712280" y="24003"/>
                  </a:cubicBezTo>
                  <a:lnTo>
                    <a:pt x="640175" y="103156"/>
                  </a:lnTo>
                  <a:lnTo>
                    <a:pt x="701707" y="103156"/>
                  </a:lnTo>
                  <a:cubicBezTo>
                    <a:pt x="709598" y="103156"/>
                    <a:pt x="715994" y="109553"/>
                    <a:pt x="715994" y="117444"/>
                  </a:cubicBezTo>
                  <a:cubicBezTo>
                    <a:pt x="715994" y="125334"/>
                    <a:pt x="709598" y="131731"/>
                    <a:pt x="701707" y="131731"/>
                  </a:cubicBezTo>
                  <a:lnTo>
                    <a:pt x="607790" y="131731"/>
                  </a:lnTo>
                  <a:cubicBezTo>
                    <a:pt x="599900" y="131736"/>
                    <a:pt x="593499" y="125344"/>
                    <a:pt x="593493" y="117453"/>
                  </a:cubicBezTo>
                  <a:cubicBezTo>
                    <a:pt x="593491" y="113891"/>
                    <a:pt x="594819" y="110457"/>
                    <a:pt x="597218" y="107823"/>
                  </a:cubicBezTo>
                  <a:close/>
                  <a:moveTo>
                    <a:pt x="718661" y="54293"/>
                  </a:moveTo>
                  <a:lnTo>
                    <a:pt x="846963" y="54293"/>
                  </a:lnTo>
                  <a:cubicBezTo>
                    <a:pt x="854854" y="54288"/>
                    <a:pt x="861255" y="60680"/>
                    <a:pt x="861260" y="68571"/>
                  </a:cubicBezTo>
                  <a:cubicBezTo>
                    <a:pt x="861262" y="72133"/>
                    <a:pt x="859934" y="75567"/>
                    <a:pt x="857536" y="78201"/>
                  </a:cubicBezTo>
                  <a:lnTo>
                    <a:pt x="733711" y="213932"/>
                  </a:lnTo>
                  <a:lnTo>
                    <a:pt x="846963" y="213932"/>
                  </a:lnTo>
                  <a:cubicBezTo>
                    <a:pt x="854854" y="213932"/>
                    <a:pt x="861251" y="220329"/>
                    <a:pt x="861251" y="228219"/>
                  </a:cubicBezTo>
                  <a:cubicBezTo>
                    <a:pt x="861251" y="236110"/>
                    <a:pt x="854854" y="242507"/>
                    <a:pt x="846963" y="242507"/>
                  </a:cubicBezTo>
                  <a:lnTo>
                    <a:pt x="701612" y="242507"/>
                  </a:lnTo>
                  <a:cubicBezTo>
                    <a:pt x="693721" y="242512"/>
                    <a:pt x="687320" y="236120"/>
                    <a:pt x="687315" y="228229"/>
                  </a:cubicBezTo>
                  <a:cubicBezTo>
                    <a:pt x="687312" y="224667"/>
                    <a:pt x="688640" y="221233"/>
                    <a:pt x="691039" y="218599"/>
                  </a:cubicBezTo>
                  <a:lnTo>
                    <a:pt x="814864" y="82868"/>
                  </a:lnTo>
                  <a:lnTo>
                    <a:pt x="718661" y="82868"/>
                  </a:lnTo>
                  <a:cubicBezTo>
                    <a:pt x="710770" y="82868"/>
                    <a:pt x="704374" y="76471"/>
                    <a:pt x="704374" y="68580"/>
                  </a:cubicBezTo>
                  <a:cubicBezTo>
                    <a:pt x="704374" y="60690"/>
                    <a:pt x="710770" y="54293"/>
                    <a:pt x="718661" y="54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AFC3436-1FF5-0B34-5447-6CFB07414F6C}"/>
                </a:ext>
              </a:extLst>
            </p:cNvPr>
            <p:cNvSpPr/>
            <p:nvPr/>
          </p:nvSpPr>
          <p:spPr>
            <a:xfrm>
              <a:off x="9194343" y="3484517"/>
              <a:ext cx="503774" cy="503774"/>
            </a:xfrm>
            <a:custGeom>
              <a:avLst/>
              <a:gdLst>
                <a:gd name="connsiteX0" fmla="*/ 382810 w 765619"/>
                <a:gd name="connsiteY0" fmla="*/ 0 h 765619"/>
                <a:gd name="connsiteX1" fmla="*/ 0 w 765619"/>
                <a:gd name="connsiteY1" fmla="*/ 382810 h 765619"/>
                <a:gd name="connsiteX2" fmla="*/ 382810 w 765619"/>
                <a:gd name="connsiteY2" fmla="*/ 765620 h 765619"/>
                <a:gd name="connsiteX3" fmla="*/ 765620 w 765619"/>
                <a:gd name="connsiteY3" fmla="*/ 382810 h 765619"/>
                <a:gd name="connsiteX4" fmla="*/ 382810 w 765619"/>
                <a:gd name="connsiteY4" fmla="*/ 0 h 765619"/>
                <a:gd name="connsiteX5" fmla="*/ 382810 w 765619"/>
                <a:gd name="connsiteY5" fmla="*/ 736949 h 765619"/>
                <a:gd name="connsiteX6" fmla="*/ 28575 w 765619"/>
                <a:gd name="connsiteY6" fmla="*/ 382714 h 765619"/>
                <a:gd name="connsiteX7" fmla="*/ 382810 w 765619"/>
                <a:gd name="connsiteY7" fmla="*/ 28480 h 765619"/>
                <a:gd name="connsiteX8" fmla="*/ 737045 w 765619"/>
                <a:gd name="connsiteY8" fmla="*/ 382715 h 765619"/>
                <a:gd name="connsiteX9" fmla="*/ 737045 w 765619"/>
                <a:gd name="connsiteY9" fmla="*/ 382810 h 765619"/>
                <a:gd name="connsiteX10" fmla="*/ 382810 w 765619"/>
                <a:gd name="connsiteY10" fmla="*/ 737045 h 765619"/>
                <a:gd name="connsiteX11" fmla="*/ 131635 w 765619"/>
                <a:gd name="connsiteY11" fmla="*/ 225076 h 765619"/>
                <a:gd name="connsiteX12" fmla="*/ 108966 w 765619"/>
                <a:gd name="connsiteY12" fmla="*/ 221742 h 765619"/>
                <a:gd name="connsiteX13" fmla="*/ 99536 w 765619"/>
                <a:gd name="connsiteY13" fmla="*/ 203835 h 765619"/>
                <a:gd name="connsiteX14" fmla="*/ 117443 w 765619"/>
                <a:gd name="connsiteY14" fmla="*/ 194405 h 765619"/>
                <a:gd name="connsiteX15" fmla="*/ 204025 w 765619"/>
                <a:gd name="connsiteY15" fmla="*/ 151543 h 765619"/>
                <a:gd name="connsiteX16" fmla="*/ 224085 w 765619"/>
                <a:gd name="connsiteY16" fmla="*/ 149120 h 765619"/>
                <a:gd name="connsiteX17" fmla="*/ 227267 w 765619"/>
                <a:gd name="connsiteY17" fmla="*/ 168116 h 765619"/>
                <a:gd name="connsiteX18" fmla="*/ 131635 w 765619"/>
                <a:gd name="connsiteY18" fmla="*/ 225076 h 765619"/>
                <a:gd name="connsiteX19" fmla="*/ 648272 w 765619"/>
                <a:gd name="connsiteY19" fmla="*/ 194405 h 765619"/>
                <a:gd name="connsiteX20" fmla="*/ 666179 w 765619"/>
                <a:gd name="connsiteY20" fmla="*/ 203835 h 765619"/>
                <a:gd name="connsiteX21" fmla="*/ 656749 w 765619"/>
                <a:gd name="connsiteY21" fmla="*/ 221742 h 765619"/>
                <a:gd name="connsiteX22" fmla="*/ 634079 w 765619"/>
                <a:gd name="connsiteY22" fmla="*/ 225076 h 765619"/>
                <a:gd name="connsiteX23" fmla="*/ 538829 w 765619"/>
                <a:gd name="connsiteY23" fmla="*/ 167926 h 765619"/>
                <a:gd name="connsiteX24" fmla="*/ 543074 w 765619"/>
                <a:gd name="connsiteY24" fmla="*/ 148171 h 765619"/>
                <a:gd name="connsiteX25" fmla="*/ 562070 w 765619"/>
                <a:gd name="connsiteY25" fmla="*/ 151352 h 765619"/>
                <a:gd name="connsiteX26" fmla="*/ 648176 w 765619"/>
                <a:gd name="connsiteY26" fmla="*/ 194405 h 765619"/>
                <a:gd name="connsiteX27" fmla="*/ 553022 w 765619"/>
                <a:gd name="connsiteY27" fmla="*/ 431864 h 765619"/>
                <a:gd name="connsiteX28" fmla="*/ 539125 w 765619"/>
                <a:gd name="connsiteY28" fmla="*/ 446532 h 765619"/>
                <a:gd name="connsiteX29" fmla="*/ 539115 w 765619"/>
                <a:gd name="connsiteY29" fmla="*/ 446532 h 765619"/>
                <a:gd name="connsiteX30" fmla="*/ 537496 w 765619"/>
                <a:gd name="connsiteY30" fmla="*/ 446532 h 765619"/>
                <a:gd name="connsiteX31" fmla="*/ 495205 w 765619"/>
                <a:gd name="connsiteY31" fmla="*/ 430435 h 765619"/>
                <a:gd name="connsiteX32" fmla="*/ 293289 w 765619"/>
                <a:gd name="connsiteY32" fmla="*/ 452642 h 765619"/>
                <a:gd name="connsiteX33" fmla="*/ 271082 w 765619"/>
                <a:gd name="connsiteY33" fmla="*/ 430435 h 765619"/>
                <a:gd name="connsiteX34" fmla="*/ 228314 w 765619"/>
                <a:gd name="connsiteY34" fmla="*/ 447104 h 765619"/>
                <a:gd name="connsiteX35" fmla="*/ 226695 w 765619"/>
                <a:gd name="connsiteY35" fmla="*/ 447104 h 765619"/>
                <a:gd name="connsiteX36" fmla="*/ 212788 w 765619"/>
                <a:gd name="connsiteY36" fmla="*/ 432445 h 765619"/>
                <a:gd name="connsiteX37" fmla="*/ 212788 w 765619"/>
                <a:gd name="connsiteY37" fmla="*/ 432435 h 765619"/>
                <a:gd name="connsiteX38" fmla="*/ 227063 w 765619"/>
                <a:gd name="connsiteY38" fmla="*/ 418518 h 765619"/>
                <a:gd name="connsiteX39" fmla="*/ 227457 w 765619"/>
                <a:gd name="connsiteY39" fmla="*/ 418529 h 765619"/>
                <a:gd name="connsiteX40" fmla="*/ 263126 w 765619"/>
                <a:gd name="connsiteY40" fmla="*/ 384885 h 765619"/>
                <a:gd name="connsiteX41" fmla="*/ 260223 w 765619"/>
                <a:gd name="connsiteY41" fmla="*/ 369951 h 765619"/>
                <a:gd name="connsiteX42" fmla="*/ 268569 w 765619"/>
                <a:gd name="connsiteY42" fmla="*/ 351549 h 765619"/>
                <a:gd name="connsiteX43" fmla="*/ 286417 w 765619"/>
                <a:gd name="connsiteY43" fmla="*/ 358616 h 765619"/>
                <a:gd name="connsiteX44" fmla="*/ 287560 w 765619"/>
                <a:gd name="connsiteY44" fmla="*/ 404527 h 765619"/>
                <a:gd name="connsiteX45" fmla="*/ 447020 w 765619"/>
                <a:gd name="connsiteY45" fmla="*/ 435567 h 765619"/>
                <a:gd name="connsiteX46" fmla="*/ 478060 w 765619"/>
                <a:gd name="connsiteY46" fmla="*/ 404527 h 765619"/>
                <a:gd name="connsiteX47" fmla="*/ 479489 w 765619"/>
                <a:gd name="connsiteY47" fmla="*/ 357664 h 765619"/>
                <a:gd name="connsiteX48" fmla="*/ 498615 w 765619"/>
                <a:gd name="connsiteY48" fmla="*/ 351150 h 765619"/>
                <a:gd name="connsiteX49" fmla="*/ 505682 w 765619"/>
                <a:gd name="connsiteY49" fmla="*/ 368999 h 765619"/>
                <a:gd name="connsiteX50" fmla="*/ 508730 w 765619"/>
                <a:gd name="connsiteY50" fmla="*/ 402241 h 765619"/>
                <a:gd name="connsiteX51" fmla="*/ 538448 w 765619"/>
                <a:gd name="connsiteY51" fmla="*/ 417481 h 765619"/>
                <a:gd name="connsiteX52" fmla="*/ 553306 w 765619"/>
                <a:gd name="connsiteY52" fmla="*/ 431764 h 765619"/>
                <a:gd name="connsiteX53" fmla="*/ 553307 w 765619"/>
                <a:gd name="connsiteY53" fmla="*/ 431864 h 765619"/>
                <a:gd name="connsiteX54" fmla="*/ 265366 w 765619"/>
                <a:gd name="connsiteY54" fmla="*/ 277368 h 765619"/>
                <a:gd name="connsiteX55" fmla="*/ 205264 w 765619"/>
                <a:gd name="connsiteY55" fmla="*/ 217265 h 765619"/>
                <a:gd name="connsiteX56" fmla="*/ 145161 w 765619"/>
                <a:gd name="connsiteY56" fmla="*/ 277368 h 765619"/>
                <a:gd name="connsiteX57" fmla="*/ 205264 w 765619"/>
                <a:gd name="connsiteY57" fmla="*/ 337471 h 765619"/>
                <a:gd name="connsiteX58" fmla="*/ 265366 w 765619"/>
                <a:gd name="connsiteY58" fmla="*/ 277368 h 765619"/>
                <a:gd name="connsiteX59" fmla="*/ 205264 w 765619"/>
                <a:gd name="connsiteY59" fmla="*/ 308896 h 765619"/>
                <a:gd name="connsiteX60" fmla="*/ 173736 w 765619"/>
                <a:gd name="connsiteY60" fmla="*/ 277368 h 765619"/>
                <a:gd name="connsiteX61" fmla="*/ 205264 w 765619"/>
                <a:gd name="connsiteY61" fmla="*/ 245840 h 765619"/>
                <a:gd name="connsiteX62" fmla="*/ 236792 w 765619"/>
                <a:gd name="connsiteY62" fmla="*/ 277368 h 765619"/>
                <a:gd name="connsiteX63" fmla="*/ 205264 w 765619"/>
                <a:gd name="connsiteY63" fmla="*/ 308896 h 765619"/>
                <a:gd name="connsiteX64" fmla="*/ 205169 w 765619"/>
                <a:gd name="connsiteY64" fmla="*/ 308896 h 765619"/>
                <a:gd name="connsiteX65" fmla="*/ 560451 w 765619"/>
                <a:gd name="connsiteY65" fmla="*/ 217265 h 765619"/>
                <a:gd name="connsiteX66" fmla="*/ 500730 w 765619"/>
                <a:gd name="connsiteY66" fmla="*/ 277748 h 765619"/>
                <a:gd name="connsiteX67" fmla="*/ 561213 w 765619"/>
                <a:gd name="connsiteY67" fmla="*/ 337468 h 765619"/>
                <a:gd name="connsiteX68" fmla="*/ 620935 w 765619"/>
                <a:gd name="connsiteY68" fmla="*/ 277368 h 765619"/>
                <a:gd name="connsiteX69" fmla="*/ 560642 w 765619"/>
                <a:gd name="connsiteY69" fmla="*/ 217265 h 765619"/>
                <a:gd name="connsiteX70" fmla="*/ 560451 w 765619"/>
                <a:gd name="connsiteY70" fmla="*/ 217265 h 765619"/>
                <a:gd name="connsiteX71" fmla="*/ 560451 w 765619"/>
                <a:gd name="connsiteY71" fmla="*/ 308896 h 765619"/>
                <a:gd name="connsiteX72" fmla="*/ 529307 w 765619"/>
                <a:gd name="connsiteY72" fmla="*/ 276989 h 765619"/>
                <a:gd name="connsiteX73" fmla="*/ 561213 w 765619"/>
                <a:gd name="connsiteY73" fmla="*/ 245845 h 765619"/>
                <a:gd name="connsiteX74" fmla="*/ 592360 w 765619"/>
                <a:gd name="connsiteY74" fmla="*/ 277368 h 765619"/>
                <a:gd name="connsiteX75" fmla="*/ 560834 w 765619"/>
                <a:gd name="connsiteY75" fmla="*/ 308898 h 765619"/>
                <a:gd name="connsiteX76" fmla="*/ 560451 w 765619"/>
                <a:gd name="connsiteY76" fmla="*/ 308896 h 765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765619" h="765619">
                  <a:moveTo>
                    <a:pt x="382810" y="0"/>
                  </a:moveTo>
                  <a:cubicBezTo>
                    <a:pt x="171390" y="0"/>
                    <a:pt x="0" y="171390"/>
                    <a:pt x="0" y="382810"/>
                  </a:cubicBezTo>
                  <a:cubicBezTo>
                    <a:pt x="0" y="594230"/>
                    <a:pt x="171390" y="765620"/>
                    <a:pt x="382810" y="765620"/>
                  </a:cubicBezTo>
                  <a:cubicBezTo>
                    <a:pt x="594230" y="765620"/>
                    <a:pt x="765620" y="594230"/>
                    <a:pt x="765620" y="382810"/>
                  </a:cubicBezTo>
                  <a:cubicBezTo>
                    <a:pt x="765410" y="171477"/>
                    <a:pt x="594143" y="210"/>
                    <a:pt x="382810" y="0"/>
                  </a:cubicBezTo>
                  <a:close/>
                  <a:moveTo>
                    <a:pt x="382810" y="736949"/>
                  </a:moveTo>
                  <a:cubicBezTo>
                    <a:pt x="187171" y="736949"/>
                    <a:pt x="28575" y="578353"/>
                    <a:pt x="28575" y="382714"/>
                  </a:cubicBezTo>
                  <a:cubicBezTo>
                    <a:pt x="28575" y="187076"/>
                    <a:pt x="187171" y="28480"/>
                    <a:pt x="382810" y="28480"/>
                  </a:cubicBezTo>
                  <a:cubicBezTo>
                    <a:pt x="578448" y="28480"/>
                    <a:pt x="737045" y="187076"/>
                    <a:pt x="737045" y="382715"/>
                  </a:cubicBezTo>
                  <a:cubicBezTo>
                    <a:pt x="737045" y="382746"/>
                    <a:pt x="737045" y="382778"/>
                    <a:pt x="737045" y="382810"/>
                  </a:cubicBezTo>
                  <a:cubicBezTo>
                    <a:pt x="736835" y="578361"/>
                    <a:pt x="578361" y="736835"/>
                    <a:pt x="382810" y="737045"/>
                  </a:cubicBezTo>
                  <a:close/>
                  <a:moveTo>
                    <a:pt x="131635" y="225076"/>
                  </a:moveTo>
                  <a:cubicBezTo>
                    <a:pt x="123954" y="225113"/>
                    <a:pt x="116311" y="223990"/>
                    <a:pt x="108966" y="221742"/>
                  </a:cubicBezTo>
                  <a:cubicBezTo>
                    <a:pt x="101417" y="219401"/>
                    <a:pt x="97195" y="211384"/>
                    <a:pt x="99536" y="203835"/>
                  </a:cubicBezTo>
                  <a:cubicBezTo>
                    <a:pt x="101877" y="196286"/>
                    <a:pt x="109894" y="192064"/>
                    <a:pt x="117443" y="194405"/>
                  </a:cubicBezTo>
                  <a:cubicBezTo>
                    <a:pt x="144875" y="202883"/>
                    <a:pt x="179642" y="185737"/>
                    <a:pt x="204025" y="151543"/>
                  </a:cubicBezTo>
                  <a:cubicBezTo>
                    <a:pt x="208896" y="145334"/>
                    <a:pt x="217877" y="144250"/>
                    <a:pt x="224085" y="149120"/>
                  </a:cubicBezTo>
                  <a:cubicBezTo>
                    <a:pt x="229896" y="153678"/>
                    <a:pt x="231275" y="161914"/>
                    <a:pt x="227267" y="168116"/>
                  </a:cubicBezTo>
                  <a:cubicBezTo>
                    <a:pt x="201835" y="204121"/>
                    <a:pt x="165354" y="225076"/>
                    <a:pt x="131635" y="225076"/>
                  </a:cubicBezTo>
                  <a:close/>
                  <a:moveTo>
                    <a:pt x="648272" y="194405"/>
                  </a:moveTo>
                  <a:cubicBezTo>
                    <a:pt x="655820" y="192064"/>
                    <a:pt x="663838" y="196286"/>
                    <a:pt x="666179" y="203835"/>
                  </a:cubicBezTo>
                  <a:cubicBezTo>
                    <a:pt x="668519" y="211384"/>
                    <a:pt x="664298" y="219401"/>
                    <a:pt x="656749" y="221742"/>
                  </a:cubicBezTo>
                  <a:cubicBezTo>
                    <a:pt x="649404" y="223990"/>
                    <a:pt x="641761" y="225113"/>
                    <a:pt x="634079" y="225076"/>
                  </a:cubicBezTo>
                  <a:cubicBezTo>
                    <a:pt x="600266" y="225076"/>
                    <a:pt x="564071" y="204121"/>
                    <a:pt x="538829" y="167926"/>
                  </a:cubicBezTo>
                  <a:cubicBezTo>
                    <a:pt x="534546" y="161299"/>
                    <a:pt x="536447" y="152454"/>
                    <a:pt x="543074" y="148171"/>
                  </a:cubicBezTo>
                  <a:cubicBezTo>
                    <a:pt x="549277" y="144162"/>
                    <a:pt x="557512" y="145542"/>
                    <a:pt x="562070" y="151352"/>
                  </a:cubicBezTo>
                  <a:cubicBezTo>
                    <a:pt x="585978" y="185737"/>
                    <a:pt x="620935" y="202883"/>
                    <a:pt x="648176" y="194405"/>
                  </a:cubicBezTo>
                  <a:close/>
                  <a:moveTo>
                    <a:pt x="553022" y="431864"/>
                  </a:moveTo>
                  <a:cubicBezTo>
                    <a:pt x="553235" y="439751"/>
                    <a:pt x="547013" y="446319"/>
                    <a:pt x="539125" y="446532"/>
                  </a:cubicBezTo>
                  <a:cubicBezTo>
                    <a:pt x="539122" y="446532"/>
                    <a:pt x="539118" y="446532"/>
                    <a:pt x="539115" y="446532"/>
                  </a:cubicBezTo>
                  <a:lnTo>
                    <a:pt x="537496" y="446532"/>
                  </a:lnTo>
                  <a:cubicBezTo>
                    <a:pt x="521893" y="446584"/>
                    <a:pt x="506825" y="440848"/>
                    <a:pt x="495205" y="430435"/>
                  </a:cubicBezTo>
                  <a:cubicBezTo>
                    <a:pt x="445580" y="492325"/>
                    <a:pt x="355179" y="502267"/>
                    <a:pt x="293289" y="452642"/>
                  </a:cubicBezTo>
                  <a:cubicBezTo>
                    <a:pt x="285097" y="446074"/>
                    <a:pt x="277650" y="438627"/>
                    <a:pt x="271082" y="430435"/>
                  </a:cubicBezTo>
                  <a:cubicBezTo>
                    <a:pt x="259426" y="441167"/>
                    <a:pt x="244158" y="447118"/>
                    <a:pt x="228314" y="447104"/>
                  </a:cubicBezTo>
                  <a:lnTo>
                    <a:pt x="226695" y="447104"/>
                  </a:lnTo>
                  <a:cubicBezTo>
                    <a:pt x="218807" y="446896"/>
                    <a:pt x="212581" y="440333"/>
                    <a:pt x="212788" y="432445"/>
                  </a:cubicBezTo>
                  <a:cubicBezTo>
                    <a:pt x="212788" y="432442"/>
                    <a:pt x="212788" y="432438"/>
                    <a:pt x="212788" y="432435"/>
                  </a:cubicBezTo>
                  <a:cubicBezTo>
                    <a:pt x="212887" y="424650"/>
                    <a:pt x="219278" y="418419"/>
                    <a:pt x="227063" y="418518"/>
                  </a:cubicBezTo>
                  <a:cubicBezTo>
                    <a:pt x="227195" y="418520"/>
                    <a:pt x="227326" y="418523"/>
                    <a:pt x="227457" y="418529"/>
                  </a:cubicBezTo>
                  <a:cubicBezTo>
                    <a:pt x="246597" y="419088"/>
                    <a:pt x="262567" y="404025"/>
                    <a:pt x="263126" y="384885"/>
                  </a:cubicBezTo>
                  <a:cubicBezTo>
                    <a:pt x="263276" y="379753"/>
                    <a:pt x="262284" y="374653"/>
                    <a:pt x="260223" y="369951"/>
                  </a:cubicBezTo>
                  <a:cubicBezTo>
                    <a:pt x="257446" y="362565"/>
                    <a:pt x="261183" y="354326"/>
                    <a:pt x="268569" y="351549"/>
                  </a:cubicBezTo>
                  <a:cubicBezTo>
                    <a:pt x="275450" y="348962"/>
                    <a:pt x="283172" y="352020"/>
                    <a:pt x="286417" y="358616"/>
                  </a:cubicBezTo>
                  <a:cubicBezTo>
                    <a:pt x="292546" y="373234"/>
                    <a:pt x="292954" y="389622"/>
                    <a:pt x="287560" y="404527"/>
                  </a:cubicBezTo>
                  <a:cubicBezTo>
                    <a:pt x="323022" y="457132"/>
                    <a:pt x="394414" y="471029"/>
                    <a:pt x="447020" y="435567"/>
                  </a:cubicBezTo>
                  <a:cubicBezTo>
                    <a:pt x="459265" y="427312"/>
                    <a:pt x="469805" y="416773"/>
                    <a:pt x="478060" y="404527"/>
                  </a:cubicBezTo>
                  <a:cubicBezTo>
                    <a:pt x="472495" y="389303"/>
                    <a:pt x="473007" y="372520"/>
                    <a:pt x="479489" y="357664"/>
                  </a:cubicBezTo>
                  <a:cubicBezTo>
                    <a:pt x="482972" y="350583"/>
                    <a:pt x="491535" y="347667"/>
                    <a:pt x="498615" y="351150"/>
                  </a:cubicBezTo>
                  <a:cubicBezTo>
                    <a:pt x="505212" y="354396"/>
                    <a:pt x="508269" y="362117"/>
                    <a:pt x="505682" y="368999"/>
                  </a:cubicBezTo>
                  <a:cubicBezTo>
                    <a:pt x="500928" y="379868"/>
                    <a:pt x="502078" y="392417"/>
                    <a:pt x="508730" y="402241"/>
                  </a:cubicBezTo>
                  <a:cubicBezTo>
                    <a:pt x="515424" y="412017"/>
                    <a:pt x="526603" y="417750"/>
                    <a:pt x="538448" y="417481"/>
                  </a:cubicBezTo>
                  <a:cubicBezTo>
                    <a:pt x="546495" y="417322"/>
                    <a:pt x="553147" y="423717"/>
                    <a:pt x="553306" y="431764"/>
                  </a:cubicBezTo>
                  <a:cubicBezTo>
                    <a:pt x="553306" y="431797"/>
                    <a:pt x="553307" y="431830"/>
                    <a:pt x="553307" y="431864"/>
                  </a:cubicBezTo>
                  <a:close/>
                  <a:moveTo>
                    <a:pt x="265366" y="277368"/>
                  </a:moveTo>
                  <a:cubicBezTo>
                    <a:pt x="265366" y="244174"/>
                    <a:pt x="238458" y="217265"/>
                    <a:pt x="205264" y="217265"/>
                  </a:cubicBezTo>
                  <a:cubicBezTo>
                    <a:pt x="172070" y="217265"/>
                    <a:pt x="145161" y="244174"/>
                    <a:pt x="145161" y="277368"/>
                  </a:cubicBezTo>
                  <a:cubicBezTo>
                    <a:pt x="145161" y="310562"/>
                    <a:pt x="172070" y="337471"/>
                    <a:pt x="205264" y="337471"/>
                  </a:cubicBezTo>
                  <a:cubicBezTo>
                    <a:pt x="238436" y="337418"/>
                    <a:pt x="265314" y="310540"/>
                    <a:pt x="265366" y="277368"/>
                  </a:cubicBezTo>
                  <a:close/>
                  <a:moveTo>
                    <a:pt x="205264" y="308896"/>
                  </a:moveTo>
                  <a:cubicBezTo>
                    <a:pt x="187851" y="308896"/>
                    <a:pt x="173736" y="294780"/>
                    <a:pt x="173736" y="277368"/>
                  </a:cubicBezTo>
                  <a:cubicBezTo>
                    <a:pt x="173736" y="259956"/>
                    <a:pt x="187851" y="245840"/>
                    <a:pt x="205264" y="245840"/>
                  </a:cubicBezTo>
                  <a:cubicBezTo>
                    <a:pt x="222676" y="245840"/>
                    <a:pt x="236792" y="259956"/>
                    <a:pt x="236792" y="277368"/>
                  </a:cubicBezTo>
                  <a:cubicBezTo>
                    <a:pt x="236792" y="294780"/>
                    <a:pt x="222676" y="308896"/>
                    <a:pt x="205264" y="308896"/>
                  </a:cubicBezTo>
                  <a:cubicBezTo>
                    <a:pt x="205232" y="308896"/>
                    <a:pt x="205200" y="308896"/>
                    <a:pt x="205169" y="308896"/>
                  </a:cubicBezTo>
                  <a:close/>
                  <a:moveTo>
                    <a:pt x="560451" y="217265"/>
                  </a:moveTo>
                  <a:cubicBezTo>
                    <a:pt x="527258" y="217476"/>
                    <a:pt x="500520" y="244555"/>
                    <a:pt x="500730" y="277748"/>
                  </a:cubicBezTo>
                  <a:cubicBezTo>
                    <a:pt x="500941" y="310941"/>
                    <a:pt x="528020" y="337679"/>
                    <a:pt x="561213" y="337468"/>
                  </a:cubicBezTo>
                  <a:cubicBezTo>
                    <a:pt x="594257" y="337259"/>
                    <a:pt x="620934" y="310413"/>
                    <a:pt x="620935" y="277368"/>
                  </a:cubicBezTo>
                  <a:cubicBezTo>
                    <a:pt x="620883" y="244122"/>
                    <a:pt x="593889" y="217212"/>
                    <a:pt x="560642" y="217265"/>
                  </a:cubicBezTo>
                  <a:cubicBezTo>
                    <a:pt x="560579" y="217265"/>
                    <a:pt x="560515" y="217265"/>
                    <a:pt x="560451" y="217265"/>
                  </a:cubicBezTo>
                  <a:close/>
                  <a:moveTo>
                    <a:pt x="560451" y="308896"/>
                  </a:moveTo>
                  <a:cubicBezTo>
                    <a:pt x="543040" y="308685"/>
                    <a:pt x="529096" y="294400"/>
                    <a:pt x="529307" y="276989"/>
                  </a:cubicBezTo>
                  <a:cubicBezTo>
                    <a:pt x="529517" y="259578"/>
                    <a:pt x="543802" y="245634"/>
                    <a:pt x="561213" y="245845"/>
                  </a:cubicBezTo>
                  <a:cubicBezTo>
                    <a:pt x="578475" y="246053"/>
                    <a:pt x="592359" y="260105"/>
                    <a:pt x="592360" y="277368"/>
                  </a:cubicBezTo>
                  <a:cubicBezTo>
                    <a:pt x="592361" y="294780"/>
                    <a:pt x="578247" y="308897"/>
                    <a:pt x="560834" y="308898"/>
                  </a:cubicBezTo>
                  <a:cubicBezTo>
                    <a:pt x="560707" y="308898"/>
                    <a:pt x="560579" y="308897"/>
                    <a:pt x="560451" y="3088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7CBA6F7-75D3-45D2-350F-F509D8FA3019}"/>
                </a:ext>
              </a:extLst>
            </p:cNvPr>
            <p:cNvSpPr/>
            <p:nvPr/>
          </p:nvSpPr>
          <p:spPr>
            <a:xfrm>
              <a:off x="6376695" y="3484517"/>
              <a:ext cx="503774" cy="503774"/>
            </a:xfrm>
            <a:custGeom>
              <a:avLst/>
              <a:gdLst>
                <a:gd name="connsiteX0" fmla="*/ 538639 w 765619"/>
                <a:gd name="connsiteY0" fmla="*/ 354235 h 765619"/>
                <a:gd name="connsiteX1" fmla="*/ 226981 w 765619"/>
                <a:gd name="connsiteY1" fmla="*/ 354235 h 765619"/>
                <a:gd name="connsiteX2" fmla="*/ 212638 w 765619"/>
                <a:gd name="connsiteY2" fmla="*/ 368467 h 765619"/>
                <a:gd name="connsiteX3" fmla="*/ 213455 w 765619"/>
                <a:gd name="connsiteY3" fmla="*/ 373285 h 765619"/>
                <a:gd name="connsiteX4" fmla="*/ 291084 w 765619"/>
                <a:gd name="connsiteY4" fmla="*/ 468535 h 765619"/>
                <a:gd name="connsiteX5" fmla="*/ 291084 w 765619"/>
                <a:gd name="connsiteY5" fmla="*/ 578168 h 765619"/>
                <a:gd name="connsiteX6" fmla="*/ 379807 w 765619"/>
                <a:gd name="connsiteY6" fmla="*/ 672801 h 765619"/>
                <a:gd name="connsiteX7" fmla="*/ 474440 w 765619"/>
                <a:gd name="connsiteY7" fmla="*/ 584078 h 765619"/>
                <a:gd name="connsiteX8" fmla="*/ 474440 w 765619"/>
                <a:gd name="connsiteY8" fmla="*/ 578167 h 765619"/>
                <a:gd name="connsiteX9" fmla="*/ 474440 w 765619"/>
                <a:gd name="connsiteY9" fmla="*/ 468535 h 765619"/>
                <a:gd name="connsiteX10" fmla="*/ 552164 w 765619"/>
                <a:gd name="connsiteY10" fmla="*/ 373285 h 765619"/>
                <a:gd name="connsiteX11" fmla="*/ 543457 w 765619"/>
                <a:gd name="connsiteY11" fmla="*/ 355052 h 765619"/>
                <a:gd name="connsiteX12" fmla="*/ 538639 w 765619"/>
                <a:gd name="connsiteY12" fmla="*/ 354235 h 765619"/>
                <a:gd name="connsiteX13" fmla="*/ 445961 w 765619"/>
                <a:gd name="connsiteY13" fmla="*/ 578168 h 765619"/>
                <a:gd name="connsiteX14" fmla="*/ 385310 w 765619"/>
                <a:gd name="connsiteY14" fmla="*/ 643723 h 765619"/>
                <a:gd name="connsiteX15" fmla="*/ 319754 w 765619"/>
                <a:gd name="connsiteY15" fmla="*/ 583072 h 765619"/>
                <a:gd name="connsiteX16" fmla="*/ 319754 w 765619"/>
                <a:gd name="connsiteY16" fmla="*/ 578168 h 765619"/>
                <a:gd name="connsiteX17" fmla="*/ 319754 w 765619"/>
                <a:gd name="connsiteY17" fmla="*/ 434340 h 765619"/>
                <a:gd name="connsiteX18" fmla="*/ 370046 w 765619"/>
                <a:gd name="connsiteY18" fmla="*/ 438436 h 765619"/>
                <a:gd name="connsiteX19" fmla="*/ 380429 w 765619"/>
                <a:gd name="connsiteY19" fmla="*/ 442246 h 765619"/>
                <a:gd name="connsiteX20" fmla="*/ 389954 w 765619"/>
                <a:gd name="connsiteY20" fmla="*/ 437579 h 765619"/>
                <a:gd name="connsiteX21" fmla="*/ 445484 w 765619"/>
                <a:gd name="connsiteY21" fmla="*/ 435007 h 765619"/>
                <a:gd name="connsiteX22" fmla="*/ 474536 w 765619"/>
                <a:gd name="connsiteY22" fmla="*/ 433959 h 765619"/>
                <a:gd name="connsiteX23" fmla="*/ 474536 w 765619"/>
                <a:gd name="connsiteY23" fmla="*/ 427863 h 765619"/>
                <a:gd name="connsiteX24" fmla="*/ 469583 w 765619"/>
                <a:gd name="connsiteY24" fmla="*/ 417100 h 765619"/>
                <a:gd name="connsiteX25" fmla="*/ 379095 w 765619"/>
                <a:gd name="connsiteY25" fmla="*/ 409099 h 765619"/>
                <a:gd name="connsiteX26" fmla="*/ 295085 w 765619"/>
                <a:gd name="connsiteY26" fmla="*/ 417957 h 765619"/>
                <a:gd name="connsiteX27" fmla="*/ 291084 w 765619"/>
                <a:gd name="connsiteY27" fmla="*/ 427482 h 765619"/>
                <a:gd name="connsiteX28" fmla="*/ 291084 w 765619"/>
                <a:gd name="connsiteY28" fmla="*/ 433483 h 765619"/>
                <a:gd name="connsiteX29" fmla="*/ 248507 w 765619"/>
                <a:gd name="connsiteY29" fmla="*/ 382810 h 765619"/>
                <a:gd name="connsiteX30" fmla="*/ 517112 w 765619"/>
                <a:gd name="connsiteY30" fmla="*/ 382810 h 765619"/>
                <a:gd name="connsiteX31" fmla="*/ 474535 w 765619"/>
                <a:gd name="connsiteY31" fmla="*/ 433959 h 765619"/>
                <a:gd name="connsiteX32" fmla="*/ 382810 w 765619"/>
                <a:gd name="connsiteY32" fmla="*/ 0 h 765619"/>
                <a:gd name="connsiteX33" fmla="*/ 0 w 765619"/>
                <a:gd name="connsiteY33" fmla="*/ 382810 h 765619"/>
                <a:gd name="connsiteX34" fmla="*/ 382810 w 765619"/>
                <a:gd name="connsiteY34" fmla="*/ 765620 h 765619"/>
                <a:gd name="connsiteX35" fmla="*/ 765620 w 765619"/>
                <a:gd name="connsiteY35" fmla="*/ 382810 h 765619"/>
                <a:gd name="connsiteX36" fmla="*/ 382810 w 765619"/>
                <a:gd name="connsiteY36" fmla="*/ 0 h 765619"/>
                <a:gd name="connsiteX37" fmla="*/ 382810 w 765619"/>
                <a:gd name="connsiteY37" fmla="*/ 736949 h 765619"/>
                <a:gd name="connsiteX38" fmla="*/ 28575 w 765619"/>
                <a:gd name="connsiteY38" fmla="*/ 382714 h 765619"/>
                <a:gd name="connsiteX39" fmla="*/ 382810 w 765619"/>
                <a:gd name="connsiteY39" fmla="*/ 28480 h 765619"/>
                <a:gd name="connsiteX40" fmla="*/ 737045 w 765619"/>
                <a:gd name="connsiteY40" fmla="*/ 382715 h 765619"/>
                <a:gd name="connsiteX41" fmla="*/ 737045 w 765619"/>
                <a:gd name="connsiteY41" fmla="*/ 382810 h 765619"/>
                <a:gd name="connsiteX42" fmla="*/ 382810 w 765619"/>
                <a:gd name="connsiteY42" fmla="*/ 737045 h 765619"/>
                <a:gd name="connsiteX43" fmla="*/ 262318 w 765619"/>
                <a:gd name="connsiteY43" fmla="*/ 331946 h 765619"/>
                <a:gd name="connsiteX44" fmla="*/ 281622 w 765619"/>
                <a:gd name="connsiteY44" fmla="*/ 325975 h 765619"/>
                <a:gd name="connsiteX45" fmla="*/ 283083 w 765619"/>
                <a:gd name="connsiteY45" fmla="*/ 316992 h 765619"/>
                <a:gd name="connsiteX46" fmla="*/ 275177 w 765619"/>
                <a:gd name="connsiteY46" fmla="*/ 269367 h 765619"/>
                <a:gd name="connsiteX47" fmla="*/ 310039 w 765619"/>
                <a:gd name="connsiteY47" fmla="*/ 235744 h 765619"/>
                <a:gd name="connsiteX48" fmla="*/ 310350 w 765619"/>
                <a:gd name="connsiteY48" fmla="*/ 215541 h 765619"/>
                <a:gd name="connsiteX49" fmla="*/ 302228 w 765619"/>
                <a:gd name="connsiteY49" fmla="*/ 211360 h 765619"/>
                <a:gd name="connsiteX50" fmla="*/ 254603 w 765619"/>
                <a:gd name="connsiteY50" fmla="*/ 204121 h 765619"/>
                <a:gd name="connsiteX51" fmla="*/ 233458 w 765619"/>
                <a:gd name="connsiteY51" fmla="*/ 160592 h 765619"/>
                <a:gd name="connsiteX52" fmla="*/ 214321 w 765619"/>
                <a:gd name="connsiteY52" fmla="*/ 154106 h 765619"/>
                <a:gd name="connsiteX53" fmla="*/ 207835 w 765619"/>
                <a:gd name="connsiteY53" fmla="*/ 160592 h 765619"/>
                <a:gd name="connsiteX54" fmla="*/ 186119 w 765619"/>
                <a:gd name="connsiteY54" fmla="*/ 203930 h 765619"/>
                <a:gd name="connsiteX55" fmla="*/ 138494 w 765619"/>
                <a:gd name="connsiteY55" fmla="*/ 210598 h 765619"/>
                <a:gd name="connsiteX56" fmla="*/ 126314 w 765619"/>
                <a:gd name="connsiteY56" fmla="*/ 226720 h 765619"/>
                <a:gd name="connsiteX57" fmla="*/ 130397 w 765619"/>
                <a:gd name="connsiteY57" fmla="*/ 234886 h 765619"/>
                <a:gd name="connsiteX58" fmla="*/ 164402 w 765619"/>
                <a:gd name="connsiteY58" fmla="*/ 268510 h 765619"/>
                <a:gd name="connsiteX59" fmla="*/ 155924 w 765619"/>
                <a:gd name="connsiteY59" fmla="*/ 316135 h 765619"/>
                <a:gd name="connsiteX60" fmla="*/ 167525 w 765619"/>
                <a:gd name="connsiteY60" fmla="*/ 332678 h 765619"/>
                <a:gd name="connsiteX61" fmla="*/ 176594 w 765619"/>
                <a:gd name="connsiteY61" fmla="*/ 331280 h 765619"/>
                <a:gd name="connsiteX62" fmla="*/ 219551 w 765619"/>
                <a:gd name="connsiteY62" fmla="*/ 308991 h 765619"/>
                <a:gd name="connsiteX63" fmla="*/ 189167 w 765619"/>
                <a:gd name="connsiteY63" fmla="*/ 292799 h 765619"/>
                <a:gd name="connsiteX64" fmla="*/ 193834 w 765619"/>
                <a:gd name="connsiteY64" fmla="*/ 266224 h 765619"/>
                <a:gd name="connsiteX65" fmla="*/ 189833 w 765619"/>
                <a:gd name="connsiteY65" fmla="*/ 253555 h 765619"/>
                <a:gd name="connsiteX66" fmla="*/ 170783 w 765619"/>
                <a:gd name="connsiteY66" fmla="*/ 234506 h 765619"/>
                <a:gd name="connsiteX67" fmla="*/ 197263 w 765619"/>
                <a:gd name="connsiteY67" fmla="*/ 230410 h 765619"/>
                <a:gd name="connsiteX68" fmla="*/ 208026 w 765619"/>
                <a:gd name="connsiteY68" fmla="*/ 222694 h 765619"/>
                <a:gd name="connsiteX69" fmla="*/ 220123 w 765619"/>
                <a:gd name="connsiteY69" fmla="*/ 198596 h 765619"/>
                <a:gd name="connsiteX70" fmla="*/ 231934 w 765619"/>
                <a:gd name="connsiteY70" fmla="*/ 222885 h 765619"/>
                <a:gd name="connsiteX71" fmla="*/ 242697 w 765619"/>
                <a:gd name="connsiteY71" fmla="*/ 230791 h 765619"/>
                <a:gd name="connsiteX72" fmla="*/ 269367 w 765619"/>
                <a:gd name="connsiteY72" fmla="*/ 234791 h 765619"/>
                <a:gd name="connsiteX73" fmla="*/ 250317 w 765619"/>
                <a:gd name="connsiteY73" fmla="*/ 253841 h 765619"/>
                <a:gd name="connsiteX74" fmla="*/ 246126 w 765619"/>
                <a:gd name="connsiteY74" fmla="*/ 266510 h 765619"/>
                <a:gd name="connsiteX75" fmla="*/ 250508 w 765619"/>
                <a:gd name="connsiteY75" fmla="*/ 293180 h 765619"/>
                <a:gd name="connsiteX76" fmla="*/ 226695 w 765619"/>
                <a:gd name="connsiteY76" fmla="*/ 280511 h 765619"/>
                <a:gd name="connsiteX77" fmla="*/ 213360 w 765619"/>
                <a:gd name="connsiteY77" fmla="*/ 280511 h 765619"/>
                <a:gd name="connsiteX78" fmla="*/ 639318 w 765619"/>
                <a:gd name="connsiteY78" fmla="*/ 220885 h 765619"/>
                <a:gd name="connsiteX79" fmla="*/ 627793 w 765619"/>
                <a:gd name="connsiteY79" fmla="*/ 211360 h 765619"/>
                <a:gd name="connsiteX80" fmla="*/ 580168 w 765619"/>
                <a:gd name="connsiteY80" fmla="*/ 204121 h 765619"/>
                <a:gd name="connsiteX81" fmla="*/ 558927 w 765619"/>
                <a:gd name="connsiteY81" fmla="*/ 160592 h 765619"/>
                <a:gd name="connsiteX82" fmla="*/ 546164 w 765619"/>
                <a:gd name="connsiteY82" fmla="*/ 152591 h 765619"/>
                <a:gd name="connsiteX83" fmla="*/ 533305 w 765619"/>
                <a:gd name="connsiteY83" fmla="*/ 160496 h 765619"/>
                <a:gd name="connsiteX84" fmla="*/ 511588 w 765619"/>
                <a:gd name="connsiteY84" fmla="*/ 203835 h 765619"/>
                <a:gd name="connsiteX85" fmla="*/ 463963 w 765619"/>
                <a:gd name="connsiteY85" fmla="*/ 210503 h 765619"/>
                <a:gd name="connsiteX86" fmla="*/ 451783 w 765619"/>
                <a:gd name="connsiteY86" fmla="*/ 226625 h 765619"/>
                <a:gd name="connsiteX87" fmla="*/ 455866 w 765619"/>
                <a:gd name="connsiteY87" fmla="*/ 234791 h 765619"/>
                <a:gd name="connsiteX88" fmla="*/ 489966 w 765619"/>
                <a:gd name="connsiteY88" fmla="*/ 268510 h 765619"/>
                <a:gd name="connsiteX89" fmla="*/ 481489 w 765619"/>
                <a:gd name="connsiteY89" fmla="*/ 316135 h 765619"/>
                <a:gd name="connsiteX90" fmla="*/ 493089 w 765619"/>
                <a:gd name="connsiteY90" fmla="*/ 332678 h 765619"/>
                <a:gd name="connsiteX91" fmla="*/ 502158 w 765619"/>
                <a:gd name="connsiteY91" fmla="*/ 331280 h 765619"/>
                <a:gd name="connsiteX92" fmla="*/ 544735 w 765619"/>
                <a:gd name="connsiteY92" fmla="*/ 309182 h 765619"/>
                <a:gd name="connsiteX93" fmla="*/ 587502 w 765619"/>
                <a:gd name="connsiteY93" fmla="*/ 331946 h 765619"/>
                <a:gd name="connsiteX94" fmla="*/ 606805 w 765619"/>
                <a:gd name="connsiteY94" fmla="*/ 325975 h 765619"/>
                <a:gd name="connsiteX95" fmla="*/ 608267 w 765619"/>
                <a:gd name="connsiteY95" fmla="*/ 316992 h 765619"/>
                <a:gd name="connsiteX96" fmla="*/ 600361 w 765619"/>
                <a:gd name="connsiteY96" fmla="*/ 269367 h 765619"/>
                <a:gd name="connsiteX97" fmla="*/ 635222 w 765619"/>
                <a:gd name="connsiteY97" fmla="*/ 235744 h 765619"/>
                <a:gd name="connsiteX98" fmla="*/ 639318 w 765619"/>
                <a:gd name="connsiteY98" fmla="*/ 220885 h 765619"/>
                <a:gd name="connsiteX99" fmla="*/ 575501 w 765619"/>
                <a:gd name="connsiteY99" fmla="*/ 253746 h 765619"/>
                <a:gd name="connsiteX100" fmla="*/ 571310 w 765619"/>
                <a:gd name="connsiteY100" fmla="*/ 266414 h 765619"/>
                <a:gd name="connsiteX101" fmla="*/ 575691 w 765619"/>
                <a:gd name="connsiteY101" fmla="*/ 293084 h 765619"/>
                <a:gd name="connsiteX102" fmla="*/ 551879 w 765619"/>
                <a:gd name="connsiteY102" fmla="*/ 280416 h 765619"/>
                <a:gd name="connsiteX103" fmla="*/ 538544 w 765619"/>
                <a:gd name="connsiteY103" fmla="*/ 280416 h 765619"/>
                <a:gd name="connsiteX104" fmla="*/ 514541 w 765619"/>
                <a:gd name="connsiteY104" fmla="*/ 292799 h 765619"/>
                <a:gd name="connsiteX105" fmla="*/ 519208 w 765619"/>
                <a:gd name="connsiteY105" fmla="*/ 266224 h 765619"/>
                <a:gd name="connsiteX106" fmla="*/ 515207 w 765619"/>
                <a:gd name="connsiteY106" fmla="*/ 253555 h 765619"/>
                <a:gd name="connsiteX107" fmla="*/ 496157 w 765619"/>
                <a:gd name="connsiteY107" fmla="*/ 234506 h 765619"/>
                <a:gd name="connsiteX108" fmla="*/ 522827 w 765619"/>
                <a:gd name="connsiteY108" fmla="*/ 230410 h 765619"/>
                <a:gd name="connsiteX109" fmla="*/ 533590 w 765619"/>
                <a:gd name="connsiteY109" fmla="*/ 222694 h 765619"/>
                <a:gd name="connsiteX110" fmla="*/ 545687 w 765619"/>
                <a:gd name="connsiteY110" fmla="*/ 198501 h 765619"/>
                <a:gd name="connsiteX111" fmla="*/ 557498 w 765619"/>
                <a:gd name="connsiteY111" fmla="*/ 222790 h 765619"/>
                <a:gd name="connsiteX112" fmla="*/ 568261 w 765619"/>
                <a:gd name="connsiteY112" fmla="*/ 230696 h 765619"/>
                <a:gd name="connsiteX113" fmla="*/ 594931 w 765619"/>
                <a:gd name="connsiteY113" fmla="*/ 234696 h 765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765619" h="765619">
                  <a:moveTo>
                    <a:pt x="538639" y="354235"/>
                  </a:moveTo>
                  <a:lnTo>
                    <a:pt x="226981" y="354235"/>
                  </a:lnTo>
                  <a:cubicBezTo>
                    <a:pt x="219090" y="354204"/>
                    <a:pt x="212669" y="360576"/>
                    <a:pt x="212638" y="368467"/>
                  </a:cubicBezTo>
                  <a:cubicBezTo>
                    <a:pt x="212632" y="370108"/>
                    <a:pt x="212908" y="371738"/>
                    <a:pt x="213455" y="373285"/>
                  </a:cubicBezTo>
                  <a:cubicBezTo>
                    <a:pt x="227295" y="413193"/>
                    <a:pt x="254789" y="446928"/>
                    <a:pt x="291084" y="468535"/>
                  </a:cubicBezTo>
                  <a:lnTo>
                    <a:pt x="291084" y="578168"/>
                  </a:lnTo>
                  <a:cubicBezTo>
                    <a:pt x="289452" y="628800"/>
                    <a:pt x="329174" y="671169"/>
                    <a:pt x="379807" y="672801"/>
                  </a:cubicBezTo>
                  <a:cubicBezTo>
                    <a:pt x="430439" y="674433"/>
                    <a:pt x="472808" y="634711"/>
                    <a:pt x="474440" y="584078"/>
                  </a:cubicBezTo>
                  <a:cubicBezTo>
                    <a:pt x="474504" y="582109"/>
                    <a:pt x="474504" y="580137"/>
                    <a:pt x="474440" y="578167"/>
                  </a:cubicBezTo>
                  <a:lnTo>
                    <a:pt x="474440" y="468535"/>
                  </a:lnTo>
                  <a:cubicBezTo>
                    <a:pt x="510771" y="446945"/>
                    <a:pt x="538301" y="413208"/>
                    <a:pt x="552164" y="373285"/>
                  </a:cubicBezTo>
                  <a:cubicBezTo>
                    <a:pt x="554795" y="365845"/>
                    <a:pt x="550896" y="357682"/>
                    <a:pt x="543457" y="355052"/>
                  </a:cubicBezTo>
                  <a:cubicBezTo>
                    <a:pt x="541909" y="354505"/>
                    <a:pt x="540280" y="354228"/>
                    <a:pt x="538639" y="354235"/>
                  </a:cubicBezTo>
                  <a:close/>
                  <a:moveTo>
                    <a:pt x="445961" y="578168"/>
                  </a:moveTo>
                  <a:cubicBezTo>
                    <a:pt x="447315" y="613018"/>
                    <a:pt x="420160" y="642368"/>
                    <a:pt x="385310" y="643723"/>
                  </a:cubicBezTo>
                  <a:cubicBezTo>
                    <a:pt x="350459" y="645077"/>
                    <a:pt x="321109" y="617923"/>
                    <a:pt x="319754" y="583072"/>
                  </a:cubicBezTo>
                  <a:cubicBezTo>
                    <a:pt x="319691" y="581438"/>
                    <a:pt x="319691" y="579802"/>
                    <a:pt x="319754" y="578168"/>
                  </a:cubicBezTo>
                  <a:lnTo>
                    <a:pt x="319754" y="434340"/>
                  </a:lnTo>
                  <a:cubicBezTo>
                    <a:pt x="328041" y="427958"/>
                    <a:pt x="347663" y="417576"/>
                    <a:pt x="370046" y="438436"/>
                  </a:cubicBezTo>
                  <a:cubicBezTo>
                    <a:pt x="372844" y="441067"/>
                    <a:pt x="376593" y="442443"/>
                    <a:pt x="380429" y="442246"/>
                  </a:cubicBezTo>
                  <a:cubicBezTo>
                    <a:pt x="384085" y="441970"/>
                    <a:pt x="387495" y="440299"/>
                    <a:pt x="389954" y="437579"/>
                  </a:cubicBezTo>
                  <a:cubicBezTo>
                    <a:pt x="410147" y="415290"/>
                    <a:pt x="434816" y="428054"/>
                    <a:pt x="445484" y="435007"/>
                  </a:cubicBezTo>
                  <a:close/>
                  <a:moveTo>
                    <a:pt x="474536" y="433959"/>
                  </a:moveTo>
                  <a:lnTo>
                    <a:pt x="474536" y="427863"/>
                  </a:lnTo>
                  <a:cubicBezTo>
                    <a:pt x="474520" y="423728"/>
                    <a:pt x="472713" y="419802"/>
                    <a:pt x="469583" y="417100"/>
                  </a:cubicBezTo>
                  <a:cubicBezTo>
                    <a:pt x="452152" y="401955"/>
                    <a:pt x="412433" y="383096"/>
                    <a:pt x="379095" y="409099"/>
                  </a:cubicBezTo>
                  <a:cubicBezTo>
                    <a:pt x="352808" y="390659"/>
                    <a:pt x="316947" y="394440"/>
                    <a:pt x="295085" y="417957"/>
                  </a:cubicBezTo>
                  <a:cubicBezTo>
                    <a:pt x="292610" y="420522"/>
                    <a:pt x="291183" y="423919"/>
                    <a:pt x="291084" y="427482"/>
                  </a:cubicBezTo>
                  <a:lnTo>
                    <a:pt x="291084" y="433483"/>
                  </a:lnTo>
                  <a:cubicBezTo>
                    <a:pt x="273305" y="419963"/>
                    <a:pt x="258761" y="402653"/>
                    <a:pt x="248507" y="382810"/>
                  </a:cubicBezTo>
                  <a:lnTo>
                    <a:pt x="517112" y="382810"/>
                  </a:lnTo>
                  <a:cubicBezTo>
                    <a:pt x="506918" y="402825"/>
                    <a:pt x="492369" y="420303"/>
                    <a:pt x="474535" y="433959"/>
                  </a:cubicBezTo>
                  <a:close/>
                  <a:moveTo>
                    <a:pt x="382810" y="0"/>
                  </a:moveTo>
                  <a:cubicBezTo>
                    <a:pt x="171390" y="0"/>
                    <a:pt x="0" y="171390"/>
                    <a:pt x="0" y="382810"/>
                  </a:cubicBezTo>
                  <a:cubicBezTo>
                    <a:pt x="0" y="594230"/>
                    <a:pt x="171390" y="765620"/>
                    <a:pt x="382810" y="765620"/>
                  </a:cubicBezTo>
                  <a:cubicBezTo>
                    <a:pt x="594230" y="765620"/>
                    <a:pt x="765620" y="594230"/>
                    <a:pt x="765620" y="382810"/>
                  </a:cubicBezTo>
                  <a:cubicBezTo>
                    <a:pt x="765410" y="171477"/>
                    <a:pt x="594143" y="210"/>
                    <a:pt x="382810" y="0"/>
                  </a:cubicBezTo>
                  <a:close/>
                  <a:moveTo>
                    <a:pt x="382810" y="736949"/>
                  </a:moveTo>
                  <a:cubicBezTo>
                    <a:pt x="187171" y="736949"/>
                    <a:pt x="28575" y="578353"/>
                    <a:pt x="28575" y="382714"/>
                  </a:cubicBezTo>
                  <a:cubicBezTo>
                    <a:pt x="28575" y="187076"/>
                    <a:pt x="187171" y="28480"/>
                    <a:pt x="382810" y="28480"/>
                  </a:cubicBezTo>
                  <a:cubicBezTo>
                    <a:pt x="578448" y="28480"/>
                    <a:pt x="737045" y="187076"/>
                    <a:pt x="737045" y="382715"/>
                  </a:cubicBezTo>
                  <a:cubicBezTo>
                    <a:pt x="737045" y="382746"/>
                    <a:pt x="737045" y="382778"/>
                    <a:pt x="737045" y="382810"/>
                  </a:cubicBezTo>
                  <a:cubicBezTo>
                    <a:pt x="736835" y="578361"/>
                    <a:pt x="578361" y="736835"/>
                    <a:pt x="382810" y="737045"/>
                  </a:cubicBezTo>
                  <a:close/>
                  <a:moveTo>
                    <a:pt x="262318" y="331946"/>
                  </a:moveTo>
                  <a:cubicBezTo>
                    <a:pt x="269298" y="335628"/>
                    <a:pt x="277940" y="332955"/>
                    <a:pt x="281622" y="325975"/>
                  </a:cubicBezTo>
                  <a:cubicBezTo>
                    <a:pt x="283075" y="323220"/>
                    <a:pt x="283588" y="320066"/>
                    <a:pt x="283083" y="316992"/>
                  </a:cubicBezTo>
                  <a:lnTo>
                    <a:pt x="275177" y="269367"/>
                  </a:lnTo>
                  <a:lnTo>
                    <a:pt x="310039" y="235744"/>
                  </a:lnTo>
                  <a:cubicBezTo>
                    <a:pt x="315704" y="230251"/>
                    <a:pt x="315843" y="221205"/>
                    <a:pt x="310350" y="215541"/>
                  </a:cubicBezTo>
                  <a:cubicBezTo>
                    <a:pt x="308173" y="213296"/>
                    <a:pt x="305320" y="211827"/>
                    <a:pt x="302228" y="211360"/>
                  </a:cubicBezTo>
                  <a:lnTo>
                    <a:pt x="254603" y="204121"/>
                  </a:lnTo>
                  <a:lnTo>
                    <a:pt x="233458" y="160592"/>
                  </a:lnTo>
                  <a:cubicBezTo>
                    <a:pt x="229964" y="153516"/>
                    <a:pt x="221397" y="150612"/>
                    <a:pt x="214321" y="154106"/>
                  </a:cubicBezTo>
                  <a:cubicBezTo>
                    <a:pt x="211505" y="155496"/>
                    <a:pt x="209226" y="157775"/>
                    <a:pt x="207835" y="160592"/>
                  </a:cubicBezTo>
                  <a:lnTo>
                    <a:pt x="186119" y="203930"/>
                  </a:lnTo>
                  <a:lnTo>
                    <a:pt x="138494" y="210598"/>
                  </a:lnTo>
                  <a:cubicBezTo>
                    <a:pt x="130678" y="211686"/>
                    <a:pt x="125225" y="218905"/>
                    <a:pt x="126314" y="226720"/>
                  </a:cubicBezTo>
                  <a:cubicBezTo>
                    <a:pt x="126745" y="229815"/>
                    <a:pt x="128180" y="232684"/>
                    <a:pt x="130397" y="234886"/>
                  </a:cubicBezTo>
                  <a:lnTo>
                    <a:pt x="164402" y="268510"/>
                  </a:lnTo>
                  <a:lnTo>
                    <a:pt x="155924" y="316135"/>
                  </a:lnTo>
                  <a:cubicBezTo>
                    <a:pt x="154559" y="323907"/>
                    <a:pt x="159753" y="331313"/>
                    <a:pt x="167525" y="332678"/>
                  </a:cubicBezTo>
                  <a:cubicBezTo>
                    <a:pt x="170619" y="333222"/>
                    <a:pt x="173807" y="332730"/>
                    <a:pt x="176594" y="331280"/>
                  </a:cubicBezTo>
                  <a:lnTo>
                    <a:pt x="219551" y="308991"/>
                  </a:lnTo>
                  <a:close/>
                  <a:moveTo>
                    <a:pt x="189167" y="292799"/>
                  </a:moveTo>
                  <a:lnTo>
                    <a:pt x="193834" y="266224"/>
                  </a:lnTo>
                  <a:cubicBezTo>
                    <a:pt x="194664" y="261600"/>
                    <a:pt x="193168" y="256864"/>
                    <a:pt x="189833" y="253555"/>
                  </a:cubicBezTo>
                  <a:lnTo>
                    <a:pt x="170783" y="234506"/>
                  </a:lnTo>
                  <a:lnTo>
                    <a:pt x="197263" y="230410"/>
                  </a:lnTo>
                  <a:cubicBezTo>
                    <a:pt x="201898" y="229756"/>
                    <a:pt x="205919" y="226874"/>
                    <a:pt x="208026" y="222694"/>
                  </a:cubicBezTo>
                  <a:lnTo>
                    <a:pt x="220123" y="198596"/>
                  </a:lnTo>
                  <a:lnTo>
                    <a:pt x="231934" y="222885"/>
                  </a:lnTo>
                  <a:cubicBezTo>
                    <a:pt x="233993" y="227138"/>
                    <a:pt x="238023" y="230098"/>
                    <a:pt x="242697" y="230791"/>
                  </a:cubicBezTo>
                  <a:lnTo>
                    <a:pt x="269367" y="234791"/>
                  </a:lnTo>
                  <a:lnTo>
                    <a:pt x="250317" y="253841"/>
                  </a:lnTo>
                  <a:cubicBezTo>
                    <a:pt x="246913" y="257112"/>
                    <a:pt x="245344" y="261854"/>
                    <a:pt x="246126" y="266510"/>
                  </a:cubicBezTo>
                  <a:lnTo>
                    <a:pt x="250508" y="293180"/>
                  </a:lnTo>
                  <a:lnTo>
                    <a:pt x="226695" y="280511"/>
                  </a:lnTo>
                  <a:cubicBezTo>
                    <a:pt x="222523" y="278310"/>
                    <a:pt x="217532" y="278310"/>
                    <a:pt x="213360" y="280511"/>
                  </a:cubicBezTo>
                  <a:close/>
                  <a:moveTo>
                    <a:pt x="639318" y="220885"/>
                  </a:moveTo>
                  <a:cubicBezTo>
                    <a:pt x="637577" y="215793"/>
                    <a:pt x="633122" y="212111"/>
                    <a:pt x="627793" y="211360"/>
                  </a:cubicBezTo>
                  <a:lnTo>
                    <a:pt x="580168" y="204121"/>
                  </a:lnTo>
                  <a:lnTo>
                    <a:pt x="558927" y="160592"/>
                  </a:lnTo>
                  <a:cubicBezTo>
                    <a:pt x="556538" y="155716"/>
                    <a:pt x="551593" y="152616"/>
                    <a:pt x="546164" y="152591"/>
                  </a:cubicBezTo>
                  <a:cubicBezTo>
                    <a:pt x="540746" y="152649"/>
                    <a:pt x="535802" y="155689"/>
                    <a:pt x="533305" y="160496"/>
                  </a:cubicBezTo>
                  <a:lnTo>
                    <a:pt x="511588" y="203835"/>
                  </a:lnTo>
                  <a:lnTo>
                    <a:pt x="463963" y="210503"/>
                  </a:lnTo>
                  <a:cubicBezTo>
                    <a:pt x="456147" y="211591"/>
                    <a:pt x="450694" y="218809"/>
                    <a:pt x="451783" y="226625"/>
                  </a:cubicBezTo>
                  <a:cubicBezTo>
                    <a:pt x="452214" y="229720"/>
                    <a:pt x="453649" y="232589"/>
                    <a:pt x="455866" y="234791"/>
                  </a:cubicBezTo>
                  <a:lnTo>
                    <a:pt x="489966" y="268510"/>
                  </a:lnTo>
                  <a:lnTo>
                    <a:pt x="481489" y="316135"/>
                  </a:lnTo>
                  <a:cubicBezTo>
                    <a:pt x="480124" y="323907"/>
                    <a:pt x="485318" y="331313"/>
                    <a:pt x="493089" y="332678"/>
                  </a:cubicBezTo>
                  <a:cubicBezTo>
                    <a:pt x="496184" y="333222"/>
                    <a:pt x="499371" y="332730"/>
                    <a:pt x="502158" y="331280"/>
                  </a:cubicBezTo>
                  <a:lnTo>
                    <a:pt x="544735" y="309182"/>
                  </a:lnTo>
                  <a:lnTo>
                    <a:pt x="587502" y="331946"/>
                  </a:lnTo>
                  <a:cubicBezTo>
                    <a:pt x="594481" y="335628"/>
                    <a:pt x="603124" y="332955"/>
                    <a:pt x="606805" y="325975"/>
                  </a:cubicBezTo>
                  <a:cubicBezTo>
                    <a:pt x="608259" y="323220"/>
                    <a:pt x="608772" y="320066"/>
                    <a:pt x="608267" y="316992"/>
                  </a:cubicBezTo>
                  <a:lnTo>
                    <a:pt x="600361" y="269367"/>
                  </a:lnTo>
                  <a:lnTo>
                    <a:pt x="635222" y="235744"/>
                  </a:lnTo>
                  <a:cubicBezTo>
                    <a:pt x="639371" y="232015"/>
                    <a:pt x="640971" y="226213"/>
                    <a:pt x="639318" y="220885"/>
                  </a:cubicBezTo>
                  <a:close/>
                  <a:moveTo>
                    <a:pt x="575501" y="253746"/>
                  </a:moveTo>
                  <a:cubicBezTo>
                    <a:pt x="572096" y="257017"/>
                    <a:pt x="570528" y="261758"/>
                    <a:pt x="571310" y="266414"/>
                  </a:cubicBezTo>
                  <a:lnTo>
                    <a:pt x="575691" y="293084"/>
                  </a:lnTo>
                  <a:lnTo>
                    <a:pt x="551879" y="280416"/>
                  </a:lnTo>
                  <a:cubicBezTo>
                    <a:pt x="547706" y="278214"/>
                    <a:pt x="542716" y="278214"/>
                    <a:pt x="538544" y="280416"/>
                  </a:cubicBezTo>
                  <a:lnTo>
                    <a:pt x="514541" y="292799"/>
                  </a:lnTo>
                  <a:lnTo>
                    <a:pt x="519208" y="266224"/>
                  </a:lnTo>
                  <a:cubicBezTo>
                    <a:pt x="520038" y="261600"/>
                    <a:pt x="518542" y="256864"/>
                    <a:pt x="515207" y="253555"/>
                  </a:cubicBezTo>
                  <a:lnTo>
                    <a:pt x="496157" y="234506"/>
                  </a:lnTo>
                  <a:lnTo>
                    <a:pt x="522827" y="230410"/>
                  </a:lnTo>
                  <a:cubicBezTo>
                    <a:pt x="527462" y="229756"/>
                    <a:pt x="531483" y="226874"/>
                    <a:pt x="533590" y="222694"/>
                  </a:cubicBezTo>
                  <a:lnTo>
                    <a:pt x="545687" y="198501"/>
                  </a:lnTo>
                  <a:lnTo>
                    <a:pt x="557498" y="222790"/>
                  </a:lnTo>
                  <a:cubicBezTo>
                    <a:pt x="559558" y="227043"/>
                    <a:pt x="563587" y="230002"/>
                    <a:pt x="568261" y="230696"/>
                  </a:cubicBezTo>
                  <a:lnTo>
                    <a:pt x="594931" y="2346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7" name="墨迹 16">
                <a:extLst>
                  <a:ext uri="{FF2B5EF4-FFF2-40B4-BE49-F238E27FC236}">
                    <a16:creationId xmlns:a16="http://schemas.microsoft.com/office/drawing/2014/main" id="{56D1989F-C285-06EF-2669-C00C54427ABB}"/>
                  </a:ext>
                </a:extLst>
              </p14:cNvPr>
              <p14:cNvContentPartPr/>
              <p14:nvPr/>
            </p14:nvContentPartPr>
            <p14:xfrm>
              <a:off x="2942927" y="3271766"/>
              <a:ext cx="1125000" cy="248040"/>
            </p14:xfrm>
          </p:contentPart>
        </mc:Choice>
        <mc:Fallback xmlns="">
          <p:pic>
            <p:nvPicPr>
              <p:cNvPr id="17" name="墨迹 16">
                <a:extLst>
                  <a:ext uri="{FF2B5EF4-FFF2-40B4-BE49-F238E27FC236}">
                    <a16:creationId xmlns:a16="http://schemas.microsoft.com/office/drawing/2014/main" id="{56D1989F-C285-06EF-2669-C00C54427AB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30331" y="3259148"/>
                <a:ext cx="1150192" cy="273277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852001DD-CE70-C3E6-6AC6-33D0091D069B}"/>
              </a:ext>
            </a:extLst>
          </p:cNvPr>
          <p:cNvSpPr/>
          <p:nvPr/>
        </p:nvSpPr>
        <p:spPr>
          <a:xfrm>
            <a:off x="1805857" y="4575601"/>
            <a:ext cx="3635815" cy="1249573"/>
          </a:xfrm>
          <a:custGeom>
            <a:avLst/>
            <a:gdLst>
              <a:gd name="connsiteX0" fmla="*/ 0 w 3635815"/>
              <a:gd name="connsiteY0" fmla="*/ 208266 h 1249573"/>
              <a:gd name="connsiteX1" fmla="*/ 208266 w 3635815"/>
              <a:gd name="connsiteY1" fmla="*/ 0 h 1249573"/>
              <a:gd name="connsiteX2" fmla="*/ 884315 w 3635815"/>
              <a:gd name="connsiteY2" fmla="*/ 0 h 1249573"/>
              <a:gd name="connsiteX3" fmla="*/ 1463786 w 3635815"/>
              <a:gd name="connsiteY3" fmla="*/ 0 h 1249573"/>
              <a:gd name="connsiteX4" fmla="*/ 2107643 w 3635815"/>
              <a:gd name="connsiteY4" fmla="*/ 0 h 1249573"/>
              <a:gd name="connsiteX5" fmla="*/ 2654921 w 3635815"/>
              <a:gd name="connsiteY5" fmla="*/ 0 h 1249573"/>
              <a:gd name="connsiteX6" fmla="*/ 3427549 w 3635815"/>
              <a:gd name="connsiteY6" fmla="*/ 0 h 1249573"/>
              <a:gd name="connsiteX7" fmla="*/ 3635815 w 3635815"/>
              <a:gd name="connsiteY7" fmla="*/ 208266 h 1249573"/>
              <a:gd name="connsiteX8" fmla="*/ 3635815 w 3635815"/>
              <a:gd name="connsiteY8" fmla="*/ 633117 h 1249573"/>
              <a:gd name="connsiteX9" fmla="*/ 3635815 w 3635815"/>
              <a:gd name="connsiteY9" fmla="*/ 1041307 h 1249573"/>
              <a:gd name="connsiteX10" fmla="*/ 3427549 w 3635815"/>
              <a:gd name="connsiteY10" fmla="*/ 1249573 h 1249573"/>
              <a:gd name="connsiteX11" fmla="*/ 2783692 w 3635815"/>
              <a:gd name="connsiteY11" fmla="*/ 1249573 h 1249573"/>
              <a:gd name="connsiteX12" fmla="*/ 2204221 w 3635815"/>
              <a:gd name="connsiteY12" fmla="*/ 1249573 h 1249573"/>
              <a:gd name="connsiteX13" fmla="*/ 1656943 w 3635815"/>
              <a:gd name="connsiteY13" fmla="*/ 1249573 h 1249573"/>
              <a:gd name="connsiteX14" fmla="*/ 1077472 w 3635815"/>
              <a:gd name="connsiteY14" fmla="*/ 1249573 h 1249573"/>
              <a:gd name="connsiteX15" fmla="*/ 208266 w 3635815"/>
              <a:gd name="connsiteY15" fmla="*/ 1249573 h 1249573"/>
              <a:gd name="connsiteX16" fmla="*/ 0 w 3635815"/>
              <a:gd name="connsiteY16" fmla="*/ 1041307 h 1249573"/>
              <a:gd name="connsiteX17" fmla="*/ 0 w 3635815"/>
              <a:gd name="connsiteY17" fmla="*/ 641447 h 1249573"/>
              <a:gd name="connsiteX18" fmla="*/ 0 w 3635815"/>
              <a:gd name="connsiteY18" fmla="*/ 208266 h 124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635815" h="1249573" fill="none" extrusionOk="0">
                <a:moveTo>
                  <a:pt x="0" y="208266"/>
                </a:moveTo>
                <a:cubicBezTo>
                  <a:pt x="-17076" y="93947"/>
                  <a:pt x="104399" y="-20110"/>
                  <a:pt x="208266" y="0"/>
                </a:cubicBezTo>
                <a:cubicBezTo>
                  <a:pt x="441885" y="10484"/>
                  <a:pt x="656135" y="-8782"/>
                  <a:pt x="884315" y="0"/>
                </a:cubicBezTo>
                <a:cubicBezTo>
                  <a:pt x="1112495" y="8782"/>
                  <a:pt x="1295947" y="-1467"/>
                  <a:pt x="1463786" y="0"/>
                </a:cubicBezTo>
                <a:cubicBezTo>
                  <a:pt x="1631625" y="1467"/>
                  <a:pt x="1790294" y="28901"/>
                  <a:pt x="2107643" y="0"/>
                </a:cubicBezTo>
                <a:cubicBezTo>
                  <a:pt x="2424992" y="-28901"/>
                  <a:pt x="2535857" y="-5187"/>
                  <a:pt x="2654921" y="0"/>
                </a:cubicBezTo>
                <a:cubicBezTo>
                  <a:pt x="2773985" y="5187"/>
                  <a:pt x="3060350" y="37041"/>
                  <a:pt x="3427549" y="0"/>
                </a:cubicBezTo>
                <a:cubicBezTo>
                  <a:pt x="3531284" y="22659"/>
                  <a:pt x="3627674" y="82443"/>
                  <a:pt x="3635815" y="208266"/>
                </a:cubicBezTo>
                <a:cubicBezTo>
                  <a:pt x="3626358" y="404590"/>
                  <a:pt x="3652787" y="494489"/>
                  <a:pt x="3635815" y="633117"/>
                </a:cubicBezTo>
                <a:cubicBezTo>
                  <a:pt x="3618843" y="771745"/>
                  <a:pt x="3633361" y="888382"/>
                  <a:pt x="3635815" y="1041307"/>
                </a:cubicBezTo>
                <a:cubicBezTo>
                  <a:pt x="3629104" y="1177250"/>
                  <a:pt x="3541761" y="1247021"/>
                  <a:pt x="3427549" y="1249573"/>
                </a:cubicBezTo>
                <a:cubicBezTo>
                  <a:pt x="3229933" y="1248826"/>
                  <a:pt x="2958946" y="1251817"/>
                  <a:pt x="2783692" y="1249573"/>
                </a:cubicBezTo>
                <a:cubicBezTo>
                  <a:pt x="2608438" y="1247329"/>
                  <a:pt x="2493394" y="1233093"/>
                  <a:pt x="2204221" y="1249573"/>
                </a:cubicBezTo>
                <a:cubicBezTo>
                  <a:pt x="1915048" y="1266053"/>
                  <a:pt x="1900568" y="1248998"/>
                  <a:pt x="1656943" y="1249573"/>
                </a:cubicBezTo>
                <a:cubicBezTo>
                  <a:pt x="1413318" y="1250148"/>
                  <a:pt x="1299221" y="1240339"/>
                  <a:pt x="1077472" y="1249573"/>
                </a:cubicBezTo>
                <a:cubicBezTo>
                  <a:pt x="855723" y="1258807"/>
                  <a:pt x="433606" y="1237072"/>
                  <a:pt x="208266" y="1249573"/>
                </a:cubicBezTo>
                <a:cubicBezTo>
                  <a:pt x="108253" y="1245600"/>
                  <a:pt x="-561" y="1160214"/>
                  <a:pt x="0" y="1041307"/>
                </a:cubicBezTo>
                <a:cubicBezTo>
                  <a:pt x="-17292" y="845638"/>
                  <a:pt x="-75" y="735306"/>
                  <a:pt x="0" y="641447"/>
                </a:cubicBezTo>
                <a:cubicBezTo>
                  <a:pt x="75" y="547588"/>
                  <a:pt x="3079" y="343294"/>
                  <a:pt x="0" y="208266"/>
                </a:cubicBezTo>
                <a:close/>
              </a:path>
              <a:path w="3635815" h="1249573" stroke="0" extrusionOk="0">
                <a:moveTo>
                  <a:pt x="0" y="208266"/>
                </a:moveTo>
                <a:cubicBezTo>
                  <a:pt x="-2511" y="91695"/>
                  <a:pt x="78135" y="5671"/>
                  <a:pt x="208266" y="0"/>
                </a:cubicBezTo>
                <a:cubicBezTo>
                  <a:pt x="421136" y="-764"/>
                  <a:pt x="626009" y="16120"/>
                  <a:pt x="916508" y="0"/>
                </a:cubicBezTo>
                <a:cubicBezTo>
                  <a:pt x="1207007" y="-16120"/>
                  <a:pt x="1245561" y="-22566"/>
                  <a:pt x="1528172" y="0"/>
                </a:cubicBezTo>
                <a:cubicBezTo>
                  <a:pt x="1810783" y="22566"/>
                  <a:pt x="1903340" y="8566"/>
                  <a:pt x="2107643" y="0"/>
                </a:cubicBezTo>
                <a:cubicBezTo>
                  <a:pt x="2311946" y="-8566"/>
                  <a:pt x="2469909" y="-32418"/>
                  <a:pt x="2783692" y="0"/>
                </a:cubicBezTo>
                <a:cubicBezTo>
                  <a:pt x="3097475" y="32418"/>
                  <a:pt x="3156648" y="25657"/>
                  <a:pt x="3427549" y="0"/>
                </a:cubicBezTo>
                <a:cubicBezTo>
                  <a:pt x="3548297" y="-9319"/>
                  <a:pt x="3625984" y="101883"/>
                  <a:pt x="3635815" y="208266"/>
                </a:cubicBezTo>
                <a:cubicBezTo>
                  <a:pt x="3651022" y="318679"/>
                  <a:pt x="3625900" y="516047"/>
                  <a:pt x="3635815" y="624787"/>
                </a:cubicBezTo>
                <a:cubicBezTo>
                  <a:pt x="3645730" y="733527"/>
                  <a:pt x="3628574" y="939913"/>
                  <a:pt x="3635815" y="1041307"/>
                </a:cubicBezTo>
                <a:cubicBezTo>
                  <a:pt x="3616882" y="1155246"/>
                  <a:pt x="3550186" y="1228692"/>
                  <a:pt x="3427549" y="1249573"/>
                </a:cubicBezTo>
                <a:cubicBezTo>
                  <a:pt x="3247913" y="1255192"/>
                  <a:pt x="3077092" y="1236023"/>
                  <a:pt x="2751500" y="1249573"/>
                </a:cubicBezTo>
                <a:cubicBezTo>
                  <a:pt x="2425908" y="1263123"/>
                  <a:pt x="2233393" y="1227654"/>
                  <a:pt x="2043257" y="1249573"/>
                </a:cubicBezTo>
                <a:cubicBezTo>
                  <a:pt x="1853121" y="1271492"/>
                  <a:pt x="1564011" y="1267765"/>
                  <a:pt x="1335015" y="1249573"/>
                </a:cubicBezTo>
                <a:cubicBezTo>
                  <a:pt x="1106019" y="1231381"/>
                  <a:pt x="434309" y="1252885"/>
                  <a:pt x="208266" y="1249573"/>
                </a:cubicBezTo>
                <a:cubicBezTo>
                  <a:pt x="74874" y="1232265"/>
                  <a:pt x="-10931" y="1139988"/>
                  <a:pt x="0" y="1041307"/>
                </a:cubicBezTo>
                <a:cubicBezTo>
                  <a:pt x="17096" y="850827"/>
                  <a:pt x="-2802" y="733070"/>
                  <a:pt x="0" y="616456"/>
                </a:cubicBezTo>
                <a:cubicBezTo>
                  <a:pt x="2802" y="499842"/>
                  <a:pt x="3032" y="338219"/>
                  <a:pt x="0" y="208266"/>
                </a:cubicBezTo>
                <a:close/>
              </a:path>
            </a:pathLst>
          </a:custGeom>
          <a:solidFill>
            <a:srgbClr val="EEE4DE"/>
          </a:solidFill>
          <a:ln>
            <a:solidFill>
              <a:srgbClr val="D5828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D7EDAD9-B682-A1FC-FCCB-BEECC33C4272}"/>
              </a:ext>
            </a:extLst>
          </p:cNvPr>
          <p:cNvSpPr/>
          <p:nvPr/>
        </p:nvSpPr>
        <p:spPr>
          <a:xfrm>
            <a:off x="1805857" y="4575602"/>
            <a:ext cx="3635815" cy="369332"/>
          </a:xfrm>
          <a:custGeom>
            <a:avLst/>
            <a:gdLst>
              <a:gd name="connsiteX0" fmla="*/ 0 w 3635815"/>
              <a:gd name="connsiteY0" fmla="*/ 61557 h 369332"/>
              <a:gd name="connsiteX1" fmla="*/ 61557 w 3635815"/>
              <a:gd name="connsiteY1" fmla="*/ 0 h 369332"/>
              <a:gd name="connsiteX2" fmla="*/ 682134 w 3635815"/>
              <a:gd name="connsiteY2" fmla="*/ 0 h 369332"/>
              <a:gd name="connsiteX3" fmla="*/ 1197330 w 3635815"/>
              <a:gd name="connsiteY3" fmla="*/ 0 h 369332"/>
              <a:gd name="connsiteX4" fmla="*/ 1782780 w 3635815"/>
              <a:gd name="connsiteY4" fmla="*/ 0 h 369332"/>
              <a:gd name="connsiteX5" fmla="*/ 2262850 w 3635815"/>
              <a:gd name="connsiteY5" fmla="*/ 0 h 369332"/>
              <a:gd name="connsiteX6" fmla="*/ 2742919 w 3635815"/>
              <a:gd name="connsiteY6" fmla="*/ 0 h 369332"/>
              <a:gd name="connsiteX7" fmla="*/ 3574258 w 3635815"/>
              <a:gd name="connsiteY7" fmla="*/ 0 h 369332"/>
              <a:gd name="connsiteX8" fmla="*/ 3635815 w 3635815"/>
              <a:gd name="connsiteY8" fmla="*/ 61557 h 369332"/>
              <a:gd name="connsiteX9" fmla="*/ 3635815 w 3635815"/>
              <a:gd name="connsiteY9" fmla="*/ 307775 h 369332"/>
              <a:gd name="connsiteX10" fmla="*/ 3574258 w 3635815"/>
              <a:gd name="connsiteY10" fmla="*/ 369332 h 369332"/>
              <a:gd name="connsiteX11" fmla="*/ 2988808 w 3635815"/>
              <a:gd name="connsiteY11" fmla="*/ 369332 h 369332"/>
              <a:gd name="connsiteX12" fmla="*/ 2473612 w 3635815"/>
              <a:gd name="connsiteY12" fmla="*/ 369332 h 369332"/>
              <a:gd name="connsiteX13" fmla="*/ 1993543 w 3635815"/>
              <a:gd name="connsiteY13" fmla="*/ 369332 h 369332"/>
              <a:gd name="connsiteX14" fmla="*/ 1478346 w 3635815"/>
              <a:gd name="connsiteY14" fmla="*/ 369332 h 369332"/>
              <a:gd name="connsiteX15" fmla="*/ 857769 w 3635815"/>
              <a:gd name="connsiteY15" fmla="*/ 369332 h 369332"/>
              <a:gd name="connsiteX16" fmla="*/ 61557 w 3635815"/>
              <a:gd name="connsiteY16" fmla="*/ 369332 h 369332"/>
              <a:gd name="connsiteX17" fmla="*/ 0 w 3635815"/>
              <a:gd name="connsiteY17" fmla="*/ 307775 h 369332"/>
              <a:gd name="connsiteX18" fmla="*/ 0 w 3635815"/>
              <a:gd name="connsiteY18" fmla="*/ 61557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635815" h="369332" fill="none" extrusionOk="0">
                <a:moveTo>
                  <a:pt x="0" y="61557"/>
                </a:moveTo>
                <a:cubicBezTo>
                  <a:pt x="-6788" y="27839"/>
                  <a:pt x="29750" y="-3948"/>
                  <a:pt x="61557" y="0"/>
                </a:cubicBezTo>
                <a:cubicBezTo>
                  <a:pt x="240573" y="-24039"/>
                  <a:pt x="440481" y="1802"/>
                  <a:pt x="682134" y="0"/>
                </a:cubicBezTo>
                <a:cubicBezTo>
                  <a:pt x="923787" y="-1802"/>
                  <a:pt x="1082570" y="21904"/>
                  <a:pt x="1197330" y="0"/>
                </a:cubicBezTo>
                <a:cubicBezTo>
                  <a:pt x="1312090" y="-21904"/>
                  <a:pt x="1502195" y="25792"/>
                  <a:pt x="1782780" y="0"/>
                </a:cubicBezTo>
                <a:cubicBezTo>
                  <a:pt x="2063365" y="-25792"/>
                  <a:pt x="2088746" y="16403"/>
                  <a:pt x="2262850" y="0"/>
                </a:cubicBezTo>
                <a:cubicBezTo>
                  <a:pt x="2436954" y="-16403"/>
                  <a:pt x="2565220" y="20993"/>
                  <a:pt x="2742919" y="0"/>
                </a:cubicBezTo>
                <a:cubicBezTo>
                  <a:pt x="2920618" y="-20993"/>
                  <a:pt x="3221927" y="23566"/>
                  <a:pt x="3574258" y="0"/>
                </a:cubicBezTo>
                <a:cubicBezTo>
                  <a:pt x="3614185" y="2075"/>
                  <a:pt x="3637078" y="31816"/>
                  <a:pt x="3635815" y="61557"/>
                </a:cubicBezTo>
                <a:cubicBezTo>
                  <a:pt x="3631701" y="131192"/>
                  <a:pt x="3631935" y="253249"/>
                  <a:pt x="3635815" y="307775"/>
                </a:cubicBezTo>
                <a:cubicBezTo>
                  <a:pt x="3633319" y="349552"/>
                  <a:pt x="3607196" y="365996"/>
                  <a:pt x="3574258" y="369332"/>
                </a:cubicBezTo>
                <a:cubicBezTo>
                  <a:pt x="3296430" y="393837"/>
                  <a:pt x="3151137" y="366666"/>
                  <a:pt x="2988808" y="369332"/>
                </a:cubicBezTo>
                <a:cubicBezTo>
                  <a:pt x="2826479" y="371999"/>
                  <a:pt x="2639308" y="364952"/>
                  <a:pt x="2473612" y="369332"/>
                </a:cubicBezTo>
                <a:cubicBezTo>
                  <a:pt x="2307916" y="373712"/>
                  <a:pt x="2155939" y="392232"/>
                  <a:pt x="1993543" y="369332"/>
                </a:cubicBezTo>
                <a:cubicBezTo>
                  <a:pt x="1831147" y="346432"/>
                  <a:pt x="1666317" y="360309"/>
                  <a:pt x="1478346" y="369332"/>
                </a:cubicBezTo>
                <a:cubicBezTo>
                  <a:pt x="1290375" y="378355"/>
                  <a:pt x="1030671" y="340043"/>
                  <a:pt x="857769" y="369332"/>
                </a:cubicBezTo>
                <a:cubicBezTo>
                  <a:pt x="684867" y="398621"/>
                  <a:pt x="382074" y="404970"/>
                  <a:pt x="61557" y="369332"/>
                </a:cubicBezTo>
                <a:cubicBezTo>
                  <a:pt x="28876" y="369374"/>
                  <a:pt x="1336" y="343156"/>
                  <a:pt x="0" y="307775"/>
                </a:cubicBezTo>
                <a:cubicBezTo>
                  <a:pt x="11721" y="199217"/>
                  <a:pt x="-11719" y="152835"/>
                  <a:pt x="0" y="61557"/>
                </a:cubicBezTo>
                <a:close/>
              </a:path>
              <a:path w="3635815" h="369332" stroke="0" extrusionOk="0">
                <a:moveTo>
                  <a:pt x="0" y="61557"/>
                </a:moveTo>
                <a:cubicBezTo>
                  <a:pt x="-686" y="27137"/>
                  <a:pt x="24988" y="965"/>
                  <a:pt x="61557" y="0"/>
                </a:cubicBezTo>
                <a:cubicBezTo>
                  <a:pt x="214530" y="11682"/>
                  <a:pt x="425127" y="-12548"/>
                  <a:pt x="717261" y="0"/>
                </a:cubicBezTo>
                <a:cubicBezTo>
                  <a:pt x="1009395" y="12548"/>
                  <a:pt x="1044726" y="-17011"/>
                  <a:pt x="1267584" y="0"/>
                </a:cubicBezTo>
                <a:cubicBezTo>
                  <a:pt x="1490442" y="17011"/>
                  <a:pt x="1550369" y="21678"/>
                  <a:pt x="1782780" y="0"/>
                </a:cubicBezTo>
                <a:cubicBezTo>
                  <a:pt x="2015191" y="-21678"/>
                  <a:pt x="2117478" y="28112"/>
                  <a:pt x="2403358" y="0"/>
                </a:cubicBezTo>
                <a:cubicBezTo>
                  <a:pt x="2689238" y="-28112"/>
                  <a:pt x="2717748" y="17629"/>
                  <a:pt x="2953681" y="0"/>
                </a:cubicBezTo>
                <a:cubicBezTo>
                  <a:pt x="3189614" y="-17629"/>
                  <a:pt x="3320472" y="-30754"/>
                  <a:pt x="3574258" y="0"/>
                </a:cubicBezTo>
                <a:cubicBezTo>
                  <a:pt x="3607907" y="-3314"/>
                  <a:pt x="3632980" y="31499"/>
                  <a:pt x="3635815" y="61557"/>
                </a:cubicBezTo>
                <a:cubicBezTo>
                  <a:pt x="3626797" y="176724"/>
                  <a:pt x="3627450" y="211866"/>
                  <a:pt x="3635815" y="307775"/>
                </a:cubicBezTo>
                <a:cubicBezTo>
                  <a:pt x="3633514" y="341640"/>
                  <a:pt x="3610764" y="362452"/>
                  <a:pt x="3574258" y="369332"/>
                </a:cubicBezTo>
                <a:cubicBezTo>
                  <a:pt x="3431089" y="353589"/>
                  <a:pt x="3215457" y="359027"/>
                  <a:pt x="2953681" y="369332"/>
                </a:cubicBezTo>
                <a:cubicBezTo>
                  <a:pt x="2691905" y="379637"/>
                  <a:pt x="2506504" y="383526"/>
                  <a:pt x="2297977" y="369332"/>
                </a:cubicBezTo>
                <a:cubicBezTo>
                  <a:pt x="2089450" y="355138"/>
                  <a:pt x="1909976" y="392357"/>
                  <a:pt x="1642272" y="369332"/>
                </a:cubicBezTo>
                <a:cubicBezTo>
                  <a:pt x="1374569" y="346307"/>
                  <a:pt x="1383676" y="363617"/>
                  <a:pt x="1127076" y="369332"/>
                </a:cubicBezTo>
                <a:cubicBezTo>
                  <a:pt x="870476" y="375047"/>
                  <a:pt x="415309" y="372509"/>
                  <a:pt x="61557" y="369332"/>
                </a:cubicBezTo>
                <a:cubicBezTo>
                  <a:pt x="24084" y="362247"/>
                  <a:pt x="416" y="336150"/>
                  <a:pt x="0" y="307775"/>
                </a:cubicBezTo>
                <a:cubicBezTo>
                  <a:pt x="-7203" y="214487"/>
                  <a:pt x="-7861" y="144817"/>
                  <a:pt x="0" y="61557"/>
                </a:cubicBezTo>
                <a:close/>
              </a:path>
            </a:pathLst>
          </a:custGeom>
          <a:solidFill>
            <a:srgbClr val="E9B2B2"/>
          </a:solidFill>
          <a:ln>
            <a:solidFill>
              <a:srgbClr val="D5828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AC0E727-5F48-5E40-F7A4-7A761F3572E8}"/>
              </a:ext>
            </a:extLst>
          </p:cNvPr>
          <p:cNvSpPr txBox="1"/>
          <p:nvPr/>
        </p:nvSpPr>
        <p:spPr>
          <a:xfrm>
            <a:off x="2034201" y="4662385"/>
            <a:ext cx="2542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>
                <a:solidFill>
                  <a:schemeClr val="bg1"/>
                </a:solidFill>
                <a:latin typeface="Jumble" panose="02000503000000020004" pitchFamily="2" charset="0"/>
              </a:rPr>
              <a:t>Et Malesuada Fames Ac Turpis Egestas</a:t>
            </a:r>
            <a:endParaRPr lang="zh-CN" altLang="en-US" sz="1000">
              <a:solidFill>
                <a:schemeClr val="bg1"/>
              </a:solidFill>
              <a:latin typeface="Jumble" panose="02000503000000020004" pitchFamily="2" charset="0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DD913594-5448-2020-EE98-718F965565B1}"/>
              </a:ext>
            </a:extLst>
          </p:cNvPr>
          <p:cNvSpPr/>
          <p:nvPr/>
        </p:nvSpPr>
        <p:spPr>
          <a:xfrm>
            <a:off x="1883068" y="4666349"/>
            <a:ext cx="188299" cy="238293"/>
          </a:xfrm>
          <a:custGeom>
            <a:avLst/>
            <a:gdLst>
              <a:gd name="connsiteX0" fmla="*/ 588773 w 675062"/>
              <a:gd name="connsiteY0" fmla="*/ 9206 h 854293"/>
              <a:gd name="connsiteX1" fmla="*/ 382728 w 675062"/>
              <a:gd name="connsiteY1" fmla="*/ 90569 h 854293"/>
              <a:gd name="connsiteX2" fmla="*/ 335551 w 675062"/>
              <a:gd name="connsiteY2" fmla="*/ 239511 h 854293"/>
              <a:gd name="connsiteX3" fmla="*/ 326645 w 675062"/>
              <a:gd name="connsiteY3" fmla="*/ 308091 h 854293"/>
              <a:gd name="connsiteX4" fmla="*/ 229623 w 675062"/>
              <a:gd name="connsiteY4" fmla="*/ 187333 h 854293"/>
              <a:gd name="connsiteX5" fmla="*/ 29598 w 675062"/>
              <a:gd name="connsiteY5" fmla="*/ 124840 h 854293"/>
              <a:gd name="connsiteX6" fmla="*/ 38895 w 675062"/>
              <a:gd name="connsiteY6" fmla="*/ 377233 h 854293"/>
              <a:gd name="connsiteX7" fmla="*/ 189961 w 675062"/>
              <a:gd name="connsiteY7" fmla="*/ 599108 h 854293"/>
              <a:gd name="connsiteX8" fmla="*/ 409389 w 675062"/>
              <a:gd name="connsiteY8" fmla="*/ 806515 h 854293"/>
              <a:gd name="connsiteX9" fmla="*/ 408798 w 675062"/>
              <a:gd name="connsiteY9" fmla="*/ 808573 h 854293"/>
              <a:gd name="connsiteX10" fmla="*/ 480045 w 675062"/>
              <a:gd name="connsiteY10" fmla="*/ 828213 h 854293"/>
              <a:gd name="connsiteX11" fmla="*/ 669221 w 675062"/>
              <a:gd name="connsiteY11" fmla="*/ 237768 h 854293"/>
              <a:gd name="connsiteX12" fmla="*/ 588773 w 675062"/>
              <a:gd name="connsiteY12" fmla="*/ 9206 h 854293"/>
              <a:gd name="connsiteX13" fmla="*/ 376708 w 675062"/>
              <a:gd name="connsiteY13" fmla="*/ 446832 h 854293"/>
              <a:gd name="connsiteX14" fmla="*/ 375756 w 675062"/>
              <a:gd name="connsiteY14" fmla="*/ 445061 h 854293"/>
              <a:gd name="connsiteX15" fmla="*/ 377308 w 675062"/>
              <a:gd name="connsiteY15" fmla="*/ 443479 h 854293"/>
              <a:gd name="connsiteX16" fmla="*/ 376708 w 675062"/>
              <a:gd name="connsiteY16" fmla="*/ 446832 h 854293"/>
              <a:gd name="connsiteX17" fmla="*/ 221051 w 675062"/>
              <a:gd name="connsiteY17" fmla="*/ 341981 h 854293"/>
              <a:gd name="connsiteX18" fmla="*/ 230395 w 675062"/>
              <a:gd name="connsiteY18" fmla="*/ 369880 h 854293"/>
              <a:gd name="connsiteX19" fmla="*/ 192990 w 675062"/>
              <a:gd name="connsiteY19" fmla="*/ 311872 h 854293"/>
              <a:gd name="connsiteX20" fmla="*/ 221051 w 675062"/>
              <a:gd name="connsiteY20" fmla="*/ 341981 h 854293"/>
              <a:gd name="connsiteX21" fmla="*/ 417294 w 675062"/>
              <a:gd name="connsiteY21" fmla="*/ 700464 h 854293"/>
              <a:gd name="connsiteX22" fmla="*/ 430429 w 675062"/>
              <a:gd name="connsiteY22" fmla="*/ 730001 h 854293"/>
              <a:gd name="connsiteX23" fmla="*/ 397025 w 675062"/>
              <a:gd name="connsiteY23" fmla="*/ 702597 h 854293"/>
              <a:gd name="connsiteX24" fmla="*/ 417294 w 675062"/>
              <a:gd name="connsiteY24" fmla="*/ 700464 h 854293"/>
              <a:gd name="connsiteX25" fmla="*/ 554816 w 675062"/>
              <a:gd name="connsiteY25" fmla="*/ 75824 h 854293"/>
              <a:gd name="connsiteX26" fmla="*/ 601679 w 675062"/>
              <a:gd name="connsiteY26" fmla="*/ 181894 h 854293"/>
              <a:gd name="connsiteX27" fmla="*/ 601660 w 675062"/>
              <a:gd name="connsiteY27" fmla="*/ 182161 h 854293"/>
              <a:gd name="connsiteX28" fmla="*/ 577876 w 675062"/>
              <a:gd name="connsiteY28" fmla="*/ 199887 h 854293"/>
              <a:gd name="connsiteX29" fmla="*/ 510906 w 675062"/>
              <a:gd name="connsiteY29" fmla="*/ 345477 h 854293"/>
              <a:gd name="connsiteX30" fmla="*/ 544482 w 675062"/>
              <a:gd name="connsiteY30" fmla="*/ 99446 h 854293"/>
              <a:gd name="connsiteX31" fmla="*/ 540700 w 675062"/>
              <a:gd name="connsiteY31" fmla="*/ 74024 h 854293"/>
              <a:gd name="connsiteX32" fmla="*/ 554816 w 675062"/>
              <a:gd name="connsiteY32" fmla="*/ 75824 h 854293"/>
              <a:gd name="connsiteX33" fmla="*/ 428391 w 675062"/>
              <a:gd name="connsiteY33" fmla="*/ 163187 h 854293"/>
              <a:gd name="connsiteX34" fmla="*/ 404264 w 675062"/>
              <a:gd name="connsiteY34" fmla="*/ 290841 h 854293"/>
              <a:gd name="connsiteX35" fmla="*/ 398644 w 675062"/>
              <a:gd name="connsiteY35" fmla="*/ 322693 h 854293"/>
              <a:gd name="connsiteX36" fmla="*/ 407493 w 675062"/>
              <a:gd name="connsiteY36" fmla="*/ 254208 h 854293"/>
              <a:gd name="connsiteX37" fmla="*/ 428391 w 675062"/>
              <a:gd name="connsiteY37" fmla="*/ 163187 h 854293"/>
              <a:gd name="connsiteX38" fmla="*/ 248921 w 675062"/>
              <a:gd name="connsiteY38" fmla="*/ 554760 h 854293"/>
              <a:gd name="connsiteX39" fmla="*/ 98321 w 675062"/>
              <a:gd name="connsiteY39" fmla="*/ 330370 h 854293"/>
              <a:gd name="connsiteX40" fmla="*/ 77090 w 675062"/>
              <a:gd name="connsiteY40" fmla="*/ 261142 h 854293"/>
              <a:gd name="connsiteX41" fmla="*/ 93454 w 675062"/>
              <a:gd name="connsiteY41" fmla="*/ 288793 h 854293"/>
              <a:gd name="connsiteX42" fmla="*/ 181093 w 675062"/>
              <a:gd name="connsiteY42" fmla="*/ 428668 h 854293"/>
              <a:gd name="connsiteX43" fmla="*/ 371203 w 675062"/>
              <a:gd name="connsiteY43" fmla="*/ 680033 h 854293"/>
              <a:gd name="connsiteX44" fmla="*/ 248921 w 675062"/>
              <a:gd name="connsiteY44" fmla="*/ 554760 h 854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75062" h="854293">
                <a:moveTo>
                  <a:pt x="588773" y="9206"/>
                </a:moveTo>
                <a:cubicBezTo>
                  <a:pt x="511068" y="-20083"/>
                  <a:pt x="424724" y="24151"/>
                  <a:pt x="382728" y="90569"/>
                </a:cubicBezTo>
                <a:cubicBezTo>
                  <a:pt x="354525" y="135174"/>
                  <a:pt x="342866" y="187943"/>
                  <a:pt x="335551" y="239511"/>
                </a:cubicBezTo>
                <a:cubicBezTo>
                  <a:pt x="332312" y="262323"/>
                  <a:pt x="329426" y="285202"/>
                  <a:pt x="326645" y="308091"/>
                </a:cubicBezTo>
                <a:cubicBezTo>
                  <a:pt x="301089" y="263047"/>
                  <a:pt x="268695" y="222099"/>
                  <a:pt x="229623" y="187333"/>
                </a:cubicBezTo>
                <a:cubicBezTo>
                  <a:pt x="187970" y="150271"/>
                  <a:pt x="78814" y="56831"/>
                  <a:pt x="29598" y="124840"/>
                </a:cubicBezTo>
                <a:cubicBezTo>
                  <a:pt x="-23285" y="197915"/>
                  <a:pt x="4090" y="303262"/>
                  <a:pt x="38895" y="377233"/>
                </a:cubicBezTo>
                <a:cubicBezTo>
                  <a:pt x="76718" y="457643"/>
                  <a:pt x="132887" y="531462"/>
                  <a:pt x="189961" y="599108"/>
                </a:cubicBezTo>
                <a:cubicBezTo>
                  <a:pt x="255207" y="676442"/>
                  <a:pt x="329179" y="745031"/>
                  <a:pt x="409389" y="806515"/>
                </a:cubicBezTo>
                <a:cubicBezTo>
                  <a:pt x="409198" y="807201"/>
                  <a:pt x="408989" y="807887"/>
                  <a:pt x="408798" y="808573"/>
                </a:cubicBezTo>
                <a:cubicBezTo>
                  <a:pt x="395949" y="854436"/>
                  <a:pt x="467215" y="874009"/>
                  <a:pt x="480045" y="828213"/>
                </a:cubicBezTo>
                <a:cubicBezTo>
                  <a:pt x="535814" y="629207"/>
                  <a:pt x="639627" y="444022"/>
                  <a:pt x="669221" y="237768"/>
                </a:cubicBezTo>
                <a:cubicBezTo>
                  <a:pt x="681175" y="154434"/>
                  <a:pt x="683394" y="44877"/>
                  <a:pt x="588773" y="9206"/>
                </a:cubicBezTo>
                <a:close/>
                <a:moveTo>
                  <a:pt x="376708" y="446832"/>
                </a:moveTo>
                <a:cubicBezTo>
                  <a:pt x="376384" y="446242"/>
                  <a:pt x="376070" y="445651"/>
                  <a:pt x="375756" y="445061"/>
                </a:cubicBezTo>
                <a:cubicBezTo>
                  <a:pt x="376289" y="444546"/>
                  <a:pt x="376804" y="444022"/>
                  <a:pt x="377308" y="443479"/>
                </a:cubicBezTo>
                <a:cubicBezTo>
                  <a:pt x="377108" y="444594"/>
                  <a:pt x="376908" y="445718"/>
                  <a:pt x="376708" y="446832"/>
                </a:cubicBezTo>
                <a:close/>
                <a:moveTo>
                  <a:pt x="221051" y="341981"/>
                </a:moveTo>
                <a:cubicBezTo>
                  <a:pt x="224127" y="351296"/>
                  <a:pt x="227166" y="360621"/>
                  <a:pt x="230395" y="369880"/>
                </a:cubicBezTo>
                <a:cubicBezTo>
                  <a:pt x="217584" y="350763"/>
                  <a:pt x="205096" y="331437"/>
                  <a:pt x="192990" y="311872"/>
                </a:cubicBezTo>
                <a:cubicBezTo>
                  <a:pt x="202534" y="321731"/>
                  <a:pt x="211888" y="331770"/>
                  <a:pt x="221051" y="341981"/>
                </a:cubicBezTo>
                <a:close/>
                <a:moveTo>
                  <a:pt x="417294" y="700464"/>
                </a:moveTo>
                <a:cubicBezTo>
                  <a:pt x="421685" y="710303"/>
                  <a:pt x="426067" y="720152"/>
                  <a:pt x="430429" y="730001"/>
                </a:cubicBezTo>
                <a:cubicBezTo>
                  <a:pt x="419152" y="721038"/>
                  <a:pt x="407988" y="711932"/>
                  <a:pt x="397025" y="702597"/>
                </a:cubicBezTo>
                <a:cubicBezTo>
                  <a:pt x="403769" y="704236"/>
                  <a:pt x="410808" y="703264"/>
                  <a:pt x="417294" y="700464"/>
                </a:cubicBezTo>
                <a:close/>
                <a:moveTo>
                  <a:pt x="554816" y="75824"/>
                </a:moveTo>
                <a:cubicBezTo>
                  <a:pt x="602222" y="86482"/>
                  <a:pt x="604251" y="142670"/>
                  <a:pt x="601679" y="181894"/>
                </a:cubicBezTo>
                <a:cubicBezTo>
                  <a:pt x="601670" y="181980"/>
                  <a:pt x="601660" y="182075"/>
                  <a:pt x="601660" y="182161"/>
                </a:cubicBezTo>
                <a:cubicBezTo>
                  <a:pt x="592478" y="183675"/>
                  <a:pt x="583820" y="189143"/>
                  <a:pt x="577876" y="199887"/>
                </a:cubicBezTo>
                <a:cubicBezTo>
                  <a:pt x="551864" y="246931"/>
                  <a:pt x="529947" y="295651"/>
                  <a:pt x="510906" y="345477"/>
                </a:cubicBezTo>
                <a:cubicBezTo>
                  <a:pt x="518545" y="263085"/>
                  <a:pt x="529699" y="181018"/>
                  <a:pt x="544482" y="99446"/>
                </a:cubicBezTo>
                <a:cubicBezTo>
                  <a:pt x="546149" y="90235"/>
                  <a:pt x="544482" y="81472"/>
                  <a:pt x="540700" y="74024"/>
                </a:cubicBezTo>
                <a:cubicBezTo>
                  <a:pt x="545434" y="74195"/>
                  <a:pt x="550159" y="74776"/>
                  <a:pt x="554816" y="75824"/>
                </a:cubicBezTo>
                <a:close/>
                <a:moveTo>
                  <a:pt x="428391" y="163187"/>
                </a:moveTo>
                <a:cubicBezTo>
                  <a:pt x="416570" y="204869"/>
                  <a:pt x="411560" y="249522"/>
                  <a:pt x="404264" y="290841"/>
                </a:cubicBezTo>
                <a:cubicBezTo>
                  <a:pt x="402388" y="301462"/>
                  <a:pt x="400511" y="312072"/>
                  <a:pt x="398644" y="322693"/>
                </a:cubicBezTo>
                <a:cubicBezTo>
                  <a:pt x="401369" y="299823"/>
                  <a:pt x="404207" y="276982"/>
                  <a:pt x="407493" y="254208"/>
                </a:cubicBezTo>
                <a:cubicBezTo>
                  <a:pt x="411808" y="224338"/>
                  <a:pt x="417247" y="192362"/>
                  <a:pt x="428391" y="163187"/>
                </a:cubicBezTo>
                <a:close/>
                <a:moveTo>
                  <a:pt x="248921" y="554760"/>
                </a:moveTo>
                <a:cubicBezTo>
                  <a:pt x="191371" y="487609"/>
                  <a:pt x="133402" y="412133"/>
                  <a:pt x="98321" y="330370"/>
                </a:cubicBezTo>
                <a:cubicBezTo>
                  <a:pt x="88977" y="308586"/>
                  <a:pt x="80995" y="285069"/>
                  <a:pt x="77090" y="261142"/>
                </a:cubicBezTo>
                <a:cubicBezTo>
                  <a:pt x="82872" y="270896"/>
                  <a:pt x="88634" y="280202"/>
                  <a:pt x="93454" y="288793"/>
                </a:cubicBezTo>
                <a:cubicBezTo>
                  <a:pt x="120372" y="336809"/>
                  <a:pt x="149928" y="383300"/>
                  <a:pt x="181093" y="428668"/>
                </a:cubicBezTo>
                <a:cubicBezTo>
                  <a:pt x="240587" y="515288"/>
                  <a:pt x="305842" y="597794"/>
                  <a:pt x="371203" y="680033"/>
                </a:cubicBezTo>
                <a:cubicBezTo>
                  <a:pt x="327750" y="641009"/>
                  <a:pt x="286897" y="599061"/>
                  <a:pt x="248921" y="554760"/>
                </a:cubicBezTo>
                <a:close/>
              </a:path>
            </a:pathLst>
          </a:custGeom>
          <a:solidFill>
            <a:srgbClr val="D5828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16A18B7A-1B3B-3541-38DF-0914D119CA28}"/>
              </a:ext>
            </a:extLst>
          </p:cNvPr>
          <p:cNvSpPr/>
          <p:nvPr/>
        </p:nvSpPr>
        <p:spPr>
          <a:xfrm>
            <a:off x="5020071" y="4679687"/>
            <a:ext cx="226091" cy="211615"/>
          </a:xfrm>
          <a:custGeom>
            <a:avLst/>
            <a:gdLst>
              <a:gd name="connsiteX0" fmla="*/ 0 w 226091"/>
              <a:gd name="connsiteY0" fmla="*/ 35270 h 211615"/>
              <a:gd name="connsiteX1" fmla="*/ 35270 w 226091"/>
              <a:gd name="connsiteY1" fmla="*/ 0 h 211615"/>
              <a:gd name="connsiteX2" fmla="*/ 190821 w 226091"/>
              <a:gd name="connsiteY2" fmla="*/ 0 h 211615"/>
              <a:gd name="connsiteX3" fmla="*/ 226091 w 226091"/>
              <a:gd name="connsiteY3" fmla="*/ 35270 h 211615"/>
              <a:gd name="connsiteX4" fmla="*/ 226091 w 226091"/>
              <a:gd name="connsiteY4" fmla="*/ 176345 h 211615"/>
              <a:gd name="connsiteX5" fmla="*/ 190821 w 226091"/>
              <a:gd name="connsiteY5" fmla="*/ 211615 h 211615"/>
              <a:gd name="connsiteX6" fmla="*/ 35270 w 226091"/>
              <a:gd name="connsiteY6" fmla="*/ 211615 h 211615"/>
              <a:gd name="connsiteX7" fmla="*/ 0 w 226091"/>
              <a:gd name="connsiteY7" fmla="*/ 176345 h 211615"/>
              <a:gd name="connsiteX8" fmla="*/ 0 w 226091"/>
              <a:gd name="connsiteY8" fmla="*/ 35270 h 211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091" h="211615" fill="none" extrusionOk="0">
                <a:moveTo>
                  <a:pt x="0" y="35270"/>
                </a:moveTo>
                <a:cubicBezTo>
                  <a:pt x="865" y="17079"/>
                  <a:pt x="16178" y="4005"/>
                  <a:pt x="35270" y="0"/>
                </a:cubicBezTo>
                <a:cubicBezTo>
                  <a:pt x="70160" y="4402"/>
                  <a:pt x="149850" y="-6552"/>
                  <a:pt x="190821" y="0"/>
                </a:cubicBezTo>
                <a:cubicBezTo>
                  <a:pt x="212594" y="-2847"/>
                  <a:pt x="223914" y="14949"/>
                  <a:pt x="226091" y="35270"/>
                </a:cubicBezTo>
                <a:cubicBezTo>
                  <a:pt x="224151" y="99275"/>
                  <a:pt x="230877" y="106778"/>
                  <a:pt x="226091" y="176345"/>
                </a:cubicBezTo>
                <a:cubicBezTo>
                  <a:pt x="225642" y="194909"/>
                  <a:pt x="210622" y="207255"/>
                  <a:pt x="190821" y="211615"/>
                </a:cubicBezTo>
                <a:cubicBezTo>
                  <a:pt x="155563" y="214687"/>
                  <a:pt x="89409" y="212938"/>
                  <a:pt x="35270" y="211615"/>
                </a:cubicBezTo>
                <a:cubicBezTo>
                  <a:pt x="14537" y="211667"/>
                  <a:pt x="2325" y="191633"/>
                  <a:pt x="0" y="176345"/>
                </a:cubicBezTo>
                <a:cubicBezTo>
                  <a:pt x="3616" y="112275"/>
                  <a:pt x="-5889" y="99537"/>
                  <a:pt x="0" y="35270"/>
                </a:cubicBezTo>
                <a:close/>
              </a:path>
              <a:path w="226091" h="211615" stroke="0" extrusionOk="0">
                <a:moveTo>
                  <a:pt x="0" y="35270"/>
                </a:moveTo>
                <a:cubicBezTo>
                  <a:pt x="-2420" y="14298"/>
                  <a:pt x="15068" y="271"/>
                  <a:pt x="35270" y="0"/>
                </a:cubicBezTo>
                <a:cubicBezTo>
                  <a:pt x="96218" y="5063"/>
                  <a:pt x="127595" y="-4151"/>
                  <a:pt x="190821" y="0"/>
                </a:cubicBezTo>
                <a:cubicBezTo>
                  <a:pt x="209180" y="-852"/>
                  <a:pt x="225007" y="18016"/>
                  <a:pt x="226091" y="35270"/>
                </a:cubicBezTo>
                <a:cubicBezTo>
                  <a:pt x="224517" y="87305"/>
                  <a:pt x="230975" y="109878"/>
                  <a:pt x="226091" y="176345"/>
                </a:cubicBezTo>
                <a:cubicBezTo>
                  <a:pt x="226747" y="194475"/>
                  <a:pt x="206012" y="210958"/>
                  <a:pt x="190821" y="211615"/>
                </a:cubicBezTo>
                <a:cubicBezTo>
                  <a:pt x="127157" y="216370"/>
                  <a:pt x="74522" y="211610"/>
                  <a:pt x="35270" y="211615"/>
                </a:cubicBezTo>
                <a:cubicBezTo>
                  <a:pt x="14984" y="212950"/>
                  <a:pt x="-2624" y="192781"/>
                  <a:pt x="0" y="176345"/>
                </a:cubicBezTo>
                <a:cubicBezTo>
                  <a:pt x="5729" y="118329"/>
                  <a:pt x="6229" y="66255"/>
                  <a:pt x="0" y="35270"/>
                </a:cubicBezTo>
                <a:close/>
              </a:path>
            </a:pathLst>
          </a:custGeom>
          <a:solidFill>
            <a:srgbClr val="D58285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乘号 22">
            <a:extLst>
              <a:ext uri="{FF2B5EF4-FFF2-40B4-BE49-F238E27FC236}">
                <a16:creationId xmlns:a16="http://schemas.microsoft.com/office/drawing/2014/main" id="{6E733DE0-4349-9C60-168E-881E056EDAF4}"/>
              </a:ext>
            </a:extLst>
          </p:cNvPr>
          <p:cNvSpPr/>
          <p:nvPr/>
        </p:nvSpPr>
        <p:spPr>
          <a:xfrm>
            <a:off x="5043357" y="4695735"/>
            <a:ext cx="179518" cy="179518"/>
          </a:xfrm>
          <a:prstGeom prst="mathMultiply">
            <a:avLst>
              <a:gd name="adj1" fmla="val 95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7A21A6C-CA36-2CE1-E7B1-30F146BABB7E}"/>
              </a:ext>
            </a:extLst>
          </p:cNvPr>
          <p:cNvSpPr txBox="1"/>
          <p:nvPr/>
        </p:nvSpPr>
        <p:spPr>
          <a:xfrm>
            <a:off x="2031974" y="5110558"/>
            <a:ext cx="3352826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800">
                <a:solidFill>
                  <a:srgbClr val="72738E"/>
                </a:solidFill>
                <a:latin typeface="Jumble" panose="02000503000000020004" pitchFamily="2" charset="0"/>
              </a:rPr>
              <a:t>Pellentesque habitant morbi tristique senectus et netus et malesuada fames ac turpis egestas</a:t>
            </a:r>
            <a:endParaRPr lang="zh-CN" altLang="en-US" sz="8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8A29CEA2-63B7-87F1-B819-546186E04C4E}"/>
              </a:ext>
            </a:extLst>
          </p:cNvPr>
          <p:cNvSpPr/>
          <p:nvPr/>
        </p:nvSpPr>
        <p:spPr>
          <a:xfrm>
            <a:off x="4282226" y="5447637"/>
            <a:ext cx="963936" cy="217476"/>
          </a:xfrm>
          <a:custGeom>
            <a:avLst/>
            <a:gdLst>
              <a:gd name="connsiteX0" fmla="*/ 0 w 963936"/>
              <a:gd name="connsiteY0" fmla="*/ 36247 h 217476"/>
              <a:gd name="connsiteX1" fmla="*/ 36247 w 963936"/>
              <a:gd name="connsiteY1" fmla="*/ 0 h 217476"/>
              <a:gd name="connsiteX2" fmla="*/ 481968 w 963936"/>
              <a:gd name="connsiteY2" fmla="*/ 0 h 217476"/>
              <a:gd name="connsiteX3" fmla="*/ 927689 w 963936"/>
              <a:gd name="connsiteY3" fmla="*/ 0 h 217476"/>
              <a:gd name="connsiteX4" fmla="*/ 963936 w 963936"/>
              <a:gd name="connsiteY4" fmla="*/ 36247 h 217476"/>
              <a:gd name="connsiteX5" fmla="*/ 963936 w 963936"/>
              <a:gd name="connsiteY5" fmla="*/ 181229 h 217476"/>
              <a:gd name="connsiteX6" fmla="*/ 927689 w 963936"/>
              <a:gd name="connsiteY6" fmla="*/ 217476 h 217476"/>
              <a:gd name="connsiteX7" fmla="*/ 473054 w 963936"/>
              <a:gd name="connsiteY7" fmla="*/ 217476 h 217476"/>
              <a:gd name="connsiteX8" fmla="*/ 36247 w 963936"/>
              <a:gd name="connsiteY8" fmla="*/ 217476 h 217476"/>
              <a:gd name="connsiteX9" fmla="*/ 0 w 963936"/>
              <a:gd name="connsiteY9" fmla="*/ 181229 h 217476"/>
              <a:gd name="connsiteX10" fmla="*/ 0 w 963936"/>
              <a:gd name="connsiteY10" fmla="*/ 36247 h 217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3936" h="217476" fill="none" extrusionOk="0">
                <a:moveTo>
                  <a:pt x="0" y="36247"/>
                </a:moveTo>
                <a:cubicBezTo>
                  <a:pt x="724" y="17115"/>
                  <a:pt x="16950" y="-632"/>
                  <a:pt x="36247" y="0"/>
                </a:cubicBezTo>
                <a:cubicBezTo>
                  <a:pt x="245017" y="2661"/>
                  <a:pt x="349885" y="-10452"/>
                  <a:pt x="481968" y="0"/>
                </a:cubicBezTo>
                <a:cubicBezTo>
                  <a:pt x="614051" y="10452"/>
                  <a:pt x="799757" y="10414"/>
                  <a:pt x="927689" y="0"/>
                </a:cubicBezTo>
                <a:cubicBezTo>
                  <a:pt x="946954" y="-1536"/>
                  <a:pt x="964058" y="14580"/>
                  <a:pt x="963936" y="36247"/>
                </a:cubicBezTo>
                <a:cubicBezTo>
                  <a:pt x="964778" y="84749"/>
                  <a:pt x="959990" y="149513"/>
                  <a:pt x="963936" y="181229"/>
                </a:cubicBezTo>
                <a:cubicBezTo>
                  <a:pt x="962198" y="201320"/>
                  <a:pt x="948344" y="216329"/>
                  <a:pt x="927689" y="217476"/>
                </a:cubicBezTo>
                <a:cubicBezTo>
                  <a:pt x="827037" y="226312"/>
                  <a:pt x="669620" y="198134"/>
                  <a:pt x="473054" y="217476"/>
                </a:cubicBezTo>
                <a:cubicBezTo>
                  <a:pt x="276488" y="236818"/>
                  <a:pt x="235831" y="229786"/>
                  <a:pt x="36247" y="217476"/>
                </a:cubicBezTo>
                <a:cubicBezTo>
                  <a:pt x="16128" y="214779"/>
                  <a:pt x="3174" y="201910"/>
                  <a:pt x="0" y="181229"/>
                </a:cubicBezTo>
                <a:cubicBezTo>
                  <a:pt x="-2494" y="145668"/>
                  <a:pt x="-5034" y="84715"/>
                  <a:pt x="0" y="36247"/>
                </a:cubicBezTo>
                <a:close/>
              </a:path>
              <a:path w="963936" h="217476" stroke="0" extrusionOk="0">
                <a:moveTo>
                  <a:pt x="0" y="36247"/>
                </a:moveTo>
                <a:cubicBezTo>
                  <a:pt x="-3580" y="14020"/>
                  <a:pt x="12206" y="1510"/>
                  <a:pt x="36247" y="0"/>
                </a:cubicBezTo>
                <a:cubicBezTo>
                  <a:pt x="214351" y="-18740"/>
                  <a:pt x="270869" y="-6084"/>
                  <a:pt x="499797" y="0"/>
                </a:cubicBezTo>
                <a:cubicBezTo>
                  <a:pt x="728725" y="6084"/>
                  <a:pt x="838168" y="-17649"/>
                  <a:pt x="927689" y="0"/>
                </a:cubicBezTo>
                <a:cubicBezTo>
                  <a:pt x="946204" y="-823"/>
                  <a:pt x="964950" y="16713"/>
                  <a:pt x="963936" y="36247"/>
                </a:cubicBezTo>
                <a:cubicBezTo>
                  <a:pt x="969046" y="74643"/>
                  <a:pt x="961910" y="149075"/>
                  <a:pt x="963936" y="181229"/>
                </a:cubicBezTo>
                <a:cubicBezTo>
                  <a:pt x="966128" y="197681"/>
                  <a:pt x="947080" y="218028"/>
                  <a:pt x="927689" y="217476"/>
                </a:cubicBezTo>
                <a:cubicBezTo>
                  <a:pt x="710990" y="239749"/>
                  <a:pt x="684032" y="227186"/>
                  <a:pt x="481968" y="217476"/>
                </a:cubicBezTo>
                <a:cubicBezTo>
                  <a:pt x="279904" y="207766"/>
                  <a:pt x="196600" y="219130"/>
                  <a:pt x="36247" y="217476"/>
                </a:cubicBezTo>
                <a:cubicBezTo>
                  <a:pt x="15606" y="217440"/>
                  <a:pt x="964" y="198604"/>
                  <a:pt x="0" y="181229"/>
                </a:cubicBezTo>
                <a:cubicBezTo>
                  <a:pt x="-3576" y="123476"/>
                  <a:pt x="-5637" y="67727"/>
                  <a:pt x="0" y="3624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D5828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F966247-4D19-07AD-08FB-98DE1BAEF92A}"/>
              </a:ext>
            </a:extLst>
          </p:cNvPr>
          <p:cNvSpPr txBox="1"/>
          <p:nvPr/>
        </p:nvSpPr>
        <p:spPr>
          <a:xfrm>
            <a:off x="4573158" y="5454432"/>
            <a:ext cx="3820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000">
                <a:solidFill>
                  <a:srgbClr val="D58285"/>
                </a:solidFill>
                <a:latin typeface="Jumble" panose="02000503000000020004" pitchFamily="2" charset="0"/>
              </a:rPr>
              <a:t>OK</a:t>
            </a:r>
            <a:endParaRPr lang="zh-CN" altLang="en-US" sz="10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AE99FB8-B2EE-E22E-B37B-BEA5B1409EC3}"/>
              </a:ext>
            </a:extLst>
          </p:cNvPr>
          <p:cNvSpPr txBox="1"/>
          <p:nvPr/>
        </p:nvSpPr>
        <p:spPr>
          <a:xfrm>
            <a:off x="9626152" y="816442"/>
            <a:ext cx="7913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>
                <a:solidFill>
                  <a:srgbClr val="E9B2B2"/>
                </a:solidFill>
                <a:latin typeface="Jumble" panose="02000503000000020004" pitchFamily="2" charset="0"/>
              </a:rPr>
              <a:t>02</a:t>
            </a:r>
            <a:endParaRPr lang="zh-CN" altLang="en-US" sz="3200">
              <a:solidFill>
                <a:srgbClr val="E9B2B2"/>
              </a:solidFill>
              <a:latin typeface="Jumble" panose="02000503000000020004" pitchFamily="2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4C00722-F5C1-D39F-FC4E-C870CC551122}"/>
              </a:ext>
            </a:extLst>
          </p:cNvPr>
          <p:cNvSpPr txBox="1"/>
          <p:nvPr/>
        </p:nvSpPr>
        <p:spPr>
          <a:xfrm>
            <a:off x="7362564" y="816442"/>
            <a:ext cx="2331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>
                <a:solidFill>
                  <a:srgbClr val="72738E"/>
                </a:solidFill>
                <a:latin typeface="Jumble" panose="02000503000000020004" pitchFamily="2" charset="0"/>
              </a:rPr>
              <a:t>February</a:t>
            </a:r>
            <a:endParaRPr lang="zh-CN" altLang="en-US" sz="32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82075C7-73E9-24C4-D1BB-1B0BDC50A2EA}"/>
              </a:ext>
            </a:extLst>
          </p:cNvPr>
          <p:cNvSpPr txBox="1"/>
          <p:nvPr/>
        </p:nvSpPr>
        <p:spPr>
          <a:xfrm>
            <a:off x="9451661" y="1422185"/>
            <a:ext cx="965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rgbClr val="867C60"/>
                </a:solidFill>
                <a:latin typeface="Jumble" panose="02000503000000020004" pitchFamily="2" charset="0"/>
              </a:rPr>
              <a:t>2024</a:t>
            </a:r>
            <a:endParaRPr lang="zh-CN" altLang="en-US">
              <a:solidFill>
                <a:srgbClr val="867C60"/>
              </a:solidFill>
              <a:latin typeface="Jumble" panose="02000503000000020004" pitchFamily="2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BA9C5FB-F88C-520C-7D67-68BA4D528F9A}"/>
              </a:ext>
            </a:extLst>
          </p:cNvPr>
          <p:cNvSpPr txBox="1"/>
          <p:nvPr/>
        </p:nvSpPr>
        <p:spPr>
          <a:xfrm>
            <a:off x="7522034" y="1422185"/>
            <a:ext cx="2172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rgbClr val="ECDCDB"/>
                </a:solidFill>
                <a:latin typeface="Jumble" panose="02000503000000020004" pitchFamily="2" charset="0"/>
              </a:rPr>
              <a:t>SUPPORTERS SAY</a:t>
            </a:r>
            <a:endParaRPr lang="zh-CN" altLang="en-US">
              <a:solidFill>
                <a:srgbClr val="ECDCDB"/>
              </a:solidFill>
              <a:latin typeface="Jumble" panose="02000503000000020004" pitchFamily="2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E94C3B7-4E02-98B4-6600-94A2CE16BF36}"/>
              </a:ext>
            </a:extLst>
          </p:cNvPr>
          <p:cNvSpPr txBox="1"/>
          <p:nvPr/>
        </p:nvSpPr>
        <p:spPr>
          <a:xfrm>
            <a:off x="6276115" y="1422185"/>
            <a:ext cx="3128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rgbClr val="72738E"/>
                </a:solidFill>
                <a:latin typeface="Signerica Fat" panose="02000503000000000000" pitchFamily="2" charset="0"/>
              </a:rPr>
              <a:t>Supporters Say</a:t>
            </a:r>
            <a:endParaRPr lang="zh-CN" altLang="en-US">
              <a:solidFill>
                <a:srgbClr val="72738E"/>
              </a:solidFill>
              <a:latin typeface="Signerica Fat" panose="02000503000000000000" pitchFamily="2" charset="0"/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D50ED036-4D7E-D686-4E60-068E27D6DE97}"/>
              </a:ext>
            </a:extLst>
          </p:cNvPr>
          <p:cNvGrpSpPr/>
          <p:nvPr/>
        </p:nvGrpSpPr>
        <p:grpSpPr>
          <a:xfrm>
            <a:off x="7601664" y="2250607"/>
            <a:ext cx="2916780" cy="3764982"/>
            <a:chOff x="6807710" y="2149007"/>
            <a:chExt cx="3710734" cy="3764982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2341E5E2-0534-5AFD-F336-DB3A617B35A5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2149007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D03B9F23-EB12-8E5F-71D7-619D7B62914B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2438621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14D8538A-9DB6-C1EE-AF9A-A37CC28C955B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2728235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6B58287-6DCD-5509-BBFC-E31E228127CC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3017849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A6FFC056-3AC7-21FA-841E-15189766A4DE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3307463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F81F5CC6-A62A-7A6F-D186-31767D960655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3597077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B85073C8-0B7E-E158-26A3-4F98238587A1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3886691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51A97D3-4581-80F8-A91D-F8180D350C00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4176305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1E076C2F-271A-CD8C-E34B-D985EFB30E59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4465919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D8409C60-9DE2-0316-38A5-69E3BAC5CEDD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4755533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49B08A17-FD74-3583-9A9C-B579215D48E9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5045147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E0C44018-A2F8-9FCB-8DAC-438477EC9450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5334761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800963B6-5D29-5EA2-EC46-38366C0A6E17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5624375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F31B6F6-3F3A-59AC-CD7F-EC5983F6CA9A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5913989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14AA0149-62F9-F95D-F6E0-B444CDB12C1A}"/>
              </a:ext>
            </a:extLst>
          </p:cNvPr>
          <p:cNvSpPr txBox="1"/>
          <p:nvPr/>
        </p:nvSpPr>
        <p:spPr>
          <a:xfrm>
            <a:off x="6710310" y="2021219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01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9772FB5-37F4-BFF3-2160-B1BA41FE669F}"/>
              </a:ext>
            </a:extLst>
          </p:cNvPr>
          <p:cNvSpPr txBox="1"/>
          <p:nvPr/>
        </p:nvSpPr>
        <p:spPr>
          <a:xfrm>
            <a:off x="6710310" y="2605745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02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A129C27-EFE6-8739-F2BF-27DE769EB605}"/>
              </a:ext>
            </a:extLst>
          </p:cNvPr>
          <p:cNvSpPr txBox="1"/>
          <p:nvPr/>
        </p:nvSpPr>
        <p:spPr>
          <a:xfrm>
            <a:off x="6710310" y="3190271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03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1663D1E-9811-0474-4AD9-136B2500D46A}"/>
              </a:ext>
            </a:extLst>
          </p:cNvPr>
          <p:cNvSpPr txBox="1"/>
          <p:nvPr/>
        </p:nvSpPr>
        <p:spPr>
          <a:xfrm>
            <a:off x="6710310" y="3774797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04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1A25F47-4F94-B496-44BC-E73FA62365F1}"/>
              </a:ext>
            </a:extLst>
          </p:cNvPr>
          <p:cNvSpPr txBox="1"/>
          <p:nvPr/>
        </p:nvSpPr>
        <p:spPr>
          <a:xfrm>
            <a:off x="6710310" y="4359323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05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7E273DE-48BC-21EC-BCC2-2FD1AA92FDBE}"/>
              </a:ext>
            </a:extLst>
          </p:cNvPr>
          <p:cNvSpPr txBox="1"/>
          <p:nvPr/>
        </p:nvSpPr>
        <p:spPr>
          <a:xfrm>
            <a:off x="6710310" y="4943849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06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F5E7253-35FF-A507-6AB2-EEF8C90D55AA}"/>
              </a:ext>
            </a:extLst>
          </p:cNvPr>
          <p:cNvSpPr txBox="1"/>
          <p:nvPr/>
        </p:nvSpPr>
        <p:spPr>
          <a:xfrm>
            <a:off x="6710310" y="5528376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07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grpSp>
        <p:nvGrpSpPr>
          <p:cNvPr id="55" name="图形 92">
            <a:extLst>
              <a:ext uri="{FF2B5EF4-FFF2-40B4-BE49-F238E27FC236}">
                <a16:creationId xmlns:a16="http://schemas.microsoft.com/office/drawing/2014/main" id="{BD5338F2-3128-CB1D-05F0-80B7526897A3}"/>
              </a:ext>
            </a:extLst>
          </p:cNvPr>
          <p:cNvGrpSpPr/>
          <p:nvPr/>
        </p:nvGrpSpPr>
        <p:grpSpPr>
          <a:xfrm>
            <a:off x="7054846" y="5550345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6241152-E053-9370-E575-20E10621C751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A0F87956-A23B-22BA-B196-5B0243625709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37BB546-1DB6-5D78-6964-92DC92F59376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6095B03-0911-3B92-C0C8-16B713982E0E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0F804C6-FC0E-F2C3-2B02-ED0ACB48E149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图形 92">
            <a:extLst>
              <a:ext uri="{FF2B5EF4-FFF2-40B4-BE49-F238E27FC236}">
                <a16:creationId xmlns:a16="http://schemas.microsoft.com/office/drawing/2014/main" id="{0577CED9-26C7-615A-0707-6C31FED3F0E5}"/>
              </a:ext>
            </a:extLst>
          </p:cNvPr>
          <p:cNvGrpSpPr/>
          <p:nvPr/>
        </p:nvGrpSpPr>
        <p:grpSpPr>
          <a:xfrm>
            <a:off x="7054846" y="4973477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C446A16-642C-0FC0-D62F-4F9EF505B693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3188DC29-E1FD-8F18-A919-A832BC696D7F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76B5869-7150-FD69-6FB9-C713F6CCFFD7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44BF4208-A569-EEDF-8F70-22774106BCEC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8959CAD8-BD30-E687-C0D4-A8942FD00454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" name="图形 92">
            <a:extLst>
              <a:ext uri="{FF2B5EF4-FFF2-40B4-BE49-F238E27FC236}">
                <a16:creationId xmlns:a16="http://schemas.microsoft.com/office/drawing/2014/main" id="{FDA9ADD5-BBC7-2FFF-21B9-A3CA6298BFE8}"/>
              </a:ext>
            </a:extLst>
          </p:cNvPr>
          <p:cNvGrpSpPr/>
          <p:nvPr/>
        </p:nvGrpSpPr>
        <p:grpSpPr>
          <a:xfrm>
            <a:off x="7054846" y="4396609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3F206D2-5D9F-CFF4-075A-9E114B64409C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8DCBF05-642F-D8FF-2FF7-28B4D06F49C3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19A49E16-7325-B169-4807-412E9C417D08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574677F-99B5-0223-EFB1-A7EBED36A339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8DFACD3-5E00-A9C0-B1D3-915A6F099408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" name="图形 92">
            <a:extLst>
              <a:ext uri="{FF2B5EF4-FFF2-40B4-BE49-F238E27FC236}">
                <a16:creationId xmlns:a16="http://schemas.microsoft.com/office/drawing/2014/main" id="{E142397C-C755-BE13-F769-C5A535797690}"/>
              </a:ext>
            </a:extLst>
          </p:cNvPr>
          <p:cNvGrpSpPr/>
          <p:nvPr/>
        </p:nvGrpSpPr>
        <p:grpSpPr>
          <a:xfrm>
            <a:off x="7054846" y="3819741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0DAD44BF-E073-139C-97EF-D45AB3B1D541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89C612D-334B-DEEB-BB07-D981B3F4C3CE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F337889E-755F-5861-5C01-72D42215C18D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C1028DA-877E-EBA5-D95E-D3A3F95E631E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5F78262-4F99-00E9-ADF1-AB1E03226BEC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" name="图形 92">
            <a:extLst>
              <a:ext uri="{FF2B5EF4-FFF2-40B4-BE49-F238E27FC236}">
                <a16:creationId xmlns:a16="http://schemas.microsoft.com/office/drawing/2014/main" id="{CBE5F5EB-BC3F-33FF-19B8-A9528D3109C7}"/>
              </a:ext>
            </a:extLst>
          </p:cNvPr>
          <p:cNvGrpSpPr/>
          <p:nvPr/>
        </p:nvGrpSpPr>
        <p:grpSpPr>
          <a:xfrm>
            <a:off x="7054846" y="3242873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AB31BED4-8CEA-E842-9065-3383B4365462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D3E63980-DF90-327F-CF4E-619E7A40E00D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C15C50F-0CED-D4E2-BD2B-AD72A7473BD2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64AADF1-784B-8F30-1762-D9EE5D48F94F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BFBB6EF-735E-87BF-709C-D05B0AAC8BF0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" name="图形 92">
            <a:extLst>
              <a:ext uri="{FF2B5EF4-FFF2-40B4-BE49-F238E27FC236}">
                <a16:creationId xmlns:a16="http://schemas.microsoft.com/office/drawing/2014/main" id="{CCD92413-4AF9-2A70-1AB7-40A6819248C5}"/>
              </a:ext>
            </a:extLst>
          </p:cNvPr>
          <p:cNvGrpSpPr/>
          <p:nvPr/>
        </p:nvGrpSpPr>
        <p:grpSpPr>
          <a:xfrm>
            <a:off x="7054846" y="2666005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0B6D84A-DD58-F12E-F8F3-0427306A8588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DB3725C-B6F3-B189-E317-A824E31EABF8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FB7B6DB-C5C8-369F-33DD-0E52DBD84C70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C0C9556-DD90-57CA-0521-225935190AAC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6917594-3F71-67BB-1CA3-3D58661F8EB4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图形 92">
            <a:extLst>
              <a:ext uri="{FF2B5EF4-FFF2-40B4-BE49-F238E27FC236}">
                <a16:creationId xmlns:a16="http://schemas.microsoft.com/office/drawing/2014/main" id="{71A4AA90-711B-36A5-E115-FD4A84069C84}"/>
              </a:ext>
            </a:extLst>
          </p:cNvPr>
          <p:cNvGrpSpPr/>
          <p:nvPr/>
        </p:nvGrpSpPr>
        <p:grpSpPr>
          <a:xfrm>
            <a:off x="7054846" y="2089137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476A2EC-959F-F4A2-977F-A76FDAB54647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260630C-D502-80F6-5659-A7EEB0426FA1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0E214CE-3185-4C4A-1F79-DFDD6EEFF323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99EBB56-41E4-2AE0-D0A2-C9503FF4D4BE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7E92690-C8AA-C12F-F854-9D3032318564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853CBAA8-C7F6-F5A0-D70C-E3C0916EA5C4}"/>
              </a:ext>
            </a:extLst>
          </p:cNvPr>
          <p:cNvGrpSpPr/>
          <p:nvPr/>
        </p:nvGrpSpPr>
        <p:grpSpPr>
          <a:xfrm>
            <a:off x="6807710" y="2250607"/>
            <a:ext cx="503197" cy="3764982"/>
            <a:chOff x="6807710" y="2149007"/>
            <a:chExt cx="3710734" cy="3764982"/>
          </a:xfrm>
        </p:grpSpPr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0701C176-8C16-AB6B-CE2E-38B7025120CC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2149007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B6EC0CAF-63AB-F810-D94F-ED91AD09DF29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2438621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83849727-20E2-8037-ABF1-19E42D77F5CB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2728235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3AD67255-42E7-2DB2-B0E4-B08FD5BAED0E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3017849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2B51F1C0-EA26-5D71-E528-19853C15D199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3307463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511140F3-958A-ED1A-F9E7-1EAFD0F0F92D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3597077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A9C9DC6B-AB92-AE27-5136-92279EDD50F9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3886691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2B5FD59C-0F6C-EC5A-E9BE-4C9C9A62D2DE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4176305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5AF4683F-828D-895C-BC21-D8864E3CF034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4465919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A4C811A3-0907-91C0-0FD7-A14407D9C8C3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4755533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0EBFECC6-26ED-08F5-A5F2-81BB89CA042F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5045147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5E7126D4-BE1B-3F48-FCA5-EDDBAA444489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5334761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AEF307E7-AF2F-1D59-D3EA-BC013F21037B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5624375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EA210488-547C-22D1-9C18-EA4285F11FAC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5913989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" name="文本框 112">
            <a:extLst>
              <a:ext uri="{FF2B5EF4-FFF2-40B4-BE49-F238E27FC236}">
                <a16:creationId xmlns:a16="http://schemas.microsoft.com/office/drawing/2014/main" id="{7CDF9EDD-6E4D-AA72-D2E9-0E454906E529}"/>
              </a:ext>
            </a:extLst>
          </p:cNvPr>
          <p:cNvSpPr txBox="1"/>
          <p:nvPr/>
        </p:nvSpPr>
        <p:spPr>
          <a:xfrm>
            <a:off x="11066722" y="4013549"/>
            <a:ext cx="896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>
                <a:solidFill>
                  <a:srgbClr val="D58285"/>
                </a:solidFill>
                <a:latin typeface="Jumble" panose="02000503000000020004" pitchFamily="2" charset="0"/>
              </a:rPr>
              <a:t>information</a:t>
            </a:r>
            <a:endParaRPr lang="zh-CN" altLang="en-US" sz="20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ADBE96D1-0428-2ACA-CB51-8A3F32AFB7BC}"/>
              </a:ext>
            </a:extLst>
          </p:cNvPr>
          <p:cNvSpPr/>
          <p:nvPr/>
        </p:nvSpPr>
        <p:spPr>
          <a:xfrm>
            <a:off x="11595418" y="3484060"/>
            <a:ext cx="277936" cy="274325"/>
          </a:xfrm>
          <a:custGeom>
            <a:avLst/>
            <a:gdLst>
              <a:gd name="connsiteX0" fmla="*/ 640832 w 642165"/>
              <a:gd name="connsiteY0" fmla="*/ 299095 h 633822"/>
              <a:gd name="connsiteX1" fmla="*/ 640699 w 642165"/>
              <a:gd name="connsiteY1" fmla="*/ 298742 h 633822"/>
              <a:gd name="connsiteX2" fmla="*/ 606809 w 642165"/>
              <a:gd name="connsiteY2" fmla="*/ 280254 h 633822"/>
              <a:gd name="connsiteX3" fmla="*/ 599104 w 642165"/>
              <a:gd name="connsiteY3" fmla="*/ 278816 h 633822"/>
              <a:gd name="connsiteX4" fmla="*/ 554565 w 642165"/>
              <a:gd name="connsiteY4" fmla="*/ 270272 h 633822"/>
              <a:gd name="connsiteX5" fmla="*/ 542858 w 642165"/>
              <a:gd name="connsiteY5" fmla="*/ 268691 h 633822"/>
              <a:gd name="connsiteX6" fmla="*/ 514941 w 642165"/>
              <a:gd name="connsiteY6" fmla="*/ 261871 h 633822"/>
              <a:gd name="connsiteX7" fmla="*/ 473735 w 642165"/>
              <a:gd name="connsiteY7" fmla="*/ 252908 h 633822"/>
              <a:gd name="connsiteX8" fmla="*/ 425520 w 642165"/>
              <a:gd name="connsiteY8" fmla="*/ 240535 h 633822"/>
              <a:gd name="connsiteX9" fmla="*/ 417300 w 642165"/>
              <a:gd name="connsiteY9" fmla="*/ 237068 h 633822"/>
              <a:gd name="connsiteX10" fmla="*/ 416014 w 642165"/>
              <a:gd name="connsiteY10" fmla="*/ 232248 h 633822"/>
              <a:gd name="connsiteX11" fmla="*/ 413395 w 642165"/>
              <a:gd name="connsiteY11" fmla="*/ 225571 h 633822"/>
              <a:gd name="connsiteX12" fmla="*/ 393173 w 642165"/>
              <a:gd name="connsiteY12" fmla="*/ 174689 h 633822"/>
              <a:gd name="connsiteX13" fmla="*/ 386591 w 642165"/>
              <a:gd name="connsiteY13" fmla="*/ 142199 h 633822"/>
              <a:gd name="connsiteX14" fmla="*/ 378762 w 642165"/>
              <a:gd name="connsiteY14" fmla="*/ 115033 h 633822"/>
              <a:gd name="connsiteX15" fmla="*/ 366693 w 642165"/>
              <a:gd name="connsiteY15" fmla="*/ 60017 h 633822"/>
              <a:gd name="connsiteX16" fmla="*/ 350215 w 642165"/>
              <a:gd name="connsiteY16" fmla="*/ 12125 h 633822"/>
              <a:gd name="connsiteX17" fmla="*/ 342329 w 642165"/>
              <a:gd name="connsiteY17" fmla="*/ 3648 h 633822"/>
              <a:gd name="connsiteX18" fmla="*/ 342452 w 642165"/>
              <a:gd name="connsiteY18" fmla="*/ 3267 h 633822"/>
              <a:gd name="connsiteX19" fmla="*/ 341147 w 642165"/>
              <a:gd name="connsiteY19" fmla="*/ 2772 h 633822"/>
              <a:gd name="connsiteX20" fmla="*/ 336328 w 642165"/>
              <a:gd name="connsiteY20" fmla="*/ 248 h 633822"/>
              <a:gd name="connsiteX21" fmla="*/ 327679 w 642165"/>
              <a:gd name="connsiteY21" fmla="*/ 0 h 633822"/>
              <a:gd name="connsiteX22" fmla="*/ 327593 w 642165"/>
              <a:gd name="connsiteY22" fmla="*/ 762 h 633822"/>
              <a:gd name="connsiteX23" fmla="*/ 299818 w 642165"/>
              <a:gd name="connsiteY23" fmla="*/ 27041 h 633822"/>
              <a:gd name="connsiteX24" fmla="*/ 287607 w 642165"/>
              <a:gd name="connsiteY24" fmla="*/ 46453 h 633822"/>
              <a:gd name="connsiteX25" fmla="*/ 278749 w 642165"/>
              <a:gd name="connsiteY25" fmla="*/ 61836 h 633822"/>
              <a:gd name="connsiteX26" fmla="*/ 269500 w 642165"/>
              <a:gd name="connsiteY26" fmla="*/ 77905 h 633822"/>
              <a:gd name="connsiteX27" fmla="*/ 259413 w 642165"/>
              <a:gd name="connsiteY27" fmla="*/ 93993 h 633822"/>
              <a:gd name="connsiteX28" fmla="*/ 252079 w 642165"/>
              <a:gd name="connsiteY28" fmla="*/ 104813 h 633822"/>
              <a:gd name="connsiteX29" fmla="*/ 227381 w 642165"/>
              <a:gd name="connsiteY29" fmla="*/ 149123 h 633822"/>
              <a:gd name="connsiteX30" fmla="*/ 211588 w 642165"/>
              <a:gd name="connsiteY30" fmla="*/ 195120 h 633822"/>
              <a:gd name="connsiteX31" fmla="*/ 204816 w 642165"/>
              <a:gd name="connsiteY31" fmla="*/ 211226 h 633822"/>
              <a:gd name="connsiteX32" fmla="*/ 201044 w 642165"/>
              <a:gd name="connsiteY32" fmla="*/ 217018 h 633822"/>
              <a:gd name="connsiteX33" fmla="*/ 191252 w 642165"/>
              <a:gd name="connsiteY33" fmla="*/ 216379 h 633822"/>
              <a:gd name="connsiteX34" fmla="*/ 178346 w 642165"/>
              <a:gd name="connsiteY34" fmla="*/ 214655 h 633822"/>
              <a:gd name="connsiteX35" fmla="*/ 165078 w 642165"/>
              <a:gd name="connsiteY35" fmla="*/ 212893 h 633822"/>
              <a:gd name="connsiteX36" fmla="*/ 132455 w 642165"/>
              <a:gd name="connsiteY36" fmla="*/ 212893 h 633822"/>
              <a:gd name="connsiteX37" fmla="*/ 101917 w 642165"/>
              <a:gd name="connsiteY37" fmla="*/ 212884 h 633822"/>
              <a:gd name="connsiteX38" fmla="*/ 82667 w 642165"/>
              <a:gd name="connsiteY38" fmla="*/ 210798 h 633822"/>
              <a:gd name="connsiteX39" fmla="*/ 62389 w 642165"/>
              <a:gd name="connsiteY39" fmla="*/ 208617 h 633822"/>
              <a:gd name="connsiteX40" fmla="*/ 60255 w 642165"/>
              <a:gd name="connsiteY40" fmla="*/ 208397 h 633822"/>
              <a:gd name="connsiteX41" fmla="*/ 4458 w 642165"/>
              <a:gd name="connsiteY41" fmla="*/ 226390 h 633822"/>
              <a:gd name="connsiteX42" fmla="*/ 3867 w 642165"/>
              <a:gd name="connsiteY42" fmla="*/ 230067 h 633822"/>
              <a:gd name="connsiteX43" fmla="*/ 0 w 642165"/>
              <a:gd name="connsiteY43" fmla="*/ 240506 h 633822"/>
              <a:gd name="connsiteX44" fmla="*/ 7077 w 642165"/>
              <a:gd name="connsiteY44" fmla="*/ 257585 h 633822"/>
              <a:gd name="connsiteX45" fmla="*/ 10401 w 642165"/>
              <a:gd name="connsiteY45" fmla="*/ 263242 h 633822"/>
              <a:gd name="connsiteX46" fmla="*/ 28451 w 642165"/>
              <a:gd name="connsiteY46" fmla="*/ 289484 h 633822"/>
              <a:gd name="connsiteX47" fmla="*/ 81143 w 642165"/>
              <a:gd name="connsiteY47" fmla="*/ 330508 h 633822"/>
              <a:gd name="connsiteX48" fmla="*/ 107813 w 642165"/>
              <a:gd name="connsiteY48" fmla="*/ 348739 h 633822"/>
              <a:gd name="connsiteX49" fmla="*/ 117167 w 642165"/>
              <a:gd name="connsiteY49" fmla="*/ 354901 h 633822"/>
              <a:gd name="connsiteX50" fmla="*/ 147085 w 642165"/>
              <a:gd name="connsiteY50" fmla="*/ 405479 h 633822"/>
              <a:gd name="connsiteX51" fmla="*/ 135103 w 642165"/>
              <a:gd name="connsiteY51" fmla="*/ 441731 h 633822"/>
              <a:gd name="connsiteX52" fmla="*/ 119663 w 642165"/>
              <a:gd name="connsiteY52" fmla="*/ 486556 h 633822"/>
              <a:gd name="connsiteX53" fmla="*/ 93412 w 642165"/>
              <a:gd name="connsiteY53" fmla="*/ 595532 h 633822"/>
              <a:gd name="connsiteX54" fmla="*/ 104508 w 642165"/>
              <a:gd name="connsiteY54" fmla="*/ 614810 h 633822"/>
              <a:gd name="connsiteX55" fmla="*/ 158982 w 642165"/>
              <a:gd name="connsiteY55" fmla="*/ 592646 h 633822"/>
              <a:gd name="connsiteX56" fmla="*/ 161011 w 642165"/>
              <a:gd name="connsiteY56" fmla="*/ 591055 h 633822"/>
              <a:gd name="connsiteX57" fmla="*/ 177327 w 642165"/>
              <a:gd name="connsiteY57" fmla="*/ 576729 h 633822"/>
              <a:gd name="connsiteX58" fmla="*/ 179080 w 642165"/>
              <a:gd name="connsiteY58" fmla="*/ 575777 h 633822"/>
              <a:gd name="connsiteX59" fmla="*/ 188614 w 642165"/>
              <a:gd name="connsiteY59" fmla="*/ 568442 h 633822"/>
              <a:gd name="connsiteX60" fmla="*/ 198168 w 642165"/>
              <a:gd name="connsiteY60" fmla="*/ 561042 h 633822"/>
              <a:gd name="connsiteX61" fmla="*/ 224800 w 642165"/>
              <a:gd name="connsiteY61" fmla="*/ 537200 h 633822"/>
              <a:gd name="connsiteX62" fmla="*/ 242354 w 642165"/>
              <a:gd name="connsiteY62" fmla="*/ 525275 h 633822"/>
              <a:gd name="connsiteX63" fmla="*/ 260518 w 642165"/>
              <a:gd name="connsiteY63" fmla="*/ 512921 h 633822"/>
              <a:gd name="connsiteX64" fmla="*/ 268776 w 642165"/>
              <a:gd name="connsiteY64" fmla="*/ 506901 h 633822"/>
              <a:gd name="connsiteX65" fmla="*/ 270224 w 642165"/>
              <a:gd name="connsiteY65" fmla="*/ 505854 h 633822"/>
              <a:gd name="connsiteX66" fmla="*/ 286617 w 642165"/>
              <a:gd name="connsiteY66" fmla="*/ 520865 h 633822"/>
              <a:gd name="connsiteX67" fmla="*/ 309524 w 642165"/>
              <a:gd name="connsiteY67" fmla="*/ 541830 h 633822"/>
              <a:gd name="connsiteX68" fmla="*/ 314115 w 642165"/>
              <a:gd name="connsiteY68" fmla="*/ 546078 h 633822"/>
              <a:gd name="connsiteX69" fmla="*/ 324812 w 642165"/>
              <a:gd name="connsiteY69" fmla="*/ 555793 h 633822"/>
              <a:gd name="connsiteX70" fmla="*/ 344910 w 642165"/>
              <a:gd name="connsiteY70" fmla="*/ 567080 h 633822"/>
              <a:gd name="connsiteX71" fmla="*/ 356530 w 642165"/>
              <a:gd name="connsiteY71" fmla="*/ 574186 h 633822"/>
              <a:gd name="connsiteX72" fmla="*/ 366732 w 642165"/>
              <a:gd name="connsiteY72" fmla="*/ 580406 h 633822"/>
              <a:gd name="connsiteX73" fmla="*/ 388229 w 642165"/>
              <a:gd name="connsiteY73" fmla="*/ 594846 h 633822"/>
              <a:gd name="connsiteX74" fmla="*/ 418405 w 642165"/>
              <a:gd name="connsiteY74" fmla="*/ 614820 h 633822"/>
              <a:gd name="connsiteX75" fmla="*/ 426844 w 642165"/>
              <a:gd name="connsiteY75" fmla="*/ 619858 h 633822"/>
              <a:gd name="connsiteX76" fmla="*/ 460667 w 642165"/>
              <a:gd name="connsiteY76" fmla="*/ 633822 h 633822"/>
              <a:gd name="connsiteX77" fmla="*/ 473183 w 642165"/>
              <a:gd name="connsiteY77" fmla="*/ 630241 h 633822"/>
              <a:gd name="connsiteX78" fmla="*/ 485423 w 642165"/>
              <a:gd name="connsiteY78" fmla="*/ 590760 h 633822"/>
              <a:gd name="connsiteX79" fmla="*/ 485289 w 642165"/>
              <a:gd name="connsiteY79" fmla="*/ 585111 h 633822"/>
              <a:gd name="connsiteX80" fmla="*/ 482308 w 642165"/>
              <a:gd name="connsiteY80" fmla="*/ 505111 h 633822"/>
              <a:gd name="connsiteX81" fmla="*/ 477231 w 642165"/>
              <a:gd name="connsiteY81" fmla="*/ 487699 h 633822"/>
              <a:gd name="connsiteX82" fmla="*/ 472440 w 642165"/>
              <a:gd name="connsiteY82" fmla="*/ 471354 h 633822"/>
              <a:gd name="connsiteX83" fmla="*/ 462925 w 642165"/>
              <a:gd name="connsiteY83" fmla="*/ 423405 h 633822"/>
              <a:gd name="connsiteX84" fmla="*/ 453533 w 642165"/>
              <a:gd name="connsiteY84" fmla="*/ 407299 h 633822"/>
              <a:gd name="connsiteX85" fmla="*/ 507378 w 642165"/>
              <a:gd name="connsiteY85" fmla="*/ 391801 h 633822"/>
              <a:gd name="connsiteX86" fmla="*/ 526571 w 642165"/>
              <a:gd name="connsiteY86" fmla="*/ 384981 h 633822"/>
              <a:gd name="connsiteX87" fmla="*/ 601589 w 642165"/>
              <a:gd name="connsiteY87" fmla="*/ 350339 h 633822"/>
              <a:gd name="connsiteX88" fmla="*/ 606238 w 642165"/>
              <a:gd name="connsiteY88" fmla="*/ 347624 h 633822"/>
              <a:gd name="connsiteX89" fmla="*/ 640832 w 642165"/>
              <a:gd name="connsiteY89" fmla="*/ 299095 h 633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642165" h="633822">
                <a:moveTo>
                  <a:pt x="640832" y="299095"/>
                </a:moveTo>
                <a:lnTo>
                  <a:pt x="640699" y="298742"/>
                </a:lnTo>
                <a:cubicBezTo>
                  <a:pt x="635203" y="284978"/>
                  <a:pt x="618792" y="282254"/>
                  <a:pt x="606809" y="280254"/>
                </a:cubicBezTo>
                <a:cubicBezTo>
                  <a:pt x="603885" y="279768"/>
                  <a:pt x="601161" y="279321"/>
                  <a:pt x="599104" y="278816"/>
                </a:cubicBezTo>
                <a:cubicBezTo>
                  <a:pt x="583940" y="274158"/>
                  <a:pt x="569671" y="272263"/>
                  <a:pt x="554565" y="270272"/>
                </a:cubicBezTo>
                <a:cubicBezTo>
                  <a:pt x="550688" y="269758"/>
                  <a:pt x="546735" y="269243"/>
                  <a:pt x="542858" y="268691"/>
                </a:cubicBezTo>
                <a:cubicBezTo>
                  <a:pt x="533476" y="266929"/>
                  <a:pt x="524466" y="264471"/>
                  <a:pt x="514941" y="261871"/>
                </a:cubicBezTo>
                <a:cubicBezTo>
                  <a:pt x="501901" y="258308"/>
                  <a:pt x="488423" y="254632"/>
                  <a:pt x="473735" y="252908"/>
                </a:cubicBezTo>
                <a:cubicBezTo>
                  <a:pt x="454866" y="251555"/>
                  <a:pt x="442589" y="247640"/>
                  <a:pt x="425520" y="240535"/>
                </a:cubicBezTo>
                <a:cubicBezTo>
                  <a:pt x="423320" y="239430"/>
                  <a:pt x="420557" y="238268"/>
                  <a:pt x="417300" y="237068"/>
                </a:cubicBezTo>
                <a:cubicBezTo>
                  <a:pt x="417319" y="235372"/>
                  <a:pt x="417014" y="233667"/>
                  <a:pt x="416014" y="232248"/>
                </a:cubicBezTo>
                <a:cubicBezTo>
                  <a:pt x="414795" y="229676"/>
                  <a:pt x="413633" y="226171"/>
                  <a:pt x="413395" y="225571"/>
                </a:cubicBezTo>
                <a:cubicBezTo>
                  <a:pt x="406432" y="211160"/>
                  <a:pt x="400126" y="195263"/>
                  <a:pt x="393173" y="174689"/>
                </a:cubicBezTo>
                <a:cubicBezTo>
                  <a:pt x="391582" y="165754"/>
                  <a:pt x="389401" y="154000"/>
                  <a:pt x="386591" y="142199"/>
                </a:cubicBezTo>
                <a:cubicBezTo>
                  <a:pt x="384258" y="132874"/>
                  <a:pt x="381467" y="123806"/>
                  <a:pt x="378762" y="115033"/>
                </a:cubicBezTo>
                <a:cubicBezTo>
                  <a:pt x="373047" y="96517"/>
                  <a:pt x="367665" y="79019"/>
                  <a:pt x="366693" y="60017"/>
                </a:cubicBezTo>
                <a:cubicBezTo>
                  <a:pt x="365265" y="45625"/>
                  <a:pt x="359445" y="24432"/>
                  <a:pt x="350215" y="12125"/>
                </a:cubicBezTo>
                <a:cubicBezTo>
                  <a:pt x="348063" y="8906"/>
                  <a:pt x="345262" y="5896"/>
                  <a:pt x="342329" y="3648"/>
                </a:cubicBezTo>
                <a:lnTo>
                  <a:pt x="342452" y="3267"/>
                </a:lnTo>
                <a:cubicBezTo>
                  <a:pt x="342081" y="3105"/>
                  <a:pt x="341728" y="2972"/>
                  <a:pt x="341147" y="2772"/>
                </a:cubicBezTo>
                <a:cubicBezTo>
                  <a:pt x="339404" y="1572"/>
                  <a:pt x="337861" y="762"/>
                  <a:pt x="336328" y="248"/>
                </a:cubicBezTo>
                <a:lnTo>
                  <a:pt x="327679" y="0"/>
                </a:lnTo>
                <a:lnTo>
                  <a:pt x="327593" y="762"/>
                </a:lnTo>
                <a:cubicBezTo>
                  <a:pt x="314201" y="2400"/>
                  <a:pt x="306600" y="15230"/>
                  <a:pt x="299818" y="27041"/>
                </a:cubicBezTo>
                <a:cubicBezTo>
                  <a:pt x="294361" y="31918"/>
                  <a:pt x="290665" y="39529"/>
                  <a:pt x="287607" y="46453"/>
                </a:cubicBezTo>
                <a:cubicBezTo>
                  <a:pt x="284559" y="51492"/>
                  <a:pt x="281673" y="56636"/>
                  <a:pt x="278749" y="61836"/>
                </a:cubicBezTo>
                <a:cubicBezTo>
                  <a:pt x="275730" y="67227"/>
                  <a:pt x="272663" y="72685"/>
                  <a:pt x="269500" y="77905"/>
                </a:cubicBezTo>
                <a:cubicBezTo>
                  <a:pt x="265519" y="83563"/>
                  <a:pt x="262157" y="88944"/>
                  <a:pt x="259413" y="93993"/>
                </a:cubicBezTo>
                <a:cubicBezTo>
                  <a:pt x="256994" y="97660"/>
                  <a:pt x="254527" y="101251"/>
                  <a:pt x="252079" y="104813"/>
                </a:cubicBezTo>
                <a:cubicBezTo>
                  <a:pt x="242916" y="118129"/>
                  <a:pt x="233448" y="131902"/>
                  <a:pt x="227381" y="149123"/>
                </a:cubicBezTo>
                <a:cubicBezTo>
                  <a:pt x="222514" y="165306"/>
                  <a:pt x="216846" y="181832"/>
                  <a:pt x="211588" y="195120"/>
                </a:cubicBezTo>
                <a:cubicBezTo>
                  <a:pt x="210236" y="200492"/>
                  <a:pt x="208969" y="205578"/>
                  <a:pt x="204816" y="211226"/>
                </a:cubicBezTo>
                <a:cubicBezTo>
                  <a:pt x="204168" y="212531"/>
                  <a:pt x="202511" y="214979"/>
                  <a:pt x="201044" y="217018"/>
                </a:cubicBezTo>
                <a:cubicBezTo>
                  <a:pt x="197672" y="216741"/>
                  <a:pt x="194339" y="216503"/>
                  <a:pt x="191252" y="216379"/>
                </a:cubicBezTo>
                <a:cubicBezTo>
                  <a:pt x="186947" y="215913"/>
                  <a:pt x="182642" y="215284"/>
                  <a:pt x="178346" y="214655"/>
                </a:cubicBezTo>
                <a:cubicBezTo>
                  <a:pt x="174003" y="214027"/>
                  <a:pt x="169659" y="213398"/>
                  <a:pt x="165078" y="212893"/>
                </a:cubicBezTo>
                <a:cubicBezTo>
                  <a:pt x="153343" y="212160"/>
                  <a:pt x="142732" y="212531"/>
                  <a:pt x="132455" y="212893"/>
                </a:cubicBezTo>
                <a:cubicBezTo>
                  <a:pt x="122282" y="213246"/>
                  <a:pt x="112662" y="213589"/>
                  <a:pt x="101917" y="212884"/>
                </a:cubicBezTo>
                <a:cubicBezTo>
                  <a:pt x="95860" y="212884"/>
                  <a:pt x="89449" y="211874"/>
                  <a:pt x="82667" y="210798"/>
                </a:cubicBezTo>
                <a:cubicBezTo>
                  <a:pt x="75819" y="209712"/>
                  <a:pt x="68971" y="208378"/>
                  <a:pt x="62389" y="208617"/>
                </a:cubicBezTo>
                <a:lnTo>
                  <a:pt x="60255" y="208397"/>
                </a:lnTo>
                <a:cubicBezTo>
                  <a:pt x="44815" y="206807"/>
                  <a:pt x="12630" y="203464"/>
                  <a:pt x="4458" y="226390"/>
                </a:cubicBezTo>
                <a:cubicBezTo>
                  <a:pt x="4096" y="227724"/>
                  <a:pt x="3943" y="228943"/>
                  <a:pt x="3867" y="230067"/>
                </a:cubicBezTo>
                <a:cubicBezTo>
                  <a:pt x="1876" y="232762"/>
                  <a:pt x="581" y="236125"/>
                  <a:pt x="0" y="240506"/>
                </a:cubicBezTo>
                <a:cubicBezTo>
                  <a:pt x="0" y="247117"/>
                  <a:pt x="4096" y="253165"/>
                  <a:pt x="7077" y="257585"/>
                </a:cubicBezTo>
                <a:lnTo>
                  <a:pt x="10401" y="263242"/>
                </a:lnTo>
                <a:cubicBezTo>
                  <a:pt x="15288" y="271977"/>
                  <a:pt x="20831" y="281873"/>
                  <a:pt x="28451" y="289484"/>
                </a:cubicBezTo>
                <a:cubicBezTo>
                  <a:pt x="44244" y="306267"/>
                  <a:pt x="62170" y="318040"/>
                  <a:pt x="81143" y="330508"/>
                </a:cubicBezTo>
                <a:cubicBezTo>
                  <a:pt x="89887" y="336261"/>
                  <a:pt x="98927" y="342195"/>
                  <a:pt x="107813" y="348739"/>
                </a:cubicBezTo>
                <a:cubicBezTo>
                  <a:pt x="110852" y="350825"/>
                  <a:pt x="114005" y="352863"/>
                  <a:pt x="117167" y="354901"/>
                </a:cubicBezTo>
                <a:cubicBezTo>
                  <a:pt x="138332" y="368579"/>
                  <a:pt x="156610" y="380390"/>
                  <a:pt x="147085" y="405479"/>
                </a:cubicBezTo>
                <a:cubicBezTo>
                  <a:pt x="142618" y="417233"/>
                  <a:pt x="138808" y="429692"/>
                  <a:pt x="135103" y="441731"/>
                </a:cubicBezTo>
                <a:cubicBezTo>
                  <a:pt x="130483" y="456800"/>
                  <a:pt x="125701" y="472373"/>
                  <a:pt x="119663" y="486556"/>
                </a:cubicBezTo>
                <a:cubicBezTo>
                  <a:pt x="105680" y="519408"/>
                  <a:pt x="89840" y="556641"/>
                  <a:pt x="93412" y="595532"/>
                </a:cubicBezTo>
                <a:cubicBezTo>
                  <a:pt x="94326" y="605466"/>
                  <a:pt x="98060" y="611962"/>
                  <a:pt x="104508" y="614810"/>
                </a:cubicBezTo>
                <a:cubicBezTo>
                  <a:pt x="120272" y="621811"/>
                  <a:pt x="146428" y="602113"/>
                  <a:pt x="158982" y="592646"/>
                </a:cubicBezTo>
                <a:lnTo>
                  <a:pt x="161011" y="591055"/>
                </a:lnTo>
                <a:cubicBezTo>
                  <a:pt x="166345" y="585721"/>
                  <a:pt x="174612" y="578577"/>
                  <a:pt x="177327" y="576729"/>
                </a:cubicBezTo>
                <a:lnTo>
                  <a:pt x="179080" y="575777"/>
                </a:lnTo>
                <a:cubicBezTo>
                  <a:pt x="182013" y="573576"/>
                  <a:pt x="185318" y="571005"/>
                  <a:pt x="188614" y="568442"/>
                </a:cubicBezTo>
                <a:cubicBezTo>
                  <a:pt x="191748" y="566004"/>
                  <a:pt x="194872" y="563575"/>
                  <a:pt x="198168" y="561042"/>
                </a:cubicBezTo>
                <a:cubicBezTo>
                  <a:pt x="206502" y="552717"/>
                  <a:pt x="224819" y="537200"/>
                  <a:pt x="224800" y="537200"/>
                </a:cubicBezTo>
                <a:cubicBezTo>
                  <a:pt x="230372" y="533029"/>
                  <a:pt x="236468" y="529085"/>
                  <a:pt x="242354" y="525275"/>
                </a:cubicBezTo>
                <a:cubicBezTo>
                  <a:pt x="248412" y="521360"/>
                  <a:pt x="254670" y="517312"/>
                  <a:pt x="260518" y="512921"/>
                </a:cubicBezTo>
                <a:cubicBezTo>
                  <a:pt x="263490" y="510692"/>
                  <a:pt x="266138" y="508797"/>
                  <a:pt x="268776" y="506901"/>
                </a:cubicBezTo>
                <a:lnTo>
                  <a:pt x="270224" y="505854"/>
                </a:lnTo>
                <a:cubicBezTo>
                  <a:pt x="275720" y="510826"/>
                  <a:pt x="281197" y="515807"/>
                  <a:pt x="286617" y="520865"/>
                </a:cubicBezTo>
                <a:cubicBezTo>
                  <a:pt x="292932" y="529895"/>
                  <a:pt x="303552" y="537562"/>
                  <a:pt x="309524" y="541830"/>
                </a:cubicBezTo>
                <a:lnTo>
                  <a:pt x="314115" y="546078"/>
                </a:lnTo>
                <a:cubicBezTo>
                  <a:pt x="317544" y="549269"/>
                  <a:pt x="320993" y="552469"/>
                  <a:pt x="324812" y="555793"/>
                </a:cubicBezTo>
                <a:cubicBezTo>
                  <a:pt x="329994" y="559679"/>
                  <a:pt x="337623" y="564737"/>
                  <a:pt x="344910" y="567080"/>
                </a:cubicBezTo>
                <a:cubicBezTo>
                  <a:pt x="348720" y="569452"/>
                  <a:pt x="352577" y="571786"/>
                  <a:pt x="356530" y="574186"/>
                </a:cubicBezTo>
                <a:lnTo>
                  <a:pt x="366732" y="580406"/>
                </a:lnTo>
                <a:cubicBezTo>
                  <a:pt x="371075" y="582892"/>
                  <a:pt x="379409" y="588702"/>
                  <a:pt x="388229" y="594846"/>
                </a:cubicBezTo>
                <a:cubicBezTo>
                  <a:pt x="399412" y="602637"/>
                  <a:pt x="410985" y="610705"/>
                  <a:pt x="418405" y="614820"/>
                </a:cubicBezTo>
                <a:cubicBezTo>
                  <a:pt x="420767" y="616001"/>
                  <a:pt x="423643" y="617830"/>
                  <a:pt x="426844" y="619858"/>
                </a:cubicBezTo>
                <a:cubicBezTo>
                  <a:pt x="436559" y="626012"/>
                  <a:pt x="448875" y="633822"/>
                  <a:pt x="460667" y="633822"/>
                </a:cubicBezTo>
                <a:cubicBezTo>
                  <a:pt x="464963" y="633822"/>
                  <a:pt x="469192" y="632784"/>
                  <a:pt x="473183" y="630241"/>
                </a:cubicBezTo>
                <a:cubicBezTo>
                  <a:pt x="486356" y="621459"/>
                  <a:pt x="485813" y="603714"/>
                  <a:pt x="485423" y="590760"/>
                </a:cubicBezTo>
                <a:cubicBezTo>
                  <a:pt x="485365" y="588674"/>
                  <a:pt x="485299" y="586683"/>
                  <a:pt x="485289" y="585111"/>
                </a:cubicBezTo>
                <a:cubicBezTo>
                  <a:pt x="487070" y="553326"/>
                  <a:pt x="486137" y="528018"/>
                  <a:pt x="482308" y="505111"/>
                </a:cubicBezTo>
                <a:cubicBezTo>
                  <a:pt x="480860" y="499310"/>
                  <a:pt x="479041" y="493500"/>
                  <a:pt x="477231" y="487699"/>
                </a:cubicBezTo>
                <a:cubicBezTo>
                  <a:pt x="475526" y="482251"/>
                  <a:pt x="473831" y="476802"/>
                  <a:pt x="472440" y="471354"/>
                </a:cubicBezTo>
                <a:cubicBezTo>
                  <a:pt x="472269" y="464125"/>
                  <a:pt x="469430" y="436255"/>
                  <a:pt x="462925" y="423405"/>
                </a:cubicBezTo>
                <a:cubicBezTo>
                  <a:pt x="458962" y="418128"/>
                  <a:pt x="456314" y="412861"/>
                  <a:pt x="453533" y="407299"/>
                </a:cubicBezTo>
                <a:cubicBezTo>
                  <a:pt x="472840" y="404451"/>
                  <a:pt x="490376" y="398021"/>
                  <a:pt x="507378" y="391801"/>
                </a:cubicBezTo>
                <a:cubicBezTo>
                  <a:pt x="513674" y="389496"/>
                  <a:pt x="519960" y="387191"/>
                  <a:pt x="526571" y="384981"/>
                </a:cubicBezTo>
                <a:cubicBezTo>
                  <a:pt x="552450" y="374914"/>
                  <a:pt x="575015" y="363636"/>
                  <a:pt x="601589" y="350339"/>
                </a:cubicBezTo>
                <a:lnTo>
                  <a:pt x="606238" y="347624"/>
                </a:lnTo>
                <a:cubicBezTo>
                  <a:pt x="622011" y="338509"/>
                  <a:pt x="648395" y="323298"/>
                  <a:pt x="640832" y="299095"/>
                </a:cubicBezTo>
                <a:close/>
              </a:path>
            </a:pathLst>
          </a:custGeom>
          <a:noFill/>
          <a:ln w="9525" cap="flat">
            <a:solidFill>
              <a:srgbClr val="D58285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5965FFF9-2F6C-3640-113E-46A1249A5CF7}"/>
              </a:ext>
            </a:extLst>
          </p:cNvPr>
          <p:cNvSpPr/>
          <p:nvPr/>
        </p:nvSpPr>
        <p:spPr>
          <a:xfrm>
            <a:off x="11620104" y="4559650"/>
            <a:ext cx="427458" cy="484785"/>
          </a:xfrm>
          <a:custGeom>
            <a:avLst/>
            <a:gdLst>
              <a:gd name="connsiteX0" fmla="*/ 779074 w 797871"/>
              <a:gd name="connsiteY0" fmla="*/ 498786 h 904875"/>
              <a:gd name="connsiteX1" fmla="*/ 621968 w 797871"/>
              <a:gd name="connsiteY1" fmla="*/ 485463 h 904875"/>
              <a:gd name="connsiteX2" fmla="*/ 540110 w 797871"/>
              <a:gd name="connsiteY2" fmla="*/ 456846 h 904875"/>
              <a:gd name="connsiteX3" fmla="*/ 435686 w 797871"/>
              <a:gd name="connsiteY3" fmla="*/ 297720 h 904875"/>
              <a:gd name="connsiteX4" fmla="*/ 427566 w 797871"/>
              <a:gd name="connsiteY4" fmla="*/ 253307 h 904875"/>
              <a:gd name="connsiteX5" fmla="*/ 411978 w 797871"/>
              <a:gd name="connsiteY5" fmla="*/ 171655 h 904875"/>
              <a:gd name="connsiteX6" fmla="*/ 402489 w 797871"/>
              <a:gd name="connsiteY6" fmla="*/ 115811 h 904875"/>
              <a:gd name="connsiteX7" fmla="*/ 384937 w 797871"/>
              <a:gd name="connsiteY7" fmla="*/ 6467 h 904875"/>
              <a:gd name="connsiteX8" fmla="*/ 382892 w 797871"/>
              <a:gd name="connsiteY8" fmla="*/ 0 h 904875"/>
              <a:gd name="connsiteX9" fmla="*/ 382856 w 797871"/>
              <a:gd name="connsiteY9" fmla="*/ 144 h 904875"/>
              <a:gd name="connsiteX10" fmla="*/ 381662 w 797871"/>
              <a:gd name="connsiteY10" fmla="*/ 16767 h 904875"/>
              <a:gd name="connsiteX11" fmla="*/ 357643 w 797871"/>
              <a:gd name="connsiteY11" fmla="*/ 170451 h 904875"/>
              <a:gd name="connsiteX12" fmla="*/ 310752 w 797871"/>
              <a:gd name="connsiteY12" fmla="*/ 346113 h 904875"/>
              <a:gd name="connsiteX13" fmla="*/ 188824 w 797871"/>
              <a:gd name="connsiteY13" fmla="*/ 473229 h 904875"/>
              <a:gd name="connsiteX14" fmla="*/ 108362 w 797871"/>
              <a:gd name="connsiteY14" fmla="*/ 485158 h 904875"/>
              <a:gd name="connsiteX15" fmla="*/ 30299 w 797871"/>
              <a:gd name="connsiteY15" fmla="*/ 482265 h 904875"/>
              <a:gd name="connsiteX16" fmla="*/ 0 w 797871"/>
              <a:gd name="connsiteY16" fmla="*/ 497528 h 904875"/>
              <a:gd name="connsiteX17" fmla="*/ 157665 w 797871"/>
              <a:gd name="connsiteY17" fmla="*/ 534294 h 904875"/>
              <a:gd name="connsiteX18" fmla="*/ 210787 w 797871"/>
              <a:gd name="connsiteY18" fmla="*/ 556591 h 904875"/>
              <a:gd name="connsiteX19" fmla="*/ 279320 w 797871"/>
              <a:gd name="connsiteY19" fmla="*/ 615454 h 904875"/>
              <a:gd name="connsiteX20" fmla="*/ 285512 w 797871"/>
              <a:gd name="connsiteY20" fmla="*/ 625235 h 904875"/>
              <a:gd name="connsiteX21" fmla="*/ 326622 w 797871"/>
              <a:gd name="connsiteY21" fmla="*/ 689110 h 904875"/>
              <a:gd name="connsiteX22" fmla="*/ 370051 w 797871"/>
              <a:gd name="connsiteY22" fmla="*/ 837159 h 904875"/>
              <a:gd name="connsiteX23" fmla="*/ 390573 w 797871"/>
              <a:gd name="connsiteY23" fmla="*/ 904875 h 904875"/>
              <a:gd name="connsiteX24" fmla="*/ 401629 w 797871"/>
              <a:gd name="connsiteY24" fmla="*/ 853983 h 904875"/>
              <a:gd name="connsiteX25" fmla="*/ 420720 w 797871"/>
              <a:gd name="connsiteY25" fmla="*/ 774036 h 904875"/>
              <a:gd name="connsiteX26" fmla="*/ 449528 w 797871"/>
              <a:gd name="connsiteY26" fmla="*/ 689736 h 904875"/>
              <a:gd name="connsiteX27" fmla="*/ 485816 w 797871"/>
              <a:gd name="connsiteY27" fmla="*/ 628941 h 904875"/>
              <a:gd name="connsiteX28" fmla="*/ 501709 w 797871"/>
              <a:gd name="connsiteY28" fmla="*/ 615630 h 904875"/>
              <a:gd name="connsiteX29" fmla="*/ 550052 w 797871"/>
              <a:gd name="connsiteY29" fmla="*/ 580496 h 904875"/>
              <a:gd name="connsiteX30" fmla="*/ 793803 w 797871"/>
              <a:gd name="connsiteY30" fmla="*/ 513790 h 904875"/>
              <a:gd name="connsiteX31" fmla="*/ 797871 w 797871"/>
              <a:gd name="connsiteY31" fmla="*/ 509260 h 904875"/>
              <a:gd name="connsiteX32" fmla="*/ 779074 w 797871"/>
              <a:gd name="connsiteY32" fmla="*/ 498786 h 904875"/>
              <a:gd name="connsiteX33" fmla="*/ 360264 w 797871"/>
              <a:gd name="connsiteY33" fmla="*/ 595981 h 904875"/>
              <a:gd name="connsiteX34" fmla="*/ 364720 w 797871"/>
              <a:gd name="connsiteY34" fmla="*/ 549798 h 904875"/>
              <a:gd name="connsiteX35" fmla="*/ 360264 w 797871"/>
              <a:gd name="connsiteY35" fmla="*/ 595981 h 904875"/>
              <a:gd name="connsiteX36" fmla="*/ 415309 w 797871"/>
              <a:gd name="connsiteY36" fmla="*/ 623705 h 904875"/>
              <a:gd name="connsiteX37" fmla="*/ 422792 w 797871"/>
              <a:gd name="connsiteY37" fmla="*/ 548128 h 904875"/>
              <a:gd name="connsiteX38" fmla="*/ 415308 w 797871"/>
              <a:gd name="connsiteY38" fmla="*/ 623705 h 9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97871" h="904875">
                <a:moveTo>
                  <a:pt x="779074" y="498786"/>
                </a:moveTo>
                <a:cubicBezTo>
                  <a:pt x="726303" y="498491"/>
                  <a:pt x="673419" y="498688"/>
                  <a:pt x="621968" y="485463"/>
                </a:cubicBezTo>
                <a:cubicBezTo>
                  <a:pt x="593917" y="478253"/>
                  <a:pt x="562893" y="472867"/>
                  <a:pt x="540110" y="456846"/>
                </a:cubicBezTo>
                <a:cubicBezTo>
                  <a:pt x="486751" y="418611"/>
                  <a:pt x="449528" y="361888"/>
                  <a:pt x="435686" y="297720"/>
                </a:cubicBezTo>
                <a:cubicBezTo>
                  <a:pt x="432242" y="283094"/>
                  <a:pt x="429676" y="268254"/>
                  <a:pt x="427566" y="253307"/>
                </a:cubicBezTo>
                <a:cubicBezTo>
                  <a:pt x="421317" y="226677"/>
                  <a:pt x="417160" y="199490"/>
                  <a:pt x="411978" y="171655"/>
                </a:cubicBezTo>
                <a:cubicBezTo>
                  <a:pt x="408457" y="152747"/>
                  <a:pt x="405146" y="134229"/>
                  <a:pt x="402489" y="115811"/>
                </a:cubicBezTo>
                <a:cubicBezTo>
                  <a:pt x="392880" y="80066"/>
                  <a:pt x="386998" y="43423"/>
                  <a:pt x="384937" y="6467"/>
                </a:cubicBezTo>
                <a:cubicBezTo>
                  <a:pt x="384259" y="4311"/>
                  <a:pt x="383552" y="2162"/>
                  <a:pt x="382892" y="0"/>
                </a:cubicBezTo>
                <a:lnTo>
                  <a:pt x="382856" y="144"/>
                </a:lnTo>
                <a:cubicBezTo>
                  <a:pt x="382636" y="5705"/>
                  <a:pt x="382327" y="11257"/>
                  <a:pt x="381662" y="16767"/>
                </a:cubicBezTo>
                <a:cubicBezTo>
                  <a:pt x="375456" y="68231"/>
                  <a:pt x="368577" y="119839"/>
                  <a:pt x="357643" y="170451"/>
                </a:cubicBezTo>
                <a:cubicBezTo>
                  <a:pt x="346322" y="230071"/>
                  <a:pt x="330650" y="288782"/>
                  <a:pt x="310752" y="346113"/>
                </a:cubicBezTo>
                <a:cubicBezTo>
                  <a:pt x="289065" y="403756"/>
                  <a:pt x="261096" y="461439"/>
                  <a:pt x="188824" y="473229"/>
                </a:cubicBezTo>
                <a:cubicBezTo>
                  <a:pt x="162227" y="478589"/>
                  <a:pt x="135371" y="482570"/>
                  <a:pt x="108362" y="485158"/>
                </a:cubicBezTo>
                <a:cubicBezTo>
                  <a:pt x="82486" y="486659"/>
                  <a:pt x="56340" y="483200"/>
                  <a:pt x="30299" y="482265"/>
                </a:cubicBezTo>
                <a:cubicBezTo>
                  <a:pt x="18249" y="481813"/>
                  <a:pt x="6810" y="487576"/>
                  <a:pt x="0" y="497528"/>
                </a:cubicBezTo>
                <a:cubicBezTo>
                  <a:pt x="53418" y="499966"/>
                  <a:pt x="107276" y="518451"/>
                  <a:pt x="157665" y="534294"/>
                </a:cubicBezTo>
                <a:cubicBezTo>
                  <a:pt x="176099" y="539860"/>
                  <a:pt x="193903" y="547333"/>
                  <a:pt x="210787" y="556591"/>
                </a:cubicBezTo>
                <a:cubicBezTo>
                  <a:pt x="238345" y="569944"/>
                  <a:pt x="261960" y="590227"/>
                  <a:pt x="279320" y="615454"/>
                </a:cubicBezTo>
                <a:cubicBezTo>
                  <a:pt x="281542" y="618623"/>
                  <a:pt x="283463" y="621967"/>
                  <a:pt x="285512" y="625235"/>
                </a:cubicBezTo>
                <a:cubicBezTo>
                  <a:pt x="303426" y="643503"/>
                  <a:pt x="317415" y="665239"/>
                  <a:pt x="326622" y="689110"/>
                </a:cubicBezTo>
                <a:cubicBezTo>
                  <a:pt x="344489" y="737178"/>
                  <a:pt x="363607" y="785193"/>
                  <a:pt x="370051" y="837159"/>
                </a:cubicBezTo>
                <a:cubicBezTo>
                  <a:pt x="374475" y="860394"/>
                  <a:pt x="381354" y="883093"/>
                  <a:pt x="390573" y="904875"/>
                </a:cubicBezTo>
                <a:cubicBezTo>
                  <a:pt x="394510" y="888063"/>
                  <a:pt x="398457" y="871193"/>
                  <a:pt x="401629" y="853983"/>
                </a:cubicBezTo>
                <a:cubicBezTo>
                  <a:pt x="405272" y="826757"/>
                  <a:pt x="411668" y="799970"/>
                  <a:pt x="420720" y="774036"/>
                </a:cubicBezTo>
                <a:cubicBezTo>
                  <a:pt x="425976" y="744633"/>
                  <a:pt x="435691" y="716206"/>
                  <a:pt x="449528" y="689736"/>
                </a:cubicBezTo>
                <a:cubicBezTo>
                  <a:pt x="460510" y="668745"/>
                  <a:pt x="469748" y="645332"/>
                  <a:pt x="485816" y="628941"/>
                </a:cubicBezTo>
                <a:cubicBezTo>
                  <a:pt x="490706" y="624039"/>
                  <a:pt x="496025" y="619584"/>
                  <a:pt x="501709" y="615630"/>
                </a:cubicBezTo>
                <a:cubicBezTo>
                  <a:pt x="516052" y="601658"/>
                  <a:pt x="532334" y="589825"/>
                  <a:pt x="550052" y="580496"/>
                </a:cubicBezTo>
                <a:cubicBezTo>
                  <a:pt x="626034" y="540295"/>
                  <a:pt x="713331" y="539342"/>
                  <a:pt x="793803" y="513790"/>
                </a:cubicBezTo>
                <a:cubicBezTo>
                  <a:pt x="795081" y="512211"/>
                  <a:pt x="796438" y="510699"/>
                  <a:pt x="797871" y="509260"/>
                </a:cubicBezTo>
                <a:cubicBezTo>
                  <a:pt x="791606" y="505605"/>
                  <a:pt x="785359" y="498821"/>
                  <a:pt x="779074" y="498786"/>
                </a:cubicBezTo>
                <a:close/>
                <a:moveTo>
                  <a:pt x="360264" y="595981"/>
                </a:moveTo>
                <a:cubicBezTo>
                  <a:pt x="346479" y="576726"/>
                  <a:pt x="353738" y="563135"/>
                  <a:pt x="364720" y="549798"/>
                </a:cubicBezTo>
                <a:cubicBezTo>
                  <a:pt x="363384" y="563649"/>
                  <a:pt x="362047" y="577501"/>
                  <a:pt x="360264" y="595981"/>
                </a:cubicBezTo>
                <a:close/>
                <a:moveTo>
                  <a:pt x="415309" y="623705"/>
                </a:moveTo>
                <a:cubicBezTo>
                  <a:pt x="417689" y="599664"/>
                  <a:pt x="420070" y="575622"/>
                  <a:pt x="422792" y="548128"/>
                </a:cubicBezTo>
                <a:cubicBezTo>
                  <a:pt x="438170" y="565002"/>
                  <a:pt x="434285" y="608301"/>
                  <a:pt x="415308" y="623705"/>
                </a:cubicBezTo>
                <a:close/>
              </a:path>
            </a:pathLst>
          </a:custGeom>
          <a:solidFill>
            <a:srgbClr val="D5828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A9C62404-5FBD-E534-21AD-D84BE4E47895}"/>
              </a:ext>
            </a:extLst>
          </p:cNvPr>
          <p:cNvSpPr/>
          <p:nvPr/>
        </p:nvSpPr>
        <p:spPr>
          <a:xfrm>
            <a:off x="11066722" y="5144176"/>
            <a:ext cx="187283" cy="178357"/>
          </a:xfrm>
          <a:custGeom>
            <a:avLst/>
            <a:gdLst>
              <a:gd name="connsiteX0" fmla="*/ 1708552 w 2500664"/>
              <a:gd name="connsiteY0" fmla="*/ 1344283 h 2381481"/>
              <a:gd name="connsiteX1" fmla="*/ 1105879 w 2500664"/>
              <a:gd name="connsiteY1" fmla="*/ 1836120 h 2381481"/>
              <a:gd name="connsiteX2" fmla="*/ 440861 w 2500664"/>
              <a:gd name="connsiteY2" fmla="*/ 1413556 h 2381481"/>
              <a:gd name="connsiteX3" fmla="*/ 719427 w 2500664"/>
              <a:gd name="connsiteY3" fmla="*/ 705173 h 2381481"/>
              <a:gd name="connsiteX4" fmla="*/ 1223926 w 2500664"/>
              <a:gd name="connsiteY4" fmla="*/ 392 h 2381481"/>
              <a:gd name="connsiteX5" fmla="*/ 1521578 w 2500664"/>
              <a:gd name="connsiteY5" fmla="*/ 624623 h 2381481"/>
              <a:gd name="connsiteX6" fmla="*/ 1708552 w 2500664"/>
              <a:gd name="connsiteY6" fmla="*/ 1344283 h 238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0664" h="2381481">
                <a:moveTo>
                  <a:pt x="1708552" y="1344283"/>
                </a:moveTo>
                <a:cubicBezTo>
                  <a:pt x="1708552" y="1716666"/>
                  <a:pt x="3052443" y="3048392"/>
                  <a:pt x="1105879" y="1836120"/>
                </a:cubicBezTo>
                <a:cubicBezTo>
                  <a:pt x="789787" y="1639267"/>
                  <a:pt x="-669810" y="3429392"/>
                  <a:pt x="440861" y="1413556"/>
                </a:cubicBezTo>
                <a:cubicBezTo>
                  <a:pt x="610212" y="1106193"/>
                  <a:pt x="-816017" y="893782"/>
                  <a:pt x="719427" y="705173"/>
                </a:cubicBezTo>
                <a:cubicBezTo>
                  <a:pt x="813285" y="693646"/>
                  <a:pt x="1107535" y="12307"/>
                  <a:pt x="1223926" y="392"/>
                </a:cubicBezTo>
                <a:cubicBezTo>
                  <a:pt x="1406342" y="-18284"/>
                  <a:pt x="1378509" y="636316"/>
                  <a:pt x="1521578" y="624623"/>
                </a:cubicBezTo>
                <a:cubicBezTo>
                  <a:pt x="3609582" y="453941"/>
                  <a:pt x="1708552" y="995779"/>
                  <a:pt x="1708552" y="1344283"/>
                </a:cubicBezTo>
                <a:close/>
              </a:path>
            </a:pathLst>
          </a:custGeom>
          <a:solidFill>
            <a:srgbClr val="D58285"/>
          </a:solidFill>
          <a:ln w="69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C89CC74A-7737-B377-42EE-381B50455E3E}"/>
              </a:ext>
            </a:extLst>
          </p:cNvPr>
          <p:cNvSpPr/>
          <p:nvPr/>
        </p:nvSpPr>
        <p:spPr>
          <a:xfrm rot="5990423" flipH="1">
            <a:off x="11281474" y="5140887"/>
            <a:ext cx="505484" cy="502412"/>
          </a:xfrm>
          <a:custGeom>
            <a:avLst/>
            <a:gdLst>
              <a:gd name="connsiteX0" fmla="*/ 845487 w 857251"/>
              <a:gd name="connsiteY0" fmla="*/ 9417 h 852042"/>
              <a:gd name="connsiteX1" fmla="*/ 79400 w 857251"/>
              <a:gd name="connsiteY1" fmla="*/ 685006 h 852042"/>
              <a:gd name="connsiteX2" fmla="*/ 53445 w 857251"/>
              <a:gd name="connsiteY2" fmla="*/ 640848 h 852042"/>
              <a:gd name="connsiteX3" fmla="*/ 171 w 857251"/>
              <a:gd name="connsiteY3" fmla="*/ 655279 h 852042"/>
              <a:gd name="connsiteX4" fmla="*/ 117300 w 857251"/>
              <a:gd name="connsiteY4" fmla="*/ 851608 h 852042"/>
              <a:gd name="connsiteX5" fmla="*/ 180099 w 857251"/>
              <a:gd name="connsiteY5" fmla="*/ 821071 h 852042"/>
              <a:gd name="connsiteX6" fmla="*/ 301142 w 857251"/>
              <a:gd name="connsiteY6" fmla="*/ 673186 h 852042"/>
              <a:gd name="connsiteX7" fmla="*/ 262652 w 857251"/>
              <a:gd name="connsiteY7" fmla="*/ 643487 h 852042"/>
              <a:gd name="connsiteX8" fmla="*/ 148885 w 857251"/>
              <a:gd name="connsiteY8" fmla="*/ 771284 h 852042"/>
              <a:gd name="connsiteX9" fmla="*/ 141951 w 857251"/>
              <a:gd name="connsiteY9" fmla="*/ 775627 h 852042"/>
              <a:gd name="connsiteX10" fmla="*/ 306162 w 857251"/>
              <a:gd name="connsiteY10" fmla="*/ 242827 h 852042"/>
              <a:gd name="connsiteX11" fmla="*/ 841124 w 857251"/>
              <a:gd name="connsiteY11" fmla="*/ 41678 h 852042"/>
              <a:gd name="connsiteX12" fmla="*/ 845487 w 857251"/>
              <a:gd name="connsiteY12" fmla="*/ 9417 h 85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7251" h="852042">
                <a:moveTo>
                  <a:pt x="845487" y="9417"/>
                </a:moveTo>
                <a:cubicBezTo>
                  <a:pt x="427739" y="-62668"/>
                  <a:pt x="83239" y="290300"/>
                  <a:pt x="79400" y="685006"/>
                </a:cubicBezTo>
                <a:cubicBezTo>
                  <a:pt x="70742" y="670290"/>
                  <a:pt x="62141" y="655545"/>
                  <a:pt x="53445" y="640848"/>
                </a:cubicBezTo>
                <a:cubicBezTo>
                  <a:pt x="40005" y="618122"/>
                  <a:pt x="-3048" y="625818"/>
                  <a:pt x="171" y="655279"/>
                </a:cubicBezTo>
                <a:cubicBezTo>
                  <a:pt x="6810" y="716020"/>
                  <a:pt x="39824" y="842302"/>
                  <a:pt x="117300" y="851608"/>
                </a:cubicBezTo>
                <a:cubicBezTo>
                  <a:pt x="144685" y="854904"/>
                  <a:pt x="162173" y="838930"/>
                  <a:pt x="180099" y="821071"/>
                </a:cubicBezTo>
                <a:cubicBezTo>
                  <a:pt x="224323" y="777018"/>
                  <a:pt x="265595" y="724487"/>
                  <a:pt x="301142" y="673186"/>
                </a:cubicBezTo>
                <a:cubicBezTo>
                  <a:pt x="317392" y="649716"/>
                  <a:pt x="282169" y="624789"/>
                  <a:pt x="262652" y="643487"/>
                </a:cubicBezTo>
                <a:cubicBezTo>
                  <a:pt x="223675" y="680815"/>
                  <a:pt x="191671" y="740242"/>
                  <a:pt x="148885" y="771284"/>
                </a:cubicBezTo>
                <a:cubicBezTo>
                  <a:pt x="146523" y="773008"/>
                  <a:pt x="144218" y="774389"/>
                  <a:pt x="141951" y="775627"/>
                </a:cubicBezTo>
                <a:cubicBezTo>
                  <a:pt x="114081" y="584651"/>
                  <a:pt x="172145" y="383750"/>
                  <a:pt x="306162" y="242827"/>
                </a:cubicBezTo>
                <a:cubicBezTo>
                  <a:pt x="446122" y="95637"/>
                  <a:pt x="641747" y="34258"/>
                  <a:pt x="841124" y="41678"/>
                </a:cubicBezTo>
                <a:cubicBezTo>
                  <a:pt x="859260" y="42354"/>
                  <a:pt x="863984" y="12608"/>
                  <a:pt x="845487" y="9417"/>
                </a:cubicBezTo>
                <a:close/>
              </a:path>
            </a:pathLst>
          </a:custGeom>
          <a:solidFill>
            <a:srgbClr val="D5828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19" name="图片 118" descr="图片包含 游戏机, 灯光&#10;&#10;描述已自动生成">
            <a:extLst>
              <a:ext uri="{FF2B5EF4-FFF2-40B4-BE49-F238E27FC236}">
                <a16:creationId xmlns:a16="http://schemas.microsoft.com/office/drawing/2014/main" id="{EB141D56-4C09-A6B4-DC99-EC693EBFC5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0048">
            <a:off x="9942720" y="-44483"/>
            <a:ext cx="1400927" cy="1400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160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FF528E1-A11F-1784-8242-311BDB4E40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EE2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003A2BE-D172-6FE3-DC36-B66A1109E407}"/>
              </a:ext>
            </a:extLst>
          </p:cNvPr>
          <p:cNvSpPr/>
          <p:nvPr/>
        </p:nvSpPr>
        <p:spPr>
          <a:xfrm>
            <a:off x="1239246" y="494884"/>
            <a:ext cx="4799770" cy="586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DF6EF43-436C-8335-B9D8-F037005AC9E9}"/>
              </a:ext>
            </a:extLst>
          </p:cNvPr>
          <p:cNvSpPr/>
          <p:nvPr/>
        </p:nvSpPr>
        <p:spPr>
          <a:xfrm>
            <a:off x="6152984" y="494884"/>
            <a:ext cx="4799770" cy="586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F647605-CA8E-18FF-109B-AF4CE7F1DDC3}"/>
              </a:ext>
            </a:extLst>
          </p:cNvPr>
          <p:cNvGrpSpPr/>
          <p:nvPr/>
        </p:nvGrpSpPr>
        <p:grpSpPr>
          <a:xfrm>
            <a:off x="5916000" y="572358"/>
            <a:ext cx="360000" cy="5713284"/>
            <a:chOff x="5916000" y="598616"/>
            <a:chExt cx="360000" cy="5713284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2F38CA2E-9A01-0340-A3AE-05FCC2B6A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16000" y="598616"/>
              <a:ext cx="360000" cy="3315858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85AC6F85-1566-6D1F-3BA7-086EF33D25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" b="37981"/>
            <a:stretch/>
          </p:blipFill>
          <p:spPr>
            <a:xfrm>
              <a:off x="5916000" y="4255464"/>
              <a:ext cx="360000" cy="2056436"/>
            </a:xfrm>
            <a:custGeom>
              <a:avLst/>
              <a:gdLst>
                <a:gd name="connsiteX0" fmla="*/ 0 w 399343"/>
                <a:gd name="connsiteY0" fmla="*/ 0 h 1943099"/>
                <a:gd name="connsiteX1" fmla="*/ 399343 w 399343"/>
                <a:gd name="connsiteY1" fmla="*/ 0 h 1943099"/>
                <a:gd name="connsiteX2" fmla="*/ 399343 w 399343"/>
                <a:gd name="connsiteY2" fmla="*/ 1943099 h 1943099"/>
                <a:gd name="connsiteX3" fmla="*/ 0 w 399343"/>
                <a:gd name="connsiteY3" fmla="*/ 1943099 h 1943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343" h="1943099">
                  <a:moveTo>
                    <a:pt x="0" y="0"/>
                  </a:moveTo>
                  <a:lnTo>
                    <a:pt x="399343" y="0"/>
                  </a:lnTo>
                  <a:lnTo>
                    <a:pt x="399343" y="1943099"/>
                  </a:lnTo>
                  <a:lnTo>
                    <a:pt x="0" y="1943099"/>
                  </a:lnTo>
                  <a:close/>
                </a:path>
              </a:pathLst>
            </a:cu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52DF1C57-1E86-8B88-5B05-FFA28651B17B}"/>
              </a:ext>
            </a:extLst>
          </p:cNvPr>
          <p:cNvSpPr txBox="1"/>
          <p:nvPr/>
        </p:nvSpPr>
        <p:spPr>
          <a:xfrm>
            <a:off x="4776907" y="727542"/>
            <a:ext cx="7913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>
                <a:solidFill>
                  <a:srgbClr val="D4AEA3"/>
                </a:solidFill>
                <a:latin typeface="Jumble" panose="02000503000000020004" pitchFamily="2" charset="0"/>
              </a:rPr>
              <a:t>03</a:t>
            </a:r>
            <a:endParaRPr lang="zh-CN" altLang="en-US" sz="3200">
              <a:solidFill>
                <a:srgbClr val="D4AEA3"/>
              </a:solidFill>
              <a:latin typeface="Jumble" panose="02000503000000020004" pitchFamily="2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208CB3C-FD40-97C6-AA72-90B3AFEEA4C6}"/>
              </a:ext>
            </a:extLst>
          </p:cNvPr>
          <p:cNvSpPr txBox="1"/>
          <p:nvPr/>
        </p:nvSpPr>
        <p:spPr>
          <a:xfrm>
            <a:off x="2513319" y="727542"/>
            <a:ext cx="2331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>
                <a:solidFill>
                  <a:srgbClr val="BBCFE2"/>
                </a:solidFill>
                <a:latin typeface="Jumble" panose="02000503000000020004" pitchFamily="2" charset="0"/>
              </a:rPr>
              <a:t>March</a:t>
            </a:r>
            <a:endParaRPr lang="zh-CN" altLang="en-US" sz="3200">
              <a:solidFill>
                <a:srgbClr val="BBCFE2"/>
              </a:solidFill>
              <a:latin typeface="Jumble" panose="02000503000000020004" pitchFamily="2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120112F-42BB-A6C7-2727-28B70ADA346C}"/>
              </a:ext>
            </a:extLst>
          </p:cNvPr>
          <p:cNvSpPr txBox="1"/>
          <p:nvPr/>
        </p:nvSpPr>
        <p:spPr>
          <a:xfrm>
            <a:off x="4602416" y="1333285"/>
            <a:ext cx="965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rgbClr val="867C60"/>
                </a:solidFill>
                <a:latin typeface="Jumble" panose="02000503000000020004" pitchFamily="2" charset="0"/>
              </a:rPr>
              <a:t>2024</a:t>
            </a:r>
            <a:endParaRPr lang="zh-CN" altLang="en-US">
              <a:solidFill>
                <a:srgbClr val="867C60"/>
              </a:solidFill>
              <a:latin typeface="Jumble" panose="02000503000000020004" pitchFamily="2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A8BA1EA-49A7-A098-94DC-48CC473D7B0C}"/>
              </a:ext>
            </a:extLst>
          </p:cNvPr>
          <p:cNvSpPr txBox="1"/>
          <p:nvPr/>
        </p:nvSpPr>
        <p:spPr>
          <a:xfrm>
            <a:off x="2672789" y="1333285"/>
            <a:ext cx="2172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rgbClr val="ECDCDB"/>
                </a:solidFill>
                <a:latin typeface="Jumble" panose="02000503000000020004" pitchFamily="2" charset="0"/>
              </a:rPr>
              <a:t>SUPPORTERS SAY</a:t>
            </a:r>
            <a:endParaRPr lang="zh-CN" altLang="en-US">
              <a:solidFill>
                <a:srgbClr val="ECDCDB"/>
              </a:solidFill>
              <a:latin typeface="Jumble" panose="02000503000000020004" pitchFamily="2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E112EAE-89A3-AE70-83A9-700AAA6A451F}"/>
              </a:ext>
            </a:extLst>
          </p:cNvPr>
          <p:cNvSpPr txBox="1"/>
          <p:nvPr/>
        </p:nvSpPr>
        <p:spPr>
          <a:xfrm>
            <a:off x="1426870" y="1333285"/>
            <a:ext cx="3128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rgbClr val="72738E"/>
                </a:solidFill>
                <a:latin typeface="Signerica Fat" panose="02000503000000000000" pitchFamily="2" charset="0"/>
              </a:rPr>
              <a:t>Supporters Say</a:t>
            </a:r>
            <a:endParaRPr lang="zh-CN" altLang="en-US">
              <a:solidFill>
                <a:srgbClr val="72738E"/>
              </a:solidFill>
              <a:latin typeface="Signerica Fat" panose="02000503000000000000" pitchFamily="2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0ABA763-3FA7-009F-457C-6AA4E2E54F53}"/>
              </a:ext>
            </a:extLst>
          </p:cNvPr>
          <p:cNvGrpSpPr/>
          <p:nvPr/>
        </p:nvGrpSpPr>
        <p:grpSpPr>
          <a:xfrm>
            <a:off x="2591359" y="2246857"/>
            <a:ext cx="2916780" cy="3764982"/>
            <a:chOff x="6807710" y="2149007"/>
            <a:chExt cx="3710734" cy="3764982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406F4427-DB8C-48AB-5FA5-4485B0ED4FE9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2149007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AABCB11-1CB5-3871-2305-8A88780E8808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2438621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1D84E76D-763E-AA50-C8F3-769C4F856D44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2728235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FBB8482E-253A-610B-D8FF-48029C7274C4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3017849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F58C5097-F7B4-AAA0-5F67-9242573F2B35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3307463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0792C5AB-F762-BC0C-5C5A-18B0A33AEDDD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3597077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935C0084-912B-A8C4-6C64-3CDBADBB5A79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3886691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1B9AC37F-D15F-7333-71FD-3B992AA620FA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4176305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E2E07D13-F9D5-58A5-8FF3-2A999C38717E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4465919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681D6036-BC95-0AF4-443E-EA0D98A2BC15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4755533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0997D4C3-5A4A-C1FC-4794-984E128D59DC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5045147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2DB04E01-77D4-5AD7-A157-36F41568D618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5334761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EAED3448-2C88-8085-E902-DF5A28F8F943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5624375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AA816976-2182-AC92-4E54-835CBB3BA67F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5913989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3CF26256-77B5-FBDD-6D20-CA58E61C9E53}"/>
              </a:ext>
            </a:extLst>
          </p:cNvPr>
          <p:cNvSpPr txBox="1"/>
          <p:nvPr/>
        </p:nvSpPr>
        <p:spPr>
          <a:xfrm>
            <a:off x="1700005" y="2017469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01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C340468-9A89-6343-0462-F5D5675D92C2}"/>
              </a:ext>
            </a:extLst>
          </p:cNvPr>
          <p:cNvSpPr txBox="1"/>
          <p:nvPr/>
        </p:nvSpPr>
        <p:spPr>
          <a:xfrm>
            <a:off x="1700005" y="2601995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02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ADD2B3E-4ACB-D2F1-7559-99FBF759E0C4}"/>
              </a:ext>
            </a:extLst>
          </p:cNvPr>
          <p:cNvSpPr txBox="1"/>
          <p:nvPr/>
        </p:nvSpPr>
        <p:spPr>
          <a:xfrm>
            <a:off x="1700005" y="3186521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03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E920357-5328-F047-A366-D2A8D4DE856E}"/>
              </a:ext>
            </a:extLst>
          </p:cNvPr>
          <p:cNvSpPr txBox="1"/>
          <p:nvPr/>
        </p:nvSpPr>
        <p:spPr>
          <a:xfrm>
            <a:off x="1700005" y="3771047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04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2935CB1-11D9-934E-899D-6B93E22ADA29}"/>
              </a:ext>
            </a:extLst>
          </p:cNvPr>
          <p:cNvSpPr txBox="1"/>
          <p:nvPr/>
        </p:nvSpPr>
        <p:spPr>
          <a:xfrm>
            <a:off x="1700005" y="4355573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05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F91C1AD-9DA9-C551-A43C-E2A639128DF8}"/>
              </a:ext>
            </a:extLst>
          </p:cNvPr>
          <p:cNvSpPr txBox="1"/>
          <p:nvPr/>
        </p:nvSpPr>
        <p:spPr>
          <a:xfrm>
            <a:off x="1700005" y="4940099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06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BBD3EE5-5C81-8483-9A3A-4CF9C9E22B77}"/>
              </a:ext>
            </a:extLst>
          </p:cNvPr>
          <p:cNvSpPr txBox="1"/>
          <p:nvPr/>
        </p:nvSpPr>
        <p:spPr>
          <a:xfrm>
            <a:off x="1700005" y="5524626"/>
            <a:ext cx="457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B6C5CA"/>
                </a:solidFill>
                <a:latin typeface="Jumble" panose="02000503000000020004" pitchFamily="2" charset="0"/>
              </a:rPr>
              <a:t>07</a:t>
            </a:r>
            <a:endParaRPr lang="zh-CN" altLang="en-US" sz="1200">
              <a:solidFill>
                <a:srgbClr val="B6C5CA"/>
              </a:solidFill>
              <a:latin typeface="Jumble" panose="02000503000000020004" pitchFamily="2" charset="0"/>
            </a:endParaRPr>
          </a:p>
        </p:txBody>
      </p:sp>
      <p:grpSp>
        <p:nvGrpSpPr>
          <p:cNvPr id="41" name="图形 92">
            <a:extLst>
              <a:ext uri="{FF2B5EF4-FFF2-40B4-BE49-F238E27FC236}">
                <a16:creationId xmlns:a16="http://schemas.microsoft.com/office/drawing/2014/main" id="{911F9B08-BA60-3163-841D-14B0A8444843}"/>
              </a:ext>
            </a:extLst>
          </p:cNvPr>
          <p:cNvGrpSpPr/>
          <p:nvPr/>
        </p:nvGrpSpPr>
        <p:grpSpPr>
          <a:xfrm>
            <a:off x="2044541" y="5546595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B0EAA5B-8070-D99D-3499-2A7E33AFC34C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88E6C70-AFAE-8AC8-BBF4-6F203B0FBA84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388DCCA-DE7E-16C2-5CA1-AA8EAD9B5555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24554DC-195E-84EA-58AC-AF620135914E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B9AED50-A664-EC49-F881-A467024B6D18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" name="图形 92">
            <a:extLst>
              <a:ext uri="{FF2B5EF4-FFF2-40B4-BE49-F238E27FC236}">
                <a16:creationId xmlns:a16="http://schemas.microsoft.com/office/drawing/2014/main" id="{48E46B20-85B4-F6A6-FAAD-942D0421CF88}"/>
              </a:ext>
            </a:extLst>
          </p:cNvPr>
          <p:cNvGrpSpPr/>
          <p:nvPr/>
        </p:nvGrpSpPr>
        <p:grpSpPr>
          <a:xfrm>
            <a:off x="2044541" y="4969727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D4CF529-DCEF-C56B-D9D2-ACCE27B0053D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496B2FB-2030-5B81-7FAC-E3F4FFB472E6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3DDC2E1-1ECA-7910-A6DD-DDF721A341C2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407D981-D34F-900B-7A55-8C84CE01BEE4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1DF54F6-2E8B-A97B-DB6A-E88A69BA90EB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" name="图形 92">
            <a:extLst>
              <a:ext uri="{FF2B5EF4-FFF2-40B4-BE49-F238E27FC236}">
                <a16:creationId xmlns:a16="http://schemas.microsoft.com/office/drawing/2014/main" id="{4ECFB01B-5992-58F9-5251-D601D374B991}"/>
              </a:ext>
            </a:extLst>
          </p:cNvPr>
          <p:cNvGrpSpPr/>
          <p:nvPr/>
        </p:nvGrpSpPr>
        <p:grpSpPr>
          <a:xfrm>
            <a:off x="2044541" y="4392859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C687EA-316D-B01A-BF1D-4A8F9B5BF7DB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01B250D-B392-08AD-2B46-902A0A60A49A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0E29E66-76A3-CCA4-4B32-B64448E8919C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AC5E611-B0BD-8DDB-7F88-C42730352008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639CD17-78BB-10E9-AEA0-DECAD8B62F2C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" name="图形 92">
            <a:extLst>
              <a:ext uri="{FF2B5EF4-FFF2-40B4-BE49-F238E27FC236}">
                <a16:creationId xmlns:a16="http://schemas.microsoft.com/office/drawing/2014/main" id="{002DE891-EEEE-03B5-95E8-B2AC2877DC87}"/>
              </a:ext>
            </a:extLst>
          </p:cNvPr>
          <p:cNvGrpSpPr/>
          <p:nvPr/>
        </p:nvGrpSpPr>
        <p:grpSpPr>
          <a:xfrm>
            <a:off x="2044541" y="3815991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87E5323-5D8D-E2E3-3249-0A70A44EE21E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D1B1E31-F3E0-4AFD-4615-EED72FABDCF8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18FCC84-F655-F515-216F-F5EE99425BCD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7AFB97E-7F37-F751-B91B-FE60852810F2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45BADFA-95BA-BAB1-6DDC-8180E1F5BC4A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5" name="图形 92">
            <a:extLst>
              <a:ext uri="{FF2B5EF4-FFF2-40B4-BE49-F238E27FC236}">
                <a16:creationId xmlns:a16="http://schemas.microsoft.com/office/drawing/2014/main" id="{BB089DF4-5C0C-6E6D-CDCD-B7B3968DDDA9}"/>
              </a:ext>
            </a:extLst>
          </p:cNvPr>
          <p:cNvGrpSpPr/>
          <p:nvPr/>
        </p:nvGrpSpPr>
        <p:grpSpPr>
          <a:xfrm>
            <a:off x="2044541" y="3239123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1305CE2-BCC6-72D0-7BA8-6F31E85C6234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72FF5CC-A12D-5D5B-227D-88793100724C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5560E19-790D-FAB9-39B7-90844AAA6842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F820F1F-C5FB-25FF-A9B2-D6385DDE89DF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74B2B0A-296F-D84D-5719-327EF5132812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1" name="图形 92">
            <a:extLst>
              <a:ext uri="{FF2B5EF4-FFF2-40B4-BE49-F238E27FC236}">
                <a16:creationId xmlns:a16="http://schemas.microsoft.com/office/drawing/2014/main" id="{DB2D06F3-AC3F-B6CC-87D9-810A7A1654EE}"/>
              </a:ext>
            </a:extLst>
          </p:cNvPr>
          <p:cNvGrpSpPr/>
          <p:nvPr/>
        </p:nvGrpSpPr>
        <p:grpSpPr>
          <a:xfrm>
            <a:off x="2044541" y="2662255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AD7526C6-903E-1421-275A-CC3A1264EE59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1F91323-CE70-3F7E-B2F2-6F8151CA195E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46F9F6C-204D-6928-F4F8-B339ED988959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ECFBD69-A3B7-463D-7652-0E11FC995EA2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53BB177-F888-D333-FD66-2BB0DE02CC8C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图形 92">
            <a:extLst>
              <a:ext uri="{FF2B5EF4-FFF2-40B4-BE49-F238E27FC236}">
                <a16:creationId xmlns:a16="http://schemas.microsoft.com/office/drawing/2014/main" id="{B80E9931-3A7A-0140-3E35-231D09D8156F}"/>
              </a:ext>
            </a:extLst>
          </p:cNvPr>
          <p:cNvGrpSpPr/>
          <p:nvPr/>
        </p:nvGrpSpPr>
        <p:grpSpPr>
          <a:xfrm>
            <a:off x="2044541" y="2085387"/>
            <a:ext cx="153003" cy="139763"/>
            <a:chOff x="-782794" y="3350247"/>
            <a:chExt cx="861298" cy="786765"/>
          </a:xfrm>
          <a:solidFill>
            <a:srgbClr val="D4AEA3"/>
          </a:solidFill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0B3F20C-87A5-C3FE-F1A2-90A08C8C8BA9}"/>
                </a:ext>
              </a:extLst>
            </p:cNvPr>
            <p:cNvSpPr/>
            <p:nvPr/>
          </p:nvSpPr>
          <p:spPr>
            <a:xfrm>
              <a:off x="-435131" y="3513124"/>
              <a:ext cx="181882" cy="372427"/>
            </a:xfrm>
            <a:custGeom>
              <a:avLst/>
              <a:gdLst>
                <a:gd name="connsiteX0" fmla="*/ 154305 w 181882"/>
                <a:gd name="connsiteY0" fmla="*/ 372428 h 372427"/>
                <a:gd name="connsiteX1" fmla="*/ 176213 w 181882"/>
                <a:gd name="connsiteY1" fmla="*/ 360998 h 372427"/>
                <a:gd name="connsiteX2" fmla="*/ 170497 w 181882"/>
                <a:gd name="connsiteY2" fmla="*/ 321945 h 372427"/>
                <a:gd name="connsiteX3" fmla="*/ 55245 w 181882"/>
                <a:gd name="connsiteY3" fmla="*/ 236220 h 372427"/>
                <a:gd name="connsiteX4" fmla="*/ 55245 w 181882"/>
                <a:gd name="connsiteY4" fmla="*/ 27623 h 372427"/>
                <a:gd name="connsiteX5" fmla="*/ 27622 w 181882"/>
                <a:gd name="connsiteY5" fmla="*/ 0 h 372427"/>
                <a:gd name="connsiteX6" fmla="*/ 0 w 181882"/>
                <a:gd name="connsiteY6" fmla="*/ 27623 h 372427"/>
                <a:gd name="connsiteX7" fmla="*/ 0 w 181882"/>
                <a:gd name="connsiteY7" fmla="*/ 249555 h 372427"/>
                <a:gd name="connsiteX8" fmla="*/ 11430 w 181882"/>
                <a:gd name="connsiteY8" fmla="*/ 271463 h 372427"/>
                <a:gd name="connsiteX9" fmla="*/ 138113 w 181882"/>
                <a:gd name="connsiteY9" fmla="*/ 366713 h 372427"/>
                <a:gd name="connsiteX10" fmla="*/ 154305 w 181882"/>
                <a:gd name="connsiteY10" fmla="*/ 372428 h 37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882" h="372427">
                  <a:moveTo>
                    <a:pt x="154305" y="372428"/>
                  </a:moveTo>
                  <a:cubicBezTo>
                    <a:pt x="162877" y="372428"/>
                    <a:pt x="170497" y="368618"/>
                    <a:pt x="176213" y="360998"/>
                  </a:cubicBezTo>
                  <a:cubicBezTo>
                    <a:pt x="185738" y="348615"/>
                    <a:pt x="182880" y="331470"/>
                    <a:pt x="170497" y="321945"/>
                  </a:cubicBezTo>
                  <a:lnTo>
                    <a:pt x="55245" y="236220"/>
                  </a:lnTo>
                  <a:lnTo>
                    <a:pt x="55245" y="27623"/>
                  </a:lnTo>
                  <a:cubicBezTo>
                    <a:pt x="55245" y="12383"/>
                    <a:pt x="42863" y="0"/>
                    <a:pt x="27622" y="0"/>
                  </a:cubicBezTo>
                  <a:cubicBezTo>
                    <a:pt x="12382" y="0"/>
                    <a:pt x="0" y="12383"/>
                    <a:pt x="0" y="27623"/>
                  </a:cubicBezTo>
                  <a:lnTo>
                    <a:pt x="0" y="249555"/>
                  </a:lnTo>
                  <a:cubicBezTo>
                    <a:pt x="0" y="258128"/>
                    <a:pt x="3810" y="266700"/>
                    <a:pt x="11430" y="271463"/>
                  </a:cubicBezTo>
                  <a:lnTo>
                    <a:pt x="138113" y="366713"/>
                  </a:lnTo>
                  <a:cubicBezTo>
                    <a:pt x="141922" y="370522"/>
                    <a:pt x="147638" y="372428"/>
                    <a:pt x="154305" y="372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AF274DF3-4E95-C994-8E4C-B8A659C0216E}"/>
                </a:ext>
              </a:extLst>
            </p:cNvPr>
            <p:cNvSpPr/>
            <p:nvPr/>
          </p:nvSpPr>
          <p:spPr>
            <a:xfrm>
              <a:off x="-782794" y="3350247"/>
              <a:ext cx="861298" cy="786765"/>
            </a:xfrm>
            <a:custGeom>
              <a:avLst/>
              <a:gdLst>
                <a:gd name="connsiteX0" fmla="*/ 813435 w 861298"/>
                <a:gd name="connsiteY0" fmla="*/ 310515 h 786765"/>
                <a:gd name="connsiteX1" fmla="*/ 782955 w 861298"/>
                <a:gd name="connsiteY1" fmla="*/ 340995 h 786765"/>
                <a:gd name="connsiteX2" fmla="*/ 393383 w 861298"/>
                <a:gd name="connsiteY2" fmla="*/ 0 h 786765"/>
                <a:gd name="connsiteX3" fmla="*/ 0 w 861298"/>
                <a:gd name="connsiteY3" fmla="*/ 393383 h 786765"/>
                <a:gd name="connsiteX4" fmla="*/ 393383 w 861298"/>
                <a:gd name="connsiteY4" fmla="*/ 786765 h 786765"/>
                <a:gd name="connsiteX5" fmla="*/ 704850 w 861298"/>
                <a:gd name="connsiteY5" fmla="*/ 633413 h 786765"/>
                <a:gd name="connsiteX6" fmla="*/ 700088 w 861298"/>
                <a:gd name="connsiteY6" fmla="*/ 594360 h 786765"/>
                <a:gd name="connsiteX7" fmla="*/ 661035 w 861298"/>
                <a:gd name="connsiteY7" fmla="*/ 599123 h 786765"/>
                <a:gd name="connsiteX8" fmla="*/ 393383 w 861298"/>
                <a:gd name="connsiteY8" fmla="*/ 731520 h 786765"/>
                <a:gd name="connsiteX9" fmla="*/ 55245 w 861298"/>
                <a:gd name="connsiteY9" fmla="*/ 393383 h 786765"/>
                <a:gd name="connsiteX10" fmla="*/ 393383 w 861298"/>
                <a:gd name="connsiteY10" fmla="*/ 55245 h 786765"/>
                <a:gd name="connsiteX11" fmla="*/ 728663 w 861298"/>
                <a:gd name="connsiteY11" fmla="*/ 349568 h 786765"/>
                <a:gd name="connsiteX12" fmla="*/ 688658 w 861298"/>
                <a:gd name="connsiteY12" fmla="*/ 310515 h 786765"/>
                <a:gd name="connsiteX13" fmla="*/ 649605 w 861298"/>
                <a:gd name="connsiteY13" fmla="*/ 310515 h 786765"/>
                <a:gd name="connsiteX14" fmla="*/ 649605 w 861298"/>
                <a:gd name="connsiteY14" fmla="*/ 349568 h 786765"/>
                <a:gd name="connsiteX15" fmla="*/ 731520 w 861298"/>
                <a:gd name="connsiteY15" fmla="*/ 431483 h 786765"/>
                <a:gd name="connsiteX16" fmla="*/ 751523 w 861298"/>
                <a:gd name="connsiteY16" fmla="*/ 439103 h 786765"/>
                <a:gd name="connsiteX17" fmla="*/ 771525 w 861298"/>
                <a:gd name="connsiteY17" fmla="*/ 431483 h 786765"/>
                <a:gd name="connsiteX18" fmla="*/ 853440 w 861298"/>
                <a:gd name="connsiteY18" fmla="*/ 349568 h 786765"/>
                <a:gd name="connsiteX19" fmla="*/ 853440 w 861298"/>
                <a:gd name="connsiteY19" fmla="*/ 310515 h 786765"/>
                <a:gd name="connsiteX20" fmla="*/ 813435 w 861298"/>
                <a:gd name="connsiteY20" fmla="*/ 310515 h 78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1298" h="786765">
                  <a:moveTo>
                    <a:pt x="813435" y="310515"/>
                  </a:moveTo>
                  <a:lnTo>
                    <a:pt x="782955" y="340995"/>
                  </a:lnTo>
                  <a:cubicBezTo>
                    <a:pt x="757238" y="148590"/>
                    <a:pt x="592455" y="0"/>
                    <a:pt x="393383" y="0"/>
                  </a:cubicBezTo>
                  <a:cubicBezTo>
                    <a:pt x="176213" y="0"/>
                    <a:pt x="0" y="176213"/>
                    <a:pt x="0" y="393383"/>
                  </a:cubicBezTo>
                  <a:cubicBezTo>
                    <a:pt x="0" y="610553"/>
                    <a:pt x="176213" y="786765"/>
                    <a:pt x="393383" y="786765"/>
                  </a:cubicBezTo>
                  <a:cubicBezTo>
                    <a:pt x="516255" y="786765"/>
                    <a:pt x="629603" y="730568"/>
                    <a:pt x="704850" y="633413"/>
                  </a:cubicBezTo>
                  <a:cubicBezTo>
                    <a:pt x="714375" y="621030"/>
                    <a:pt x="711518" y="603885"/>
                    <a:pt x="700088" y="594360"/>
                  </a:cubicBezTo>
                  <a:cubicBezTo>
                    <a:pt x="687705" y="584835"/>
                    <a:pt x="670560" y="587693"/>
                    <a:pt x="661035" y="599123"/>
                  </a:cubicBezTo>
                  <a:cubicBezTo>
                    <a:pt x="596265" y="682943"/>
                    <a:pt x="499110" y="731520"/>
                    <a:pt x="393383" y="731520"/>
                  </a:cubicBezTo>
                  <a:cubicBezTo>
                    <a:pt x="206693" y="731520"/>
                    <a:pt x="55245" y="580073"/>
                    <a:pt x="55245" y="393383"/>
                  </a:cubicBezTo>
                  <a:cubicBezTo>
                    <a:pt x="55245" y="206693"/>
                    <a:pt x="206693" y="55245"/>
                    <a:pt x="393383" y="55245"/>
                  </a:cubicBezTo>
                  <a:cubicBezTo>
                    <a:pt x="564833" y="55245"/>
                    <a:pt x="706755" y="183833"/>
                    <a:pt x="728663" y="349568"/>
                  </a:cubicBezTo>
                  <a:lnTo>
                    <a:pt x="688658" y="310515"/>
                  </a:lnTo>
                  <a:cubicBezTo>
                    <a:pt x="678180" y="300038"/>
                    <a:pt x="660083" y="300038"/>
                    <a:pt x="649605" y="310515"/>
                  </a:cubicBezTo>
                  <a:cubicBezTo>
                    <a:pt x="639128" y="320993"/>
                    <a:pt x="639128" y="339090"/>
                    <a:pt x="649605" y="349568"/>
                  </a:cubicBezTo>
                  <a:lnTo>
                    <a:pt x="731520" y="431483"/>
                  </a:lnTo>
                  <a:cubicBezTo>
                    <a:pt x="736283" y="436245"/>
                    <a:pt x="743903" y="439103"/>
                    <a:pt x="751523" y="439103"/>
                  </a:cubicBezTo>
                  <a:cubicBezTo>
                    <a:pt x="759143" y="439103"/>
                    <a:pt x="765810" y="436245"/>
                    <a:pt x="771525" y="431483"/>
                  </a:cubicBezTo>
                  <a:lnTo>
                    <a:pt x="853440" y="349568"/>
                  </a:lnTo>
                  <a:cubicBezTo>
                    <a:pt x="863918" y="339090"/>
                    <a:pt x="863918" y="320993"/>
                    <a:pt x="853440" y="310515"/>
                  </a:cubicBezTo>
                  <a:cubicBezTo>
                    <a:pt x="842010" y="299085"/>
                    <a:pt x="824865" y="299085"/>
                    <a:pt x="813435" y="310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BAC1C82A-EDD0-8FB1-1B53-D95A41757A37}"/>
                </a:ext>
              </a:extLst>
            </p:cNvPr>
            <p:cNvSpPr/>
            <p:nvPr/>
          </p:nvSpPr>
          <p:spPr>
            <a:xfrm>
              <a:off x="-409414" y="3435020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3DBEE15-258D-C183-C727-8B6B99A862FD}"/>
                </a:ext>
              </a:extLst>
            </p:cNvPr>
            <p:cNvSpPr/>
            <p:nvPr/>
          </p:nvSpPr>
          <p:spPr>
            <a:xfrm>
              <a:off x="-409414" y="4012235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C024B68-1309-BFF2-1BEB-A5A3CB78895A}"/>
                </a:ext>
              </a:extLst>
            </p:cNvPr>
            <p:cNvSpPr/>
            <p:nvPr/>
          </p:nvSpPr>
          <p:spPr>
            <a:xfrm>
              <a:off x="-698022" y="372362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2 w 40005"/>
                <a:gd name="connsiteY1" fmla="*/ 40005 h 40005"/>
                <a:gd name="connsiteX2" fmla="*/ 0 w 40005"/>
                <a:gd name="connsiteY2" fmla="*/ 20003 h 40005"/>
                <a:gd name="connsiteX3" fmla="*/ 20002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BAFC3575-0B94-AC2A-25EB-BE86522BB0C9}"/>
              </a:ext>
            </a:extLst>
          </p:cNvPr>
          <p:cNvGrpSpPr/>
          <p:nvPr/>
        </p:nvGrpSpPr>
        <p:grpSpPr>
          <a:xfrm>
            <a:off x="1797405" y="2246857"/>
            <a:ext cx="503197" cy="3764982"/>
            <a:chOff x="6807710" y="2149007"/>
            <a:chExt cx="3710734" cy="3764982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BE5F991B-8B7D-85C2-4AB4-681B5A5B1924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2149007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3A0FB8B7-0186-3531-9AAA-70215BF5809D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2438621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2F11F6EA-E1E8-ABF0-18E4-88330ADD35A4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2728235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C0F3FF44-B0CB-B4F4-D546-5291C303C931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3017849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C5D8224B-1C4D-549C-A7A2-C4A8911CEE28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3307463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9E28A254-4ACB-2E18-EC41-785538EDE7A9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3597077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85EDA906-0DA2-74CC-90B1-BD274ED4A36E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3886691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A6D41061-7456-0CEB-12C7-051CFECC8B08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4176305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AA87B6B4-FD99-2D98-3A87-76E400AEDF67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4465919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E267A343-FA20-B5E8-C8DC-493CB94B8AE5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4755533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D4CDDBC6-7AAB-0381-B278-0E4219202C76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5045147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F2652E58-963F-72DC-086D-AD96C18F140F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5334761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61EA53A8-6C9D-0D59-3AEC-4B1296869EA5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5624375"/>
              <a:ext cx="3710734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4F3BD39A-D7CE-0A1B-EB31-99973A04B488}"/>
                </a:ext>
              </a:extLst>
            </p:cNvPr>
            <p:cNvCxnSpPr>
              <a:cxnSpLocks/>
            </p:cNvCxnSpPr>
            <p:nvPr/>
          </p:nvCxnSpPr>
          <p:spPr>
            <a:xfrm>
              <a:off x="6807710" y="5913989"/>
              <a:ext cx="3710734" cy="0"/>
            </a:xfrm>
            <a:prstGeom prst="line">
              <a:avLst/>
            </a:prstGeom>
            <a:ln w="12700" cap="rnd">
              <a:solidFill>
                <a:srgbClr val="C3CFD3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id="{9BE19982-EFE3-3032-4A4D-73F094D2E9D1}"/>
              </a:ext>
            </a:extLst>
          </p:cNvPr>
          <p:cNvSpPr txBox="1"/>
          <p:nvPr/>
        </p:nvSpPr>
        <p:spPr>
          <a:xfrm>
            <a:off x="2486371" y="3740269"/>
            <a:ext cx="3006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rgbClr val="D4AEA3"/>
                </a:solidFill>
                <a:latin typeface="Jumble" panose="02000503000000020004" pitchFamily="2" charset="0"/>
              </a:rPr>
              <a:t>Malesuada Fames Ac Turpis </a:t>
            </a:r>
            <a:endParaRPr lang="zh-CN" altLang="en-US" sz="1600">
              <a:solidFill>
                <a:srgbClr val="D4AEA3"/>
              </a:solidFill>
              <a:latin typeface="Jumble" panose="02000503000000020004" pitchFamily="2" charset="0"/>
            </a:endParaRPr>
          </a:p>
        </p:txBody>
      </p:sp>
      <p:graphicFrame>
        <p:nvGraphicFramePr>
          <p:cNvPr id="99" name="表格 98">
            <a:extLst>
              <a:ext uri="{FF2B5EF4-FFF2-40B4-BE49-F238E27FC236}">
                <a16:creationId xmlns:a16="http://schemas.microsoft.com/office/drawing/2014/main" id="{31AC4FF0-BA13-C9AB-9655-887B432FE2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965268"/>
              </p:ext>
            </p:extLst>
          </p:nvPr>
        </p:nvGraphicFramePr>
        <p:xfrm>
          <a:off x="6562525" y="920287"/>
          <a:ext cx="4141370" cy="1517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5703">
                  <a:extLst>
                    <a:ext uri="{9D8B030D-6E8A-4147-A177-3AD203B41FA5}">
                      <a16:colId xmlns:a16="http://schemas.microsoft.com/office/drawing/2014/main" val="1876941712"/>
                    </a:ext>
                  </a:extLst>
                </a:gridCol>
                <a:gridCol w="3365667">
                  <a:extLst>
                    <a:ext uri="{9D8B030D-6E8A-4147-A177-3AD203B41FA5}">
                      <a16:colId xmlns:a16="http://schemas.microsoft.com/office/drawing/2014/main" val="3945045260"/>
                    </a:ext>
                  </a:extLst>
                </a:gridCol>
              </a:tblGrid>
              <a:tr h="252860"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D4D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D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1472479"/>
                  </a:ext>
                </a:extLst>
              </a:tr>
              <a:tr h="252860"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D4D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D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5371440"/>
                  </a:ext>
                </a:extLst>
              </a:tr>
              <a:tr h="252860"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D4D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D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479372"/>
                  </a:ext>
                </a:extLst>
              </a:tr>
              <a:tr h="252860"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D4D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D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528667"/>
                  </a:ext>
                </a:extLst>
              </a:tr>
              <a:tr h="252860"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D4D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D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9228635"/>
                  </a:ext>
                </a:extLst>
              </a:tr>
              <a:tr h="252860"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CD4D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CD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3989167"/>
                  </a:ext>
                </a:extLst>
              </a:tr>
            </a:tbl>
          </a:graphicData>
        </a:graphic>
      </p:graphicFrame>
      <p:sp>
        <p:nvSpPr>
          <p:cNvPr id="100" name="文本框 99">
            <a:extLst>
              <a:ext uri="{FF2B5EF4-FFF2-40B4-BE49-F238E27FC236}">
                <a16:creationId xmlns:a16="http://schemas.microsoft.com/office/drawing/2014/main" id="{66F91DF5-E1C5-CB8A-E68D-59A123CB073E}"/>
              </a:ext>
            </a:extLst>
          </p:cNvPr>
          <p:cNvSpPr txBox="1"/>
          <p:nvPr/>
        </p:nvSpPr>
        <p:spPr>
          <a:xfrm>
            <a:off x="7116027" y="835263"/>
            <a:ext cx="3128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>
                <a:solidFill>
                  <a:srgbClr val="72738E"/>
                </a:solidFill>
                <a:latin typeface="Signerica Fat" panose="02000503000000000000" pitchFamily="2" charset="0"/>
              </a:rPr>
              <a:t>Title Goes Here</a:t>
            </a:r>
            <a:endParaRPr lang="zh-CN" altLang="en-US" b="1">
              <a:solidFill>
                <a:srgbClr val="72738E"/>
              </a:solidFill>
              <a:latin typeface="Signerica Fat" panose="02000503000000000000" pitchFamily="2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1" name="墨迹 100">
                <a:extLst>
                  <a:ext uri="{FF2B5EF4-FFF2-40B4-BE49-F238E27FC236}">
                    <a16:creationId xmlns:a16="http://schemas.microsoft.com/office/drawing/2014/main" id="{33F8F2B8-C1F5-555D-9166-7B996075A695}"/>
                  </a:ext>
                </a:extLst>
              </p14:cNvPr>
              <p14:cNvContentPartPr/>
              <p14:nvPr/>
            </p14:nvContentPartPr>
            <p14:xfrm>
              <a:off x="8400845" y="1129599"/>
              <a:ext cx="2073600" cy="320040"/>
            </p14:xfrm>
          </p:contentPart>
        </mc:Choice>
        <mc:Fallback xmlns="">
          <p:pic>
            <p:nvPicPr>
              <p:cNvPr id="101" name="墨迹 100">
                <a:extLst>
                  <a:ext uri="{FF2B5EF4-FFF2-40B4-BE49-F238E27FC236}">
                    <a16:creationId xmlns:a16="http://schemas.microsoft.com/office/drawing/2014/main" id="{33F8F2B8-C1F5-555D-9166-7B996075A69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91485" y="1120239"/>
                <a:ext cx="2092320" cy="338760"/>
              </a:xfrm>
              <a:prstGeom prst="rect">
                <a:avLst/>
              </a:prstGeom>
            </p:spPr>
          </p:pic>
        </mc:Fallback>
      </mc:AlternateContent>
      <p:pic>
        <p:nvPicPr>
          <p:cNvPr id="105" name="图片 104" descr="图标&#10;&#10;描述已自动生成">
            <a:extLst>
              <a:ext uri="{FF2B5EF4-FFF2-40B4-BE49-F238E27FC236}">
                <a16:creationId xmlns:a16="http://schemas.microsoft.com/office/drawing/2014/main" id="{193CBA49-ECE9-6214-ACEC-9DA0013099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525" y="593579"/>
            <a:ext cx="653416" cy="653416"/>
          </a:xfrm>
          <a:prstGeom prst="rect">
            <a:avLst/>
          </a:prstGeom>
        </p:spPr>
      </p:pic>
      <p:pic>
        <p:nvPicPr>
          <p:cNvPr id="107" name="图片 106" descr="图标&#10;&#10;描述已自动生成">
            <a:extLst>
              <a:ext uri="{FF2B5EF4-FFF2-40B4-BE49-F238E27FC236}">
                <a16:creationId xmlns:a16="http://schemas.microsoft.com/office/drawing/2014/main" id="{06000469-98D7-9F29-A039-EDC4151EAB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9124">
            <a:off x="10385414" y="2092718"/>
            <a:ext cx="475913" cy="475913"/>
          </a:xfrm>
          <a:prstGeom prst="rect">
            <a:avLst/>
          </a:prstGeom>
        </p:spPr>
      </p:pic>
      <p:sp>
        <p:nvSpPr>
          <p:cNvPr id="108" name="文本框 107">
            <a:extLst>
              <a:ext uri="{FF2B5EF4-FFF2-40B4-BE49-F238E27FC236}">
                <a16:creationId xmlns:a16="http://schemas.microsoft.com/office/drawing/2014/main" id="{DFEA59F7-34DD-BA0C-9777-9A5862925554}"/>
              </a:ext>
            </a:extLst>
          </p:cNvPr>
          <p:cNvSpPr txBox="1"/>
          <p:nvPr/>
        </p:nvSpPr>
        <p:spPr>
          <a:xfrm>
            <a:off x="7260565" y="2599905"/>
            <a:ext cx="2745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D58285"/>
                </a:solidFill>
                <a:latin typeface="Jumble" panose="02000503000000020004" pitchFamily="2" charset="0"/>
              </a:rPr>
              <a:t>Powerpoint Templet</a:t>
            </a:r>
            <a:endParaRPr lang="zh-CN" altLang="en-US" sz="20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10" name="墨迹 109">
                <a:extLst>
                  <a:ext uri="{FF2B5EF4-FFF2-40B4-BE49-F238E27FC236}">
                    <a16:creationId xmlns:a16="http://schemas.microsoft.com/office/drawing/2014/main" id="{E2C9FF31-FCF0-7B65-B0E6-F55CF148A41B}"/>
                  </a:ext>
                </a:extLst>
              </p14:cNvPr>
              <p14:cNvContentPartPr/>
              <p14:nvPr/>
            </p14:nvContentPartPr>
            <p14:xfrm>
              <a:off x="6562525" y="2793840"/>
              <a:ext cx="698040" cy="12240"/>
            </p14:xfrm>
          </p:contentPart>
        </mc:Choice>
        <mc:Fallback xmlns="">
          <p:pic>
            <p:nvPicPr>
              <p:cNvPr id="110" name="墨迹 109">
                <a:extLst>
                  <a:ext uri="{FF2B5EF4-FFF2-40B4-BE49-F238E27FC236}">
                    <a16:creationId xmlns:a16="http://schemas.microsoft.com/office/drawing/2014/main" id="{E2C9FF31-FCF0-7B65-B0E6-F55CF148A41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553165" y="2784480"/>
                <a:ext cx="71640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17" name="墨迹 116">
                <a:extLst>
                  <a:ext uri="{FF2B5EF4-FFF2-40B4-BE49-F238E27FC236}">
                    <a16:creationId xmlns:a16="http://schemas.microsoft.com/office/drawing/2014/main" id="{06C22716-C581-5921-1E7F-DF93F11682E8}"/>
                  </a:ext>
                </a:extLst>
              </p14:cNvPr>
              <p14:cNvContentPartPr/>
              <p14:nvPr/>
            </p14:nvContentPartPr>
            <p14:xfrm>
              <a:off x="10005855" y="2793840"/>
              <a:ext cx="698040" cy="12240"/>
            </p14:xfrm>
          </p:contentPart>
        </mc:Choice>
        <mc:Fallback xmlns="">
          <p:pic>
            <p:nvPicPr>
              <p:cNvPr id="117" name="墨迹 116">
                <a:extLst>
                  <a:ext uri="{FF2B5EF4-FFF2-40B4-BE49-F238E27FC236}">
                    <a16:creationId xmlns:a16="http://schemas.microsoft.com/office/drawing/2014/main" id="{06C22716-C581-5921-1E7F-DF93F11682E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996495" y="2784480"/>
                <a:ext cx="716400" cy="30960"/>
              </a:xfrm>
              <a:prstGeom prst="rect">
                <a:avLst/>
              </a:prstGeom>
            </p:spPr>
          </p:pic>
        </mc:Fallback>
      </mc:AlternateContent>
      <p:sp>
        <p:nvSpPr>
          <p:cNvPr id="118" name="矩形: 圆角 117">
            <a:extLst>
              <a:ext uri="{FF2B5EF4-FFF2-40B4-BE49-F238E27FC236}">
                <a16:creationId xmlns:a16="http://schemas.microsoft.com/office/drawing/2014/main" id="{E4F015F5-AA13-4552-8295-B7B8FD7842B7}"/>
              </a:ext>
            </a:extLst>
          </p:cNvPr>
          <p:cNvSpPr/>
          <p:nvPr/>
        </p:nvSpPr>
        <p:spPr>
          <a:xfrm>
            <a:off x="6562525" y="3179244"/>
            <a:ext cx="4141370" cy="382275"/>
          </a:xfrm>
          <a:custGeom>
            <a:avLst/>
            <a:gdLst>
              <a:gd name="connsiteX0" fmla="*/ 0 w 4141370"/>
              <a:gd name="connsiteY0" fmla="*/ 83187 h 382275"/>
              <a:gd name="connsiteX1" fmla="*/ 83187 w 4141370"/>
              <a:gd name="connsiteY1" fmla="*/ 0 h 382275"/>
              <a:gd name="connsiteX2" fmla="*/ 690794 w 4141370"/>
              <a:gd name="connsiteY2" fmla="*/ 0 h 382275"/>
              <a:gd name="connsiteX3" fmla="*/ 1139400 w 4141370"/>
              <a:gd name="connsiteY3" fmla="*/ 0 h 382275"/>
              <a:gd name="connsiteX4" fmla="*/ 1707257 w 4141370"/>
              <a:gd name="connsiteY4" fmla="*/ 0 h 382275"/>
              <a:gd name="connsiteX5" fmla="*/ 2195613 w 4141370"/>
              <a:gd name="connsiteY5" fmla="*/ 0 h 382275"/>
              <a:gd name="connsiteX6" fmla="*/ 2803220 w 4141370"/>
              <a:gd name="connsiteY6" fmla="*/ 0 h 382275"/>
              <a:gd name="connsiteX7" fmla="*/ 3291577 w 4141370"/>
              <a:gd name="connsiteY7" fmla="*/ 0 h 382275"/>
              <a:gd name="connsiteX8" fmla="*/ 4058183 w 4141370"/>
              <a:gd name="connsiteY8" fmla="*/ 0 h 382275"/>
              <a:gd name="connsiteX9" fmla="*/ 4141370 w 4141370"/>
              <a:gd name="connsiteY9" fmla="*/ 83187 h 382275"/>
              <a:gd name="connsiteX10" fmla="*/ 4141370 w 4141370"/>
              <a:gd name="connsiteY10" fmla="*/ 299088 h 382275"/>
              <a:gd name="connsiteX11" fmla="*/ 4058183 w 4141370"/>
              <a:gd name="connsiteY11" fmla="*/ 382275 h 382275"/>
              <a:gd name="connsiteX12" fmla="*/ 3410827 w 4141370"/>
              <a:gd name="connsiteY12" fmla="*/ 382275 h 382275"/>
              <a:gd name="connsiteX13" fmla="*/ 2922470 w 4141370"/>
              <a:gd name="connsiteY13" fmla="*/ 382275 h 382275"/>
              <a:gd name="connsiteX14" fmla="*/ 2473863 w 4141370"/>
              <a:gd name="connsiteY14" fmla="*/ 382275 h 382275"/>
              <a:gd name="connsiteX15" fmla="*/ 1985507 w 4141370"/>
              <a:gd name="connsiteY15" fmla="*/ 382275 h 382275"/>
              <a:gd name="connsiteX16" fmla="*/ 1457400 w 4141370"/>
              <a:gd name="connsiteY16" fmla="*/ 382275 h 382275"/>
              <a:gd name="connsiteX17" fmla="*/ 889543 w 4141370"/>
              <a:gd name="connsiteY17" fmla="*/ 382275 h 382275"/>
              <a:gd name="connsiteX18" fmla="*/ 83187 w 4141370"/>
              <a:gd name="connsiteY18" fmla="*/ 382275 h 382275"/>
              <a:gd name="connsiteX19" fmla="*/ 0 w 4141370"/>
              <a:gd name="connsiteY19" fmla="*/ 299088 h 382275"/>
              <a:gd name="connsiteX20" fmla="*/ 0 w 4141370"/>
              <a:gd name="connsiteY20" fmla="*/ 83187 h 38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41370" h="382275" fill="none" extrusionOk="0">
                <a:moveTo>
                  <a:pt x="0" y="83187"/>
                </a:moveTo>
                <a:cubicBezTo>
                  <a:pt x="2029" y="41262"/>
                  <a:pt x="26689" y="5566"/>
                  <a:pt x="83187" y="0"/>
                </a:cubicBezTo>
                <a:cubicBezTo>
                  <a:pt x="372654" y="-18864"/>
                  <a:pt x="444731" y="36180"/>
                  <a:pt x="690794" y="0"/>
                </a:cubicBezTo>
                <a:cubicBezTo>
                  <a:pt x="936857" y="-36180"/>
                  <a:pt x="949824" y="45154"/>
                  <a:pt x="1139400" y="0"/>
                </a:cubicBezTo>
                <a:cubicBezTo>
                  <a:pt x="1328976" y="-45154"/>
                  <a:pt x="1512826" y="55123"/>
                  <a:pt x="1707257" y="0"/>
                </a:cubicBezTo>
                <a:cubicBezTo>
                  <a:pt x="1901688" y="-55123"/>
                  <a:pt x="2075641" y="38416"/>
                  <a:pt x="2195613" y="0"/>
                </a:cubicBezTo>
                <a:cubicBezTo>
                  <a:pt x="2315585" y="-38416"/>
                  <a:pt x="2590247" y="60276"/>
                  <a:pt x="2803220" y="0"/>
                </a:cubicBezTo>
                <a:cubicBezTo>
                  <a:pt x="3016193" y="-60276"/>
                  <a:pt x="3179790" y="23099"/>
                  <a:pt x="3291577" y="0"/>
                </a:cubicBezTo>
                <a:cubicBezTo>
                  <a:pt x="3403364" y="-23099"/>
                  <a:pt x="3840820" y="27003"/>
                  <a:pt x="4058183" y="0"/>
                </a:cubicBezTo>
                <a:cubicBezTo>
                  <a:pt x="4098633" y="5560"/>
                  <a:pt x="4136690" y="47259"/>
                  <a:pt x="4141370" y="83187"/>
                </a:cubicBezTo>
                <a:cubicBezTo>
                  <a:pt x="4158409" y="148214"/>
                  <a:pt x="4124313" y="245159"/>
                  <a:pt x="4141370" y="299088"/>
                </a:cubicBezTo>
                <a:cubicBezTo>
                  <a:pt x="4130281" y="351249"/>
                  <a:pt x="4104862" y="384269"/>
                  <a:pt x="4058183" y="382275"/>
                </a:cubicBezTo>
                <a:cubicBezTo>
                  <a:pt x="3774069" y="420323"/>
                  <a:pt x="3721016" y="310707"/>
                  <a:pt x="3410827" y="382275"/>
                </a:cubicBezTo>
                <a:cubicBezTo>
                  <a:pt x="3100638" y="453843"/>
                  <a:pt x="3067843" y="369003"/>
                  <a:pt x="2922470" y="382275"/>
                </a:cubicBezTo>
                <a:cubicBezTo>
                  <a:pt x="2777097" y="395547"/>
                  <a:pt x="2613049" y="328625"/>
                  <a:pt x="2473863" y="382275"/>
                </a:cubicBezTo>
                <a:cubicBezTo>
                  <a:pt x="2334677" y="435925"/>
                  <a:pt x="2135664" y="329844"/>
                  <a:pt x="1985507" y="382275"/>
                </a:cubicBezTo>
                <a:cubicBezTo>
                  <a:pt x="1835350" y="434706"/>
                  <a:pt x="1578871" y="339741"/>
                  <a:pt x="1457400" y="382275"/>
                </a:cubicBezTo>
                <a:cubicBezTo>
                  <a:pt x="1335929" y="424809"/>
                  <a:pt x="1076747" y="335712"/>
                  <a:pt x="889543" y="382275"/>
                </a:cubicBezTo>
                <a:cubicBezTo>
                  <a:pt x="702339" y="428838"/>
                  <a:pt x="444123" y="335121"/>
                  <a:pt x="83187" y="382275"/>
                </a:cubicBezTo>
                <a:cubicBezTo>
                  <a:pt x="39361" y="387717"/>
                  <a:pt x="8740" y="349097"/>
                  <a:pt x="0" y="299088"/>
                </a:cubicBezTo>
                <a:cubicBezTo>
                  <a:pt x="-3440" y="192443"/>
                  <a:pt x="24811" y="183508"/>
                  <a:pt x="0" y="83187"/>
                </a:cubicBezTo>
                <a:close/>
              </a:path>
              <a:path w="4141370" h="382275" stroke="0" extrusionOk="0">
                <a:moveTo>
                  <a:pt x="0" y="83187"/>
                </a:moveTo>
                <a:cubicBezTo>
                  <a:pt x="-3617" y="35013"/>
                  <a:pt x="34340" y="1090"/>
                  <a:pt x="83187" y="0"/>
                </a:cubicBezTo>
                <a:cubicBezTo>
                  <a:pt x="288631" y="-52935"/>
                  <a:pt x="540603" y="11677"/>
                  <a:pt x="730543" y="0"/>
                </a:cubicBezTo>
                <a:cubicBezTo>
                  <a:pt x="920483" y="-11677"/>
                  <a:pt x="1050551" y="62724"/>
                  <a:pt x="1258650" y="0"/>
                </a:cubicBezTo>
                <a:cubicBezTo>
                  <a:pt x="1466749" y="-62724"/>
                  <a:pt x="1644058" y="47086"/>
                  <a:pt x="1747007" y="0"/>
                </a:cubicBezTo>
                <a:cubicBezTo>
                  <a:pt x="1849956" y="-47086"/>
                  <a:pt x="2058174" y="13158"/>
                  <a:pt x="2354613" y="0"/>
                </a:cubicBezTo>
                <a:cubicBezTo>
                  <a:pt x="2651052" y="-13158"/>
                  <a:pt x="2647036" y="53870"/>
                  <a:pt x="2882720" y="0"/>
                </a:cubicBezTo>
                <a:cubicBezTo>
                  <a:pt x="3118404" y="-53870"/>
                  <a:pt x="3206450" y="14934"/>
                  <a:pt x="3530076" y="0"/>
                </a:cubicBezTo>
                <a:cubicBezTo>
                  <a:pt x="3853702" y="-14934"/>
                  <a:pt x="3840582" y="969"/>
                  <a:pt x="4058183" y="0"/>
                </a:cubicBezTo>
                <a:cubicBezTo>
                  <a:pt x="4100669" y="5719"/>
                  <a:pt x="4137301" y="32524"/>
                  <a:pt x="4141370" y="83187"/>
                </a:cubicBezTo>
                <a:cubicBezTo>
                  <a:pt x="4149135" y="153480"/>
                  <a:pt x="4119458" y="192656"/>
                  <a:pt x="4141370" y="299088"/>
                </a:cubicBezTo>
                <a:cubicBezTo>
                  <a:pt x="4143929" y="348841"/>
                  <a:pt x="4104952" y="390826"/>
                  <a:pt x="4058183" y="382275"/>
                </a:cubicBezTo>
                <a:cubicBezTo>
                  <a:pt x="3931382" y="408643"/>
                  <a:pt x="3790066" y="333179"/>
                  <a:pt x="3609576" y="382275"/>
                </a:cubicBezTo>
                <a:cubicBezTo>
                  <a:pt x="3429086" y="431371"/>
                  <a:pt x="3191866" y="344293"/>
                  <a:pt x="2962220" y="382275"/>
                </a:cubicBezTo>
                <a:cubicBezTo>
                  <a:pt x="2732574" y="420257"/>
                  <a:pt x="2650378" y="347278"/>
                  <a:pt x="2473863" y="382275"/>
                </a:cubicBezTo>
                <a:cubicBezTo>
                  <a:pt x="2297348" y="417272"/>
                  <a:pt x="2131209" y="365347"/>
                  <a:pt x="1906007" y="382275"/>
                </a:cubicBezTo>
                <a:cubicBezTo>
                  <a:pt x="1680805" y="399203"/>
                  <a:pt x="1493267" y="371977"/>
                  <a:pt x="1258650" y="382275"/>
                </a:cubicBezTo>
                <a:cubicBezTo>
                  <a:pt x="1024033" y="392573"/>
                  <a:pt x="935573" y="381222"/>
                  <a:pt x="690794" y="382275"/>
                </a:cubicBezTo>
                <a:cubicBezTo>
                  <a:pt x="446015" y="383328"/>
                  <a:pt x="327371" y="314708"/>
                  <a:pt x="83187" y="382275"/>
                </a:cubicBezTo>
                <a:cubicBezTo>
                  <a:pt x="34395" y="382392"/>
                  <a:pt x="4443" y="337021"/>
                  <a:pt x="0" y="299088"/>
                </a:cubicBezTo>
                <a:cubicBezTo>
                  <a:pt x="-17441" y="209025"/>
                  <a:pt x="22439" y="185484"/>
                  <a:pt x="0" y="83187"/>
                </a:cubicBezTo>
                <a:close/>
              </a:path>
            </a:pathLst>
          </a:custGeom>
          <a:solidFill>
            <a:srgbClr val="BBCFE2">
              <a:alpha val="30000"/>
            </a:srgbClr>
          </a:solidFill>
          <a:ln>
            <a:solidFill>
              <a:srgbClr val="BBCFE2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2176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5CFD4"/>
              </a:solidFill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862AE601-E864-5A3B-60BD-F8AC441DA17C}"/>
              </a:ext>
            </a:extLst>
          </p:cNvPr>
          <p:cNvSpPr txBox="1"/>
          <p:nvPr/>
        </p:nvSpPr>
        <p:spPr>
          <a:xfrm>
            <a:off x="6597175" y="3222435"/>
            <a:ext cx="1130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BBCFE2"/>
                </a:solidFill>
                <a:latin typeface="Jumble" panose="02000503000000020004" pitchFamily="2" charset="0"/>
              </a:rPr>
              <a:t>March</a:t>
            </a:r>
            <a:endParaRPr lang="zh-CN" altLang="en-US" sz="1400">
              <a:solidFill>
                <a:srgbClr val="BBCFE2"/>
              </a:solidFill>
              <a:latin typeface="Jumble" panose="02000503000000020004" pitchFamily="2" charset="0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6C19739E-B8BE-CB7E-9AB4-B53CF3751DA1}"/>
              </a:ext>
            </a:extLst>
          </p:cNvPr>
          <p:cNvSpPr txBox="1"/>
          <p:nvPr/>
        </p:nvSpPr>
        <p:spPr>
          <a:xfrm>
            <a:off x="9469922" y="3222435"/>
            <a:ext cx="1130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BBCFE2"/>
                </a:solidFill>
                <a:latin typeface="Jumble" panose="02000503000000020004" pitchFamily="2" charset="0"/>
              </a:rPr>
              <a:t>monday</a:t>
            </a:r>
            <a:endParaRPr lang="zh-CN" altLang="en-US" sz="1400">
              <a:solidFill>
                <a:srgbClr val="BBCFE2"/>
              </a:solidFill>
              <a:latin typeface="Jumble" panose="02000503000000020004" pitchFamily="2" charset="0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6B74AA9C-77D6-995D-62A8-03B78497006F}"/>
              </a:ext>
            </a:extLst>
          </p:cNvPr>
          <p:cNvSpPr txBox="1"/>
          <p:nvPr/>
        </p:nvSpPr>
        <p:spPr>
          <a:xfrm>
            <a:off x="6562525" y="3624384"/>
            <a:ext cx="30069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alesuada Fames Ac Turpis 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26E43AFA-0870-F593-A3F2-1CF8B9609FAC}"/>
              </a:ext>
            </a:extLst>
          </p:cNvPr>
          <p:cNvSpPr/>
          <p:nvPr/>
        </p:nvSpPr>
        <p:spPr>
          <a:xfrm>
            <a:off x="6562525" y="3961842"/>
            <a:ext cx="4141370" cy="382275"/>
          </a:xfrm>
          <a:custGeom>
            <a:avLst/>
            <a:gdLst>
              <a:gd name="connsiteX0" fmla="*/ 0 w 4141370"/>
              <a:gd name="connsiteY0" fmla="*/ 83187 h 382275"/>
              <a:gd name="connsiteX1" fmla="*/ 83187 w 4141370"/>
              <a:gd name="connsiteY1" fmla="*/ 0 h 382275"/>
              <a:gd name="connsiteX2" fmla="*/ 690794 w 4141370"/>
              <a:gd name="connsiteY2" fmla="*/ 0 h 382275"/>
              <a:gd name="connsiteX3" fmla="*/ 1139400 w 4141370"/>
              <a:gd name="connsiteY3" fmla="*/ 0 h 382275"/>
              <a:gd name="connsiteX4" fmla="*/ 1707257 w 4141370"/>
              <a:gd name="connsiteY4" fmla="*/ 0 h 382275"/>
              <a:gd name="connsiteX5" fmla="*/ 2195613 w 4141370"/>
              <a:gd name="connsiteY5" fmla="*/ 0 h 382275"/>
              <a:gd name="connsiteX6" fmla="*/ 2803220 w 4141370"/>
              <a:gd name="connsiteY6" fmla="*/ 0 h 382275"/>
              <a:gd name="connsiteX7" fmla="*/ 3291577 w 4141370"/>
              <a:gd name="connsiteY7" fmla="*/ 0 h 382275"/>
              <a:gd name="connsiteX8" fmla="*/ 4058183 w 4141370"/>
              <a:gd name="connsiteY8" fmla="*/ 0 h 382275"/>
              <a:gd name="connsiteX9" fmla="*/ 4141370 w 4141370"/>
              <a:gd name="connsiteY9" fmla="*/ 83187 h 382275"/>
              <a:gd name="connsiteX10" fmla="*/ 4141370 w 4141370"/>
              <a:gd name="connsiteY10" fmla="*/ 299088 h 382275"/>
              <a:gd name="connsiteX11" fmla="*/ 4058183 w 4141370"/>
              <a:gd name="connsiteY11" fmla="*/ 382275 h 382275"/>
              <a:gd name="connsiteX12" fmla="*/ 3410827 w 4141370"/>
              <a:gd name="connsiteY12" fmla="*/ 382275 h 382275"/>
              <a:gd name="connsiteX13" fmla="*/ 2922470 w 4141370"/>
              <a:gd name="connsiteY13" fmla="*/ 382275 h 382275"/>
              <a:gd name="connsiteX14" fmla="*/ 2473863 w 4141370"/>
              <a:gd name="connsiteY14" fmla="*/ 382275 h 382275"/>
              <a:gd name="connsiteX15" fmla="*/ 1985507 w 4141370"/>
              <a:gd name="connsiteY15" fmla="*/ 382275 h 382275"/>
              <a:gd name="connsiteX16" fmla="*/ 1457400 w 4141370"/>
              <a:gd name="connsiteY16" fmla="*/ 382275 h 382275"/>
              <a:gd name="connsiteX17" fmla="*/ 889543 w 4141370"/>
              <a:gd name="connsiteY17" fmla="*/ 382275 h 382275"/>
              <a:gd name="connsiteX18" fmla="*/ 83187 w 4141370"/>
              <a:gd name="connsiteY18" fmla="*/ 382275 h 382275"/>
              <a:gd name="connsiteX19" fmla="*/ 0 w 4141370"/>
              <a:gd name="connsiteY19" fmla="*/ 299088 h 382275"/>
              <a:gd name="connsiteX20" fmla="*/ 0 w 4141370"/>
              <a:gd name="connsiteY20" fmla="*/ 83187 h 38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41370" h="382275" fill="none" extrusionOk="0">
                <a:moveTo>
                  <a:pt x="0" y="83187"/>
                </a:moveTo>
                <a:cubicBezTo>
                  <a:pt x="2029" y="41262"/>
                  <a:pt x="26689" y="5566"/>
                  <a:pt x="83187" y="0"/>
                </a:cubicBezTo>
                <a:cubicBezTo>
                  <a:pt x="372654" y="-18864"/>
                  <a:pt x="444731" y="36180"/>
                  <a:pt x="690794" y="0"/>
                </a:cubicBezTo>
                <a:cubicBezTo>
                  <a:pt x="936857" y="-36180"/>
                  <a:pt x="949824" y="45154"/>
                  <a:pt x="1139400" y="0"/>
                </a:cubicBezTo>
                <a:cubicBezTo>
                  <a:pt x="1328976" y="-45154"/>
                  <a:pt x="1512826" y="55123"/>
                  <a:pt x="1707257" y="0"/>
                </a:cubicBezTo>
                <a:cubicBezTo>
                  <a:pt x="1901688" y="-55123"/>
                  <a:pt x="2075641" y="38416"/>
                  <a:pt x="2195613" y="0"/>
                </a:cubicBezTo>
                <a:cubicBezTo>
                  <a:pt x="2315585" y="-38416"/>
                  <a:pt x="2590247" y="60276"/>
                  <a:pt x="2803220" y="0"/>
                </a:cubicBezTo>
                <a:cubicBezTo>
                  <a:pt x="3016193" y="-60276"/>
                  <a:pt x="3179790" y="23099"/>
                  <a:pt x="3291577" y="0"/>
                </a:cubicBezTo>
                <a:cubicBezTo>
                  <a:pt x="3403364" y="-23099"/>
                  <a:pt x="3840820" y="27003"/>
                  <a:pt x="4058183" y="0"/>
                </a:cubicBezTo>
                <a:cubicBezTo>
                  <a:pt x="4098633" y="5560"/>
                  <a:pt x="4136690" y="47259"/>
                  <a:pt x="4141370" y="83187"/>
                </a:cubicBezTo>
                <a:cubicBezTo>
                  <a:pt x="4158409" y="148214"/>
                  <a:pt x="4124313" y="245159"/>
                  <a:pt x="4141370" y="299088"/>
                </a:cubicBezTo>
                <a:cubicBezTo>
                  <a:pt x="4130281" y="351249"/>
                  <a:pt x="4104862" y="384269"/>
                  <a:pt x="4058183" y="382275"/>
                </a:cubicBezTo>
                <a:cubicBezTo>
                  <a:pt x="3774069" y="420323"/>
                  <a:pt x="3721016" y="310707"/>
                  <a:pt x="3410827" y="382275"/>
                </a:cubicBezTo>
                <a:cubicBezTo>
                  <a:pt x="3100638" y="453843"/>
                  <a:pt x="3067843" y="369003"/>
                  <a:pt x="2922470" y="382275"/>
                </a:cubicBezTo>
                <a:cubicBezTo>
                  <a:pt x="2777097" y="395547"/>
                  <a:pt x="2613049" y="328625"/>
                  <a:pt x="2473863" y="382275"/>
                </a:cubicBezTo>
                <a:cubicBezTo>
                  <a:pt x="2334677" y="435925"/>
                  <a:pt x="2135664" y="329844"/>
                  <a:pt x="1985507" y="382275"/>
                </a:cubicBezTo>
                <a:cubicBezTo>
                  <a:pt x="1835350" y="434706"/>
                  <a:pt x="1578871" y="339741"/>
                  <a:pt x="1457400" y="382275"/>
                </a:cubicBezTo>
                <a:cubicBezTo>
                  <a:pt x="1335929" y="424809"/>
                  <a:pt x="1076747" y="335712"/>
                  <a:pt x="889543" y="382275"/>
                </a:cubicBezTo>
                <a:cubicBezTo>
                  <a:pt x="702339" y="428838"/>
                  <a:pt x="444123" y="335121"/>
                  <a:pt x="83187" y="382275"/>
                </a:cubicBezTo>
                <a:cubicBezTo>
                  <a:pt x="39361" y="387717"/>
                  <a:pt x="8740" y="349097"/>
                  <a:pt x="0" y="299088"/>
                </a:cubicBezTo>
                <a:cubicBezTo>
                  <a:pt x="-3440" y="192443"/>
                  <a:pt x="24811" y="183508"/>
                  <a:pt x="0" y="83187"/>
                </a:cubicBezTo>
                <a:close/>
              </a:path>
              <a:path w="4141370" h="382275" stroke="0" extrusionOk="0">
                <a:moveTo>
                  <a:pt x="0" y="83187"/>
                </a:moveTo>
                <a:cubicBezTo>
                  <a:pt x="-3617" y="35013"/>
                  <a:pt x="34340" y="1090"/>
                  <a:pt x="83187" y="0"/>
                </a:cubicBezTo>
                <a:cubicBezTo>
                  <a:pt x="288631" y="-52935"/>
                  <a:pt x="540603" y="11677"/>
                  <a:pt x="730543" y="0"/>
                </a:cubicBezTo>
                <a:cubicBezTo>
                  <a:pt x="920483" y="-11677"/>
                  <a:pt x="1050551" y="62724"/>
                  <a:pt x="1258650" y="0"/>
                </a:cubicBezTo>
                <a:cubicBezTo>
                  <a:pt x="1466749" y="-62724"/>
                  <a:pt x="1644058" y="47086"/>
                  <a:pt x="1747007" y="0"/>
                </a:cubicBezTo>
                <a:cubicBezTo>
                  <a:pt x="1849956" y="-47086"/>
                  <a:pt x="2058174" y="13158"/>
                  <a:pt x="2354613" y="0"/>
                </a:cubicBezTo>
                <a:cubicBezTo>
                  <a:pt x="2651052" y="-13158"/>
                  <a:pt x="2647036" y="53870"/>
                  <a:pt x="2882720" y="0"/>
                </a:cubicBezTo>
                <a:cubicBezTo>
                  <a:pt x="3118404" y="-53870"/>
                  <a:pt x="3206450" y="14934"/>
                  <a:pt x="3530076" y="0"/>
                </a:cubicBezTo>
                <a:cubicBezTo>
                  <a:pt x="3853702" y="-14934"/>
                  <a:pt x="3840582" y="969"/>
                  <a:pt x="4058183" y="0"/>
                </a:cubicBezTo>
                <a:cubicBezTo>
                  <a:pt x="4100669" y="5719"/>
                  <a:pt x="4137301" y="32524"/>
                  <a:pt x="4141370" y="83187"/>
                </a:cubicBezTo>
                <a:cubicBezTo>
                  <a:pt x="4149135" y="153480"/>
                  <a:pt x="4119458" y="192656"/>
                  <a:pt x="4141370" y="299088"/>
                </a:cubicBezTo>
                <a:cubicBezTo>
                  <a:pt x="4143929" y="348841"/>
                  <a:pt x="4104952" y="390826"/>
                  <a:pt x="4058183" y="382275"/>
                </a:cubicBezTo>
                <a:cubicBezTo>
                  <a:pt x="3931382" y="408643"/>
                  <a:pt x="3790066" y="333179"/>
                  <a:pt x="3609576" y="382275"/>
                </a:cubicBezTo>
                <a:cubicBezTo>
                  <a:pt x="3429086" y="431371"/>
                  <a:pt x="3191866" y="344293"/>
                  <a:pt x="2962220" y="382275"/>
                </a:cubicBezTo>
                <a:cubicBezTo>
                  <a:pt x="2732574" y="420257"/>
                  <a:pt x="2650378" y="347278"/>
                  <a:pt x="2473863" y="382275"/>
                </a:cubicBezTo>
                <a:cubicBezTo>
                  <a:pt x="2297348" y="417272"/>
                  <a:pt x="2131209" y="365347"/>
                  <a:pt x="1906007" y="382275"/>
                </a:cubicBezTo>
                <a:cubicBezTo>
                  <a:pt x="1680805" y="399203"/>
                  <a:pt x="1493267" y="371977"/>
                  <a:pt x="1258650" y="382275"/>
                </a:cubicBezTo>
                <a:cubicBezTo>
                  <a:pt x="1024033" y="392573"/>
                  <a:pt x="935573" y="381222"/>
                  <a:pt x="690794" y="382275"/>
                </a:cubicBezTo>
                <a:cubicBezTo>
                  <a:pt x="446015" y="383328"/>
                  <a:pt x="327371" y="314708"/>
                  <a:pt x="83187" y="382275"/>
                </a:cubicBezTo>
                <a:cubicBezTo>
                  <a:pt x="34395" y="382392"/>
                  <a:pt x="4443" y="337021"/>
                  <a:pt x="0" y="299088"/>
                </a:cubicBezTo>
                <a:cubicBezTo>
                  <a:pt x="-17441" y="209025"/>
                  <a:pt x="22439" y="185484"/>
                  <a:pt x="0" y="83187"/>
                </a:cubicBezTo>
                <a:close/>
              </a:path>
            </a:pathLst>
          </a:custGeom>
          <a:solidFill>
            <a:srgbClr val="E0CBB0">
              <a:alpha val="30000"/>
            </a:srgbClr>
          </a:solidFill>
          <a:ln>
            <a:solidFill>
              <a:srgbClr val="E0CBB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2176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5CFD4"/>
              </a:solidFill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7C696F67-AADD-7071-0AE1-E0D1EA2D1C58}"/>
              </a:ext>
            </a:extLst>
          </p:cNvPr>
          <p:cNvSpPr txBox="1"/>
          <p:nvPr/>
        </p:nvSpPr>
        <p:spPr>
          <a:xfrm>
            <a:off x="6597175" y="4005033"/>
            <a:ext cx="1130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E0CBB0"/>
                </a:solidFill>
                <a:latin typeface="Jumble" panose="02000503000000020004" pitchFamily="2" charset="0"/>
              </a:rPr>
              <a:t>March</a:t>
            </a:r>
            <a:endParaRPr lang="zh-CN" altLang="en-US" sz="1400">
              <a:solidFill>
                <a:srgbClr val="E0CBB0"/>
              </a:solidFill>
              <a:latin typeface="Jumble" panose="02000503000000020004" pitchFamily="2" charset="0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C1379654-3CEE-0874-B380-986030D8EC7B}"/>
              </a:ext>
            </a:extLst>
          </p:cNvPr>
          <p:cNvSpPr txBox="1"/>
          <p:nvPr/>
        </p:nvSpPr>
        <p:spPr>
          <a:xfrm>
            <a:off x="9469922" y="4005033"/>
            <a:ext cx="1130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E0CBB0"/>
                </a:solidFill>
                <a:latin typeface="Jumble" panose="02000503000000020004" pitchFamily="2" charset="0"/>
              </a:rPr>
              <a:t>Tuesday</a:t>
            </a:r>
            <a:endParaRPr lang="zh-CN" altLang="en-US" sz="1400">
              <a:solidFill>
                <a:srgbClr val="E0CBB0"/>
              </a:solidFill>
              <a:latin typeface="Jumble" panose="02000503000000020004" pitchFamily="2" charset="0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4C9C1ECA-A413-F445-822B-2C960690DC1D}"/>
              </a:ext>
            </a:extLst>
          </p:cNvPr>
          <p:cNvSpPr txBox="1"/>
          <p:nvPr/>
        </p:nvSpPr>
        <p:spPr>
          <a:xfrm>
            <a:off x="6562525" y="4406982"/>
            <a:ext cx="30069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alesuada Fames Ac Turpis 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130" name="矩形: 圆角 129">
            <a:extLst>
              <a:ext uri="{FF2B5EF4-FFF2-40B4-BE49-F238E27FC236}">
                <a16:creationId xmlns:a16="http://schemas.microsoft.com/office/drawing/2014/main" id="{7B203C21-F937-308F-986F-F20E64F0858E}"/>
              </a:ext>
            </a:extLst>
          </p:cNvPr>
          <p:cNvSpPr/>
          <p:nvPr/>
        </p:nvSpPr>
        <p:spPr>
          <a:xfrm>
            <a:off x="6562525" y="4744440"/>
            <a:ext cx="4141370" cy="382275"/>
          </a:xfrm>
          <a:custGeom>
            <a:avLst/>
            <a:gdLst>
              <a:gd name="connsiteX0" fmla="*/ 0 w 4141370"/>
              <a:gd name="connsiteY0" fmla="*/ 83187 h 382275"/>
              <a:gd name="connsiteX1" fmla="*/ 83187 w 4141370"/>
              <a:gd name="connsiteY1" fmla="*/ 0 h 382275"/>
              <a:gd name="connsiteX2" fmla="*/ 690794 w 4141370"/>
              <a:gd name="connsiteY2" fmla="*/ 0 h 382275"/>
              <a:gd name="connsiteX3" fmla="*/ 1139400 w 4141370"/>
              <a:gd name="connsiteY3" fmla="*/ 0 h 382275"/>
              <a:gd name="connsiteX4" fmla="*/ 1707257 w 4141370"/>
              <a:gd name="connsiteY4" fmla="*/ 0 h 382275"/>
              <a:gd name="connsiteX5" fmla="*/ 2195613 w 4141370"/>
              <a:gd name="connsiteY5" fmla="*/ 0 h 382275"/>
              <a:gd name="connsiteX6" fmla="*/ 2803220 w 4141370"/>
              <a:gd name="connsiteY6" fmla="*/ 0 h 382275"/>
              <a:gd name="connsiteX7" fmla="*/ 3291577 w 4141370"/>
              <a:gd name="connsiteY7" fmla="*/ 0 h 382275"/>
              <a:gd name="connsiteX8" fmla="*/ 4058183 w 4141370"/>
              <a:gd name="connsiteY8" fmla="*/ 0 h 382275"/>
              <a:gd name="connsiteX9" fmla="*/ 4141370 w 4141370"/>
              <a:gd name="connsiteY9" fmla="*/ 83187 h 382275"/>
              <a:gd name="connsiteX10" fmla="*/ 4141370 w 4141370"/>
              <a:gd name="connsiteY10" fmla="*/ 299088 h 382275"/>
              <a:gd name="connsiteX11" fmla="*/ 4058183 w 4141370"/>
              <a:gd name="connsiteY11" fmla="*/ 382275 h 382275"/>
              <a:gd name="connsiteX12" fmla="*/ 3410827 w 4141370"/>
              <a:gd name="connsiteY12" fmla="*/ 382275 h 382275"/>
              <a:gd name="connsiteX13" fmla="*/ 2922470 w 4141370"/>
              <a:gd name="connsiteY13" fmla="*/ 382275 h 382275"/>
              <a:gd name="connsiteX14" fmla="*/ 2473863 w 4141370"/>
              <a:gd name="connsiteY14" fmla="*/ 382275 h 382275"/>
              <a:gd name="connsiteX15" fmla="*/ 1985507 w 4141370"/>
              <a:gd name="connsiteY15" fmla="*/ 382275 h 382275"/>
              <a:gd name="connsiteX16" fmla="*/ 1457400 w 4141370"/>
              <a:gd name="connsiteY16" fmla="*/ 382275 h 382275"/>
              <a:gd name="connsiteX17" fmla="*/ 889543 w 4141370"/>
              <a:gd name="connsiteY17" fmla="*/ 382275 h 382275"/>
              <a:gd name="connsiteX18" fmla="*/ 83187 w 4141370"/>
              <a:gd name="connsiteY18" fmla="*/ 382275 h 382275"/>
              <a:gd name="connsiteX19" fmla="*/ 0 w 4141370"/>
              <a:gd name="connsiteY19" fmla="*/ 299088 h 382275"/>
              <a:gd name="connsiteX20" fmla="*/ 0 w 4141370"/>
              <a:gd name="connsiteY20" fmla="*/ 83187 h 38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41370" h="382275" fill="none" extrusionOk="0">
                <a:moveTo>
                  <a:pt x="0" y="83187"/>
                </a:moveTo>
                <a:cubicBezTo>
                  <a:pt x="2029" y="41262"/>
                  <a:pt x="26689" y="5566"/>
                  <a:pt x="83187" y="0"/>
                </a:cubicBezTo>
                <a:cubicBezTo>
                  <a:pt x="372654" y="-18864"/>
                  <a:pt x="444731" y="36180"/>
                  <a:pt x="690794" y="0"/>
                </a:cubicBezTo>
                <a:cubicBezTo>
                  <a:pt x="936857" y="-36180"/>
                  <a:pt x="949824" y="45154"/>
                  <a:pt x="1139400" y="0"/>
                </a:cubicBezTo>
                <a:cubicBezTo>
                  <a:pt x="1328976" y="-45154"/>
                  <a:pt x="1512826" y="55123"/>
                  <a:pt x="1707257" y="0"/>
                </a:cubicBezTo>
                <a:cubicBezTo>
                  <a:pt x="1901688" y="-55123"/>
                  <a:pt x="2075641" y="38416"/>
                  <a:pt x="2195613" y="0"/>
                </a:cubicBezTo>
                <a:cubicBezTo>
                  <a:pt x="2315585" y="-38416"/>
                  <a:pt x="2590247" y="60276"/>
                  <a:pt x="2803220" y="0"/>
                </a:cubicBezTo>
                <a:cubicBezTo>
                  <a:pt x="3016193" y="-60276"/>
                  <a:pt x="3179790" y="23099"/>
                  <a:pt x="3291577" y="0"/>
                </a:cubicBezTo>
                <a:cubicBezTo>
                  <a:pt x="3403364" y="-23099"/>
                  <a:pt x="3840820" y="27003"/>
                  <a:pt x="4058183" y="0"/>
                </a:cubicBezTo>
                <a:cubicBezTo>
                  <a:pt x="4098633" y="5560"/>
                  <a:pt x="4136690" y="47259"/>
                  <a:pt x="4141370" y="83187"/>
                </a:cubicBezTo>
                <a:cubicBezTo>
                  <a:pt x="4158409" y="148214"/>
                  <a:pt x="4124313" y="245159"/>
                  <a:pt x="4141370" y="299088"/>
                </a:cubicBezTo>
                <a:cubicBezTo>
                  <a:pt x="4130281" y="351249"/>
                  <a:pt x="4104862" y="384269"/>
                  <a:pt x="4058183" y="382275"/>
                </a:cubicBezTo>
                <a:cubicBezTo>
                  <a:pt x="3774069" y="420323"/>
                  <a:pt x="3721016" y="310707"/>
                  <a:pt x="3410827" y="382275"/>
                </a:cubicBezTo>
                <a:cubicBezTo>
                  <a:pt x="3100638" y="453843"/>
                  <a:pt x="3067843" y="369003"/>
                  <a:pt x="2922470" y="382275"/>
                </a:cubicBezTo>
                <a:cubicBezTo>
                  <a:pt x="2777097" y="395547"/>
                  <a:pt x="2613049" y="328625"/>
                  <a:pt x="2473863" y="382275"/>
                </a:cubicBezTo>
                <a:cubicBezTo>
                  <a:pt x="2334677" y="435925"/>
                  <a:pt x="2135664" y="329844"/>
                  <a:pt x="1985507" y="382275"/>
                </a:cubicBezTo>
                <a:cubicBezTo>
                  <a:pt x="1835350" y="434706"/>
                  <a:pt x="1578871" y="339741"/>
                  <a:pt x="1457400" y="382275"/>
                </a:cubicBezTo>
                <a:cubicBezTo>
                  <a:pt x="1335929" y="424809"/>
                  <a:pt x="1076747" y="335712"/>
                  <a:pt x="889543" y="382275"/>
                </a:cubicBezTo>
                <a:cubicBezTo>
                  <a:pt x="702339" y="428838"/>
                  <a:pt x="444123" y="335121"/>
                  <a:pt x="83187" y="382275"/>
                </a:cubicBezTo>
                <a:cubicBezTo>
                  <a:pt x="39361" y="387717"/>
                  <a:pt x="8740" y="349097"/>
                  <a:pt x="0" y="299088"/>
                </a:cubicBezTo>
                <a:cubicBezTo>
                  <a:pt x="-3440" y="192443"/>
                  <a:pt x="24811" y="183508"/>
                  <a:pt x="0" y="83187"/>
                </a:cubicBezTo>
                <a:close/>
              </a:path>
              <a:path w="4141370" h="382275" stroke="0" extrusionOk="0">
                <a:moveTo>
                  <a:pt x="0" y="83187"/>
                </a:moveTo>
                <a:cubicBezTo>
                  <a:pt x="-3617" y="35013"/>
                  <a:pt x="34340" y="1090"/>
                  <a:pt x="83187" y="0"/>
                </a:cubicBezTo>
                <a:cubicBezTo>
                  <a:pt x="288631" y="-52935"/>
                  <a:pt x="540603" y="11677"/>
                  <a:pt x="730543" y="0"/>
                </a:cubicBezTo>
                <a:cubicBezTo>
                  <a:pt x="920483" y="-11677"/>
                  <a:pt x="1050551" y="62724"/>
                  <a:pt x="1258650" y="0"/>
                </a:cubicBezTo>
                <a:cubicBezTo>
                  <a:pt x="1466749" y="-62724"/>
                  <a:pt x="1644058" y="47086"/>
                  <a:pt x="1747007" y="0"/>
                </a:cubicBezTo>
                <a:cubicBezTo>
                  <a:pt x="1849956" y="-47086"/>
                  <a:pt x="2058174" y="13158"/>
                  <a:pt x="2354613" y="0"/>
                </a:cubicBezTo>
                <a:cubicBezTo>
                  <a:pt x="2651052" y="-13158"/>
                  <a:pt x="2647036" y="53870"/>
                  <a:pt x="2882720" y="0"/>
                </a:cubicBezTo>
                <a:cubicBezTo>
                  <a:pt x="3118404" y="-53870"/>
                  <a:pt x="3206450" y="14934"/>
                  <a:pt x="3530076" y="0"/>
                </a:cubicBezTo>
                <a:cubicBezTo>
                  <a:pt x="3853702" y="-14934"/>
                  <a:pt x="3840582" y="969"/>
                  <a:pt x="4058183" y="0"/>
                </a:cubicBezTo>
                <a:cubicBezTo>
                  <a:pt x="4100669" y="5719"/>
                  <a:pt x="4137301" y="32524"/>
                  <a:pt x="4141370" y="83187"/>
                </a:cubicBezTo>
                <a:cubicBezTo>
                  <a:pt x="4149135" y="153480"/>
                  <a:pt x="4119458" y="192656"/>
                  <a:pt x="4141370" y="299088"/>
                </a:cubicBezTo>
                <a:cubicBezTo>
                  <a:pt x="4143929" y="348841"/>
                  <a:pt x="4104952" y="390826"/>
                  <a:pt x="4058183" y="382275"/>
                </a:cubicBezTo>
                <a:cubicBezTo>
                  <a:pt x="3931382" y="408643"/>
                  <a:pt x="3790066" y="333179"/>
                  <a:pt x="3609576" y="382275"/>
                </a:cubicBezTo>
                <a:cubicBezTo>
                  <a:pt x="3429086" y="431371"/>
                  <a:pt x="3191866" y="344293"/>
                  <a:pt x="2962220" y="382275"/>
                </a:cubicBezTo>
                <a:cubicBezTo>
                  <a:pt x="2732574" y="420257"/>
                  <a:pt x="2650378" y="347278"/>
                  <a:pt x="2473863" y="382275"/>
                </a:cubicBezTo>
                <a:cubicBezTo>
                  <a:pt x="2297348" y="417272"/>
                  <a:pt x="2131209" y="365347"/>
                  <a:pt x="1906007" y="382275"/>
                </a:cubicBezTo>
                <a:cubicBezTo>
                  <a:pt x="1680805" y="399203"/>
                  <a:pt x="1493267" y="371977"/>
                  <a:pt x="1258650" y="382275"/>
                </a:cubicBezTo>
                <a:cubicBezTo>
                  <a:pt x="1024033" y="392573"/>
                  <a:pt x="935573" y="381222"/>
                  <a:pt x="690794" y="382275"/>
                </a:cubicBezTo>
                <a:cubicBezTo>
                  <a:pt x="446015" y="383328"/>
                  <a:pt x="327371" y="314708"/>
                  <a:pt x="83187" y="382275"/>
                </a:cubicBezTo>
                <a:cubicBezTo>
                  <a:pt x="34395" y="382392"/>
                  <a:pt x="4443" y="337021"/>
                  <a:pt x="0" y="299088"/>
                </a:cubicBezTo>
                <a:cubicBezTo>
                  <a:pt x="-17441" y="209025"/>
                  <a:pt x="22439" y="185484"/>
                  <a:pt x="0" y="83187"/>
                </a:cubicBezTo>
                <a:close/>
              </a:path>
            </a:pathLst>
          </a:custGeom>
          <a:solidFill>
            <a:srgbClr val="9DA993">
              <a:alpha val="30000"/>
            </a:srgbClr>
          </a:solidFill>
          <a:ln>
            <a:solidFill>
              <a:srgbClr val="9DA993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2176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5CFD4"/>
              </a:solidFill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657D731A-4497-96B8-E7B5-93F4835229AE}"/>
              </a:ext>
            </a:extLst>
          </p:cNvPr>
          <p:cNvSpPr txBox="1"/>
          <p:nvPr/>
        </p:nvSpPr>
        <p:spPr>
          <a:xfrm>
            <a:off x="6597175" y="4787631"/>
            <a:ext cx="1130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9DA993"/>
                </a:solidFill>
                <a:latin typeface="Jumble" panose="02000503000000020004" pitchFamily="2" charset="0"/>
              </a:rPr>
              <a:t>March</a:t>
            </a:r>
            <a:endParaRPr lang="zh-CN" altLang="en-US" sz="1400">
              <a:solidFill>
                <a:srgbClr val="9DA993"/>
              </a:solidFill>
              <a:latin typeface="Jumble" panose="02000503000000020004" pitchFamily="2" charset="0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F317FCC9-6D67-8148-0D77-B86F8C418566}"/>
              </a:ext>
            </a:extLst>
          </p:cNvPr>
          <p:cNvSpPr txBox="1"/>
          <p:nvPr/>
        </p:nvSpPr>
        <p:spPr>
          <a:xfrm>
            <a:off x="9123537" y="4787631"/>
            <a:ext cx="14764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9DA993"/>
                </a:solidFill>
                <a:latin typeface="Jumble" panose="02000503000000020004" pitchFamily="2" charset="0"/>
              </a:rPr>
              <a:t>Wednesday</a:t>
            </a:r>
            <a:endParaRPr lang="zh-CN" altLang="en-US" sz="1400">
              <a:solidFill>
                <a:srgbClr val="9DA993"/>
              </a:solidFill>
              <a:latin typeface="Jumble" panose="02000503000000020004" pitchFamily="2" charset="0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B46CDBDE-0C15-6A0B-BBAF-7534FF4C1CB1}"/>
              </a:ext>
            </a:extLst>
          </p:cNvPr>
          <p:cNvSpPr txBox="1"/>
          <p:nvPr/>
        </p:nvSpPr>
        <p:spPr>
          <a:xfrm>
            <a:off x="6562525" y="5189580"/>
            <a:ext cx="30069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alesuada Fames Ac Turpis 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135" name="矩形: 圆角 134">
            <a:extLst>
              <a:ext uri="{FF2B5EF4-FFF2-40B4-BE49-F238E27FC236}">
                <a16:creationId xmlns:a16="http://schemas.microsoft.com/office/drawing/2014/main" id="{A9AC39B8-8C2B-C197-C943-F1F078DACA52}"/>
              </a:ext>
            </a:extLst>
          </p:cNvPr>
          <p:cNvSpPr/>
          <p:nvPr/>
        </p:nvSpPr>
        <p:spPr>
          <a:xfrm>
            <a:off x="6562525" y="5527038"/>
            <a:ext cx="4141370" cy="382275"/>
          </a:xfrm>
          <a:custGeom>
            <a:avLst/>
            <a:gdLst>
              <a:gd name="connsiteX0" fmla="*/ 0 w 4141370"/>
              <a:gd name="connsiteY0" fmla="*/ 83187 h 382275"/>
              <a:gd name="connsiteX1" fmla="*/ 83187 w 4141370"/>
              <a:gd name="connsiteY1" fmla="*/ 0 h 382275"/>
              <a:gd name="connsiteX2" fmla="*/ 690794 w 4141370"/>
              <a:gd name="connsiteY2" fmla="*/ 0 h 382275"/>
              <a:gd name="connsiteX3" fmla="*/ 1139400 w 4141370"/>
              <a:gd name="connsiteY3" fmla="*/ 0 h 382275"/>
              <a:gd name="connsiteX4" fmla="*/ 1707257 w 4141370"/>
              <a:gd name="connsiteY4" fmla="*/ 0 h 382275"/>
              <a:gd name="connsiteX5" fmla="*/ 2195613 w 4141370"/>
              <a:gd name="connsiteY5" fmla="*/ 0 h 382275"/>
              <a:gd name="connsiteX6" fmla="*/ 2803220 w 4141370"/>
              <a:gd name="connsiteY6" fmla="*/ 0 h 382275"/>
              <a:gd name="connsiteX7" fmla="*/ 3291577 w 4141370"/>
              <a:gd name="connsiteY7" fmla="*/ 0 h 382275"/>
              <a:gd name="connsiteX8" fmla="*/ 4058183 w 4141370"/>
              <a:gd name="connsiteY8" fmla="*/ 0 h 382275"/>
              <a:gd name="connsiteX9" fmla="*/ 4141370 w 4141370"/>
              <a:gd name="connsiteY9" fmla="*/ 83187 h 382275"/>
              <a:gd name="connsiteX10" fmla="*/ 4141370 w 4141370"/>
              <a:gd name="connsiteY10" fmla="*/ 299088 h 382275"/>
              <a:gd name="connsiteX11" fmla="*/ 4058183 w 4141370"/>
              <a:gd name="connsiteY11" fmla="*/ 382275 h 382275"/>
              <a:gd name="connsiteX12" fmla="*/ 3410827 w 4141370"/>
              <a:gd name="connsiteY12" fmla="*/ 382275 h 382275"/>
              <a:gd name="connsiteX13" fmla="*/ 2922470 w 4141370"/>
              <a:gd name="connsiteY13" fmla="*/ 382275 h 382275"/>
              <a:gd name="connsiteX14" fmla="*/ 2473863 w 4141370"/>
              <a:gd name="connsiteY14" fmla="*/ 382275 h 382275"/>
              <a:gd name="connsiteX15" fmla="*/ 1985507 w 4141370"/>
              <a:gd name="connsiteY15" fmla="*/ 382275 h 382275"/>
              <a:gd name="connsiteX16" fmla="*/ 1457400 w 4141370"/>
              <a:gd name="connsiteY16" fmla="*/ 382275 h 382275"/>
              <a:gd name="connsiteX17" fmla="*/ 889543 w 4141370"/>
              <a:gd name="connsiteY17" fmla="*/ 382275 h 382275"/>
              <a:gd name="connsiteX18" fmla="*/ 83187 w 4141370"/>
              <a:gd name="connsiteY18" fmla="*/ 382275 h 382275"/>
              <a:gd name="connsiteX19" fmla="*/ 0 w 4141370"/>
              <a:gd name="connsiteY19" fmla="*/ 299088 h 382275"/>
              <a:gd name="connsiteX20" fmla="*/ 0 w 4141370"/>
              <a:gd name="connsiteY20" fmla="*/ 83187 h 38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41370" h="382275" fill="none" extrusionOk="0">
                <a:moveTo>
                  <a:pt x="0" y="83187"/>
                </a:moveTo>
                <a:cubicBezTo>
                  <a:pt x="2029" y="41262"/>
                  <a:pt x="26689" y="5566"/>
                  <a:pt x="83187" y="0"/>
                </a:cubicBezTo>
                <a:cubicBezTo>
                  <a:pt x="372654" y="-18864"/>
                  <a:pt x="444731" y="36180"/>
                  <a:pt x="690794" y="0"/>
                </a:cubicBezTo>
                <a:cubicBezTo>
                  <a:pt x="936857" y="-36180"/>
                  <a:pt x="949824" y="45154"/>
                  <a:pt x="1139400" y="0"/>
                </a:cubicBezTo>
                <a:cubicBezTo>
                  <a:pt x="1328976" y="-45154"/>
                  <a:pt x="1512826" y="55123"/>
                  <a:pt x="1707257" y="0"/>
                </a:cubicBezTo>
                <a:cubicBezTo>
                  <a:pt x="1901688" y="-55123"/>
                  <a:pt x="2075641" y="38416"/>
                  <a:pt x="2195613" y="0"/>
                </a:cubicBezTo>
                <a:cubicBezTo>
                  <a:pt x="2315585" y="-38416"/>
                  <a:pt x="2590247" y="60276"/>
                  <a:pt x="2803220" y="0"/>
                </a:cubicBezTo>
                <a:cubicBezTo>
                  <a:pt x="3016193" y="-60276"/>
                  <a:pt x="3179790" y="23099"/>
                  <a:pt x="3291577" y="0"/>
                </a:cubicBezTo>
                <a:cubicBezTo>
                  <a:pt x="3403364" y="-23099"/>
                  <a:pt x="3840820" y="27003"/>
                  <a:pt x="4058183" y="0"/>
                </a:cubicBezTo>
                <a:cubicBezTo>
                  <a:pt x="4098633" y="5560"/>
                  <a:pt x="4136690" y="47259"/>
                  <a:pt x="4141370" y="83187"/>
                </a:cubicBezTo>
                <a:cubicBezTo>
                  <a:pt x="4158409" y="148214"/>
                  <a:pt x="4124313" y="245159"/>
                  <a:pt x="4141370" y="299088"/>
                </a:cubicBezTo>
                <a:cubicBezTo>
                  <a:pt x="4130281" y="351249"/>
                  <a:pt x="4104862" y="384269"/>
                  <a:pt x="4058183" y="382275"/>
                </a:cubicBezTo>
                <a:cubicBezTo>
                  <a:pt x="3774069" y="420323"/>
                  <a:pt x="3721016" y="310707"/>
                  <a:pt x="3410827" y="382275"/>
                </a:cubicBezTo>
                <a:cubicBezTo>
                  <a:pt x="3100638" y="453843"/>
                  <a:pt x="3067843" y="369003"/>
                  <a:pt x="2922470" y="382275"/>
                </a:cubicBezTo>
                <a:cubicBezTo>
                  <a:pt x="2777097" y="395547"/>
                  <a:pt x="2613049" y="328625"/>
                  <a:pt x="2473863" y="382275"/>
                </a:cubicBezTo>
                <a:cubicBezTo>
                  <a:pt x="2334677" y="435925"/>
                  <a:pt x="2135664" y="329844"/>
                  <a:pt x="1985507" y="382275"/>
                </a:cubicBezTo>
                <a:cubicBezTo>
                  <a:pt x="1835350" y="434706"/>
                  <a:pt x="1578871" y="339741"/>
                  <a:pt x="1457400" y="382275"/>
                </a:cubicBezTo>
                <a:cubicBezTo>
                  <a:pt x="1335929" y="424809"/>
                  <a:pt x="1076747" y="335712"/>
                  <a:pt x="889543" y="382275"/>
                </a:cubicBezTo>
                <a:cubicBezTo>
                  <a:pt x="702339" y="428838"/>
                  <a:pt x="444123" y="335121"/>
                  <a:pt x="83187" y="382275"/>
                </a:cubicBezTo>
                <a:cubicBezTo>
                  <a:pt x="39361" y="387717"/>
                  <a:pt x="8740" y="349097"/>
                  <a:pt x="0" y="299088"/>
                </a:cubicBezTo>
                <a:cubicBezTo>
                  <a:pt x="-3440" y="192443"/>
                  <a:pt x="24811" y="183508"/>
                  <a:pt x="0" y="83187"/>
                </a:cubicBezTo>
                <a:close/>
              </a:path>
              <a:path w="4141370" h="382275" stroke="0" extrusionOk="0">
                <a:moveTo>
                  <a:pt x="0" y="83187"/>
                </a:moveTo>
                <a:cubicBezTo>
                  <a:pt x="-3617" y="35013"/>
                  <a:pt x="34340" y="1090"/>
                  <a:pt x="83187" y="0"/>
                </a:cubicBezTo>
                <a:cubicBezTo>
                  <a:pt x="288631" y="-52935"/>
                  <a:pt x="540603" y="11677"/>
                  <a:pt x="730543" y="0"/>
                </a:cubicBezTo>
                <a:cubicBezTo>
                  <a:pt x="920483" y="-11677"/>
                  <a:pt x="1050551" y="62724"/>
                  <a:pt x="1258650" y="0"/>
                </a:cubicBezTo>
                <a:cubicBezTo>
                  <a:pt x="1466749" y="-62724"/>
                  <a:pt x="1644058" y="47086"/>
                  <a:pt x="1747007" y="0"/>
                </a:cubicBezTo>
                <a:cubicBezTo>
                  <a:pt x="1849956" y="-47086"/>
                  <a:pt x="2058174" y="13158"/>
                  <a:pt x="2354613" y="0"/>
                </a:cubicBezTo>
                <a:cubicBezTo>
                  <a:pt x="2651052" y="-13158"/>
                  <a:pt x="2647036" y="53870"/>
                  <a:pt x="2882720" y="0"/>
                </a:cubicBezTo>
                <a:cubicBezTo>
                  <a:pt x="3118404" y="-53870"/>
                  <a:pt x="3206450" y="14934"/>
                  <a:pt x="3530076" y="0"/>
                </a:cubicBezTo>
                <a:cubicBezTo>
                  <a:pt x="3853702" y="-14934"/>
                  <a:pt x="3840582" y="969"/>
                  <a:pt x="4058183" y="0"/>
                </a:cubicBezTo>
                <a:cubicBezTo>
                  <a:pt x="4100669" y="5719"/>
                  <a:pt x="4137301" y="32524"/>
                  <a:pt x="4141370" y="83187"/>
                </a:cubicBezTo>
                <a:cubicBezTo>
                  <a:pt x="4149135" y="153480"/>
                  <a:pt x="4119458" y="192656"/>
                  <a:pt x="4141370" y="299088"/>
                </a:cubicBezTo>
                <a:cubicBezTo>
                  <a:pt x="4143929" y="348841"/>
                  <a:pt x="4104952" y="390826"/>
                  <a:pt x="4058183" y="382275"/>
                </a:cubicBezTo>
                <a:cubicBezTo>
                  <a:pt x="3931382" y="408643"/>
                  <a:pt x="3790066" y="333179"/>
                  <a:pt x="3609576" y="382275"/>
                </a:cubicBezTo>
                <a:cubicBezTo>
                  <a:pt x="3429086" y="431371"/>
                  <a:pt x="3191866" y="344293"/>
                  <a:pt x="2962220" y="382275"/>
                </a:cubicBezTo>
                <a:cubicBezTo>
                  <a:pt x="2732574" y="420257"/>
                  <a:pt x="2650378" y="347278"/>
                  <a:pt x="2473863" y="382275"/>
                </a:cubicBezTo>
                <a:cubicBezTo>
                  <a:pt x="2297348" y="417272"/>
                  <a:pt x="2131209" y="365347"/>
                  <a:pt x="1906007" y="382275"/>
                </a:cubicBezTo>
                <a:cubicBezTo>
                  <a:pt x="1680805" y="399203"/>
                  <a:pt x="1493267" y="371977"/>
                  <a:pt x="1258650" y="382275"/>
                </a:cubicBezTo>
                <a:cubicBezTo>
                  <a:pt x="1024033" y="392573"/>
                  <a:pt x="935573" y="381222"/>
                  <a:pt x="690794" y="382275"/>
                </a:cubicBezTo>
                <a:cubicBezTo>
                  <a:pt x="446015" y="383328"/>
                  <a:pt x="327371" y="314708"/>
                  <a:pt x="83187" y="382275"/>
                </a:cubicBezTo>
                <a:cubicBezTo>
                  <a:pt x="34395" y="382392"/>
                  <a:pt x="4443" y="337021"/>
                  <a:pt x="0" y="299088"/>
                </a:cubicBezTo>
                <a:cubicBezTo>
                  <a:pt x="-17441" y="209025"/>
                  <a:pt x="22439" y="185484"/>
                  <a:pt x="0" y="83187"/>
                </a:cubicBezTo>
                <a:close/>
              </a:path>
            </a:pathLst>
          </a:custGeom>
          <a:solidFill>
            <a:srgbClr val="D58285">
              <a:alpha val="30000"/>
            </a:srgbClr>
          </a:solidFill>
          <a:ln>
            <a:solidFill>
              <a:srgbClr val="D5828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2176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5CFD4"/>
              </a:soli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99BECB08-C32F-C351-DB39-B7158A419C3A}"/>
              </a:ext>
            </a:extLst>
          </p:cNvPr>
          <p:cNvSpPr txBox="1"/>
          <p:nvPr/>
        </p:nvSpPr>
        <p:spPr>
          <a:xfrm>
            <a:off x="6597175" y="5570229"/>
            <a:ext cx="1130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D58285"/>
                </a:solidFill>
                <a:latin typeface="Jumble" panose="02000503000000020004" pitchFamily="2" charset="0"/>
              </a:rPr>
              <a:t>March</a:t>
            </a:r>
            <a:endParaRPr lang="zh-CN" altLang="en-US" sz="14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BF2C7574-5E7F-6006-0C9B-AD431AA778A5}"/>
              </a:ext>
            </a:extLst>
          </p:cNvPr>
          <p:cNvSpPr txBox="1"/>
          <p:nvPr/>
        </p:nvSpPr>
        <p:spPr>
          <a:xfrm>
            <a:off x="9469922" y="5570229"/>
            <a:ext cx="1130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D58285"/>
                </a:solidFill>
                <a:latin typeface="Jumble" panose="02000503000000020004" pitchFamily="2" charset="0"/>
              </a:rPr>
              <a:t>Thursday</a:t>
            </a:r>
            <a:endParaRPr lang="zh-CN" altLang="en-US" sz="14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35AEA18A-034F-F3F7-4641-A9A9DBAC43D6}"/>
              </a:ext>
            </a:extLst>
          </p:cNvPr>
          <p:cNvSpPr txBox="1"/>
          <p:nvPr/>
        </p:nvSpPr>
        <p:spPr>
          <a:xfrm>
            <a:off x="6562525" y="5972178"/>
            <a:ext cx="30069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rgbClr val="72738E"/>
                </a:solidFill>
                <a:latin typeface="Jumble" panose="02000503000000020004" pitchFamily="2" charset="0"/>
              </a:rPr>
              <a:t>alesuada Fames Ac Turpis </a:t>
            </a:r>
            <a:endParaRPr lang="zh-CN" altLang="en-US" sz="9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5548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85AF4A9-0420-0110-7C23-461F2FCAA1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EE2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4AAFC45-DC05-66F7-60E7-6A74E3B003CE}"/>
              </a:ext>
            </a:extLst>
          </p:cNvPr>
          <p:cNvSpPr/>
          <p:nvPr/>
        </p:nvSpPr>
        <p:spPr>
          <a:xfrm>
            <a:off x="1239246" y="494884"/>
            <a:ext cx="4799770" cy="586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C58D3BD-C1AB-E3D0-9C1A-742282C56464}"/>
              </a:ext>
            </a:extLst>
          </p:cNvPr>
          <p:cNvSpPr/>
          <p:nvPr/>
        </p:nvSpPr>
        <p:spPr>
          <a:xfrm>
            <a:off x="6152984" y="494884"/>
            <a:ext cx="4799770" cy="586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88D55A8-BFC8-1056-B31D-79FB343F1077}"/>
              </a:ext>
            </a:extLst>
          </p:cNvPr>
          <p:cNvGrpSpPr/>
          <p:nvPr/>
        </p:nvGrpSpPr>
        <p:grpSpPr>
          <a:xfrm>
            <a:off x="5916000" y="572358"/>
            <a:ext cx="360000" cy="5713284"/>
            <a:chOff x="5916000" y="598616"/>
            <a:chExt cx="360000" cy="571328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D503C48-6BF0-79FB-893A-38A0D603F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16000" y="598616"/>
              <a:ext cx="360000" cy="3315858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CA3E481-1917-4188-A30C-9F43257DE8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" b="37981"/>
            <a:stretch/>
          </p:blipFill>
          <p:spPr>
            <a:xfrm>
              <a:off x="5916000" y="4255464"/>
              <a:ext cx="360000" cy="2056436"/>
            </a:xfrm>
            <a:custGeom>
              <a:avLst/>
              <a:gdLst>
                <a:gd name="connsiteX0" fmla="*/ 0 w 399343"/>
                <a:gd name="connsiteY0" fmla="*/ 0 h 1943099"/>
                <a:gd name="connsiteX1" fmla="*/ 399343 w 399343"/>
                <a:gd name="connsiteY1" fmla="*/ 0 h 1943099"/>
                <a:gd name="connsiteX2" fmla="*/ 399343 w 399343"/>
                <a:gd name="connsiteY2" fmla="*/ 1943099 h 1943099"/>
                <a:gd name="connsiteX3" fmla="*/ 0 w 399343"/>
                <a:gd name="connsiteY3" fmla="*/ 1943099 h 1943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343" h="1943099">
                  <a:moveTo>
                    <a:pt x="0" y="0"/>
                  </a:moveTo>
                  <a:lnTo>
                    <a:pt x="399343" y="0"/>
                  </a:lnTo>
                  <a:lnTo>
                    <a:pt x="399343" y="1943099"/>
                  </a:lnTo>
                  <a:lnTo>
                    <a:pt x="0" y="1943099"/>
                  </a:lnTo>
                  <a:close/>
                </a:path>
              </a:pathLst>
            </a:custGeom>
          </p:spPr>
        </p:pic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A3E2240-03DE-03CC-D9EB-CAE3815883A5}"/>
              </a:ext>
            </a:extLst>
          </p:cNvPr>
          <p:cNvSpPr/>
          <p:nvPr/>
        </p:nvSpPr>
        <p:spPr>
          <a:xfrm rot="5400000">
            <a:off x="2596982" y="2905971"/>
            <a:ext cx="5046558" cy="1003300"/>
          </a:xfrm>
          <a:custGeom>
            <a:avLst/>
            <a:gdLst>
              <a:gd name="connsiteX0" fmla="*/ 0 w 5046558"/>
              <a:gd name="connsiteY0" fmla="*/ 218328 h 1003300"/>
              <a:gd name="connsiteX1" fmla="*/ 218328 w 5046558"/>
              <a:gd name="connsiteY1" fmla="*/ 0 h 1003300"/>
              <a:gd name="connsiteX2" fmla="*/ 794566 w 5046558"/>
              <a:gd name="connsiteY2" fmla="*/ 0 h 1003300"/>
              <a:gd name="connsiteX3" fmla="*/ 1278605 w 5046558"/>
              <a:gd name="connsiteY3" fmla="*/ 0 h 1003300"/>
              <a:gd name="connsiteX4" fmla="*/ 1900942 w 5046558"/>
              <a:gd name="connsiteY4" fmla="*/ 0 h 1003300"/>
              <a:gd name="connsiteX5" fmla="*/ 2384982 w 5046558"/>
              <a:gd name="connsiteY5" fmla="*/ 0 h 1003300"/>
              <a:gd name="connsiteX6" fmla="*/ 3007319 w 5046558"/>
              <a:gd name="connsiteY6" fmla="*/ 0 h 1003300"/>
              <a:gd name="connsiteX7" fmla="*/ 3445259 w 5046558"/>
              <a:gd name="connsiteY7" fmla="*/ 0 h 1003300"/>
              <a:gd name="connsiteX8" fmla="*/ 4067596 w 5046558"/>
              <a:gd name="connsiteY8" fmla="*/ 0 h 1003300"/>
              <a:gd name="connsiteX9" fmla="*/ 4828230 w 5046558"/>
              <a:gd name="connsiteY9" fmla="*/ 0 h 1003300"/>
              <a:gd name="connsiteX10" fmla="*/ 5046558 w 5046558"/>
              <a:gd name="connsiteY10" fmla="*/ 218328 h 1003300"/>
              <a:gd name="connsiteX11" fmla="*/ 5046558 w 5046558"/>
              <a:gd name="connsiteY11" fmla="*/ 784972 h 1003300"/>
              <a:gd name="connsiteX12" fmla="*/ 4828230 w 5046558"/>
              <a:gd name="connsiteY12" fmla="*/ 1003300 h 1003300"/>
              <a:gd name="connsiteX13" fmla="*/ 4344190 w 5046558"/>
              <a:gd name="connsiteY13" fmla="*/ 1003300 h 1003300"/>
              <a:gd name="connsiteX14" fmla="*/ 3814052 w 5046558"/>
              <a:gd name="connsiteY14" fmla="*/ 1003300 h 1003300"/>
              <a:gd name="connsiteX15" fmla="*/ 3237814 w 5046558"/>
              <a:gd name="connsiteY15" fmla="*/ 1003300 h 1003300"/>
              <a:gd name="connsiteX16" fmla="*/ 2753774 w 5046558"/>
              <a:gd name="connsiteY16" fmla="*/ 1003300 h 1003300"/>
              <a:gd name="connsiteX17" fmla="*/ 2085338 w 5046558"/>
              <a:gd name="connsiteY17" fmla="*/ 1003300 h 1003300"/>
              <a:gd name="connsiteX18" fmla="*/ 1509101 w 5046558"/>
              <a:gd name="connsiteY18" fmla="*/ 1003300 h 1003300"/>
              <a:gd name="connsiteX19" fmla="*/ 840665 w 5046558"/>
              <a:gd name="connsiteY19" fmla="*/ 1003300 h 1003300"/>
              <a:gd name="connsiteX20" fmla="*/ 218328 w 5046558"/>
              <a:gd name="connsiteY20" fmla="*/ 1003300 h 1003300"/>
              <a:gd name="connsiteX21" fmla="*/ 0 w 5046558"/>
              <a:gd name="connsiteY21" fmla="*/ 784972 h 1003300"/>
              <a:gd name="connsiteX22" fmla="*/ 0 w 5046558"/>
              <a:gd name="connsiteY22" fmla="*/ 218328 h 10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046558" h="1003300" fill="none" extrusionOk="0">
                <a:moveTo>
                  <a:pt x="0" y="218328"/>
                </a:moveTo>
                <a:cubicBezTo>
                  <a:pt x="-13869" y="96964"/>
                  <a:pt x="112634" y="12815"/>
                  <a:pt x="218328" y="0"/>
                </a:cubicBezTo>
                <a:cubicBezTo>
                  <a:pt x="415435" y="-52505"/>
                  <a:pt x="511100" y="33368"/>
                  <a:pt x="794566" y="0"/>
                </a:cubicBezTo>
                <a:cubicBezTo>
                  <a:pt x="1078032" y="-33368"/>
                  <a:pt x="1134132" y="4068"/>
                  <a:pt x="1278605" y="0"/>
                </a:cubicBezTo>
                <a:cubicBezTo>
                  <a:pt x="1423078" y="-4068"/>
                  <a:pt x="1693820" y="5259"/>
                  <a:pt x="1900942" y="0"/>
                </a:cubicBezTo>
                <a:cubicBezTo>
                  <a:pt x="2108064" y="-5259"/>
                  <a:pt x="2167062" y="7986"/>
                  <a:pt x="2384982" y="0"/>
                </a:cubicBezTo>
                <a:cubicBezTo>
                  <a:pt x="2602902" y="-7986"/>
                  <a:pt x="2743779" y="84"/>
                  <a:pt x="3007319" y="0"/>
                </a:cubicBezTo>
                <a:cubicBezTo>
                  <a:pt x="3270859" y="-84"/>
                  <a:pt x="3250657" y="11504"/>
                  <a:pt x="3445259" y="0"/>
                </a:cubicBezTo>
                <a:cubicBezTo>
                  <a:pt x="3639861" y="-11504"/>
                  <a:pt x="3835895" y="42073"/>
                  <a:pt x="4067596" y="0"/>
                </a:cubicBezTo>
                <a:cubicBezTo>
                  <a:pt x="4299297" y="-42073"/>
                  <a:pt x="4588970" y="12513"/>
                  <a:pt x="4828230" y="0"/>
                </a:cubicBezTo>
                <a:cubicBezTo>
                  <a:pt x="4927471" y="11965"/>
                  <a:pt x="5053640" y="116938"/>
                  <a:pt x="5046558" y="218328"/>
                </a:cubicBezTo>
                <a:cubicBezTo>
                  <a:pt x="5052044" y="408654"/>
                  <a:pt x="4985401" y="641744"/>
                  <a:pt x="5046558" y="784972"/>
                </a:cubicBezTo>
                <a:cubicBezTo>
                  <a:pt x="5075076" y="898003"/>
                  <a:pt x="4946926" y="1016347"/>
                  <a:pt x="4828230" y="1003300"/>
                </a:cubicBezTo>
                <a:cubicBezTo>
                  <a:pt x="4597293" y="1029239"/>
                  <a:pt x="4497774" y="956660"/>
                  <a:pt x="4344190" y="1003300"/>
                </a:cubicBezTo>
                <a:cubicBezTo>
                  <a:pt x="4190606" y="1049940"/>
                  <a:pt x="4032587" y="962902"/>
                  <a:pt x="3814052" y="1003300"/>
                </a:cubicBezTo>
                <a:cubicBezTo>
                  <a:pt x="3595517" y="1043698"/>
                  <a:pt x="3489995" y="952037"/>
                  <a:pt x="3237814" y="1003300"/>
                </a:cubicBezTo>
                <a:cubicBezTo>
                  <a:pt x="2985633" y="1054563"/>
                  <a:pt x="2926291" y="955983"/>
                  <a:pt x="2753774" y="1003300"/>
                </a:cubicBezTo>
                <a:cubicBezTo>
                  <a:pt x="2581257" y="1050617"/>
                  <a:pt x="2235776" y="950275"/>
                  <a:pt x="2085338" y="1003300"/>
                </a:cubicBezTo>
                <a:cubicBezTo>
                  <a:pt x="1934900" y="1056325"/>
                  <a:pt x="1734109" y="990099"/>
                  <a:pt x="1509101" y="1003300"/>
                </a:cubicBezTo>
                <a:cubicBezTo>
                  <a:pt x="1284093" y="1016501"/>
                  <a:pt x="1140479" y="990740"/>
                  <a:pt x="840665" y="1003300"/>
                </a:cubicBezTo>
                <a:cubicBezTo>
                  <a:pt x="540851" y="1015860"/>
                  <a:pt x="383246" y="934315"/>
                  <a:pt x="218328" y="1003300"/>
                </a:cubicBezTo>
                <a:cubicBezTo>
                  <a:pt x="91120" y="1027579"/>
                  <a:pt x="15248" y="879872"/>
                  <a:pt x="0" y="784972"/>
                </a:cubicBezTo>
                <a:cubicBezTo>
                  <a:pt x="-22590" y="586521"/>
                  <a:pt x="52642" y="407736"/>
                  <a:pt x="0" y="218328"/>
                </a:cubicBezTo>
                <a:close/>
              </a:path>
              <a:path w="5046558" h="1003300" stroke="0" extrusionOk="0">
                <a:moveTo>
                  <a:pt x="0" y="218328"/>
                </a:moveTo>
                <a:cubicBezTo>
                  <a:pt x="-24959" y="82354"/>
                  <a:pt x="82789" y="5615"/>
                  <a:pt x="218328" y="0"/>
                </a:cubicBezTo>
                <a:cubicBezTo>
                  <a:pt x="366909" y="-9087"/>
                  <a:pt x="711281" y="70261"/>
                  <a:pt x="886764" y="0"/>
                </a:cubicBezTo>
                <a:cubicBezTo>
                  <a:pt x="1062247" y="-70261"/>
                  <a:pt x="1186780" y="2938"/>
                  <a:pt x="1416903" y="0"/>
                </a:cubicBezTo>
                <a:cubicBezTo>
                  <a:pt x="1647026" y="-2938"/>
                  <a:pt x="1748208" y="18306"/>
                  <a:pt x="1900942" y="0"/>
                </a:cubicBezTo>
                <a:cubicBezTo>
                  <a:pt x="2053676" y="-18306"/>
                  <a:pt x="2379496" y="12886"/>
                  <a:pt x="2523279" y="0"/>
                </a:cubicBezTo>
                <a:cubicBezTo>
                  <a:pt x="2667062" y="-12886"/>
                  <a:pt x="2844561" y="60343"/>
                  <a:pt x="3053418" y="0"/>
                </a:cubicBezTo>
                <a:cubicBezTo>
                  <a:pt x="3262275" y="-60343"/>
                  <a:pt x="3556357" y="3995"/>
                  <a:pt x="3721854" y="0"/>
                </a:cubicBezTo>
                <a:cubicBezTo>
                  <a:pt x="3887351" y="-3995"/>
                  <a:pt x="4067653" y="2962"/>
                  <a:pt x="4205893" y="0"/>
                </a:cubicBezTo>
                <a:cubicBezTo>
                  <a:pt x="4344133" y="-2962"/>
                  <a:pt x="4665716" y="7040"/>
                  <a:pt x="4828230" y="0"/>
                </a:cubicBezTo>
                <a:cubicBezTo>
                  <a:pt x="4952660" y="926"/>
                  <a:pt x="5033083" y="95569"/>
                  <a:pt x="5046558" y="218328"/>
                </a:cubicBezTo>
                <a:cubicBezTo>
                  <a:pt x="5066961" y="360455"/>
                  <a:pt x="4998223" y="651831"/>
                  <a:pt x="5046558" y="784972"/>
                </a:cubicBezTo>
                <a:cubicBezTo>
                  <a:pt x="5049659" y="902487"/>
                  <a:pt x="4952707" y="1000786"/>
                  <a:pt x="4828230" y="1003300"/>
                </a:cubicBezTo>
                <a:cubicBezTo>
                  <a:pt x="4669894" y="1052759"/>
                  <a:pt x="4504897" y="960706"/>
                  <a:pt x="4251992" y="1003300"/>
                </a:cubicBezTo>
                <a:cubicBezTo>
                  <a:pt x="3999087" y="1045894"/>
                  <a:pt x="4003397" y="976581"/>
                  <a:pt x="3767953" y="1003300"/>
                </a:cubicBezTo>
                <a:cubicBezTo>
                  <a:pt x="3532509" y="1030019"/>
                  <a:pt x="3308078" y="948585"/>
                  <a:pt x="3191715" y="1003300"/>
                </a:cubicBezTo>
                <a:cubicBezTo>
                  <a:pt x="3075352" y="1058015"/>
                  <a:pt x="2813778" y="965457"/>
                  <a:pt x="2523279" y="1003300"/>
                </a:cubicBezTo>
                <a:cubicBezTo>
                  <a:pt x="2232780" y="1041143"/>
                  <a:pt x="2157835" y="936047"/>
                  <a:pt x="1947041" y="1003300"/>
                </a:cubicBezTo>
                <a:cubicBezTo>
                  <a:pt x="1736247" y="1070553"/>
                  <a:pt x="1654132" y="979672"/>
                  <a:pt x="1509101" y="1003300"/>
                </a:cubicBezTo>
                <a:cubicBezTo>
                  <a:pt x="1364070" y="1026928"/>
                  <a:pt x="1248341" y="970691"/>
                  <a:pt x="1025061" y="1003300"/>
                </a:cubicBezTo>
                <a:cubicBezTo>
                  <a:pt x="801781" y="1035909"/>
                  <a:pt x="561944" y="938193"/>
                  <a:pt x="218328" y="1003300"/>
                </a:cubicBezTo>
                <a:cubicBezTo>
                  <a:pt x="110173" y="1000671"/>
                  <a:pt x="485" y="910155"/>
                  <a:pt x="0" y="784972"/>
                </a:cubicBezTo>
                <a:cubicBezTo>
                  <a:pt x="-38024" y="668657"/>
                  <a:pt x="30161" y="350080"/>
                  <a:pt x="0" y="218328"/>
                </a:cubicBezTo>
                <a:close/>
              </a:path>
            </a:pathLst>
          </a:custGeom>
          <a:solidFill>
            <a:srgbClr val="BBCFE2">
              <a:alpha val="29804"/>
            </a:srgbClr>
          </a:solidFill>
          <a:ln>
            <a:solidFill>
              <a:srgbClr val="BBCFE2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2176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5CFD4"/>
              </a:solidFill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31D3D72-4126-0256-C38B-A6596BECAB12}"/>
              </a:ext>
            </a:extLst>
          </p:cNvPr>
          <p:cNvSpPr/>
          <p:nvPr/>
        </p:nvSpPr>
        <p:spPr>
          <a:xfrm rot="5400000">
            <a:off x="1568557" y="2905971"/>
            <a:ext cx="5046558" cy="1003300"/>
          </a:xfrm>
          <a:custGeom>
            <a:avLst/>
            <a:gdLst>
              <a:gd name="connsiteX0" fmla="*/ 0 w 5046558"/>
              <a:gd name="connsiteY0" fmla="*/ 218328 h 1003300"/>
              <a:gd name="connsiteX1" fmla="*/ 218328 w 5046558"/>
              <a:gd name="connsiteY1" fmla="*/ 0 h 1003300"/>
              <a:gd name="connsiteX2" fmla="*/ 794566 w 5046558"/>
              <a:gd name="connsiteY2" fmla="*/ 0 h 1003300"/>
              <a:gd name="connsiteX3" fmla="*/ 1278605 w 5046558"/>
              <a:gd name="connsiteY3" fmla="*/ 0 h 1003300"/>
              <a:gd name="connsiteX4" fmla="*/ 1900942 w 5046558"/>
              <a:gd name="connsiteY4" fmla="*/ 0 h 1003300"/>
              <a:gd name="connsiteX5" fmla="*/ 2384982 w 5046558"/>
              <a:gd name="connsiteY5" fmla="*/ 0 h 1003300"/>
              <a:gd name="connsiteX6" fmla="*/ 3007319 w 5046558"/>
              <a:gd name="connsiteY6" fmla="*/ 0 h 1003300"/>
              <a:gd name="connsiteX7" fmla="*/ 3445259 w 5046558"/>
              <a:gd name="connsiteY7" fmla="*/ 0 h 1003300"/>
              <a:gd name="connsiteX8" fmla="*/ 4067596 w 5046558"/>
              <a:gd name="connsiteY8" fmla="*/ 0 h 1003300"/>
              <a:gd name="connsiteX9" fmla="*/ 4828230 w 5046558"/>
              <a:gd name="connsiteY9" fmla="*/ 0 h 1003300"/>
              <a:gd name="connsiteX10" fmla="*/ 5046558 w 5046558"/>
              <a:gd name="connsiteY10" fmla="*/ 218328 h 1003300"/>
              <a:gd name="connsiteX11" fmla="*/ 5046558 w 5046558"/>
              <a:gd name="connsiteY11" fmla="*/ 784972 h 1003300"/>
              <a:gd name="connsiteX12" fmla="*/ 4828230 w 5046558"/>
              <a:gd name="connsiteY12" fmla="*/ 1003300 h 1003300"/>
              <a:gd name="connsiteX13" fmla="*/ 4344190 w 5046558"/>
              <a:gd name="connsiteY13" fmla="*/ 1003300 h 1003300"/>
              <a:gd name="connsiteX14" fmla="*/ 3814052 w 5046558"/>
              <a:gd name="connsiteY14" fmla="*/ 1003300 h 1003300"/>
              <a:gd name="connsiteX15" fmla="*/ 3237814 w 5046558"/>
              <a:gd name="connsiteY15" fmla="*/ 1003300 h 1003300"/>
              <a:gd name="connsiteX16" fmla="*/ 2753774 w 5046558"/>
              <a:gd name="connsiteY16" fmla="*/ 1003300 h 1003300"/>
              <a:gd name="connsiteX17" fmla="*/ 2085338 w 5046558"/>
              <a:gd name="connsiteY17" fmla="*/ 1003300 h 1003300"/>
              <a:gd name="connsiteX18" fmla="*/ 1509101 w 5046558"/>
              <a:gd name="connsiteY18" fmla="*/ 1003300 h 1003300"/>
              <a:gd name="connsiteX19" fmla="*/ 840665 w 5046558"/>
              <a:gd name="connsiteY19" fmla="*/ 1003300 h 1003300"/>
              <a:gd name="connsiteX20" fmla="*/ 218328 w 5046558"/>
              <a:gd name="connsiteY20" fmla="*/ 1003300 h 1003300"/>
              <a:gd name="connsiteX21" fmla="*/ 0 w 5046558"/>
              <a:gd name="connsiteY21" fmla="*/ 784972 h 1003300"/>
              <a:gd name="connsiteX22" fmla="*/ 0 w 5046558"/>
              <a:gd name="connsiteY22" fmla="*/ 218328 h 10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046558" h="1003300" fill="none" extrusionOk="0">
                <a:moveTo>
                  <a:pt x="0" y="218328"/>
                </a:moveTo>
                <a:cubicBezTo>
                  <a:pt x="-13869" y="96964"/>
                  <a:pt x="112634" y="12815"/>
                  <a:pt x="218328" y="0"/>
                </a:cubicBezTo>
                <a:cubicBezTo>
                  <a:pt x="415435" y="-52505"/>
                  <a:pt x="511100" y="33368"/>
                  <a:pt x="794566" y="0"/>
                </a:cubicBezTo>
                <a:cubicBezTo>
                  <a:pt x="1078032" y="-33368"/>
                  <a:pt x="1134132" y="4068"/>
                  <a:pt x="1278605" y="0"/>
                </a:cubicBezTo>
                <a:cubicBezTo>
                  <a:pt x="1423078" y="-4068"/>
                  <a:pt x="1693820" y="5259"/>
                  <a:pt x="1900942" y="0"/>
                </a:cubicBezTo>
                <a:cubicBezTo>
                  <a:pt x="2108064" y="-5259"/>
                  <a:pt x="2167062" y="7986"/>
                  <a:pt x="2384982" y="0"/>
                </a:cubicBezTo>
                <a:cubicBezTo>
                  <a:pt x="2602902" y="-7986"/>
                  <a:pt x="2743779" y="84"/>
                  <a:pt x="3007319" y="0"/>
                </a:cubicBezTo>
                <a:cubicBezTo>
                  <a:pt x="3270859" y="-84"/>
                  <a:pt x="3250657" y="11504"/>
                  <a:pt x="3445259" y="0"/>
                </a:cubicBezTo>
                <a:cubicBezTo>
                  <a:pt x="3639861" y="-11504"/>
                  <a:pt x="3835895" y="42073"/>
                  <a:pt x="4067596" y="0"/>
                </a:cubicBezTo>
                <a:cubicBezTo>
                  <a:pt x="4299297" y="-42073"/>
                  <a:pt x="4588970" y="12513"/>
                  <a:pt x="4828230" y="0"/>
                </a:cubicBezTo>
                <a:cubicBezTo>
                  <a:pt x="4927471" y="11965"/>
                  <a:pt x="5053640" y="116938"/>
                  <a:pt x="5046558" y="218328"/>
                </a:cubicBezTo>
                <a:cubicBezTo>
                  <a:pt x="5052044" y="408654"/>
                  <a:pt x="4985401" y="641744"/>
                  <a:pt x="5046558" y="784972"/>
                </a:cubicBezTo>
                <a:cubicBezTo>
                  <a:pt x="5075076" y="898003"/>
                  <a:pt x="4946926" y="1016347"/>
                  <a:pt x="4828230" y="1003300"/>
                </a:cubicBezTo>
                <a:cubicBezTo>
                  <a:pt x="4597293" y="1029239"/>
                  <a:pt x="4497774" y="956660"/>
                  <a:pt x="4344190" y="1003300"/>
                </a:cubicBezTo>
                <a:cubicBezTo>
                  <a:pt x="4190606" y="1049940"/>
                  <a:pt x="4032587" y="962902"/>
                  <a:pt x="3814052" y="1003300"/>
                </a:cubicBezTo>
                <a:cubicBezTo>
                  <a:pt x="3595517" y="1043698"/>
                  <a:pt x="3489995" y="952037"/>
                  <a:pt x="3237814" y="1003300"/>
                </a:cubicBezTo>
                <a:cubicBezTo>
                  <a:pt x="2985633" y="1054563"/>
                  <a:pt x="2926291" y="955983"/>
                  <a:pt x="2753774" y="1003300"/>
                </a:cubicBezTo>
                <a:cubicBezTo>
                  <a:pt x="2581257" y="1050617"/>
                  <a:pt x="2235776" y="950275"/>
                  <a:pt x="2085338" y="1003300"/>
                </a:cubicBezTo>
                <a:cubicBezTo>
                  <a:pt x="1934900" y="1056325"/>
                  <a:pt x="1734109" y="990099"/>
                  <a:pt x="1509101" y="1003300"/>
                </a:cubicBezTo>
                <a:cubicBezTo>
                  <a:pt x="1284093" y="1016501"/>
                  <a:pt x="1140479" y="990740"/>
                  <a:pt x="840665" y="1003300"/>
                </a:cubicBezTo>
                <a:cubicBezTo>
                  <a:pt x="540851" y="1015860"/>
                  <a:pt x="383246" y="934315"/>
                  <a:pt x="218328" y="1003300"/>
                </a:cubicBezTo>
                <a:cubicBezTo>
                  <a:pt x="91120" y="1027579"/>
                  <a:pt x="15248" y="879872"/>
                  <a:pt x="0" y="784972"/>
                </a:cubicBezTo>
                <a:cubicBezTo>
                  <a:pt x="-22590" y="586521"/>
                  <a:pt x="52642" y="407736"/>
                  <a:pt x="0" y="218328"/>
                </a:cubicBezTo>
                <a:close/>
              </a:path>
              <a:path w="5046558" h="1003300" stroke="0" extrusionOk="0">
                <a:moveTo>
                  <a:pt x="0" y="218328"/>
                </a:moveTo>
                <a:cubicBezTo>
                  <a:pt x="-24959" y="82354"/>
                  <a:pt x="82789" y="5615"/>
                  <a:pt x="218328" y="0"/>
                </a:cubicBezTo>
                <a:cubicBezTo>
                  <a:pt x="366909" y="-9087"/>
                  <a:pt x="711281" y="70261"/>
                  <a:pt x="886764" y="0"/>
                </a:cubicBezTo>
                <a:cubicBezTo>
                  <a:pt x="1062247" y="-70261"/>
                  <a:pt x="1186780" y="2938"/>
                  <a:pt x="1416903" y="0"/>
                </a:cubicBezTo>
                <a:cubicBezTo>
                  <a:pt x="1647026" y="-2938"/>
                  <a:pt x="1748208" y="18306"/>
                  <a:pt x="1900942" y="0"/>
                </a:cubicBezTo>
                <a:cubicBezTo>
                  <a:pt x="2053676" y="-18306"/>
                  <a:pt x="2379496" y="12886"/>
                  <a:pt x="2523279" y="0"/>
                </a:cubicBezTo>
                <a:cubicBezTo>
                  <a:pt x="2667062" y="-12886"/>
                  <a:pt x="2844561" y="60343"/>
                  <a:pt x="3053418" y="0"/>
                </a:cubicBezTo>
                <a:cubicBezTo>
                  <a:pt x="3262275" y="-60343"/>
                  <a:pt x="3556357" y="3995"/>
                  <a:pt x="3721854" y="0"/>
                </a:cubicBezTo>
                <a:cubicBezTo>
                  <a:pt x="3887351" y="-3995"/>
                  <a:pt x="4067653" y="2962"/>
                  <a:pt x="4205893" y="0"/>
                </a:cubicBezTo>
                <a:cubicBezTo>
                  <a:pt x="4344133" y="-2962"/>
                  <a:pt x="4665716" y="7040"/>
                  <a:pt x="4828230" y="0"/>
                </a:cubicBezTo>
                <a:cubicBezTo>
                  <a:pt x="4952660" y="926"/>
                  <a:pt x="5033083" y="95569"/>
                  <a:pt x="5046558" y="218328"/>
                </a:cubicBezTo>
                <a:cubicBezTo>
                  <a:pt x="5066961" y="360455"/>
                  <a:pt x="4998223" y="651831"/>
                  <a:pt x="5046558" y="784972"/>
                </a:cubicBezTo>
                <a:cubicBezTo>
                  <a:pt x="5049659" y="902487"/>
                  <a:pt x="4952707" y="1000786"/>
                  <a:pt x="4828230" y="1003300"/>
                </a:cubicBezTo>
                <a:cubicBezTo>
                  <a:pt x="4669894" y="1052759"/>
                  <a:pt x="4504897" y="960706"/>
                  <a:pt x="4251992" y="1003300"/>
                </a:cubicBezTo>
                <a:cubicBezTo>
                  <a:pt x="3999087" y="1045894"/>
                  <a:pt x="4003397" y="976581"/>
                  <a:pt x="3767953" y="1003300"/>
                </a:cubicBezTo>
                <a:cubicBezTo>
                  <a:pt x="3532509" y="1030019"/>
                  <a:pt x="3308078" y="948585"/>
                  <a:pt x="3191715" y="1003300"/>
                </a:cubicBezTo>
                <a:cubicBezTo>
                  <a:pt x="3075352" y="1058015"/>
                  <a:pt x="2813778" y="965457"/>
                  <a:pt x="2523279" y="1003300"/>
                </a:cubicBezTo>
                <a:cubicBezTo>
                  <a:pt x="2232780" y="1041143"/>
                  <a:pt x="2157835" y="936047"/>
                  <a:pt x="1947041" y="1003300"/>
                </a:cubicBezTo>
                <a:cubicBezTo>
                  <a:pt x="1736247" y="1070553"/>
                  <a:pt x="1654132" y="979672"/>
                  <a:pt x="1509101" y="1003300"/>
                </a:cubicBezTo>
                <a:cubicBezTo>
                  <a:pt x="1364070" y="1026928"/>
                  <a:pt x="1248341" y="970691"/>
                  <a:pt x="1025061" y="1003300"/>
                </a:cubicBezTo>
                <a:cubicBezTo>
                  <a:pt x="801781" y="1035909"/>
                  <a:pt x="561944" y="938193"/>
                  <a:pt x="218328" y="1003300"/>
                </a:cubicBezTo>
                <a:cubicBezTo>
                  <a:pt x="110173" y="1000671"/>
                  <a:pt x="485" y="910155"/>
                  <a:pt x="0" y="784972"/>
                </a:cubicBezTo>
                <a:cubicBezTo>
                  <a:pt x="-38024" y="668657"/>
                  <a:pt x="30161" y="350080"/>
                  <a:pt x="0" y="218328"/>
                </a:cubicBezTo>
                <a:close/>
              </a:path>
            </a:pathLst>
          </a:custGeom>
          <a:solidFill>
            <a:srgbClr val="E0CBB0">
              <a:alpha val="30000"/>
            </a:srgbClr>
          </a:solidFill>
          <a:ln>
            <a:solidFill>
              <a:srgbClr val="E0CBB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2176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5CFD4"/>
              </a:solidFill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9AEC1879-DE99-740E-1F6C-61BF3392B510}"/>
              </a:ext>
            </a:extLst>
          </p:cNvPr>
          <p:cNvSpPr/>
          <p:nvPr/>
        </p:nvSpPr>
        <p:spPr>
          <a:xfrm rot="5400000">
            <a:off x="540131" y="2905971"/>
            <a:ext cx="5046558" cy="1003300"/>
          </a:xfrm>
          <a:custGeom>
            <a:avLst/>
            <a:gdLst>
              <a:gd name="connsiteX0" fmla="*/ 0 w 5046558"/>
              <a:gd name="connsiteY0" fmla="*/ 218328 h 1003300"/>
              <a:gd name="connsiteX1" fmla="*/ 218328 w 5046558"/>
              <a:gd name="connsiteY1" fmla="*/ 0 h 1003300"/>
              <a:gd name="connsiteX2" fmla="*/ 794566 w 5046558"/>
              <a:gd name="connsiteY2" fmla="*/ 0 h 1003300"/>
              <a:gd name="connsiteX3" fmla="*/ 1278605 w 5046558"/>
              <a:gd name="connsiteY3" fmla="*/ 0 h 1003300"/>
              <a:gd name="connsiteX4" fmla="*/ 1900942 w 5046558"/>
              <a:gd name="connsiteY4" fmla="*/ 0 h 1003300"/>
              <a:gd name="connsiteX5" fmla="*/ 2384982 w 5046558"/>
              <a:gd name="connsiteY5" fmla="*/ 0 h 1003300"/>
              <a:gd name="connsiteX6" fmla="*/ 3007319 w 5046558"/>
              <a:gd name="connsiteY6" fmla="*/ 0 h 1003300"/>
              <a:gd name="connsiteX7" fmla="*/ 3445259 w 5046558"/>
              <a:gd name="connsiteY7" fmla="*/ 0 h 1003300"/>
              <a:gd name="connsiteX8" fmla="*/ 4067596 w 5046558"/>
              <a:gd name="connsiteY8" fmla="*/ 0 h 1003300"/>
              <a:gd name="connsiteX9" fmla="*/ 4828230 w 5046558"/>
              <a:gd name="connsiteY9" fmla="*/ 0 h 1003300"/>
              <a:gd name="connsiteX10" fmla="*/ 5046558 w 5046558"/>
              <a:gd name="connsiteY10" fmla="*/ 218328 h 1003300"/>
              <a:gd name="connsiteX11" fmla="*/ 5046558 w 5046558"/>
              <a:gd name="connsiteY11" fmla="*/ 784972 h 1003300"/>
              <a:gd name="connsiteX12" fmla="*/ 4828230 w 5046558"/>
              <a:gd name="connsiteY12" fmla="*/ 1003300 h 1003300"/>
              <a:gd name="connsiteX13" fmla="*/ 4344190 w 5046558"/>
              <a:gd name="connsiteY13" fmla="*/ 1003300 h 1003300"/>
              <a:gd name="connsiteX14" fmla="*/ 3814052 w 5046558"/>
              <a:gd name="connsiteY14" fmla="*/ 1003300 h 1003300"/>
              <a:gd name="connsiteX15" fmla="*/ 3237814 w 5046558"/>
              <a:gd name="connsiteY15" fmla="*/ 1003300 h 1003300"/>
              <a:gd name="connsiteX16" fmla="*/ 2753774 w 5046558"/>
              <a:gd name="connsiteY16" fmla="*/ 1003300 h 1003300"/>
              <a:gd name="connsiteX17" fmla="*/ 2085338 w 5046558"/>
              <a:gd name="connsiteY17" fmla="*/ 1003300 h 1003300"/>
              <a:gd name="connsiteX18" fmla="*/ 1509101 w 5046558"/>
              <a:gd name="connsiteY18" fmla="*/ 1003300 h 1003300"/>
              <a:gd name="connsiteX19" fmla="*/ 840665 w 5046558"/>
              <a:gd name="connsiteY19" fmla="*/ 1003300 h 1003300"/>
              <a:gd name="connsiteX20" fmla="*/ 218328 w 5046558"/>
              <a:gd name="connsiteY20" fmla="*/ 1003300 h 1003300"/>
              <a:gd name="connsiteX21" fmla="*/ 0 w 5046558"/>
              <a:gd name="connsiteY21" fmla="*/ 784972 h 1003300"/>
              <a:gd name="connsiteX22" fmla="*/ 0 w 5046558"/>
              <a:gd name="connsiteY22" fmla="*/ 218328 h 10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046558" h="1003300" fill="none" extrusionOk="0">
                <a:moveTo>
                  <a:pt x="0" y="218328"/>
                </a:moveTo>
                <a:cubicBezTo>
                  <a:pt x="-13869" y="96964"/>
                  <a:pt x="112634" y="12815"/>
                  <a:pt x="218328" y="0"/>
                </a:cubicBezTo>
                <a:cubicBezTo>
                  <a:pt x="415435" y="-52505"/>
                  <a:pt x="511100" y="33368"/>
                  <a:pt x="794566" y="0"/>
                </a:cubicBezTo>
                <a:cubicBezTo>
                  <a:pt x="1078032" y="-33368"/>
                  <a:pt x="1134132" y="4068"/>
                  <a:pt x="1278605" y="0"/>
                </a:cubicBezTo>
                <a:cubicBezTo>
                  <a:pt x="1423078" y="-4068"/>
                  <a:pt x="1693820" y="5259"/>
                  <a:pt x="1900942" y="0"/>
                </a:cubicBezTo>
                <a:cubicBezTo>
                  <a:pt x="2108064" y="-5259"/>
                  <a:pt x="2167062" y="7986"/>
                  <a:pt x="2384982" y="0"/>
                </a:cubicBezTo>
                <a:cubicBezTo>
                  <a:pt x="2602902" y="-7986"/>
                  <a:pt x="2743779" y="84"/>
                  <a:pt x="3007319" y="0"/>
                </a:cubicBezTo>
                <a:cubicBezTo>
                  <a:pt x="3270859" y="-84"/>
                  <a:pt x="3250657" y="11504"/>
                  <a:pt x="3445259" y="0"/>
                </a:cubicBezTo>
                <a:cubicBezTo>
                  <a:pt x="3639861" y="-11504"/>
                  <a:pt x="3835895" y="42073"/>
                  <a:pt x="4067596" y="0"/>
                </a:cubicBezTo>
                <a:cubicBezTo>
                  <a:pt x="4299297" y="-42073"/>
                  <a:pt x="4588970" y="12513"/>
                  <a:pt x="4828230" y="0"/>
                </a:cubicBezTo>
                <a:cubicBezTo>
                  <a:pt x="4927471" y="11965"/>
                  <a:pt x="5053640" y="116938"/>
                  <a:pt x="5046558" y="218328"/>
                </a:cubicBezTo>
                <a:cubicBezTo>
                  <a:pt x="5052044" y="408654"/>
                  <a:pt x="4985401" y="641744"/>
                  <a:pt x="5046558" y="784972"/>
                </a:cubicBezTo>
                <a:cubicBezTo>
                  <a:pt x="5075076" y="898003"/>
                  <a:pt x="4946926" y="1016347"/>
                  <a:pt x="4828230" y="1003300"/>
                </a:cubicBezTo>
                <a:cubicBezTo>
                  <a:pt x="4597293" y="1029239"/>
                  <a:pt x="4497774" y="956660"/>
                  <a:pt x="4344190" y="1003300"/>
                </a:cubicBezTo>
                <a:cubicBezTo>
                  <a:pt x="4190606" y="1049940"/>
                  <a:pt x="4032587" y="962902"/>
                  <a:pt x="3814052" y="1003300"/>
                </a:cubicBezTo>
                <a:cubicBezTo>
                  <a:pt x="3595517" y="1043698"/>
                  <a:pt x="3489995" y="952037"/>
                  <a:pt x="3237814" y="1003300"/>
                </a:cubicBezTo>
                <a:cubicBezTo>
                  <a:pt x="2985633" y="1054563"/>
                  <a:pt x="2926291" y="955983"/>
                  <a:pt x="2753774" y="1003300"/>
                </a:cubicBezTo>
                <a:cubicBezTo>
                  <a:pt x="2581257" y="1050617"/>
                  <a:pt x="2235776" y="950275"/>
                  <a:pt x="2085338" y="1003300"/>
                </a:cubicBezTo>
                <a:cubicBezTo>
                  <a:pt x="1934900" y="1056325"/>
                  <a:pt x="1734109" y="990099"/>
                  <a:pt x="1509101" y="1003300"/>
                </a:cubicBezTo>
                <a:cubicBezTo>
                  <a:pt x="1284093" y="1016501"/>
                  <a:pt x="1140479" y="990740"/>
                  <a:pt x="840665" y="1003300"/>
                </a:cubicBezTo>
                <a:cubicBezTo>
                  <a:pt x="540851" y="1015860"/>
                  <a:pt x="383246" y="934315"/>
                  <a:pt x="218328" y="1003300"/>
                </a:cubicBezTo>
                <a:cubicBezTo>
                  <a:pt x="91120" y="1027579"/>
                  <a:pt x="15248" y="879872"/>
                  <a:pt x="0" y="784972"/>
                </a:cubicBezTo>
                <a:cubicBezTo>
                  <a:pt x="-22590" y="586521"/>
                  <a:pt x="52642" y="407736"/>
                  <a:pt x="0" y="218328"/>
                </a:cubicBezTo>
                <a:close/>
              </a:path>
              <a:path w="5046558" h="1003300" stroke="0" extrusionOk="0">
                <a:moveTo>
                  <a:pt x="0" y="218328"/>
                </a:moveTo>
                <a:cubicBezTo>
                  <a:pt x="-24959" y="82354"/>
                  <a:pt x="82789" y="5615"/>
                  <a:pt x="218328" y="0"/>
                </a:cubicBezTo>
                <a:cubicBezTo>
                  <a:pt x="366909" y="-9087"/>
                  <a:pt x="711281" y="70261"/>
                  <a:pt x="886764" y="0"/>
                </a:cubicBezTo>
                <a:cubicBezTo>
                  <a:pt x="1062247" y="-70261"/>
                  <a:pt x="1186780" y="2938"/>
                  <a:pt x="1416903" y="0"/>
                </a:cubicBezTo>
                <a:cubicBezTo>
                  <a:pt x="1647026" y="-2938"/>
                  <a:pt x="1748208" y="18306"/>
                  <a:pt x="1900942" y="0"/>
                </a:cubicBezTo>
                <a:cubicBezTo>
                  <a:pt x="2053676" y="-18306"/>
                  <a:pt x="2379496" y="12886"/>
                  <a:pt x="2523279" y="0"/>
                </a:cubicBezTo>
                <a:cubicBezTo>
                  <a:pt x="2667062" y="-12886"/>
                  <a:pt x="2844561" y="60343"/>
                  <a:pt x="3053418" y="0"/>
                </a:cubicBezTo>
                <a:cubicBezTo>
                  <a:pt x="3262275" y="-60343"/>
                  <a:pt x="3556357" y="3995"/>
                  <a:pt x="3721854" y="0"/>
                </a:cubicBezTo>
                <a:cubicBezTo>
                  <a:pt x="3887351" y="-3995"/>
                  <a:pt x="4067653" y="2962"/>
                  <a:pt x="4205893" y="0"/>
                </a:cubicBezTo>
                <a:cubicBezTo>
                  <a:pt x="4344133" y="-2962"/>
                  <a:pt x="4665716" y="7040"/>
                  <a:pt x="4828230" y="0"/>
                </a:cubicBezTo>
                <a:cubicBezTo>
                  <a:pt x="4952660" y="926"/>
                  <a:pt x="5033083" y="95569"/>
                  <a:pt x="5046558" y="218328"/>
                </a:cubicBezTo>
                <a:cubicBezTo>
                  <a:pt x="5066961" y="360455"/>
                  <a:pt x="4998223" y="651831"/>
                  <a:pt x="5046558" y="784972"/>
                </a:cubicBezTo>
                <a:cubicBezTo>
                  <a:pt x="5049659" y="902487"/>
                  <a:pt x="4952707" y="1000786"/>
                  <a:pt x="4828230" y="1003300"/>
                </a:cubicBezTo>
                <a:cubicBezTo>
                  <a:pt x="4669894" y="1052759"/>
                  <a:pt x="4504897" y="960706"/>
                  <a:pt x="4251992" y="1003300"/>
                </a:cubicBezTo>
                <a:cubicBezTo>
                  <a:pt x="3999087" y="1045894"/>
                  <a:pt x="4003397" y="976581"/>
                  <a:pt x="3767953" y="1003300"/>
                </a:cubicBezTo>
                <a:cubicBezTo>
                  <a:pt x="3532509" y="1030019"/>
                  <a:pt x="3308078" y="948585"/>
                  <a:pt x="3191715" y="1003300"/>
                </a:cubicBezTo>
                <a:cubicBezTo>
                  <a:pt x="3075352" y="1058015"/>
                  <a:pt x="2813778" y="965457"/>
                  <a:pt x="2523279" y="1003300"/>
                </a:cubicBezTo>
                <a:cubicBezTo>
                  <a:pt x="2232780" y="1041143"/>
                  <a:pt x="2157835" y="936047"/>
                  <a:pt x="1947041" y="1003300"/>
                </a:cubicBezTo>
                <a:cubicBezTo>
                  <a:pt x="1736247" y="1070553"/>
                  <a:pt x="1654132" y="979672"/>
                  <a:pt x="1509101" y="1003300"/>
                </a:cubicBezTo>
                <a:cubicBezTo>
                  <a:pt x="1364070" y="1026928"/>
                  <a:pt x="1248341" y="970691"/>
                  <a:pt x="1025061" y="1003300"/>
                </a:cubicBezTo>
                <a:cubicBezTo>
                  <a:pt x="801781" y="1035909"/>
                  <a:pt x="561944" y="938193"/>
                  <a:pt x="218328" y="1003300"/>
                </a:cubicBezTo>
                <a:cubicBezTo>
                  <a:pt x="110173" y="1000671"/>
                  <a:pt x="485" y="910155"/>
                  <a:pt x="0" y="784972"/>
                </a:cubicBezTo>
                <a:cubicBezTo>
                  <a:pt x="-38024" y="668657"/>
                  <a:pt x="30161" y="350080"/>
                  <a:pt x="0" y="218328"/>
                </a:cubicBezTo>
                <a:close/>
              </a:path>
            </a:pathLst>
          </a:custGeom>
          <a:solidFill>
            <a:srgbClr val="9DA993">
              <a:alpha val="30000"/>
            </a:srgbClr>
          </a:solidFill>
          <a:ln>
            <a:solidFill>
              <a:srgbClr val="9DA993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2176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5CFD4"/>
              </a:solidFill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29DED73C-42E8-0ED0-463A-ED469745A580}"/>
              </a:ext>
            </a:extLst>
          </p:cNvPr>
          <p:cNvSpPr/>
          <p:nvPr/>
        </p:nvSpPr>
        <p:spPr>
          <a:xfrm rot="5400000">
            <a:off x="-488576" y="2905971"/>
            <a:ext cx="5046558" cy="1003300"/>
          </a:xfrm>
          <a:custGeom>
            <a:avLst/>
            <a:gdLst>
              <a:gd name="connsiteX0" fmla="*/ 0 w 5046558"/>
              <a:gd name="connsiteY0" fmla="*/ 218328 h 1003300"/>
              <a:gd name="connsiteX1" fmla="*/ 218328 w 5046558"/>
              <a:gd name="connsiteY1" fmla="*/ 0 h 1003300"/>
              <a:gd name="connsiteX2" fmla="*/ 794566 w 5046558"/>
              <a:gd name="connsiteY2" fmla="*/ 0 h 1003300"/>
              <a:gd name="connsiteX3" fmla="*/ 1278605 w 5046558"/>
              <a:gd name="connsiteY3" fmla="*/ 0 h 1003300"/>
              <a:gd name="connsiteX4" fmla="*/ 1900942 w 5046558"/>
              <a:gd name="connsiteY4" fmla="*/ 0 h 1003300"/>
              <a:gd name="connsiteX5" fmla="*/ 2384982 w 5046558"/>
              <a:gd name="connsiteY5" fmla="*/ 0 h 1003300"/>
              <a:gd name="connsiteX6" fmla="*/ 3007319 w 5046558"/>
              <a:gd name="connsiteY6" fmla="*/ 0 h 1003300"/>
              <a:gd name="connsiteX7" fmla="*/ 3445259 w 5046558"/>
              <a:gd name="connsiteY7" fmla="*/ 0 h 1003300"/>
              <a:gd name="connsiteX8" fmla="*/ 4067596 w 5046558"/>
              <a:gd name="connsiteY8" fmla="*/ 0 h 1003300"/>
              <a:gd name="connsiteX9" fmla="*/ 4828230 w 5046558"/>
              <a:gd name="connsiteY9" fmla="*/ 0 h 1003300"/>
              <a:gd name="connsiteX10" fmla="*/ 5046558 w 5046558"/>
              <a:gd name="connsiteY10" fmla="*/ 218328 h 1003300"/>
              <a:gd name="connsiteX11" fmla="*/ 5046558 w 5046558"/>
              <a:gd name="connsiteY11" fmla="*/ 784972 h 1003300"/>
              <a:gd name="connsiteX12" fmla="*/ 4828230 w 5046558"/>
              <a:gd name="connsiteY12" fmla="*/ 1003300 h 1003300"/>
              <a:gd name="connsiteX13" fmla="*/ 4344190 w 5046558"/>
              <a:gd name="connsiteY13" fmla="*/ 1003300 h 1003300"/>
              <a:gd name="connsiteX14" fmla="*/ 3814052 w 5046558"/>
              <a:gd name="connsiteY14" fmla="*/ 1003300 h 1003300"/>
              <a:gd name="connsiteX15" fmla="*/ 3237814 w 5046558"/>
              <a:gd name="connsiteY15" fmla="*/ 1003300 h 1003300"/>
              <a:gd name="connsiteX16" fmla="*/ 2753774 w 5046558"/>
              <a:gd name="connsiteY16" fmla="*/ 1003300 h 1003300"/>
              <a:gd name="connsiteX17" fmla="*/ 2085338 w 5046558"/>
              <a:gd name="connsiteY17" fmla="*/ 1003300 h 1003300"/>
              <a:gd name="connsiteX18" fmla="*/ 1509101 w 5046558"/>
              <a:gd name="connsiteY18" fmla="*/ 1003300 h 1003300"/>
              <a:gd name="connsiteX19" fmla="*/ 840665 w 5046558"/>
              <a:gd name="connsiteY19" fmla="*/ 1003300 h 1003300"/>
              <a:gd name="connsiteX20" fmla="*/ 218328 w 5046558"/>
              <a:gd name="connsiteY20" fmla="*/ 1003300 h 1003300"/>
              <a:gd name="connsiteX21" fmla="*/ 0 w 5046558"/>
              <a:gd name="connsiteY21" fmla="*/ 784972 h 1003300"/>
              <a:gd name="connsiteX22" fmla="*/ 0 w 5046558"/>
              <a:gd name="connsiteY22" fmla="*/ 218328 h 10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046558" h="1003300" fill="none" extrusionOk="0">
                <a:moveTo>
                  <a:pt x="0" y="218328"/>
                </a:moveTo>
                <a:cubicBezTo>
                  <a:pt x="-13869" y="96964"/>
                  <a:pt x="112634" y="12815"/>
                  <a:pt x="218328" y="0"/>
                </a:cubicBezTo>
                <a:cubicBezTo>
                  <a:pt x="415435" y="-52505"/>
                  <a:pt x="511100" y="33368"/>
                  <a:pt x="794566" y="0"/>
                </a:cubicBezTo>
                <a:cubicBezTo>
                  <a:pt x="1078032" y="-33368"/>
                  <a:pt x="1134132" y="4068"/>
                  <a:pt x="1278605" y="0"/>
                </a:cubicBezTo>
                <a:cubicBezTo>
                  <a:pt x="1423078" y="-4068"/>
                  <a:pt x="1693820" y="5259"/>
                  <a:pt x="1900942" y="0"/>
                </a:cubicBezTo>
                <a:cubicBezTo>
                  <a:pt x="2108064" y="-5259"/>
                  <a:pt x="2167062" y="7986"/>
                  <a:pt x="2384982" y="0"/>
                </a:cubicBezTo>
                <a:cubicBezTo>
                  <a:pt x="2602902" y="-7986"/>
                  <a:pt x="2743779" y="84"/>
                  <a:pt x="3007319" y="0"/>
                </a:cubicBezTo>
                <a:cubicBezTo>
                  <a:pt x="3270859" y="-84"/>
                  <a:pt x="3250657" y="11504"/>
                  <a:pt x="3445259" y="0"/>
                </a:cubicBezTo>
                <a:cubicBezTo>
                  <a:pt x="3639861" y="-11504"/>
                  <a:pt x="3835895" y="42073"/>
                  <a:pt x="4067596" y="0"/>
                </a:cubicBezTo>
                <a:cubicBezTo>
                  <a:pt x="4299297" y="-42073"/>
                  <a:pt x="4588970" y="12513"/>
                  <a:pt x="4828230" y="0"/>
                </a:cubicBezTo>
                <a:cubicBezTo>
                  <a:pt x="4927471" y="11965"/>
                  <a:pt x="5053640" y="116938"/>
                  <a:pt x="5046558" y="218328"/>
                </a:cubicBezTo>
                <a:cubicBezTo>
                  <a:pt x="5052044" y="408654"/>
                  <a:pt x="4985401" y="641744"/>
                  <a:pt x="5046558" y="784972"/>
                </a:cubicBezTo>
                <a:cubicBezTo>
                  <a:pt x="5075076" y="898003"/>
                  <a:pt x="4946926" y="1016347"/>
                  <a:pt x="4828230" y="1003300"/>
                </a:cubicBezTo>
                <a:cubicBezTo>
                  <a:pt x="4597293" y="1029239"/>
                  <a:pt x="4497774" y="956660"/>
                  <a:pt x="4344190" y="1003300"/>
                </a:cubicBezTo>
                <a:cubicBezTo>
                  <a:pt x="4190606" y="1049940"/>
                  <a:pt x="4032587" y="962902"/>
                  <a:pt x="3814052" y="1003300"/>
                </a:cubicBezTo>
                <a:cubicBezTo>
                  <a:pt x="3595517" y="1043698"/>
                  <a:pt x="3489995" y="952037"/>
                  <a:pt x="3237814" y="1003300"/>
                </a:cubicBezTo>
                <a:cubicBezTo>
                  <a:pt x="2985633" y="1054563"/>
                  <a:pt x="2926291" y="955983"/>
                  <a:pt x="2753774" y="1003300"/>
                </a:cubicBezTo>
                <a:cubicBezTo>
                  <a:pt x="2581257" y="1050617"/>
                  <a:pt x="2235776" y="950275"/>
                  <a:pt x="2085338" y="1003300"/>
                </a:cubicBezTo>
                <a:cubicBezTo>
                  <a:pt x="1934900" y="1056325"/>
                  <a:pt x="1734109" y="990099"/>
                  <a:pt x="1509101" y="1003300"/>
                </a:cubicBezTo>
                <a:cubicBezTo>
                  <a:pt x="1284093" y="1016501"/>
                  <a:pt x="1140479" y="990740"/>
                  <a:pt x="840665" y="1003300"/>
                </a:cubicBezTo>
                <a:cubicBezTo>
                  <a:pt x="540851" y="1015860"/>
                  <a:pt x="383246" y="934315"/>
                  <a:pt x="218328" y="1003300"/>
                </a:cubicBezTo>
                <a:cubicBezTo>
                  <a:pt x="91120" y="1027579"/>
                  <a:pt x="15248" y="879872"/>
                  <a:pt x="0" y="784972"/>
                </a:cubicBezTo>
                <a:cubicBezTo>
                  <a:pt x="-22590" y="586521"/>
                  <a:pt x="52642" y="407736"/>
                  <a:pt x="0" y="218328"/>
                </a:cubicBezTo>
                <a:close/>
              </a:path>
              <a:path w="5046558" h="1003300" stroke="0" extrusionOk="0">
                <a:moveTo>
                  <a:pt x="0" y="218328"/>
                </a:moveTo>
                <a:cubicBezTo>
                  <a:pt x="-24959" y="82354"/>
                  <a:pt x="82789" y="5615"/>
                  <a:pt x="218328" y="0"/>
                </a:cubicBezTo>
                <a:cubicBezTo>
                  <a:pt x="366909" y="-9087"/>
                  <a:pt x="711281" y="70261"/>
                  <a:pt x="886764" y="0"/>
                </a:cubicBezTo>
                <a:cubicBezTo>
                  <a:pt x="1062247" y="-70261"/>
                  <a:pt x="1186780" y="2938"/>
                  <a:pt x="1416903" y="0"/>
                </a:cubicBezTo>
                <a:cubicBezTo>
                  <a:pt x="1647026" y="-2938"/>
                  <a:pt x="1748208" y="18306"/>
                  <a:pt x="1900942" y="0"/>
                </a:cubicBezTo>
                <a:cubicBezTo>
                  <a:pt x="2053676" y="-18306"/>
                  <a:pt x="2379496" y="12886"/>
                  <a:pt x="2523279" y="0"/>
                </a:cubicBezTo>
                <a:cubicBezTo>
                  <a:pt x="2667062" y="-12886"/>
                  <a:pt x="2844561" y="60343"/>
                  <a:pt x="3053418" y="0"/>
                </a:cubicBezTo>
                <a:cubicBezTo>
                  <a:pt x="3262275" y="-60343"/>
                  <a:pt x="3556357" y="3995"/>
                  <a:pt x="3721854" y="0"/>
                </a:cubicBezTo>
                <a:cubicBezTo>
                  <a:pt x="3887351" y="-3995"/>
                  <a:pt x="4067653" y="2962"/>
                  <a:pt x="4205893" y="0"/>
                </a:cubicBezTo>
                <a:cubicBezTo>
                  <a:pt x="4344133" y="-2962"/>
                  <a:pt x="4665716" y="7040"/>
                  <a:pt x="4828230" y="0"/>
                </a:cubicBezTo>
                <a:cubicBezTo>
                  <a:pt x="4952660" y="926"/>
                  <a:pt x="5033083" y="95569"/>
                  <a:pt x="5046558" y="218328"/>
                </a:cubicBezTo>
                <a:cubicBezTo>
                  <a:pt x="5066961" y="360455"/>
                  <a:pt x="4998223" y="651831"/>
                  <a:pt x="5046558" y="784972"/>
                </a:cubicBezTo>
                <a:cubicBezTo>
                  <a:pt x="5049659" y="902487"/>
                  <a:pt x="4952707" y="1000786"/>
                  <a:pt x="4828230" y="1003300"/>
                </a:cubicBezTo>
                <a:cubicBezTo>
                  <a:pt x="4669894" y="1052759"/>
                  <a:pt x="4504897" y="960706"/>
                  <a:pt x="4251992" y="1003300"/>
                </a:cubicBezTo>
                <a:cubicBezTo>
                  <a:pt x="3999087" y="1045894"/>
                  <a:pt x="4003397" y="976581"/>
                  <a:pt x="3767953" y="1003300"/>
                </a:cubicBezTo>
                <a:cubicBezTo>
                  <a:pt x="3532509" y="1030019"/>
                  <a:pt x="3308078" y="948585"/>
                  <a:pt x="3191715" y="1003300"/>
                </a:cubicBezTo>
                <a:cubicBezTo>
                  <a:pt x="3075352" y="1058015"/>
                  <a:pt x="2813778" y="965457"/>
                  <a:pt x="2523279" y="1003300"/>
                </a:cubicBezTo>
                <a:cubicBezTo>
                  <a:pt x="2232780" y="1041143"/>
                  <a:pt x="2157835" y="936047"/>
                  <a:pt x="1947041" y="1003300"/>
                </a:cubicBezTo>
                <a:cubicBezTo>
                  <a:pt x="1736247" y="1070553"/>
                  <a:pt x="1654132" y="979672"/>
                  <a:pt x="1509101" y="1003300"/>
                </a:cubicBezTo>
                <a:cubicBezTo>
                  <a:pt x="1364070" y="1026928"/>
                  <a:pt x="1248341" y="970691"/>
                  <a:pt x="1025061" y="1003300"/>
                </a:cubicBezTo>
                <a:cubicBezTo>
                  <a:pt x="801781" y="1035909"/>
                  <a:pt x="561944" y="938193"/>
                  <a:pt x="218328" y="1003300"/>
                </a:cubicBezTo>
                <a:cubicBezTo>
                  <a:pt x="110173" y="1000671"/>
                  <a:pt x="485" y="910155"/>
                  <a:pt x="0" y="784972"/>
                </a:cubicBezTo>
                <a:cubicBezTo>
                  <a:pt x="-38024" y="668657"/>
                  <a:pt x="30161" y="350080"/>
                  <a:pt x="0" y="218328"/>
                </a:cubicBezTo>
                <a:close/>
              </a:path>
            </a:pathLst>
          </a:custGeom>
          <a:solidFill>
            <a:srgbClr val="D58285">
              <a:alpha val="30000"/>
            </a:srgbClr>
          </a:solidFill>
          <a:ln>
            <a:solidFill>
              <a:srgbClr val="D5828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2176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5CFD4"/>
              </a:solidFill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2ABB22F1-ECE8-8616-26F2-2F145AEADB7E}"/>
              </a:ext>
            </a:extLst>
          </p:cNvPr>
          <p:cNvSpPr/>
          <p:nvPr/>
        </p:nvSpPr>
        <p:spPr>
          <a:xfrm rot="5400000">
            <a:off x="6605310" y="2905971"/>
            <a:ext cx="5046558" cy="1003300"/>
          </a:xfrm>
          <a:custGeom>
            <a:avLst/>
            <a:gdLst>
              <a:gd name="connsiteX0" fmla="*/ 0 w 5046558"/>
              <a:gd name="connsiteY0" fmla="*/ 218328 h 1003300"/>
              <a:gd name="connsiteX1" fmla="*/ 218328 w 5046558"/>
              <a:gd name="connsiteY1" fmla="*/ 0 h 1003300"/>
              <a:gd name="connsiteX2" fmla="*/ 794566 w 5046558"/>
              <a:gd name="connsiteY2" fmla="*/ 0 h 1003300"/>
              <a:gd name="connsiteX3" fmla="*/ 1278605 w 5046558"/>
              <a:gd name="connsiteY3" fmla="*/ 0 h 1003300"/>
              <a:gd name="connsiteX4" fmla="*/ 1900942 w 5046558"/>
              <a:gd name="connsiteY4" fmla="*/ 0 h 1003300"/>
              <a:gd name="connsiteX5" fmla="*/ 2384982 w 5046558"/>
              <a:gd name="connsiteY5" fmla="*/ 0 h 1003300"/>
              <a:gd name="connsiteX6" fmla="*/ 3007319 w 5046558"/>
              <a:gd name="connsiteY6" fmla="*/ 0 h 1003300"/>
              <a:gd name="connsiteX7" fmla="*/ 3445259 w 5046558"/>
              <a:gd name="connsiteY7" fmla="*/ 0 h 1003300"/>
              <a:gd name="connsiteX8" fmla="*/ 4067596 w 5046558"/>
              <a:gd name="connsiteY8" fmla="*/ 0 h 1003300"/>
              <a:gd name="connsiteX9" fmla="*/ 4828230 w 5046558"/>
              <a:gd name="connsiteY9" fmla="*/ 0 h 1003300"/>
              <a:gd name="connsiteX10" fmla="*/ 5046558 w 5046558"/>
              <a:gd name="connsiteY10" fmla="*/ 218328 h 1003300"/>
              <a:gd name="connsiteX11" fmla="*/ 5046558 w 5046558"/>
              <a:gd name="connsiteY11" fmla="*/ 784972 h 1003300"/>
              <a:gd name="connsiteX12" fmla="*/ 4828230 w 5046558"/>
              <a:gd name="connsiteY12" fmla="*/ 1003300 h 1003300"/>
              <a:gd name="connsiteX13" fmla="*/ 4344190 w 5046558"/>
              <a:gd name="connsiteY13" fmla="*/ 1003300 h 1003300"/>
              <a:gd name="connsiteX14" fmla="*/ 3814052 w 5046558"/>
              <a:gd name="connsiteY14" fmla="*/ 1003300 h 1003300"/>
              <a:gd name="connsiteX15" fmla="*/ 3237814 w 5046558"/>
              <a:gd name="connsiteY15" fmla="*/ 1003300 h 1003300"/>
              <a:gd name="connsiteX16" fmla="*/ 2753774 w 5046558"/>
              <a:gd name="connsiteY16" fmla="*/ 1003300 h 1003300"/>
              <a:gd name="connsiteX17" fmla="*/ 2085338 w 5046558"/>
              <a:gd name="connsiteY17" fmla="*/ 1003300 h 1003300"/>
              <a:gd name="connsiteX18" fmla="*/ 1509101 w 5046558"/>
              <a:gd name="connsiteY18" fmla="*/ 1003300 h 1003300"/>
              <a:gd name="connsiteX19" fmla="*/ 840665 w 5046558"/>
              <a:gd name="connsiteY19" fmla="*/ 1003300 h 1003300"/>
              <a:gd name="connsiteX20" fmla="*/ 218328 w 5046558"/>
              <a:gd name="connsiteY20" fmla="*/ 1003300 h 1003300"/>
              <a:gd name="connsiteX21" fmla="*/ 0 w 5046558"/>
              <a:gd name="connsiteY21" fmla="*/ 784972 h 1003300"/>
              <a:gd name="connsiteX22" fmla="*/ 0 w 5046558"/>
              <a:gd name="connsiteY22" fmla="*/ 218328 h 10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046558" h="1003300" fill="none" extrusionOk="0">
                <a:moveTo>
                  <a:pt x="0" y="218328"/>
                </a:moveTo>
                <a:cubicBezTo>
                  <a:pt x="-13869" y="96964"/>
                  <a:pt x="112634" y="12815"/>
                  <a:pt x="218328" y="0"/>
                </a:cubicBezTo>
                <a:cubicBezTo>
                  <a:pt x="415435" y="-52505"/>
                  <a:pt x="511100" y="33368"/>
                  <a:pt x="794566" y="0"/>
                </a:cubicBezTo>
                <a:cubicBezTo>
                  <a:pt x="1078032" y="-33368"/>
                  <a:pt x="1134132" y="4068"/>
                  <a:pt x="1278605" y="0"/>
                </a:cubicBezTo>
                <a:cubicBezTo>
                  <a:pt x="1423078" y="-4068"/>
                  <a:pt x="1693820" y="5259"/>
                  <a:pt x="1900942" y="0"/>
                </a:cubicBezTo>
                <a:cubicBezTo>
                  <a:pt x="2108064" y="-5259"/>
                  <a:pt x="2167062" y="7986"/>
                  <a:pt x="2384982" y="0"/>
                </a:cubicBezTo>
                <a:cubicBezTo>
                  <a:pt x="2602902" y="-7986"/>
                  <a:pt x="2743779" y="84"/>
                  <a:pt x="3007319" y="0"/>
                </a:cubicBezTo>
                <a:cubicBezTo>
                  <a:pt x="3270859" y="-84"/>
                  <a:pt x="3250657" y="11504"/>
                  <a:pt x="3445259" y="0"/>
                </a:cubicBezTo>
                <a:cubicBezTo>
                  <a:pt x="3639861" y="-11504"/>
                  <a:pt x="3835895" y="42073"/>
                  <a:pt x="4067596" y="0"/>
                </a:cubicBezTo>
                <a:cubicBezTo>
                  <a:pt x="4299297" y="-42073"/>
                  <a:pt x="4588970" y="12513"/>
                  <a:pt x="4828230" y="0"/>
                </a:cubicBezTo>
                <a:cubicBezTo>
                  <a:pt x="4927471" y="11965"/>
                  <a:pt x="5053640" y="116938"/>
                  <a:pt x="5046558" y="218328"/>
                </a:cubicBezTo>
                <a:cubicBezTo>
                  <a:pt x="5052044" y="408654"/>
                  <a:pt x="4985401" y="641744"/>
                  <a:pt x="5046558" y="784972"/>
                </a:cubicBezTo>
                <a:cubicBezTo>
                  <a:pt x="5075076" y="898003"/>
                  <a:pt x="4946926" y="1016347"/>
                  <a:pt x="4828230" y="1003300"/>
                </a:cubicBezTo>
                <a:cubicBezTo>
                  <a:pt x="4597293" y="1029239"/>
                  <a:pt x="4497774" y="956660"/>
                  <a:pt x="4344190" y="1003300"/>
                </a:cubicBezTo>
                <a:cubicBezTo>
                  <a:pt x="4190606" y="1049940"/>
                  <a:pt x="4032587" y="962902"/>
                  <a:pt x="3814052" y="1003300"/>
                </a:cubicBezTo>
                <a:cubicBezTo>
                  <a:pt x="3595517" y="1043698"/>
                  <a:pt x="3489995" y="952037"/>
                  <a:pt x="3237814" y="1003300"/>
                </a:cubicBezTo>
                <a:cubicBezTo>
                  <a:pt x="2985633" y="1054563"/>
                  <a:pt x="2926291" y="955983"/>
                  <a:pt x="2753774" y="1003300"/>
                </a:cubicBezTo>
                <a:cubicBezTo>
                  <a:pt x="2581257" y="1050617"/>
                  <a:pt x="2235776" y="950275"/>
                  <a:pt x="2085338" y="1003300"/>
                </a:cubicBezTo>
                <a:cubicBezTo>
                  <a:pt x="1934900" y="1056325"/>
                  <a:pt x="1734109" y="990099"/>
                  <a:pt x="1509101" y="1003300"/>
                </a:cubicBezTo>
                <a:cubicBezTo>
                  <a:pt x="1284093" y="1016501"/>
                  <a:pt x="1140479" y="990740"/>
                  <a:pt x="840665" y="1003300"/>
                </a:cubicBezTo>
                <a:cubicBezTo>
                  <a:pt x="540851" y="1015860"/>
                  <a:pt x="383246" y="934315"/>
                  <a:pt x="218328" y="1003300"/>
                </a:cubicBezTo>
                <a:cubicBezTo>
                  <a:pt x="91120" y="1027579"/>
                  <a:pt x="15248" y="879872"/>
                  <a:pt x="0" y="784972"/>
                </a:cubicBezTo>
                <a:cubicBezTo>
                  <a:pt x="-22590" y="586521"/>
                  <a:pt x="52642" y="407736"/>
                  <a:pt x="0" y="218328"/>
                </a:cubicBezTo>
                <a:close/>
              </a:path>
              <a:path w="5046558" h="1003300" stroke="0" extrusionOk="0">
                <a:moveTo>
                  <a:pt x="0" y="218328"/>
                </a:moveTo>
                <a:cubicBezTo>
                  <a:pt x="-24959" y="82354"/>
                  <a:pt x="82789" y="5615"/>
                  <a:pt x="218328" y="0"/>
                </a:cubicBezTo>
                <a:cubicBezTo>
                  <a:pt x="366909" y="-9087"/>
                  <a:pt x="711281" y="70261"/>
                  <a:pt x="886764" y="0"/>
                </a:cubicBezTo>
                <a:cubicBezTo>
                  <a:pt x="1062247" y="-70261"/>
                  <a:pt x="1186780" y="2938"/>
                  <a:pt x="1416903" y="0"/>
                </a:cubicBezTo>
                <a:cubicBezTo>
                  <a:pt x="1647026" y="-2938"/>
                  <a:pt x="1748208" y="18306"/>
                  <a:pt x="1900942" y="0"/>
                </a:cubicBezTo>
                <a:cubicBezTo>
                  <a:pt x="2053676" y="-18306"/>
                  <a:pt x="2379496" y="12886"/>
                  <a:pt x="2523279" y="0"/>
                </a:cubicBezTo>
                <a:cubicBezTo>
                  <a:pt x="2667062" y="-12886"/>
                  <a:pt x="2844561" y="60343"/>
                  <a:pt x="3053418" y="0"/>
                </a:cubicBezTo>
                <a:cubicBezTo>
                  <a:pt x="3262275" y="-60343"/>
                  <a:pt x="3556357" y="3995"/>
                  <a:pt x="3721854" y="0"/>
                </a:cubicBezTo>
                <a:cubicBezTo>
                  <a:pt x="3887351" y="-3995"/>
                  <a:pt x="4067653" y="2962"/>
                  <a:pt x="4205893" y="0"/>
                </a:cubicBezTo>
                <a:cubicBezTo>
                  <a:pt x="4344133" y="-2962"/>
                  <a:pt x="4665716" y="7040"/>
                  <a:pt x="4828230" y="0"/>
                </a:cubicBezTo>
                <a:cubicBezTo>
                  <a:pt x="4952660" y="926"/>
                  <a:pt x="5033083" y="95569"/>
                  <a:pt x="5046558" y="218328"/>
                </a:cubicBezTo>
                <a:cubicBezTo>
                  <a:pt x="5066961" y="360455"/>
                  <a:pt x="4998223" y="651831"/>
                  <a:pt x="5046558" y="784972"/>
                </a:cubicBezTo>
                <a:cubicBezTo>
                  <a:pt x="5049659" y="902487"/>
                  <a:pt x="4952707" y="1000786"/>
                  <a:pt x="4828230" y="1003300"/>
                </a:cubicBezTo>
                <a:cubicBezTo>
                  <a:pt x="4669894" y="1052759"/>
                  <a:pt x="4504897" y="960706"/>
                  <a:pt x="4251992" y="1003300"/>
                </a:cubicBezTo>
                <a:cubicBezTo>
                  <a:pt x="3999087" y="1045894"/>
                  <a:pt x="4003397" y="976581"/>
                  <a:pt x="3767953" y="1003300"/>
                </a:cubicBezTo>
                <a:cubicBezTo>
                  <a:pt x="3532509" y="1030019"/>
                  <a:pt x="3308078" y="948585"/>
                  <a:pt x="3191715" y="1003300"/>
                </a:cubicBezTo>
                <a:cubicBezTo>
                  <a:pt x="3075352" y="1058015"/>
                  <a:pt x="2813778" y="965457"/>
                  <a:pt x="2523279" y="1003300"/>
                </a:cubicBezTo>
                <a:cubicBezTo>
                  <a:pt x="2232780" y="1041143"/>
                  <a:pt x="2157835" y="936047"/>
                  <a:pt x="1947041" y="1003300"/>
                </a:cubicBezTo>
                <a:cubicBezTo>
                  <a:pt x="1736247" y="1070553"/>
                  <a:pt x="1654132" y="979672"/>
                  <a:pt x="1509101" y="1003300"/>
                </a:cubicBezTo>
                <a:cubicBezTo>
                  <a:pt x="1364070" y="1026928"/>
                  <a:pt x="1248341" y="970691"/>
                  <a:pt x="1025061" y="1003300"/>
                </a:cubicBezTo>
                <a:cubicBezTo>
                  <a:pt x="801781" y="1035909"/>
                  <a:pt x="561944" y="938193"/>
                  <a:pt x="218328" y="1003300"/>
                </a:cubicBezTo>
                <a:cubicBezTo>
                  <a:pt x="110173" y="1000671"/>
                  <a:pt x="485" y="910155"/>
                  <a:pt x="0" y="784972"/>
                </a:cubicBezTo>
                <a:cubicBezTo>
                  <a:pt x="-38024" y="668657"/>
                  <a:pt x="30161" y="350080"/>
                  <a:pt x="0" y="218328"/>
                </a:cubicBezTo>
                <a:close/>
              </a:path>
            </a:pathLst>
          </a:custGeom>
          <a:solidFill>
            <a:srgbClr val="D58285">
              <a:alpha val="30000"/>
            </a:srgbClr>
          </a:solidFill>
          <a:ln>
            <a:solidFill>
              <a:srgbClr val="D5828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2176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5CFD4"/>
              </a:solidFill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F1BE0B37-0A19-5230-3EFA-F25D2B567DA3}"/>
              </a:ext>
            </a:extLst>
          </p:cNvPr>
          <p:cNvSpPr/>
          <p:nvPr/>
        </p:nvSpPr>
        <p:spPr>
          <a:xfrm rot="5400000">
            <a:off x="5576884" y="2905971"/>
            <a:ext cx="5046558" cy="1003300"/>
          </a:xfrm>
          <a:custGeom>
            <a:avLst/>
            <a:gdLst>
              <a:gd name="connsiteX0" fmla="*/ 0 w 5046558"/>
              <a:gd name="connsiteY0" fmla="*/ 218328 h 1003300"/>
              <a:gd name="connsiteX1" fmla="*/ 218328 w 5046558"/>
              <a:gd name="connsiteY1" fmla="*/ 0 h 1003300"/>
              <a:gd name="connsiteX2" fmla="*/ 794566 w 5046558"/>
              <a:gd name="connsiteY2" fmla="*/ 0 h 1003300"/>
              <a:gd name="connsiteX3" fmla="*/ 1278605 w 5046558"/>
              <a:gd name="connsiteY3" fmla="*/ 0 h 1003300"/>
              <a:gd name="connsiteX4" fmla="*/ 1900942 w 5046558"/>
              <a:gd name="connsiteY4" fmla="*/ 0 h 1003300"/>
              <a:gd name="connsiteX5" fmla="*/ 2384982 w 5046558"/>
              <a:gd name="connsiteY5" fmla="*/ 0 h 1003300"/>
              <a:gd name="connsiteX6" fmla="*/ 3007319 w 5046558"/>
              <a:gd name="connsiteY6" fmla="*/ 0 h 1003300"/>
              <a:gd name="connsiteX7" fmla="*/ 3445259 w 5046558"/>
              <a:gd name="connsiteY7" fmla="*/ 0 h 1003300"/>
              <a:gd name="connsiteX8" fmla="*/ 4067596 w 5046558"/>
              <a:gd name="connsiteY8" fmla="*/ 0 h 1003300"/>
              <a:gd name="connsiteX9" fmla="*/ 4828230 w 5046558"/>
              <a:gd name="connsiteY9" fmla="*/ 0 h 1003300"/>
              <a:gd name="connsiteX10" fmla="*/ 5046558 w 5046558"/>
              <a:gd name="connsiteY10" fmla="*/ 218328 h 1003300"/>
              <a:gd name="connsiteX11" fmla="*/ 5046558 w 5046558"/>
              <a:gd name="connsiteY11" fmla="*/ 784972 h 1003300"/>
              <a:gd name="connsiteX12" fmla="*/ 4828230 w 5046558"/>
              <a:gd name="connsiteY12" fmla="*/ 1003300 h 1003300"/>
              <a:gd name="connsiteX13" fmla="*/ 4344190 w 5046558"/>
              <a:gd name="connsiteY13" fmla="*/ 1003300 h 1003300"/>
              <a:gd name="connsiteX14" fmla="*/ 3814052 w 5046558"/>
              <a:gd name="connsiteY14" fmla="*/ 1003300 h 1003300"/>
              <a:gd name="connsiteX15" fmla="*/ 3237814 w 5046558"/>
              <a:gd name="connsiteY15" fmla="*/ 1003300 h 1003300"/>
              <a:gd name="connsiteX16" fmla="*/ 2753774 w 5046558"/>
              <a:gd name="connsiteY16" fmla="*/ 1003300 h 1003300"/>
              <a:gd name="connsiteX17" fmla="*/ 2085338 w 5046558"/>
              <a:gd name="connsiteY17" fmla="*/ 1003300 h 1003300"/>
              <a:gd name="connsiteX18" fmla="*/ 1509101 w 5046558"/>
              <a:gd name="connsiteY18" fmla="*/ 1003300 h 1003300"/>
              <a:gd name="connsiteX19" fmla="*/ 840665 w 5046558"/>
              <a:gd name="connsiteY19" fmla="*/ 1003300 h 1003300"/>
              <a:gd name="connsiteX20" fmla="*/ 218328 w 5046558"/>
              <a:gd name="connsiteY20" fmla="*/ 1003300 h 1003300"/>
              <a:gd name="connsiteX21" fmla="*/ 0 w 5046558"/>
              <a:gd name="connsiteY21" fmla="*/ 784972 h 1003300"/>
              <a:gd name="connsiteX22" fmla="*/ 0 w 5046558"/>
              <a:gd name="connsiteY22" fmla="*/ 218328 h 10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046558" h="1003300" fill="none" extrusionOk="0">
                <a:moveTo>
                  <a:pt x="0" y="218328"/>
                </a:moveTo>
                <a:cubicBezTo>
                  <a:pt x="-13869" y="96964"/>
                  <a:pt x="112634" y="12815"/>
                  <a:pt x="218328" y="0"/>
                </a:cubicBezTo>
                <a:cubicBezTo>
                  <a:pt x="415435" y="-52505"/>
                  <a:pt x="511100" y="33368"/>
                  <a:pt x="794566" y="0"/>
                </a:cubicBezTo>
                <a:cubicBezTo>
                  <a:pt x="1078032" y="-33368"/>
                  <a:pt x="1134132" y="4068"/>
                  <a:pt x="1278605" y="0"/>
                </a:cubicBezTo>
                <a:cubicBezTo>
                  <a:pt x="1423078" y="-4068"/>
                  <a:pt x="1693820" y="5259"/>
                  <a:pt x="1900942" y="0"/>
                </a:cubicBezTo>
                <a:cubicBezTo>
                  <a:pt x="2108064" y="-5259"/>
                  <a:pt x="2167062" y="7986"/>
                  <a:pt x="2384982" y="0"/>
                </a:cubicBezTo>
                <a:cubicBezTo>
                  <a:pt x="2602902" y="-7986"/>
                  <a:pt x="2743779" y="84"/>
                  <a:pt x="3007319" y="0"/>
                </a:cubicBezTo>
                <a:cubicBezTo>
                  <a:pt x="3270859" y="-84"/>
                  <a:pt x="3250657" y="11504"/>
                  <a:pt x="3445259" y="0"/>
                </a:cubicBezTo>
                <a:cubicBezTo>
                  <a:pt x="3639861" y="-11504"/>
                  <a:pt x="3835895" y="42073"/>
                  <a:pt x="4067596" y="0"/>
                </a:cubicBezTo>
                <a:cubicBezTo>
                  <a:pt x="4299297" y="-42073"/>
                  <a:pt x="4588970" y="12513"/>
                  <a:pt x="4828230" y="0"/>
                </a:cubicBezTo>
                <a:cubicBezTo>
                  <a:pt x="4927471" y="11965"/>
                  <a:pt x="5053640" y="116938"/>
                  <a:pt x="5046558" y="218328"/>
                </a:cubicBezTo>
                <a:cubicBezTo>
                  <a:pt x="5052044" y="408654"/>
                  <a:pt x="4985401" y="641744"/>
                  <a:pt x="5046558" y="784972"/>
                </a:cubicBezTo>
                <a:cubicBezTo>
                  <a:pt x="5075076" y="898003"/>
                  <a:pt x="4946926" y="1016347"/>
                  <a:pt x="4828230" y="1003300"/>
                </a:cubicBezTo>
                <a:cubicBezTo>
                  <a:pt x="4597293" y="1029239"/>
                  <a:pt x="4497774" y="956660"/>
                  <a:pt x="4344190" y="1003300"/>
                </a:cubicBezTo>
                <a:cubicBezTo>
                  <a:pt x="4190606" y="1049940"/>
                  <a:pt x="4032587" y="962902"/>
                  <a:pt x="3814052" y="1003300"/>
                </a:cubicBezTo>
                <a:cubicBezTo>
                  <a:pt x="3595517" y="1043698"/>
                  <a:pt x="3489995" y="952037"/>
                  <a:pt x="3237814" y="1003300"/>
                </a:cubicBezTo>
                <a:cubicBezTo>
                  <a:pt x="2985633" y="1054563"/>
                  <a:pt x="2926291" y="955983"/>
                  <a:pt x="2753774" y="1003300"/>
                </a:cubicBezTo>
                <a:cubicBezTo>
                  <a:pt x="2581257" y="1050617"/>
                  <a:pt x="2235776" y="950275"/>
                  <a:pt x="2085338" y="1003300"/>
                </a:cubicBezTo>
                <a:cubicBezTo>
                  <a:pt x="1934900" y="1056325"/>
                  <a:pt x="1734109" y="990099"/>
                  <a:pt x="1509101" y="1003300"/>
                </a:cubicBezTo>
                <a:cubicBezTo>
                  <a:pt x="1284093" y="1016501"/>
                  <a:pt x="1140479" y="990740"/>
                  <a:pt x="840665" y="1003300"/>
                </a:cubicBezTo>
                <a:cubicBezTo>
                  <a:pt x="540851" y="1015860"/>
                  <a:pt x="383246" y="934315"/>
                  <a:pt x="218328" y="1003300"/>
                </a:cubicBezTo>
                <a:cubicBezTo>
                  <a:pt x="91120" y="1027579"/>
                  <a:pt x="15248" y="879872"/>
                  <a:pt x="0" y="784972"/>
                </a:cubicBezTo>
                <a:cubicBezTo>
                  <a:pt x="-22590" y="586521"/>
                  <a:pt x="52642" y="407736"/>
                  <a:pt x="0" y="218328"/>
                </a:cubicBezTo>
                <a:close/>
              </a:path>
              <a:path w="5046558" h="1003300" stroke="0" extrusionOk="0">
                <a:moveTo>
                  <a:pt x="0" y="218328"/>
                </a:moveTo>
                <a:cubicBezTo>
                  <a:pt x="-24959" y="82354"/>
                  <a:pt x="82789" y="5615"/>
                  <a:pt x="218328" y="0"/>
                </a:cubicBezTo>
                <a:cubicBezTo>
                  <a:pt x="366909" y="-9087"/>
                  <a:pt x="711281" y="70261"/>
                  <a:pt x="886764" y="0"/>
                </a:cubicBezTo>
                <a:cubicBezTo>
                  <a:pt x="1062247" y="-70261"/>
                  <a:pt x="1186780" y="2938"/>
                  <a:pt x="1416903" y="0"/>
                </a:cubicBezTo>
                <a:cubicBezTo>
                  <a:pt x="1647026" y="-2938"/>
                  <a:pt x="1748208" y="18306"/>
                  <a:pt x="1900942" y="0"/>
                </a:cubicBezTo>
                <a:cubicBezTo>
                  <a:pt x="2053676" y="-18306"/>
                  <a:pt x="2379496" y="12886"/>
                  <a:pt x="2523279" y="0"/>
                </a:cubicBezTo>
                <a:cubicBezTo>
                  <a:pt x="2667062" y="-12886"/>
                  <a:pt x="2844561" y="60343"/>
                  <a:pt x="3053418" y="0"/>
                </a:cubicBezTo>
                <a:cubicBezTo>
                  <a:pt x="3262275" y="-60343"/>
                  <a:pt x="3556357" y="3995"/>
                  <a:pt x="3721854" y="0"/>
                </a:cubicBezTo>
                <a:cubicBezTo>
                  <a:pt x="3887351" y="-3995"/>
                  <a:pt x="4067653" y="2962"/>
                  <a:pt x="4205893" y="0"/>
                </a:cubicBezTo>
                <a:cubicBezTo>
                  <a:pt x="4344133" y="-2962"/>
                  <a:pt x="4665716" y="7040"/>
                  <a:pt x="4828230" y="0"/>
                </a:cubicBezTo>
                <a:cubicBezTo>
                  <a:pt x="4952660" y="926"/>
                  <a:pt x="5033083" y="95569"/>
                  <a:pt x="5046558" y="218328"/>
                </a:cubicBezTo>
                <a:cubicBezTo>
                  <a:pt x="5066961" y="360455"/>
                  <a:pt x="4998223" y="651831"/>
                  <a:pt x="5046558" y="784972"/>
                </a:cubicBezTo>
                <a:cubicBezTo>
                  <a:pt x="5049659" y="902487"/>
                  <a:pt x="4952707" y="1000786"/>
                  <a:pt x="4828230" y="1003300"/>
                </a:cubicBezTo>
                <a:cubicBezTo>
                  <a:pt x="4669894" y="1052759"/>
                  <a:pt x="4504897" y="960706"/>
                  <a:pt x="4251992" y="1003300"/>
                </a:cubicBezTo>
                <a:cubicBezTo>
                  <a:pt x="3999087" y="1045894"/>
                  <a:pt x="4003397" y="976581"/>
                  <a:pt x="3767953" y="1003300"/>
                </a:cubicBezTo>
                <a:cubicBezTo>
                  <a:pt x="3532509" y="1030019"/>
                  <a:pt x="3308078" y="948585"/>
                  <a:pt x="3191715" y="1003300"/>
                </a:cubicBezTo>
                <a:cubicBezTo>
                  <a:pt x="3075352" y="1058015"/>
                  <a:pt x="2813778" y="965457"/>
                  <a:pt x="2523279" y="1003300"/>
                </a:cubicBezTo>
                <a:cubicBezTo>
                  <a:pt x="2232780" y="1041143"/>
                  <a:pt x="2157835" y="936047"/>
                  <a:pt x="1947041" y="1003300"/>
                </a:cubicBezTo>
                <a:cubicBezTo>
                  <a:pt x="1736247" y="1070553"/>
                  <a:pt x="1654132" y="979672"/>
                  <a:pt x="1509101" y="1003300"/>
                </a:cubicBezTo>
                <a:cubicBezTo>
                  <a:pt x="1364070" y="1026928"/>
                  <a:pt x="1248341" y="970691"/>
                  <a:pt x="1025061" y="1003300"/>
                </a:cubicBezTo>
                <a:cubicBezTo>
                  <a:pt x="801781" y="1035909"/>
                  <a:pt x="561944" y="938193"/>
                  <a:pt x="218328" y="1003300"/>
                </a:cubicBezTo>
                <a:cubicBezTo>
                  <a:pt x="110173" y="1000671"/>
                  <a:pt x="485" y="910155"/>
                  <a:pt x="0" y="784972"/>
                </a:cubicBezTo>
                <a:cubicBezTo>
                  <a:pt x="-38024" y="668657"/>
                  <a:pt x="30161" y="350080"/>
                  <a:pt x="0" y="218328"/>
                </a:cubicBezTo>
                <a:close/>
              </a:path>
            </a:pathLst>
          </a:custGeom>
          <a:solidFill>
            <a:srgbClr val="ECDCDB">
              <a:alpha val="30000"/>
            </a:srgbClr>
          </a:solidFill>
          <a:ln>
            <a:solidFill>
              <a:srgbClr val="ECDCDB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2176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5CFD4"/>
              </a:solidFill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03192392-91F0-7FF7-4221-1A36CC98B18F}"/>
              </a:ext>
            </a:extLst>
          </p:cNvPr>
          <p:cNvSpPr/>
          <p:nvPr/>
        </p:nvSpPr>
        <p:spPr>
          <a:xfrm rot="5400000">
            <a:off x="4548459" y="2905971"/>
            <a:ext cx="5046558" cy="1003300"/>
          </a:xfrm>
          <a:custGeom>
            <a:avLst/>
            <a:gdLst>
              <a:gd name="connsiteX0" fmla="*/ 0 w 5046558"/>
              <a:gd name="connsiteY0" fmla="*/ 218328 h 1003300"/>
              <a:gd name="connsiteX1" fmla="*/ 218328 w 5046558"/>
              <a:gd name="connsiteY1" fmla="*/ 0 h 1003300"/>
              <a:gd name="connsiteX2" fmla="*/ 794566 w 5046558"/>
              <a:gd name="connsiteY2" fmla="*/ 0 h 1003300"/>
              <a:gd name="connsiteX3" fmla="*/ 1278605 w 5046558"/>
              <a:gd name="connsiteY3" fmla="*/ 0 h 1003300"/>
              <a:gd name="connsiteX4" fmla="*/ 1900942 w 5046558"/>
              <a:gd name="connsiteY4" fmla="*/ 0 h 1003300"/>
              <a:gd name="connsiteX5" fmla="*/ 2384982 w 5046558"/>
              <a:gd name="connsiteY5" fmla="*/ 0 h 1003300"/>
              <a:gd name="connsiteX6" fmla="*/ 3007319 w 5046558"/>
              <a:gd name="connsiteY6" fmla="*/ 0 h 1003300"/>
              <a:gd name="connsiteX7" fmla="*/ 3445259 w 5046558"/>
              <a:gd name="connsiteY7" fmla="*/ 0 h 1003300"/>
              <a:gd name="connsiteX8" fmla="*/ 4067596 w 5046558"/>
              <a:gd name="connsiteY8" fmla="*/ 0 h 1003300"/>
              <a:gd name="connsiteX9" fmla="*/ 4828230 w 5046558"/>
              <a:gd name="connsiteY9" fmla="*/ 0 h 1003300"/>
              <a:gd name="connsiteX10" fmla="*/ 5046558 w 5046558"/>
              <a:gd name="connsiteY10" fmla="*/ 218328 h 1003300"/>
              <a:gd name="connsiteX11" fmla="*/ 5046558 w 5046558"/>
              <a:gd name="connsiteY11" fmla="*/ 784972 h 1003300"/>
              <a:gd name="connsiteX12" fmla="*/ 4828230 w 5046558"/>
              <a:gd name="connsiteY12" fmla="*/ 1003300 h 1003300"/>
              <a:gd name="connsiteX13" fmla="*/ 4344190 w 5046558"/>
              <a:gd name="connsiteY13" fmla="*/ 1003300 h 1003300"/>
              <a:gd name="connsiteX14" fmla="*/ 3814052 w 5046558"/>
              <a:gd name="connsiteY14" fmla="*/ 1003300 h 1003300"/>
              <a:gd name="connsiteX15" fmla="*/ 3237814 w 5046558"/>
              <a:gd name="connsiteY15" fmla="*/ 1003300 h 1003300"/>
              <a:gd name="connsiteX16" fmla="*/ 2753774 w 5046558"/>
              <a:gd name="connsiteY16" fmla="*/ 1003300 h 1003300"/>
              <a:gd name="connsiteX17" fmla="*/ 2085338 w 5046558"/>
              <a:gd name="connsiteY17" fmla="*/ 1003300 h 1003300"/>
              <a:gd name="connsiteX18" fmla="*/ 1509101 w 5046558"/>
              <a:gd name="connsiteY18" fmla="*/ 1003300 h 1003300"/>
              <a:gd name="connsiteX19" fmla="*/ 840665 w 5046558"/>
              <a:gd name="connsiteY19" fmla="*/ 1003300 h 1003300"/>
              <a:gd name="connsiteX20" fmla="*/ 218328 w 5046558"/>
              <a:gd name="connsiteY20" fmla="*/ 1003300 h 1003300"/>
              <a:gd name="connsiteX21" fmla="*/ 0 w 5046558"/>
              <a:gd name="connsiteY21" fmla="*/ 784972 h 1003300"/>
              <a:gd name="connsiteX22" fmla="*/ 0 w 5046558"/>
              <a:gd name="connsiteY22" fmla="*/ 218328 h 10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046558" h="1003300" fill="none" extrusionOk="0">
                <a:moveTo>
                  <a:pt x="0" y="218328"/>
                </a:moveTo>
                <a:cubicBezTo>
                  <a:pt x="-13869" y="96964"/>
                  <a:pt x="112634" y="12815"/>
                  <a:pt x="218328" y="0"/>
                </a:cubicBezTo>
                <a:cubicBezTo>
                  <a:pt x="415435" y="-52505"/>
                  <a:pt x="511100" y="33368"/>
                  <a:pt x="794566" y="0"/>
                </a:cubicBezTo>
                <a:cubicBezTo>
                  <a:pt x="1078032" y="-33368"/>
                  <a:pt x="1134132" y="4068"/>
                  <a:pt x="1278605" y="0"/>
                </a:cubicBezTo>
                <a:cubicBezTo>
                  <a:pt x="1423078" y="-4068"/>
                  <a:pt x="1693820" y="5259"/>
                  <a:pt x="1900942" y="0"/>
                </a:cubicBezTo>
                <a:cubicBezTo>
                  <a:pt x="2108064" y="-5259"/>
                  <a:pt x="2167062" y="7986"/>
                  <a:pt x="2384982" y="0"/>
                </a:cubicBezTo>
                <a:cubicBezTo>
                  <a:pt x="2602902" y="-7986"/>
                  <a:pt x="2743779" y="84"/>
                  <a:pt x="3007319" y="0"/>
                </a:cubicBezTo>
                <a:cubicBezTo>
                  <a:pt x="3270859" y="-84"/>
                  <a:pt x="3250657" y="11504"/>
                  <a:pt x="3445259" y="0"/>
                </a:cubicBezTo>
                <a:cubicBezTo>
                  <a:pt x="3639861" y="-11504"/>
                  <a:pt x="3835895" y="42073"/>
                  <a:pt x="4067596" y="0"/>
                </a:cubicBezTo>
                <a:cubicBezTo>
                  <a:pt x="4299297" y="-42073"/>
                  <a:pt x="4588970" y="12513"/>
                  <a:pt x="4828230" y="0"/>
                </a:cubicBezTo>
                <a:cubicBezTo>
                  <a:pt x="4927471" y="11965"/>
                  <a:pt x="5053640" y="116938"/>
                  <a:pt x="5046558" y="218328"/>
                </a:cubicBezTo>
                <a:cubicBezTo>
                  <a:pt x="5052044" y="408654"/>
                  <a:pt x="4985401" y="641744"/>
                  <a:pt x="5046558" y="784972"/>
                </a:cubicBezTo>
                <a:cubicBezTo>
                  <a:pt x="5075076" y="898003"/>
                  <a:pt x="4946926" y="1016347"/>
                  <a:pt x="4828230" y="1003300"/>
                </a:cubicBezTo>
                <a:cubicBezTo>
                  <a:pt x="4597293" y="1029239"/>
                  <a:pt x="4497774" y="956660"/>
                  <a:pt x="4344190" y="1003300"/>
                </a:cubicBezTo>
                <a:cubicBezTo>
                  <a:pt x="4190606" y="1049940"/>
                  <a:pt x="4032587" y="962902"/>
                  <a:pt x="3814052" y="1003300"/>
                </a:cubicBezTo>
                <a:cubicBezTo>
                  <a:pt x="3595517" y="1043698"/>
                  <a:pt x="3489995" y="952037"/>
                  <a:pt x="3237814" y="1003300"/>
                </a:cubicBezTo>
                <a:cubicBezTo>
                  <a:pt x="2985633" y="1054563"/>
                  <a:pt x="2926291" y="955983"/>
                  <a:pt x="2753774" y="1003300"/>
                </a:cubicBezTo>
                <a:cubicBezTo>
                  <a:pt x="2581257" y="1050617"/>
                  <a:pt x="2235776" y="950275"/>
                  <a:pt x="2085338" y="1003300"/>
                </a:cubicBezTo>
                <a:cubicBezTo>
                  <a:pt x="1934900" y="1056325"/>
                  <a:pt x="1734109" y="990099"/>
                  <a:pt x="1509101" y="1003300"/>
                </a:cubicBezTo>
                <a:cubicBezTo>
                  <a:pt x="1284093" y="1016501"/>
                  <a:pt x="1140479" y="990740"/>
                  <a:pt x="840665" y="1003300"/>
                </a:cubicBezTo>
                <a:cubicBezTo>
                  <a:pt x="540851" y="1015860"/>
                  <a:pt x="383246" y="934315"/>
                  <a:pt x="218328" y="1003300"/>
                </a:cubicBezTo>
                <a:cubicBezTo>
                  <a:pt x="91120" y="1027579"/>
                  <a:pt x="15248" y="879872"/>
                  <a:pt x="0" y="784972"/>
                </a:cubicBezTo>
                <a:cubicBezTo>
                  <a:pt x="-22590" y="586521"/>
                  <a:pt x="52642" y="407736"/>
                  <a:pt x="0" y="218328"/>
                </a:cubicBezTo>
                <a:close/>
              </a:path>
              <a:path w="5046558" h="1003300" stroke="0" extrusionOk="0">
                <a:moveTo>
                  <a:pt x="0" y="218328"/>
                </a:moveTo>
                <a:cubicBezTo>
                  <a:pt x="-24959" y="82354"/>
                  <a:pt x="82789" y="5615"/>
                  <a:pt x="218328" y="0"/>
                </a:cubicBezTo>
                <a:cubicBezTo>
                  <a:pt x="366909" y="-9087"/>
                  <a:pt x="711281" y="70261"/>
                  <a:pt x="886764" y="0"/>
                </a:cubicBezTo>
                <a:cubicBezTo>
                  <a:pt x="1062247" y="-70261"/>
                  <a:pt x="1186780" y="2938"/>
                  <a:pt x="1416903" y="0"/>
                </a:cubicBezTo>
                <a:cubicBezTo>
                  <a:pt x="1647026" y="-2938"/>
                  <a:pt x="1748208" y="18306"/>
                  <a:pt x="1900942" y="0"/>
                </a:cubicBezTo>
                <a:cubicBezTo>
                  <a:pt x="2053676" y="-18306"/>
                  <a:pt x="2379496" y="12886"/>
                  <a:pt x="2523279" y="0"/>
                </a:cubicBezTo>
                <a:cubicBezTo>
                  <a:pt x="2667062" y="-12886"/>
                  <a:pt x="2844561" y="60343"/>
                  <a:pt x="3053418" y="0"/>
                </a:cubicBezTo>
                <a:cubicBezTo>
                  <a:pt x="3262275" y="-60343"/>
                  <a:pt x="3556357" y="3995"/>
                  <a:pt x="3721854" y="0"/>
                </a:cubicBezTo>
                <a:cubicBezTo>
                  <a:pt x="3887351" y="-3995"/>
                  <a:pt x="4067653" y="2962"/>
                  <a:pt x="4205893" y="0"/>
                </a:cubicBezTo>
                <a:cubicBezTo>
                  <a:pt x="4344133" y="-2962"/>
                  <a:pt x="4665716" y="7040"/>
                  <a:pt x="4828230" y="0"/>
                </a:cubicBezTo>
                <a:cubicBezTo>
                  <a:pt x="4952660" y="926"/>
                  <a:pt x="5033083" y="95569"/>
                  <a:pt x="5046558" y="218328"/>
                </a:cubicBezTo>
                <a:cubicBezTo>
                  <a:pt x="5066961" y="360455"/>
                  <a:pt x="4998223" y="651831"/>
                  <a:pt x="5046558" y="784972"/>
                </a:cubicBezTo>
                <a:cubicBezTo>
                  <a:pt x="5049659" y="902487"/>
                  <a:pt x="4952707" y="1000786"/>
                  <a:pt x="4828230" y="1003300"/>
                </a:cubicBezTo>
                <a:cubicBezTo>
                  <a:pt x="4669894" y="1052759"/>
                  <a:pt x="4504897" y="960706"/>
                  <a:pt x="4251992" y="1003300"/>
                </a:cubicBezTo>
                <a:cubicBezTo>
                  <a:pt x="3999087" y="1045894"/>
                  <a:pt x="4003397" y="976581"/>
                  <a:pt x="3767953" y="1003300"/>
                </a:cubicBezTo>
                <a:cubicBezTo>
                  <a:pt x="3532509" y="1030019"/>
                  <a:pt x="3308078" y="948585"/>
                  <a:pt x="3191715" y="1003300"/>
                </a:cubicBezTo>
                <a:cubicBezTo>
                  <a:pt x="3075352" y="1058015"/>
                  <a:pt x="2813778" y="965457"/>
                  <a:pt x="2523279" y="1003300"/>
                </a:cubicBezTo>
                <a:cubicBezTo>
                  <a:pt x="2232780" y="1041143"/>
                  <a:pt x="2157835" y="936047"/>
                  <a:pt x="1947041" y="1003300"/>
                </a:cubicBezTo>
                <a:cubicBezTo>
                  <a:pt x="1736247" y="1070553"/>
                  <a:pt x="1654132" y="979672"/>
                  <a:pt x="1509101" y="1003300"/>
                </a:cubicBezTo>
                <a:cubicBezTo>
                  <a:pt x="1364070" y="1026928"/>
                  <a:pt x="1248341" y="970691"/>
                  <a:pt x="1025061" y="1003300"/>
                </a:cubicBezTo>
                <a:cubicBezTo>
                  <a:pt x="801781" y="1035909"/>
                  <a:pt x="561944" y="938193"/>
                  <a:pt x="218328" y="1003300"/>
                </a:cubicBezTo>
                <a:cubicBezTo>
                  <a:pt x="110173" y="1000671"/>
                  <a:pt x="485" y="910155"/>
                  <a:pt x="0" y="784972"/>
                </a:cubicBezTo>
                <a:cubicBezTo>
                  <a:pt x="-38024" y="668657"/>
                  <a:pt x="30161" y="350080"/>
                  <a:pt x="0" y="218328"/>
                </a:cubicBezTo>
                <a:close/>
              </a:path>
            </a:pathLst>
          </a:custGeom>
          <a:solidFill>
            <a:srgbClr val="72738E">
              <a:alpha val="30000"/>
            </a:srgbClr>
          </a:solidFill>
          <a:ln>
            <a:solidFill>
              <a:srgbClr val="72738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2176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5CFD4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82BE341-2C67-DBF7-F3BA-6EB52D9E30ED}"/>
              </a:ext>
            </a:extLst>
          </p:cNvPr>
          <p:cNvSpPr txBox="1"/>
          <p:nvPr/>
        </p:nvSpPr>
        <p:spPr>
          <a:xfrm>
            <a:off x="3608829" y="5468357"/>
            <a:ext cx="965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u="sng">
                <a:solidFill>
                  <a:srgbClr val="D58285"/>
                </a:solidFill>
                <a:latin typeface="Jumble" panose="02000503000000020004" pitchFamily="2" charset="0"/>
              </a:rPr>
              <a:t>2024</a:t>
            </a:r>
            <a:endParaRPr lang="zh-CN" altLang="en-US" u="sng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A2E5BF35-70E8-FCEA-FA3D-EAB0C6B6B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1743" y="895013"/>
            <a:ext cx="951058" cy="4517528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F09CAB7B-87E6-998A-430B-1DC321CB2027}"/>
              </a:ext>
            </a:extLst>
          </p:cNvPr>
          <p:cNvSpPr txBox="1"/>
          <p:nvPr/>
        </p:nvSpPr>
        <p:spPr>
          <a:xfrm>
            <a:off x="2428204" y="5468357"/>
            <a:ext cx="1270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u="sng">
                <a:solidFill>
                  <a:srgbClr val="D58285"/>
                </a:solidFill>
                <a:latin typeface="Jumble" panose="02000503000000020004" pitchFamily="2" charset="0"/>
              </a:rPr>
              <a:t>To-do list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F106ADE7-1D67-5124-C71E-4831FE14D1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224" y="895013"/>
            <a:ext cx="951058" cy="4517528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45B2AFF3-B5C4-1397-D6B8-307BDEA199D2}"/>
              </a:ext>
            </a:extLst>
          </p:cNvPr>
          <p:cNvSpPr txBox="1"/>
          <p:nvPr/>
        </p:nvSpPr>
        <p:spPr>
          <a:xfrm>
            <a:off x="1551791" y="5468357"/>
            <a:ext cx="965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u="sng">
                <a:solidFill>
                  <a:srgbClr val="D58285"/>
                </a:solidFill>
                <a:latin typeface="Jumble" panose="02000503000000020004" pitchFamily="2" charset="0"/>
              </a:rPr>
              <a:t>2024</a:t>
            </a:r>
            <a:endParaRPr lang="zh-CN" altLang="en-US" u="sng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571B1063-8B92-34A3-BA3E-356D528F9E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705" y="895013"/>
            <a:ext cx="951058" cy="4517528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BBD0E641-45BD-1BD4-8A7C-3A54EE4A02E2}"/>
              </a:ext>
            </a:extLst>
          </p:cNvPr>
          <p:cNvSpPr txBox="1"/>
          <p:nvPr/>
        </p:nvSpPr>
        <p:spPr>
          <a:xfrm>
            <a:off x="4510696" y="5468357"/>
            <a:ext cx="1219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u="sng">
                <a:solidFill>
                  <a:srgbClr val="D58285"/>
                </a:solidFill>
                <a:latin typeface="Jumble" panose="02000503000000020004" pitchFamily="2" charset="0"/>
              </a:rPr>
              <a:t>To-do list</a:t>
            </a: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F1CDB35B-C473-6F99-5BFF-CF80E068B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0263" y="895013"/>
            <a:ext cx="951058" cy="4517528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B4DEA899-BB01-E095-30AC-F40CE26E8B02}"/>
              </a:ext>
            </a:extLst>
          </p:cNvPr>
          <p:cNvSpPr txBox="1"/>
          <p:nvPr/>
        </p:nvSpPr>
        <p:spPr>
          <a:xfrm>
            <a:off x="7490599" y="5468357"/>
            <a:ext cx="1219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u="sng">
                <a:solidFill>
                  <a:srgbClr val="D58285"/>
                </a:solidFill>
                <a:latin typeface="Jumble" panose="02000503000000020004" pitchFamily="2" charset="0"/>
              </a:rPr>
              <a:t>To-do list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8C36C774-86FE-056F-F3C8-6A5F77AEC7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0166" y="895013"/>
            <a:ext cx="951058" cy="4517528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D0007D0A-5CA4-2899-7618-F9C5E1834B8F}"/>
              </a:ext>
            </a:extLst>
          </p:cNvPr>
          <p:cNvSpPr txBox="1"/>
          <p:nvPr/>
        </p:nvSpPr>
        <p:spPr>
          <a:xfrm>
            <a:off x="6588826" y="5468357"/>
            <a:ext cx="965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u="sng">
                <a:solidFill>
                  <a:srgbClr val="D58285"/>
                </a:solidFill>
                <a:latin typeface="Jumble" panose="02000503000000020004" pitchFamily="2" charset="0"/>
              </a:rPr>
              <a:t>2024</a:t>
            </a:r>
            <a:endParaRPr lang="zh-CN" altLang="en-US" u="sng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2B76F969-4110-F9BA-0CAB-98E7E92DE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1740" y="895013"/>
            <a:ext cx="951058" cy="4517528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0ABA1FF4-BE58-5004-E599-258E751396BE}"/>
              </a:ext>
            </a:extLst>
          </p:cNvPr>
          <p:cNvSpPr txBox="1"/>
          <p:nvPr/>
        </p:nvSpPr>
        <p:spPr>
          <a:xfrm>
            <a:off x="8645677" y="5468357"/>
            <a:ext cx="965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u="sng">
                <a:solidFill>
                  <a:srgbClr val="D58285"/>
                </a:solidFill>
                <a:latin typeface="Jumble" panose="02000503000000020004" pitchFamily="2" charset="0"/>
              </a:rPr>
              <a:t>2024</a:t>
            </a:r>
            <a:endParaRPr lang="zh-CN" altLang="en-US" u="sng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F3F0236B-0428-F4D9-6891-11FF738E81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8591" y="895013"/>
            <a:ext cx="951058" cy="4517528"/>
          </a:xfrm>
          <a:prstGeom prst="rect">
            <a:avLst/>
          </a:prstGeom>
        </p:spPr>
      </p:pic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DED74A7B-4234-DFB5-721B-16B4871AC8BA}"/>
              </a:ext>
            </a:extLst>
          </p:cNvPr>
          <p:cNvGrpSpPr/>
          <p:nvPr/>
        </p:nvGrpSpPr>
        <p:grpSpPr>
          <a:xfrm>
            <a:off x="9892700" y="955385"/>
            <a:ext cx="625743" cy="4947231"/>
            <a:chOff x="9892700" y="364260"/>
            <a:chExt cx="625743" cy="4947231"/>
          </a:xfrm>
        </p:grpSpPr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C1A28336-A950-C54E-5100-4AFD0F47B300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1528316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E80CF05F-75CC-5872-16DF-C873DCE76749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1819330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E8922A9C-7449-5600-BBFD-4A63D977C36A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2110344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58CE1E2C-94B7-AEAD-45B2-26829EB5272B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2401358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39C02B14-DEC1-5DDB-F250-53DBAA8136C5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2692372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7B73B895-690B-5068-2D71-5F552FC00CAF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2983386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034793E6-2AFD-F5BD-E2DB-D82678A18215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3274400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93DA9234-D2BC-6750-A0F3-3A9D4F25FC00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3565414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9C8E9028-0EBF-9A71-EB84-08E5CFE7927F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3856428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CFD70427-F77F-C070-C07F-2839847710AC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4147442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F7C0EA45-02E6-502F-1B8C-CC4E00E3C910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4438456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DB02CF05-1DAF-69BC-30B9-F8C3B43A1BCF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4729470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A033D83D-0C4C-5E8C-C4F6-A9F3EC4ADF1E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5020484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0D749743-3496-39BE-8BDA-449083ECC2B3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5311491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A8DA1DAF-82EF-984E-2055-1D0A169C9FA5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364260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03994B08-CB9E-115D-3035-9670A8EC5E7E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655274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E41D71F1-2499-5F84-5418-503B13761558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946288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AFB67E64-90E1-841A-706A-1A5484AD8862}"/>
                </a:ext>
              </a:extLst>
            </p:cNvPr>
            <p:cNvCxnSpPr>
              <a:cxnSpLocks/>
            </p:cNvCxnSpPr>
            <p:nvPr/>
          </p:nvCxnSpPr>
          <p:spPr>
            <a:xfrm>
              <a:off x="9892700" y="1237302"/>
              <a:ext cx="625743" cy="0"/>
            </a:xfrm>
            <a:prstGeom prst="line">
              <a:avLst/>
            </a:prstGeom>
            <a:ln w="12700" cap="rnd">
              <a:solidFill>
                <a:srgbClr val="B6C5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id="{73138A10-3943-2F39-BB84-3611B562058B}"/>
              </a:ext>
            </a:extLst>
          </p:cNvPr>
          <p:cNvSpPr txBox="1"/>
          <p:nvPr/>
        </p:nvSpPr>
        <p:spPr>
          <a:xfrm>
            <a:off x="11138062" y="1611609"/>
            <a:ext cx="723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>
                <a:solidFill>
                  <a:srgbClr val="D58285"/>
                </a:solidFill>
                <a:latin typeface="Jumble" panose="02000503000000020004" pitchFamily="2" charset="0"/>
              </a:rPr>
              <a:t>information</a:t>
            </a:r>
            <a:endParaRPr lang="zh-CN" altLang="en-US" sz="20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33" name="墨迹 132">
                <a:extLst>
                  <a:ext uri="{FF2B5EF4-FFF2-40B4-BE49-F238E27FC236}">
                    <a16:creationId xmlns:a16="http://schemas.microsoft.com/office/drawing/2014/main" id="{D3F832C3-6A7C-5A8B-5CF0-4DE4DBB1E68A}"/>
                  </a:ext>
                </a:extLst>
              </p14:cNvPr>
              <p14:cNvContentPartPr/>
              <p14:nvPr/>
            </p14:nvContentPartPr>
            <p14:xfrm>
              <a:off x="11092812" y="2541449"/>
              <a:ext cx="836150" cy="320040"/>
            </p14:xfrm>
          </p:contentPart>
        </mc:Choice>
        <mc:Fallback xmlns="">
          <p:pic>
            <p:nvPicPr>
              <p:cNvPr id="133" name="墨迹 132">
                <a:extLst>
                  <a:ext uri="{FF2B5EF4-FFF2-40B4-BE49-F238E27FC236}">
                    <a16:creationId xmlns:a16="http://schemas.microsoft.com/office/drawing/2014/main" id="{D3F832C3-6A7C-5A8B-5CF0-4DE4DBB1E68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083453" y="2532089"/>
                <a:ext cx="854867" cy="338760"/>
              </a:xfrm>
              <a:prstGeom prst="rect">
                <a:avLst/>
              </a:prstGeom>
            </p:spPr>
          </p:pic>
        </mc:Fallback>
      </mc:AlternateContent>
      <p:pic>
        <p:nvPicPr>
          <p:cNvPr id="135" name="图片 134" descr="图标&#10;&#10;描述已自动生成">
            <a:extLst>
              <a:ext uri="{FF2B5EF4-FFF2-40B4-BE49-F238E27FC236}">
                <a16:creationId xmlns:a16="http://schemas.microsoft.com/office/drawing/2014/main" id="{37E8B732-C564-48F7-5165-F408C722FA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5260" y="879917"/>
            <a:ext cx="729343" cy="729343"/>
          </a:xfrm>
          <a:prstGeom prst="rect">
            <a:avLst/>
          </a:prstGeom>
        </p:spPr>
      </p:pic>
      <p:pic>
        <p:nvPicPr>
          <p:cNvPr id="137" name="图片 136" descr="图标&#10;&#10;描述已自动生成">
            <a:extLst>
              <a:ext uri="{FF2B5EF4-FFF2-40B4-BE49-F238E27FC236}">
                <a16:creationId xmlns:a16="http://schemas.microsoft.com/office/drawing/2014/main" id="{4A7E1DB3-7547-C433-1FCD-1E6563B632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664" y="771024"/>
            <a:ext cx="622465" cy="622465"/>
          </a:xfrm>
          <a:prstGeom prst="rect">
            <a:avLst/>
          </a:prstGeom>
        </p:spPr>
      </p:pic>
      <p:pic>
        <p:nvPicPr>
          <p:cNvPr id="139" name="图片 138" descr="徽标&#10;&#10;描述已自动生成">
            <a:extLst>
              <a:ext uri="{FF2B5EF4-FFF2-40B4-BE49-F238E27FC236}">
                <a16:creationId xmlns:a16="http://schemas.microsoft.com/office/drawing/2014/main" id="{6218B42D-407B-B1CF-979C-880AC26136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795" y="4436791"/>
            <a:ext cx="954743" cy="954743"/>
          </a:xfrm>
          <a:prstGeom prst="rect">
            <a:avLst/>
          </a:prstGeom>
        </p:spPr>
      </p:pic>
      <p:pic>
        <p:nvPicPr>
          <p:cNvPr id="141" name="图片 140" descr="徽标&#10;&#10;描述已自动生成">
            <a:extLst>
              <a:ext uri="{FF2B5EF4-FFF2-40B4-BE49-F238E27FC236}">
                <a16:creationId xmlns:a16="http://schemas.microsoft.com/office/drawing/2014/main" id="{7397A3FE-8B9C-8F77-C2D3-315CC98E0A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8965" y="3053595"/>
            <a:ext cx="572358" cy="572358"/>
          </a:xfrm>
          <a:prstGeom prst="rect">
            <a:avLst/>
          </a:prstGeom>
        </p:spPr>
      </p:pic>
      <p:pic>
        <p:nvPicPr>
          <p:cNvPr id="143" name="图片 142" descr="图标&#10;&#10;描述已自动生成">
            <a:extLst>
              <a:ext uri="{FF2B5EF4-FFF2-40B4-BE49-F238E27FC236}">
                <a16:creationId xmlns:a16="http://schemas.microsoft.com/office/drawing/2014/main" id="{8FDBC329-6519-D8FD-7088-CB247C17646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067" y="4621615"/>
            <a:ext cx="439068" cy="439068"/>
          </a:xfrm>
          <a:prstGeom prst="rect">
            <a:avLst/>
          </a:prstGeom>
        </p:spPr>
      </p:pic>
      <p:pic>
        <p:nvPicPr>
          <p:cNvPr id="145" name="图片 144" descr="徽标&#10;&#10;描述已自动生成">
            <a:extLst>
              <a:ext uri="{FF2B5EF4-FFF2-40B4-BE49-F238E27FC236}">
                <a16:creationId xmlns:a16="http://schemas.microsoft.com/office/drawing/2014/main" id="{4704D4D3-5459-3230-48F6-6661FC9B2E1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407" y="2278022"/>
            <a:ext cx="698500" cy="69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982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0F07677-BEF3-C91C-D3F4-FF3DD3D341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EE2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21950FD-A12D-BFB7-8275-A3B8D5BEA89F}"/>
              </a:ext>
            </a:extLst>
          </p:cNvPr>
          <p:cNvSpPr/>
          <p:nvPr/>
        </p:nvSpPr>
        <p:spPr>
          <a:xfrm>
            <a:off x="1239246" y="494884"/>
            <a:ext cx="4799770" cy="586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CD75A4-BD75-23B8-7D0D-2CF2F65C6694}"/>
              </a:ext>
            </a:extLst>
          </p:cNvPr>
          <p:cNvSpPr/>
          <p:nvPr/>
        </p:nvSpPr>
        <p:spPr>
          <a:xfrm>
            <a:off x="6152984" y="494884"/>
            <a:ext cx="4799770" cy="586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FFF764B-F320-2D9F-71FC-285064C77845}"/>
              </a:ext>
            </a:extLst>
          </p:cNvPr>
          <p:cNvGrpSpPr/>
          <p:nvPr/>
        </p:nvGrpSpPr>
        <p:grpSpPr>
          <a:xfrm>
            <a:off x="5916000" y="572358"/>
            <a:ext cx="360000" cy="5713284"/>
            <a:chOff x="5916000" y="598616"/>
            <a:chExt cx="360000" cy="571328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1B4D54B-F076-E882-DB2A-588E6757E1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16000" y="598616"/>
              <a:ext cx="360000" cy="3315858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CAFD9087-97C7-FBEB-3E17-332FDE80D8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" b="37981"/>
            <a:stretch/>
          </p:blipFill>
          <p:spPr>
            <a:xfrm>
              <a:off x="5916000" y="4255464"/>
              <a:ext cx="360000" cy="2056436"/>
            </a:xfrm>
            <a:custGeom>
              <a:avLst/>
              <a:gdLst>
                <a:gd name="connsiteX0" fmla="*/ 0 w 399343"/>
                <a:gd name="connsiteY0" fmla="*/ 0 h 1943099"/>
                <a:gd name="connsiteX1" fmla="*/ 399343 w 399343"/>
                <a:gd name="connsiteY1" fmla="*/ 0 h 1943099"/>
                <a:gd name="connsiteX2" fmla="*/ 399343 w 399343"/>
                <a:gd name="connsiteY2" fmla="*/ 1943099 h 1943099"/>
                <a:gd name="connsiteX3" fmla="*/ 0 w 399343"/>
                <a:gd name="connsiteY3" fmla="*/ 1943099 h 1943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343" h="1943099">
                  <a:moveTo>
                    <a:pt x="0" y="0"/>
                  </a:moveTo>
                  <a:lnTo>
                    <a:pt x="399343" y="0"/>
                  </a:lnTo>
                  <a:lnTo>
                    <a:pt x="399343" y="1943099"/>
                  </a:lnTo>
                  <a:lnTo>
                    <a:pt x="0" y="1943099"/>
                  </a:lnTo>
                  <a:close/>
                </a:path>
              </a:pathLst>
            </a:custGeom>
          </p:spPr>
        </p:pic>
      </p:grp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CB4254EE-9D49-A75D-51C0-7A2F1FF55A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618482"/>
              </p:ext>
            </p:extLst>
          </p:nvPr>
        </p:nvGraphicFramePr>
        <p:xfrm>
          <a:off x="1634139" y="778974"/>
          <a:ext cx="3999234" cy="47149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0486">
                  <a:extLst>
                    <a:ext uri="{9D8B030D-6E8A-4147-A177-3AD203B41FA5}">
                      <a16:colId xmlns:a16="http://schemas.microsoft.com/office/drawing/2014/main" val="2545570993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439869444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1615126758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1434846342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443318679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1650459330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119271090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3074643542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3195652227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2964774711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1067915115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2009893133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822587371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3297158232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2096677669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1535844523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3068725321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1905535933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4022465064"/>
                    </a:ext>
                  </a:extLst>
                </a:gridCol>
              </a:tblGrid>
              <a:tr h="434714">
                <a:tc gridSpan="3"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97073" marR="97073" marT="48537" marB="48537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97073" marR="97073" marT="48537" marB="48537"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4E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97073" marR="97073" marT="48537" marB="48537"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322782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4078848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8399573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9669276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078816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0698500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2347084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2175517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5660126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6634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4041218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6840307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9825822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6892847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4422319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253902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2653496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7273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4835055"/>
                  </a:ext>
                </a:extLst>
              </a:tr>
              <a:tr h="585192">
                <a:tc gridSpan="19"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97073" marR="97073" marT="48537" marB="48537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4E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3505922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C7973EEB-F1BE-547C-09E0-00AD60E3313E}"/>
              </a:ext>
            </a:extLst>
          </p:cNvPr>
          <p:cNvSpPr txBox="1"/>
          <p:nvPr/>
        </p:nvSpPr>
        <p:spPr>
          <a:xfrm>
            <a:off x="1634139" y="5108019"/>
            <a:ext cx="300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72738E"/>
                </a:solidFill>
                <a:latin typeface="Jumble" panose="02000503000000020004" pitchFamily="2" charset="0"/>
              </a:rPr>
              <a:t>alesuada Fames Ac Turpis </a:t>
            </a:r>
            <a:endParaRPr lang="zh-CN" altLang="en-US" sz="14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EF26A8E-D499-BF8A-9BE0-87B729607B62}"/>
              </a:ext>
            </a:extLst>
          </p:cNvPr>
          <p:cNvSpPr txBox="1"/>
          <p:nvPr/>
        </p:nvSpPr>
        <p:spPr>
          <a:xfrm>
            <a:off x="2710002" y="877104"/>
            <a:ext cx="1847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rgbClr val="72738E"/>
                </a:solidFill>
                <a:latin typeface="Jumble" panose="02000503000000020004" pitchFamily="2" charset="0"/>
              </a:rPr>
              <a:t>Power Your Point</a:t>
            </a:r>
            <a:endParaRPr lang="zh-CN" altLang="en-US" sz="14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2A539B6-CE9F-8C67-9872-4345028E6281}"/>
              </a:ext>
            </a:extLst>
          </p:cNvPr>
          <p:cNvSpPr txBox="1"/>
          <p:nvPr/>
        </p:nvSpPr>
        <p:spPr>
          <a:xfrm>
            <a:off x="1709553" y="877104"/>
            <a:ext cx="4625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rgbClr val="72738E"/>
                </a:solidFill>
                <a:latin typeface="Jumble" panose="02000503000000020004" pitchFamily="2" charset="0"/>
              </a:rPr>
              <a:t>01</a:t>
            </a:r>
            <a:endParaRPr lang="zh-CN" altLang="en-US" sz="14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E6D9786-004C-C0E6-7519-B86E634630B2}"/>
              </a:ext>
            </a:extLst>
          </p:cNvPr>
          <p:cNvSpPr txBox="1"/>
          <p:nvPr/>
        </p:nvSpPr>
        <p:spPr>
          <a:xfrm>
            <a:off x="4996582" y="877104"/>
            <a:ext cx="4625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rgbClr val="72738E"/>
                </a:solidFill>
                <a:latin typeface="Jumble" panose="02000503000000020004" pitchFamily="2" charset="0"/>
              </a:rPr>
              <a:t>02</a:t>
            </a:r>
            <a:endParaRPr lang="zh-CN" altLang="en-US" sz="1400">
              <a:solidFill>
                <a:srgbClr val="72738E"/>
              </a:solidFill>
              <a:latin typeface="Jumble" panose="02000503000000020004" pitchFamily="2" charset="0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AE5BDFF-B720-9286-959F-EA5B169D1840}"/>
              </a:ext>
            </a:extLst>
          </p:cNvPr>
          <p:cNvCxnSpPr>
            <a:cxnSpLocks/>
          </p:cNvCxnSpPr>
          <p:nvPr/>
        </p:nvCxnSpPr>
        <p:spPr>
          <a:xfrm>
            <a:off x="1622663" y="6118162"/>
            <a:ext cx="4010710" cy="0"/>
          </a:xfrm>
          <a:prstGeom prst="line">
            <a:avLst/>
          </a:prstGeom>
          <a:ln w="12700" cap="rnd">
            <a:solidFill>
              <a:srgbClr val="D5828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779D82EC-A9D7-0FDC-FEA3-CE25A4A894EA}"/>
              </a:ext>
            </a:extLst>
          </p:cNvPr>
          <p:cNvSpPr txBox="1"/>
          <p:nvPr/>
        </p:nvSpPr>
        <p:spPr>
          <a:xfrm>
            <a:off x="1585644" y="5779608"/>
            <a:ext cx="3006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rgbClr val="D4AEA3"/>
                </a:solidFill>
                <a:latin typeface="Jumble" panose="02000503000000020004" pitchFamily="2" charset="0"/>
              </a:rPr>
              <a:t>Malesuada Fames Ac Turpis </a:t>
            </a:r>
            <a:endParaRPr lang="zh-CN" altLang="en-US" sz="1600">
              <a:solidFill>
                <a:srgbClr val="D4AEA3"/>
              </a:solidFill>
              <a:latin typeface="Jumble" panose="02000503000000020004" pitchFamily="2" charset="0"/>
            </a:endParaRPr>
          </a:p>
        </p:txBody>
      </p:sp>
      <p:pic>
        <p:nvPicPr>
          <p:cNvPr id="19" name="图片 18" descr="图标&#10;&#10;描述已自动生成">
            <a:extLst>
              <a:ext uri="{FF2B5EF4-FFF2-40B4-BE49-F238E27FC236}">
                <a16:creationId xmlns:a16="http://schemas.microsoft.com/office/drawing/2014/main" id="{38454A07-11ED-FB28-B161-2F571D00E9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411" y="5404608"/>
            <a:ext cx="572358" cy="572358"/>
          </a:xfrm>
          <a:prstGeom prst="rect">
            <a:avLst/>
          </a:prstGeom>
        </p:spPr>
      </p:pic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id="{8AD25126-1D7C-667F-8ACA-BAB9DAC72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54728"/>
              </p:ext>
            </p:extLst>
          </p:nvPr>
        </p:nvGraphicFramePr>
        <p:xfrm>
          <a:off x="6614698" y="778974"/>
          <a:ext cx="3999234" cy="47149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0486">
                  <a:extLst>
                    <a:ext uri="{9D8B030D-6E8A-4147-A177-3AD203B41FA5}">
                      <a16:colId xmlns:a16="http://schemas.microsoft.com/office/drawing/2014/main" val="2545570993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439869444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1615126758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1434846342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443318679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1650459330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119271090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3074643542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3195652227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2964774711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1067915115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2009893133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822587371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3297158232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2096677669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1535844523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3068725321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1905535933"/>
                    </a:ext>
                  </a:extLst>
                </a:gridCol>
                <a:gridCol w="210486">
                  <a:extLst>
                    <a:ext uri="{9D8B030D-6E8A-4147-A177-3AD203B41FA5}">
                      <a16:colId xmlns:a16="http://schemas.microsoft.com/office/drawing/2014/main" val="4022465064"/>
                    </a:ext>
                  </a:extLst>
                </a:gridCol>
              </a:tblGrid>
              <a:tr h="434714">
                <a:tc gridSpan="3"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97073" marR="97073" marT="48537" marB="48537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1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97073" marR="97073" marT="48537" marB="48537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97073" marR="97073" marT="48537" marB="48537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1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322782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4078848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8399573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9669276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078816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0698500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2347084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2175517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5660126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6634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4041218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6840307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9825822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6892847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4422319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253902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2653496"/>
                  </a:ext>
                </a:extLst>
              </a:tr>
              <a:tr h="217357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D582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E3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4835055"/>
                  </a:ext>
                </a:extLst>
              </a:tr>
              <a:tr h="585192">
                <a:tc gridSpan="19"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97073" marR="97073" marT="48537" marB="485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97073" marR="97073" marT="48537" marB="485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CD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3505922"/>
                  </a:ext>
                </a:extLst>
              </a:tr>
            </a:tbl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F7944015-100F-45E7-3843-C375C6A0A528}"/>
              </a:ext>
            </a:extLst>
          </p:cNvPr>
          <p:cNvSpPr txBox="1"/>
          <p:nvPr/>
        </p:nvSpPr>
        <p:spPr>
          <a:xfrm>
            <a:off x="6739542" y="877104"/>
            <a:ext cx="4625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rgbClr val="D58285"/>
                </a:solidFill>
                <a:latin typeface="Jumble" panose="02000503000000020004" pitchFamily="2" charset="0"/>
              </a:rPr>
              <a:t>03</a:t>
            </a:r>
            <a:endParaRPr lang="zh-CN" altLang="en-US" sz="14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BB52136-5D38-7C77-36BD-B300008DD2D7}"/>
              </a:ext>
            </a:extLst>
          </p:cNvPr>
          <p:cNvSpPr txBox="1"/>
          <p:nvPr/>
        </p:nvSpPr>
        <p:spPr>
          <a:xfrm>
            <a:off x="7739991" y="877104"/>
            <a:ext cx="1847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rgbClr val="D58285"/>
                </a:solidFill>
                <a:latin typeface="Jumble" panose="02000503000000020004" pitchFamily="2" charset="0"/>
              </a:rPr>
              <a:t>Power Your Point</a:t>
            </a:r>
            <a:endParaRPr lang="zh-CN" altLang="en-US" sz="14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E35CCA1-54C1-FB9E-5F30-F9DCB15876A1}"/>
              </a:ext>
            </a:extLst>
          </p:cNvPr>
          <p:cNvSpPr txBox="1"/>
          <p:nvPr/>
        </p:nvSpPr>
        <p:spPr>
          <a:xfrm>
            <a:off x="10026571" y="877104"/>
            <a:ext cx="4625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rgbClr val="D58285"/>
                </a:solidFill>
                <a:latin typeface="Jumble" panose="02000503000000020004" pitchFamily="2" charset="0"/>
              </a:rPr>
              <a:t>04</a:t>
            </a:r>
            <a:endParaRPr lang="zh-CN" altLang="en-US" sz="14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A82D7F1-17A9-2E1E-CAF2-01B4616E0DA0}"/>
              </a:ext>
            </a:extLst>
          </p:cNvPr>
          <p:cNvSpPr txBox="1"/>
          <p:nvPr/>
        </p:nvSpPr>
        <p:spPr>
          <a:xfrm>
            <a:off x="6701835" y="5108019"/>
            <a:ext cx="300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D58285"/>
                </a:solidFill>
                <a:latin typeface="Jumble" panose="02000503000000020004" pitchFamily="2" charset="0"/>
              </a:rPr>
              <a:t>alesuada Fames Ac Turpis </a:t>
            </a:r>
            <a:endParaRPr lang="zh-CN" altLang="en-US" sz="14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BABAD91-93FA-8FAC-C4D6-A8F1C2194FB0}"/>
              </a:ext>
            </a:extLst>
          </p:cNvPr>
          <p:cNvSpPr txBox="1"/>
          <p:nvPr/>
        </p:nvSpPr>
        <p:spPr>
          <a:xfrm>
            <a:off x="7447320" y="1468971"/>
            <a:ext cx="1976080" cy="2419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altLang="zh-CN" sz="1100">
                <a:solidFill>
                  <a:srgbClr val="72738E">
                    <a:alpha val="50000"/>
                  </a:srgbClr>
                </a:solidFill>
                <a:latin typeface="Jumble" panose="02000503000000020004" pitchFamily="2" charset="0"/>
              </a:rPr>
              <a:t>Pellentesque Habitant Morbi Tristique Senectus Et Netus Et Malesuada Fames Ac Turpis Egestas</a:t>
            </a:r>
          </a:p>
          <a:p>
            <a:pPr>
              <a:lnSpc>
                <a:spcPct val="200000"/>
              </a:lnSpc>
            </a:pPr>
            <a:r>
              <a:rPr lang="fr-FR" altLang="zh-CN" sz="1100">
                <a:solidFill>
                  <a:srgbClr val="72738E">
                    <a:alpha val="50000"/>
                  </a:srgbClr>
                </a:solidFill>
                <a:latin typeface="Jumble" panose="02000503000000020004" pitchFamily="2" charset="0"/>
              </a:rPr>
              <a:t>Pellentesque Habitant Morbi Tristique Senectus Et Netus Et</a:t>
            </a:r>
            <a:endParaRPr lang="zh-CN" altLang="en-US" sz="1100">
              <a:solidFill>
                <a:srgbClr val="72738E">
                  <a:alpha val="50000"/>
                </a:srgbClr>
              </a:solidFill>
              <a:latin typeface="Jumble" panose="02000503000000020004" pitchFamily="2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8339913-6958-6DA7-5914-FC04B8997F1C}"/>
              </a:ext>
            </a:extLst>
          </p:cNvPr>
          <p:cNvSpPr txBox="1"/>
          <p:nvPr/>
        </p:nvSpPr>
        <p:spPr>
          <a:xfrm>
            <a:off x="7607028" y="5779608"/>
            <a:ext cx="3006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600">
                <a:solidFill>
                  <a:srgbClr val="D4AEA3"/>
                </a:solidFill>
                <a:latin typeface="Jumble" panose="02000503000000020004" pitchFamily="2" charset="0"/>
              </a:rPr>
              <a:t>Fames Ac Turpis </a:t>
            </a:r>
            <a:endParaRPr lang="zh-CN" altLang="en-US" sz="1600">
              <a:solidFill>
                <a:srgbClr val="D4AEA3"/>
              </a:solidFill>
              <a:latin typeface="Jumble" panose="02000503000000020004" pitchFamily="2" charset="0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0655CEB8-710A-8605-BE5A-BE3E0F68018D}"/>
              </a:ext>
            </a:extLst>
          </p:cNvPr>
          <p:cNvCxnSpPr>
            <a:cxnSpLocks/>
          </p:cNvCxnSpPr>
          <p:nvPr/>
        </p:nvCxnSpPr>
        <p:spPr>
          <a:xfrm>
            <a:off x="6575663" y="6118162"/>
            <a:ext cx="4010710" cy="0"/>
          </a:xfrm>
          <a:prstGeom prst="line">
            <a:avLst/>
          </a:prstGeom>
          <a:ln w="12700" cap="rnd">
            <a:solidFill>
              <a:srgbClr val="D5828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3" name="图片 42" descr="徽标&#10;&#10;描述已自动生成">
            <a:extLst>
              <a:ext uri="{FF2B5EF4-FFF2-40B4-BE49-F238E27FC236}">
                <a16:creationId xmlns:a16="http://schemas.microsoft.com/office/drawing/2014/main" id="{58DF07EF-F477-5EF5-A66A-6DB236817B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400" y="5140164"/>
            <a:ext cx="1282700" cy="1282700"/>
          </a:xfrm>
          <a:prstGeom prst="rect">
            <a:avLst/>
          </a:prstGeom>
        </p:spPr>
      </p:pic>
      <p:pic>
        <p:nvPicPr>
          <p:cNvPr id="45" name="图片 44" descr="图片包含 徽标&#10;&#10;描述已自动生成">
            <a:extLst>
              <a:ext uri="{FF2B5EF4-FFF2-40B4-BE49-F238E27FC236}">
                <a16:creationId xmlns:a16="http://schemas.microsoft.com/office/drawing/2014/main" id="{ECF9E08E-0D34-D6B3-DFAA-FD8C6DE613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619" y="3742399"/>
            <a:ext cx="1079961" cy="1079961"/>
          </a:xfrm>
          <a:prstGeom prst="rect">
            <a:avLst/>
          </a:prstGeom>
        </p:spPr>
      </p:pic>
      <p:pic>
        <p:nvPicPr>
          <p:cNvPr id="47" name="图片 46" descr="徽标&#10;&#10;描述已自动生成">
            <a:extLst>
              <a:ext uri="{FF2B5EF4-FFF2-40B4-BE49-F238E27FC236}">
                <a16:creationId xmlns:a16="http://schemas.microsoft.com/office/drawing/2014/main" id="{1B9FC5E3-9D3C-883C-B188-43FBFD9E87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451" y="4368180"/>
            <a:ext cx="739838" cy="73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032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2065897-B59E-BD37-2C43-EE53476BC0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EE2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18A1C02-E4EE-CE6A-17C5-5687E90EF542}"/>
              </a:ext>
            </a:extLst>
          </p:cNvPr>
          <p:cNvSpPr/>
          <p:nvPr/>
        </p:nvSpPr>
        <p:spPr>
          <a:xfrm>
            <a:off x="1239246" y="494884"/>
            <a:ext cx="4799770" cy="586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E25A6B-FA10-6EF3-88BC-6176367E9577}"/>
              </a:ext>
            </a:extLst>
          </p:cNvPr>
          <p:cNvSpPr/>
          <p:nvPr/>
        </p:nvSpPr>
        <p:spPr>
          <a:xfrm>
            <a:off x="6152984" y="494884"/>
            <a:ext cx="4799770" cy="586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BDF022F-E410-F541-FDCE-4F267D219666}"/>
              </a:ext>
            </a:extLst>
          </p:cNvPr>
          <p:cNvGrpSpPr/>
          <p:nvPr/>
        </p:nvGrpSpPr>
        <p:grpSpPr>
          <a:xfrm>
            <a:off x="5916000" y="572358"/>
            <a:ext cx="360000" cy="5713284"/>
            <a:chOff x="5916000" y="598616"/>
            <a:chExt cx="360000" cy="571328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604B489-1A86-7EB3-4F08-CE331FD1D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16000" y="598616"/>
              <a:ext cx="360000" cy="3315858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2B37927C-8CFC-BF2D-9752-F63BB1D748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" b="37981"/>
            <a:stretch/>
          </p:blipFill>
          <p:spPr>
            <a:xfrm>
              <a:off x="5916000" y="4255464"/>
              <a:ext cx="360000" cy="2056436"/>
            </a:xfrm>
            <a:custGeom>
              <a:avLst/>
              <a:gdLst>
                <a:gd name="connsiteX0" fmla="*/ 0 w 399343"/>
                <a:gd name="connsiteY0" fmla="*/ 0 h 1943099"/>
                <a:gd name="connsiteX1" fmla="*/ 399343 w 399343"/>
                <a:gd name="connsiteY1" fmla="*/ 0 h 1943099"/>
                <a:gd name="connsiteX2" fmla="*/ 399343 w 399343"/>
                <a:gd name="connsiteY2" fmla="*/ 1943099 h 1943099"/>
                <a:gd name="connsiteX3" fmla="*/ 0 w 399343"/>
                <a:gd name="connsiteY3" fmla="*/ 1943099 h 1943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343" h="1943099">
                  <a:moveTo>
                    <a:pt x="0" y="0"/>
                  </a:moveTo>
                  <a:lnTo>
                    <a:pt x="399343" y="0"/>
                  </a:lnTo>
                  <a:lnTo>
                    <a:pt x="399343" y="1943099"/>
                  </a:lnTo>
                  <a:lnTo>
                    <a:pt x="0" y="1943099"/>
                  </a:lnTo>
                  <a:close/>
                </a:path>
              </a:pathLst>
            </a:custGeom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816FE76-9053-B513-1ED7-13D9E4535571}"/>
              </a:ext>
            </a:extLst>
          </p:cNvPr>
          <p:cNvSpPr txBox="1"/>
          <p:nvPr/>
        </p:nvSpPr>
        <p:spPr>
          <a:xfrm>
            <a:off x="1365208" y="1239704"/>
            <a:ext cx="455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ECDCDB"/>
                </a:solidFill>
                <a:latin typeface="Jumble" panose="02000503000000020004" pitchFamily="2" charset="0"/>
              </a:rPr>
              <a:t>POWERPOINT TEMPLET</a:t>
            </a:r>
            <a:endParaRPr lang="zh-CN" altLang="en-US" sz="2800">
              <a:solidFill>
                <a:srgbClr val="ECDCDB"/>
              </a:solidFill>
              <a:latin typeface="Jumble" panose="02000503000000020004" pitchFamily="2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ED33F23-2556-57F5-CC30-92CB7114A999}"/>
              </a:ext>
            </a:extLst>
          </p:cNvPr>
          <p:cNvSpPr txBox="1"/>
          <p:nvPr/>
        </p:nvSpPr>
        <p:spPr>
          <a:xfrm>
            <a:off x="1365208" y="1744178"/>
            <a:ext cx="455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E5CCBF"/>
                </a:solidFill>
                <a:latin typeface="Jumble" panose="02000503000000020004" pitchFamily="2" charset="0"/>
              </a:rPr>
              <a:t>ellentesque habitant morbi tristique senectus et netus et malesuada fames ac turpis egestas</a:t>
            </a:r>
            <a:endParaRPr lang="zh-CN" altLang="en-US" sz="1200">
              <a:solidFill>
                <a:srgbClr val="E5CCBF"/>
              </a:solidFill>
              <a:latin typeface="Jumble" panose="02000503000000020004" pitchFamily="2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CBFAAC7-A016-7E9A-6C64-F5586C040666}"/>
              </a:ext>
            </a:extLst>
          </p:cNvPr>
          <p:cNvSpPr txBox="1"/>
          <p:nvPr/>
        </p:nvSpPr>
        <p:spPr>
          <a:xfrm>
            <a:off x="1956800" y="2769571"/>
            <a:ext cx="1119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D4AEA3"/>
                </a:solidFill>
                <a:latin typeface="Jumble" panose="02000503000000020004" pitchFamily="2" charset="0"/>
              </a:rPr>
              <a:t>To-do list</a:t>
            </a:r>
            <a:endParaRPr lang="zh-CN" altLang="en-US" sz="1400">
              <a:solidFill>
                <a:srgbClr val="D4AEA3"/>
              </a:solidFill>
              <a:latin typeface="Jumble" panose="02000503000000020004" pitchFamily="2" charset="0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EF5141A-865A-19E3-2655-9C2E10059044}"/>
              </a:ext>
            </a:extLst>
          </p:cNvPr>
          <p:cNvCxnSpPr>
            <a:cxnSpLocks/>
          </p:cNvCxnSpPr>
          <p:nvPr/>
        </p:nvCxnSpPr>
        <p:spPr>
          <a:xfrm>
            <a:off x="1700871" y="3371610"/>
            <a:ext cx="1631092" cy="0"/>
          </a:xfrm>
          <a:prstGeom prst="line">
            <a:avLst/>
          </a:prstGeom>
          <a:ln>
            <a:solidFill>
              <a:srgbClr val="D4AEA3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0E623B41-79F0-0232-1986-D939B343825F}"/>
              </a:ext>
            </a:extLst>
          </p:cNvPr>
          <p:cNvCxnSpPr>
            <a:cxnSpLocks/>
          </p:cNvCxnSpPr>
          <p:nvPr/>
        </p:nvCxnSpPr>
        <p:spPr>
          <a:xfrm>
            <a:off x="1700871" y="3665872"/>
            <a:ext cx="1631092" cy="0"/>
          </a:xfrm>
          <a:prstGeom prst="line">
            <a:avLst/>
          </a:prstGeom>
          <a:ln>
            <a:solidFill>
              <a:srgbClr val="D4AEA3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C53E54F6-E44F-896E-66FB-73211F9124D5}"/>
              </a:ext>
            </a:extLst>
          </p:cNvPr>
          <p:cNvCxnSpPr>
            <a:cxnSpLocks/>
          </p:cNvCxnSpPr>
          <p:nvPr/>
        </p:nvCxnSpPr>
        <p:spPr>
          <a:xfrm>
            <a:off x="1700871" y="3960134"/>
            <a:ext cx="1631092" cy="0"/>
          </a:xfrm>
          <a:prstGeom prst="line">
            <a:avLst/>
          </a:prstGeom>
          <a:ln>
            <a:solidFill>
              <a:srgbClr val="D4AEA3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D0C166B8-1A01-CB97-8FEC-C9C2861DF42A}"/>
              </a:ext>
            </a:extLst>
          </p:cNvPr>
          <p:cNvCxnSpPr>
            <a:cxnSpLocks/>
          </p:cNvCxnSpPr>
          <p:nvPr/>
        </p:nvCxnSpPr>
        <p:spPr>
          <a:xfrm>
            <a:off x="1700871" y="4254397"/>
            <a:ext cx="1631092" cy="0"/>
          </a:xfrm>
          <a:prstGeom prst="line">
            <a:avLst/>
          </a:prstGeom>
          <a:ln>
            <a:solidFill>
              <a:srgbClr val="D4AEA3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603FFF75-0F1E-9938-524C-6D11430643ED}"/>
              </a:ext>
            </a:extLst>
          </p:cNvPr>
          <p:cNvSpPr txBox="1"/>
          <p:nvPr/>
        </p:nvSpPr>
        <p:spPr>
          <a:xfrm>
            <a:off x="4205174" y="2769571"/>
            <a:ext cx="1119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D58285"/>
                </a:solidFill>
                <a:latin typeface="Jumble" panose="02000503000000020004" pitchFamily="2" charset="0"/>
              </a:rPr>
              <a:t>To-do list</a:t>
            </a:r>
            <a:endParaRPr lang="zh-CN" altLang="en-US" sz="14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EE9C58B9-0CF0-6FB7-C844-5DECA5D67767}"/>
              </a:ext>
            </a:extLst>
          </p:cNvPr>
          <p:cNvCxnSpPr>
            <a:cxnSpLocks/>
          </p:cNvCxnSpPr>
          <p:nvPr/>
        </p:nvCxnSpPr>
        <p:spPr>
          <a:xfrm>
            <a:off x="3949245" y="3371610"/>
            <a:ext cx="1631092" cy="0"/>
          </a:xfrm>
          <a:prstGeom prst="line">
            <a:avLst/>
          </a:prstGeom>
          <a:ln>
            <a:solidFill>
              <a:srgbClr val="D58285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0DDB3474-50DB-2332-98FA-9870BFA108D8}"/>
              </a:ext>
            </a:extLst>
          </p:cNvPr>
          <p:cNvCxnSpPr>
            <a:cxnSpLocks/>
          </p:cNvCxnSpPr>
          <p:nvPr/>
        </p:nvCxnSpPr>
        <p:spPr>
          <a:xfrm>
            <a:off x="3949245" y="3665872"/>
            <a:ext cx="1631092" cy="0"/>
          </a:xfrm>
          <a:prstGeom prst="line">
            <a:avLst/>
          </a:prstGeom>
          <a:ln>
            <a:solidFill>
              <a:srgbClr val="D58285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DB4E8578-0E93-1596-A1BA-B409BE9FABD9}"/>
              </a:ext>
            </a:extLst>
          </p:cNvPr>
          <p:cNvCxnSpPr>
            <a:cxnSpLocks/>
          </p:cNvCxnSpPr>
          <p:nvPr/>
        </p:nvCxnSpPr>
        <p:spPr>
          <a:xfrm>
            <a:off x="3949245" y="3960134"/>
            <a:ext cx="1631092" cy="0"/>
          </a:xfrm>
          <a:prstGeom prst="line">
            <a:avLst/>
          </a:prstGeom>
          <a:ln>
            <a:solidFill>
              <a:srgbClr val="D58285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4CA71788-B0F8-50FE-0FB1-BBFE695284D1}"/>
              </a:ext>
            </a:extLst>
          </p:cNvPr>
          <p:cNvCxnSpPr>
            <a:cxnSpLocks/>
          </p:cNvCxnSpPr>
          <p:nvPr/>
        </p:nvCxnSpPr>
        <p:spPr>
          <a:xfrm>
            <a:off x="3949245" y="4254397"/>
            <a:ext cx="1631092" cy="0"/>
          </a:xfrm>
          <a:prstGeom prst="line">
            <a:avLst/>
          </a:prstGeom>
          <a:ln>
            <a:solidFill>
              <a:srgbClr val="D58285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0E837576-E033-0E22-5DF0-27B1F001A5B1}"/>
              </a:ext>
            </a:extLst>
          </p:cNvPr>
          <p:cNvSpPr txBox="1"/>
          <p:nvPr/>
        </p:nvSpPr>
        <p:spPr>
          <a:xfrm>
            <a:off x="1956800" y="4423867"/>
            <a:ext cx="1119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9DA993"/>
                </a:solidFill>
                <a:latin typeface="Jumble" panose="02000503000000020004" pitchFamily="2" charset="0"/>
              </a:rPr>
              <a:t>To-do list</a:t>
            </a:r>
            <a:endParaRPr lang="zh-CN" altLang="en-US" sz="1400">
              <a:solidFill>
                <a:srgbClr val="9DA993"/>
              </a:solidFill>
              <a:latin typeface="Jumble" panose="02000503000000020004" pitchFamily="2" charset="0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53EC3619-1802-9964-83BD-AA6479ACF5A7}"/>
              </a:ext>
            </a:extLst>
          </p:cNvPr>
          <p:cNvCxnSpPr>
            <a:cxnSpLocks/>
          </p:cNvCxnSpPr>
          <p:nvPr/>
        </p:nvCxnSpPr>
        <p:spPr>
          <a:xfrm>
            <a:off x="1700871" y="5025906"/>
            <a:ext cx="1631092" cy="0"/>
          </a:xfrm>
          <a:prstGeom prst="line">
            <a:avLst/>
          </a:prstGeom>
          <a:ln>
            <a:solidFill>
              <a:srgbClr val="9DA993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20CBEBE2-5C65-CBCC-A618-0A61979A05E1}"/>
              </a:ext>
            </a:extLst>
          </p:cNvPr>
          <p:cNvCxnSpPr>
            <a:cxnSpLocks/>
          </p:cNvCxnSpPr>
          <p:nvPr/>
        </p:nvCxnSpPr>
        <p:spPr>
          <a:xfrm>
            <a:off x="1700871" y="5320168"/>
            <a:ext cx="1631092" cy="0"/>
          </a:xfrm>
          <a:prstGeom prst="line">
            <a:avLst/>
          </a:prstGeom>
          <a:ln>
            <a:solidFill>
              <a:srgbClr val="9DA993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48694B1E-CA8C-70A7-5206-38A4D4BC3D19}"/>
              </a:ext>
            </a:extLst>
          </p:cNvPr>
          <p:cNvCxnSpPr>
            <a:cxnSpLocks/>
          </p:cNvCxnSpPr>
          <p:nvPr/>
        </p:nvCxnSpPr>
        <p:spPr>
          <a:xfrm>
            <a:off x="1700871" y="5614430"/>
            <a:ext cx="1631092" cy="0"/>
          </a:xfrm>
          <a:prstGeom prst="line">
            <a:avLst/>
          </a:prstGeom>
          <a:ln>
            <a:solidFill>
              <a:srgbClr val="9DA993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5110A25B-83D0-08E9-C6AB-57F72830BB5F}"/>
              </a:ext>
            </a:extLst>
          </p:cNvPr>
          <p:cNvCxnSpPr>
            <a:cxnSpLocks/>
          </p:cNvCxnSpPr>
          <p:nvPr/>
        </p:nvCxnSpPr>
        <p:spPr>
          <a:xfrm>
            <a:off x="1700871" y="5908693"/>
            <a:ext cx="1631092" cy="0"/>
          </a:xfrm>
          <a:prstGeom prst="line">
            <a:avLst/>
          </a:prstGeom>
          <a:ln>
            <a:solidFill>
              <a:srgbClr val="9DA993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BE59F55D-0851-B778-04C6-E0CB3E5E1566}"/>
              </a:ext>
            </a:extLst>
          </p:cNvPr>
          <p:cNvSpPr txBox="1"/>
          <p:nvPr/>
        </p:nvSpPr>
        <p:spPr>
          <a:xfrm>
            <a:off x="4205174" y="4423867"/>
            <a:ext cx="1119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77A9D5"/>
                </a:solidFill>
                <a:latin typeface="Jumble" panose="02000503000000020004" pitchFamily="2" charset="0"/>
              </a:rPr>
              <a:t>To-do list</a:t>
            </a:r>
            <a:endParaRPr lang="zh-CN" altLang="en-US" sz="1400">
              <a:solidFill>
                <a:srgbClr val="77A9D5"/>
              </a:solidFill>
              <a:latin typeface="Jumble" panose="02000503000000020004" pitchFamily="2" charset="0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9B6D4EB1-371E-850F-FDD6-C29961DC24A8}"/>
              </a:ext>
            </a:extLst>
          </p:cNvPr>
          <p:cNvCxnSpPr>
            <a:cxnSpLocks/>
          </p:cNvCxnSpPr>
          <p:nvPr/>
        </p:nvCxnSpPr>
        <p:spPr>
          <a:xfrm>
            <a:off x="3949245" y="5025906"/>
            <a:ext cx="1631092" cy="0"/>
          </a:xfrm>
          <a:prstGeom prst="line">
            <a:avLst/>
          </a:prstGeom>
          <a:ln>
            <a:solidFill>
              <a:srgbClr val="77A9D5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FEA8C1A7-77BC-7021-3E2F-F25AA43D5562}"/>
              </a:ext>
            </a:extLst>
          </p:cNvPr>
          <p:cNvCxnSpPr>
            <a:cxnSpLocks/>
          </p:cNvCxnSpPr>
          <p:nvPr/>
        </p:nvCxnSpPr>
        <p:spPr>
          <a:xfrm>
            <a:off x="3949245" y="5320168"/>
            <a:ext cx="1631092" cy="0"/>
          </a:xfrm>
          <a:prstGeom prst="line">
            <a:avLst/>
          </a:prstGeom>
          <a:ln>
            <a:solidFill>
              <a:srgbClr val="77A9D5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4D93CFB3-AAFE-56E1-D2C4-772041F9C3C3}"/>
              </a:ext>
            </a:extLst>
          </p:cNvPr>
          <p:cNvCxnSpPr>
            <a:cxnSpLocks/>
          </p:cNvCxnSpPr>
          <p:nvPr/>
        </p:nvCxnSpPr>
        <p:spPr>
          <a:xfrm>
            <a:off x="3949245" y="5614430"/>
            <a:ext cx="1631092" cy="0"/>
          </a:xfrm>
          <a:prstGeom prst="line">
            <a:avLst/>
          </a:prstGeom>
          <a:ln>
            <a:solidFill>
              <a:srgbClr val="77A9D5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A634C244-BD57-A1C1-32D2-9FE88F40CC98}"/>
              </a:ext>
            </a:extLst>
          </p:cNvPr>
          <p:cNvCxnSpPr>
            <a:cxnSpLocks/>
          </p:cNvCxnSpPr>
          <p:nvPr/>
        </p:nvCxnSpPr>
        <p:spPr>
          <a:xfrm>
            <a:off x="3949245" y="5908693"/>
            <a:ext cx="1631092" cy="0"/>
          </a:xfrm>
          <a:prstGeom prst="line">
            <a:avLst/>
          </a:prstGeom>
          <a:ln>
            <a:solidFill>
              <a:srgbClr val="77A9D5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表格 46">
            <a:extLst>
              <a:ext uri="{FF2B5EF4-FFF2-40B4-BE49-F238E27FC236}">
                <a16:creationId xmlns:a16="http://schemas.microsoft.com/office/drawing/2014/main" id="{A758D848-5A98-40AC-020B-1390243403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115161"/>
              </p:ext>
            </p:extLst>
          </p:nvPr>
        </p:nvGraphicFramePr>
        <p:xfrm>
          <a:off x="6638945" y="1239703"/>
          <a:ext cx="4125198" cy="28998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75066">
                  <a:extLst>
                    <a:ext uri="{9D8B030D-6E8A-4147-A177-3AD203B41FA5}">
                      <a16:colId xmlns:a16="http://schemas.microsoft.com/office/drawing/2014/main" val="2545570993"/>
                    </a:ext>
                  </a:extLst>
                </a:gridCol>
                <a:gridCol w="1375066">
                  <a:extLst>
                    <a:ext uri="{9D8B030D-6E8A-4147-A177-3AD203B41FA5}">
                      <a16:colId xmlns:a16="http://schemas.microsoft.com/office/drawing/2014/main" val="439869444"/>
                    </a:ext>
                  </a:extLst>
                </a:gridCol>
                <a:gridCol w="1375066">
                  <a:extLst>
                    <a:ext uri="{9D8B030D-6E8A-4147-A177-3AD203B41FA5}">
                      <a16:colId xmlns:a16="http://schemas.microsoft.com/office/drawing/2014/main" val="1615126758"/>
                    </a:ext>
                  </a:extLst>
                </a:gridCol>
              </a:tblGrid>
              <a:tr h="280280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97073" marR="97073" marT="48537" marB="485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7E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97073" marR="97073" marT="48537" marB="48537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5E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97073" marR="97073" marT="48537" marB="48537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7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8505726"/>
                  </a:ext>
                </a:extLst>
              </a:tr>
              <a:tr h="280279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4041218"/>
                  </a:ext>
                </a:extLst>
              </a:tr>
              <a:tr h="280279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6840307"/>
                  </a:ext>
                </a:extLst>
              </a:tr>
              <a:tr h="280279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9825822"/>
                  </a:ext>
                </a:extLst>
              </a:tr>
              <a:tr h="280279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6892847"/>
                  </a:ext>
                </a:extLst>
              </a:tr>
              <a:tr h="280279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4422319"/>
                  </a:ext>
                </a:extLst>
              </a:tr>
              <a:tr h="280279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253902"/>
                  </a:ext>
                </a:extLst>
              </a:tr>
              <a:tr h="280279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2653496"/>
                  </a:ext>
                </a:extLst>
              </a:tr>
              <a:tr h="280279"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86579" marR="86579" marT="43290" marB="43290">
                    <a:lnL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CC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4835055"/>
                  </a:ext>
                </a:extLst>
              </a:tr>
              <a:tr h="377300">
                <a:tc gridSpan="3">
                  <a:txBody>
                    <a:bodyPr/>
                    <a:lstStyle/>
                    <a:p>
                      <a:endParaRPr lang="zh-CN" altLang="en-US" sz="600"/>
                    </a:p>
                  </a:txBody>
                  <a:tcPr marL="97073" marR="97073" marT="48537" marB="48537">
                    <a:lnL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4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CC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8869995"/>
                  </a:ext>
                </a:extLst>
              </a:tr>
            </a:tbl>
          </a:graphicData>
        </a:graphic>
      </p:graphicFrame>
      <p:sp>
        <p:nvSpPr>
          <p:cNvPr id="48" name="文本框 47">
            <a:extLst>
              <a:ext uri="{FF2B5EF4-FFF2-40B4-BE49-F238E27FC236}">
                <a16:creationId xmlns:a16="http://schemas.microsoft.com/office/drawing/2014/main" id="{AC1D14FE-C838-434C-2D1D-C8FDBC1A61D5}"/>
              </a:ext>
            </a:extLst>
          </p:cNvPr>
          <p:cNvSpPr txBox="1"/>
          <p:nvPr/>
        </p:nvSpPr>
        <p:spPr>
          <a:xfrm>
            <a:off x="6761961" y="3831738"/>
            <a:ext cx="300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D58285"/>
                </a:solidFill>
                <a:latin typeface="Jumble" panose="02000503000000020004" pitchFamily="2" charset="0"/>
              </a:rPr>
              <a:t>alesuada Fames Ac Turpis </a:t>
            </a:r>
            <a:endParaRPr lang="zh-CN" altLang="en-US" sz="14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457F572-6510-F41B-32B6-EB2F05AA4803}"/>
              </a:ext>
            </a:extLst>
          </p:cNvPr>
          <p:cNvSpPr txBox="1"/>
          <p:nvPr/>
        </p:nvSpPr>
        <p:spPr>
          <a:xfrm>
            <a:off x="7961213" y="1239703"/>
            <a:ext cx="1323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rgbClr val="D4AEA3"/>
                </a:solidFill>
                <a:latin typeface="Jumble" panose="02000503000000020004" pitchFamily="2" charset="0"/>
              </a:rPr>
              <a:t>Ac Turpis </a:t>
            </a:r>
            <a:endParaRPr lang="zh-CN" altLang="en-US" sz="1400">
              <a:solidFill>
                <a:srgbClr val="D4AEA3"/>
              </a:solidFill>
              <a:latin typeface="Jumble" panose="02000503000000020004" pitchFamily="2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D67965A-02E6-BA0E-1E9E-EDCA0C52D54D}"/>
              </a:ext>
            </a:extLst>
          </p:cNvPr>
          <p:cNvSpPr txBox="1"/>
          <p:nvPr/>
        </p:nvSpPr>
        <p:spPr>
          <a:xfrm>
            <a:off x="6611663" y="1239703"/>
            <a:ext cx="1323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rgbClr val="D4AEA3"/>
                </a:solidFill>
                <a:latin typeface="Jumble" panose="02000503000000020004" pitchFamily="2" charset="0"/>
              </a:rPr>
              <a:t>Ac Turpis </a:t>
            </a:r>
            <a:endParaRPr lang="zh-CN" altLang="en-US" sz="1400">
              <a:solidFill>
                <a:srgbClr val="D4AEA3"/>
              </a:solidFill>
              <a:latin typeface="Jumble" panose="02000503000000020004" pitchFamily="2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F414D8F-59EE-9B3E-1923-471DD7D85650}"/>
              </a:ext>
            </a:extLst>
          </p:cNvPr>
          <p:cNvSpPr txBox="1"/>
          <p:nvPr/>
        </p:nvSpPr>
        <p:spPr>
          <a:xfrm>
            <a:off x="9392090" y="1239703"/>
            <a:ext cx="1323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rgbClr val="D4AEA3"/>
                </a:solidFill>
                <a:latin typeface="Jumble" panose="02000503000000020004" pitchFamily="2" charset="0"/>
              </a:rPr>
              <a:t>Ac Turpis </a:t>
            </a:r>
            <a:endParaRPr lang="zh-CN" altLang="en-US" sz="1400">
              <a:solidFill>
                <a:srgbClr val="D4AEA3"/>
              </a:solidFill>
              <a:latin typeface="Jumble" panose="02000503000000020004" pitchFamily="2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1785A10-F3E1-5903-8A09-F99ADC37D0BC}"/>
              </a:ext>
            </a:extLst>
          </p:cNvPr>
          <p:cNvSpPr txBox="1"/>
          <p:nvPr/>
        </p:nvSpPr>
        <p:spPr>
          <a:xfrm>
            <a:off x="6596321" y="2242805"/>
            <a:ext cx="1568053" cy="1065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altLang="zh-CN" sz="1100">
                <a:solidFill>
                  <a:srgbClr val="72738E">
                    <a:alpha val="50000"/>
                  </a:srgbClr>
                </a:solidFill>
                <a:latin typeface="Jumble" panose="02000503000000020004" pitchFamily="2" charset="0"/>
              </a:rPr>
              <a:t>Pellentesque Habitant Morbi Tristique Senectus </a:t>
            </a:r>
            <a:endParaRPr lang="zh-CN" altLang="en-US" sz="1100">
              <a:solidFill>
                <a:srgbClr val="72738E">
                  <a:alpha val="50000"/>
                </a:srgbClr>
              </a:solidFill>
              <a:latin typeface="Jumble" panose="02000503000000020004" pitchFamily="2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398D3B3-D4C4-1D8E-2268-12DF4871F004}"/>
              </a:ext>
            </a:extLst>
          </p:cNvPr>
          <p:cNvSpPr txBox="1"/>
          <p:nvPr/>
        </p:nvSpPr>
        <p:spPr>
          <a:xfrm>
            <a:off x="6389968" y="4745662"/>
            <a:ext cx="455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ECDCDB"/>
                </a:solidFill>
                <a:latin typeface="Jumble" panose="02000503000000020004" pitchFamily="2" charset="0"/>
              </a:rPr>
              <a:t>POWERPOINT TEMPLET</a:t>
            </a:r>
            <a:endParaRPr lang="zh-CN" altLang="en-US" sz="2800">
              <a:solidFill>
                <a:srgbClr val="ECDCDB"/>
              </a:solidFill>
              <a:latin typeface="Jumble" panose="02000503000000020004" pitchFamily="2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C6ABD9C-F0CC-4CE8-CCAF-B82B94537A7B}"/>
              </a:ext>
            </a:extLst>
          </p:cNvPr>
          <p:cNvSpPr txBox="1"/>
          <p:nvPr/>
        </p:nvSpPr>
        <p:spPr>
          <a:xfrm>
            <a:off x="6389968" y="5250136"/>
            <a:ext cx="455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E5CCBF"/>
                </a:solidFill>
                <a:latin typeface="Jumble" panose="02000503000000020004" pitchFamily="2" charset="0"/>
              </a:rPr>
              <a:t>ellentesque habitant morbi tristique senectus et netus et malesuada fames ac turpis egestas</a:t>
            </a:r>
            <a:endParaRPr lang="zh-CN" altLang="en-US" sz="1200">
              <a:solidFill>
                <a:srgbClr val="E5CCBF"/>
              </a:solidFill>
              <a:latin typeface="Jumble" panose="02000503000000020004" pitchFamily="2" charset="0"/>
            </a:endParaRPr>
          </a:p>
        </p:txBody>
      </p:sp>
      <p:pic>
        <p:nvPicPr>
          <p:cNvPr id="56" name="图片 55" descr="徽标&#10;&#10;描述已自动生成">
            <a:extLst>
              <a:ext uri="{FF2B5EF4-FFF2-40B4-BE49-F238E27FC236}">
                <a16:creationId xmlns:a16="http://schemas.microsoft.com/office/drawing/2014/main" id="{862914F0-801C-3FEA-03EB-DD484463CF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0252" y="1501314"/>
            <a:ext cx="812800" cy="812800"/>
          </a:xfrm>
          <a:prstGeom prst="rect">
            <a:avLst/>
          </a:prstGeom>
        </p:spPr>
      </p:pic>
      <p:pic>
        <p:nvPicPr>
          <p:cNvPr id="58" name="图片 57" descr="徽标&#10;&#10;描述已自动生成">
            <a:extLst>
              <a:ext uri="{FF2B5EF4-FFF2-40B4-BE49-F238E27FC236}">
                <a16:creationId xmlns:a16="http://schemas.microsoft.com/office/drawing/2014/main" id="{0F54653F-621A-211D-9231-565F821FD3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493" y="3036318"/>
            <a:ext cx="949308" cy="949308"/>
          </a:xfrm>
          <a:prstGeom prst="rect">
            <a:avLst/>
          </a:prstGeom>
        </p:spPr>
      </p:pic>
      <p:pic>
        <p:nvPicPr>
          <p:cNvPr id="60" name="图片 59" descr="徽标&#10;&#10;描述已自动生成">
            <a:extLst>
              <a:ext uri="{FF2B5EF4-FFF2-40B4-BE49-F238E27FC236}">
                <a16:creationId xmlns:a16="http://schemas.microsoft.com/office/drawing/2014/main" id="{14C0AC57-C173-CE0C-4D62-7B506BC422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9733" y="3716234"/>
            <a:ext cx="1146199" cy="1146199"/>
          </a:xfrm>
          <a:prstGeom prst="rect">
            <a:avLst/>
          </a:prstGeom>
        </p:spPr>
      </p:pic>
      <p:pic>
        <p:nvPicPr>
          <p:cNvPr id="62" name="图片 61" descr="徽标&#10;&#10;描述已自动生成">
            <a:extLst>
              <a:ext uri="{FF2B5EF4-FFF2-40B4-BE49-F238E27FC236}">
                <a16:creationId xmlns:a16="http://schemas.microsoft.com/office/drawing/2014/main" id="{2E003D6A-4E31-43C0-6DC9-66FAECF76F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365" y="1914608"/>
            <a:ext cx="1146199" cy="1146199"/>
          </a:xfrm>
          <a:prstGeom prst="rect">
            <a:avLst/>
          </a:prstGeom>
        </p:spPr>
      </p:pic>
      <p:pic>
        <p:nvPicPr>
          <p:cNvPr id="66" name="图片 65" descr="图标&#10;&#10;描述已自动生成">
            <a:extLst>
              <a:ext uri="{FF2B5EF4-FFF2-40B4-BE49-F238E27FC236}">
                <a16:creationId xmlns:a16="http://schemas.microsoft.com/office/drawing/2014/main" id="{92F30FC9-6C74-D641-3572-3692ECC7F9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713" y="1460528"/>
            <a:ext cx="949309" cy="949309"/>
          </a:xfrm>
          <a:prstGeom prst="rect">
            <a:avLst/>
          </a:prstGeom>
        </p:spPr>
      </p:pic>
      <p:sp>
        <p:nvSpPr>
          <p:cNvPr id="67" name="文本框 66">
            <a:extLst>
              <a:ext uri="{FF2B5EF4-FFF2-40B4-BE49-F238E27FC236}">
                <a16:creationId xmlns:a16="http://schemas.microsoft.com/office/drawing/2014/main" id="{1306820E-3005-5754-3E43-7F88D5627506}"/>
              </a:ext>
            </a:extLst>
          </p:cNvPr>
          <p:cNvSpPr txBox="1"/>
          <p:nvPr/>
        </p:nvSpPr>
        <p:spPr>
          <a:xfrm>
            <a:off x="128945" y="4166308"/>
            <a:ext cx="896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>
                <a:solidFill>
                  <a:srgbClr val="D58285"/>
                </a:solidFill>
                <a:latin typeface="Jumble" panose="02000503000000020004" pitchFamily="2" charset="0"/>
              </a:rPr>
              <a:t>ASPIRATION</a:t>
            </a:r>
            <a:endParaRPr lang="zh-CN" altLang="en-US" sz="2000">
              <a:solidFill>
                <a:srgbClr val="D58285"/>
              </a:solidFill>
              <a:latin typeface="Jumble" panose="02000503000000020004" pitchFamily="2" charset="0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572273-A691-7DDA-6362-28DC6990B433}"/>
              </a:ext>
            </a:extLst>
          </p:cNvPr>
          <p:cNvSpPr/>
          <p:nvPr/>
        </p:nvSpPr>
        <p:spPr>
          <a:xfrm>
            <a:off x="657641" y="3636819"/>
            <a:ext cx="277936" cy="274325"/>
          </a:xfrm>
          <a:custGeom>
            <a:avLst/>
            <a:gdLst>
              <a:gd name="connsiteX0" fmla="*/ 640832 w 642165"/>
              <a:gd name="connsiteY0" fmla="*/ 299095 h 633822"/>
              <a:gd name="connsiteX1" fmla="*/ 640699 w 642165"/>
              <a:gd name="connsiteY1" fmla="*/ 298742 h 633822"/>
              <a:gd name="connsiteX2" fmla="*/ 606809 w 642165"/>
              <a:gd name="connsiteY2" fmla="*/ 280254 h 633822"/>
              <a:gd name="connsiteX3" fmla="*/ 599104 w 642165"/>
              <a:gd name="connsiteY3" fmla="*/ 278816 h 633822"/>
              <a:gd name="connsiteX4" fmla="*/ 554565 w 642165"/>
              <a:gd name="connsiteY4" fmla="*/ 270272 h 633822"/>
              <a:gd name="connsiteX5" fmla="*/ 542858 w 642165"/>
              <a:gd name="connsiteY5" fmla="*/ 268691 h 633822"/>
              <a:gd name="connsiteX6" fmla="*/ 514941 w 642165"/>
              <a:gd name="connsiteY6" fmla="*/ 261871 h 633822"/>
              <a:gd name="connsiteX7" fmla="*/ 473735 w 642165"/>
              <a:gd name="connsiteY7" fmla="*/ 252908 h 633822"/>
              <a:gd name="connsiteX8" fmla="*/ 425520 w 642165"/>
              <a:gd name="connsiteY8" fmla="*/ 240535 h 633822"/>
              <a:gd name="connsiteX9" fmla="*/ 417300 w 642165"/>
              <a:gd name="connsiteY9" fmla="*/ 237068 h 633822"/>
              <a:gd name="connsiteX10" fmla="*/ 416014 w 642165"/>
              <a:gd name="connsiteY10" fmla="*/ 232248 h 633822"/>
              <a:gd name="connsiteX11" fmla="*/ 413395 w 642165"/>
              <a:gd name="connsiteY11" fmla="*/ 225571 h 633822"/>
              <a:gd name="connsiteX12" fmla="*/ 393173 w 642165"/>
              <a:gd name="connsiteY12" fmla="*/ 174689 h 633822"/>
              <a:gd name="connsiteX13" fmla="*/ 386591 w 642165"/>
              <a:gd name="connsiteY13" fmla="*/ 142199 h 633822"/>
              <a:gd name="connsiteX14" fmla="*/ 378762 w 642165"/>
              <a:gd name="connsiteY14" fmla="*/ 115033 h 633822"/>
              <a:gd name="connsiteX15" fmla="*/ 366693 w 642165"/>
              <a:gd name="connsiteY15" fmla="*/ 60017 h 633822"/>
              <a:gd name="connsiteX16" fmla="*/ 350215 w 642165"/>
              <a:gd name="connsiteY16" fmla="*/ 12125 h 633822"/>
              <a:gd name="connsiteX17" fmla="*/ 342329 w 642165"/>
              <a:gd name="connsiteY17" fmla="*/ 3648 h 633822"/>
              <a:gd name="connsiteX18" fmla="*/ 342452 w 642165"/>
              <a:gd name="connsiteY18" fmla="*/ 3267 h 633822"/>
              <a:gd name="connsiteX19" fmla="*/ 341147 w 642165"/>
              <a:gd name="connsiteY19" fmla="*/ 2772 h 633822"/>
              <a:gd name="connsiteX20" fmla="*/ 336328 w 642165"/>
              <a:gd name="connsiteY20" fmla="*/ 248 h 633822"/>
              <a:gd name="connsiteX21" fmla="*/ 327679 w 642165"/>
              <a:gd name="connsiteY21" fmla="*/ 0 h 633822"/>
              <a:gd name="connsiteX22" fmla="*/ 327593 w 642165"/>
              <a:gd name="connsiteY22" fmla="*/ 762 h 633822"/>
              <a:gd name="connsiteX23" fmla="*/ 299818 w 642165"/>
              <a:gd name="connsiteY23" fmla="*/ 27041 h 633822"/>
              <a:gd name="connsiteX24" fmla="*/ 287607 w 642165"/>
              <a:gd name="connsiteY24" fmla="*/ 46453 h 633822"/>
              <a:gd name="connsiteX25" fmla="*/ 278749 w 642165"/>
              <a:gd name="connsiteY25" fmla="*/ 61836 h 633822"/>
              <a:gd name="connsiteX26" fmla="*/ 269500 w 642165"/>
              <a:gd name="connsiteY26" fmla="*/ 77905 h 633822"/>
              <a:gd name="connsiteX27" fmla="*/ 259413 w 642165"/>
              <a:gd name="connsiteY27" fmla="*/ 93993 h 633822"/>
              <a:gd name="connsiteX28" fmla="*/ 252079 w 642165"/>
              <a:gd name="connsiteY28" fmla="*/ 104813 h 633822"/>
              <a:gd name="connsiteX29" fmla="*/ 227381 w 642165"/>
              <a:gd name="connsiteY29" fmla="*/ 149123 h 633822"/>
              <a:gd name="connsiteX30" fmla="*/ 211588 w 642165"/>
              <a:gd name="connsiteY30" fmla="*/ 195120 h 633822"/>
              <a:gd name="connsiteX31" fmla="*/ 204816 w 642165"/>
              <a:gd name="connsiteY31" fmla="*/ 211226 h 633822"/>
              <a:gd name="connsiteX32" fmla="*/ 201044 w 642165"/>
              <a:gd name="connsiteY32" fmla="*/ 217018 h 633822"/>
              <a:gd name="connsiteX33" fmla="*/ 191252 w 642165"/>
              <a:gd name="connsiteY33" fmla="*/ 216379 h 633822"/>
              <a:gd name="connsiteX34" fmla="*/ 178346 w 642165"/>
              <a:gd name="connsiteY34" fmla="*/ 214655 h 633822"/>
              <a:gd name="connsiteX35" fmla="*/ 165078 w 642165"/>
              <a:gd name="connsiteY35" fmla="*/ 212893 h 633822"/>
              <a:gd name="connsiteX36" fmla="*/ 132455 w 642165"/>
              <a:gd name="connsiteY36" fmla="*/ 212893 h 633822"/>
              <a:gd name="connsiteX37" fmla="*/ 101917 w 642165"/>
              <a:gd name="connsiteY37" fmla="*/ 212884 h 633822"/>
              <a:gd name="connsiteX38" fmla="*/ 82667 w 642165"/>
              <a:gd name="connsiteY38" fmla="*/ 210798 h 633822"/>
              <a:gd name="connsiteX39" fmla="*/ 62389 w 642165"/>
              <a:gd name="connsiteY39" fmla="*/ 208617 h 633822"/>
              <a:gd name="connsiteX40" fmla="*/ 60255 w 642165"/>
              <a:gd name="connsiteY40" fmla="*/ 208397 h 633822"/>
              <a:gd name="connsiteX41" fmla="*/ 4458 w 642165"/>
              <a:gd name="connsiteY41" fmla="*/ 226390 h 633822"/>
              <a:gd name="connsiteX42" fmla="*/ 3867 w 642165"/>
              <a:gd name="connsiteY42" fmla="*/ 230067 h 633822"/>
              <a:gd name="connsiteX43" fmla="*/ 0 w 642165"/>
              <a:gd name="connsiteY43" fmla="*/ 240506 h 633822"/>
              <a:gd name="connsiteX44" fmla="*/ 7077 w 642165"/>
              <a:gd name="connsiteY44" fmla="*/ 257585 h 633822"/>
              <a:gd name="connsiteX45" fmla="*/ 10401 w 642165"/>
              <a:gd name="connsiteY45" fmla="*/ 263242 h 633822"/>
              <a:gd name="connsiteX46" fmla="*/ 28451 w 642165"/>
              <a:gd name="connsiteY46" fmla="*/ 289484 h 633822"/>
              <a:gd name="connsiteX47" fmla="*/ 81143 w 642165"/>
              <a:gd name="connsiteY47" fmla="*/ 330508 h 633822"/>
              <a:gd name="connsiteX48" fmla="*/ 107813 w 642165"/>
              <a:gd name="connsiteY48" fmla="*/ 348739 h 633822"/>
              <a:gd name="connsiteX49" fmla="*/ 117167 w 642165"/>
              <a:gd name="connsiteY49" fmla="*/ 354901 h 633822"/>
              <a:gd name="connsiteX50" fmla="*/ 147085 w 642165"/>
              <a:gd name="connsiteY50" fmla="*/ 405479 h 633822"/>
              <a:gd name="connsiteX51" fmla="*/ 135103 w 642165"/>
              <a:gd name="connsiteY51" fmla="*/ 441731 h 633822"/>
              <a:gd name="connsiteX52" fmla="*/ 119663 w 642165"/>
              <a:gd name="connsiteY52" fmla="*/ 486556 h 633822"/>
              <a:gd name="connsiteX53" fmla="*/ 93412 w 642165"/>
              <a:gd name="connsiteY53" fmla="*/ 595532 h 633822"/>
              <a:gd name="connsiteX54" fmla="*/ 104508 w 642165"/>
              <a:gd name="connsiteY54" fmla="*/ 614810 h 633822"/>
              <a:gd name="connsiteX55" fmla="*/ 158982 w 642165"/>
              <a:gd name="connsiteY55" fmla="*/ 592646 h 633822"/>
              <a:gd name="connsiteX56" fmla="*/ 161011 w 642165"/>
              <a:gd name="connsiteY56" fmla="*/ 591055 h 633822"/>
              <a:gd name="connsiteX57" fmla="*/ 177327 w 642165"/>
              <a:gd name="connsiteY57" fmla="*/ 576729 h 633822"/>
              <a:gd name="connsiteX58" fmla="*/ 179080 w 642165"/>
              <a:gd name="connsiteY58" fmla="*/ 575777 h 633822"/>
              <a:gd name="connsiteX59" fmla="*/ 188614 w 642165"/>
              <a:gd name="connsiteY59" fmla="*/ 568442 h 633822"/>
              <a:gd name="connsiteX60" fmla="*/ 198168 w 642165"/>
              <a:gd name="connsiteY60" fmla="*/ 561042 h 633822"/>
              <a:gd name="connsiteX61" fmla="*/ 224800 w 642165"/>
              <a:gd name="connsiteY61" fmla="*/ 537200 h 633822"/>
              <a:gd name="connsiteX62" fmla="*/ 242354 w 642165"/>
              <a:gd name="connsiteY62" fmla="*/ 525275 h 633822"/>
              <a:gd name="connsiteX63" fmla="*/ 260518 w 642165"/>
              <a:gd name="connsiteY63" fmla="*/ 512921 h 633822"/>
              <a:gd name="connsiteX64" fmla="*/ 268776 w 642165"/>
              <a:gd name="connsiteY64" fmla="*/ 506901 h 633822"/>
              <a:gd name="connsiteX65" fmla="*/ 270224 w 642165"/>
              <a:gd name="connsiteY65" fmla="*/ 505854 h 633822"/>
              <a:gd name="connsiteX66" fmla="*/ 286617 w 642165"/>
              <a:gd name="connsiteY66" fmla="*/ 520865 h 633822"/>
              <a:gd name="connsiteX67" fmla="*/ 309524 w 642165"/>
              <a:gd name="connsiteY67" fmla="*/ 541830 h 633822"/>
              <a:gd name="connsiteX68" fmla="*/ 314115 w 642165"/>
              <a:gd name="connsiteY68" fmla="*/ 546078 h 633822"/>
              <a:gd name="connsiteX69" fmla="*/ 324812 w 642165"/>
              <a:gd name="connsiteY69" fmla="*/ 555793 h 633822"/>
              <a:gd name="connsiteX70" fmla="*/ 344910 w 642165"/>
              <a:gd name="connsiteY70" fmla="*/ 567080 h 633822"/>
              <a:gd name="connsiteX71" fmla="*/ 356530 w 642165"/>
              <a:gd name="connsiteY71" fmla="*/ 574186 h 633822"/>
              <a:gd name="connsiteX72" fmla="*/ 366732 w 642165"/>
              <a:gd name="connsiteY72" fmla="*/ 580406 h 633822"/>
              <a:gd name="connsiteX73" fmla="*/ 388229 w 642165"/>
              <a:gd name="connsiteY73" fmla="*/ 594846 h 633822"/>
              <a:gd name="connsiteX74" fmla="*/ 418405 w 642165"/>
              <a:gd name="connsiteY74" fmla="*/ 614820 h 633822"/>
              <a:gd name="connsiteX75" fmla="*/ 426844 w 642165"/>
              <a:gd name="connsiteY75" fmla="*/ 619858 h 633822"/>
              <a:gd name="connsiteX76" fmla="*/ 460667 w 642165"/>
              <a:gd name="connsiteY76" fmla="*/ 633822 h 633822"/>
              <a:gd name="connsiteX77" fmla="*/ 473183 w 642165"/>
              <a:gd name="connsiteY77" fmla="*/ 630241 h 633822"/>
              <a:gd name="connsiteX78" fmla="*/ 485423 w 642165"/>
              <a:gd name="connsiteY78" fmla="*/ 590760 h 633822"/>
              <a:gd name="connsiteX79" fmla="*/ 485289 w 642165"/>
              <a:gd name="connsiteY79" fmla="*/ 585111 h 633822"/>
              <a:gd name="connsiteX80" fmla="*/ 482308 w 642165"/>
              <a:gd name="connsiteY80" fmla="*/ 505111 h 633822"/>
              <a:gd name="connsiteX81" fmla="*/ 477231 w 642165"/>
              <a:gd name="connsiteY81" fmla="*/ 487699 h 633822"/>
              <a:gd name="connsiteX82" fmla="*/ 472440 w 642165"/>
              <a:gd name="connsiteY82" fmla="*/ 471354 h 633822"/>
              <a:gd name="connsiteX83" fmla="*/ 462925 w 642165"/>
              <a:gd name="connsiteY83" fmla="*/ 423405 h 633822"/>
              <a:gd name="connsiteX84" fmla="*/ 453533 w 642165"/>
              <a:gd name="connsiteY84" fmla="*/ 407299 h 633822"/>
              <a:gd name="connsiteX85" fmla="*/ 507378 w 642165"/>
              <a:gd name="connsiteY85" fmla="*/ 391801 h 633822"/>
              <a:gd name="connsiteX86" fmla="*/ 526571 w 642165"/>
              <a:gd name="connsiteY86" fmla="*/ 384981 h 633822"/>
              <a:gd name="connsiteX87" fmla="*/ 601589 w 642165"/>
              <a:gd name="connsiteY87" fmla="*/ 350339 h 633822"/>
              <a:gd name="connsiteX88" fmla="*/ 606238 w 642165"/>
              <a:gd name="connsiteY88" fmla="*/ 347624 h 633822"/>
              <a:gd name="connsiteX89" fmla="*/ 640832 w 642165"/>
              <a:gd name="connsiteY89" fmla="*/ 299095 h 633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642165" h="633822">
                <a:moveTo>
                  <a:pt x="640832" y="299095"/>
                </a:moveTo>
                <a:lnTo>
                  <a:pt x="640699" y="298742"/>
                </a:lnTo>
                <a:cubicBezTo>
                  <a:pt x="635203" y="284978"/>
                  <a:pt x="618792" y="282254"/>
                  <a:pt x="606809" y="280254"/>
                </a:cubicBezTo>
                <a:cubicBezTo>
                  <a:pt x="603885" y="279768"/>
                  <a:pt x="601161" y="279321"/>
                  <a:pt x="599104" y="278816"/>
                </a:cubicBezTo>
                <a:cubicBezTo>
                  <a:pt x="583940" y="274158"/>
                  <a:pt x="569671" y="272263"/>
                  <a:pt x="554565" y="270272"/>
                </a:cubicBezTo>
                <a:cubicBezTo>
                  <a:pt x="550688" y="269758"/>
                  <a:pt x="546735" y="269243"/>
                  <a:pt x="542858" y="268691"/>
                </a:cubicBezTo>
                <a:cubicBezTo>
                  <a:pt x="533476" y="266929"/>
                  <a:pt x="524466" y="264471"/>
                  <a:pt x="514941" y="261871"/>
                </a:cubicBezTo>
                <a:cubicBezTo>
                  <a:pt x="501901" y="258308"/>
                  <a:pt x="488423" y="254632"/>
                  <a:pt x="473735" y="252908"/>
                </a:cubicBezTo>
                <a:cubicBezTo>
                  <a:pt x="454866" y="251555"/>
                  <a:pt x="442589" y="247640"/>
                  <a:pt x="425520" y="240535"/>
                </a:cubicBezTo>
                <a:cubicBezTo>
                  <a:pt x="423320" y="239430"/>
                  <a:pt x="420557" y="238268"/>
                  <a:pt x="417300" y="237068"/>
                </a:cubicBezTo>
                <a:cubicBezTo>
                  <a:pt x="417319" y="235372"/>
                  <a:pt x="417014" y="233667"/>
                  <a:pt x="416014" y="232248"/>
                </a:cubicBezTo>
                <a:cubicBezTo>
                  <a:pt x="414795" y="229676"/>
                  <a:pt x="413633" y="226171"/>
                  <a:pt x="413395" y="225571"/>
                </a:cubicBezTo>
                <a:cubicBezTo>
                  <a:pt x="406432" y="211160"/>
                  <a:pt x="400126" y="195263"/>
                  <a:pt x="393173" y="174689"/>
                </a:cubicBezTo>
                <a:cubicBezTo>
                  <a:pt x="391582" y="165754"/>
                  <a:pt x="389401" y="154000"/>
                  <a:pt x="386591" y="142199"/>
                </a:cubicBezTo>
                <a:cubicBezTo>
                  <a:pt x="384258" y="132874"/>
                  <a:pt x="381467" y="123806"/>
                  <a:pt x="378762" y="115033"/>
                </a:cubicBezTo>
                <a:cubicBezTo>
                  <a:pt x="373047" y="96517"/>
                  <a:pt x="367665" y="79019"/>
                  <a:pt x="366693" y="60017"/>
                </a:cubicBezTo>
                <a:cubicBezTo>
                  <a:pt x="365265" y="45625"/>
                  <a:pt x="359445" y="24432"/>
                  <a:pt x="350215" y="12125"/>
                </a:cubicBezTo>
                <a:cubicBezTo>
                  <a:pt x="348063" y="8906"/>
                  <a:pt x="345262" y="5896"/>
                  <a:pt x="342329" y="3648"/>
                </a:cubicBezTo>
                <a:lnTo>
                  <a:pt x="342452" y="3267"/>
                </a:lnTo>
                <a:cubicBezTo>
                  <a:pt x="342081" y="3105"/>
                  <a:pt x="341728" y="2972"/>
                  <a:pt x="341147" y="2772"/>
                </a:cubicBezTo>
                <a:cubicBezTo>
                  <a:pt x="339404" y="1572"/>
                  <a:pt x="337861" y="762"/>
                  <a:pt x="336328" y="248"/>
                </a:cubicBezTo>
                <a:lnTo>
                  <a:pt x="327679" y="0"/>
                </a:lnTo>
                <a:lnTo>
                  <a:pt x="327593" y="762"/>
                </a:lnTo>
                <a:cubicBezTo>
                  <a:pt x="314201" y="2400"/>
                  <a:pt x="306600" y="15230"/>
                  <a:pt x="299818" y="27041"/>
                </a:cubicBezTo>
                <a:cubicBezTo>
                  <a:pt x="294361" y="31918"/>
                  <a:pt x="290665" y="39529"/>
                  <a:pt x="287607" y="46453"/>
                </a:cubicBezTo>
                <a:cubicBezTo>
                  <a:pt x="284559" y="51492"/>
                  <a:pt x="281673" y="56636"/>
                  <a:pt x="278749" y="61836"/>
                </a:cubicBezTo>
                <a:cubicBezTo>
                  <a:pt x="275730" y="67227"/>
                  <a:pt x="272663" y="72685"/>
                  <a:pt x="269500" y="77905"/>
                </a:cubicBezTo>
                <a:cubicBezTo>
                  <a:pt x="265519" y="83563"/>
                  <a:pt x="262157" y="88944"/>
                  <a:pt x="259413" y="93993"/>
                </a:cubicBezTo>
                <a:cubicBezTo>
                  <a:pt x="256994" y="97660"/>
                  <a:pt x="254527" y="101251"/>
                  <a:pt x="252079" y="104813"/>
                </a:cubicBezTo>
                <a:cubicBezTo>
                  <a:pt x="242916" y="118129"/>
                  <a:pt x="233448" y="131902"/>
                  <a:pt x="227381" y="149123"/>
                </a:cubicBezTo>
                <a:cubicBezTo>
                  <a:pt x="222514" y="165306"/>
                  <a:pt x="216846" y="181832"/>
                  <a:pt x="211588" y="195120"/>
                </a:cubicBezTo>
                <a:cubicBezTo>
                  <a:pt x="210236" y="200492"/>
                  <a:pt x="208969" y="205578"/>
                  <a:pt x="204816" y="211226"/>
                </a:cubicBezTo>
                <a:cubicBezTo>
                  <a:pt x="204168" y="212531"/>
                  <a:pt x="202511" y="214979"/>
                  <a:pt x="201044" y="217018"/>
                </a:cubicBezTo>
                <a:cubicBezTo>
                  <a:pt x="197672" y="216741"/>
                  <a:pt x="194339" y="216503"/>
                  <a:pt x="191252" y="216379"/>
                </a:cubicBezTo>
                <a:cubicBezTo>
                  <a:pt x="186947" y="215913"/>
                  <a:pt x="182642" y="215284"/>
                  <a:pt x="178346" y="214655"/>
                </a:cubicBezTo>
                <a:cubicBezTo>
                  <a:pt x="174003" y="214027"/>
                  <a:pt x="169659" y="213398"/>
                  <a:pt x="165078" y="212893"/>
                </a:cubicBezTo>
                <a:cubicBezTo>
                  <a:pt x="153343" y="212160"/>
                  <a:pt x="142732" y="212531"/>
                  <a:pt x="132455" y="212893"/>
                </a:cubicBezTo>
                <a:cubicBezTo>
                  <a:pt x="122282" y="213246"/>
                  <a:pt x="112662" y="213589"/>
                  <a:pt x="101917" y="212884"/>
                </a:cubicBezTo>
                <a:cubicBezTo>
                  <a:pt x="95860" y="212884"/>
                  <a:pt x="89449" y="211874"/>
                  <a:pt x="82667" y="210798"/>
                </a:cubicBezTo>
                <a:cubicBezTo>
                  <a:pt x="75819" y="209712"/>
                  <a:pt x="68971" y="208378"/>
                  <a:pt x="62389" y="208617"/>
                </a:cubicBezTo>
                <a:lnTo>
                  <a:pt x="60255" y="208397"/>
                </a:lnTo>
                <a:cubicBezTo>
                  <a:pt x="44815" y="206807"/>
                  <a:pt x="12630" y="203464"/>
                  <a:pt x="4458" y="226390"/>
                </a:cubicBezTo>
                <a:cubicBezTo>
                  <a:pt x="4096" y="227724"/>
                  <a:pt x="3943" y="228943"/>
                  <a:pt x="3867" y="230067"/>
                </a:cubicBezTo>
                <a:cubicBezTo>
                  <a:pt x="1876" y="232762"/>
                  <a:pt x="581" y="236125"/>
                  <a:pt x="0" y="240506"/>
                </a:cubicBezTo>
                <a:cubicBezTo>
                  <a:pt x="0" y="247117"/>
                  <a:pt x="4096" y="253165"/>
                  <a:pt x="7077" y="257585"/>
                </a:cubicBezTo>
                <a:lnTo>
                  <a:pt x="10401" y="263242"/>
                </a:lnTo>
                <a:cubicBezTo>
                  <a:pt x="15288" y="271977"/>
                  <a:pt x="20831" y="281873"/>
                  <a:pt x="28451" y="289484"/>
                </a:cubicBezTo>
                <a:cubicBezTo>
                  <a:pt x="44244" y="306267"/>
                  <a:pt x="62170" y="318040"/>
                  <a:pt x="81143" y="330508"/>
                </a:cubicBezTo>
                <a:cubicBezTo>
                  <a:pt x="89887" y="336261"/>
                  <a:pt x="98927" y="342195"/>
                  <a:pt x="107813" y="348739"/>
                </a:cubicBezTo>
                <a:cubicBezTo>
                  <a:pt x="110852" y="350825"/>
                  <a:pt x="114005" y="352863"/>
                  <a:pt x="117167" y="354901"/>
                </a:cubicBezTo>
                <a:cubicBezTo>
                  <a:pt x="138332" y="368579"/>
                  <a:pt x="156610" y="380390"/>
                  <a:pt x="147085" y="405479"/>
                </a:cubicBezTo>
                <a:cubicBezTo>
                  <a:pt x="142618" y="417233"/>
                  <a:pt x="138808" y="429692"/>
                  <a:pt x="135103" y="441731"/>
                </a:cubicBezTo>
                <a:cubicBezTo>
                  <a:pt x="130483" y="456800"/>
                  <a:pt x="125701" y="472373"/>
                  <a:pt x="119663" y="486556"/>
                </a:cubicBezTo>
                <a:cubicBezTo>
                  <a:pt x="105680" y="519408"/>
                  <a:pt x="89840" y="556641"/>
                  <a:pt x="93412" y="595532"/>
                </a:cubicBezTo>
                <a:cubicBezTo>
                  <a:pt x="94326" y="605466"/>
                  <a:pt x="98060" y="611962"/>
                  <a:pt x="104508" y="614810"/>
                </a:cubicBezTo>
                <a:cubicBezTo>
                  <a:pt x="120272" y="621811"/>
                  <a:pt x="146428" y="602113"/>
                  <a:pt x="158982" y="592646"/>
                </a:cubicBezTo>
                <a:lnTo>
                  <a:pt x="161011" y="591055"/>
                </a:lnTo>
                <a:cubicBezTo>
                  <a:pt x="166345" y="585721"/>
                  <a:pt x="174612" y="578577"/>
                  <a:pt x="177327" y="576729"/>
                </a:cubicBezTo>
                <a:lnTo>
                  <a:pt x="179080" y="575777"/>
                </a:lnTo>
                <a:cubicBezTo>
                  <a:pt x="182013" y="573576"/>
                  <a:pt x="185318" y="571005"/>
                  <a:pt x="188614" y="568442"/>
                </a:cubicBezTo>
                <a:cubicBezTo>
                  <a:pt x="191748" y="566004"/>
                  <a:pt x="194872" y="563575"/>
                  <a:pt x="198168" y="561042"/>
                </a:cubicBezTo>
                <a:cubicBezTo>
                  <a:pt x="206502" y="552717"/>
                  <a:pt x="224819" y="537200"/>
                  <a:pt x="224800" y="537200"/>
                </a:cubicBezTo>
                <a:cubicBezTo>
                  <a:pt x="230372" y="533029"/>
                  <a:pt x="236468" y="529085"/>
                  <a:pt x="242354" y="525275"/>
                </a:cubicBezTo>
                <a:cubicBezTo>
                  <a:pt x="248412" y="521360"/>
                  <a:pt x="254670" y="517312"/>
                  <a:pt x="260518" y="512921"/>
                </a:cubicBezTo>
                <a:cubicBezTo>
                  <a:pt x="263490" y="510692"/>
                  <a:pt x="266138" y="508797"/>
                  <a:pt x="268776" y="506901"/>
                </a:cubicBezTo>
                <a:lnTo>
                  <a:pt x="270224" y="505854"/>
                </a:lnTo>
                <a:cubicBezTo>
                  <a:pt x="275720" y="510826"/>
                  <a:pt x="281197" y="515807"/>
                  <a:pt x="286617" y="520865"/>
                </a:cubicBezTo>
                <a:cubicBezTo>
                  <a:pt x="292932" y="529895"/>
                  <a:pt x="303552" y="537562"/>
                  <a:pt x="309524" y="541830"/>
                </a:cubicBezTo>
                <a:lnTo>
                  <a:pt x="314115" y="546078"/>
                </a:lnTo>
                <a:cubicBezTo>
                  <a:pt x="317544" y="549269"/>
                  <a:pt x="320993" y="552469"/>
                  <a:pt x="324812" y="555793"/>
                </a:cubicBezTo>
                <a:cubicBezTo>
                  <a:pt x="329994" y="559679"/>
                  <a:pt x="337623" y="564737"/>
                  <a:pt x="344910" y="567080"/>
                </a:cubicBezTo>
                <a:cubicBezTo>
                  <a:pt x="348720" y="569452"/>
                  <a:pt x="352577" y="571786"/>
                  <a:pt x="356530" y="574186"/>
                </a:cubicBezTo>
                <a:lnTo>
                  <a:pt x="366732" y="580406"/>
                </a:lnTo>
                <a:cubicBezTo>
                  <a:pt x="371075" y="582892"/>
                  <a:pt x="379409" y="588702"/>
                  <a:pt x="388229" y="594846"/>
                </a:cubicBezTo>
                <a:cubicBezTo>
                  <a:pt x="399412" y="602637"/>
                  <a:pt x="410985" y="610705"/>
                  <a:pt x="418405" y="614820"/>
                </a:cubicBezTo>
                <a:cubicBezTo>
                  <a:pt x="420767" y="616001"/>
                  <a:pt x="423643" y="617830"/>
                  <a:pt x="426844" y="619858"/>
                </a:cubicBezTo>
                <a:cubicBezTo>
                  <a:pt x="436559" y="626012"/>
                  <a:pt x="448875" y="633822"/>
                  <a:pt x="460667" y="633822"/>
                </a:cubicBezTo>
                <a:cubicBezTo>
                  <a:pt x="464963" y="633822"/>
                  <a:pt x="469192" y="632784"/>
                  <a:pt x="473183" y="630241"/>
                </a:cubicBezTo>
                <a:cubicBezTo>
                  <a:pt x="486356" y="621459"/>
                  <a:pt x="485813" y="603714"/>
                  <a:pt x="485423" y="590760"/>
                </a:cubicBezTo>
                <a:cubicBezTo>
                  <a:pt x="485365" y="588674"/>
                  <a:pt x="485299" y="586683"/>
                  <a:pt x="485289" y="585111"/>
                </a:cubicBezTo>
                <a:cubicBezTo>
                  <a:pt x="487070" y="553326"/>
                  <a:pt x="486137" y="528018"/>
                  <a:pt x="482308" y="505111"/>
                </a:cubicBezTo>
                <a:cubicBezTo>
                  <a:pt x="480860" y="499310"/>
                  <a:pt x="479041" y="493500"/>
                  <a:pt x="477231" y="487699"/>
                </a:cubicBezTo>
                <a:cubicBezTo>
                  <a:pt x="475526" y="482251"/>
                  <a:pt x="473831" y="476802"/>
                  <a:pt x="472440" y="471354"/>
                </a:cubicBezTo>
                <a:cubicBezTo>
                  <a:pt x="472269" y="464125"/>
                  <a:pt x="469430" y="436255"/>
                  <a:pt x="462925" y="423405"/>
                </a:cubicBezTo>
                <a:cubicBezTo>
                  <a:pt x="458962" y="418128"/>
                  <a:pt x="456314" y="412861"/>
                  <a:pt x="453533" y="407299"/>
                </a:cubicBezTo>
                <a:cubicBezTo>
                  <a:pt x="472840" y="404451"/>
                  <a:pt x="490376" y="398021"/>
                  <a:pt x="507378" y="391801"/>
                </a:cubicBezTo>
                <a:cubicBezTo>
                  <a:pt x="513674" y="389496"/>
                  <a:pt x="519960" y="387191"/>
                  <a:pt x="526571" y="384981"/>
                </a:cubicBezTo>
                <a:cubicBezTo>
                  <a:pt x="552450" y="374914"/>
                  <a:pt x="575015" y="363636"/>
                  <a:pt x="601589" y="350339"/>
                </a:cubicBezTo>
                <a:lnTo>
                  <a:pt x="606238" y="347624"/>
                </a:lnTo>
                <a:cubicBezTo>
                  <a:pt x="622011" y="338509"/>
                  <a:pt x="648395" y="323298"/>
                  <a:pt x="640832" y="299095"/>
                </a:cubicBezTo>
                <a:close/>
              </a:path>
            </a:pathLst>
          </a:custGeom>
          <a:noFill/>
          <a:ln w="9525" cap="flat">
            <a:solidFill>
              <a:srgbClr val="D58285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9FEC8C4B-675A-5105-DBB1-A8E347F1433C}"/>
              </a:ext>
            </a:extLst>
          </p:cNvPr>
          <p:cNvSpPr/>
          <p:nvPr/>
        </p:nvSpPr>
        <p:spPr>
          <a:xfrm>
            <a:off x="682327" y="4712409"/>
            <a:ext cx="427458" cy="484785"/>
          </a:xfrm>
          <a:custGeom>
            <a:avLst/>
            <a:gdLst>
              <a:gd name="connsiteX0" fmla="*/ 779074 w 797871"/>
              <a:gd name="connsiteY0" fmla="*/ 498786 h 904875"/>
              <a:gd name="connsiteX1" fmla="*/ 621968 w 797871"/>
              <a:gd name="connsiteY1" fmla="*/ 485463 h 904875"/>
              <a:gd name="connsiteX2" fmla="*/ 540110 w 797871"/>
              <a:gd name="connsiteY2" fmla="*/ 456846 h 904875"/>
              <a:gd name="connsiteX3" fmla="*/ 435686 w 797871"/>
              <a:gd name="connsiteY3" fmla="*/ 297720 h 904875"/>
              <a:gd name="connsiteX4" fmla="*/ 427566 w 797871"/>
              <a:gd name="connsiteY4" fmla="*/ 253307 h 904875"/>
              <a:gd name="connsiteX5" fmla="*/ 411978 w 797871"/>
              <a:gd name="connsiteY5" fmla="*/ 171655 h 904875"/>
              <a:gd name="connsiteX6" fmla="*/ 402489 w 797871"/>
              <a:gd name="connsiteY6" fmla="*/ 115811 h 904875"/>
              <a:gd name="connsiteX7" fmla="*/ 384937 w 797871"/>
              <a:gd name="connsiteY7" fmla="*/ 6467 h 904875"/>
              <a:gd name="connsiteX8" fmla="*/ 382892 w 797871"/>
              <a:gd name="connsiteY8" fmla="*/ 0 h 904875"/>
              <a:gd name="connsiteX9" fmla="*/ 382856 w 797871"/>
              <a:gd name="connsiteY9" fmla="*/ 144 h 904875"/>
              <a:gd name="connsiteX10" fmla="*/ 381662 w 797871"/>
              <a:gd name="connsiteY10" fmla="*/ 16767 h 904875"/>
              <a:gd name="connsiteX11" fmla="*/ 357643 w 797871"/>
              <a:gd name="connsiteY11" fmla="*/ 170451 h 904875"/>
              <a:gd name="connsiteX12" fmla="*/ 310752 w 797871"/>
              <a:gd name="connsiteY12" fmla="*/ 346113 h 904875"/>
              <a:gd name="connsiteX13" fmla="*/ 188824 w 797871"/>
              <a:gd name="connsiteY13" fmla="*/ 473229 h 904875"/>
              <a:gd name="connsiteX14" fmla="*/ 108362 w 797871"/>
              <a:gd name="connsiteY14" fmla="*/ 485158 h 904875"/>
              <a:gd name="connsiteX15" fmla="*/ 30299 w 797871"/>
              <a:gd name="connsiteY15" fmla="*/ 482265 h 904875"/>
              <a:gd name="connsiteX16" fmla="*/ 0 w 797871"/>
              <a:gd name="connsiteY16" fmla="*/ 497528 h 904875"/>
              <a:gd name="connsiteX17" fmla="*/ 157665 w 797871"/>
              <a:gd name="connsiteY17" fmla="*/ 534294 h 904875"/>
              <a:gd name="connsiteX18" fmla="*/ 210787 w 797871"/>
              <a:gd name="connsiteY18" fmla="*/ 556591 h 904875"/>
              <a:gd name="connsiteX19" fmla="*/ 279320 w 797871"/>
              <a:gd name="connsiteY19" fmla="*/ 615454 h 904875"/>
              <a:gd name="connsiteX20" fmla="*/ 285512 w 797871"/>
              <a:gd name="connsiteY20" fmla="*/ 625235 h 904875"/>
              <a:gd name="connsiteX21" fmla="*/ 326622 w 797871"/>
              <a:gd name="connsiteY21" fmla="*/ 689110 h 904875"/>
              <a:gd name="connsiteX22" fmla="*/ 370051 w 797871"/>
              <a:gd name="connsiteY22" fmla="*/ 837159 h 904875"/>
              <a:gd name="connsiteX23" fmla="*/ 390573 w 797871"/>
              <a:gd name="connsiteY23" fmla="*/ 904875 h 904875"/>
              <a:gd name="connsiteX24" fmla="*/ 401629 w 797871"/>
              <a:gd name="connsiteY24" fmla="*/ 853983 h 904875"/>
              <a:gd name="connsiteX25" fmla="*/ 420720 w 797871"/>
              <a:gd name="connsiteY25" fmla="*/ 774036 h 904875"/>
              <a:gd name="connsiteX26" fmla="*/ 449528 w 797871"/>
              <a:gd name="connsiteY26" fmla="*/ 689736 h 904875"/>
              <a:gd name="connsiteX27" fmla="*/ 485816 w 797871"/>
              <a:gd name="connsiteY27" fmla="*/ 628941 h 904875"/>
              <a:gd name="connsiteX28" fmla="*/ 501709 w 797871"/>
              <a:gd name="connsiteY28" fmla="*/ 615630 h 904875"/>
              <a:gd name="connsiteX29" fmla="*/ 550052 w 797871"/>
              <a:gd name="connsiteY29" fmla="*/ 580496 h 904875"/>
              <a:gd name="connsiteX30" fmla="*/ 793803 w 797871"/>
              <a:gd name="connsiteY30" fmla="*/ 513790 h 904875"/>
              <a:gd name="connsiteX31" fmla="*/ 797871 w 797871"/>
              <a:gd name="connsiteY31" fmla="*/ 509260 h 904875"/>
              <a:gd name="connsiteX32" fmla="*/ 779074 w 797871"/>
              <a:gd name="connsiteY32" fmla="*/ 498786 h 904875"/>
              <a:gd name="connsiteX33" fmla="*/ 360264 w 797871"/>
              <a:gd name="connsiteY33" fmla="*/ 595981 h 904875"/>
              <a:gd name="connsiteX34" fmla="*/ 364720 w 797871"/>
              <a:gd name="connsiteY34" fmla="*/ 549798 h 904875"/>
              <a:gd name="connsiteX35" fmla="*/ 360264 w 797871"/>
              <a:gd name="connsiteY35" fmla="*/ 595981 h 904875"/>
              <a:gd name="connsiteX36" fmla="*/ 415309 w 797871"/>
              <a:gd name="connsiteY36" fmla="*/ 623705 h 904875"/>
              <a:gd name="connsiteX37" fmla="*/ 422792 w 797871"/>
              <a:gd name="connsiteY37" fmla="*/ 548128 h 904875"/>
              <a:gd name="connsiteX38" fmla="*/ 415308 w 797871"/>
              <a:gd name="connsiteY38" fmla="*/ 623705 h 9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97871" h="904875">
                <a:moveTo>
                  <a:pt x="779074" y="498786"/>
                </a:moveTo>
                <a:cubicBezTo>
                  <a:pt x="726303" y="498491"/>
                  <a:pt x="673419" y="498688"/>
                  <a:pt x="621968" y="485463"/>
                </a:cubicBezTo>
                <a:cubicBezTo>
                  <a:pt x="593917" y="478253"/>
                  <a:pt x="562893" y="472867"/>
                  <a:pt x="540110" y="456846"/>
                </a:cubicBezTo>
                <a:cubicBezTo>
                  <a:pt x="486751" y="418611"/>
                  <a:pt x="449528" y="361888"/>
                  <a:pt x="435686" y="297720"/>
                </a:cubicBezTo>
                <a:cubicBezTo>
                  <a:pt x="432242" y="283094"/>
                  <a:pt x="429676" y="268254"/>
                  <a:pt x="427566" y="253307"/>
                </a:cubicBezTo>
                <a:cubicBezTo>
                  <a:pt x="421317" y="226677"/>
                  <a:pt x="417160" y="199490"/>
                  <a:pt x="411978" y="171655"/>
                </a:cubicBezTo>
                <a:cubicBezTo>
                  <a:pt x="408457" y="152747"/>
                  <a:pt x="405146" y="134229"/>
                  <a:pt x="402489" y="115811"/>
                </a:cubicBezTo>
                <a:cubicBezTo>
                  <a:pt x="392880" y="80066"/>
                  <a:pt x="386998" y="43423"/>
                  <a:pt x="384937" y="6467"/>
                </a:cubicBezTo>
                <a:cubicBezTo>
                  <a:pt x="384259" y="4311"/>
                  <a:pt x="383552" y="2162"/>
                  <a:pt x="382892" y="0"/>
                </a:cubicBezTo>
                <a:lnTo>
                  <a:pt x="382856" y="144"/>
                </a:lnTo>
                <a:cubicBezTo>
                  <a:pt x="382636" y="5705"/>
                  <a:pt x="382327" y="11257"/>
                  <a:pt x="381662" y="16767"/>
                </a:cubicBezTo>
                <a:cubicBezTo>
                  <a:pt x="375456" y="68231"/>
                  <a:pt x="368577" y="119839"/>
                  <a:pt x="357643" y="170451"/>
                </a:cubicBezTo>
                <a:cubicBezTo>
                  <a:pt x="346322" y="230071"/>
                  <a:pt x="330650" y="288782"/>
                  <a:pt x="310752" y="346113"/>
                </a:cubicBezTo>
                <a:cubicBezTo>
                  <a:pt x="289065" y="403756"/>
                  <a:pt x="261096" y="461439"/>
                  <a:pt x="188824" y="473229"/>
                </a:cubicBezTo>
                <a:cubicBezTo>
                  <a:pt x="162227" y="478589"/>
                  <a:pt x="135371" y="482570"/>
                  <a:pt x="108362" y="485158"/>
                </a:cubicBezTo>
                <a:cubicBezTo>
                  <a:pt x="82486" y="486659"/>
                  <a:pt x="56340" y="483200"/>
                  <a:pt x="30299" y="482265"/>
                </a:cubicBezTo>
                <a:cubicBezTo>
                  <a:pt x="18249" y="481813"/>
                  <a:pt x="6810" y="487576"/>
                  <a:pt x="0" y="497528"/>
                </a:cubicBezTo>
                <a:cubicBezTo>
                  <a:pt x="53418" y="499966"/>
                  <a:pt x="107276" y="518451"/>
                  <a:pt x="157665" y="534294"/>
                </a:cubicBezTo>
                <a:cubicBezTo>
                  <a:pt x="176099" y="539860"/>
                  <a:pt x="193903" y="547333"/>
                  <a:pt x="210787" y="556591"/>
                </a:cubicBezTo>
                <a:cubicBezTo>
                  <a:pt x="238345" y="569944"/>
                  <a:pt x="261960" y="590227"/>
                  <a:pt x="279320" y="615454"/>
                </a:cubicBezTo>
                <a:cubicBezTo>
                  <a:pt x="281542" y="618623"/>
                  <a:pt x="283463" y="621967"/>
                  <a:pt x="285512" y="625235"/>
                </a:cubicBezTo>
                <a:cubicBezTo>
                  <a:pt x="303426" y="643503"/>
                  <a:pt x="317415" y="665239"/>
                  <a:pt x="326622" y="689110"/>
                </a:cubicBezTo>
                <a:cubicBezTo>
                  <a:pt x="344489" y="737178"/>
                  <a:pt x="363607" y="785193"/>
                  <a:pt x="370051" y="837159"/>
                </a:cubicBezTo>
                <a:cubicBezTo>
                  <a:pt x="374475" y="860394"/>
                  <a:pt x="381354" y="883093"/>
                  <a:pt x="390573" y="904875"/>
                </a:cubicBezTo>
                <a:cubicBezTo>
                  <a:pt x="394510" y="888063"/>
                  <a:pt x="398457" y="871193"/>
                  <a:pt x="401629" y="853983"/>
                </a:cubicBezTo>
                <a:cubicBezTo>
                  <a:pt x="405272" y="826757"/>
                  <a:pt x="411668" y="799970"/>
                  <a:pt x="420720" y="774036"/>
                </a:cubicBezTo>
                <a:cubicBezTo>
                  <a:pt x="425976" y="744633"/>
                  <a:pt x="435691" y="716206"/>
                  <a:pt x="449528" y="689736"/>
                </a:cubicBezTo>
                <a:cubicBezTo>
                  <a:pt x="460510" y="668745"/>
                  <a:pt x="469748" y="645332"/>
                  <a:pt x="485816" y="628941"/>
                </a:cubicBezTo>
                <a:cubicBezTo>
                  <a:pt x="490706" y="624039"/>
                  <a:pt x="496025" y="619584"/>
                  <a:pt x="501709" y="615630"/>
                </a:cubicBezTo>
                <a:cubicBezTo>
                  <a:pt x="516052" y="601658"/>
                  <a:pt x="532334" y="589825"/>
                  <a:pt x="550052" y="580496"/>
                </a:cubicBezTo>
                <a:cubicBezTo>
                  <a:pt x="626034" y="540295"/>
                  <a:pt x="713331" y="539342"/>
                  <a:pt x="793803" y="513790"/>
                </a:cubicBezTo>
                <a:cubicBezTo>
                  <a:pt x="795081" y="512211"/>
                  <a:pt x="796438" y="510699"/>
                  <a:pt x="797871" y="509260"/>
                </a:cubicBezTo>
                <a:cubicBezTo>
                  <a:pt x="791606" y="505605"/>
                  <a:pt x="785359" y="498821"/>
                  <a:pt x="779074" y="498786"/>
                </a:cubicBezTo>
                <a:close/>
                <a:moveTo>
                  <a:pt x="360264" y="595981"/>
                </a:moveTo>
                <a:cubicBezTo>
                  <a:pt x="346479" y="576726"/>
                  <a:pt x="353738" y="563135"/>
                  <a:pt x="364720" y="549798"/>
                </a:cubicBezTo>
                <a:cubicBezTo>
                  <a:pt x="363384" y="563649"/>
                  <a:pt x="362047" y="577501"/>
                  <a:pt x="360264" y="595981"/>
                </a:cubicBezTo>
                <a:close/>
                <a:moveTo>
                  <a:pt x="415309" y="623705"/>
                </a:moveTo>
                <a:cubicBezTo>
                  <a:pt x="417689" y="599664"/>
                  <a:pt x="420070" y="575622"/>
                  <a:pt x="422792" y="548128"/>
                </a:cubicBezTo>
                <a:cubicBezTo>
                  <a:pt x="438170" y="565002"/>
                  <a:pt x="434285" y="608301"/>
                  <a:pt x="415308" y="623705"/>
                </a:cubicBezTo>
                <a:close/>
              </a:path>
            </a:pathLst>
          </a:custGeom>
          <a:solidFill>
            <a:srgbClr val="D5828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5DE513E7-2306-9528-AEE7-80A4F10C5729}"/>
              </a:ext>
            </a:extLst>
          </p:cNvPr>
          <p:cNvSpPr/>
          <p:nvPr/>
        </p:nvSpPr>
        <p:spPr>
          <a:xfrm>
            <a:off x="128945" y="5296935"/>
            <a:ext cx="187283" cy="178357"/>
          </a:xfrm>
          <a:custGeom>
            <a:avLst/>
            <a:gdLst>
              <a:gd name="connsiteX0" fmla="*/ 1708552 w 2500664"/>
              <a:gd name="connsiteY0" fmla="*/ 1344283 h 2381481"/>
              <a:gd name="connsiteX1" fmla="*/ 1105879 w 2500664"/>
              <a:gd name="connsiteY1" fmla="*/ 1836120 h 2381481"/>
              <a:gd name="connsiteX2" fmla="*/ 440861 w 2500664"/>
              <a:gd name="connsiteY2" fmla="*/ 1413556 h 2381481"/>
              <a:gd name="connsiteX3" fmla="*/ 719427 w 2500664"/>
              <a:gd name="connsiteY3" fmla="*/ 705173 h 2381481"/>
              <a:gd name="connsiteX4" fmla="*/ 1223926 w 2500664"/>
              <a:gd name="connsiteY4" fmla="*/ 392 h 2381481"/>
              <a:gd name="connsiteX5" fmla="*/ 1521578 w 2500664"/>
              <a:gd name="connsiteY5" fmla="*/ 624623 h 2381481"/>
              <a:gd name="connsiteX6" fmla="*/ 1708552 w 2500664"/>
              <a:gd name="connsiteY6" fmla="*/ 1344283 h 238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0664" h="2381481">
                <a:moveTo>
                  <a:pt x="1708552" y="1344283"/>
                </a:moveTo>
                <a:cubicBezTo>
                  <a:pt x="1708552" y="1716666"/>
                  <a:pt x="3052443" y="3048392"/>
                  <a:pt x="1105879" y="1836120"/>
                </a:cubicBezTo>
                <a:cubicBezTo>
                  <a:pt x="789787" y="1639267"/>
                  <a:pt x="-669810" y="3429392"/>
                  <a:pt x="440861" y="1413556"/>
                </a:cubicBezTo>
                <a:cubicBezTo>
                  <a:pt x="610212" y="1106193"/>
                  <a:pt x="-816017" y="893782"/>
                  <a:pt x="719427" y="705173"/>
                </a:cubicBezTo>
                <a:cubicBezTo>
                  <a:pt x="813285" y="693646"/>
                  <a:pt x="1107535" y="12307"/>
                  <a:pt x="1223926" y="392"/>
                </a:cubicBezTo>
                <a:cubicBezTo>
                  <a:pt x="1406342" y="-18284"/>
                  <a:pt x="1378509" y="636316"/>
                  <a:pt x="1521578" y="624623"/>
                </a:cubicBezTo>
                <a:cubicBezTo>
                  <a:pt x="3609582" y="453941"/>
                  <a:pt x="1708552" y="995779"/>
                  <a:pt x="1708552" y="1344283"/>
                </a:cubicBezTo>
                <a:close/>
              </a:path>
            </a:pathLst>
          </a:custGeom>
          <a:solidFill>
            <a:srgbClr val="D58285"/>
          </a:solidFill>
          <a:ln w="69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C7F26523-E167-8A2B-F62D-320837B177EA}"/>
              </a:ext>
            </a:extLst>
          </p:cNvPr>
          <p:cNvSpPr/>
          <p:nvPr/>
        </p:nvSpPr>
        <p:spPr>
          <a:xfrm rot="15609577">
            <a:off x="544390" y="5237944"/>
            <a:ext cx="505484" cy="502412"/>
          </a:xfrm>
          <a:custGeom>
            <a:avLst/>
            <a:gdLst>
              <a:gd name="connsiteX0" fmla="*/ 845487 w 857251"/>
              <a:gd name="connsiteY0" fmla="*/ 9417 h 852042"/>
              <a:gd name="connsiteX1" fmla="*/ 79400 w 857251"/>
              <a:gd name="connsiteY1" fmla="*/ 685006 h 852042"/>
              <a:gd name="connsiteX2" fmla="*/ 53445 w 857251"/>
              <a:gd name="connsiteY2" fmla="*/ 640848 h 852042"/>
              <a:gd name="connsiteX3" fmla="*/ 171 w 857251"/>
              <a:gd name="connsiteY3" fmla="*/ 655279 h 852042"/>
              <a:gd name="connsiteX4" fmla="*/ 117300 w 857251"/>
              <a:gd name="connsiteY4" fmla="*/ 851608 h 852042"/>
              <a:gd name="connsiteX5" fmla="*/ 180099 w 857251"/>
              <a:gd name="connsiteY5" fmla="*/ 821071 h 852042"/>
              <a:gd name="connsiteX6" fmla="*/ 301142 w 857251"/>
              <a:gd name="connsiteY6" fmla="*/ 673186 h 852042"/>
              <a:gd name="connsiteX7" fmla="*/ 262652 w 857251"/>
              <a:gd name="connsiteY7" fmla="*/ 643487 h 852042"/>
              <a:gd name="connsiteX8" fmla="*/ 148885 w 857251"/>
              <a:gd name="connsiteY8" fmla="*/ 771284 h 852042"/>
              <a:gd name="connsiteX9" fmla="*/ 141951 w 857251"/>
              <a:gd name="connsiteY9" fmla="*/ 775627 h 852042"/>
              <a:gd name="connsiteX10" fmla="*/ 306162 w 857251"/>
              <a:gd name="connsiteY10" fmla="*/ 242827 h 852042"/>
              <a:gd name="connsiteX11" fmla="*/ 841124 w 857251"/>
              <a:gd name="connsiteY11" fmla="*/ 41678 h 852042"/>
              <a:gd name="connsiteX12" fmla="*/ 845487 w 857251"/>
              <a:gd name="connsiteY12" fmla="*/ 9417 h 85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7251" h="852042">
                <a:moveTo>
                  <a:pt x="845487" y="9417"/>
                </a:moveTo>
                <a:cubicBezTo>
                  <a:pt x="427739" y="-62668"/>
                  <a:pt x="83239" y="290300"/>
                  <a:pt x="79400" y="685006"/>
                </a:cubicBezTo>
                <a:cubicBezTo>
                  <a:pt x="70742" y="670290"/>
                  <a:pt x="62141" y="655545"/>
                  <a:pt x="53445" y="640848"/>
                </a:cubicBezTo>
                <a:cubicBezTo>
                  <a:pt x="40005" y="618122"/>
                  <a:pt x="-3048" y="625818"/>
                  <a:pt x="171" y="655279"/>
                </a:cubicBezTo>
                <a:cubicBezTo>
                  <a:pt x="6810" y="716020"/>
                  <a:pt x="39824" y="842302"/>
                  <a:pt x="117300" y="851608"/>
                </a:cubicBezTo>
                <a:cubicBezTo>
                  <a:pt x="144685" y="854904"/>
                  <a:pt x="162173" y="838930"/>
                  <a:pt x="180099" y="821071"/>
                </a:cubicBezTo>
                <a:cubicBezTo>
                  <a:pt x="224323" y="777018"/>
                  <a:pt x="265595" y="724487"/>
                  <a:pt x="301142" y="673186"/>
                </a:cubicBezTo>
                <a:cubicBezTo>
                  <a:pt x="317392" y="649716"/>
                  <a:pt x="282169" y="624789"/>
                  <a:pt x="262652" y="643487"/>
                </a:cubicBezTo>
                <a:cubicBezTo>
                  <a:pt x="223675" y="680815"/>
                  <a:pt x="191671" y="740242"/>
                  <a:pt x="148885" y="771284"/>
                </a:cubicBezTo>
                <a:cubicBezTo>
                  <a:pt x="146523" y="773008"/>
                  <a:pt x="144218" y="774389"/>
                  <a:pt x="141951" y="775627"/>
                </a:cubicBezTo>
                <a:cubicBezTo>
                  <a:pt x="114081" y="584651"/>
                  <a:pt x="172145" y="383750"/>
                  <a:pt x="306162" y="242827"/>
                </a:cubicBezTo>
                <a:cubicBezTo>
                  <a:pt x="446122" y="95637"/>
                  <a:pt x="641747" y="34258"/>
                  <a:pt x="841124" y="41678"/>
                </a:cubicBezTo>
                <a:cubicBezTo>
                  <a:pt x="859260" y="42354"/>
                  <a:pt x="863984" y="12608"/>
                  <a:pt x="845487" y="9417"/>
                </a:cubicBezTo>
                <a:close/>
              </a:path>
            </a:pathLst>
          </a:custGeom>
          <a:solidFill>
            <a:srgbClr val="D5828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1665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465</Words>
  <Application>Microsoft Office PowerPoint</Application>
  <PresentationFormat>宽屏</PresentationFormat>
  <Paragraphs>230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HarmonyOS Sans SC Light</vt:lpstr>
      <vt:lpstr>阿里巴巴普惠体 2.0 55 Regular</vt:lpstr>
      <vt:lpstr>阿里巴巴普惠体 2.0 65 Medium</vt:lpstr>
      <vt:lpstr>等线</vt:lpstr>
      <vt:lpstr>微软雅黑</vt:lpstr>
      <vt:lpstr>Jumble</vt:lpstr>
      <vt:lpstr>Signerica Fat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2024“口袋”记事本ppt模板</dc:title>
  <dc:creator>yvonne 忘吃药的晓公子</dc:creator>
  <cp:keywords>51PPT模板网</cp:keywords>
  <dc:description>51PPT模板网，幻灯片演示模板及素材免费下载！_x000d_
51PPT模板网 唯一访问网址：www.51pptmoban.com</dc:description>
  <cp:lastModifiedBy>51pptmoban .com</cp:lastModifiedBy>
  <cp:revision>47</cp:revision>
  <dcterms:created xsi:type="dcterms:W3CDTF">2024-01-17T23:39:56Z</dcterms:created>
  <dcterms:modified xsi:type="dcterms:W3CDTF">2024-01-21T06:38:10Z</dcterms:modified>
  <cp:contentStatus>2024“口袋”记事本ppt模板，www.51pptmoban.com</cp:contentStatus>
  <cp:version>51pptmoban.com（V51-012102版）</cp:version>
</cp:coreProperties>
</file>